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3" r:id="rId3"/>
    <p:sldId id="267" r:id="rId4"/>
    <p:sldId id="268" r:id="rId5"/>
    <p:sldId id="271" r:id="rId6"/>
    <p:sldId id="285" r:id="rId7"/>
    <p:sldId id="272" r:id="rId8"/>
    <p:sldId id="273" r:id="rId9"/>
    <p:sldId id="275" r:id="rId10"/>
    <p:sldId id="282" r:id="rId11"/>
    <p:sldId id="276" r:id="rId12"/>
    <p:sldId id="277" r:id="rId13"/>
    <p:sldId id="278" r:id="rId14"/>
    <p:sldId id="279" r:id="rId15"/>
    <p:sldId id="280" r:id="rId16"/>
    <p:sldId id="284" r:id="rId17"/>
    <p:sldId id="286" r:id="rId18"/>
  </p:sldIdLst>
  <p:sldSz cx="12192000" cy="6858000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Arial Unicode MS" panose="020B0604020202020204" pitchFamily="34" charset="-122"/>
      <p:regular r:id="rId21"/>
    </p:embeddedFont>
    <p:embeddedFont>
      <p:font typeface="Meiryo" panose="020B0604030504040204" pitchFamily="34" charset="-128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方正姚体" panose="02010600030101010101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Impact" panose="020B0806030902050204" pitchFamily="34" charset="0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Indeal Pro 1.23" panose="020B0604020202020204" charset="0"/>
      <p:regular r:id="rId36"/>
    </p:embeddedFont>
    <p:embeddedFont>
      <p:font typeface="方正硬笔楷书简体" panose="03000509000000000000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19" userDrawn="1">
          <p15:clr>
            <a:srgbClr val="A4A3A4"/>
          </p15:clr>
        </p15:guide>
        <p15:guide id="5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1E"/>
    <a:srgbClr val="51BA9A"/>
    <a:srgbClr val="E8DFCA"/>
    <a:srgbClr val="000000"/>
    <a:srgbClr val="ED866B"/>
    <a:srgbClr val="ADE6D8"/>
    <a:srgbClr val="00AA9F"/>
    <a:srgbClr val="FFD473"/>
    <a:srgbClr val="006F6C"/>
    <a:srgbClr val="E871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  <p:guide orient="horz" pos="119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8CD77-C0D5-41EF-BB92-25A4A5ACA337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D2CA1-A194-4273-A22C-EE01DC0F50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26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383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624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7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93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90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35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088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84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87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8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09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9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D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66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673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27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6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5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8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7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28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9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03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6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98438-3852-4497-911B-E4B8B55E592A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DAD06-FAF1-4313-98B3-706C16DFDA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3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3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9" name="Freeform 8390"/>
          <p:cNvSpPr>
            <a:spLocks/>
          </p:cNvSpPr>
          <p:nvPr/>
        </p:nvSpPr>
        <p:spPr bwMode="auto">
          <a:xfrm>
            <a:off x="2171700" y="273780"/>
            <a:ext cx="7848600" cy="4756150"/>
          </a:xfrm>
          <a:custGeom>
            <a:avLst/>
            <a:gdLst>
              <a:gd name="T0" fmla="*/ 0 w 1088"/>
              <a:gd name="T1" fmla="*/ 659 h 659"/>
              <a:gd name="T2" fmla="*/ 0 w 1088"/>
              <a:gd name="T3" fmla="*/ 25 h 659"/>
              <a:gd name="T4" fmla="*/ 24 w 1088"/>
              <a:gd name="T5" fmla="*/ 0 h 659"/>
              <a:gd name="T6" fmla="*/ 1064 w 1088"/>
              <a:gd name="T7" fmla="*/ 0 h 659"/>
              <a:gd name="T8" fmla="*/ 1088 w 1088"/>
              <a:gd name="T9" fmla="*/ 25 h 659"/>
              <a:gd name="T10" fmla="*/ 1088 w 1088"/>
              <a:gd name="T11" fmla="*/ 659 h 659"/>
              <a:gd name="T12" fmla="*/ 0 w 1088"/>
              <a:gd name="T13" fmla="*/ 659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659">
                <a:moveTo>
                  <a:pt x="0" y="659"/>
                </a:move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4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77" y="0"/>
                  <a:pt x="1088" y="11"/>
                  <a:pt x="1088" y="25"/>
                </a:cubicBezTo>
                <a:cubicBezTo>
                  <a:pt x="1088" y="659"/>
                  <a:pt x="1088" y="659"/>
                  <a:pt x="1088" y="659"/>
                </a:cubicBezTo>
                <a:lnTo>
                  <a:pt x="0" y="659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0" name="Freeform 8391"/>
          <p:cNvSpPr>
            <a:spLocks/>
          </p:cNvSpPr>
          <p:nvPr/>
        </p:nvSpPr>
        <p:spPr bwMode="auto">
          <a:xfrm>
            <a:off x="2171700" y="5029930"/>
            <a:ext cx="7848600" cy="708025"/>
          </a:xfrm>
          <a:custGeom>
            <a:avLst/>
            <a:gdLst>
              <a:gd name="T0" fmla="*/ 1064 w 1088"/>
              <a:gd name="T1" fmla="*/ 98 h 98"/>
              <a:gd name="T2" fmla="*/ 24 w 1088"/>
              <a:gd name="T3" fmla="*/ 98 h 98"/>
              <a:gd name="T4" fmla="*/ 0 w 1088"/>
              <a:gd name="T5" fmla="*/ 74 h 98"/>
              <a:gd name="T6" fmla="*/ 0 w 1088"/>
              <a:gd name="T7" fmla="*/ 0 h 98"/>
              <a:gd name="T8" fmla="*/ 1088 w 1088"/>
              <a:gd name="T9" fmla="*/ 0 h 98"/>
              <a:gd name="T10" fmla="*/ 1088 w 1088"/>
              <a:gd name="T11" fmla="*/ 74 h 98"/>
              <a:gd name="T12" fmla="*/ 1064 w 1088"/>
              <a:gd name="T1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98">
                <a:moveTo>
                  <a:pt x="1064" y="98"/>
                </a:moveTo>
                <a:cubicBezTo>
                  <a:pt x="24" y="98"/>
                  <a:pt x="24" y="98"/>
                  <a:pt x="24" y="98"/>
                </a:cubicBezTo>
                <a:cubicBezTo>
                  <a:pt x="11" y="98"/>
                  <a:pt x="0" y="87"/>
                  <a:pt x="0" y="74"/>
                </a:cubicBezTo>
                <a:cubicBezTo>
                  <a:pt x="0" y="0"/>
                  <a:pt x="0" y="0"/>
                  <a:pt x="0" y="0"/>
                </a:cubicBezTo>
                <a:cubicBezTo>
                  <a:pt x="1088" y="0"/>
                  <a:pt x="1088" y="0"/>
                  <a:pt x="1088" y="0"/>
                </a:cubicBezTo>
                <a:cubicBezTo>
                  <a:pt x="1088" y="74"/>
                  <a:pt x="1088" y="74"/>
                  <a:pt x="1088" y="74"/>
                </a:cubicBezTo>
                <a:cubicBezTo>
                  <a:pt x="1088" y="87"/>
                  <a:pt x="1077" y="98"/>
                  <a:pt x="1064" y="98"/>
                </a:cubicBezTo>
              </a:path>
            </a:pathLst>
          </a:cu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1" name="Freeform 8392"/>
          <p:cNvSpPr>
            <a:spLocks/>
          </p:cNvSpPr>
          <p:nvPr/>
        </p:nvSpPr>
        <p:spPr bwMode="auto">
          <a:xfrm>
            <a:off x="4848225" y="5715730"/>
            <a:ext cx="2632075" cy="946150"/>
          </a:xfrm>
          <a:custGeom>
            <a:avLst/>
            <a:gdLst>
              <a:gd name="T0" fmla="*/ 0 w 1658"/>
              <a:gd name="T1" fmla="*/ 596 h 596"/>
              <a:gd name="T2" fmla="*/ 0 w 1658"/>
              <a:gd name="T3" fmla="*/ 537 h 596"/>
              <a:gd name="T4" fmla="*/ 195 w 1658"/>
              <a:gd name="T5" fmla="*/ 514 h 596"/>
              <a:gd name="T6" fmla="*/ 327 w 1658"/>
              <a:gd name="T7" fmla="*/ 0 h 596"/>
              <a:gd name="T8" fmla="*/ 1327 w 1658"/>
              <a:gd name="T9" fmla="*/ 0 h 596"/>
              <a:gd name="T10" fmla="*/ 1463 w 1658"/>
              <a:gd name="T11" fmla="*/ 514 h 596"/>
              <a:gd name="T12" fmla="*/ 1658 w 1658"/>
              <a:gd name="T13" fmla="*/ 537 h 596"/>
              <a:gd name="T14" fmla="*/ 1658 w 1658"/>
              <a:gd name="T15" fmla="*/ 596 h 596"/>
              <a:gd name="T16" fmla="*/ 0 w 1658"/>
              <a:gd name="T17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8" h="596">
                <a:moveTo>
                  <a:pt x="0" y="596"/>
                </a:moveTo>
                <a:lnTo>
                  <a:pt x="0" y="537"/>
                </a:lnTo>
                <a:lnTo>
                  <a:pt x="195" y="514"/>
                </a:lnTo>
                <a:lnTo>
                  <a:pt x="327" y="0"/>
                </a:lnTo>
                <a:lnTo>
                  <a:pt x="1327" y="0"/>
                </a:lnTo>
                <a:lnTo>
                  <a:pt x="1463" y="514"/>
                </a:lnTo>
                <a:lnTo>
                  <a:pt x="1658" y="537"/>
                </a:lnTo>
                <a:lnTo>
                  <a:pt x="1658" y="596"/>
                </a:lnTo>
                <a:lnTo>
                  <a:pt x="0" y="596"/>
                </a:lnTo>
                <a:close/>
              </a:path>
            </a:pathLst>
          </a:cu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2" name="Freeform 8393"/>
          <p:cNvSpPr>
            <a:spLocks/>
          </p:cNvSpPr>
          <p:nvPr/>
        </p:nvSpPr>
        <p:spPr bwMode="auto">
          <a:xfrm>
            <a:off x="4848225" y="5715730"/>
            <a:ext cx="2632075" cy="946150"/>
          </a:xfrm>
          <a:custGeom>
            <a:avLst/>
            <a:gdLst>
              <a:gd name="T0" fmla="*/ 0 w 1658"/>
              <a:gd name="T1" fmla="*/ 596 h 596"/>
              <a:gd name="T2" fmla="*/ 0 w 1658"/>
              <a:gd name="T3" fmla="*/ 537 h 596"/>
              <a:gd name="T4" fmla="*/ 195 w 1658"/>
              <a:gd name="T5" fmla="*/ 514 h 596"/>
              <a:gd name="T6" fmla="*/ 327 w 1658"/>
              <a:gd name="T7" fmla="*/ 0 h 596"/>
              <a:gd name="T8" fmla="*/ 1327 w 1658"/>
              <a:gd name="T9" fmla="*/ 0 h 596"/>
              <a:gd name="T10" fmla="*/ 1463 w 1658"/>
              <a:gd name="T11" fmla="*/ 514 h 596"/>
              <a:gd name="T12" fmla="*/ 1658 w 1658"/>
              <a:gd name="T13" fmla="*/ 537 h 596"/>
              <a:gd name="T14" fmla="*/ 1658 w 1658"/>
              <a:gd name="T15" fmla="*/ 596 h 596"/>
              <a:gd name="T16" fmla="*/ 0 w 1658"/>
              <a:gd name="T17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8" h="596">
                <a:moveTo>
                  <a:pt x="0" y="596"/>
                </a:moveTo>
                <a:lnTo>
                  <a:pt x="0" y="537"/>
                </a:lnTo>
                <a:lnTo>
                  <a:pt x="195" y="514"/>
                </a:lnTo>
                <a:lnTo>
                  <a:pt x="327" y="0"/>
                </a:lnTo>
                <a:lnTo>
                  <a:pt x="1327" y="0"/>
                </a:lnTo>
                <a:lnTo>
                  <a:pt x="1463" y="514"/>
                </a:lnTo>
                <a:lnTo>
                  <a:pt x="1658" y="537"/>
                </a:lnTo>
                <a:lnTo>
                  <a:pt x="1658" y="596"/>
                </a:lnTo>
                <a:lnTo>
                  <a:pt x="0" y="5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3" name="Oval 8394"/>
          <p:cNvSpPr>
            <a:spLocks noChangeArrowheads="1"/>
          </p:cNvSpPr>
          <p:nvPr/>
        </p:nvSpPr>
        <p:spPr bwMode="auto">
          <a:xfrm>
            <a:off x="6056313" y="388080"/>
            <a:ext cx="79375" cy="79375"/>
          </a:xfrm>
          <a:prstGeom prst="ellipse">
            <a:avLst/>
          </a:prstGeom>
          <a:solidFill>
            <a:srgbClr val="E9E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4" name="Rectangle 8395"/>
          <p:cNvSpPr>
            <a:spLocks noChangeArrowheads="1"/>
          </p:cNvSpPr>
          <p:nvPr/>
        </p:nvSpPr>
        <p:spPr bwMode="auto">
          <a:xfrm>
            <a:off x="2417763" y="583342"/>
            <a:ext cx="7356475" cy="4137025"/>
          </a:xfrm>
          <a:prstGeom prst="rect">
            <a:avLst/>
          </a:prstGeom>
          <a:solidFill>
            <a:srgbClr val="51BA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5" name="Freeform 8396"/>
          <p:cNvSpPr>
            <a:spLocks/>
          </p:cNvSpPr>
          <p:nvPr/>
        </p:nvSpPr>
        <p:spPr bwMode="auto">
          <a:xfrm>
            <a:off x="5338763" y="5715730"/>
            <a:ext cx="1644650" cy="152400"/>
          </a:xfrm>
          <a:custGeom>
            <a:avLst/>
            <a:gdLst>
              <a:gd name="T0" fmla="*/ 1018 w 1036"/>
              <a:gd name="T1" fmla="*/ 0 h 96"/>
              <a:gd name="T2" fmla="*/ 18 w 1036"/>
              <a:gd name="T3" fmla="*/ 0 h 96"/>
              <a:gd name="T4" fmla="*/ 0 w 1036"/>
              <a:gd name="T5" fmla="*/ 96 h 96"/>
              <a:gd name="T6" fmla="*/ 1036 w 1036"/>
              <a:gd name="T7" fmla="*/ 96 h 96"/>
              <a:gd name="T8" fmla="*/ 1018 w 1036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6" h="96">
                <a:moveTo>
                  <a:pt x="1018" y="0"/>
                </a:moveTo>
                <a:lnTo>
                  <a:pt x="18" y="0"/>
                </a:lnTo>
                <a:lnTo>
                  <a:pt x="0" y="96"/>
                </a:lnTo>
                <a:lnTo>
                  <a:pt x="1036" y="96"/>
                </a:lnTo>
                <a:lnTo>
                  <a:pt x="1018" y="0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16" name="Freeform 8397"/>
          <p:cNvSpPr>
            <a:spLocks/>
          </p:cNvSpPr>
          <p:nvPr/>
        </p:nvSpPr>
        <p:spPr bwMode="auto">
          <a:xfrm>
            <a:off x="5338763" y="5715730"/>
            <a:ext cx="1644650" cy="152400"/>
          </a:xfrm>
          <a:custGeom>
            <a:avLst/>
            <a:gdLst>
              <a:gd name="T0" fmla="*/ 1018 w 1036"/>
              <a:gd name="T1" fmla="*/ 0 h 96"/>
              <a:gd name="T2" fmla="*/ 18 w 1036"/>
              <a:gd name="T3" fmla="*/ 0 h 96"/>
              <a:gd name="T4" fmla="*/ 0 w 1036"/>
              <a:gd name="T5" fmla="*/ 96 h 96"/>
              <a:gd name="T6" fmla="*/ 1036 w 1036"/>
              <a:gd name="T7" fmla="*/ 96 h 96"/>
              <a:gd name="T8" fmla="*/ 1018 w 1036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6" h="96">
                <a:moveTo>
                  <a:pt x="1018" y="0"/>
                </a:moveTo>
                <a:lnTo>
                  <a:pt x="18" y="0"/>
                </a:lnTo>
                <a:lnTo>
                  <a:pt x="0" y="96"/>
                </a:lnTo>
                <a:lnTo>
                  <a:pt x="1036" y="96"/>
                </a:lnTo>
                <a:lnTo>
                  <a:pt x="10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89" name="组合 8388"/>
          <p:cNvGrpSpPr/>
          <p:nvPr/>
        </p:nvGrpSpPr>
        <p:grpSpPr>
          <a:xfrm>
            <a:off x="3339417" y="688802"/>
            <a:ext cx="5490948" cy="3816429"/>
            <a:chOff x="3339417" y="688802"/>
            <a:chExt cx="5490948" cy="3816429"/>
          </a:xfrm>
        </p:grpSpPr>
        <p:sp>
          <p:nvSpPr>
            <p:cNvPr id="17620" name="矩形 17619"/>
            <p:cNvSpPr/>
            <p:nvPr/>
          </p:nvSpPr>
          <p:spPr>
            <a:xfrm>
              <a:off x="6675481" y="1581721"/>
              <a:ext cx="18473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endParaRPr lang="en-US" altLang="zh-CN" sz="4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7619" name="文本框 17618"/>
            <p:cNvSpPr txBox="1"/>
            <p:nvPr/>
          </p:nvSpPr>
          <p:spPr>
            <a:xfrm>
              <a:off x="8057396" y="688802"/>
              <a:ext cx="772969" cy="3816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bg1"/>
                  </a:solidFill>
                  <a:latin typeface="Mekanik LET" pitchFamily="2" charset="0"/>
                  <a:ea typeface="微软雅黑" panose="020B0503020204020204" pitchFamily="34" charset="-122"/>
                </a:rPr>
                <a:t>PPT</a:t>
              </a:r>
            </a:p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</a:t>
              </a:r>
              <a:endPara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绘</a:t>
              </a:r>
              <a:endPara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</a:t>
              </a:r>
              <a:endPara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</a:t>
              </a:r>
              <a:endPara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339417" y="977042"/>
              <a:ext cx="3648075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3488642" y="1019905"/>
              <a:ext cx="3284538" cy="3290888"/>
            </a:xfrm>
            <a:prstGeom prst="ellipse">
              <a:avLst/>
            </a:prstGeom>
            <a:solidFill>
              <a:srgbClr val="75B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852180" y="1939067"/>
              <a:ext cx="2857500" cy="1111250"/>
            </a:xfrm>
            <a:custGeom>
              <a:avLst/>
              <a:gdLst>
                <a:gd name="T0" fmla="*/ 60 w 134"/>
                <a:gd name="T1" fmla="*/ 2 h 52"/>
                <a:gd name="T2" fmla="*/ 43 w 134"/>
                <a:gd name="T3" fmla="*/ 1 h 52"/>
                <a:gd name="T4" fmla="*/ 35 w 134"/>
                <a:gd name="T5" fmla="*/ 2 h 52"/>
                <a:gd name="T6" fmla="*/ 73 w 134"/>
                <a:gd name="T7" fmla="*/ 3 h 52"/>
                <a:gd name="T8" fmla="*/ 30 w 134"/>
                <a:gd name="T9" fmla="*/ 3 h 52"/>
                <a:gd name="T10" fmla="*/ 23 w 134"/>
                <a:gd name="T11" fmla="*/ 4 h 52"/>
                <a:gd name="T12" fmla="*/ 109 w 134"/>
                <a:gd name="T13" fmla="*/ 4 h 52"/>
                <a:gd name="T14" fmla="*/ 1 w 134"/>
                <a:gd name="T15" fmla="*/ 5 h 52"/>
                <a:gd name="T16" fmla="*/ 57 w 134"/>
                <a:gd name="T17" fmla="*/ 5 h 52"/>
                <a:gd name="T18" fmla="*/ 35 w 134"/>
                <a:gd name="T19" fmla="*/ 5 h 52"/>
                <a:gd name="T20" fmla="*/ 55 w 134"/>
                <a:gd name="T21" fmla="*/ 1 h 52"/>
                <a:gd name="T22" fmla="*/ 81 w 134"/>
                <a:gd name="T23" fmla="*/ 6 h 52"/>
                <a:gd name="T24" fmla="*/ 23 w 134"/>
                <a:gd name="T25" fmla="*/ 5 h 52"/>
                <a:gd name="T26" fmla="*/ 40 w 134"/>
                <a:gd name="T27" fmla="*/ 7 h 52"/>
                <a:gd name="T28" fmla="*/ 75 w 134"/>
                <a:gd name="T29" fmla="*/ 7 h 52"/>
                <a:gd name="T30" fmla="*/ 36 w 134"/>
                <a:gd name="T31" fmla="*/ 8 h 52"/>
                <a:gd name="T32" fmla="*/ 36 w 134"/>
                <a:gd name="T33" fmla="*/ 8 h 52"/>
                <a:gd name="T34" fmla="*/ 71 w 134"/>
                <a:gd name="T35" fmla="*/ 9 h 52"/>
                <a:gd name="T36" fmla="*/ 70 w 134"/>
                <a:gd name="T37" fmla="*/ 11 h 52"/>
                <a:gd name="T38" fmla="*/ 71 w 134"/>
                <a:gd name="T39" fmla="*/ 10 h 52"/>
                <a:gd name="T40" fmla="*/ 66 w 134"/>
                <a:gd name="T41" fmla="*/ 11 h 52"/>
                <a:gd name="T42" fmla="*/ 24 w 134"/>
                <a:gd name="T43" fmla="*/ 18 h 52"/>
                <a:gd name="T44" fmla="*/ 38 w 134"/>
                <a:gd name="T45" fmla="*/ 16 h 52"/>
                <a:gd name="T46" fmla="*/ 20 w 134"/>
                <a:gd name="T47" fmla="*/ 14 h 52"/>
                <a:gd name="T48" fmla="*/ 32 w 134"/>
                <a:gd name="T49" fmla="*/ 5 h 52"/>
                <a:gd name="T50" fmla="*/ 24 w 134"/>
                <a:gd name="T51" fmla="*/ 20 h 52"/>
                <a:gd name="T52" fmla="*/ 127 w 134"/>
                <a:gd name="T53" fmla="*/ 11 h 52"/>
                <a:gd name="T54" fmla="*/ 41 w 134"/>
                <a:gd name="T55" fmla="*/ 13 h 52"/>
                <a:gd name="T56" fmla="*/ 20 w 134"/>
                <a:gd name="T57" fmla="*/ 15 h 52"/>
                <a:gd name="T58" fmla="*/ 70 w 134"/>
                <a:gd name="T59" fmla="*/ 12 h 52"/>
                <a:gd name="T60" fmla="*/ 68 w 134"/>
                <a:gd name="T61" fmla="*/ 13 h 52"/>
                <a:gd name="T62" fmla="*/ 121 w 134"/>
                <a:gd name="T63" fmla="*/ 15 h 52"/>
                <a:gd name="T64" fmla="*/ 37 w 134"/>
                <a:gd name="T65" fmla="*/ 17 h 52"/>
                <a:gd name="T66" fmla="*/ 37 w 134"/>
                <a:gd name="T67" fmla="*/ 17 h 52"/>
                <a:gd name="T68" fmla="*/ 75 w 134"/>
                <a:gd name="T69" fmla="*/ 18 h 52"/>
                <a:gd name="T70" fmla="*/ 78 w 134"/>
                <a:gd name="T71" fmla="*/ 14 h 52"/>
                <a:gd name="T72" fmla="*/ 116 w 134"/>
                <a:gd name="T73" fmla="*/ 18 h 52"/>
                <a:gd name="T74" fmla="*/ 35 w 134"/>
                <a:gd name="T75" fmla="*/ 19 h 52"/>
                <a:gd name="T76" fmla="*/ 22 w 134"/>
                <a:gd name="T77" fmla="*/ 18 h 52"/>
                <a:gd name="T78" fmla="*/ 112 w 134"/>
                <a:gd name="T79" fmla="*/ 22 h 52"/>
                <a:gd name="T80" fmla="*/ 79 w 134"/>
                <a:gd name="T81" fmla="*/ 16 h 52"/>
                <a:gd name="T82" fmla="*/ 104 w 134"/>
                <a:gd name="T83" fmla="*/ 26 h 52"/>
                <a:gd name="T84" fmla="*/ 133 w 134"/>
                <a:gd name="T85" fmla="*/ 8 h 52"/>
                <a:gd name="T86" fmla="*/ 92 w 134"/>
                <a:gd name="T87" fmla="*/ 6 h 52"/>
                <a:gd name="T88" fmla="*/ 73 w 134"/>
                <a:gd name="T89" fmla="*/ 16 h 52"/>
                <a:gd name="T90" fmla="*/ 94 w 134"/>
                <a:gd name="T91" fmla="*/ 24 h 52"/>
                <a:gd name="T92" fmla="*/ 29 w 134"/>
                <a:gd name="T93" fmla="*/ 25 h 52"/>
                <a:gd name="T94" fmla="*/ 112 w 134"/>
                <a:gd name="T95" fmla="*/ 26 h 52"/>
                <a:gd name="T96" fmla="*/ 41 w 134"/>
                <a:gd name="T97" fmla="*/ 28 h 52"/>
                <a:gd name="T98" fmla="*/ 113 w 134"/>
                <a:gd name="T99" fmla="*/ 28 h 52"/>
                <a:gd name="T100" fmla="*/ 84 w 134"/>
                <a:gd name="T101" fmla="*/ 30 h 52"/>
                <a:gd name="T102" fmla="*/ 111 w 134"/>
                <a:gd name="T103" fmla="*/ 31 h 52"/>
                <a:gd name="T104" fmla="*/ 116 w 134"/>
                <a:gd name="T105" fmla="*/ 32 h 52"/>
                <a:gd name="T106" fmla="*/ 123 w 134"/>
                <a:gd name="T107" fmla="*/ 34 h 52"/>
                <a:gd name="T108" fmla="*/ 112 w 134"/>
                <a:gd name="T109" fmla="*/ 36 h 52"/>
                <a:gd name="T110" fmla="*/ 48 w 134"/>
                <a:gd name="T111" fmla="*/ 44 h 52"/>
                <a:gd name="T112" fmla="*/ 86 w 134"/>
                <a:gd name="T113" fmla="*/ 36 h 52"/>
                <a:gd name="T114" fmla="*/ 79 w 134"/>
                <a:gd name="T115" fmla="*/ 30 h 52"/>
                <a:gd name="T116" fmla="*/ 73 w 134"/>
                <a:gd name="T117" fmla="*/ 40 h 52"/>
                <a:gd name="T118" fmla="*/ 110 w 134"/>
                <a:gd name="T119" fmla="*/ 41 h 52"/>
                <a:gd name="T120" fmla="*/ 120 w 134"/>
                <a:gd name="T121" fmla="*/ 37 h 52"/>
                <a:gd name="T122" fmla="*/ 133 w 134"/>
                <a:gd name="T123" fmla="*/ 46 h 52"/>
                <a:gd name="T124" fmla="*/ 129 w 134"/>
                <a:gd name="T125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4" h="52">
                  <a:moveTo>
                    <a:pt x="47" y="1"/>
                  </a:moveTo>
                  <a:cubicBezTo>
                    <a:pt x="47" y="2"/>
                    <a:pt x="49" y="1"/>
                    <a:pt x="50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48" y="1"/>
                    <a:pt x="47" y="1"/>
                  </a:cubicBezTo>
                  <a:close/>
                  <a:moveTo>
                    <a:pt x="34" y="1"/>
                  </a:moveTo>
                  <a:cubicBezTo>
                    <a:pt x="34" y="1"/>
                    <a:pt x="34" y="1"/>
                    <a:pt x="34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4" y="1"/>
                    <a:pt x="34" y="1"/>
                    <a:pt x="34" y="1"/>
                  </a:cubicBezTo>
                  <a:close/>
                  <a:moveTo>
                    <a:pt x="38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lose/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7" y="1"/>
                    <a:pt x="57" y="1"/>
                    <a:pt x="57" y="1"/>
                  </a:cubicBezTo>
                  <a:close/>
                  <a:moveTo>
                    <a:pt x="58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close/>
                  <a:moveTo>
                    <a:pt x="58" y="1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close/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60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lose/>
                  <a:moveTo>
                    <a:pt x="89" y="2"/>
                  </a:move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2"/>
                    <a:pt x="89" y="2"/>
                    <a:pt x="89" y="2"/>
                  </a:cubicBezTo>
                  <a:close/>
                  <a:moveTo>
                    <a:pt x="32" y="1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3" y="3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lose/>
                  <a:moveTo>
                    <a:pt x="74" y="2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6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4" y="2"/>
                    <a:pt x="74" y="2"/>
                  </a:cubicBezTo>
                  <a:close/>
                  <a:moveTo>
                    <a:pt x="77" y="2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6" y="2"/>
                    <a:pt x="77" y="2"/>
                  </a:cubicBezTo>
                  <a:close/>
                  <a:moveTo>
                    <a:pt x="102" y="2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lose/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lose/>
                  <a:moveTo>
                    <a:pt x="42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1"/>
                    <a:pt x="42" y="1"/>
                  </a:cubicBezTo>
                  <a:close/>
                  <a:moveTo>
                    <a:pt x="73" y="2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3" y="2"/>
                    <a:pt x="73" y="2"/>
                    <a:pt x="73" y="2"/>
                  </a:cubicBezTo>
                  <a:close/>
                  <a:moveTo>
                    <a:pt x="74" y="3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lose/>
                  <a:moveTo>
                    <a:pt x="103" y="2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2" y="2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2"/>
                    <a:pt x="102" y="2"/>
                    <a:pt x="102" y="2"/>
                  </a:cubicBezTo>
                  <a:close/>
                  <a:moveTo>
                    <a:pt x="105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4" y="2"/>
                    <a:pt x="105" y="2"/>
                    <a:pt x="104" y="3"/>
                  </a:cubicBezTo>
                  <a:cubicBezTo>
                    <a:pt x="105" y="3"/>
                    <a:pt x="105" y="3"/>
                    <a:pt x="105" y="3"/>
                  </a:cubicBezTo>
                  <a:close/>
                  <a:moveTo>
                    <a:pt x="29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3"/>
                    <a:pt x="29" y="3"/>
                    <a:pt x="29" y="3"/>
                  </a:cubicBezTo>
                  <a:close/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lose/>
                  <a:moveTo>
                    <a:pt x="34" y="3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3"/>
                    <a:pt x="34" y="3"/>
                  </a:cubicBezTo>
                  <a:close/>
                  <a:moveTo>
                    <a:pt x="40" y="3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40" y="3"/>
                    <a:pt x="40" y="3"/>
                  </a:cubicBezTo>
                  <a:close/>
                  <a:moveTo>
                    <a:pt x="25" y="3"/>
                  </a:moveTo>
                  <a:cubicBezTo>
                    <a:pt x="26" y="3"/>
                    <a:pt x="26" y="3"/>
                    <a:pt x="26" y="2"/>
                  </a:cubicBezTo>
                  <a:cubicBezTo>
                    <a:pt x="26" y="2"/>
                    <a:pt x="25" y="2"/>
                    <a:pt x="25" y="3"/>
                  </a:cubicBezTo>
                  <a:close/>
                  <a:moveTo>
                    <a:pt x="34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lose/>
                  <a:moveTo>
                    <a:pt x="75" y="3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5" y="2"/>
                    <a:pt x="76" y="3"/>
                  </a:cubicBezTo>
                  <a:cubicBezTo>
                    <a:pt x="75" y="3"/>
                    <a:pt x="75" y="3"/>
                    <a:pt x="75" y="3"/>
                  </a:cubicBezTo>
                  <a:close/>
                  <a:moveTo>
                    <a:pt x="35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lose/>
                  <a:moveTo>
                    <a:pt x="45" y="3"/>
                  </a:moveTo>
                  <a:cubicBezTo>
                    <a:pt x="44" y="3"/>
                    <a:pt x="44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3" y="3"/>
                    <a:pt x="45" y="3"/>
                  </a:cubicBezTo>
                  <a:close/>
                  <a:moveTo>
                    <a:pt x="73" y="3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lose/>
                  <a:moveTo>
                    <a:pt x="105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lose/>
                  <a:moveTo>
                    <a:pt x="23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3"/>
                  </a:cubicBezTo>
                  <a:close/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lose/>
                  <a:moveTo>
                    <a:pt x="88" y="3"/>
                  </a:move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8" y="3"/>
                    <a:pt x="88" y="3"/>
                    <a:pt x="88" y="3"/>
                  </a:cubicBezTo>
                  <a:close/>
                  <a:moveTo>
                    <a:pt x="88" y="4"/>
                  </a:move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lose/>
                  <a:moveTo>
                    <a:pt x="102" y="3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2" y="3"/>
                    <a:pt x="102" y="3"/>
                    <a:pt x="102" y="3"/>
                  </a:cubicBezTo>
                  <a:close/>
                  <a:moveTo>
                    <a:pt x="25" y="4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lose/>
                  <a:moveTo>
                    <a:pt x="32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4"/>
                    <a:pt x="32" y="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33" y="4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3" y="4"/>
                    <a:pt x="33" y="4"/>
                    <a:pt x="33" y="4"/>
                  </a:cubicBezTo>
                  <a:close/>
                  <a:moveTo>
                    <a:pt x="109" y="3"/>
                  </a:move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lose/>
                  <a:moveTo>
                    <a:pt x="120" y="4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lnTo>
                    <a:pt x="120" y="4"/>
                  </a:lnTo>
                  <a:close/>
                  <a:moveTo>
                    <a:pt x="120" y="4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20" y="4"/>
                    <a:pt x="120" y="4"/>
                  </a:cubicBezTo>
                  <a:close/>
                  <a:moveTo>
                    <a:pt x="122" y="4"/>
                  </a:move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23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lose/>
                  <a:moveTo>
                    <a:pt x="88" y="4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lose/>
                  <a:moveTo>
                    <a:pt x="59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lose/>
                  <a:moveTo>
                    <a:pt x="32" y="5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lose/>
                  <a:moveTo>
                    <a:pt x="38" y="4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118" y="5"/>
                  </a:moveTo>
                  <a:cubicBezTo>
                    <a:pt x="115" y="5"/>
                    <a:pt x="115" y="5"/>
                    <a:pt x="115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5"/>
                    <a:pt x="112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8" y="5"/>
                    <a:pt x="118" y="5"/>
                    <a:pt x="118" y="5"/>
                  </a:cubicBezTo>
                  <a:close/>
                  <a:moveTo>
                    <a:pt x="120" y="5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4"/>
                    <a:pt x="121" y="4"/>
                    <a:pt x="120" y="4"/>
                  </a:cubicBezTo>
                  <a:cubicBezTo>
                    <a:pt x="120" y="5"/>
                    <a:pt x="120" y="5"/>
                    <a:pt x="120" y="5"/>
                  </a:cubicBezTo>
                  <a:close/>
                  <a:moveTo>
                    <a:pt x="21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7" y="4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lose/>
                  <a:moveTo>
                    <a:pt x="28" y="5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30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8" y="6"/>
                    <a:pt x="97" y="5"/>
                    <a:pt x="98" y="5"/>
                  </a:cubicBezTo>
                  <a:cubicBezTo>
                    <a:pt x="98" y="4"/>
                    <a:pt x="98" y="5"/>
                    <a:pt x="97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9" y="4"/>
                    <a:pt x="99" y="4"/>
                    <a:pt x="99" y="4"/>
                  </a:cubicBezTo>
                  <a:close/>
                  <a:moveTo>
                    <a:pt x="123" y="5"/>
                  </a:moveTo>
                  <a:cubicBezTo>
                    <a:pt x="122" y="5"/>
                    <a:pt x="122" y="4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5"/>
                    <a:pt x="123" y="5"/>
                    <a:pt x="123" y="5"/>
                  </a:cubicBezTo>
                  <a:close/>
                  <a:moveTo>
                    <a:pt x="87" y="5"/>
                  </a:moveTo>
                  <a:cubicBezTo>
                    <a:pt x="87" y="5"/>
                    <a:pt x="87" y="5"/>
                    <a:pt x="87" y="5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7" y="5"/>
                    <a:pt x="87" y="5"/>
                    <a:pt x="87" y="5"/>
                  </a:cubicBezTo>
                  <a:close/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34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5"/>
                    <a:pt x="58" y="5"/>
                    <a:pt x="58" y="5"/>
                  </a:cubicBezTo>
                  <a:close/>
                  <a:moveTo>
                    <a:pt x="30" y="5"/>
                  </a:moveTo>
                  <a:cubicBezTo>
                    <a:pt x="29" y="5"/>
                    <a:pt x="29" y="5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57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lose/>
                  <a:moveTo>
                    <a:pt x="57" y="5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7" y="5"/>
                    <a:pt x="56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lose/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5" y="5"/>
                    <a:pt x="25" y="5"/>
                    <a:pt x="26" y="5"/>
                  </a:cubicBezTo>
                  <a:cubicBezTo>
                    <a:pt x="25" y="6"/>
                    <a:pt x="25" y="6"/>
                    <a:pt x="25" y="6"/>
                  </a:cubicBezTo>
                  <a:close/>
                  <a:moveTo>
                    <a:pt x="32" y="5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lose/>
                  <a:moveTo>
                    <a:pt x="34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lose/>
                  <a:moveTo>
                    <a:pt x="41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5"/>
                    <a:pt x="41" y="5"/>
                    <a:pt x="41" y="6"/>
                  </a:cubicBezTo>
                  <a:close/>
                  <a:moveTo>
                    <a:pt x="47" y="6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6"/>
                    <a:pt x="47" y="6"/>
                    <a:pt x="47" y="6"/>
                  </a:cubicBezTo>
                  <a:close/>
                  <a:moveTo>
                    <a:pt x="131" y="6"/>
                  </a:moveTo>
                  <a:cubicBezTo>
                    <a:pt x="130" y="6"/>
                    <a:pt x="130" y="5"/>
                    <a:pt x="129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7" y="5"/>
                    <a:pt x="127" y="6"/>
                    <a:pt x="127" y="6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6"/>
                    <a:pt x="127" y="6"/>
                    <a:pt x="128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0" y="6"/>
                    <a:pt x="130" y="6"/>
                    <a:pt x="131" y="6"/>
                  </a:cubicBezTo>
                  <a:close/>
                  <a:moveTo>
                    <a:pt x="133" y="6"/>
                  </a:moveTo>
                  <a:cubicBezTo>
                    <a:pt x="133" y="5"/>
                    <a:pt x="133" y="5"/>
                    <a:pt x="133" y="5"/>
                  </a:cubicBezTo>
                  <a:cubicBezTo>
                    <a:pt x="133" y="6"/>
                    <a:pt x="133" y="6"/>
                    <a:pt x="133" y="6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28" y="6"/>
                  </a:moveTo>
                  <a:cubicBezTo>
                    <a:pt x="28" y="7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lose/>
                  <a:moveTo>
                    <a:pt x="28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lose/>
                  <a:moveTo>
                    <a:pt x="34" y="6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lose/>
                  <a:moveTo>
                    <a:pt x="51" y="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5"/>
                    <a:pt x="57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4" y="7"/>
                    <a:pt x="54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2"/>
                    <a:pt x="49" y="1"/>
                    <a:pt x="50" y="1"/>
                  </a:cubicBezTo>
                  <a:cubicBezTo>
                    <a:pt x="51" y="1"/>
                    <a:pt x="51" y="1"/>
                    <a:pt x="51" y="1"/>
                  </a:cubicBezTo>
                  <a:close/>
                  <a:moveTo>
                    <a:pt x="57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lose/>
                  <a:moveTo>
                    <a:pt x="81" y="6"/>
                  </a:move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lose/>
                  <a:moveTo>
                    <a:pt x="86" y="6"/>
                  </a:moveTo>
                  <a:cubicBezTo>
                    <a:pt x="88" y="6"/>
                    <a:pt x="88" y="6"/>
                    <a:pt x="88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7"/>
                    <a:pt x="85" y="5"/>
                    <a:pt x="86" y="6"/>
                  </a:cubicBezTo>
                  <a:close/>
                  <a:moveTo>
                    <a:pt x="92" y="6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91" y="6"/>
                  </a:moveTo>
                  <a:cubicBezTo>
                    <a:pt x="92" y="6"/>
                    <a:pt x="92" y="6"/>
                    <a:pt x="92" y="6"/>
                  </a:cubicBezTo>
                  <a:cubicBezTo>
                    <a:pt x="91" y="6"/>
                    <a:pt x="91" y="6"/>
                    <a:pt x="91" y="6"/>
                  </a:cubicBezTo>
                  <a:close/>
                  <a:moveTo>
                    <a:pt x="95" y="6"/>
                  </a:moveTo>
                  <a:cubicBezTo>
                    <a:pt x="95" y="6"/>
                    <a:pt x="95" y="6"/>
                    <a:pt x="95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lose/>
                  <a:moveTo>
                    <a:pt x="31" y="6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39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89" y="6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lose/>
                  <a:moveTo>
                    <a:pt x="23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lose/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lose/>
                  <a:moveTo>
                    <a:pt x="38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5"/>
                    <a:pt x="41" y="5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lose/>
                  <a:moveTo>
                    <a:pt x="3" y="8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3" y="7"/>
                    <a:pt x="3" y="8"/>
                  </a:cubicBezTo>
                  <a:close/>
                  <a:moveTo>
                    <a:pt x="85" y="6"/>
                  </a:moveTo>
                  <a:cubicBezTo>
                    <a:pt x="85" y="6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5" y="6"/>
                    <a:pt x="85" y="6"/>
                    <a:pt x="85" y="6"/>
                  </a:cubicBezTo>
                  <a:close/>
                  <a:moveTo>
                    <a:pt x="7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lose/>
                  <a:moveTo>
                    <a:pt x="42" y="7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7"/>
                    <a:pt x="42" y="7"/>
                    <a:pt x="42" y="7"/>
                  </a:cubicBezTo>
                  <a:close/>
                  <a:moveTo>
                    <a:pt x="48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3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4" y="7"/>
                    <a:pt x="54" y="7"/>
                  </a:cubicBezTo>
                  <a:cubicBezTo>
                    <a:pt x="53" y="7"/>
                    <a:pt x="53" y="7"/>
                    <a:pt x="53" y="7"/>
                  </a:cubicBezTo>
                  <a:close/>
                  <a:moveTo>
                    <a:pt x="94" y="7"/>
                  </a:move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lose/>
                  <a:moveTo>
                    <a:pt x="0" y="7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1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lose/>
                  <a:moveTo>
                    <a:pt x="75" y="8"/>
                  </a:moveTo>
                  <a:cubicBezTo>
                    <a:pt x="75" y="7"/>
                    <a:pt x="76" y="7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8"/>
                    <a:pt x="75" y="8"/>
                    <a:pt x="75" y="8"/>
                  </a:cubicBezTo>
                  <a:close/>
                  <a:moveTo>
                    <a:pt x="5" y="8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34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7"/>
                    <a:pt x="34" y="7"/>
                    <a:pt x="34" y="7"/>
                  </a:cubicBezTo>
                  <a:close/>
                  <a:moveTo>
                    <a:pt x="39" y="8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8"/>
                  </a:cubicBezTo>
                  <a:close/>
                  <a:moveTo>
                    <a:pt x="39" y="7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48" y="7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3" y="8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lose/>
                  <a:moveTo>
                    <a:pt x="35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lose/>
                  <a:moveTo>
                    <a:pt x="36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39" y="7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60" y="7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8"/>
                    <a:pt x="61" y="8"/>
                    <a:pt x="62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0" y="7"/>
                    <a:pt x="60" y="7"/>
                    <a:pt x="60" y="7"/>
                  </a:cubicBezTo>
                  <a:close/>
                  <a:moveTo>
                    <a:pt x="71" y="8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8"/>
                    <a:pt x="71" y="8"/>
                    <a:pt x="71" y="8"/>
                  </a:cubicBezTo>
                  <a:close/>
                  <a:moveTo>
                    <a:pt x="80" y="7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0" y="7"/>
                    <a:pt x="80" y="7"/>
                    <a:pt x="80" y="7"/>
                  </a:cubicBezTo>
                  <a:close/>
                  <a:moveTo>
                    <a:pt x="80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1" y="8"/>
                    <a:pt x="83" y="6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0" y="7"/>
                    <a:pt x="80" y="7"/>
                    <a:pt x="80" y="7"/>
                  </a:cubicBezTo>
                  <a:close/>
                  <a:moveTo>
                    <a:pt x="32" y="9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9"/>
                    <a:pt x="32" y="9"/>
                    <a:pt x="32" y="9"/>
                  </a:cubicBezTo>
                  <a:close/>
                  <a:moveTo>
                    <a:pt x="36" y="8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133" y="8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8"/>
                    <a:pt x="133" y="8"/>
                    <a:pt x="133" y="8"/>
                  </a:cubicBezTo>
                  <a:close/>
                  <a:moveTo>
                    <a:pt x="133" y="8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lose/>
                  <a:moveTo>
                    <a:pt x="41" y="8"/>
                  </a:moveTo>
                  <a:cubicBezTo>
                    <a:pt x="41" y="9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127" y="9"/>
                  </a:moveTo>
                  <a:cubicBezTo>
                    <a:pt x="128" y="8"/>
                    <a:pt x="128" y="8"/>
                    <a:pt x="128" y="8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7" y="8"/>
                    <a:pt x="128" y="8"/>
                    <a:pt x="127" y="9"/>
                  </a:cubicBezTo>
                  <a:close/>
                  <a:moveTo>
                    <a:pt x="133" y="8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3" y="8"/>
                    <a:pt x="133" y="8"/>
                    <a:pt x="133" y="8"/>
                  </a:cubicBezTo>
                  <a:close/>
                  <a:moveTo>
                    <a:pt x="24" y="8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7" y="8"/>
                  </a:cubicBezTo>
                  <a:cubicBezTo>
                    <a:pt x="24" y="8"/>
                    <a:pt x="24" y="8"/>
                    <a:pt x="24" y="8"/>
                  </a:cubicBezTo>
                  <a:close/>
                  <a:moveTo>
                    <a:pt x="37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lose/>
                  <a:moveTo>
                    <a:pt x="72" y="9"/>
                  </a:move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9"/>
                    <a:pt x="72" y="9"/>
                    <a:pt x="72" y="9"/>
                  </a:cubicBezTo>
                  <a:close/>
                  <a:moveTo>
                    <a:pt x="74" y="6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4" y="6"/>
                    <a:pt x="74" y="6"/>
                  </a:cubicBezTo>
                  <a:close/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25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69" y="9"/>
                  </a:moveTo>
                  <a:cubicBezTo>
                    <a:pt x="69" y="9"/>
                    <a:pt x="69" y="9"/>
                    <a:pt x="69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lose/>
                  <a:moveTo>
                    <a:pt x="80" y="9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lose/>
                  <a:moveTo>
                    <a:pt x="7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12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71" y="10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10"/>
                    <a:pt x="74" y="11"/>
                    <a:pt x="71" y="11"/>
                  </a:cubicBezTo>
                  <a:cubicBezTo>
                    <a:pt x="71" y="10"/>
                    <a:pt x="71" y="10"/>
                    <a:pt x="71" y="10"/>
                  </a:cubicBezTo>
                  <a:close/>
                  <a:moveTo>
                    <a:pt x="71" y="10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0"/>
                    <a:pt x="71" y="10"/>
                    <a:pt x="71" y="10"/>
                  </a:cubicBezTo>
                  <a:close/>
                  <a:moveTo>
                    <a:pt x="79" y="9"/>
                  </a:moveTo>
                  <a:cubicBezTo>
                    <a:pt x="79" y="9"/>
                    <a:pt x="79" y="9"/>
                    <a:pt x="8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9" y="9"/>
                  </a:cubicBezTo>
                  <a:close/>
                  <a:moveTo>
                    <a:pt x="123" y="10"/>
                  </a:moveTo>
                  <a:cubicBezTo>
                    <a:pt x="123" y="9"/>
                    <a:pt x="123" y="9"/>
                    <a:pt x="123" y="9"/>
                  </a:cubicBezTo>
                  <a:cubicBezTo>
                    <a:pt x="123" y="10"/>
                    <a:pt x="123" y="10"/>
                    <a:pt x="123" y="1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26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6" y="9"/>
                    <a:pt x="26" y="10"/>
                  </a:cubicBezTo>
                  <a:close/>
                  <a:moveTo>
                    <a:pt x="72" y="1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lose/>
                  <a:moveTo>
                    <a:pt x="128" y="9"/>
                  </a:move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lose/>
                  <a:moveTo>
                    <a:pt x="127" y="9"/>
                  </a:move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lose/>
                  <a:moveTo>
                    <a:pt x="42" y="10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lose/>
                  <a:moveTo>
                    <a:pt x="71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10"/>
                    <a:pt x="69" y="10"/>
                    <a:pt x="70" y="10"/>
                  </a:cubicBezTo>
                  <a:cubicBezTo>
                    <a:pt x="70" y="10"/>
                    <a:pt x="70" y="10"/>
                    <a:pt x="71" y="10"/>
                  </a:cubicBezTo>
                  <a:close/>
                  <a:moveTo>
                    <a:pt x="71" y="10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lose/>
                  <a:moveTo>
                    <a:pt x="33" y="10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lose/>
                  <a:moveTo>
                    <a:pt x="8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127" y="11"/>
                  </a:moveTo>
                  <a:cubicBezTo>
                    <a:pt x="128" y="10"/>
                    <a:pt x="128" y="10"/>
                    <a:pt x="128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7" y="11"/>
                    <a:pt x="127" y="11"/>
                    <a:pt x="127" y="11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lose/>
                  <a:moveTo>
                    <a:pt x="70" y="11"/>
                  </a:move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0" y="11"/>
                    <a:pt x="70" y="11"/>
                    <a:pt x="70" y="11"/>
                  </a:cubicBezTo>
                  <a:close/>
                  <a:moveTo>
                    <a:pt x="38" y="11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lose/>
                  <a:moveTo>
                    <a:pt x="65" y="10"/>
                  </a:moveTo>
                  <a:cubicBezTo>
                    <a:pt x="66" y="10"/>
                    <a:pt x="66" y="10"/>
                    <a:pt x="66" y="1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lose/>
                  <a:moveTo>
                    <a:pt x="73" y="11"/>
                  </a:moveTo>
                  <a:cubicBezTo>
                    <a:pt x="74" y="11"/>
                    <a:pt x="74" y="11"/>
                    <a:pt x="74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7" y="11"/>
                    <a:pt x="76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1"/>
                    <a:pt x="73" y="11"/>
                    <a:pt x="73" y="11"/>
                  </a:cubicBezTo>
                  <a:close/>
                  <a:moveTo>
                    <a:pt x="72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2" y="11"/>
                    <a:pt x="72" y="11"/>
                    <a:pt x="72" y="11"/>
                  </a:cubicBezTo>
                  <a:close/>
                  <a:moveTo>
                    <a:pt x="72" y="11"/>
                  </a:move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11"/>
                    <a:pt x="72" y="11"/>
                    <a:pt x="72" y="11"/>
                  </a:cubicBezTo>
                  <a:close/>
                  <a:moveTo>
                    <a:pt x="120" y="12"/>
                  </a:moveTo>
                  <a:cubicBezTo>
                    <a:pt x="119" y="11"/>
                    <a:pt x="119" y="11"/>
                    <a:pt x="119" y="1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20" y="12"/>
                    <a:pt x="120" y="12"/>
                    <a:pt x="120" y="12"/>
                  </a:cubicBezTo>
                  <a:close/>
                  <a:moveTo>
                    <a:pt x="37" y="12"/>
                  </a:move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  <a:moveTo>
                    <a:pt x="126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2"/>
                    <a:pt x="126" y="12"/>
                    <a:pt x="126" y="12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23" y="18"/>
                  </a:moveTo>
                  <a:cubicBezTo>
                    <a:pt x="23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31" y="17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7"/>
                    <a:pt x="31" y="17"/>
                    <a:pt x="31" y="17"/>
                  </a:cubicBezTo>
                  <a:close/>
                  <a:moveTo>
                    <a:pt x="25" y="15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4" y="15"/>
                    <a:pt x="35" y="15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2"/>
                    <a:pt x="34" y="13"/>
                  </a:cubicBezTo>
                  <a:cubicBezTo>
                    <a:pt x="35" y="13"/>
                    <a:pt x="35" y="13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7" y="15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lose/>
                  <a:moveTo>
                    <a:pt x="36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lose/>
                  <a:moveTo>
                    <a:pt x="43" y="13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6" y="19"/>
                    <a:pt x="36" y="20"/>
                  </a:cubicBezTo>
                  <a:cubicBezTo>
                    <a:pt x="36" y="21"/>
                    <a:pt x="37" y="21"/>
                    <a:pt x="37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5"/>
                    <a:pt x="34" y="24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4" y="27"/>
                    <a:pt x="35" y="27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6"/>
                    <a:pt x="20" y="17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0"/>
                  </a:cubicBezTo>
                  <a:cubicBezTo>
                    <a:pt x="38" y="10"/>
                    <a:pt x="38" y="9"/>
                    <a:pt x="38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1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lose/>
                  <a:moveTo>
                    <a:pt x="24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29" y="1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26" y="10"/>
                  </a:moveTo>
                  <a:cubicBezTo>
                    <a:pt x="26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6" y="10"/>
                  </a:cubicBezTo>
                  <a:close/>
                  <a:moveTo>
                    <a:pt x="25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9"/>
                    <a:pt x="26" y="9"/>
                    <a:pt x="25" y="9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37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2"/>
                    <a:pt x="37" y="12"/>
                    <a:pt x="37" y="12"/>
                  </a:cubicBezTo>
                  <a:close/>
                  <a:moveTo>
                    <a:pt x="64" y="12"/>
                  </a:move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2"/>
                    <a:pt x="64" y="12"/>
                    <a:pt x="64" y="12"/>
                  </a:cubicBezTo>
                  <a:close/>
                  <a:moveTo>
                    <a:pt x="64" y="11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1"/>
                    <a:pt x="64" y="11"/>
                    <a:pt x="64" y="11"/>
                  </a:cubicBezTo>
                  <a:close/>
                  <a:moveTo>
                    <a:pt x="106" y="12"/>
                  </a:moveTo>
                  <a:cubicBezTo>
                    <a:pt x="107" y="12"/>
                    <a:pt x="108" y="12"/>
                    <a:pt x="108" y="11"/>
                  </a:cubicBezTo>
                  <a:cubicBezTo>
                    <a:pt x="106" y="12"/>
                    <a:pt x="106" y="12"/>
                    <a:pt x="106" y="12"/>
                  </a:cubicBezTo>
                  <a:close/>
                  <a:moveTo>
                    <a:pt x="127" y="9"/>
                  </a:moveTo>
                  <a:cubicBezTo>
                    <a:pt x="127" y="9"/>
                    <a:pt x="127" y="9"/>
                    <a:pt x="127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2"/>
                    <a:pt x="125" y="12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10"/>
                    <a:pt x="127" y="9"/>
                    <a:pt x="127" y="9"/>
                  </a:cubicBezTo>
                  <a:close/>
                  <a:moveTo>
                    <a:pt x="30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2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65" y="11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3"/>
                    <a:pt x="67" y="12"/>
                    <a:pt x="67" y="1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5" y="11"/>
                    <a:pt x="65" y="11"/>
                  </a:cubicBezTo>
                  <a:close/>
                  <a:moveTo>
                    <a:pt x="45" y="13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67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7" y="13"/>
                    <a:pt x="67" y="13"/>
                    <a:pt x="67" y="13"/>
                  </a:cubicBezTo>
                  <a:close/>
                  <a:moveTo>
                    <a:pt x="120" y="13"/>
                  </a:moveTo>
                  <a:cubicBezTo>
                    <a:pt x="121" y="13"/>
                    <a:pt x="121" y="13"/>
                    <a:pt x="121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2"/>
                    <a:pt x="120" y="13"/>
                    <a:pt x="120" y="13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4" y="13"/>
                    <a:pt x="34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41" y="13"/>
                  </a:move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3"/>
                    <a:pt x="41" y="13"/>
                    <a:pt x="41" y="13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4"/>
                    <a:pt x="47" y="14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7" y="14"/>
                    <a:pt x="47" y="14"/>
                    <a:pt x="47" y="14"/>
                  </a:cubicBezTo>
                  <a:close/>
                  <a:moveTo>
                    <a:pt x="67" y="12"/>
                  </a:moveTo>
                  <a:cubicBezTo>
                    <a:pt x="67" y="13"/>
                    <a:pt x="67" y="12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  <a:moveTo>
                    <a:pt x="34" y="14"/>
                  </a:move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  <a:moveTo>
                    <a:pt x="120" y="12"/>
                  </a:moveTo>
                  <a:cubicBezTo>
                    <a:pt x="120" y="12"/>
                    <a:pt x="120" y="12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2"/>
                    <a:pt x="120" y="13"/>
                    <a:pt x="120" y="13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2"/>
                    <a:pt x="120" y="12"/>
                    <a:pt x="120" y="12"/>
                  </a:cubicBezTo>
                  <a:close/>
                  <a:moveTo>
                    <a:pt x="21" y="13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6"/>
                    <a:pt x="20" y="17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lose/>
                  <a:moveTo>
                    <a:pt x="47" y="14"/>
                  </a:moveTo>
                  <a:cubicBezTo>
                    <a:pt x="47" y="14"/>
                    <a:pt x="47" y="14"/>
                    <a:pt x="47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lose/>
                  <a:moveTo>
                    <a:pt x="95" y="14"/>
                  </a:moveTo>
                  <a:cubicBezTo>
                    <a:pt x="96" y="14"/>
                    <a:pt x="96" y="15"/>
                    <a:pt x="97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14"/>
                    <a:pt x="95" y="14"/>
                    <a:pt x="95" y="14"/>
                  </a:cubicBezTo>
                  <a:close/>
                  <a:moveTo>
                    <a:pt x="67" y="15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8" y="15"/>
                    <a:pt x="67" y="15"/>
                  </a:cubicBezTo>
                  <a:close/>
                  <a:moveTo>
                    <a:pt x="73" y="15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lose/>
                  <a:moveTo>
                    <a:pt x="80" y="15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5"/>
                    <a:pt x="80" y="15"/>
                    <a:pt x="80" y="15"/>
                  </a:cubicBezTo>
                  <a:close/>
                  <a:moveTo>
                    <a:pt x="87" y="16"/>
                  </a:move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6" y="15"/>
                    <a:pt x="86" y="14"/>
                    <a:pt x="86" y="15"/>
                  </a:cubicBezTo>
                  <a:cubicBezTo>
                    <a:pt x="87" y="16"/>
                    <a:pt x="87" y="16"/>
                    <a:pt x="87" y="16"/>
                  </a:cubicBezTo>
                  <a:close/>
                  <a:moveTo>
                    <a:pt x="95" y="14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5" y="14"/>
                    <a:pt x="95" y="14"/>
                    <a:pt x="96" y="14"/>
                  </a:cubicBezTo>
                  <a:cubicBezTo>
                    <a:pt x="95" y="14"/>
                    <a:pt x="95" y="14"/>
                    <a:pt x="95" y="14"/>
                  </a:cubicBezTo>
                  <a:close/>
                  <a:moveTo>
                    <a:pt x="35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5"/>
                    <a:pt x="34" y="15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  <a:moveTo>
                    <a:pt x="41" y="15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5"/>
                    <a:pt x="41" y="15"/>
                  </a:cubicBezTo>
                  <a:close/>
                  <a:moveTo>
                    <a:pt x="69" y="12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71" y="13"/>
                    <a:pt x="69" y="14"/>
                    <a:pt x="71" y="14"/>
                  </a:cubicBezTo>
                  <a:cubicBezTo>
                    <a:pt x="71" y="15"/>
                    <a:pt x="71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2"/>
                    <a:pt x="69" y="12"/>
                  </a:cubicBezTo>
                  <a:close/>
                  <a:moveTo>
                    <a:pt x="80" y="15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5"/>
                    <a:pt x="80" y="15"/>
                    <a:pt x="80" y="15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67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8" y="15"/>
                    <a:pt x="67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6"/>
                    <a:pt x="65" y="15"/>
                    <a:pt x="64" y="1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7"/>
                    <a:pt x="67" y="16"/>
                    <a:pt x="68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3"/>
                    <a:pt x="67" y="13"/>
                  </a:cubicBezTo>
                  <a:close/>
                  <a:moveTo>
                    <a:pt x="40" y="15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6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lose/>
                  <a:moveTo>
                    <a:pt x="39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40" y="16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lose/>
                  <a:moveTo>
                    <a:pt x="64" y="17"/>
                  </a:moveTo>
                  <a:cubicBezTo>
                    <a:pt x="63" y="17"/>
                    <a:pt x="64" y="16"/>
                    <a:pt x="64" y="1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6"/>
                    <a:pt x="65" y="15"/>
                    <a:pt x="64" y="15"/>
                  </a:cubicBezTo>
                  <a:cubicBezTo>
                    <a:pt x="64" y="17"/>
                    <a:pt x="64" y="17"/>
                    <a:pt x="64" y="17"/>
                  </a:cubicBezTo>
                  <a:close/>
                  <a:moveTo>
                    <a:pt x="120" y="16"/>
                  </a:moveTo>
                  <a:cubicBezTo>
                    <a:pt x="121" y="15"/>
                    <a:pt x="121" y="15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20" y="16"/>
                    <a:pt x="120" y="16"/>
                  </a:cubicBezTo>
                  <a:close/>
                  <a:moveTo>
                    <a:pt x="36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lose/>
                  <a:moveTo>
                    <a:pt x="74" y="16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lose/>
                  <a:moveTo>
                    <a:pt x="96" y="16"/>
                  </a:moveTo>
                  <a:cubicBezTo>
                    <a:pt x="96" y="16"/>
                    <a:pt x="96" y="16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6" y="16"/>
                  </a:cubicBez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lose/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lose/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lose/>
                  <a:moveTo>
                    <a:pt x="88" y="16"/>
                  </a:moveTo>
                  <a:cubicBezTo>
                    <a:pt x="87" y="16"/>
                    <a:pt x="87" y="16"/>
                    <a:pt x="87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6"/>
                    <a:pt x="90" y="16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lose/>
                  <a:moveTo>
                    <a:pt x="38" y="17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3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6"/>
                    <a:pt x="38" y="16"/>
                    <a:pt x="38" y="16"/>
                  </a:cubicBezTo>
                  <a:close/>
                  <a:moveTo>
                    <a:pt x="40" y="16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40" y="16"/>
                    <a:pt x="40" y="16"/>
                    <a:pt x="40" y="16"/>
                  </a:cubicBezTo>
                  <a:close/>
                  <a:moveTo>
                    <a:pt x="70" y="16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70" y="17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lose/>
                  <a:moveTo>
                    <a:pt x="73" y="16"/>
                  </a:move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lose/>
                  <a:moveTo>
                    <a:pt x="73" y="16"/>
                  </a:move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6"/>
                    <a:pt x="73" y="16"/>
                  </a:cubicBezTo>
                  <a:close/>
                  <a:moveTo>
                    <a:pt x="114" y="17"/>
                  </a:moveTo>
                  <a:cubicBezTo>
                    <a:pt x="114" y="17"/>
                    <a:pt x="114" y="17"/>
                    <a:pt x="113" y="16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lose/>
                  <a:moveTo>
                    <a:pt x="114" y="18"/>
                  </a:moveTo>
                  <a:cubicBezTo>
                    <a:pt x="115" y="18"/>
                    <a:pt x="115" y="18"/>
                    <a:pt x="115" y="18"/>
                  </a:cubicBezTo>
                  <a:cubicBezTo>
                    <a:pt x="115" y="17"/>
                    <a:pt x="115" y="18"/>
                    <a:pt x="114" y="17"/>
                  </a:cubicBezTo>
                  <a:cubicBezTo>
                    <a:pt x="115" y="16"/>
                    <a:pt x="115" y="16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6" y="16"/>
                    <a:pt x="114" y="17"/>
                  </a:cubicBezTo>
                  <a:cubicBezTo>
                    <a:pt x="115" y="17"/>
                    <a:pt x="115" y="17"/>
                    <a:pt x="115" y="18"/>
                  </a:cubicBezTo>
                  <a:cubicBezTo>
                    <a:pt x="115" y="18"/>
                    <a:pt x="115" y="18"/>
                    <a:pt x="114" y="18"/>
                  </a:cubicBezTo>
                  <a:close/>
                  <a:moveTo>
                    <a:pt x="113" y="17"/>
                  </a:move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3" y="17"/>
                    <a:pt x="113" y="17"/>
                    <a:pt x="113" y="17"/>
                  </a:cubicBezTo>
                  <a:close/>
                  <a:moveTo>
                    <a:pt x="32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7" y="17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lose/>
                  <a:moveTo>
                    <a:pt x="39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64" y="17"/>
                  </a:move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7" y="17"/>
                    <a:pt x="67" y="17"/>
                  </a:cubicBezTo>
                  <a:cubicBezTo>
                    <a:pt x="68" y="16"/>
                    <a:pt x="68" y="17"/>
                    <a:pt x="68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7"/>
                    <a:pt x="66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lose/>
                  <a:moveTo>
                    <a:pt x="82" y="15"/>
                  </a:moveTo>
                  <a:cubicBezTo>
                    <a:pt x="82" y="16"/>
                    <a:pt x="82" y="16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15"/>
                    <a:pt x="84" y="16"/>
                    <a:pt x="83" y="16"/>
                  </a:cubicBezTo>
                  <a:cubicBezTo>
                    <a:pt x="83" y="15"/>
                    <a:pt x="83" y="16"/>
                    <a:pt x="84" y="16"/>
                  </a:cubicBezTo>
                  <a:cubicBezTo>
                    <a:pt x="82" y="15"/>
                    <a:pt x="82" y="15"/>
                    <a:pt x="82" y="15"/>
                  </a:cubicBezTo>
                  <a:close/>
                  <a:moveTo>
                    <a:pt x="73" y="16"/>
                  </a:move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7"/>
                    <a:pt x="74" y="16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6"/>
                    <a:pt x="73" y="16"/>
                  </a:cubicBezTo>
                  <a:close/>
                  <a:moveTo>
                    <a:pt x="74" y="16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6"/>
                    <a:pt x="74" y="16"/>
                    <a:pt x="74" y="16"/>
                  </a:cubicBezTo>
                  <a:close/>
                  <a:moveTo>
                    <a:pt x="86" y="17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7"/>
                    <a:pt x="86" y="17"/>
                    <a:pt x="86" y="17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32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7" y="1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8"/>
                  </a:cubicBezTo>
                  <a:close/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73" y="17"/>
                  </a:moveTo>
                  <a:cubicBezTo>
                    <a:pt x="73" y="17"/>
                    <a:pt x="73" y="17"/>
                    <a:pt x="73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3" y="18"/>
                    <a:pt x="73" y="17"/>
                  </a:cubicBezTo>
                  <a:close/>
                  <a:moveTo>
                    <a:pt x="78" y="14"/>
                  </a:move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84" y="17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112" y="17"/>
                  </a:moveTo>
                  <a:cubicBezTo>
                    <a:pt x="111" y="17"/>
                    <a:pt x="111" y="17"/>
                    <a:pt x="111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9" y="17"/>
                  </a:move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7"/>
                    <a:pt x="119" y="17"/>
                    <a:pt x="119" y="17"/>
                  </a:cubicBezTo>
                  <a:close/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79" y="18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79" y="18"/>
                    <a:pt x="79" y="18"/>
                  </a:cubicBezTo>
                  <a:close/>
                  <a:moveTo>
                    <a:pt x="112" y="18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lose/>
                  <a:moveTo>
                    <a:pt x="114" y="18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lose/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80" y="18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0" y="18"/>
                    <a:pt x="80" y="18"/>
                    <a:pt x="80" y="18"/>
                  </a:cubicBezTo>
                  <a:close/>
                  <a:moveTo>
                    <a:pt x="116" y="18"/>
                  </a:move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7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6" y="18"/>
                    <a:pt x="117" y="18"/>
                    <a:pt x="116" y="18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78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8" y="20"/>
                    <a:pt x="78" y="20"/>
                    <a:pt x="78" y="20"/>
                  </a:cubicBezTo>
                  <a:close/>
                  <a:moveTo>
                    <a:pt x="119" y="17"/>
                  </a:move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7"/>
                    <a:pt x="119" y="17"/>
                    <a:pt x="119" y="17"/>
                  </a:cubicBezTo>
                  <a:close/>
                  <a:moveTo>
                    <a:pt x="115" y="19"/>
                  </a:moveTo>
                  <a:cubicBezTo>
                    <a:pt x="116" y="19"/>
                    <a:pt x="116" y="19"/>
                    <a:pt x="116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lose/>
                  <a:moveTo>
                    <a:pt x="24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5" y="19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lose/>
                  <a:moveTo>
                    <a:pt x="73" y="20"/>
                  </a:moveTo>
                  <a:cubicBezTo>
                    <a:pt x="73" y="20"/>
                    <a:pt x="73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9"/>
                    <a:pt x="71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20"/>
                    <a:pt x="73" y="20"/>
                    <a:pt x="73" y="20"/>
                  </a:cubicBezTo>
                  <a:close/>
                  <a:moveTo>
                    <a:pt x="116" y="19"/>
                  </a:moveTo>
                  <a:cubicBezTo>
                    <a:pt x="116" y="20"/>
                    <a:pt x="116" y="20"/>
                    <a:pt x="116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9"/>
                    <a:pt x="116" y="19"/>
                    <a:pt x="116" y="19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77" y="20"/>
                  </a:move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lose/>
                  <a:moveTo>
                    <a:pt x="33" y="21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3" y="21"/>
                  </a:cubicBezTo>
                  <a:close/>
                  <a:moveTo>
                    <a:pt x="33" y="20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80" y="21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80" y="21"/>
                  </a:cubicBezTo>
                  <a:close/>
                  <a:moveTo>
                    <a:pt x="25" y="22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4" y="21"/>
                    <a:pt x="25" y="22"/>
                  </a:cubicBezTo>
                  <a:close/>
                  <a:moveTo>
                    <a:pt x="36" y="21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lose/>
                  <a:moveTo>
                    <a:pt x="80" y="21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1"/>
                    <a:pt x="80" y="21"/>
                    <a:pt x="80" y="21"/>
                  </a:cubicBezTo>
                  <a:close/>
                  <a:moveTo>
                    <a:pt x="85" y="21"/>
                  </a:move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5" y="21"/>
                    <a:pt x="85" y="21"/>
                  </a:cubicBezTo>
                  <a:close/>
                  <a:moveTo>
                    <a:pt x="86" y="21"/>
                  </a:move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1"/>
                    <a:pt x="86" y="21"/>
                    <a:pt x="86" y="21"/>
                  </a:cubicBezTo>
                  <a:close/>
                  <a:moveTo>
                    <a:pt x="61" y="22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1"/>
                    <a:pt x="62" y="21"/>
                    <a:pt x="61" y="22"/>
                  </a:cubicBezTo>
                  <a:close/>
                  <a:moveTo>
                    <a:pt x="86" y="22"/>
                  </a:moveTo>
                  <a:cubicBezTo>
                    <a:pt x="85" y="21"/>
                    <a:pt x="85" y="21"/>
                    <a:pt x="85" y="21"/>
                  </a:cubicBezTo>
                  <a:cubicBezTo>
                    <a:pt x="86" y="21"/>
                    <a:pt x="86" y="21"/>
                    <a:pt x="86" y="21"/>
                  </a:cubicBezTo>
                  <a:lnTo>
                    <a:pt x="86" y="22"/>
                  </a:lnTo>
                  <a:close/>
                  <a:moveTo>
                    <a:pt x="86" y="22"/>
                  </a:moveTo>
                  <a:cubicBezTo>
                    <a:pt x="86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89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lose/>
                  <a:moveTo>
                    <a:pt x="25" y="22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110" y="23"/>
                  </a:moveTo>
                  <a:cubicBezTo>
                    <a:pt x="112" y="21"/>
                    <a:pt x="112" y="21"/>
                    <a:pt x="112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0" y="23"/>
                    <a:pt x="110" y="23"/>
                    <a:pt x="110" y="23"/>
                  </a:cubicBezTo>
                  <a:close/>
                  <a:moveTo>
                    <a:pt x="112" y="23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lose/>
                  <a:moveTo>
                    <a:pt x="30" y="23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3"/>
                    <a:pt x="30" y="23"/>
                    <a:pt x="30" y="23"/>
                  </a:cubicBezTo>
                  <a:close/>
                  <a:moveTo>
                    <a:pt x="101" y="23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lose/>
                  <a:moveTo>
                    <a:pt x="37" y="23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3"/>
                    <a:pt x="36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7" y="23"/>
                    <a:pt x="37" y="23"/>
                  </a:cubicBezTo>
                  <a:close/>
                  <a:moveTo>
                    <a:pt x="89" y="24"/>
                  </a:moveTo>
                  <a:cubicBezTo>
                    <a:pt x="89" y="24"/>
                    <a:pt x="89" y="24"/>
                    <a:pt x="89" y="23"/>
                  </a:cubicBezTo>
                  <a:cubicBezTo>
                    <a:pt x="89" y="23"/>
                    <a:pt x="89" y="23"/>
                    <a:pt x="89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4"/>
                    <a:pt x="89" y="24"/>
                  </a:cubicBezTo>
                  <a:close/>
                  <a:moveTo>
                    <a:pt x="112" y="23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lose/>
                  <a:moveTo>
                    <a:pt x="96" y="16"/>
                  </a:moveTo>
                  <a:cubicBezTo>
                    <a:pt x="95" y="16"/>
                    <a:pt x="95" y="16"/>
                    <a:pt x="9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6"/>
                    <a:pt x="96" y="16"/>
                    <a:pt x="96" y="16"/>
                  </a:cubicBezTo>
                  <a:close/>
                  <a:moveTo>
                    <a:pt x="85" y="15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6"/>
                    <a:pt x="88" y="16"/>
                    <a:pt x="87" y="16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3"/>
                    <a:pt x="82" y="24"/>
                  </a:cubicBezTo>
                  <a:cubicBezTo>
                    <a:pt x="82" y="24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9" y="23"/>
                    <a:pt x="89" y="23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4" y="20"/>
                    <a:pt x="85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4"/>
                    <a:pt x="99" y="24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7" y="26"/>
                    <a:pt x="106" y="25"/>
                    <a:pt x="106" y="24"/>
                  </a:cubicBezTo>
                  <a:cubicBezTo>
                    <a:pt x="106" y="24"/>
                    <a:pt x="107" y="24"/>
                    <a:pt x="107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7"/>
                    <a:pt x="115" y="18"/>
                    <a:pt x="114" y="17"/>
                  </a:cubicBezTo>
                  <a:cubicBezTo>
                    <a:pt x="115" y="16"/>
                    <a:pt x="115" y="16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9" y="10"/>
                    <a:pt x="121" y="9"/>
                    <a:pt x="123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5" y="9"/>
                    <a:pt x="125" y="9"/>
                    <a:pt x="126" y="9"/>
                  </a:cubicBezTo>
                  <a:cubicBezTo>
                    <a:pt x="126" y="9"/>
                    <a:pt x="126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8" y="8"/>
                    <a:pt x="127" y="8"/>
                    <a:pt x="129" y="8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30" y="6"/>
                    <a:pt x="130" y="6"/>
                    <a:pt x="129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5"/>
                    <a:pt x="112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8" y="5"/>
                    <a:pt x="98" y="4"/>
                    <a:pt x="98" y="5"/>
                  </a:cubicBezTo>
                  <a:cubicBezTo>
                    <a:pt x="97" y="5"/>
                    <a:pt x="98" y="6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2" y="5"/>
                    <a:pt x="92" y="5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1" y="8"/>
                    <a:pt x="83" y="6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6" y="5"/>
                    <a:pt x="76" y="5"/>
                    <a:pt x="75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7" y="11"/>
                    <a:pt x="76" y="10"/>
                    <a:pt x="75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71" y="13"/>
                    <a:pt x="69" y="14"/>
                    <a:pt x="71" y="14"/>
                  </a:cubicBezTo>
                  <a:cubicBezTo>
                    <a:pt x="71" y="15"/>
                    <a:pt x="71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3" y="16"/>
                    <a:pt x="83" y="15"/>
                    <a:pt x="83" y="16"/>
                  </a:cubicBezTo>
                  <a:cubicBezTo>
                    <a:pt x="84" y="16"/>
                    <a:pt x="84" y="15"/>
                    <a:pt x="85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5"/>
                    <a:pt x="85" y="15"/>
                    <a:pt x="85" y="15"/>
                  </a:cubicBezTo>
                  <a:close/>
                  <a:moveTo>
                    <a:pt x="95" y="14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5" y="14"/>
                    <a:pt x="95" y="14"/>
                    <a:pt x="96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5"/>
                    <a:pt x="96" y="14"/>
                    <a:pt x="95" y="14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6" y="12"/>
                  </a:cubicBezTo>
                  <a:cubicBezTo>
                    <a:pt x="108" y="11"/>
                    <a:pt x="108" y="11"/>
                    <a:pt x="108" y="11"/>
                  </a:cubicBezTo>
                  <a:close/>
                  <a:moveTo>
                    <a:pt x="79" y="9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9"/>
                    <a:pt x="79" y="9"/>
                    <a:pt x="79" y="9"/>
                  </a:cubicBezTo>
                  <a:close/>
                  <a:moveTo>
                    <a:pt x="81" y="9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9"/>
                    <a:pt x="81" y="9"/>
                    <a:pt x="81" y="9"/>
                  </a:cubicBezTo>
                  <a:close/>
                  <a:moveTo>
                    <a:pt x="109" y="23"/>
                  </a:move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lose/>
                  <a:moveTo>
                    <a:pt x="38" y="24"/>
                  </a:moveTo>
                  <a:cubicBezTo>
                    <a:pt x="38" y="24"/>
                    <a:pt x="39" y="24"/>
                    <a:pt x="39" y="24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4"/>
                    <a:pt x="38" y="24"/>
                    <a:pt x="38" y="24"/>
                  </a:cubicBezTo>
                  <a:close/>
                  <a:moveTo>
                    <a:pt x="94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23"/>
                    <a:pt x="93" y="23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4"/>
                    <a:pt x="94" y="24"/>
                    <a:pt x="94" y="24"/>
                  </a:cubicBezTo>
                  <a:close/>
                  <a:moveTo>
                    <a:pt x="40" y="25"/>
                  </a:move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0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5"/>
                    <a:pt x="40" y="25"/>
                    <a:pt x="40" y="25"/>
                  </a:cubicBezTo>
                  <a:close/>
                  <a:moveTo>
                    <a:pt x="9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lose/>
                  <a:moveTo>
                    <a:pt x="29" y="25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98" y="25"/>
                  </a:moveTo>
                  <a:cubicBezTo>
                    <a:pt x="98" y="24"/>
                    <a:pt x="99" y="24"/>
                    <a:pt x="100" y="23"/>
                  </a:cubicBezTo>
                  <a:cubicBezTo>
                    <a:pt x="99" y="24"/>
                    <a:pt x="99" y="24"/>
                    <a:pt x="98" y="25"/>
                  </a:cubicBezTo>
                  <a:close/>
                  <a:moveTo>
                    <a:pt x="32" y="24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4" y="24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40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lose/>
                  <a:moveTo>
                    <a:pt x="88" y="25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lose/>
                  <a:moveTo>
                    <a:pt x="108" y="26"/>
                  </a:moveTo>
                  <a:cubicBezTo>
                    <a:pt x="107" y="26"/>
                    <a:pt x="106" y="25"/>
                    <a:pt x="106" y="24"/>
                  </a:cubicBezTo>
                  <a:cubicBezTo>
                    <a:pt x="106" y="24"/>
                    <a:pt x="107" y="24"/>
                    <a:pt x="107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5"/>
                    <a:pt x="107" y="25"/>
                    <a:pt x="108" y="26"/>
                  </a:cubicBezTo>
                  <a:close/>
                  <a:moveTo>
                    <a:pt x="107" y="25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5"/>
                    <a:pt x="107" y="25"/>
                    <a:pt x="107" y="25"/>
                  </a:cubicBezTo>
                  <a:close/>
                  <a:moveTo>
                    <a:pt x="29" y="25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5"/>
                    <a:pt x="38" y="25"/>
                    <a:pt x="38" y="25"/>
                  </a:cubicBezTo>
                  <a:close/>
                  <a:moveTo>
                    <a:pt x="42" y="25"/>
                  </a:move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5"/>
                    <a:pt x="42" y="25"/>
                    <a:pt x="42" y="25"/>
                  </a:cubicBezTo>
                  <a:close/>
                  <a:moveTo>
                    <a:pt x="94" y="25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5"/>
                    <a:pt x="94" y="25"/>
                    <a:pt x="94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  <a:moveTo>
                    <a:pt x="36" y="26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5"/>
                    <a:pt x="34" y="24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lose/>
                  <a:moveTo>
                    <a:pt x="86" y="26"/>
                  </a:moveTo>
                  <a:cubicBezTo>
                    <a:pt x="87" y="25"/>
                    <a:pt x="87" y="25"/>
                    <a:pt x="87" y="2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lose/>
                  <a:moveTo>
                    <a:pt x="112" y="26"/>
                  </a:move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2" y="26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04" y="26"/>
                  </a:moveTo>
                  <a:cubicBezTo>
                    <a:pt x="103" y="26"/>
                    <a:pt x="103" y="26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6"/>
                    <a:pt x="104" y="26"/>
                    <a:pt x="104" y="26"/>
                  </a:cubicBezTo>
                  <a:close/>
                  <a:moveTo>
                    <a:pt x="112" y="26"/>
                  </a:move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04" y="26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lose/>
                  <a:moveTo>
                    <a:pt x="113" y="27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3" y="27"/>
                  </a:cubicBezTo>
                  <a:close/>
                  <a:moveTo>
                    <a:pt x="84" y="26"/>
                  </a:moveTo>
                  <a:cubicBezTo>
                    <a:pt x="84" y="27"/>
                    <a:pt x="84" y="27"/>
                    <a:pt x="84" y="27"/>
                  </a:cubicBezTo>
                  <a:cubicBezTo>
                    <a:pt x="84" y="26"/>
                    <a:pt x="84" y="26"/>
                    <a:pt x="84" y="26"/>
                  </a:cubicBezTo>
                  <a:close/>
                  <a:moveTo>
                    <a:pt x="107" y="28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7" y="28"/>
                    <a:pt x="107" y="28"/>
                    <a:pt x="107" y="28"/>
                  </a:cubicBezTo>
                  <a:close/>
                  <a:moveTo>
                    <a:pt x="72" y="27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lose/>
                  <a:moveTo>
                    <a:pt x="36" y="28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4" y="27"/>
                    <a:pt x="35" y="27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5" y="27"/>
                    <a:pt x="35" y="28"/>
                  </a:cubicBezTo>
                  <a:cubicBezTo>
                    <a:pt x="36" y="28"/>
                    <a:pt x="36" y="28"/>
                    <a:pt x="36" y="28"/>
                  </a:cubicBezTo>
                  <a:close/>
                  <a:moveTo>
                    <a:pt x="81" y="27"/>
                  </a:move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lose/>
                  <a:moveTo>
                    <a:pt x="86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lose/>
                  <a:moveTo>
                    <a:pt x="95" y="27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lose/>
                  <a:moveTo>
                    <a:pt x="36" y="28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36" y="28"/>
                    <a:pt x="36" y="28"/>
                    <a:pt x="36" y="28"/>
                  </a:cubicBezTo>
                  <a:close/>
                  <a:moveTo>
                    <a:pt x="40" y="27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lose/>
                  <a:moveTo>
                    <a:pt x="44" y="28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lose/>
                  <a:moveTo>
                    <a:pt x="84" y="28"/>
                  </a:moveTo>
                  <a:cubicBezTo>
                    <a:pt x="83" y="28"/>
                    <a:pt x="83" y="27"/>
                    <a:pt x="82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4" y="28"/>
                    <a:pt x="84" y="28"/>
                    <a:pt x="84" y="28"/>
                  </a:cubicBezTo>
                  <a:close/>
                  <a:moveTo>
                    <a:pt x="40" y="28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lose/>
                  <a:moveTo>
                    <a:pt x="37" y="28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lose/>
                  <a:moveTo>
                    <a:pt x="104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28"/>
                    <a:pt x="104" y="28"/>
                    <a:pt x="104" y="28"/>
                  </a:cubicBezTo>
                  <a:close/>
                  <a:moveTo>
                    <a:pt x="97" y="29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97" y="29"/>
                    <a:pt x="97" y="29"/>
                  </a:cubicBezTo>
                  <a:close/>
                  <a:moveTo>
                    <a:pt x="113" y="27"/>
                  </a:moveTo>
                  <a:cubicBezTo>
                    <a:pt x="113" y="28"/>
                    <a:pt x="113" y="28"/>
                    <a:pt x="113" y="28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3" y="27"/>
                    <a:pt x="113" y="27"/>
                    <a:pt x="113" y="27"/>
                  </a:cubicBezTo>
                  <a:close/>
                  <a:moveTo>
                    <a:pt x="86" y="29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86" y="29"/>
                    <a:pt x="86" y="29"/>
                    <a:pt x="86" y="29"/>
                  </a:cubicBezTo>
                  <a:close/>
                  <a:moveTo>
                    <a:pt x="113" y="29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3" y="29"/>
                    <a:pt x="113" y="29"/>
                    <a:pt x="113" y="29"/>
                  </a:cubicBezTo>
                  <a:close/>
                  <a:moveTo>
                    <a:pt x="61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62" y="28"/>
                    <a:pt x="62" y="29"/>
                    <a:pt x="64" y="30"/>
                  </a:cubicBezTo>
                  <a:cubicBezTo>
                    <a:pt x="63" y="29"/>
                    <a:pt x="62" y="29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lose/>
                  <a:moveTo>
                    <a:pt x="69" y="30"/>
                  </a:moveTo>
                  <a:cubicBezTo>
                    <a:pt x="69" y="29"/>
                    <a:pt x="69" y="29"/>
                    <a:pt x="68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29"/>
                    <a:pt x="97" y="29"/>
                    <a:pt x="97" y="29"/>
                  </a:cubicBezTo>
                  <a:close/>
                  <a:moveTo>
                    <a:pt x="104" y="27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8"/>
                    <a:pt x="104" y="28"/>
                    <a:pt x="104" y="27"/>
                  </a:cubicBezTo>
                  <a:close/>
                  <a:moveTo>
                    <a:pt x="67" y="3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67" y="30"/>
                    <a:pt x="67" y="30"/>
                    <a:pt x="67" y="30"/>
                  </a:cubicBezTo>
                  <a:close/>
                  <a:moveTo>
                    <a:pt x="104" y="30"/>
                  </a:moveTo>
                  <a:cubicBezTo>
                    <a:pt x="104" y="30"/>
                    <a:pt x="104" y="30"/>
                    <a:pt x="104" y="30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4" y="30"/>
                    <a:pt x="104" y="30"/>
                    <a:pt x="104" y="30"/>
                  </a:cubicBezTo>
                  <a:close/>
                  <a:moveTo>
                    <a:pt x="84" y="30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84" y="30"/>
                    <a:pt x="84" y="30"/>
                    <a:pt x="84" y="30"/>
                  </a:cubicBezTo>
                  <a:close/>
                  <a:moveTo>
                    <a:pt x="111" y="29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1" y="29"/>
                  </a:cubicBezTo>
                  <a:close/>
                  <a:moveTo>
                    <a:pt x="81" y="31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1" y="31"/>
                    <a:pt x="81" y="31"/>
                    <a:pt x="81" y="31"/>
                  </a:cubicBezTo>
                  <a:close/>
                  <a:moveTo>
                    <a:pt x="105" y="29"/>
                  </a:moveTo>
                  <a:cubicBezTo>
                    <a:pt x="105" y="30"/>
                    <a:pt x="105" y="30"/>
                    <a:pt x="105" y="30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lose/>
                  <a:moveTo>
                    <a:pt x="71" y="32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lose/>
                  <a:moveTo>
                    <a:pt x="78" y="31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31"/>
                    <a:pt x="78" y="31"/>
                    <a:pt x="78" y="31"/>
                  </a:cubicBezTo>
                  <a:close/>
                  <a:moveTo>
                    <a:pt x="111" y="32"/>
                  </a:moveTo>
                  <a:cubicBezTo>
                    <a:pt x="111" y="32"/>
                    <a:pt x="111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3" y="31"/>
                    <a:pt x="114" y="31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2" y="31"/>
                    <a:pt x="112" y="31"/>
                    <a:pt x="111" y="32"/>
                  </a:cubicBezTo>
                  <a:close/>
                  <a:moveTo>
                    <a:pt x="108" y="31"/>
                  </a:moveTo>
                  <a:cubicBezTo>
                    <a:pt x="110" y="29"/>
                    <a:pt x="110" y="29"/>
                    <a:pt x="110" y="2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2"/>
                    <a:pt x="107" y="31"/>
                    <a:pt x="108" y="31"/>
                  </a:cubicBezTo>
                  <a:close/>
                  <a:moveTo>
                    <a:pt x="48" y="30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49" y="31"/>
                    <a:pt x="48" y="31"/>
                    <a:pt x="48" y="30"/>
                  </a:cubicBezTo>
                  <a:close/>
                  <a:moveTo>
                    <a:pt x="50" y="32"/>
                  </a:move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lose/>
                  <a:moveTo>
                    <a:pt x="108" y="32"/>
                  </a:moveTo>
                  <a:cubicBezTo>
                    <a:pt x="108" y="32"/>
                    <a:pt x="107" y="31"/>
                    <a:pt x="108" y="31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lose/>
                  <a:moveTo>
                    <a:pt x="116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2"/>
                    <a:pt x="116" y="32"/>
                    <a:pt x="116" y="32"/>
                  </a:cubicBezTo>
                  <a:close/>
                  <a:moveTo>
                    <a:pt x="79" y="32"/>
                  </a:moveTo>
                  <a:cubicBezTo>
                    <a:pt x="80" y="32"/>
                    <a:pt x="80" y="32"/>
                    <a:pt x="80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lose/>
                  <a:moveTo>
                    <a:pt x="80" y="32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lose/>
                  <a:moveTo>
                    <a:pt x="51" y="32"/>
                  </a:moveTo>
                  <a:cubicBezTo>
                    <a:pt x="50" y="32"/>
                    <a:pt x="50" y="32"/>
                    <a:pt x="50" y="32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1" y="32"/>
                    <a:pt x="51" y="32"/>
                  </a:cubicBezTo>
                  <a:close/>
                  <a:moveTo>
                    <a:pt x="71" y="33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1" y="33"/>
                    <a:pt x="71" y="33"/>
                    <a:pt x="71" y="33"/>
                  </a:cubicBezTo>
                  <a:close/>
                  <a:moveTo>
                    <a:pt x="110" y="33"/>
                  </a:move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lose/>
                  <a:moveTo>
                    <a:pt x="114" y="32"/>
                  </a:moveTo>
                  <a:cubicBezTo>
                    <a:pt x="114" y="33"/>
                    <a:pt x="114" y="33"/>
                    <a:pt x="114" y="33"/>
                  </a:cubicBezTo>
                  <a:cubicBezTo>
                    <a:pt x="114" y="32"/>
                    <a:pt x="114" y="32"/>
                    <a:pt x="114" y="32"/>
                  </a:cubicBezTo>
                  <a:close/>
                  <a:moveTo>
                    <a:pt x="115" y="32"/>
                  </a:moveTo>
                  <a:cubicBezTo>
                    <a:pt x="115" y="33"/>
                    <a:pt x="115" y="33"/>
                    <a:pt x="116" y="33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lose/>
                  <a:moveTo>
                    <a:pt x="117" y="33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3"/>
                    <a:pt x="117" y="33"/>
                    <a:pt x="117" y="33"/>
                  </a:cubicBezTo>
                  <a:close/>
                  <a:moveTo>
                    <a:pt x="81" y="33"/>
                  </a:moveTo>
                  <a:cubicBezTo>
                    <a:pt x="82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1" y="33"/>
                    <a:pt x="81" y="33"/>
                    <a:pt x="81" y="33"/>
                  </a:cubicBezTo>
                  <a:close/>
                  <a:moveTo>
                    <a:pt x="104" y="32"/>
                  </a:moveTo>
                  <a:cubicBezTo>
                    <a:pt x="106" y="34"/>
                    <a:pt x="106" y="34"/>
                    <a:pt x="106" y="34"/>
                  </a:cubicBezTo>
                  <a:cubicBezTo>
                    <a:pt x="106" y="32"/>
                    <a:pt x="106" y="33"/>
                    <a:pt x="106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3" y="29"/>
                    <a:pt x="103" y="29"/>
                    <a:pt x="103" y="29"/>
                  </a:cubicBezTo>
                  <a:lnTo>
                    <a:pt x="104" y="32"/>
                  </a:lnTo>
                  <a:close/>
                  <a:moveTo>
                    <a:pt x="104" y="32"/>
                  </a:moveTo>
                  <a:cubicBezTo>
                    <a:pt x="106" y="34"/>
                    <a:pt x="106" y="34"/>
                    <a:pt x="106" y="34"/>
                  </a:cubicBezTo>
                  <a:cubicBezTo>
                    <a:pt x="106" y="32"/>
                    <a:pt x="106" y="33"/>
                    <a:pt x="106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4" y="32"/>
                    <a:pt x="104" y="32"/>
                    <a:pt x="104" y="32"/>
                  </a:cubicBezTo>
                  <a:close/>
                  <a:moveTo>
                    <a:pt x="111" y="32"/>
                  </a:moveTo>
                  <a:cubicBezTo>
                    <a:pt x="111" y="32"/>
                    <a:pt x="111" y="32"/>
                    <a:pt x="111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lose/>
                  <a:moveTo>
                    <a:pt x="37" y="34"/>
                  </a:moveTo>
                  <a:cubicBezTo>
                    <a:pt x="38" y="34"/>
                    <a:pt x="38" y="34"/>
                    <a:pt x="38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54" y="34"/>
                  </a:moveTo>
                  <a:cubicBezTo>
                    <a:pt x="54" y="33"/>
                    <a:pt x="53" y="33"/>
                    <a:pt x="52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3"/>
                    <a:pt x="54" y="34"/>
                  </a:cubicBezTo>
                  <a:close/>
                  <a:moveTo>
                    <a:pt x="117" y="33"/>
                  </a:moveTo>
                  <a:cubicBezTo>
                    <a:pt x="118" y="32"/>
                    <a:pt x="118" y="32"/>
                    <a:pt x="118" y="32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19" y="34"/>
                    <a:pt x="120" y="35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3"/>
                    <a:pt x="117" y="33"/>
                    <a:pt x="117" y="33"/>
                  </a:cubicBezTo>
                  <a:close/>
                  <a:moveTo>
                    <a:pt x="123" y="34"/>
                  </a:moveTo>
                  <a:cubicBezTo>
                    <a:pt x="123" y="34"/>
                    <a:pt x="124" y="33"/>
                    <a:pt x="124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3" y="34"/>
                    <a:pt x="122" y="34"/>
                    <a:pt x="123" y="34"/>
                  </a:cubicBezTo>
                  <a:close/>
                  <a:moveTo>
                    <a:pt x="78" y="34"/>
                  </a:move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34"/>
                    <a:pt x="78" y="34"/>
                    <a:pt x="78" y="34"/>
                  </a:cubicBezTo>
                  <a:close/>
                  <a:moveTo>
                    <a:pt x="79" y="3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9" y="34"/>
                    <a:pt x="79" y="34"/>
                    <a:pt x="79" y="34"/>
                  </a:cubicBezTo>
                  <a:close/>
                  <a:moveTo>
                    <a:pt x="78" y="34"/>
                  </a:move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4"/>
                    <a:pt x="78" y="34"/>
                    <a:pt x="78" y="34"/>
                  </a:cubicBezTo>
                  <a:close/>
                  <a:moveTo>
                    <a:pt x="107" y="34"/>
                  </a:move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lose/>
                  <a:moveTo>
                    <a:pt x="38" y="35"/>
                  </a:moveTo>
                  <a:cubicBezTo>
                    <a:pt x="37" y="34"/>
                    <a:pt x="38" y="34"/>
                    <a:pt x="37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4"/>
                  </a:cubicBezTo>
                  <a:cubicBezTo>
                    <a:pt x="37" y="34"/>
                    <a:pt x="38" y="35"/>
                    <a:pt x="38" y="35"/>
                  </a:cubicBezTo>
                  <a:close/>
                  <a:moveTo>
                    <a:pt x="82" y="35"/>
                  </a:moveTo>
                  <a:cubicBezTo>
                    <a:pt x="81" y="34"/>
                    <a:pt x="81" y="34"/>
                    <a:pt x="81" y="3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2" y="35"/>
                    <a:pt x="82" y="35"/>
                    <a:pt x="82" y="35"/>
                  </a:cubicBezTo>
                  <a:close/>
                  <a:moveTo>
                    <a:pt x="120" y="35"/>
                  </a:moveTo>
                  <a:cubicBezTo>
                    <a:pt x="119" y="34"/>
                    <a:pt x="120" y="35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5"/>
                    <a:pt x="120" y="35"/>
                    <a:pt x="120" y="35"/>
                  </a:cubicBezTo>
                  <a:close/>
                  <a:moveTo>
                    <a:pt x="107" y="34"/>
                  </a:move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7" y="34"/>
                    <a:pt x="107" y="34"/>
                    <a:pt x="107" y="34"/>
                  </a:cubicBezTo>
                  <a:close/>
                  <a:moveTo>
                    <a:pt x="114" y="35"/>
                  </a:moveTo>
                  <a:cubicBezTo>
                    <a:pt x="113" y="35"/>
                    <a:pt x="114" y="34"/>
                    <a:pt x="113" y="35"/>
                  </a:cubicBezTo>
                  <a:cubicBezTo>
                    <a:pt x="114" y="35"/>
                    <a:pt x="114" y="35"/>
                    <a:pt x="114" y="35"/>
                  </a:cubicBezTo>
                  <a:close/>
                  <a:moveTo>
                    <a:pt x="112" y="36"/>
                  </a:move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2" y="36"/>
                    <a:pt x="112" y="36"/>
                    <a:pt x="112" y="36"/>
                  </a:cubicBezTo>
                  <a:close/>
                  <a:moveTo>
                    <a:pt x="121" y="34"/>
                  </a:moveTo>
                  <a:cubicBezTo>
                    <a:pt x="122" y="35"/>
                    <a:pt x="122" y="35"/>
                    <a:pt x="123" y="36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1" y="34"/>
                    <a:pt x="121" y="34"/>
                    <a:pt x="121" y="34"/>
                  </a:cubicBezTo>
                  <a:close/>
                  <a:moveTo>
                    <a:pt x="38" y="36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lose/>
                  <a:moveTo>
                    <a:pt x="41" y="37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lose/>
                  <a:moveTo>
                    <a:pt x="37" y="34"/>
                  </a:move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4"/>
                    <a:pt x="37" y="34"/>
                    <a:pt x="37" y="34"/>
                  </a:cubicBezTo>
                  <a:close/>
                  <a:moveTo>
                    <a:pt x="40" y="28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7" y="31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4"/>
                  </a:cubicBezTo>
                  <a:cubicBezTo>
                    <a:pt x="37" y="34"/>
                    <a:pt x="38" y="35"/>
                    <a:pt x="38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1"/>
                    <a:pt x="40" y="50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1" y="52"/>
                    <a:pt x="41" y="51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8" y="44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3" y="33"/>
                    <a:pt x="53" y="34"/>
                    <a:pt x="53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3"/>
                    <a:pt x="51" y="33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9"/>
                    <a:pt x="45" y="30"/>
                    <a:pt x="44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53" y="36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lose/>
                  <a:moveTo>
                    <a:pt x="120" y="3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lose/>
                  <a:moveTo>
                    <a:pt x="39" y="36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lose/>
                  <a:moveTo>
                    <a:pt x="80" y="36"/>
                  </a:moveTo>
                  <a:cubicBezTo>
                    <a:pt x="80" y="37"/>
                    <a:pt x="80" y="36"/>
                    <a:pt x="80" y="3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85" y="37"/>
                  </a:moveTo>
                  <a:cubicBezTo>
                    <a:pt x="85" y="37"/>
                    <a:pt x="85" y="37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5" y="37"/>
                    <a:pt x="85" y="37"/>
                    <a:pt x="85" y="37"/>
                  </a:cubicBezTo>
                  <a:close/>
                  <a:moveTo>
                    <a:pt x="115" y="36"/>
                  </a:moveTo>
                  <a:cubicBezTo>
                    <a:pt x="115" y="37"/>
                    <a:pt x="115" y="37"/>
                    <a:pt x="115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5" y="36"/>
                    <a:pt x="115" y="36"/>
                    <a:pt x="115" y="36"/>
                  </a:cubicBezTo>
                  <a:close/>
                  <a:moveTo>
                    <a:pt x="86" y="37"/>
                  </a:moveTo>
                  <a:cubicBezTo>
                    <a:pt x="86" y="38"/>
                    <a:pt x="86" y="38"/>
                    <a:pt x="86" y="38"/>
                  </a:cubicBezTo>
                  <a:cubicBezTo>
                    <a:pt x="86" y="37"/>
                    <a:pt x="86" y="37"/>
                    <a:pt x="86" y="37"/>
                  </a:cubicBezTo>
                  <a:close/>
                  <a:moveTo>
                    <a:pt x="117" y="37"/>
                  </a:move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7"/>
                    <a:pt x="117" y="37"/>
                    <a:pt x="117" y="37"/>
                  </a:cubicBezTo>
                  <a:close/>
                  <a:moveTo>
                    <a:pt x="121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40" y="38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1" y="37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lose/>
                  <a:moveTo>
                    <a:pt x="80" y="3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6"/>
                    <a:pt x="80" y="37"/>
                    <a:pt x="80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78" y="33"/>
                  </a:moveTo>
                  <a:cubicBezTo>
                    <a:pt x="78" y="34"/>
                    <a:pt x="78" y="34"/>
                    <a:pt x="7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79" y="32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9" y="32"/>
                    <a:pt x="79" y="32"/>
                    <a:pt x="79" y="32"/>
                  </a:cubicBezTo>
                  <a:close/>
                  <a:moveTo>
                    <a:pt x="79" y="30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0"/>
                    <a:pt x="79" y="30"/>
                    <a:pt x="79" y="30"/>
                  </a:cubicBezTo>
                  <a:close/>
                  <a:moveTo>
                    <a:pt x="81" y="31"/>
                  </a:moveTo>
                  <a:cubicBezTo>
                    <a:pt x="80" y="30"/>
                    <a:pt x="80" y="30"/>
                    <a:pt x="80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1"/>
                    <a:pt x="81" y="31"/>
                    <a:pt x="81" y="31"/>
                  </a:cubicBezTo>
                  <a:close/>
                  <a:moveTo>
                    <a:pt x="81" y="27"/>
                  </a:move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lose/>
                  <a:moveTo>
                    <a:pt x="73" y="27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7"/>
                    <a:pt x="73" y="27"/>
                    <a:pt x="73" y="27"/>
                  </a:cubicBezTo>
                  <a:close/>
                  <a:moveTo>
                    <a:pt x="66" y="18"/>
                  </a:moveTo>
                  <a:cubicBezTo>
                    <a:pt x="67" y="18"/>
                    <a:pt x="68" y="18"/>
                    <a:pt x="69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20"/>
                    <a:pt x="73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76" y="19"/>
                    <a:pt x="76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80" y="21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3" y="27"/>
                    <a:pt x="83" y="28"/>
                    <a:pt x="84" y="28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1"/>
                    <a:pt x="80" y="41"/>
                    <a:pt x="79" y="41"/>
                  </a:cubicBezTo>
                  <a:cubicBezTo>
                    <a:pt x="79" y="42"/>
                    <a:pt x="77" y="44"/>
                    <a:pt x="76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4"/>
                    <a:pt x="73" y="41"/>
                    <a:pt x="73" y="40"/>
                  </a:cubicBezTo>
                  <a:cubicBezTo>
                    <a:pt x="72" y="39"/>
                    <a:pt x="71" y="39"/>
                    <a:pt x="71" y="38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6"/>
                    <a:pt x="72" y="37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4"/>
                    <a:pt x="72" y="34"/>
                    <a:pt x="71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9"/>
                    <a:pt x="69" y="29"/>
                    <a:pt x="68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29"/>
                    <a:pt x="62" y="29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6" y="18"/>
                  </a:cubicBezTo>
                  <a:close/>
                  <a:moveTo>
                    <a:pt x="120" y="38"/>
                  </a:moveTo>
                  <a:cubicBezTo>
                    <a:pt x="120" y="37"/>
                    <a:pt x="120" y="37"/>
                    <a:pt x="120" y="37"/>
                  </a:cubicBezTo>
                  <a:cubicBezTo>
                    <a:pt x="120" y="38"/>
                    <a:pt x="120" y="38"/>
                    <a:pt x="120" y="38"/>
                  </a:cubicBezTo>
                  <a:close/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lose/>
                  <a:moveTo>
                    <a:pt x="128" y="39"/>
                  </a:moveTo>
                  <a:cubicBezTo>
                    <a:pt x="128" y="40"/>
                    <a:pt x="128" y="40"/>
                    <a:pt x="129" y="40"/>
                  </a:cubicBezTo>
                  <a:cubicBezTo>
                    <a:pt x="128" y="39"/>
                    <a:pt x="128" y="39"/>
                    <a:pt x="128" y="39"/>
                  </a:cubicBezTo>
                  <a:close/>
                  <a:moveTo>
                    <a:pt x="85" y="37"/>
                  </a:moveTo>
                  <a:cubicBezTo>
                    <a:pt x="85" y="37"/>
                    <a:pt x="85" y="37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3" y="39"/>
                    <a:pt x="83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6" y="41"/>
                    <a:pt x="85" y="40"/>
                    <a:pt x="86" y="3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5" y="37"/>
                    <a:pt x="85" y="37"/>
                    <a:pt x="85" y="37"/>
                  </a:cubicBezTo>
                  <a:close/>
                  <a:moveTo>
                    <a:pt x="51" y="40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40"/>
                    <a:pt x="51" y="40"/>
                    <a:pt x="51" y="40"/>
                  </a:cubicBezTo>
                  <a:close/>
                  <a:moveTo>
                    <a:pt x="110" y="41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1"/>
                    <a:pt x="109" y="41"/>
                    <a:pt x="110" y="41"/>
                  </a:cubicBezTo>
                  <a:close/>
                  <a:moveTo>
                    <a:pt x="48" y="43"/>
                  </a:move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3"/>
                    <a:pt x="48" y="43"/>
                    <a:pt x="48" y="43"/>
                  </a:cubicBezTo>
                  <a:close/>
                  <a:moveTo>
                    <a:pt x="115" y="43"/>
                  </a:move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lose/>
                  <a:moveTo>
                    <a:pt x="123" y="44"/>
                  </a:moveTo>
                  <a:cubicBezTo>
                    <a:pt x="124" y="43"/>
                    <a:pt x="124" y="43"/>
                    <a:pt x="124" y="43"/>
                  </a:cubicBezTo>
                  <a:cubicBezTo>
                    <a:pt x="123" y="44"/>
                    <a:pt x="123" y="44"/>
                    <a:pt x="123" y="44"/>
                  </a:cubicBezTo>
                  <a:close/>
                  <a:moveTo>
                    <a:pt x="111" y="44"/>
                  </a:moveTo>
                  <a:cubicBezTo>
                    <a:pt x="113" y="44"/>
                    <a:pt x="113" y="44"/>
                    <a:pt x="113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4"/>
                    <a:pt x="113" y="44"/>
                    <a:pt x="112" y="44"/>
                  </a:cubicBezTo>
                  <a:cubicBezTo>
                    <a:pt x="111" y="44"/>
                    <a:pt x="111" y="44"/>
                    <a:pt x="111" y="44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lose/>
                  <a:moveTo>
                    <a:pt x="123" y="44"/>
                  </a:move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lose/>
                  <a:moveTo>
                    <a:pt x="45" y="46"/>
                  </a:moveTo>
                  <a:cubicBezTo>
                    <a:pt x="46" y="45"/>
                    <a:pt x="46" y="45"/>
                    <a:pt x="46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8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lose/>
                  <a:moveTo>
                    <a:pt x="117" y="44"/>
                  </a:moveTo>
                  <a:cubicBezTo>
                    <a:pt x="117" y="45"/>
                    <a:pt x="117" y="45"/>
                    <a:pt x="117" y="45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lose/>
                  <a:moveTo>
                    <a:pt x="116" y="36"/>
                  </a:moveTo>
                  <a:cubicBezTo>
                    <a:pt x="116" y="36"/>
                    <a:pt x="116" y="36"/>
                    <a:pt x="11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4"/>
                    <a:pt x="113" y="44"/>
                    <a:pt x="112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3"/>
                    <a:pt x="110" y="41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3" y="39"/>
                    <a:pt x="113" y="37"/>
                    <a:pt x="114" y="37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23" y="45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lose/>
                  <a:moveTo>
                    <a:pt x="131" y="44"/>
                  </a:moveTo>
                  <a:cubicBezTo>
                    <a:pt x="131" y="45"/>
                    <a:pt x="131" y="45"/>
                    <a:pt x="131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  <a:moveTo>
                    <a:pt x="132" y="46"/>
                  </a:moveTo>
                  <a:cubicBezTo>
                    <a:pt x="133" y="45"/>
                    <a:pt x="133" y="45"/>
                    <a:pt x="133" y="45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6"/>
                    <a:pt x="132" y="46"/>
                    <a:pt x="132" y="46"/>
                  </a:cubicBezTo>
                  <a:close/>
                  <a:moveTo>
                    <a:pt x="120" y="46"/>
                  </a:moveTo>
                  <a:cubicBezTo>
                    <a:pt x="122" y="46"/>
                    <a:pt x="122" y="46"/>
                    <a:pt x="122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6"/>
                    <a:pt x="120" y="46"/>
                    <a:pt x="120" y="46"/>
                  </a:cubicBezTo>
                  <a:close/>
                  <a:moveTo>
                    <a:pt x="132" y="46"/>
                  </a:moveTo>
                  <a:cubicBezTo>
                    <a:pt x="133" y="45"/>
                    <a:pt x="133" y="45"/>
                    <a:pt x="133" y="45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2" y="46"/>
                    <a:pt x="132" y="46"/>
                    <a:pt x="132" y="46"/>
                  </a:cubicBezTo>
                  <a:close/>
                  <a:moveTo>
                    <a:pt x="133" y="46"/>
                  </a:move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3" y="46"/>
                    <a:pt x="133" y="46"/>
                    <a:pt x="133" y="46"/>
                  </a:cubicBezTo>
                  <a:close/>
                  <a:moveTo>
                    <a:pt x="121" y="47"/>
                  </a:move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1" y="47"/>
                    <a:pt x="121" y="47"/>
                    <a:pt x="121" y="47"/>
                  </a:cubicBezTo>
                  <a:close/>
                  <a:moveTo>
                    <a:pt x="121" y="47"/>
                  </a:moveTo>
                  <a:cubicBezTo>
                    <a:pt x="121" y="47"/>
                    <a:pt x="121" y="47"/>
                    <a:pt x="121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1" y="47"/>
                    <a:pt x="121" y="47"/>
                    <a:pt x="121" y="47"/>
                  </a:cubicBezTo>
                  <a:close/>
                  <a:moveTo>
                    <a:pt x="131" y="47"/>
                  </a:moveTo>
                  <a:cubicBezTo>
                    <a:pt x="132" y="47"/>
                    <a:pt x="132" y="47"/>
                    <a:pt x="132" y="47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1" y="47"/>
                    <a:pt x="131" y="47"/>
                    <a:pt x="130" y="48"/>
                  </a:cubicBezTo>
                  <a:cubicBezTo>
                    <a:pt x="131" y="47"/>
                    <a:pt x="131" y="47"/>
                    <a:pt x="131" y="47"/>
                  </a:cubicBezTo>
                  <a:close/>
                  <a:moveTo>
                    <a:pt x="129" y="49"/>
                  </a:moveTo>
                  <a:cubicBezTo>
                    <a:pt x="129" y="48"/>
                    <a:pt x="129" y="48"/>
                    <a:pt x="129" y="48"/>
                  </a:cubicBezTo>
                  <a:cubicBezTo>
                    <a:pt x="130" y="48"/>
                    <a:pt x="130" y="48"/>
                    <a:pt x="130" y="48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29" y="49"/>
                    <a:pt x="129" y="49"/>
                    <a:pt x="129" y="49"/>
                  </a:cubicBezTo>
                  <a:close/>
                  <a:moveTo>
                    <a:pt x="130" y="48"/>
                  </a:moveTo>
                  <a:cubicBezTo>
                    <a:pt x="130" y="48"/>
                    <a:pt x="130" y="48"/>
                    <a:pt x="130" y="48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30" y="48"/>
                    <a:pt x="130" y="48"/>
                    <a:pt x="130" y="48"/>
                  </a:cubicBezTo>
                  <a:close/>
                  <a:moveTo>
                    <a:pt x="39" y="50"/>
                  </a:move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0" y="51"/>
                    <a:pt x="40" y="50"/>
                    <a:pt x="41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39" y="5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5473017" y="2707417"/>
              <a:ext cx="1588" cy="1588"/>
            </a:xfrm>
            <a:prstGeom prst="rect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5855605" y="2280380"/>
              <a:ext cx="1588" cy="1588"/>
            </a:xfrm>
            <a:prstGeom prst="rect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5493655" y="2623280"/>
              <a:ext cx="20638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77830" y="2388330"/>
              <a:ext cx="20638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5749242" y="2110517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4684030" y="2666142"/>
              <a:ext cx="20638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4320492" y="2174017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5536517" y="2515330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5238067" y="2429605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5344430" y="2174017"/>
              <a:ext cx="20638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auto">
            <a:xfrm>
              <a:off x="6219142" y="2836005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6282642" y="2772505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6027055" y="2088292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0"/>
            <p:cNvSpPr>
              <a:spLocks noChangeArrowheads="1"/>
            </p:cNvSpPr>
            <p:nvPr/>
          </p:nvSpPr>
          <p:spPr bwMode="auto">
            <a:xfrm>
              <a:off x="6474730" y="2088292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6004830" y="2237517"/>
              <a:ext cx="22225" cy="22225"/>
            </a:xfrm>
            <a:prstGeom prst="ellipse">
              <a:avLst/>
            </a:prstGeom>
            <a:solidFill>
              <a:srgbClr val="ADD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5941330" y="2151792"/>
              <a:ext cx="22225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3"/>
            <p:cNvSpPr>
              <a:spLocks noChangeArrowheads="1"/>
            </p:cNvSpPr>
            <p:nvPr/>
          </p:nvSpPr>
          <p:spPr bwMode="auto">
            <a:xfrm>
              <a:off x="5941330" y="2216880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auto">
            <a:xfrm>
              <a:off x="4085542" y="2110517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4790392" y="2643917"/>
              <a:ext cx="20638" cy="22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389005" y="2836005"/>
              <a:ext cx="171450" cy="257175"/>
            </a:xfrm>
            <a:custGeom>
              <a:avLst/>
              <a:gdLst>
                <a:gd name="T0" fmla="*/ 108 w 108"/>
                <a:gd name="T1" fmla="*/ 162 h 162"/>
                <a:gd name="T2" fmla="*/ 0 w 108"/>
                <a:gd name="T3" fmla="*/ 0 h 162"/>
                <a:gd name="T4" fmla="*/ 0 w 108"/>
                <a:gd name="T5" fmla="*/ 0 h 162"/>
                <a:gd name="T6" fmla="*/ 108 w 108"/>
                <a:gd name="T7" fmla="*/ 162 h 162"/>
                <a:gd name="T8" fmla="*/ 108 w 108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62">
                  <a:moveTo>
                    <a:pt x="108" y="16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8" y="162"/>
                  </a:lnTo>
                  <a:lnTo>
                    <a:pt x="108" y="162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025342" y="1639030"/>
              <a:ext cx="447675" cy="598488"/>
            </a:xfrm>
            <a:custGeom>
              <a:avLst/>
              <a:gdLst>
                <a:gd name="T0" fmla="*/ 13 w 282"/>
                <a:gd name="T1" fmla="*/ 0 h 377"/>
                <a:gd name="T2" fmla="*/ 282 w 282"/>
                <a:gd name="T3" fmla="*/ 377 h 377"/>
                <a:gd name="T4" fmla="*/ 268 w 282"/>
                <a:gd name="T5" fmla="*/ 377 h 377"/>
                <a:gd name="T6" fmla="*/ 0 w 282"/>
                <a:gd name="T7" fmla="*/ 0 h 377"/>
                <a:gd name="T8" fmla="*/ 13 w 282"/>
                <a:gd name="T9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77">
                  <a:moveTo>
                    <a:pt x="13" y="0"/>
                  </a:moveTo>
                  <a:lnTo>
                    <a:pt x="282" y="377"/>
                  </a:lnTo>
                  <a:lnTo>
                    <a:pt x="268" y="377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449080" y="2729642"/>
              <a:ext cx="447675" cy="63500"/>
            </a:xfrm>
            <a:custGeom>
              <a:avLst/>
              <a:gdLst>
                <a:gd name="T0" fmla="*/ 0 w 282"/>
                <a:gd name="T1" fmla="*/ 40 h 40"/>
                <a:gd name="T2" fmla="*/ 282 w 282"/>
                <a:gd name="T3" fmla="*/ 0 h 40"/>
                <a:gd name="T4" fmla="*/ 282 w 282"/>
                <a:gd name="T5" fmla="*/ 0 h 40"/>
                <a:gd name="T6" fmla="*/ 0 w 282"/>
                <a:gd name="T7" fmla="*/ 40 h 40"/>
                <a:gd name="T8" fmla="*/ 0 w 282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40">
                  <a:moveTo>
                    <a:pt x="0" y="40"/>
                  </a:moveTo>
                  <a:lnTo>
                    <a:pt x="282" y="0"/>
                  </a:lnTo>
                  <a:lnTo>
                    <a:pt x="282" y="0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5323792" y="2858230"/>
              <a:ext cx="149225" cy="255588"/>
            </a:xfrm>
            <a:custGeom>
              <a:avLst/>
              <a:gdLst>
                <a:gd name="T0" fmla="*/ 0 w 94"/>
                <a:gd name="T1" fmla="*/ 161 h 161"/>
                <a:gd name="T2" fmla="*/ 94 w 94"/>
                <a:gd name="T3" fmla="*/ 0 h 161"/>
                <a:gd name="T4" fmla="*/ 94 w 94"/>
                <a:gd name="T5" fmla="*/ 0 h 161"/>
                <a:gd name="T6" fmla="*/ 0 w 94"/>
                <a:gd name="T7" fmla="*/ 161 h 161"/>
                <a:gd name="T8" fmla="*/ 0 w 94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61">
                  <a:moveTo>
                    <a:pt x="0" y="161"/>
                  </a:moveTo>
                  <a:lnTo>
                    <a:pt x="94" y="0"/>
                  </a:lnTo>
                  <a:lnTo>
                    <a:pt x="94" y="0"/>
                  </a:lnTo>
                  <a:lnTo>
                    <a:pt x="0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6239780" y="1832705"/>
              <a:ext cx="171450" cy="277813"/>
            </a:xfrm>
            <a:custGeom>
              <a:avLst/>
              <a:gdLst>
                <a:gd name="T0" fmla="*/ 0 w 108"/>
                <a:gd name="T1" fmla="*/ 175 h 175"/>
                <a:gd name="T2" fmla="*/ 108 w 108"/>
                <a:gd name="T3" fmla="*/ 0 h 175"/>
                <a:gd name="T4" fmla="*/ 108 w 108"/>
                <a:gd name="T5" fmla="*/ 0 h 175"/>
                <a:gd name="T6" fmla="*/ 0 w 108"/>
                <a:gd name="T7" fmla="*/ 161 h 175"/>
                <a:gd name="T8" fmla="*/ 0 w 10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75">
                  <a:moveTo>
                    <a:pt x="0" y="175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0" y="161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6112780" y="2345467"/>
              <a:ext cx="596900" cy="1588"/>
            </a:xfrm>
            <a:prstGeom prst="rect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4" name="Freeform 33"/>
            <p:cNvSpPr>
              <a:spLocks/>
            </p:cNvSpPr>
            <p:nvPr/>
          </p:nvSpPr>
          <p:spPr bwMode="auto">
            <a:xfrm>
              <a:off x="3979180" y="2345467"/>
              <a:ext cx="447675" cy="20638"/>
            </a:xfrm>
            <a:custGeom>
              <a:avLst/>
              <a:gdLst>
                <a:gd name="T0" fmla="*/ 0 w 282"/>
                <a:gd name="T1" fmla="*/ 13 h 13"/>
                <a:gd name="T2" fmla="*/ 282 w 282"/>
                <a:gd name="T3" fmla="*/ 0 h 13"/>
                <a:gd name="T4" fmla="*/ 282 w 282"/>
                <a:gd name="T5" fmla="*/ 13 h 13"/>
                <a:gd name="T6" fmla="*/ 0 w 282"/>
                <a:gd name="T7" fmla="*/ 13 h 13"/>
                <a:gd name="T8" fmla="*/ 0 w 28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3">
                  <a:moveTo>
                    <a:pt x="0" y="13"/>
                  </a:moveTo>
                  <a:lnTo>
                    <a:pt x="282" y="0"/>
                  </a:lnTo>
                  <a:lnTo>
                    <a:pt x="282" y="13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5" name="Freeform 34"/>
            <p:cNvSpPr>
              <a:spLocks/>
            </p:cNvSpPr>
            <p:nvPr/>
          </p:nvSpPr>
          <p:spPr bwMode="auto">
            <a:xfrm>
              <a:off x="4598305" y="1789842"/>
              <a:ext cx="384175" cy="234950"/>
            </a:xfrm>
            <a:custGeom>
              <a:avLst/>
              <a:gdLst>
                <a:gd name="T0" fmla="*/ 0 w 242"/>
                <a:gd name="T1" fmla="*/ 0 h 148"/>
                <a:gd name="T2" fmla="*/ 242 w 242"/>
                <a:gd name="T3" fmla="*/ 148 h 148"/>
                <a:gd name="T4" fmla="*/ 242 w 242"/>
                <a:gd name="T5" fmla="*/ 148 h 148"/>
                <a:gd name="T6" fmla="*/ 0 w 242"/>
                <a:gd name="T7" fmla="*/ 0 h 148"/>
                <a:gd name="T8" fmla="*/ 0 w 242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48">
                  <a:moveTo>
                    <a:pt x="0" y="0"/>
                  </a:moveTo>
                  <a:lnTo>
                    <a:pt x="242" y="148"/>
                  </a:lnTo>
                  <a:lnTo>
                    <a:pt x="242" y="14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6" name="Freeform 35"/>
            <p:cNvSpPr>
              <a:spLocks/>
            </p:cNvSpPr>
            <p:nvPr/>
          </p:nvSpPr>
          <p:spPr bwMode="auto">
            <a:xfrm>
              <a:off x="5450792" y="1873980"/>
              <a:ext cx="363538" cy="641350"/>
            </a:xfrm>
            <a:custGeom>
              <a:avLst/>
              <a:gdLst>
                <a:gd name="T0" fmla="*/ 229 w 229"/>
                <a:gd name="T1" fmla="*/ 0 h 404"/>
                <a:gd name="T2" fmla="*/ 0 w 229"/>
                <a:gd name="T3" fmla="*/ 404 h 404"/>
                <a:gd name="T4" fmla="*/ 0 w 229"/>
                <a:gd name="T5" fmla="*/ 391 h 404"/>
                <a:gd name="T6" fmla="*/ 229 w 229"/>
                <a:gd name="T7" fmla="*/ 0 h 404"/>
                <a:gd name="T8" fmla="*/ 229 w 229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04">
                  <a:moveTo>
                    <a:pt x="229" y="0"/>
                  </a:moveTo>
                  <a:lnTo>
                    <a:pt x="0" y="404"/>
                  </a:lnTo>
                  <a:lnTo>
                    <a:pt x="0" y="391"/>
                  </a:lnTo>
                  <a:lnTo>
                    <a:pt x="229" y="0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7" name="Freeform 36"/>
            <p:cNvSpPr>
              <a:spLocks/>
            </p:cNvSpPr>
            <p:nvPr/>
          </p:nvSpPr>
          <p:spPr bwMode="auto">
            <a:xfrm>
              <a:off x="5215842" y="2558192"/>
              <a:ext cx="22225" cy="171450"/>
            </a:xfrm>
            <a:custGeom>
              <a:avLst/>
              <a:gdLst>
                <a:gd name="T0" fmla="*/ 14 w 14"/>
                <a:gd name="T1" fmla="*/ 108 h 108"/>
                <a:gd name="T2" fmla="*/ 0 w 14"/>
                <a:gd name="T3" fmla="*/ 0 h 108"/>
                <a:gd name="T4" fmla="*/ 0 w 14"/>
                <a:gd name="T5" fmla="*/ 0 h 108"/>
                <a:gd name="T6" fmla="*/ 0 w 14"/>
                <a:gd name="T7" fmla="*/ 108 h 108"/>
                <a:gd name="T8" fmla="*/ 14 w 14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8">
                  <a:moveTo>
                    <a:pt x="14" y="10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8" name="Oval 37"/>
            <p:cNvSpPr>
              <a:spLocks noChangeArrowheads="1"/>
            </p:cNvSpPr>
            <p:nvPr/>
          </p:nvSpPr>
          <p:spPr bwMode="auto">
            <a:xfrm>
              <a:off x="4896755" y="2686780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8"/>
            <p:cNvSpPr>
              <a:spLocks noChangeArrowheads="1"/>
            </p:cNvSpPr>
            <p:nvPr/>
          </p:nvSpPr>
          <p:spPr bwMode="auto">
            <a:xfrm>
              <a:off x="4426855" y="2323242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39"/>
            <p:cNvSpPr>
              <a:spLocks noChangeArrowheads="1"/>
            </p:cNvSpPr>
            <p:nvPr/>
          </p:nvSpPr>
          <p:spPr bwMode="auto">
            <a:xfrm>
              <a:off x="4982480" y="2024792"/>
              <a:ext cx="42863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40"/>
            <p:cNvSpPr>
              <a:spLocks noChangeArrowheads="1"/>
            </p:cNvSpPr>
            <p:nvPr/>
          </p:nvSpPr>
          <p:spPr bwMode="auto">
            <a:xfrm>
              <a:off x="5473017" y="2815367"/>
              <a:ext cx="41275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41"/>
            <p:cNvSpPr>
              <a:spLocks noChangeArrowheads="1"/>
            </p:cNvSpPr>
            <p:nvPr/>
          </p:nvSpPr>
          <p:spPr bwMode="auto">
            <a:xfrm>
              <a:off x="5215842" y="2515330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42"/>
            <p:cNvSpPr>
              <a:spLocks noChangeArrowheads="1"/>
            </p:cNvSpPr>
            <p:nvPr/>
          </p:nvSpPr>
          <p:spPr bwMode="auto">
            <a:xfrm>
              <a:off x="5407930" y="2494692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43"/>
            <p:cNvSpPr>
              <a:spLocks noChangeArrowheads="1"/>
            </p:cNvSpPr>
            <p:nvPr/>
          </p:nvSpPr>
          <p:spPr bwMode="auto">
            <a:xfrm>
              <a:off x="5450792" y="2216880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44"/>
            <p:cNvSpPr>
              <a:spLocks noChangeArrowheads="1"/>
            </p:cNvSpPr>
            <p:nvPr/>
          </p:nvSpPr>
          <p:spPr bwMode="auto">
            <a:xfrm>
              <a:off x="6368367" y="2793142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45"/>
            <p:cNvSpPr>
              <a:spLocks noChangeArrowheads="1"/>
            </p:cNvSpPr>
            <p:nvPr/>
          </p:nvSpPr>
          <p:spPr bwMode="auto">
            <a:xfrm>
              <a:off x="6219142" y="2088292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46"/>
            <p:cNvSpPr>
              <a:spLocks noChangeArrowheads="1"/>
            </p:cNvSpPr>
            <p:nvPr/>
          </p:nvSpPr>
          <p:spPr bwMode="auto">
            <a:xfrm>
              <a:off x="6069917" y="2323242"/>
              <a:ext cx="42863" cy="42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47"/>
            <p:cNvSpPr>
              <a:spLocks noChangeArrowheads="1"/>
            </p:cNvSpPr>
            <p:nvPr/>
          </p:nvSpPr>
          <p:spPr bwMode="auto">
            <a:xfrm>
              <a:off x="6368367" y="1704117"/>
              <a:ext cx="149225" cy="149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48"/>
            <p:cNvSpPr>
              <a:spLocks noChangeArrowheads="1"/>
            </p:cNvSpPr>
            <p:nvPr/>
          </p:nvSpPr>
          <p:spPr bwMode="auto">
            <a:xfrm>
              <a:off x="6368367" y="1704117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49"/>
            <p:cNvSpPr>
              <a:spLocks noChangeArrowheads="1"/>
            </p:cNvSpPr>
            <p:nvPr/>
          </p:nvSpPr>
          <p:spPr bwMode="auto">
            <a:xfrm>
              <a:off x="6623955" y="2259742"/>
              <a:ext cx="149225" cy="169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50"/>
            <p:cNvSpPr>
              <a:spLocks noChangeArrowheads="1"/>
            </p:cNvSpPr>
            <p:nvPr/>
          </p:nvSpPr>
          <p:spPr bwMode="auto">
            <a:xfrm>
              <a:off x="6623955" y="2280380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51"/>
            <p:cNvSpPr>
              <a:spLocks noChangeArrowheads="1"/>
            </p:cNvSpPr>
            <p:nvPr/>
          </p:nvSpPr>
          <p:spPr bwMode="auto">
            <a:xfrm>
              <a:off x="5749242" y="1810480"/>
              <a:ext cx="149225" cy="149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52"/>
            <p:cNvSpPr>
              <a:spLocks noChangeArrowheads="1"/>
            </p:cNvSpPr>
            <p:nvPr/>
          </p:nvSpPr>
          <p:spPr bwMode="auto">
            <a:xfrm>
              <a:off x="5749242" y="1810480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53"/>
            <p:cNvSpPr>
              <a:spLocks noChangeArrowheads="1"/>
            </p:cNvSpPr>
            <p:nvPr/>
          </p:nvSpPr>
          <p:spPr bwMode="auto">
            <a:xfrm>
              <a:off x="4960255" y="1554892"/>
              <a:ext cx="149225" cy="169863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54"/>
            <p:cNvSpPr>
              <a:spLocks noChangeArrowheads="1"/>
            </p:cNvSpPr>
            <p:nvPr/>
          </p:nvSpPr>
          <p:spPr bwMode="auto">
            <a:xfrm>
              <a:off x="4960255" y="1575530"/>
              <a:ext cx="149225" cy="128588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55"/>
            <p:cNvSpPr>
              <a:spLocks noChangeArrowheads="1"/>
            </p:cNvSpPr>
            <p:nvPr/>
          </p:nvSpPr>
          <p:spPr bwMode="auto">
            <a:xfrm>
              <a:off x="4534805" y="1704117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56"/>
            <p:cNvSpPr>
              <a:spLocks noChangeArrowheads="1"/>
            </p:cNvSpPr>
            <p:nvPr/>
          </p:nvSpPr>
          <p:spPr bwMode="auto">
            <a:xfrm>
              <a:off x="4534805" y="1704117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57"/>
            <p:cNvSpPr>
              <a:spLocks noChangeArrowheads="1"/>
            </p:cNvSpPr>
            <p:nvPr/>
          </p:nvSpPr>
          <p:spPr bwMode="auto">
            <a:xfrm>
              <a:off x="3895042" y="2302605"/>
              <a:ext cx="169863" cy="149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58"/>
            <p:cNvSpPr>
              <a:spLocks noChangeArrowheads="1"/>
            </p:cNvSpPr>
            <p:nvPr/>
          </p:nvSpPr>
          <p:spPr bwMode="auto">
            <a:xfrm>
              <a:off x="3895042" y="2302605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59"/>
            <p:cNvSpPr>
              <a:spLocks noChangeArrowheads="1"/>
            </p:cNvSpPr>
            <p:nvPr/>
          </p:nvSpPr>
          <p:spPr bwMode="auto">
            <a:xfrm>
              <a:off x="4363355" y="2707417"/>
              <a:ext cx="171450" cy="171450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60"/>
            <p:cNvSpPr>
              <a:spLocks noChangeArrowheads="1"/>
            </p:cNvSpPr>
            <p:nvPr/>
          </p:nvSpPr>
          <p:spPr bwMode="auto">
            <a:xfrm>
              <a:off x="4385580" y="2729642"/>
              <a:ext cx="149225" cy="149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61"/>
            <p:cNvSpPr>
              <a:spLocks noChangeArrowheads="1"/>
            </p:cNvSpPr>
            <p:nvPr/>
          </p:nvSpPr>
          <p:spPr bwMode="auto">
            <a:xfrm>
              <a:off x="5152342" y="2643917"/>
              <a:ext cx="149225" cy="171450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62"/>
            <p:cNvSpPr>
              <a:spLocks noChangeArrowheads="1"/>
            </p:cNvSpPr>
            <p:nvPr/>
          </p:nvSpPr>
          <p:spPr bwMode="auto">
            <a:xfrm>
              <a:off x="5152342" y="2666142"/>
              <a:ext cx="149225" cy="127000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63"/>
            <p:cNvSpPr>
              <a:spLocks noChangeArrowheads="1"/>
            </p:cNvSpPr>
            <p:nvPr/>
          </p:nvSpPr>
          <p:spPr bwMode="auto">
            <a:xfrm>
              <a:off x="4363355" y="2707417"/>
              <a:ext cx="171450" cy="171450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64"/>
            <p:cNvSpPr>
              <a:spLocks noChangeArrowheads="1"/>
            </p:cNvSpPr>
            <p:nvPr/>
          </p:nvSpPr>
          <p:spPr bwMode="auto">
            <a:xfrm>
              <a:off x="4385580" y="2729642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8" name="Oval 65"/>
            <p:cNvSpPr>
              <a:spLocks noChangeArrowheads="1"/>
            </p:cNvSpPr>
            <p:nvPr/>
          </p:nvSpPr>
          <p:spPr bwMode="auto">
            <a:xfrm>
              <a:off x="5258705" y="3050317"/>
              <a:ext cx="149225" cy="149225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9" name="Oval 66"/>
            <p:cNvSpPr>
              <a:spLocks noChangeArrowheads="1"/>
            </p:cNvSpPr>
            <p:nvPr/>
          </p:nvSpPr>
          <p:spPr bwMode="auto">
            <a:xfrm>
              <a:off x="5258705" y="3050317"/>
              <a:ext cx="149225" cy="149225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0" name="Freeform 67"/>
            <p:cNvSpPr>
              <a:spLocks noEditPoints="1"/>
            </p:cNvSpPr>
            <p:nvPr/>
          </p:nvSpPr>
          <p:spPr bwMode="auto">
            <a:xfrm>
              <a:off x="6389005" y="1746980"/>
              <a:ext cx="65088" cy="85725"/>
            </a:xfrm>
            <a:custGeom>
              <a:avLst/>
              <a:gdLst>
                <a:gd name="T0" fmla="*/ 1 w 3"/>
                <a:gd name="T1" fmla="*/ 2 h 4"/>
                <a:gd name="T2" fmla="*/ 0 w 3"/>
                <a:gd name="T3" fmla="*/ 2 h 4"/>
                <a:gd name="T4" fmla="*/ 0 w 3"/>
                <a:gd name="T5" fmla="*/ 1 h 4"/>
                <a:gd name="T6" fmla="*/ 1 w 3"/>
                <a:gd name="T7" fmla="*/ 1 h 4"/>
                <a:gd name="T8" fmla="*/ 1 w 3"/>
                <a:gd name="T9" fmla="*/ 0 h 4"/>
                <a:gd name="T10" fmla="*/ 2 w 3"/>
                <a:gd name="T11" fmla="*/ 1 h 4"/>
                <a:gd name="T12" fmla="*/ 3 w 3"/>
                <a:gd name="T13" fmla="*/ 1 h 4"/>
                <a:gd name="T14" fmla="*/ 2 w 3"/>
                <a:gd name="T15" fmla="*/ 2 h 4"/>
                <a:gd name="T16" fmla="*/ 2 w 3"/>
                <a:gd name="T17" fmla="*/ 2 h 4"/>
                <a:gd name="T18" fmla="*/ 3 w 3"/>
                <a:gd name="T19" fmla="*/ 2 h 4"/>
                <a:gd name="T20" fmla="*/ 3 w 3"/>
                <a:gd name="T21" fmla="*/ 3 h 4"/>
                <a:gd name="T22" fmla="*/ 3 w 3"/>
                <a:gd name="T23" fmla="*/ 3 h 4"/>
                <a:gd name="T24" fmla="*/ 2 w 3"/>
                <a:gd name="T25" fmla="*/ 3 h 4"/>
                <a:gd name="T26" fmla="*/ 2 w 3"/>
                <a:gd name="T27" fmla="*/ 3 h 4"/>
                <a:gd name="T28" fmla="*/ 1 w 3"/>
                <a:gd name="T29" fmla="*/ 4 h 4"/>
                <a:gd name="T30" fmla="*/ 1 w 3"/>
                <a:gd name="T31" fmla="*/ 3 h 4"/>
                <a:gd name="T32" fmla="*/ 0 w 3"/>
                <a:gd name="T33" fmla="*/ 3 h 4"/>
                <a:gd name="T34" fmla="*/ 0 w 3"/>
                <a:gd name="T35" fmla="*/ 3 h 4"/>
                <a:gd name="T36" fmla="*/ 0 w 3"/>
                <a:gd name="T37" fmla="*/ 2 h 4"/>
                <a:gd name="T38" fmla="*/ 1 w 3"/>
                <a:gd name="T39" fmla="*/ 2 h 4"/>
                <a:gd name="T40" fmla="*/ 1 w 3"/>
                <a:gd name="T41" fmla="*/ 1 h 4"/>
                <a:gd name="T42" fmla="*/ 1 w 3"/>
                <a:gd name="T43" fmla="*/ 1 h 4"/>
                <a:gd name="T44" fmla="*/ 1 w 3"/>
                <a:gd name="T45" fmla="*/ 2 h 4"/>
                <a:gd name="T46" fmla="*/ 2 w 3"/>
                <a:gd name="T47" fmla="*/ 1 h 4"/>
                <a:gd name="T48" fmla="*/ 2 w 3"/>
                <a:gd name="T49" fmla="*/ 1 h 4"/>
                <a:gd name="T50" fmla="*/ 2 w 3"/>
                <a:gd name="T51" fmla="*/ 1 h 4"/>
                <a:gd name="T52" fmla="*/ 1 w 3"/>
                <a:gd name="T53" fmla="*/ 1 h 4"/>
                <a:gd name="T54" fmla="*/ 1 w 3"/>
                <a:gd name="T55" fmla="*/ 1 h 4"/>
                <a:gd name="T56" fmla="*/ 1 w 3"/>
                <a:gd name="T57" fmla="*/ 1 h 4"/>
                <a:gd name="T58" fmla="*/ 1 w 3"/>
                <a:gd name="T59" fmla="*/ 3 h 4"/>
                <a:gd name="T60" fmla="*/ 1 w 3"/>
                <a:gd name="T61" fmla="*/ 3 h 4"/>
                <a:gd name="T62" fmla="*/ 1 w 3"/>
                <a:gd name="T63" fmla="*/ 3 h 4"/>
                <a:gd name="T64" fmla="*/ 2 w 3"/>
                <a:gd name="T65" fmla="*/ 3 h 4"/>
                <a:gd name="T66" fmla="*/ 2 w 3"/>
                <a:gd name="T67" fmla="*/ 3 h 4"/>
                <a:gd name="T68" fmla="*/ 2 w 3"/>
                <a:gd name="T69" fmla="*/ 2 h 4"/>
                <a:gd name="T70" fmla="*/ 1 w 3"/>
                <a:gd name="T71" fmla="*/ 2 h 4"/>
                <a:gd name="T72" fmla="*/ 1 w 3"/>
                <a:gd name="T73" fmla="*/ 2 h 4"/>
                <a:gd name="T74" fmla="*/ 1 w 3"/>
                <a:gd name="T7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1" name="Freeform 68"/>
            <p:cNvSpPr>
              <a:spLocks/>
            </p:cNvSpPr>
            <p:nvPr/>
          </p:nvSpPr>
          <p:spPr bwMode="auto">
            <a:xfrm>
              <a:off x="6454092" y="1746980"/>
              <a:ext cx="63500" cy="63500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2 h 3"/>
                <a:gd name="T8" fmla="*/ 2 w 3"/>
                <a:gd name="T9" fmla="*/ 2 h 3"/>
                <a:gd name="T10" fmla="*/ 2 w 3"/>
                <a:gd name="T11" fmla="*/ 1 h 3"/>
                <a:gd name="T12" fmla="*/ 2 w 3"/>
                <a:gd name="T13" fmla="*/ 1 h 3"/>
                <a:gd name="T14" fmla="*/ 1 w 3"/>
                <a:gd name="T15" fmla="*/ 1 h 3"/>
                <a:gd name="T16" fmla="*/ 1 w 3"/>
                <a:gd name="T17" fmla="*/ 1 h 3"/>
                <a:gd name="T18" fmla="*/ 1 w 3"/>
                <a:gd name="T19" fmla="*/ 1 h 3"/>
                <a:gd name="T20" fmla="*/ 0 w 3"/>
                <a:gd name="T21" fmla="*/ 1 h 3"/>
                <a:gd name="T22" fmla="*/ 0 w 3"/>
                <a:gd name="T23" fmla="*/ 1 h 3"/>
                <a:gd name="T24" fmla="*/ 1 w 3"/>
                <a:gd name="T25" fmla="*/ 0 h 3"/>
                <a:gd name="T26" fmla="*/ 1 w 3"/>
                <a:gd name="T27" fmla="*/ 0 h 3"/>
                <a:gd name="T28" fmla="*/ 2 w 3"/>
                <a:gd name="T29" fmla="*/ 0 h 3"/>
                <a:gd name="T30" fmla="*/ 2 w 3"/>
                <a:gd name="T31" fmla="*/ 1 h 3"/>
                <a:gd name="T32" fmla="*/ 2 w 3"/>
                <a:gd name="T33" fmla="*/ 1 h 3"/>
                <a:gd name="T34" fmla="*/ 2 w 3"/>
                <a:gd name="T35" fmla="*/ 2 h 3"/>
                <a:gd name="T36" fmla="*/ 2 w 3"/>
                <a:gd name="T37" fmla="*/ 2 h 3"/>
                <a:gd name="T38" fmla="*/ 1 w 3"/>
                <a:gd name="T39" fmla="*/ 3 h 3"/>
                <a:gd name="T40" fmla="*/ 1 w 3"/>
                <a:gd name="T41" fmla="*/ 3 h 3"/>
                <a:gd name="T42" fmla="*/ 3 w 3"/>
                <a:gd name="T4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2" name="Freeform 69"/>
            <p:cNvSpPr>
              <a:spLocks/>
            </p:cNvSpPr>
            <p:nvPr/>
          </p:nvSpPr>
          <p:spPr bwMode="auto">
            <a:xfrm>
              <a:off x="6644592" y="2323242"/>
              <a:ext cx="65088" cy="65088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2 w 3"/>
                <a:gd name="T13" fmla="*/ 0 h 3"/>
                <a:gd name="T14" fmla="*/ 1 w 3"/>
                <a:gd name="T15" fmla="*/ 0 h 3"/>
                <a:gd name="T16" fmla="*/ 1 w 3"/>
                <a:gd name="T17" fmla="*/ 0 h 3"/>
                <a:gd name="T18" fmla="*/ 1 w 3"/>
                <a:gd name="T19" fmla="*/ 1 h 3"/>
                <a:gd name="T20" fmla="*/ 0 w 3"/>
                <a:gd name="T21" fmla="*/ 1 h 3"/>
                <a:gd name="T22" fmla="*/ 0 w 3"/>
                <a:gd name="T23" fmla="*/ 0 h 3"/>
                <a:gd name="T24" fmla="*/ 1 w 3"/>
                <a:gd name="T25" fmla="*/ 0 h 3"/>
                <a:gd name="T26" fmla="*/ 1 w 3"/>
                <a:gd name="T27" fmla="*/ 0 h 3"/>
                <a:gd name="T28" fmla="*/ 2 w 3"/>
                <a:gd name="T29" fmla="*/ 0 h 3"/>
                <a:gd name="T30" fmla="*/ 2 w 3"/>
                <a:gd name="T31" fmla="*/ 0 h 3"/>
                <a:gd name="T32" fmla="*/ 3 w 3"/>
                <a:gd name="T33" fmla="*/ 1 h 3"/>
                <a:gd name="T34" fmla="*/ 2 w 3"/>
                <a:gd name="T35" fmla="*/ 1 h 3"/>
                <a:gd name="T36" fmla="*/ 2 w 3"/>
                <a:gd name="T37" fmla="*/ 2 h 3"/>
                <a:gd name="T38" fmla="*/ 1 w 3"/>
                <a:gd name="T39" fmla="*/ 2 h 3"/>
                <a:gd name="T40" fmla="*/ 1 w 3"/>
                <a:gd name="T41" fmla="*/ 2 h 3"/>
                <a:gd name="T42" fmla="*/ 3 w 3"/>
                <a:gd name="T43" fmla="*/ 2 h 3"/>
                <a:gd name="T44" fmla="*/ 3 w 3"/>
                <a:gd name="T4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3" name="Freeform 70"/>
            <p:cNvSpPr>
              <a:spLocks/>
            </p:cNvSpPr>
            <p:nvPr/>
          </p:nvSpPr>
          <p:spPr bwMode="auto">
            <a:xfrm>
              <a:off x="5771467" y="1853342"/>
              <a:ext cx="42863" cy="635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1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1 w 2"/>
                <a:gd name="T13" fmla="*/ 1 h 3"/>
                <a:gd name="T14" fmla="*/ 2 w 2"/>
                <a:gd name="T15" fmla="*/ 1 h 3"/>
                <a:gd name="T16" fmla="*/ 2 w 2"/>
                <a:gd name="T17" fmla="*/ 2 h 3"/>
                <a:gd name="T18" fmla="*/ 2 w 2"/>
                <a:gd name="T19" fmla="*/ 3 h 3"/>
                <a:gd name="T20" fmla="*/ 2 w 2"/>
                <a:gd name="T21" fmla="*/ 3 h 3"/>
                <a:gd name="T22" fmla="*/ 1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2 h 3"/>
                <a:gd name="T32" fmla="*/ 1 w 2"/>
                <a:gd name="T33" fmla="*/ 2 h 3"/>
                <a:gd name="T34" fmla="*/ 1 w 2"/>
                <a:gd name="T35" fmla="*/ 2 h 3"/>
                <a:gd name="T36" fmla="*/ 1 w 2"/>
                <a:gd name="T37" fmla="*/ 3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1 h 3"/>
                <a:gd name="T46" fmla="*/ 1 w 2"/>
                <a:gd name="T47" fmla="*/ 2 h 3"/>
                <a:gd name="T48" fmla="*/ 1 w 2"/>
                <a:gd name="T49" fmla="*/ 2 h 3"/>
                <a:gd name="T50" fmla="*/ 0 w 2"/>
                <a:gd name="T51" fmla="*/ 2 h 3"/>
                <a:gd name="T52" fmla="*/ 0 w 2"/>
                <a:gd name="T5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4" name="Freeform 71"/>
            <p:cNvSpPr>
              <a:spLocks noEditPoints="1"/>
            </p:cNvSpPr>
            <p:nvPr/>
          </p:nvSpPr>
          <p:spPr bwMode="auto">
            <a:xfrm>
              <a:off x="5834967" y="1853342"/>
              <a:ext cx="42863" cy="63500"/>
            </a:xfrm>
            <a:custGeom>
              <a:avLst/>
              <a:gdLst>
                <a:gd name="T0" fmla="*/ 13 w 27"/>
                <a:gd name="T1" fmla="*/ 27 h 40"/>
                <a:gd name="T2" fmla="*/ 0 w 27"/>
                <a:gd name="T3" fmla="*/ 27 h 40"/>
                <a:gd name="T4" fmla="*/ 0 w 27"/>
                <a:gd name="T5" fmla="*/ 27 h 40"/>
                <a:gd name="T6" fmla="*/ 13 w 27"/>
                <a:gd name="T7" fmla="*/ 0 h 40"/>
                <a:gd name="T8" fmla="*/ 27 w 27"/>
                <a:gd name="T9" fmla="*/ 0 h 40"/>
                <a:gd name="T10" fmla="*/ 27 w 27"/>
                <a:gd name="T11" fmla="*/ 27 h 40"/>
                <a:gd name="T12" fmla="*/ 27 w 27"/>
                <a:gd name="T13" fmla="*/ 27 h 40"/>
                <a:gd name="T14" fmla="*/ 27 w 27"/>
                <a:gd name="T15" fmla="*/ 27 h 40"/>
                <a:gd name="T16" fmla="*/ 27 w 27"/>
                <a:gd name="T17" fmla="*/ 27 h 40"/>
                <a:gd name="T18" fmla="*/ 27 w 27"/>
                <a:gd name="T19" fmla="*/ 40 h 40"/>
                <a:gd name="T20" fmla="*/ 13 w 27"/>
                <a:gd name="T21" fmla="*/ 40 h 40"/>
                <a:gd name="T22" fmla="*/ 13 w 27"/>
                <a:gd name="T23" fmla="*/ 27 h 40"/>
                <a:gd name="T24" fmla="*/ 13 w 27"/>
                <a:gd name="T25" fmla="*/ 27 h 40"/>
                <a:gd name="T26" fmla="*/ 13 w 27"/>
                <a:gd name="T27" fmla="*/ 27 h 40"/>
                <a:gd name="T28" fmla="*/ 13 w 27"/>
                <a:gd name="T29" fmla="*/ 13 h 40"/>
                <a:gd name="T30" fmla="*/ 0 w 27"/>
                <a:gd name="T31" fmla="*/ 27 h 40"/>
                <a:gd name="T32" fmla="*/ 13 w 27"/>
                <a:gd name="T33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0">
                  <a:moveTo>
                    <a:pt x="13" y="27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13" y="0"/>
                  </a:lnTo>
                  <a:lnTo>
                    <a:pt x="27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40"/>
                  </a:lnTo>
                  <a:lnTo>
                    <a:pt x="13" y="40"/>
                  </a:lnTo>
                  <a:lnTo>
                    <a:pt x="13" y="27"/>
                  </a:lnTo>
                  <a:lnTo>
                    <a:pt x="13" y="27"/>
                  </a:lnTo>
                  <a:close/>
                  <a:moveTo>
                    <a:pt x="13" y="27"/>
                  </a:moveTo>
                  <a:lnTo>
                    <a:pt x="13" y="13"/>
                  </a:lnTo>
                  <a:lnTo>
                    <a:pt x="0" y="27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5" name="Freeform 72"/>
            <p:cNvSpPr>
              <a:spLocks/>
            </p:cNvSpPr>
            <p:nvPr/>
          </p:nvSpPr>
          <p:spPr bwMode="auto">
            <a:xfrm>
              <a:off x="4982480" y="1618392"/>
              <a:ext cx="42863" cy="63500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1 h 3"/>
                <a:gd name="T14" fmla="*/ 2 w 2"/>
                <a:gd name="T15" fmla="*/ 1 h 3"/>
                <a:gd name="T16" fmla="*/ 2 w 2"/>
                <a:gd name="T17" fmla="*/ 1 h 3"/>
                <a:gd name="T18" fmla="*/ 2 w 2"/>
                <a:gd name="T19" fmla="*/ 1 h 3"/>
                <a:gd name="T20" fmla="*/ 2 w 2"/>
                <a:gd name="T21" fmla="*/ 2 h 3"/>
                <a:gd name="T22" fmla="*/ 2 w 2"/>
                <a:gd name="T23" fmla="*/ 2 h 3"/>
                <a:gd name="T24" fmla="*/ 2 w 2"/>
                <a:gd name="T25" fmla="*/ 3 h 3"/>
                <a:gd name="T26" fmla="*/ 1 w 2"/>
                <a:gd name="T27" fmla="*/ 3 h 3"/>
                <a:gd name="T28" fmla="*/ 1 w 2"/>
                <a:gd name="T29" fmla="*/ 3 h 3"/>
                <a:gd name="T30" fmla="*/ 0 w 2"/>
                <a:gd name="T31" fmla="*/ 2 h 3"/>
                <a:gd name="T32" fmla="*/ 0 w 2"/>
                <a:gd name="T33" fmla="*/ 2 h 3"/>
                <a:gd name="T34" fmla="*/ 1 w 2"/>
                <a:gd name="T35" fmla="*/ 2 h 3"/>
                <a:gd name="T36" fmla="*/ 1 w 2"/>
                <a:gd name="T37" fmla="*/ 2 h 3"/>
                <a:gd name="T38" fmla="*/ 1 w 2"/>
                <a:gd name="T39" fmla="*/ 2 h 3"/>
                <a:gd name="T40" fmla="*/ 2 w 2"/>
                <a:gd name="T41" fmla="*/ 2 h 3"/>
                <a:gd name="T42" fmla="*/ 2 w 2"/>
                <a:gd name="T43" fmla="*/ 2 h 3"/>
                <a:gd name="T44" fmla="*/ 2 w 2"/>
                <a:gd name="T45" fmla="*/ 2 h 3"/>
                <a:gd name="T46" fmla="*/ 1 w 2"/>
                <a:gd name="T47" fmla="*/ 1 h 3"/>
                <a:gd name="T48" fmla="*/ 1 w 2"/>
                <a:gd name="T49" fmla="*/ 1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2 w 2"/>
                <a:gd name="T57" fmla="*/ 1 h 3"/>
                <a:gd name="T58" fmla="*/ 1 w 2"/>
                <a:gd name="T59" fmla="*/ 0 h 3"/>
                <a:gd name="T60" fmla="*/ 1 w 2"/>
                <a:gd name="T61" fmla="*/ 0 h 3"/>
                <a:gd name="T62" fmla="*/ 1 w 2"/>
                <a:gd name="T63" fmla="*/ 0 h 3"/>
                <a:gd name="T64" fmla="*/ 1 w 2"/>
                <a:gd name="T6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6" name="Freeform 73"/>
            <p:cNvSpPr>
              <a:spLocks noEditPoints="1"/>
            </p:cNvSpPr>
            <p:nvPr/>
          </p:nvSpPr>
          <p:spPr bwMode="auto">
            <a:xfrm>
              <a:off x="5045980" y="1618392"/>
              <a:ext cx="42863" cy="63500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1 h 3"/>
                <a:gd name="T4" fmla="*/ 1 w 2"/>
                <a:gd name="T5" fmla="*/ 0 h 3"/>
                <a:gd name="T6" fmla="*/ 1 w 2"/>
                <a:gd name="T7" fmla="*/ 0 h 3"/>
                <a:gd name="T8" fmla="*/ 1 w 2"/>
                <a:gd name="T9" fmla="*/ 0 h 3"/>
                <a:gd name="T10" fmla="*/ 1 w 2"/>
                <a:gd name="T11" fmla="*/ 1 h 3"/>
                <a:gd name="T12" fmla="*/ 1 w 2"/>
                <a:gd name="T13" fmla="*/ 1 h 3"/>
                <a:gd name="T14" fmla="*/ 1 w 2"/>
                <a:gd name="T15" fmla="*/ 1 h 3"/>
                <a:gd name="T16" fmla="*/ 2 w 2"/>
                <a:gd name="T17" fmla="*/ 1 h 3"/>
                <a:gd name="T18" fmla="*/ 2 w 2"/>
                <a:gd name="T19" fmla="*/ 2 h 3"/>
                <a:gd name="T20" fmla="*/ 2 w 2"/>
                <a:gd name="T21" fmla="*/ 2 h 3"/>
                <a:gd name="T22" fmla="*/ 2 w 2"/>
                <a:gd name="T23" fmla="*/ 3 h 3"/>
                <a:gd name="T24" fmla="*/ 1 w 2"/>
                <a:gd name="T25" fmla="*/ 3 h 3"/>
                <a:gd name="T26" fmla="*/ 0 w 2"/>
                <a:gd name="T27" fmla="*/ 3 h 3"/>
                <a:gd name="T28" fmla="*/ 0 w 2"/>
                <a:gd name="T29" fmla="*/ 2 h 3"/>
                <a:gd name="T30" fmla="*/ 0 w 2"/>
                <a:gd name="T31" fmla="*/ 1 h 3"/>
                <a:gd name="T32" fmla="*/ 0 w 2"/>
                <a:gd name="T33" fmla="*/ 0 h 3"/>
                <a:gd name="T34" fmla="*/ 1 w 2"/>
                <a:gd name="T35" fmla="*/ 0 h 3"/>
                <a:gd name="T36" fmla="*/ 2 w 2"/>
                <a:gd name="T37" fmla="*/ 0 h 3"/>
                <a:gd name="T38" fmla="*/ 2 w 2"/>
                <a:gd name="T39" fmla="*/ 0 h 3"/>
                <a:gd name="T40" fmla="*/ 2 w 2"/>
                <a:gd name="T41" fmla="*/ 0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2 w 2"/>
                <a:gd name="T51" fmla="*/ 2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7" name="Freeform 74"/>
            <p:cNvSpPr>
              <a:spLocks/>
            </p:cNvSpPr>
            <p:nvPr/>
          </p:nvSpPr>
          <p:spPr bwMode="auto">
            <a:xfrm>
              <a:off x="4555442" y="1746980"/>
              <a:ext cx="42863" cy="635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1 h 3"/>
                <a:gd name="T6" fmla="*/ 2 w 2"/>
                <a:gd name="T7" fmla="*/ 2 h 3"/>
                <a:gd name="T8" fmla="*/ 1 w 2"/>
                <a:gd name="T9" fmla="*/ 2 h 3"/>
                <a:gd name="T10" fmla="*/ 1 w 2"/>
                <a:gd name="T11" fmla="*/ 3 h 3"/>
                <a:gd name="T12" fmla="*/ 0 w 2"/>
                <a:gd name="T13" fmla="*/ 3 h 3"/>
                <a:gd name="T14" fmla="*/ 1 w 2"/>
                <a:gd name="T15" fmla="*/ 2 h 3"/>
                <a:gd name="T16" fmla="*/ 1 w 2"/>
                <a:gd name="T17" fmla="*/ 1 h 3"/>
                <a:gd name="T18" fmla="*/ 0 w 2"/>
                <a:gd name="T19" fmla="*/ 1 h 3"/>
                <a:gd name="T20" fmla="*/ 0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8" name="Freeform 75"/>
            <p:cNvSpPr>
              <a:spLocks/>
            </p:cNvSpPr>
            <p:nvPr/>
          </p:nvSpPr>
          <p:spPr bwMode="auto">
            <a:xfrm>
              <a:off x="4618942" y="1746980"/>
              <a:ext cx="42863" cy="63500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1 h 3"/>
                <a:gd name="T4" fmla="*/ 0 w 2"/>
                <a:gd name="T5" fmla="*/ 0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2 w 2"/>
                <a:gd name="T13" fmla="*/ 1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2 h 3"/>
                <a:gd name="T22" fmla="*/ 2 w 2"/>
                <a:gd name="T23" fmla="*/ 3 h 3"/>
                <a:gd name="T24" fmla="*/ 2 w 2"/>
                <a:gd name="T25" fmla="*/ 3 h 3"/>
                <a:gd name="T26" fmla="*/ 1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1 w 2"/>
                <a:gd name="T35" fmla="*/ 2 h 3"/>
                <a:gd name="T36" fmla="*/ 1 w 2"/>
                <a:gd name="T37" fmla="*/ 3 h 3"/>
                <a:gd name="T38" fmla="*/ 1 w 2"/>
                <a:gd name="T39" fmla="*/ 3 h 3"/>
                <a:gd name="T40" fmla="*/ 1 w 2"/>
                <a:gd name="T41" fmla="*/ 3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1 w 2"/>
                <a:gd name="T63" fmla="*/ 1 h 3"/>
                <a:gd name="T64" fmla="*/ 1 w 2"/>
                <a:gd name="T6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9" name="Freeform 76"/>
            <p:cNvSpPr>
              <a:spLocks noEditPoints="1"/>
            </p:cNvSpPr>
            <p:nvPr/>
          </p:nvSpPr>
          <p:spPr bwMode="auto">
            <a:xfrm>
              <a:off x="3915680" y="2345467"/>
              <a:ext cx="63500" cy="63500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2 h 3"/>
                <a:gd name="T4" fmla="*/ 1 w 3"/>
                <a:gd name="T5" fmla="*/ 2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1 w 3"/>
                <a:gd name="T15" fmla="*/ 2 h 3"/>
                <a:gd name="T16" fmla="*/ 1 w 3"/>
                <a:gd name="T17" fmla="*/ 2 h 3"/>
                <a:gd name="T18" fmla="*/ 0 w 3"/>
                <a:gd name="T19" fmla="*/ 1 h 3"/>
                <a:gd name="T20" fmla="*/ 0 w 3"/>
                <a:gd name="T21" fmla="*/ 0 h 3"/>
                <a:gd name="T22" fmla="*/ 1 w 3"/>
                <a:gd name="T23" fmla="*/ 0 h 3"/>
                <a:gd name="T24" fmla="*/ 2 w 3"/>
                <a:gd name="T25" fmla="*/ 0 h 3"/>
                <a:gd name="T26" fmla="*/ 2 w 3"/>
                <a:gd name="T27" fmla="*/ 0 h 3"/>
                <a:gd name="T28" fmla="*/ 3 w 3"/>
                <a:gd name="T29" fmla="*/ 1 h 3"/>
                <a:gd name="T30" fmla="*/ 3 w 3"/>
                <a:gd name="T31" fmla="*/ 1 h 3"/>
                <a:gd name="T32" fmla="*/ 2 w 3"/>
                <a:gd name="T33" fmla="*/ 3 h 3"/>
                <a:gd name="T34" fmla="*/ 2 w 3"/>
                <a:gd name="T35" fmla="*/ 3 h 3"/>
                <a:gd name="T36" fmla="*/ 1 w 3"/>
                <a:gd name="T37" fmla="*/ 3 h 3"/>
                <a:gd name="T38" fmla="*/ 1 w 3"/>
                <a:gd name="T39" fmla="*/ 3 h 3"/>
                <a:gd name="T40" fmla="*/ 0 w 3"/>
                <a:gd name="T41" fmla="*/ 2 h 3"/>
                <a:gd name="T42" fmla="*/ 2 w 3"/>
                <a:gd name="T43" fmla="*/ 1 h 3"/>
                <a:gd name="T44" fmla="*/ 2 w 3"/>
                <a:gd name="T45" fmla="*/ 1 h 3"/>
                <a:gd name="T46" fmla="*/ 2 w 3"/>
                <a:gd name="T47" fmla="*/ 0 h 3"/>
                <a:gd name="T48" fmla="*/ 1 w 3"/>
                <a:gd name="T49" fmla="*/ 1 h 3"/>
                <a:gd name="T50" fmla="*/ 1 w 3"/>
                <a:gd name="T51" fmla="*/ 1 h 3"/>
                <a:gd name="T52" fmla="*/ 1 w 3"/>
                <a:gd name="T53" fmla="*/ 1 h 3"/>
                <a:gd name="T54" fmla="*/ 2 w 3"/>
                <a:gd name="T55" fmla="*/ 1 h 3"/>
                <a:gd name="T56" fmla="*/ 2 w 3"/>
                <a:gd name="T57" fmla="*/ 1 h 3"/>
                <a:gd name="T58" fmla="*/ 2 w 3"/>
                <a:gd name="T5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0" name="Freeform 77"/>
            <p:cNvSpPr>
              <a:spLocks noEditPoints="1"/>
            </p:cNvSpPr>
            <p:nvPr/>
          </p:nvSpPr>
          <p:spPr bwMode="auto">
            <a:xfrm>
              <a:off x="3979180" y="2345467"/>
              <a:ext cx="65088" cy="63500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1 h 3"/>
                <a:gd name="T4" fmla="*/ 0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3 w 3"/>
                <a:gd name="T13" fmla="*/ 1 h 3"/>
                <a:gd name="T14" fmla="*/ 3 w 3"/>
                <a:gd name="T15" fmla="*/ 1 h 3"/>
                <a:gd name="T16" fmla="*/ 2 w 3"/>
                <a:gd name="T17" fmla="*/ 1 h 3"/>
                <a:gd name="T18" fmla="*/ 3 w 3"/>
                <a:gd name="T19" fmla="*/ 2 h 3"/>
                <a:gd name="T20" fmla="*/ 3 w 3"/>
                <a:gd name="T21" fmla="*/ 2 h 3"/>
                <a:gd name="T22" fmla="*/ 3 w 3"/>
                <a:gd name="T23" fmla="*/ 3 h 3"/>
                <a:gd name="T24" fmla="*/ 2 w 3"/>
                <a:gd name="T25" fmla="*/ 3 h 3"/>
                <a:gd name="T26" fmla="*/ 2 w 3"/>
                <a:gd name="T27" fmla="*/ 3 h 3"/>
                <a:gd name="T28" fmla="*/ 1 w 3"/>
                <a:gd name="T29" fmla="*/ 3 h 3"/>
                <a:gd name="T30" fmla="*/ 1 w 3"/>
                <a:gd name="T31" fmla="*/ 3 h 3"/>
                <a:gd name="T32" fmla="*/ 0 w 3"/>
                <a:gd name="T33" fmla="*/ 3 h 3"/>
                <a:gd name="T34" fmla="*/ 0 w 3"/>
                <a:gd name="T35" fmla="*/ 2 h 3"/>
                <a:gd name="T36" fmla="*/ 0 w 3"/>
                <a:gd name="T37" fmla="*/ 2 h 3"/>
                <a:gd name="T38" fmla="*/ 1 w 3"/>
                <a:gd name="T39" fmla="*/ 1 h 3"/>
                <a:gd name="T40" fmla="*/ 1 w 3"/>
                <a:gd name="T41" fmla="*/ 1 h 3"/>
                <a:gd name="T42" fmla="*/ 1 w 3"/>
                <a:gd name="T43" fmla="*/ 1 h 3"/>
                <a:gd name="T44" fmla="*/ 1 w 3"/>
                <a:gd name="T45" fmla="*/ 1 h 3"/>
                <a:gd name="T46" fmla="*/ 2 w 3"/>
                <a:gd name="T47" fmla="*/ 1 h 3"/>
                <a:gd name="T48" fmla="*/ 2 w 3"/>
                <a:gd name="T49" fmla="*/ 1 h 3"/>
                <a:gd name="T50" fmla="*/ 2 w 3"/>
                <a:gd name="T51" fmla="*/ 1 h 3"/>
                <a:gd name="T52" fmla="*/ 1 w 3"/>
                <a:gd name="T53" fmla="*/ 0 h 3"/>
                <a:gd name="T54" fmla="*/ 1 w 3"/>
                <a:gd name="T55" fmla="*/ 1 h 3"/>
                <a:gd name="T56" fmla="*/ 1 w 3"/>
                <a:gd name="T57" fmla="*/ 1 h 3"/>
                <a:gd name="T58" fmla="*/ 1 w 3"/>
                <a:gd name="T59" fmla="*/ 2 h 3"/>
                <a:gd name="T60" fmla="*/ 1 w 3"/>
                <a:gd name="T61" fmla="*/ 2 h 3"/>
                <a:gd name="T62" fmla="*/ 1 w 3"/>
                <a:gd name="T63" fmla="*/ 3 h 3"/>
                <a:gd name="T64" fmla="*/ 2 w 3"/>
                <a:gd name="T65" fmla="*/ 2 h 3"/>
                <a:gd name="T66" fmla="*/ 2 w 3"/>
                <a:gd name="T67" fmla="*/ 2 h 3"/>
                <a:gd name="T68" fmla="*/ 2 w 3"/>
                <a:gd name="T69" fmla="*/ 2 h 3"/>
                <a:gd name="T70" fmla="*/ 1 w 3"/>
                <a:gd name="T71" fmla="*/ 2 h 3"/>
                <a:gd name="T72" fmla="*/ 1 w 3"/>
                <a:gd name="T73" fmla="*/ 2 h 3"/>
                <a:gd name="T74" fmla="*/ 1 w 3"/>
                <a:gd name="T7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1" name="Freeform 78"/>
            <p:cNvSpPr>
              <a:spLocks/>
            </p:cNvSpPr>
            <p:nvPr/>
          </p:nvSpPr>
          <p:spPr bwMode="auto">
            <a:xfrm>
              <a:off x="4406217" y="2772505"/>
              <a:ext cx="42863" cy="635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1 h 3"/>
                <a:gd name="T10" fmla="*/ 1 w 2"/>
                <a:gd name="T11" fmla="*/ 1 h 3"/>
                <a:gd name="T12" fmla="*/ 1 w 2"/>
                <a:gd name="T13" fmla="*/ 1 h 3"/>
                <a:gd name="T14" fmla="*/ 2 w 2"/>
                <a:gd name="T15" fmla="*/ 1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3 h 3"/>
                <a:gd name="T22" fmla="*/ 1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2 h 3"/>
                <a:gd name="T30" fmla="*/ 0 w 2"/>
                <a:gd name="T31" fmla="*/ 2 h 3"/>
                <a:gd name="T32" fmla="*/ 0 w 2"/>
                <a:gd name="T33" fmla="*/ 2 h 3"/>
                <a:gd name="T34" fmla="*/ 1 w 2"/>
                <a:gd name="T35" fmla="*/ 2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1 h 3"/>
                <a:gd name="T44" fmla="*/ 1 w 2"/>
                <a:gd name="T45" fmla="*/ 1 h 3"/>
                <a:gd name="T46" fmla="*/ 1 w 2"/>
                <a:gd name="T47" fmla="*/ 1 h 3"/>
                <a:gd name="T48" fmla="*/ 0 w 2"/>
                <a:gd name="T49" fmla="*/ 2 h 3"/>
                <a:gd name="T50" fmla="*/ 0 w 2"/>
                <a:gd name="T51" fmla="*/ 1 h 3"/>
                <a:gd name="T52" fmla="*/ 0 w 2"/>
                <a:gd name="T5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79"/>
            <p:cNvSpPr>
              <a:spLocks noEditPoints="1"/>
            </p:cNvSpPr>
            <p:nvPr/>
          </p:nvSpPr>
          <p:spPr bwMode="auto">
            <a:xfrm>
              <a:off x="4449080" y="2772505"/>
              <a:ext cx="63500" cy="63500"/>
            </a:xfrm>
            <a:custGeom>
              <a:avLst/>
              <a:gdLst>
                <a:gd name="T0" fmla="*/ 27 w 40"/>
                <a:gd name="T1" fmla="*/ 27 h 40"/>
                <a:gd name="T2" fmla="*/ 0 w 40"/>
                <a:gd name="T3" fmla="*/ 27 h 40"/>
                <a:gd name="T4" fmla="*/ 0 w 40"/>
                <a:gd name="T5" fmla="*/ 27 h 40"/>
                <a:gd name="T6" fmla="*/ 27 w 40"/>
                <a:gd name="T7" fmla="*/ 0 h 40"/>
                <a:gd name="T8" fmla="*/ 40 w 40"/>
                <a:gd name="T9" fmla="*/ 0 h 40"/>
                <a:gd name="T10" fmla="*/ 40 w 40"/>
                <a:gd name="T11" fmla="*/ 27 h 40"/>
                <a:gd name="T12" fmla="*/ 40 w 40"/>
                <a:gd name="T13" fmla="*/ 27 h 40"/>
                <a:gd name="T14" fmla="*/ 40 w 40"/>
                <a:gd name="T15" fmla="*/ 27 h 40"/>
                <a:gd name="T16" fmla="*/ 40 w 40"/>
                <a:gd name="T17" fmla="*/ 27 h 40"/>
                <a:gd name="T18" fmla="*/ 40 w 40"/>
                <a:gd name="T19" fmla="*/ 40 h 40"/>
                <a:gd name="T20" fmla="*/ 27 w 40"/>
                <a:gd name="T21" fmla="*/ 40 h 40"/>
                <a:gd name="T22" fmla="*/ 27 w 40"/>
                <a:gd name="T23" fmla="*/ 27 h 40"/>
                <a:gd name="T24" fmla="*/ 27 w 40"/>
                <a:gd name="T25" fmla="*/ 27 h 40"/>
                <a:gd name="T26" fmla="*/ 27 w 40"/>
                <a:gd name="T27" fmla="*/ 27 h 40"/>
                <a:gd name="T28" fmla="*/ 27 w 40"/>
                <a:gd name="T29" fmla="*/ 13 h 40"/>
                <a:gd name="T30" fmla="*/ 13 w 40"/>
                <a:gd name="T31" fmla="*/ 27 h 40"/>
                <a:gd name="T32" fmla="*/ 27 w 40"/>
                <a:gd name="T33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40">
                  <a:moveTo>
                    <a:pt x="27" y="27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27"/>
                  </a:lnTo>
                  <a:lnTo>
                    <a:pt x="40" y="27"/>
                  </a:lnTo>
                  <a:lnTo>
                    <a:pt x="40" y="27"/>
                  </a:lnTo>
                  <a:lnTo>
                    <a:pt x="40" y="27"/>
                  </a:lnTo>
                  <a:lnTo>
                    <a:pt x="40" y="40"/>
                  </a:lnTo>
                  <a:lnTo>
                    <a:pt x="27" y="40"/>
                  </a:lnTo>
                  <a:lnTo>
                    <a:pt x="27" y="27"/>
                  </a:lnTo>
                  <a:lnTo>
                    <a:pt x="27" y="27"/>
                  </a:lnTo>
                  <a:close/>
                  <a:moveTo>
                    <a:pt x="27" y="27"/>
                  </a:moveTo>
                  <a:lnTo>
                    <a:pt x="27" y="13"/>
                  </a:lnTo>
                  <a:lnTo>
                    <a:pt x="13" y="27"/>
                  </a:lnTo>
                  <a:lnTo>
                    <a:pt x="27" y="27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80"/>
            <p:cNvSpPr>
              <a:spLocks noEditPoints="1"/>
            </p:cNvSpPr>
            <p:nvPr/>
          </p:nvSpPr>
          <p:spPr bwMode="auto">
            <a:xfrm>
              <a:off x="5174567" y="2707417"/>
              <a:ext cx="41275" cy="65088"/>
            </a:xfrm>
            <a:custGeom>
              <a:avLst/>
              <a:gdLst>
                <a:gd name="T0" fmla="*/ 13 w 26"/>
                <a:gd name="T1" fmla="*/ 27 h 41"/>
                <a:gd name="T2" fmla="*/ 0 w 26"/>
                <a:gd name="T3" fmla="*/ 27 h 41"/>
                <a:gd name="T4" fmla="*/ 0 w 26"/>
                <a:gd name="T5" fmla="*/ 14 h 41"/>
                <a:gd name="T6" fmla="*/ 13 w 26"/>
                <a:gd name="T7" fmla="*/ 0 h 41"/>
                <a:gd name="T8" fmla="*/ 26 w 26"/>
                <a:gd name="T9" fmla="*/ 0 h 41"/>
                <a:gd name="T10" fmla="*/ 26 w 26"/>
                <a:gd name="T11" fmla="*/ 14 h 41"/>
                <a:gd name="T12" fmla="*/ 26 w 26"/>
                <a:gd name="T13" fmla="*/ 14 h 41"/>
                <a:gd name="T14" fmla="*/ 26 w 26"/>
                <a:gd name="T15" fmla="*/ 27 h 41"/>
                <a:gd name="T16" fmla="*/ 26 w 26"/>
                <a:gd name="T17" fmla="*/ 27 h 41"/>
                <a:gd name="T18" fmla="*/ 26 w 26"/>
                <a:gd name="T19" fmla="*/ 41 h 41"/>
                <a:gd name="T20" fmla="*/ 13 w 26"/>
                <a:gd name="T21" fmla="*/ 41 h 41"/>
                <a:gd name="T22" fmla="*/ 13 w 26"/>
                <a:gd name="T23" fmla="*/ 27 h 41"/>
                <a:gd name="T24" fmla="*/ 13 w 26"/>
                <a:gd name="T25" fmla="*/ 27 h 41"/>
                <a:gd name="T26" fmla="*/ 13 w 26"/>
                <a:gd name="T27" fmla="*/ 14 h 41"/>
                <a:gd name="T28" fmla="*/ 13 w 26"/>
                <a:gd name="T29" fmla="*/ 0 h 41"/>
                <a:gd name="T30" fmla="*/ 0 w 26"/>
                <a:gd name="T31" fmla="*/ 14 h 41"/>
                <a:gd name="T32" fmla="*/ 13 w 26"/>
                <a:gd name="T33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41">
                  <a:moveTo>
                    <a:pt x="13" y="27"/>
                  </a:moveTo>
                  <a:lnTo>
                    <a:pt x="0" y="27"/>
                  </a:lnTo>
                  <a:lnTo>
                    <a:pt x="0" y="14"/>
                  </a:lnTo>
                  <a:lnTo>
                    <a:pt x="13" y="0"/>
                  </a:lnTo>
                  <a:lnTo>
                    <a:pt x="26" y="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7"/>
                  </a:lnTo>
                  <a:lnTo>
                    <a:pt x="26" y="27"/>
                  </a:lnTo>
                  <a:lnTo>
                    <a:pt x="26" y="41"/>
                  </a:lnTo>
                  <a:lnTo>
                    <a:pt x="13" y="41"/>
                  </a:lnTo>
                  <a:lnTo>
                    <a:pt x="13" y="27"/>
                  </a:lnTo>
                  <a:lnTo>
                    <a:pt x="13" y="27"/>
                  </a:lnTo>
                  <a:close/>
                  <a:moveTo>
                    <a:pt x="13" y="14"/>
                  </a:moveTo>
                  <a:lnTo>
                    <a:pt x="13" y="0"/>
                  </a:lnTo>
                  <a:lnTo>
                    <a:pt x="0" y="14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81"/>
            <p:cNvSpPr>
              <a:spLocks/>
            </p:cNvSpPr>
            <p:nvPr/>
          </p:nvSpPr>
          <p:spPr bwMode="auto">
            <a:xfrm>
              <a:off x="5238067" y="2707417"/>
              <a:ext cx="42863" cy="65088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0 h 3"/>
                <a:gd name="T6" fmla="*/ 1 w 2"/>
                <a:gd name="T7" fmla="*/ 0 h 3"/>
                <a:gd name="T8" fmla="*/ 0 w 2"/>
                <a:gd name="T9" fmla="*/ 1 h 3"/>
                <a:gd name="T10" fmla="*/ 1 w 2"/>
                <a:gd name="T11" fmla="*/ 1 h 3"/>
                <a:gd name="T12" fmla="*/ 1 w 2"/>
                <a:gd name="T13" fmla="*/ 1 h 3"/>
                <a:gd name="T14" fmla="*/ 2 w 2"/>
                <a:gd name="T15" fmla="*/ 1 h 3"/>
                <a:gd name="T16" fmla="*/ 2 w 2"/>
                <a:gd name="T17" fmla="*/ 2 h 3"/>
                <a:gd name="T18" fmla="*/ 2 w 2"/>
                <a:gd name="T19" fmla="*/ 2 h 3"/>
                <a:gd name="T20" fmla="*/ 2 w 2"/>
                <a:gd name="T21" fmla="*/ 3 h 3"/>
                <a:gd name="T22" fmla="*/ 1 w 2"/>
                <a:gd name="T23" fmla="*/ 3 h 3"/>
                <a:gd name="T24" fmla="*/ 0 w 2"/>
                <a:gd name="T25" fmla="*/ 3 h 3"/>
                <a:gd name="T26" fmla="*/ 0 w 2"/>
                <a:gd name="T27" fmla="*/ 2 h 3"/>
                <a:gd name="T28" fmla="*/ 0 w 2"/>
                <a:gd name="T29" fmla="*/ 2 h 3"/>
                <a:gd name="T30" fmla="*/ 0 w 2"/>
                <a:gd name="T31" fmla="*/ 2 h 3"/>
                <a:gd name="T32" fmla="*/ 0 w 2"/>
                <a:gd name="T33" fmla="*/ 2 h 3"/>
                <a:gd name="T34" fmla="*/ 1 w 2"/>
                <a:gd name="T35" fmla="*/ 2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1 h 3"/>
                <a:gd name="T44" fmla="*/ 1 w 2"/>
                <a:gd name="T45" fmla="*/ 1 h 3"/>
                <a:gd name="T46" fmla="*/ 1 w 2"/>
                <a:gd name="T47" fmla="*/ 1 h 3"/>
                <a:gd name="T48" fmla="*/ 0 w 2"/>
                <a:gd name="T49" fmla="*/ 1 h 3"/>
                <a:gd name="T50" fmla="*/ 0 w 2"/>
                <a:gd name="T51" fmla="*/ 1 h 3"/>
                <a:gd name="T52" fmla="*/ 0 w 2"/>
                <a:gd name="T5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82"/>
            <p:cNvSpPr>
              <a:spLocks/>
            </p:cNvSpPr>
            <p:nvPr/>
          </p:nvSpPr>
          <p:spPr bwMode="auto">
            <a:xfrm>
              <a:off x="5280930" y="3093180"/>
              <a:ext cx="42863" cy="63500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2 h 3"/>
                <a:gd name="T8" fmla="*/ 2 w 2"/>
                <a:gd name="T9" fmla="*/ 1 h 3"/>
                <a:gd name="T10" fmla="*/ 2 w 2"/>
                <a:gd name="T11" fmla="*/ 1 h 3"/>
                <a:gd name="T12" fmla="*/ 2 w 2"/>
                <a:gd name="T13" fmla="*/ 1 h 3"/>
                <a:gd name="T14" fmla="*/ 1 w 2"/>
                <a:gd name="T15" fmla="*/ 1 h 3"/>
                <a:gd name="T16" fmla="*/ 1 w 2"/>
                <a:gd name="T17" fmla="*/ 1 h 3"/>
                <a:gd name="T18" fmla="*/ 1 w 2"/>
                <a:gd name="T19" fmla="*/ 1 h 3"/>
                <a:gd name="T20" fmla="*/ 0 w 2"/>
                <a:gd name="T21" fmla="*/ 1 h 3"/>
                <a:gd name="T22" fmla="*/ 0 w 2"/>
                <a:gd name="T23" fmla="*/ 0 h 3"/>
                <a:gd name="T24" fmla="*/ 1 w 2"/>
                <a:gd name="T25" fmla="*/ 0 h 3"/>
                <a:gd name="T26" fmla="*/ 1 w 2"/>
                <a:gd name="T27" fmla="*/ 0 h 3"/>
                <a:gd name="T28" fmla="*/ 2 w 2"/>
                <a:gd name="T29" fmla="*/ 0 h 3"/>
                <a:gd name="T30" fmla="*/ 2 w 2"/>
                <a:gd name="T31" fmla="*/ 0 h 3"/>
                <a:gd name="T32" fmla="*/ 2 w 2"/>
                <a:gd name="T33" fmla="*/ 1 h 3"/>
                <a:gd name="T34" fmla="*/ 2 w 2"/>
                <a:gd name="T35" fmla="*/ 1 h 3"/>
                <a:gd name="T36" fmla="*/ 2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2 w 2"/>
                <a:gd name="T43" fmla="*/ 2 h 3"/>
                <a:gd name="T44" fmla="*/ 2 w 2"/>
                <a:gd name="T4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83"/>
            <p:cNvSpPr>
              <a:spLocks/>
            </p:cNvSpPr>
            <p:nvPr/>
          </p:nvSpPr>
          <p:spPr bwMode="auto">
            <a:xfrm>
              <a:off x="5344430" y="3093180"/>
              <a:ext cx="42863" cy="635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1 h 3"/>
                <a:gd name="T6" fmla="*/ 2 w 2"/>
                <a:gd name="T7" fmla="*/ 1 h 3"/>
                <a:gd name="T8" fmla="*/ 1 w 2"/>
                <a:gd name="T9" fmla="*/ 2 h 3"/>
                <a:gd name="T10" fmla="*/ 1 w 2"/>
                <a:gd name="T11" fmla="*/ 3 h 3"/>
                <a:gd name="T12" fmla="*/ 0 w 2"/>
                <a:gd name="T13" fmla="*/ 3 h 3"/>
                <a:gd name="T14" fmla="*/ 1 w 2"/>
                <a:gd name="T15" fmla="*/ 2 h 3"/>
                <a:gd name="T16" fmla="*/ 1 w 2"/>
                <a:gd name="T17" fmla="*/ 1 h 3"/>
                <a:gd name="T18" fmla="*/ 0 w 2"/>
                <a:gd name="T19" fmla="*/ 1 h 3"/>
                <a:gd name="T20" fmla="*/ 0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84"/>
            <p:cNvSpPr>
              <a:spLocks noChangeArrowheads="1"/>
            </p:cNvSpPr>
            <p:nvPr/>
          </p:nvSpPr>
          <p:spPr bwMode="auto">
            <a:xfrm>
              <a:off x="6474730" y="3007455"/>
              <a:ext cx="169863" cy="171450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85"/>
            <p:cNvSpPr>
              <a:spLocks noChangeArrowheads="1"/>
            </p:cNvSpPr>
            <p:nvPr/>
          </p:nvSpPr>
          <p:spPr bwMode="auto">
            <a:xfrm>
              <a:off x="6474730" y="3028092"/>
              <a:ext cx="149225" cy="150813"/>
            </a:xfrm>
            <a:prstGeom prst="ellipse">
              <a:avLst/>
            </a:pr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86"/>
            <p:cNvSpPr>
              <a:spLocks/>
            </p:cNvSpPr>
            <p:nvPr/>
          </p:nvSpPr>
          <p:spPr bwMode="auto">
            <a:xfrm>
              <a:off x="6495367" y="3070955"/>
              <a:ext cx="65088" cy="6508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0 h 3"/>
                <a:gd name="T6" fmla="*/ 2 w 3"/>
                <a:gd name="T7" fmla="*/ 1 h 3"/>
                <a:gd name="T8" fmla="*/ 2 w 3"/>
                <a:gd name="T9" fmla="*/ 2 h 3"/>
                <a:gd name="T10" fmla="*/ 2 w 3"/>
                <a:gd name="T11" fmla="*/ 3 h 3"/>
                <a:gd name="T12" fmla="*/ 1 w 3"/>
                <a:gd name="T13" fmla="*/ 3 h 3"/>
                <a:gd name="T14" fmla="*/ 1 w 3"/>
                <a:gd name="T15" fmla="*/ 2 h 3"/>
                <a:gd name="T16" fmla="*/ 2 w 3"/>
                <a:gd name="T17" fmla="*/ 1 h 3"/>
                <a:gd name="T18" fmla="*/ 0 w 3"/>
                <a:gd name="T19" fmla="*/ 1 h 3"/>
                <a:gd name="T20" fmla="*/ 0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7"/>
            <p:cNvSpPr>
              <a:spLocks noEditPoints="1"/>
            </p:cNvSpPr>
            <p:nvPr/>
          </p:nvSpPr>
          <p:spPr bwMode="auto">
            <a:xfrm>
              <a:off x="6560455" y="3070955"/>
              <a:ext cx="63500" cy="65088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1 h 3"/>
                <a:gd name="T4" fmla="*/ 0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3 w 3"/>
                <a:gd name="T13" fmla="*/ 1 h 3"/>
                <a:gd name="T14" fmla="*/ 2 w 3"/>
                <a:gd name="T15" fmla="*/ 1 h 3"/>
                <a:gd name="T16" fmla="*/ 2 w 3"/>
                <a:gd name="T17" fmla="*/ 1 h 3"/>
                <a:gd name="T18" fmla="*/ 2 w 3"/>
                <a:gd name="T19" fmla="*/ 2 h 3"/>
                <a:gd name="T20" fmla="*/ 3 w 3"/>
                <a:gd name="T21" fmla="*/ 2 h 3"/>
                <a:gd name="T22" fmla="*/ 3 w 3"/>
                <a:gd name="T23" fmla="*/ 2 h 3"/>
                <a:gd name="T24" fmla="*/ 2 w 3"/>
                <a:gd name="T25" fmla="*/ 3 h 3"/>
                <a:gd name="T26" fmla="*/ 2 w 3"/>
                <a:gd name="T27" fmla="*/ 3 h 3"/>
                <a:gd name="T28" fmla="*/ 1 w 3"/>
                <a:gd name="T29" fmla="*/ 3 h 3"/>
                <a:gd name="T30" fmla="*/ 1 w 3"/>
                <a:gd name="T31" fmla="*/ 3 h 3"/>
                <a:gd name="T32" fmla="*/ 0 w 3"/>
                <a:gd name="T33" fmla="*/ 2 h 3"/>
                <a:gd name="T34" fmla="*/ 0 w 3"/>
                <a:gd name="T35" fmla="*/ 2 h 3"/>
                <a:gd name="T36" fmla="*/ 0 w 3"/>
                <a:gd name="T37" fmla="*/ 2 h 3"/>
                <a:gd name="T38" fmla="*/ 1 w 3"/>
                <a:gd name="T39" fmla="*/ 1 h 3"/>
                <a:gd name="T40" fmla="*/ 1 w 3"/>
                <a:gd name="T41" fmla="*/ 1 h 3"/>
                <a:gd name="T42" fmla="*/ 1 w 3"/>
                <a:gd name="T43" fmla="*/ 1 h 3"/>
                <a:gd name="T44" fmla="*/ 1 w 3"/>
                <a:gd name="T45" fmla="*/ 1 h 3"/>
                <a:gd name="T46" fmla="*/ 2 w 3"/>
                <a:gd name="T47" fmla="*/ 1 h 3"/>
                <a:gd name="T48" fmla="*/ 2 w 3"/>
                <a:gd name="T49" fmla="*/ 1 h 3"/>
                <a:gd name="T50" fmla="*/ 2 w 3"/>
                <a:gd name="T51" fmla="*/ 0 h 3"/>
                <a:gd name="T52" fmla="*/ 1 w 3"/>
                <a:gd name="T53" fmla="*/ 0 h 3"/>
                <a:gd name="T54" fmla="*/ 1 w 3"/>
                <a:gd name="T55" fmla="*/ 0 h 3"/>
                <a:gd name="T56" fmla="*/ 1 w 3"/>
                <a:gd name="T57" fmla="*/ 1 h 3"/>
                <a:gd name="T58" fmla="*/ 1 w 3"/>
                <a:gd name="T59" fmla="*/ 2 h 3"/>
                <a:gd name="T60" fmla="*/ 1 w 3"/>
                <a:gd name="T61" fmla="*/ 2 h 3"/>
                <a:gd name="T62" fmla="*/ 1 w 3"/>
                <a:gd name="T63" fmla="*/ 2 h 3"/>
                <a:gd name="T64" fmla="*/ 2 w 3"/>
                <a:gd name="T65" fmla="*/ 2 h 3"/>
                <a:gd name="T66" fmla="*/ 2 w 3"/>
                <a:gd name="T67" fmla="*/ 2 h 3"/>
                <a:gd name="T68" fmla="*/ 2 w 3"/>
                <a:gd name="T69" fmla="*/ 2 h 3"/>
                <a:gd name="T70" fmla="*/ 1 w 3"/>
                <a:gd name="T71" fmla="*/ 2 h 3"/>
                <a:gd name="T72" fmla="*/ 1 w 3"/>
                <a:gd name="T73" fmla="*/ 2 h 3"/>
                <a:gd name="T74" fmla="*/ 1 w 3"/>
                <a:gd name="T7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9"/>
            <p:cNvSpPr>
              <a:spLocks noEditPoints="1"/>
            </p:cNvSpPr>
            <p:nvPr/>
          </p:nvSpPr>
          <p:spPr bwMode="auto">
            <a:xfrm>
              <a:off x="3339417" y="3305905"/>
              <a:ext cx="512763" cy="534988"/>
            </a:xfrm>
            <a:custGeom>
              <a:avLst/>
              <a:gdLst>
                <a:gd name="T0" fmla="*/ 14 w 323"/>
                <a:gd name="T1" fmla="*/ 41 h 337"/>
                <a:gd name="T2" fmla="*/ 14 w 323"/>
                <a:gd name="T3" fmla="*/ 27 h 337"/>
                <a:gd name="T4" fmla="*/ 27 w 323"/>
                <a:gd name="T5" fmla="*/ 27 h 337"/>
                <a:gd name="T6" fmla="*/ 282 w 323"/>
                <a:gd name="T7" fmla="*/ 27 h 337"/>
                <a:gd name="T8" fmla="*/ 309 w 323"/>
                <a:gd name="T9" fmla="*/ 27 h 337"/>
                <a:gd name="T10" fmla="*/ 309 w 323"/>
                <a:gd name="T11" fmla="*/ 41 h 337"/>
                <a:gd name="T12" fmla="*/ 309 w 323"/>
                <a:gd name="T13" fmla="*/ 297 h 337"/>
                <a:gd name="T14" fmla="*/ 309 w 323"/>
                <a:gd name="T15" fmla="*/ 310 h 337"/>
                <a:gd name="T16" fmla="*/ 296 w 323"/>
                <a:gd name="T17" fmla="*/ 310 h 337"/>
                <a:gd name="T18" fmla="*/ 27 w 323"/>
                <a:gd name="T19" fmla="*/ 310 h 337"/>
                <a:gd name="T20" fmla="*/ 14 w 323"/>
                <a:gd name="T21" fmla="*/ 310 h 337"/>
                <a:gd name="T22" fmla="*/ 14 w 323"/>
                <a:gd name="T23" fmla="*/ 297 h 337"/>
                <a:gd name="T24" fmla="*/ 14 w 323"/>
                <a:gd name="T25" fmla="*/ 41 h 337"/>
                <a:gd name="T26" fmla="*/ 323 w 323"/>
                <a:gd name="T27" fmla="*/ 337 h 337"/>
                <a:gd name="T28" fmla="*/ 323 w 323"/>
                <a:gd name="T29" fmla="*/ 0 h 337"/>
                <a:gd name="T30" fmla="*/ 0 w 323"/>
                <a:gd name="T31" fmla="*/ 0 h 337"/>
                <a:gd name="T32" fmla="*/ 0 w 323"/>
                <a:gd name="T33" fmla="*/ 337 h 337"/>
                <a:gd name="T34" fmla="*/ 323 w 323"/>
                <a:gd name="T35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3" h="337">
                  <a:moveTo>
                    <a:pt x="14" y="41"/>
                  </a:moveTo>
                  <a:lnTo>
                    <a:pt x="14" y="27"/>
                  </a:lnTo>
                  <a:lnTo>
                    <a:pt x="27" y="27"/>
                  </a:lnTo>
                  <a:lnTo>
                    <a:pt x="282" y="27"/>
                  </a:lnTo>
                  <a:lnTo>
                    <a:pt x="309" y="27"/>
                  </a:lnTo>
                  <a:lnTo>
                    <a:pt x="309" y="41"/>
                  </a:lnTo>
                  <a:lnTo>
                    <a:pt x="309" y="297"/>
                  </a:lnTo>
                  <a:lnTo>
                    <a:pt x="309" y="310"/>
                  </a:lnTo>
                  <a:lnTo>
                    <a:pt x="296" y="310"/>
                  </a:lnTo>
                  <a:lnTo>
                    <a:pt x="27" y="310"/>
                  </a:lnTo>
                  <a:lnTo>
                    <a:pt x="14" y="310"/>
                  </a:lnTo>
                  <a:lnTo>
                    <a:pt x="14" y="297"/>
                  </a:lnTo>
                  <a:lnTo>
                    <a:pt x="14" y="41"/>
                  </a:lnTo>
                  <a:close/>
                  <a:moveTo>
                    <a:pt x="323" y="337"/>
                  </a:moveTo>
                  <a:lnTo>
                    <a:pt x="323" y="0"/>
                  </a:lnTo>
                  <a:lnTo>
                    <a:pt x="0" y="0"/>
                  </a:lnTo>
                  <a:lnTo>
                    <a:pt x="0" y="337"/>
                  </a:lnTo>
                  <a:lnTo>
                    <a:pt x="323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90"/>
            <p:cNvSpPr>
              <a:spLocks/>
            </p:cNvSpPr>
            <p:nvPr/>
          </p:nvSpPr>
          <p:spPr bwMode="auto">
            <a:xfrm>
              <a:off x="3596592" y="3563080"/>
              <a:ext cx="233363" cy="234950"/>
            </a:xfrm>
            <a:custGeom>
              <a:avLst/>
              <a:gdLst>
                <a:gd name="T0" fmla="*/ 13 w 147"/>
                <a:gd name="T1" fmla="*/ 0 h 148"/>
                <a:gd name="T2" fmla="*/ 0 w 147"/>
                <a:gd name="T3" fmla="*/ 13 h 148"/>
                <a:gd name="T4" fmla="*/ 134 w 147"/>
                <a:gd name="T5" fmla="*/ 148 h 148"/>
                <a:gd name="T6" fmla="*/ 147 w 147"/>
                <a:gd name="T7" fmla="*/ 148 h 148"/>
                <a:gd name="T8" fmla="*/ 147 w 147"/>
                <a:gd name="T9" fmla="*/ 135 h 148"/>
                <a:gd name="T10" fmla="*/ 13 w 14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48">
                  <a:moveTo>
                    <a:pt x="13" y="0"/>
                  </a:moveTo>
                  <a:lnTo>
                    <a:pt x="0" y="13"/>
                  </a:lnTo>
                  <a:lnTo>
                    <a:pt x="134" y="148"/>
                  </a:lnTo>
                  <a:lnTo>
                    <a:pt x="147" y="148"/>
                  </a:lnTo>
                  <a:lnTo>
                    <a:pt x="147" y="13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91"/>
            <p:cNvSpPr>
              <a:spLocks/>
            </p:cNvSpPr>
            <p:nvPr/>
          </p:nvSpPr>
          <p:spPr bwMode="auto">
            <a:xfrm>
              <a:off x="3361642" y="3348767"/>
              <a:ext cx="468313" cy="449263"/>
            </a:xfrm>
            <a:custGeom>
              <a:avLst/>
              <a:gdLst>
                <a:gd name="T0" fmla="*/ 148 w 295"/>
                <a:gd name="T1" fmla="*/ 148 h 283"/>
                <a:gd name="T2" fmla="*/ 161 w 295"/>
                <a:gd name="T3" fmla="*/ 135 h 283"/>
                <a:gd name="T4" fmla="*/ 295 w 295"/>
                <a:gd name="T5" fmla="*/ 14 h 283"/>
                <a:gd name="T6" fmla="*/ 295 w 295"/>
                <a:gd name="T7" fmla="*/ 0 h 283"/>
                <a:gd name="T8" fmla="*/ 268 w 295"/>
                <a:gd name="T9" fmla="*/ 0 h 283"/>
                <a:gd name="T10" fmla="*/ 148 w 295"/>
                <a:gd name="T11" fmla="*/ 121 h 283"/>
                <a:gd name="T12" fmla="*/ 134 w 295"/>
                <a:gd name="T13" fmla="*/ 135 h 283"/>
                <a:gd name="T14" fmla="*/ 0 w 295"/>
                <a:gd name="T15" fmla="*/ 270 h 283"/>
                <a:gd name="T16" fmla="*/ 0 w 295"/>
                <a:gd name="T17" fmla="*/ 283 h 283"/>
                <a:gd name="T18" fmla="*/ 13 w 295"/>
                <a:gd name="T19" fmla="*/ 283 h 283"/>
                <a:gd name="T20" fmla="*/ 148 w 295"/>
                <a:gd name="T21" fmla="*/ 14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83">
                  <a:moveTo>
                    <a:pt x="148" y="148"/>
                  </a:moveTo>
                  <a:lnTo>
                    <a:pt x="161" y="135"/>
                  </a:lnTo>
                  <a:lnTo>
                    <a:pt x="295" y="14"/>
                  </a:lnTo>
                  <a:lnTo>
                    <a:pt x="295" y="0"/>
                  </a:lnTo>
                  <a:lnTo>
                    <a:pt x="268" y="0"/>
                  </a:lnTo>
                  <a:lnTo>
                    <a:pt x="148" y="121"/>
                  </a:lnTo>
                  <a:lnTo>
                    <a:pt x="134" y="135"/>
                  </a:lnTo>
                  <a:lnTo>
                    <a:pt x="0" y="270"/>
                  </a:lnTo>
                  <a:lnTo>
                    <a:pt x="0" y="283"/>
                  </a:lnTo>
                  <a:lnTo>
                    <a:pt x="13" y="283"/>
                  </a:lnTo>
                  <a:lnTo>
                    <a:pt x="148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2"/>
            <p:cNvSpPr>
              <a:spLocks/>
            </p:cNvSpPr>
            <p:nvPr/>
          </p:nvSpPr>
          <p:spPr bwMode="auto">
            <a:xfrm>
              <a:off x="3361642" y="3348767"/>
              <a:ext cx="234950" cy="214313"/>
            </a:xfrm>
            <a:custGeom>
              <a:avLst/>
              <a:gdLst>
                <a:gd name="T0" fmla="*/ 134 w 148"/>
                <a:gd name="T1" fmla="*/ 135 h 135"/>
                <a:gd name="T2" fmla="*/ 148 w 148"/>
                <a:gd name="T3" fmla="*/ 121 h 135"/>
                <a:gd name="T4" fmla="*/ 13 w 148"/>
                <a:gd name="T5" fmla="*/ 0 h 135"/>
                <a:gd name="T6" fmla="*/ 0 w 148"/>
                <a:gd name="T7" fmla="*/ 0 h 135"/>
                <a:gd name="T8" fmla="*/ 0 w 148"/>
                <a:gd name="T9" fmla="*/ 14 h 135"/>
                <a:gd name="T10" fmla="*/ 134 w 148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35">
                  <a:moveTo>
                    <a:pt x="134" y="135"/>
                  </a:moveTo>
                  <a:lnTo>
                    <a:pt x="148" y="121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34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3"/>
            <p:cNvSpPr>
              <a:spLocks noEditPoints="1"/>
            </p:cNvSpPr>
            <p:nvPr/>
          </p:nvSpPr>
          <p:spPr bwMode="auto">
            <a:xfrm>
              <a:off x="3936317" y="3305905"/>
              <a:ext cx="512763" cy="534988"/>
            </a:xfrm>
            <a:custGeom>
              <a:avLst/>
              <a:gdLst>
                <a:gd name="T0" fmla="*/ 14 w 323"/>
                <a:gd name="T1" fmla="*/ 41 h 337"/>
                <a:gd name="T2" fmla="*/ 14 w 323"/>
                <a:gd name="T3" fmla="*/ 27 h 337"/>
                <a:gd name="T4" fmla="*/ 27 w 323"/>
                <a:gd name="T5" fmla="*/ 27 h 337"/>
                <a:gd name="T6" fmla="*/ 296 w 323"/>
                <a:gd name="T7" fmla="*/ 27 h 337"/>
                <a:gd name="T8" fmla="*/ 309 w 323"/>
                <a:gd name="T9" fmla="*/ 27 h 337"/>
                <a:gd name="T10" fmla="*/ 309 w 323"/>
                <a:gd name="T11" fmla="*/ 41 h 337"/>
                <a:gd name="T12" fmla="*/ 309 w 323"/>
                <a:gd name="T13" fmla="*/ 297 h 337"/>
                <a:gd name="T14" fmla="*/ 309 w 323"/>
                <a:gd name="T15" fmla="*/ 310 h 337"/>
                <a:gd name="T16" fmla="*/ 296 w 323"/>
                <a:gd name="T17" fmla="*/ 310 h 337"/>
                <a:gd name="T18" fmla="*/ 27 w 323"/>
                <a:gd name="T19" fmla="*/ 310 h 337"/>
                <a:gd name="T20" fmla="*/ 14 w 323"/>
                <a:gd name="T21" fmla="*/ 310 h 337"/>
                <a:gd name="T22" fmla="*/ 14 w 323"/>
                <a:gd name="T23" fmla="*/ 297 h 337"/>
                <a:gd name="T24" fmla="*/ 14 w 323"/>
                <a:gd name="T25" fmla="*/ 41 h 337"/>
                <a:gd name="T26" fmla="*/ 323 w 323"/>
                <a:gd name="T27" fmla="*/ 337 h 337"/>
                <a:gd name="T28" fmla="*/ 323 w 323"/>
                <a:gd name="T29" fmla="*/ 0 h 337"/>
                <a:gd name="T30" fmla="*/ 0 w 323"/>
                <a:gd name="T31" fmla="*/ 0 h 337"/>
                <a:gd name="T32" fmla="*/ 0 w 323"/>
                <a:gd name="T33" fmla="*/ 337 h 337"/>
                <a:gd name="T34" fmla="*/ 323 w 323"/>
                <a:gd name="T35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3" h="337">
                  <a:moveTo>
                    <a:pt x="14" y="41"/>
                  </a:moveTo>
                  <a:lnTo>
                    <a:pt x="14" y="27"/>
                  </a:lnTo>
                  <a:lnTo>
                    <a:pt x="27" y="27"/>
                  </a:lnTo>
                  <a:lnTo>
                    <a:pt x="296" y="27"/>
                  </a:lnTo>
                  <a:lnTo>
                    <a:pt x="309" y="27"/>
                  </a:lnTo>
                  <a:lnTo>
                    <a:pt x="309" y="41"/>
                  </a:lnTo>
                  <a:lnTo>
                    <a:pt x="309" y="297"/>
                  </a:lnTo>
                  <a:lnTo>
                    <a:pt x="309" y="310"/>
                  </a:lnTo>
                  <a:lnTo>
                    <a:pt x="296" y="310"/>
                  </a:lnTo>
                  <a:lnTo>
                    <a:pt x="27" y="310"/>
                  </a:lnTo>
                  <a:lnTo>
                    <a:pt x="14" y="310"/>
                  </a:lnTo>
                  <a:lnTo>
                    <a:pt x="14" y="297"/>
                  </a:lnTo>
                  <a:lnTo>
                    <a:pt x="14" y="41"/>
                  </a:lnTo>
                  <a:close/>
                  <a:moveTo>
                    <a:pt x="323" y="337"/>
                  </a:moveTo>
                  <a:lnTo>
                    <a:pt x="323" y="0"/>
                  </a:lnTo>
                  <a:lnTo>
                    <a:pt x="0" y="0"/>
                  </a:lnTo>
                  <a:lnTo>
                    <a:pt x="0" y="337"/>
                  </a:lnTo>
                  <a:lnTo>
                    <a:pt x="323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4"/>
            <p:cNvSpPr>
              <a:spLocks/>
            </p:cNvSpPr>
            <p:nvPr/>
          </p:nvSpPr>
          <p:spPr bwMode="auto">
            <a:xfrm>
              <a:off x="4193492" y="3563080"/>
              <a:ext cx="233363" cy="234950"/>
            </a:xfrm>
            <a:custGeom>
              <a:avLst/>
              <a:gdLst>
                <a:gd name="T0" fmla="*/ 13 w 147"/>
                <a:gd name="T1" fmla="*/ 0 h 148"/>
                <a:gd name="T2" fmla="*/ 0 w 147"/>
                <a:gd name="T3" fmla="*/ 13 h 148"/>
                <a:gd name="T4" fmla="*/ 134 w 147"/>
                <a:gd name="T5" fmla="*/ 148 h 148"/>
                <a:gd name="T6" fmla="*/ 147 w 147"/>
                <a:gd name="T7" fmla="*/ 148 h 148"/>
                <a:gd name="T8" fmla="*/ 147 w 147"/>
                <a:gd name="T9" fmla="*/ 135 h 148"/>
                <a:gd name="T10" fmla="*/ 13 w 14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48">
                  <a:moveTo>
                    <a:pt x="13" y="0"/>
                  </a:moveTo>
                  <a:lnTo>
                    <a:pt x="0" y="13"/>
                  </a:lnTo>
                  <a:lnTo>
                    <a:pt x="134" y="148"/>
                  </a:lnTo>
                  <a:lnTo>
                    <a:pt x="147" y="148"/>
                  </a:lnTo>
                  <a:lnTo>
                    <a:pt x="147" y="13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5"/>
            <p:cNvSpPr>
              <a:spLocks/>
            </p:cNvSpPr>
            <p:nvPr/>
          </p:nvSpPr>
          <p:spPr bwMode="auto">
            <a:xfrm>
              <a:off x="3958542" y="3348767"/>
              <a:ext cx="468313" cy="449263"/>
            </a:xfrm>
            <a:custGeom>
              <a:avLst/>
              <a:gdLst>
                <a:gd name="T0" fmla="*/ 148 w 295"/>
                <a:gd name="T1" fmla="*/ 148 h 283"/>
                <a:gd name="T2" fmla="*/ 161 w 295"/>
                <a:gd name="T3" fmla="*/ 135 h 283"/>
                <a:gd name="T4" fmla="*/ 295 w 295"/>
                <a:gd name="T5" fmla="*/ 14 h 283"/>
                <a:gd name="T6" fmla="*/ 295 w 295"/>
                <a:gd name="T7" fmla="*/ 0 h 283"/>
                <a:gd name="T8" fmla="*/ 282 w 295"/>
                <a:gd name="T9" fmla="*/ 0 h 283"/>
                <a:gd name="T10" fmla="*/ 148 w 295"/>
                <a:gd name="T11" fmla="*/ 121 h 283"/>
                <a:gd name="T12" fmla="*/ 134 w 295"/>
                <a:gd name="T13" fmla="*/ 135 h 283"/>
                <a:gd name="T14" fmla="*/ 0 w 295"/>
                <a:gd name="T15" fmla="*/ 270 h 283"/>
                <a:gd name="T16" fmla="*/ 0 w 295"/>
                <a:gd name="T17" fmla="*/ 283 h 283"/>
                <a:gd name="T18" fmla="*/ 13 w 295"/>
                <a:gd name="T19" fmla="*/ 283 h 283"/>
                <a:gd name="T20" fmla="*/ 148 w 295"/>
                <a:gd name="T21" fmla="*/ 14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83">
                  <a:moveTo>
                    <a:pt x="148" y="148"/>
                  </a:moveTo>
                  <a:lnTo>
                    <a:pt x="161" y="135"/>
                  </a:lnTo>
                  <a:lnTo>
                    <a:pt x="295" y="14"/>
                  </a:lnTo>
                  <a:lnTo>
                    <a:pt x="295" y="0"/>
                  </a:lnTo>
                  <a:lnTo>
                    <a:pt x="282" y="0"/>
                  </a:lnTo>
                  <a:lnTo>
                    <a:pt x="148" y="121"/>
                  </a:lnTo>
                  <a:lnTo>
                    <a:pt x="134" y="135"/>
                  </a:lnTo>
                  <a:lnTo>
                    <a:pt x="0" y="270"/>
                  </a:lnTo>
                  <a:lnTo>
                    <a:pt x="0" y="283"/>
                  </a:lnTo>
                  <a:lnTo>
                    <a:pt x="13" y="283"/>
                  </a:lnTo>
                  <a:lnTo>
                    <a:pt x="148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6"/>
            <p:cNvSpPr>
              <a:spLocks/>
            </p:cNvSpPr>
            <p:nvPr/>
          </p:nvSpPr>
          <p:spPr bwMode="auto">
            <a:xfrm>
              <a:off x="3958542" y="3348767"/>
              <a:ext cx="234950" cy="214313"/>
            </a:xfrm>
            <a:custGeom>
              <a:avLst/>
              <a:gdLst>
                <a:gd name="T0" fmla="*/ 134 w 148"/>
                <a:gd name="T1" fmla="*/ 135 h 135"/>
                <a:gd name="T2" fmla="*/ 148 w 148"/>
                <a:gd name="T3" fmla="*/ 121 h 135"/>
                <a:gd name="T4" fmla="*/ 13 w 148"/>
                <a:gd name="T5" fmla="*/ 0 h 135"/>
                <a:gd name="T6" fmla="*/ 0 w 148"/>
                <a:gd name="T7" fmla="*/ 0 h 135"/>
                <a:gd name="T8" fmla="*/ 0 w 148"/>
                <a:gd name="T9" fmla="*/ 14 h 135"/>
                <a:gd name="T10" fmla="*/ 134 w 148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35">
                  <a:moveTo>
                    <a:pt x="134" y="135"/>
                  </a:moveTo>
                  <a:lnTo>
                    <a:pt x="148" y="121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34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100"/>
            <p:cNvSpPr>
              <a:spLocks noChangeArrowheads="1"/>
            </p:cNvSpPr>
            <p:nvPr/>
          </p:nvSpPr>
          <p:spPr bwMode="auto">
            <a:xfrm>
              <a:off x="5174567" y="3305905"/>
              <a:ext cx="468313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101"/>
            <p:cNvSpPr>
              <a:spLocks noChangeArrowheads="1"/>
            </p:cNvSpPr>
            <p:nvPr/>
          </p:nvSpPr>
          <p:spPr bwMode="auto">
            <a:xfrm>
              <a:off x="5174567" y="3391630"/>
              <a:ext cx="46831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102"/>
            <p:cNvSpPr>
              <a:spLocks noChangeArrowheads="1"/>
            </p:cNvSpPr>
            <p:nvPr/>
          </p:nvSpPr>
          <p:spPr bwMode="auto">
            <a:xfrm>
              <a:off x="5450792" y="3456717"/>
              <a:ext cx="192088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103"/>
            <p:cNvSpPr>
              <a:spLocks noChangeArrowheads="1"/>
            </p:cNvSpPr>
            <p:nvPr/>
          </p:nvSpPr>
          <p:spPr bwMode="auto">
            <a:xfrm>
              <a:off x="5174567" y="3520217"/>
              <a:ext cx="468313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104"/>
            <p:cNvSpPr>
              <a:spLocks noChangeArrowheads="1"/>
            </p:cNvSpPr>
            <p:nvPr/>
          </p:nvSpPr>
          <p:spPr bwMode="auto">
            <a:xfrm>
              <a:off x="5174567" y="3605942"/>
              <a:ext cx="4683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105"/>
            <p:cNvSpPr>
              <a:spLocks noChangeArrowheads="1"/>
            </p:cNvSpPr>
            <p:nvPr/>
          </p:nvSpPr>
          <p:spPr bwMode="auto">
            <a:xfrm>
              <a:off x="5174567" y="3669442"/>
              <a:ext cx="46831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0" name="Rectangle 109"/>
            <p:cNvSpPr>
              <a:spLocks noChangeArrowheads="1"/>
            </p:cNvSpPr>
            <p:nvPr/>
          </p:nvSpPr>
          <p:spPr bwMode="auto">
            <a:xfrm>
              <a:off x="5174567" y="3734530"/>
              <a:ext cx="468313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1" name="Rectangle 110"/>
            <p:cNvSpPr>
              <a:spLocks noChangeArrowheads="1"/>
            </p:cNvSpPr>
            <p:nvPr/>
          </p:nvSpPr>
          <p:spPr bwMode="auto">
            <a:xfrm>
              <a:off x="5174567" y="3818667"/>
              <a:ext cx="468313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2" name="Rectangle 111"/>
            <p:cNvSpPr>
              <a:spLocks noChangeArrowheads="1"/>
            </p:cNvSpPr>
            <p:nvPr/>
          </p:nvSpPr>
          <p:spPr bwMode="auto">
            <a:xfrm>
              <a:off x="5430155" y="999267"/>
              <a:ext cx="4683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3" name="Freeform 112"/>
            <p:cNvSpPr>
              <a:spLocks noEditPoints="1"/>
            </p:cNvSpPr>
            <p:nvPr/>
          </p:nvSpPr>
          <p:spPr bwMode="auto">
            <a:xfrm>
              <a:off x="4171267" y="999267"/>
              <a:ext cx="512763" cy="512763"/>
            </a:xfrm>
            <a:custGeom>
              <a:avLst/>
              <a:gdLst>
                <a:gd name="T0" fmla="*/ 14 w 323"/>
                <a:gd name="T1" fmla="*/ 26 h 323"/>
                <a:gd name="T2" fmla="*/ 14 w 323"/>
                <a:gd name="T3" fmla="*/ 13 h 323"/>
                <a:gd name="T4" fmla="*/ 27 w 323"/>
                <a:gd name="T5" fmla="*/ 13 h 323"/>
                <a:gd name="T6" fmla="*/ 296 w 323"/>
                <a:gd name="T7" fmla="*/ 13 h 323"/>
                <a:gd name="T8" fmla="*/ 309 w 323"/>
                <a:gd name="T9" fmla="*/ 13 h 323"/>
                <a:gd name="T10" fmla="*/ 309 w 323"/>
                <a:gd name="T11" fmla="*/ 26 h 323"/>
                <a:gd name="T12" fmla="*/ 309 w 323"/>
                <a:gd name="T13" fmla="*/ 296 h 323"/>
                <a:gd name="T14" fmla="*/ 309 w 323"/>
                <a:gd name="T15" fmla="*/ 309 h 323"/>
                <a:gd name="T16" fmla="*/ 296 w 323"/>
                <a:gd name="T17" fmla="*/ 309 h 323"/>
                <a:gd name="T18" fmla="*/ 27 w 323"/>
                <a:gd name="T19" fmla="*/ 309 h 323"/>
                <a:gd name="T20" fmla="*/ 14 w 323"/>
                <a:gd name="T21" fmla="*/ 309 h 323"/>
                <a:gd name="T22" fmla="*/ 14 w 323"/>
                <a:gd name="T23" fmla="*/ 296 h 323"/>
                <a:gd name="T24" fmla="*/ 14 w 323"/>
                <a:gd name="T25" fmla="*/ 26 h 323"/>
                <a:gd name="T26" fmla="*/ 323 w 323"/>
                <a:gd name="T27" fmla="*/ 323 h 323"/>
                <a:gd name="T28" fmla="*/ 323 w 323"/>
                <a:gd name="T29" fmla="*/ 0 h 323"/>
                <a:gd name="T30" fmla="*/ 0 w 323"/>
                <a:gd name="T31" fmla="*/ 0 h 323"/>
                <a:gd name="T32" fmla="*/ 0 w 323"/>
                <a:gd name="T33" fmla="*/ 323 h 323"/>
                <a:gd name="T34" fmla="*/ 323 w 323"/>
                <a:gd name="T35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3" h="323">
                  <a:moveTo>
                    <a:pt x="14" y="26"/>
                  </a:moveTo>
                  <a:lnTo>
                    <a:pt x="14" y="13"/>
                  </a:lnTo>
                  <a:lnTo>
                    <a:pt x="27" y="13"/>
                  </a:lnTo>
                  <a:lnTo>
                    <a:pt x="296" y="13"/>
                  </a:lnTo>
                  <a:lnTo>
                    <a:pt x="309" y="13"/>
                  </a:lnTo>
                  <a:lnTo>
                    <a:pt x="309" y="26"/>
                  </a:lnTo>
                  <a:lnTo>
                    <a:pt x="309" y="296"/>
                  </a:lnTo>
                  <a:lnTo>
                    <a:pt x="309" y="309"/>
                  </a:lnTo>
                  <a:lnTo>
                    <a:pt x="296" y="309"/>
                  </a:lnTo>
                  <a:lnTo>
                    <a:pt x="27" y="309"/>
                  </a:lnTo>
                  <a:lnTo>
                    <a:pt x="14" y="309"/>
                  </a:lnTo>
                  <a:lnTo>
                    <a:pt x="14" y="296"/>
                  </a:lnTo>
                  <a:lnTo>
                    <a:pt x="14" y="26"/>
                  </a:lnTo>
                  <a:close/>
                  <a:moveTo>
                    <a:pt x="323" y="323"/>
                  </a:moveTo>
                  <a:lnTo>
                    <a:pt x="323" y="0"/>
                  </a:lnTo>
                  <a:lnTo>
                    <a:pt x="0" y="0"/>
                  </a:lnTo>
                  <a:lnTo>
                    <a:pt x="0" y="323"/>
                  </a:lnTo>
                  <a:lnTo>
                    <a:pt x="323" y="3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4" name="Freeform 113"/>
            <p:cNvSpPr>
              <a:spLocks/>
            </p:cNvSpPr>
            <p:nvPr/>
          </p:nvSpPr>
          <p:spPr bwMode="auto">
            <a:xfrm>
              <a:off x="4426855" y="1254855"/>
              <a:ext cx="234950" cy="234950"/>
            </a:xfrm>
            <a:custGeom>
              <a:avLst/>
              <a:gdLst>
                <a:gd name="T0" fmla="*/ 14 w 148"/>
                <a:gd name="T1" fmla="*/ 0 h 148"/>
                <a:gd name="T2" fmla="*/ 0 w 148"/>
                <a:gd name="T3" fmla="*/ 14 h 148"/>
                <a:gd name="T4" fmla="*/ 135 w 148"/>
                <a:gd name="T5" fmla="*/ 148 h 148"/>
                <a:gd name="T6" fmla="*/ 148 w 148"/>
                <a:gd name="T7" fmla="*/ 148 h 148"/>
                <a:gd name="T8" fmla="*/ 148 w 148"/>
                <a:gd name="T9" fmla="*/ 135 h 148"/>
                <a:gd name="T10" fmla="*/ 14 w 148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48">
                  <a:moveTo>
                    <a:pt x="14" y="0"/>
                  </a:moveTo>
                  <a:lnTo>
                    <a:pt x="0" y="14"/>
                  </a:lnTo>
                  <a:lnTo>
                    <a:pt x="135" y="148"/>
                  </a:lnTo>
                  <a:lnTo>
                    <a:pt x="148" y="148"/>
                  </a:lnTo>
                  <a:lnTo>
                    <a:pt x="148" y="13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5" name="Freeform 114"/>
            <p:cNvSpPr>
              <a:spLocks/>
            </p:cNvSpPr>
            <p:nvPr/>
          </p:nvSpPr>
          <p:spPr bwMode="auto">
            <a:xfrm>
              <a:off x="4193492" y="1019905"/>
              <a:ext cx="468313" cy="469900"/>
            </a:xfrm>
            <a:custGeom>
              <a:avLst/>
              <a:gdLst>
                <a:gd name="T0" fmla="*/ 147 w 295"/>
                <a:gd name="T1" fmla="*/ 162 h 296"/>
                <a:gd name="T2" fmla="*/ 161 w 295"/>
                <a:gd name="T3" fmla="*/ 148 h 296"/>
                <a:gd name="T4" fmla="*/ 295 w 295"/>
                <a:gd name="T5" fmla="*/ 13 h 296"/>
                <a:gd name="T6" fmla="*/ 295 w 295"/>
                <a:gd name="T7" fmla="*/ 0 h 296"/>
                <a:gd name="T8" fmla="*/ 282 w 295"/>
                <a:gd name="T9" fmla="*/ 0 h 296"/>
                <a:gd name="T10" fmla="*/ 147 w 295"/>
                <a:gd name="T11" fmla="*/ 135 h 296"/>
                <a:gd name="T12" fmla="*/ 134 w 295"/>
                <a:gd name="T13" fmla="*/ 148 h 296"/>
                <a:gd name="T14" fmla="*/ 0 w 295"/>
                <a:gd name="T15" fmla="*/ 283 h 296"/>
                <a:gd name="T16" fmla="*/ 0 w 295"/>
                <a:gd name="T17" fmla="*/ 296 h 296"/>
                <a:gd name="T18" fmla="*/ 13 w 295"/>
                <a:gd name="T19" fmla="*/ 296 h 296"/>
                <a:gd name="T20" fmla="*/ 147 w 295"/>
                <a:gd name="T21" fmla="*/ 16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6">
                  <a:moveTo>
                    <a:pt x="147" y="162"/>
                  </a:moveTo>
                  <a:lnTo>
                    <a:pt x="161" y="148"/>
                  </a:lnTo>
                  <a:lnTo>
                    <a:pt x="295" y="13"/>
                  </a:lnTo>
                  <a:lnTo>
                    <a:pt x="295" y="0"/>
                  </a:lnTo>
                  <a:lnTo>
                    <a:pt x="282" y="0"/>
                  </a:lnTo>
                  <a:lnTo>
                    <a:pt x="147" y="135"/>
                  </a:lnTo>
                  <a:lnTo>
                    <a:pt x="134" y="148"/>
                  </a:lnTo>
                  <a:lnTo>
                    <a:pt x="0" y="283"/>
                  </a:lnTo>
                  <a:lnTo>
                    <a:pt x="0" y="296"/>
                  </a:lnTo>
                  <a:lnTo>
                    <a:pt x="13" y="296"/>
                  </a:lnTo>
                  <a:lnTo>
                    <a:pt x="147" y="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8" name="Freeform 115"/>
            <p:cNvSpPr>
              <a:spLocks/>
            </p:cNvSpPr>
            <p:nvPr/>
          </p:nvSpPr>
          <p:spPr bwMode="auto">
            <a:xfrm>
              <a:off x="4193492" y="1019905"/>
              <a:ext cx="233363" cy="234950"/>
            </a:xfrm>
            <a:custGeom>
              <a:avLst/>
              <a:gdLst>
                <a:gd name="T0" fmla="*/ 134 w 147"/>
                <a:gd name="T1" fmla="*/ 148 h 148"/>
                <a:gd name="T2" fmla="*/ 147 w 147"/>
                <a:gd name="T3" fmla="*/ 135 h 148"/>
                <a:gd name="T4" fmla="*/ 13 w 147"/>
                <a:gd name="T5" fmla="*/ 0 h 148"/>
                <a:gd name="T6" fmla="*/ 0 w 147"/>
                <a:gd name="T7" fmla="*/ 0 h 148"/>
                <a:gd name="T8" fmla="*/ 0 w 147"/>
                <a:gd name="T9" fmla="*/ 13 h 148"/>
                <a:gd name="T10" fmla="*/ 134 w 147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48">
                  <a:moveTo>
                    <a:pt x="134" y="148"/>
                  </a:moveTo>
                  <a:lnTo>
                    <a:pt x="147" y="135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34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7" name="Freeform 116"/>
            <p:cNvSpPr>
              <a:spLocks noEditPoints="1"/>
            </p:cNvSpPr>
            <p:nvPr/>
          </p:nvSpPr>
          <p:spPr bwMode="auto">
            <a:xfrm>
              <a:off x="4790392" y="999267"/>
              <a:ext cx="511175" cy="512763"/>
            </a:xfrm>
            <a:custGeom>
              <a:avLst/>
              <a:gdLst>
                <a:gd name="T0" fmla="*/ 13 w 322"/>
                <a:gd name="T1" fmla="*/ 26 h 323"/>
                <a:gd name="T2" fmla="*/ 13 w 322"/>
                <a:gd name="T3" fmla="*/ 13 h 323"/>
                <a:gd name="T4" fmla="*/ 27 w 322"/>
                <a:gd name="T5" fmla="*/ 13 h 323"/>
                <a:gd name="T6" fmla="*/ 295 w 322"/>
                <a:gd name="T7" fmla="*/ 13 h 323"/>
                <a:gd name="T8" fmla="*/ 309 w 322"/>
                <a:gd name="T9" fmla="*/ 13 h 323"/>
                <a:gd name="T10" fmla="*/ 309 w 322"/>
                <a:gd name="T11" fmla="*/ 26 h 323"/>
                <a:gd name="T12" fmla="*/ 309 w 322"/>
                <a:gd name="T13" fmla="*/ 296 h 323"/>
                <a:gd name="T14" fmla="*/ 309 w 322"/>
                <a:gd name="T15" fmla="*/ 309 h 323"/>
                <a:gd name="T16" fmla="*/ 295 w 322"/>
                <a:gd name="T17" fmla="*/ 309 h 323"/>
                <a:gd name="T18" fmla="*/ 27 w 322"/>
                <a:gd name="T19" fmla="*/ 309 h 323"/>
                <a:gd name="T20" fmla="*/ 13 w 322"/>
                <a:gd name="T21" fmla="*/ 309 h 323"/>
                <a:gd name="T22" fmla="*/ 13 w 322"/>
                <a:gd name="T23" fmla="*/ 296 h 323"/>
                <a:gd name="T24" fmla="*/ 13 w 322"/>
                <a:gd name="T25" fmla="*/ 26 h 323"/>
                <a:gd name="T26" fmla="*/ 322 w 322"/>
                <a:gd name="T27" fmla="*/ 323 h 323"/>
                <a:gd name="T28" fmla="*/ 322 w 322"/>
                <a:gd name="T29" fmla="*/ 0 h 323"/>
                <a:gd name="T30" fmla="*/ 0 w 322"/>
                <a:gd name="T31" fmla="*/ 0 h 323"/>
                <a:gd name="T32" fmla="*/ 0 w 322"/>
                <a:gd name="T33" fmla="*/ 323 h 323"/>
                <a:gd name="T34" fmla="*/ 322 w 322"/>
                <a:gd name="T35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2" h="323">
                  <a:moveTo>
                    <a:pt x="13" y="26"/>
                  </a:moveTo>
                  <a:lnTo>
                    <a:pt x="13" y="13"/>
                  </a:lnTo>
                  <a:lnTo>
                    <a:pt x="27" y="13"/>
                  </a:lnTo>
                  <a:lnTo>
                    <a:pt x="295" y="13"/>
                  </a:lnTo>
                  <a:lnTo>
                    <a:pt x="309" y="13"/>
                  </a:lnTo>
                  <a:lnTo>
                    <a:pt x="309" y="26"/>
                  </a:lnTo>
                  <a:lnTo>
                    <a:pt x="309" y="296"/>
                  </a:lnTo>
                  <a:lnTo>
                    <a:pt x="309" y="309"/>
                  </a:lnTo>
                  <a:lnTo>
                    <a:pt x="295" y="309"/>
                  </a:lnTo>
                  <a:lnTo>
                    <a:pt x="27" y="309"/>
                  </a:lnTo>
                  <a:lnTo>
                    <a:pt x="13" y="309"/>
                  </a:lnTo>
                  <a:lnTo>
                    <a:pt x="13" y="296"/>
                  </a:lnTo>
                  <a:lnTo>
                    <a:pt x="13" y="26"/>
                  </a:lnTo>
                  <a:close/>
                  <a:moveTo>
                    <a:pt x="322" y="323"/>
                  </a:moveTo>
                  <a:lnTo>
                    <a:pt x="322" y="0"/>
                  </a:lnTo>
                  <a:lnTo>
                    <a:pt x="0" y="0"/>
                  </a:lnTo>
                  <a:lnTo>
                    <a:pt x="0" y="323"/>
                  </a:lnTo>
                  <a:lnTo>
                    <a:pt x="322" y="3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8" name="Freeform 117"/>
            <p:cNvSpPr>
              <a:spLocks/>
            </p:cNvSpPr>
            <p:nvPr/>
          </p:nvSpPr>
          <p:spPr bwMode="auto">
            <a:xfrm>
              <a:off x="5045980" y="1254855"/>
              <a:ext cx="234950" cy="234950"/>
            </a:xfrm>
            <a:custGeom>
              <a:avLst/>
              <a:gdLst>
                <a:gd name="T0" fmla="*/ 13 w 148"/>
                <a:gd name="T1" fmla="*/ 0 h 148"/>
                <a:gd name="T2" fmla="*/ 0 w 148"/>
                <a:gd name="T3" fmla="*/ 14 h 148"/>
                <a:gd name="T4" fmla="*/ 134 w 148"/>
                <a:gd name="T5" fmla="*/ 148 h 148"/>
                <a:gd name="T6" fmla="*/ 148 w 148"/>
                <a:gd name="T7" fmla="*/ 148 h 148"/>
                <a:gd name="T8" fmla="*/ 148 w 148"/>
                <a:gd name="T9" fmla="*/ 135 h 148"/>
                <a:gd name="T10" fmla="*/ 13 w 148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48">
                  <a:moveTo>
                    <a:pt x="13" y="0"/>
                  </a:moveTo>
                  <a:lnTo>
                    <a:pt x="0" y="14"/>
                  </a:lnTo>
                  <a:lnTo>
                    <a:pt x="134" y="148"/>
                  </a:lnTo>
                  <a:lnTo>
                    <a:pt x="148" y="148"/>
                  </a:lnTo>
                  <a:lnTo>
                    <a:pt x="148" y="13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1" name="Freeform 118"/>
            <p:cNvSpPr>
              <a:spLocks/>
            </p:cNvSpPr>
            <p:nvPr/>
          </p:nvSpPr>
          <p:spPr bwMode="auto">
            <a:xfrm>
              <a:off x="4811030" y="1019905"/>
              <a:ext cx="469900" cy="469900"/>
            </a:xfrm>
            <a:custGeom>
              <a:avLst/>
              <a:gdLst>
                <a:gd name="T0" fmla="*/ 148 w 296"/>
                <a:gd name="T1" fmla="*/ 162 h 296"/>
                <a:gd name="T2" fmla="*/ 161 w 296"/>
                <a:gd name="T3" fmla="*/ 148 h 296"/>
                <a:gd name="T4" fmla="*/ 296 w 296"/>
                <a:gd name="T5" fmla="*/ 13 h 296"/>
                <a:gd name="T6" fmla="*/ 296 w 296"/>
                <a:gd name="T7" fmla="*/ 0 h 296"/>
                <a:gd name="T8" fmla="*/ 282 w 296"/>
                <a:gd name="T9" fmla="*/ 0 h 296"/>
                <a:gd name="T10" fmla="*/ 148 w 296"/>
                <a:gd name="T11" fmla="*/ 135 h 296"/>
                <a:gd name="T12" fmla="*/ 135 w 296"/>
                <a:gd name="T13" fmla="*/ 148 h 296"/>
                <a:gd name="T14" fmla="*/ 0 w 296"/>
                <a:gd name="T15" fmla="*/ 283 h 296"/>
                <a:gd name="T16" fmla="*/ 0 w 296"/>
                <a:gd name="T17" fmla="*/ 296 h 296"/>
                <a:gd name="T18" fmla="*/ 14 w 296"/>
                <a:gd name="T19" fmla="*/ 296 h 296"/>
                <a:gd name="T20" fmla="*/ 148 w 296"/>
                <a:gd name="T21" fmla="*/ 16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6" h="296">
                  <a:moveTo>
                    <a:pt x="148" y="162"/>
                  </a:moveTo>
                  <a:lnTo>
                    <a:pt x="161" y="148"/>
                  </a:lnTo>
                  <a:lnTo>
                    <a:pt x="296" y="13"/>
                  </a:lnTo>
                  <a:lnTo>
                    <a:pt x="296" y="0"/>
                  </a:lnTo>
                  <a:lnTo>
                    <a:pt x="282" y="0"/>
                  </a:lnTo>
                  <a:lnTo>
                    <a:pt x="148" y="135"/>
                  </a:lnTo>
                  <a:lnTo>
                    <a:pt x="135" y="148"/>
                  </a:lnTo>
                  <a:lnTo>
                    <a:pt x="0" y="283"/>
                  </a:lnTo>
                  <a:lnTo>
                    <a:pt x="0" y="296"/>
                  </a:lnTo>
                  <a:lnTo>
                    <a:pt x="14" y="296"/>
                  </a:lnTo>
                  <a:lnTo>
                    <a:pt x="148" y="1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2" name="Freeform 119"/>
            <p:cNvSpPr>
              <a:spLocks/>
            </p:cNvSpPr>
            <p:nvPr/>
          </p:nvSpPr>
          <p:spPr bwMode="auto">
            <a:xfrm>
              <a:off x="4811030" y="1019905"/>
              <a:ext cx="234950" cy="234950"/>
            </a:xfrm>
            <a:custGeom>
              <a:avLst/>
              <a:gdLst>
                <a:gd name="T0" fmla="*/ 135 w 148"/>
                <a:gd name="T1" fmla="*/ 148 h 148"/>
                <a:gd name="T2" fmla="*/ 148 w 148"/>
                <a:gd name="T3" fmla="*/ 135 h 148"/>
                <a:gd name="T4" fmla="*/ 14 w 148"/>
                <a:gd name="T5" fmla="*/ 0 h 148"/>
                <a:gd name="T6" fmla="*/ 0 w 148"/>
                <a:gd name="T7" fmla="*/ 0 h 148"/>
                <a:gd name="T8" fmla="*/ 0 w 148"/>
                <a:gd name="T9" fmla="*/ 13 h 148"/>
                <a:gd name="T10" fmla="*/ 135 w 148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48">
                  <a:moveTo>
                    <a:pt x="135" y="148"/>
                  </a:moveTo>
                  <a:lnTo>
                    <a:pt x="148" y="135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35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3" name="Rectangle 120"/>
            <p:cNvSpPr>
              <a:spLocks noChangeArrowheads="1"/>
            </p:cNvSpPr>
            <p:nvPr/>
          </p:nvSpPr>
          <p:spPr bwMode="auto">
            <a:xfrm>
              <a:off x="5430155" y="1062767"/>
              <a:ext cx="4683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4" name="Rectangle 121"/>
            <p:cNvSpPr>
              <a:spLocks noChangeArrowheads="1"/>
            </p:cNvSpPr>
            <p:nvPr/>
          </p:nvSpPr>
          <p:spPr bwMode="auto">
            <a:xfrm>
              <a:off x="5430155" y="1148492"/>
              <a:ext cx="4683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5" name="Rectangle 122"/>
            <p:cNvSpPr>
              <a:spLocks noChangeArrowheads="1"/>
            </p:cNvSpPr>
            <p:nvPr/>
          </p:nvSpPr>
          <p:spPr bwMode="auto">
            <a:xfrm>
              <a:off x="5430155" y="1211992"/>
              <a:ext cx="1920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6" name="Rectangle 123"/>
            <p:cNvSpPr>
              <a:spLocks noChangeArrowheads="1"/>
            </p:cNvSpPr>
            <p:nvPr/>
          </p:nvSpPr>
          <p:spPr bwMode="auto">
            <a:xfrm>
              <a:off x="6004830" y="999267"/>
              <a:ext cx="4699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7" name="Rectangle 124"/>
            <p:cNvSpPr>
              <a:spLocks noChangeArrowheads="1"/>
            </p:cNvSpPr>
            <p:nvPr/>
          </p:nvSpPr>
          <p:spPr bwMode="auto">
            <a:xfrm>
              <a:off x="6004830" y="1062767"/>
              <a:ext cx="4699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8" name="Rectangle 125"/>
            <p:cNvSpPr>
              <a:spLocks noChangeArrowheads="1"/>
            </p:cNvSpPr>
            <p:nvPr/>
          </p:nvSpPr>
          <p:spPr bwMode="auto">
            <a:xfrm>
              <a:off x="6304867" y="1148492"/>
              <a:ext cx="16986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9" name="Rectangle 126"/>
            <p:cNvSpPr>
              <a:spLocks noChangeArrowheads="1"/>
            </p:cNvSpPr>
            <p:nvPr/>
          </p:nvSpPr>
          <p:spPr bwMode="auto">
            <a:xfrm>
              <a:off x="6004830" y="1211992"/>
              <a:ext cx="4699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0" name="Rectangle 127"/>
            <p:cNvSpPr>
              <a:spLocks noChangeArrowheads="1"/>
            </p:cNvSpPr>
            <p:nvPr/>
          </p:nvSpPr>
          <p:spPr bwMode="auto">
            <a:xfrm>
              <a:off x="6004830" y="1277080"/>
              <a:ext cx="469900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1" name="Rectangle 128"/>
            <p:cNvSpPr>
              <a:spLocks noChangeArrowheads="1"/>
            </p:cNvSpPr>
            <p:nvPr/>
          </p:nvSpPr>
          <p:spPr bwMode="auto">
            <a:xfrm>
              <a:off x="6004830" y="1361217"/>
              <a:ext cx="4699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2" name="Rectangle 129"/>
            <p:cNvSpPr>
              <a:spLocks noChangeArrowheads="1"/>
            </p:cNvSpPr>
            <p:nvPr/>
          </p:nvSpPr>
          <p:spPr bwMode="auto">
            <a:xfrm>
              <a:off x="5430155" y="1297717"/>
              <a:ext cx="192088" cy="149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3" name="Rectangle 130"/>
            <p:cNvSpPr>
              <a:spLocks noChangeArrowheads="1"/>
            </p:cNvSpPr>
            <p:nvPr/>
          </p:nvSpPr>
          <p:spPr bwMode="auto">
            <a:xfrm>
              <a:off x="5430155" y="1489805"/>
              <a:ext cx="19208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4" name="Rectangle 131"/>
            <p:cNvSpPr>
              <a:spLocks noChangeArrowheads="1"/>
            </p:cNvSpPr>
            <p:nvPr/>
          </p:nvSpPr>
          <p:spPr bwMode="auto">
            <a:xfrm>
              <a:off x="5665105" y="1297717"/>
              <a:ext cx="233363" cy="149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5" name="Rectangle 132"/>
            <p:cNvSpPr>
              <a:spLocks noChangeArrowheads="1"/>
            </p:cNvSpPr>
            <p:nvPr/>
          </p:nvSpPr>
          <p:spPr bwMode="auto">
            <a:xfrm>
              <a:off x="6004830" y="1426305"/>
              <a:ext cx="4699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6" name="Rectangle 133"/>
            <p:cNvSpPr>
              <a:spLocks noChangeArrowheads="1"/>
            </p:cNvSpPr>
            <p:nvPr/>
          </p:nvSpPr>
          <p:spPr bwMode="auto">
            <a:xfrm>
              <a:off x="6004830" y="1489805"/>
              <a:ext cx="4699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7" name="Freeform 134"/>
            <p:cNvSpPr>
              <a:spLocks/>
            </p:cNvSpPr>
            <p:nvPr/>
          </p:nvSpPr>
          <p:spPr bwMode="auto">
            <a:xfrm>
              <a:off x="3574367" y="1383442"/>
              <a:ext cx="1173163" cy="2200275"/>
            </a:xfrm>
            <a:custGeom>
              <a:avLst/>
              <a:gdLst>
                <a:gd name="T0" fmla="*/ 55 w 55"/>
                <a:gd name="T1" fmla="*/ 96 h 103"/>
                <a:gd name="T2" fmla="*/ 49 w 55"/>
                <a:gd name="T3" fmla="*/ 103 h 103"/>
                <a:gd name="T4" fmla="*/ 6 w 55"/>
                <a:gd name="T5" fmla="*/ 103 h 103"/>
                <a:gd name="T6" fmla="*/ 0 w 55"/>
                <a:gd name="T7" fmla="*/ 96 h 103"/>
                <a:gd name="T8" fmla="*/ 0 w 55"/>
                <a:gd name="T9" fmla="*/ 6 h 103"/>
                <a:gd name="T10" fmla="*/ 6 w 55"/>
                <a:gd name="T11" fmla="*/ 0 h 103"/>
                <a:gd name="T12" fmla="*/ 49 w 55"/>
                <a:gd name="T13" fmla="*/ 0 h 103"/>
                <a:gd name="T14" fmla="*/ 55 w 55"/>
                <a:gd name="T15" fmla="*/ 6 h 103"/>
                <a:gd name="T16" fmla="*/ 55 w 55"/>
                <a:gd name="T17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03">
                  <a:moveTo>
                    <a:pt x="55" y="96"/>
                  </a:moveTo>
                  <a:cubicBezTo>
                    <a:pt x="55" y="100"/>
                    <a:pt x="52" y="103"/>
                    <a:pt x="49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3" y="103"/>
                    <a:pt x="0" y="100"/>
                    <a:pt x="0" y="9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5" y="3"/>
                    <a:pt x="55" y="6"/>
                  </a:cubicBezTo>
                  <a:lnTo>
                    <a:pt x="55" y="96"/>
                  </a:lnTo>
                  <a:close/>
                </a:path>
              </a:pathLst>
            </a:custGeom>
            <a:solidFill>
              <a:srgbClr val="004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8" name="Rectangle 135"/>
            <p:cNvSpPr>
              <a:spLocks noChangeArrowheads="1"/>
            </p:cNvSpPr>
            <p:nvPr/>
          </p:nvSpPr>
          <p:spPr bwMode="auto">
            <a:xfrm>
              <a:off x="3680730" y="1618392"/>
              <a:ext cx="960438" cy="1624013"/>
            </a:xfrm>
            <a:prstGeom prst="rect">
              <a:avLst/>
            </a:prstGeom>
            <a:solidFill>
              <a:srgbClr val="ADE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9" name="Rectangle 136"/>
            <p:cNvSpPr>
              <a:spLocks noChangeArrowheads="1"/>
            </p:cNvSpPr>
            <p:nvPr/>
          </p:nvSpPr>
          <p:spPr bwMode="auto">
            <a:xfrm>
              <a:off x="4044267" y="1489805"/>
              <a:ext cx="233363" cy="22225"/>
            </a:xfrm>
            <a:prstGeom prst="rect">
              <a:avLst/>
            </a:pr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0" name="Oval 137"/>
            <p:cNvSpPr>
              <a:spLocks noChangeArrowheads="1"/>
            </p:cNvSpPr>
            <p:nvPr/>
          </p:nvSpPr>
          <p:spPr bwMode="auto">
            <a:xfrm>
              <a:off x="3958542" y="1489805"/>
              <a:ext cx="42863" cy="22225"/>
            </a:xfrm>
            <a:prstGeom prst="ellipse">
              <a:avLst/>
            </a:pr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1" name="Oval 138"/>
            <p:cNvSpPr>
              <a:spLocks noChangeArrowheads="1"/>
            </p:cNvSpPr>
            <p:nvPr/>
          </p:nvSpPr>
          <p:spPr bwMode="auto">
            <a:xfrm>
              <a:off x="4064905" y="3305905"/>
              <a:ext cx="212725" cy="214313"/>
            </a:xfrm>
            <a:prstGeom prst="ellipse">
              <a:avLst/>
            </a:pr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2" name="Oval 139"/>
            <p:cNvSpPr>
              <a:spLocks noChangeArrowheads="1"/>
            </p:cNvSpPr>
            <p:nvPr/>
          </p:nvSpPr>
          <p:spPr bwMode="auto">
            <a:xfrm>
              <a:off x="3895042" y="3370992"/>
              <a:ext cx="84138" cy="85725"/>
            </a:xfrm>
            <a:prstGeom prst="ellipse">
              <a:avLst/>
            </a:pr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3" name="Oval 140"/>
            <p:cNvSpPr>
              <a:spLocks noChangeArrowheads="1"/>
            </p:cNvSpPr>
            <p:nvPr/>
          </p:nvSpPr>
          <p:spPr bwMode="auto">
            <a:xfrm>
              <a:off x="4363355" y="3370992"/>
              <a:ext cx="63500" cy="85725"/>
            </a:xfrm>
            <a:prstGeom prst="ellipse">
              <a:avLst/>
            </a:pr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4" name="Freeform 141"/>
            <p:cNvSpPr>
              <a:spLocks noEditPoints="1"/>
            </p:cNvSpPr>
            <p:nvPr/>
          </p:nvSpPr>
          <p:spPr bwMode="auto">
            <a:xfrm>
              <a:off x="5622242" y="3328130"/>
              <a:ext cx="1065213" cy="962025"/>
            </a:xfrm>
            <a:custGeom>
              <a:avLst/>
              <a:gdLst>
                <a:gd name="T0" fmla="*/ 25 w 50"/>
                <a:gd name="T1" fmla="*/ 0 h 45"/>
                <a:gd name="T2" fmla="*/ 50 w 50"/>
                <a:gd name="T3" fmla="*/ 17 h 45"/>
                <a:gd name="T4" fmla="*/ 42 w 50"/>
                <a:gd name="T5" fmla="*/ 30 h 45"/>
                <a:gd name="T6" fmla="*/ 42 w 50"/>
                <a:gd name="T7" fmla="*/ 30 h 45"/>
                <a:gd name="T8" fmla="*/ 25 w 50"/>
                <a:gd name="T9" fmla="*/ 45 h 45"/>
                <a:gd name="T10" fmla="*/ 32 w 50"/>
                <a:gd name="T11" fmla="*/ 34 h 45"/>
                <a:gd name="T12" fmla="*/ 23 w 50"/>
                <a:gd name="T13" fmla="*/ 35 h 45"/>
                <a:gd name="T14" fmla="*/ 24 w 50"/>
                <a:gd name="T15" fmla="*/ 31 h 45"/>
                <a:gd name="T16" fmla="*/ 7 w 50"/>
                <a:gd name="T17" fmla="*/ 19 h 45"/>
                <a:gd name="T18" fmla="*/ 1 w 50"/>
                <a:gd name="T19" fmla="*/ 20 h 45"/>
                <a:gd name="T20" fmla="*/ 0 w 50"/>
                <a:gd name="T21" fmla="*/ 17 h 45"/>
                <a:gd name="T22" fmla="*/ 25 w 50"/>
                <a:gd name="T23" fmla="*/ 0 h 45"/>
                <a:gd name="T24" fmla="*/ 41 w 50"/>
                <a:gd name="T25" fmla="*/ 30 h 45"/>
                <a:gd name="T26" fmla="*/ 41 w 50"/>
                <a:gd name="T27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45">
                  <a:moveTo>
                    <a:pt x="25" y="0"/>
                  </a:moveTo>
                  <a:cubicBezTo>
                    <a:pt x="39" y="0"/>
                    <a:pt x="50" y="8"/>
                    <a:pt x="50" y="17"/>
                  </a:cubicBezTo>
                  <a:cubicBezTo>
                    <a:pt x="50" y="23"/>
                    <a:pt x="46" y="27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4"/>
                    <a:pt x="27" y="35"/>
                    <a:pt x="23" y="35"/>
                  </a:cubicBezTo>
                  <a:cubicBezTo>
                    <a:pt x="24" y="34"/>
                    <a:pt x="24" y="32"/>
                    <a:pt x="24" y="31"/>
                  </a:cubicBezTo>
                  <a:cubicBezTo>
                    <a:pt x="24" y="24"/>
                    <a:pt x="16" y="19"/>
                    <a:pt x="7" y="19"/>
                  </a:cubicBezTo>
                  <a:cubicBezTo>
                    <a:pt x="5" y="19"/>
                    <a:pt x="3" y="19"/>
                    <a:pt x="1" y="20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8"/>
                    <a:pt x="11" y="0"/>
                    <a:pt x="25" y="0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7" name="Freeform 144"/>
            <p:cNvSpPr>
              <a:spLocks noEditPoints="1"/>
            </p:cNvSpPr>
            <p:nvPr/>
          </p:nvSpPr>
          <p:spPr bwMode="auto">
            <a:xfrm>
              <a:off x="5450792" y="3777392"/>
              <a:ext cx="619125" cy="576263"/>
            </a:xfrm>
            <a:custGeom>
              <a:avLst/>
              <a:gdLst>
                <a:gd name="T0" fmla="*/ 15 w 29"/>
                <a:gd name="T1" fmla="*/ 0 h 27"/>
                <a:gd name="T2" fmla="*/ 29 w 29"/>
                <a:gd name="T3" fmla="*/ 10 h 27"/>
                <a:gd name="T4" fmla="*/ 17 w 29"/>
                <a:gd name="T5" fmla="*/ 20 h 27"/>
                <a:gd name="T6" fmla="*/ 18 w 29"/>
                <a:gd name="T7" fmla="*/ 20 h 27"/>
                <a:gd name="T8" fmla="*/ 21 w 29"/>
                <a:gd name="T9" fmla="*/ 27 h 27"/>
                <a:gd name="T10" fmla="*/ 12 w 29"/>
                <a:gd name="T11" fmla="*/ 20 h 27"/>
                <a:gd name="T12" fmla="*/ 13 w 29"/>
                <a:gd name="T13" fmla="*/ 20 h 27"/>
                <a:gd name="T14" fmla="*/ 0 w 29"/>
                <a:gd name="T15" fmla="*/ 10 h 27"/>
                <a:gd name="T16" fmla="*/ 15 w 29"/>
                <a:gd name="T17" fmla="*/ 0 h 27"/>
                <a:gd name="T18" fmla="*/ 17 w 29"/>
                <a:gd name="T19" fmla="*/ 20 h 27"/>
                <a:gd name="T20" fmla="*/ 17 w 29"/>
                <a:gd name="T21" fmla="*/ 20 h 27"/>
                <a:gd name="T22" fmla="*/ 13 w 29"/>
                <a:gd name="T23" fmla="*/ 20 h 27"/>
                <a:gd name="T24" fmla="*/ 13 w 29"/>
                <a:gd name="T25" fmla="*/ 20 h 27"/>
                <a:gd name="T26" fmla="*/ 13 w 29"/>
                <a:gd name="T27" fmla="*/ 20 h 27"/>
                <a:gd name="T28" fmla="*/ 17 w 29"/>
                <a:gd name="T29" fmla="*/ 20 h 27"/>
                <a:gd name="T30" fmla="*/ 17 w 29"/>
                <a:gd name="T31" fmla="*/ 20 h 27"/>
                <a:gd name="T32" fmla="*/ 17 w 29"/>
                <a:gd name="T3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23" y="0"/>
                    <a:pt x="29" y="4"/>
                    <a:pt x="29" y="10"/>
                  </a:cubicBezTo>
                  <a:cubicBezTo>
                    <a:pt x="29" y="15"/>
                    <a:pt x="24" y="19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6" y="20"/>
                    <a:pt x="0" y="15"/>
                    <a:pt x="0" y="10"/>
                  </a:cubicBezTo>
                  <a:cubicBezTo>
                    <a:pt x="0" y="4"/>
                    <a:pt x="7" y="0"/>
                    <a:pt x="15" y="0"/>
                  </a:cubicBezTo>
                  <a:close/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13" y="20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lose/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lose/>
                </a:path>
              </a:pathLst>
            </a:custGeom>
            <a:solidFill>
              <a:srgbClr val="00A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8" name="Oval 145"/>
            <p:cNvSpPr>
              <a:spLocks noChangeArrowheads="1"/>
            </p:cNvSpPr>
            <p:nvPr/>
          </p:nvSpPr>
          <p:spPr bwMode="auto">
            <a:xfrm>
              <a:off x="5536517" y="3818667"/>
              <a:ext cx="468313" cy="342900"/>
            </a:xfrm>
            <a:prstGeom prst="ellipse">
              <a:avLst/>
            </a:prstGeom>
            <a:solidFill>
              <a:srgbClr val="00A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9" name="Oval 146"/>
            <p:cNvSpPr>
              <a:spLocks noChangeArrowheads="1"/>
            </p:cNvSpPr>
            <p:nvPr/>
          </p:nvSpPr>
          <p:spPr bwMode="auto">
            <a:xfrm>
              <a:off x="5600017" y="3947255"/>
              <a:ext cx="65088" cy="85725"/>
            </a:xfrm>
            <a:prstGeom prst="ellipse">
              <a:avLst/>
            </a:prstGeom>
            <a:solidFill>
              <a:srgbClr val="74D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0" name="Oval 147"/>
            <p:cNvSpPr>
              <a:spLocks noChangeArrowheads="1"/>
            </p:cNvSpPr>
            <p:nvPr/>
          </p:nvSpPr>
          <p:spPr bwMode="auto">
            <a:xfrm>
              <a:off x="5728605" y="3947255"/>
              <a:ext cx="85725" cy="85725"/>
            </a:xfrm>
            <a:prstGeom prst="ellipse">
              <a:avLst/>
            </a:prstGeom>
            <a:solidFill>
              <a:srgbClr val="74D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1" name="Oval 148"/>
            <p:cNvSpPr>
              <a:spLocks noChangeArrowheads="1"/>
            </p:cNvSpPr>
            <p:nvPr/>
          </p:nvSpPr>
          <p:spPr bwMode="auto">
            <a:xfrm>
              <a:off x="5855605" y="3947255"/>
              <a:ext cx="85725" cy="85725"/>
            </a:xfrm>
            <a:prstGeom prst="ellipse">
              <a:avLst/>
            </a:prstGeom>
            <a:solidFill>
              <a:srgbClr val="74D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2" name="Oval 149"/>
            <p:cNvSpPr>
              <a:spLocks noChangeArrowheads="1"/>
            </p:cNvSpPr>
            <p:nvPr/>
          </p:nvSpPr>
          <p:spPr bwMode="auto">
            <a:xfrm>
              <a:off x="5877830" y="3605942"/>
              <a:ext cx="149225" cy="1285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3" name="Oval 150"/>
            <p:cNvSpPr>
              <a:spLocks noChangeArrowheads="1"/>
            </p:cNvSpPr>
            <p:nvPr/>
          </p:nvSpPr>
          <p:spPr bwMode="auto">
            <a:xfrm>
              <a:off x="6090555" y="3605942"/>
              <a:ext cx="128588" cy="1285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4" name="Oval 151"/>
            <p:cNvSpPr>
              <a:spLocks noChangeArrowheads="1"/>
            </p:cNvSpPr>
            <p:nvPr/>
          </p:nvSpPr>
          <p:spPr bwMode="auto">
            <a:xfrm>
              <a:off x="6304867" y="3605942"/>
              <a:ext cx="127000" cy="1285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6" name="Freeform 153"/>
            <p:cNvSpPr>
              <a:spLocks/>
            </p:cNvSpPr>
            <p:nvPr/>
          </p:nvSpPr>
          <p:spPr bwMode="auto">
            <a:xfrm>
              <a:off x="5514292" y="3798030"/>
              <a:ext cx="469900" cy="106363"/>
            </a:xfrm>
            <a:custGeom>
              <a:avLst/>
              <a:gdLst>
                <a:gd name="T0" fmla="*/ 0 w 22"/>
                <a:gd name="T1" fmla="*/ 5 h 5"/>
                <a:gd name="T2" fmla="*/ 12 w 22"/>
                <a:gd name="T3" fmla="*/ 4 h 5"/>
                <a:gd name="T4" fmla="*/ 22 w 22"/>
                <a:gd name="T5" fmla="*/ 5 h 5"/>
                <a:gd name="T6" fmla="*/ 19 w 22"/>
                <a:gd name="T7" fmla="*/ 2 h 5"/>
                <a:gd name="T8" fmla="*/ 11 w 22"/>
                <a:gd name="T9" fmla="*/ 0 h 5"/>
                <a:gd name="T10" fmla="*/ 4 w 22"/>
                <a:gd name="T11" fmla="*/ 2 h 5"/>
                <a:gd name="T12" fmla="*/ 0 w 2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0" y="5"/>
                  </a:moveTo>
                  <a:cubicBezTo>
                    <a:pt x="4" y="5"/>
                    <a:pt x="8" y="4"/>
                    <a:pt x="12" y="4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2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9" y="0"/>
                    <a:pt x="6" y="1"/>
                    <a:pt x="4" y="2"/>
                  </a:cubicBezTo>
                  <a:cubicBezTo>
                    <a:pt x="2" y="3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00A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2" name="Freeform 169"/>
            <p:cNvSpPr>
              <a:spLocks/>
            </p:cNvSpPr>
            <p:nvPr/>
          </p:nvSpPr>
          <p:spPr bwMode="auto">
            <a:xfrm>
              <a:off x="5814330" y="1724755"/>
              <a:ext cx="212725" cy="214313"/>
            </a:xfrm>
            <a:custGeom>
              <a:avLst/>
              <a:gdLst>
                <a:gd name="T0" fmla="*/ 134 w 134"/>
                <a:gd name="T1" fmla="*/ 135 h 135"/>
                <a:gd name="T2" fmla="*/ 134 w 134"/>
                <a:gd name="T3" fmla="*/ 0 h 135"/>
                <a:gd name="T4" fmla="*/ 0 w 134"/>
                <a:gd name="T5" fmla="*/ 0 h 135"/>
                <a:gd name="T6" fmla="*/ 134 w 134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5">
                  <a:moveTo>
                    <a:pt x="134" y="135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134" y="135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3" name="Freeform 170"/>
            <p:cNvSpPr>
              <a:spLocks/>
            </p:cNvSpPr>
            <p:nvPr/>
          </p:nvSpPr>
          <p:spPr bwMode="auto">
            <a:xfrm>
              <a:off x="5814330" y="1724755"/>
              <a:ext cx="212725" cy="214313"/>
            </a:xfrm>
            <a:custGeom>
              <a:avLst/>
              <a:gdLst>
                <a:gd name="T0" fmla="*/ 134 w 134"/>
                <a:gd name="T1" fmla="*/ 135 h 135"/>
                <a:gd name="T2" fmla="*/ 0 w 134"/>
                <a:gd name="T3" fmla="*/ 0 h 135"/>
                <a:gd name="T4" fmla="*/ 0 w 134"/>
                <a:gd name="T5" fmla="*/ 135 h 135"/>
                <a:gd name="T6" fmla="*/ 134 w 134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35">
                  <a:moveTo>
                    <a:pt x="134" y="13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4" y="135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4" name="Freeform 171"/>
            <p:cNvSpPr>
              <a:spLocks/>
            </p:cNvSpPr>
            <p:nvPr/>
          </p:nvSpPr>
          <p:spPr bwMode="auto">
            <a:xfrm>
              <a:off x="6154055" y="1724755"/>
              <a:ext cx="192088" cy="214313"/>
            </a:xfrm>
            <a:custGeom>
              <a:avLst/>
              <a:gdLst>
                <a:gd name="T0" fmla="*/ 121 w 121"/>
                <a:gd name="T1" fmla="*/ 135 h 135"/>
                <a:gd name="T2" fmla="*/ 121 w 121"/>
                <a:gd name="T3" fmla="*/ 0 h 135"/>
                <a:gd name="T4" fmla="*/ 0 w 121"/>
                <a:gd name="T5" fmla="*/ 0 h 135"/>
                <a:gd name="T6" fmla="*/ 121 w 121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5">
                  <a:moveTo>
                    <a:pt x="121" y="135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121" y="135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5" name="Freeform 172"/>
            <p:cNvSpPr>
              <a:spLocks/>
            </p:cNvSpPr>
            <p:nvPr/>
          </p:nvSpPr>
          <p:spPr bwMode="auto">
            <a:xfrm>
              <a:off x="6154055" y="1724755"/>
              <a:ext cx="192088" cy="214313"/>
            </a:xfrm>
            <a:custGeom>
              <a:avLst/>
              <a:gdLst>
                <a:gd name="T0" fmla="*/ 121 w 121"/>
                <a:gd name="T1" fmla="*/ 135 h 135"/>
                <a:gd name="T2" fmla="*/ 0 w 121"/>
                <a:gd name="T3" fmla="*/ 0 h 135"/>
                <a:gd name="T4" fmla="*/ 0 w 121"/>
                <a:gd name="T5" fmla="*/ 135 h 135"/>
                <a:gd name="T6" fmla="*/ 121 w 121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5">
                  <a:moveTo>
                    <a:pt x="121" y="13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1" y="135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6" name="Freeform 173"/>
            <p:cNvSpPr>
              <a:spLocks/>
            </p:cNvSpPr>
            <p:nvPr/>
          </p:nvSpPr>
          <p:spPr bwMode="auto">
            <a:xfrm>
              <a:off x="6431867" y="1724755"/>
              <a:ext cx="192088" cy="214313"/>
            </a:xfrm>
            <a:custGeom>
              <a:avLst/>
              <a:gdLst>
                <a:gd name="T0" fmla="*/ 121 w 121"/>
                <a:gd name="T1" fmla="*/ 135 h 135"/>
                <a:gd name="T2" fmla="*/ 121 w 121"/>
                <a:gd name="T3" fmla="*/ 0 h 135"/>
                <a:gd name="T4" fmla="*/ 0 w 121"/>
                <a:gd name="T5" fmla="*/ 0 h 135"/>
                <a:gd name="T6" fmla="*/ 121 w 121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5">
                  <a:moveTo>
                    <a:pt x="121" y="135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121" y="135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7" name="Freeform 174"/>
            <p:cNvSpPr>
              <a:spLocks/>
            </p:cNvSpPr>
            <p:nvPr/>
          </p:nvSpPr>
          <p:spPr bwMode="auto">
            <a:xfrm>
              <a:off x="6431867" y="1724755"/>
              <a:ext cx="192088" cy="214313"/>
            </a:xfrm>
            <a:custGeom>
              <a:avLst/>
              <a:gdLst>
                <a:gd name="T0" fmla="*/ 121 w 121"/>
                <a:gd name="T1" fmla="*/ 135 h 135"/>
                <a:gd name="T2" fmla="*/ 0 w 121"/>
                <a:gd name="T3" fmla="*/ 0 h 135"/>
                <a:gd name="T4" fmla="*/ 0 w 121"/>
                <a:gd name="T5" fmla="*/ 135 h 135"/>
                <a:gd name="T6" fmla="*/ 121 w 121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5">
                  <a:moveTo>
                    <a:pt x="121" y="13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1" y="135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8" name="Oval 175"/>
            <p:cNvSpPr>
              <a:spLocks noChangeArrowheads="1"/>
            </p:cNvSpPr>
            <p:nvPr/>
          </p:nvSpPr>
          <p:spPr bwMode="auto">
            <a:xfrm>
              <a:off x="6687455" y="2686780"/>
              <a:ext cx="171450" cy="192088"/>
            </a:xfrm>
            <a:prstGeom prst="ellipse">
              <a:avLst/>
            </a:pr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9" name="Freeform 176"/>
            <p:cNvSpPr>
              <a:spLocks noEditPoints="1"/>
            </p:cNvSpPr>
            <p:nvPr/>
          </p:nvSpPr>
          <p:spPr bwMode="auto">
            <a:xfrm>
              <a:off x="6538230" y="2558192"/>
              <a:ext cx="469900" cy="449263"/>
            </a:xfrm>
            <a:custGeom>
              <a:avLst/>
              <a:gdLst>
                <a:gd name="T0" fmla="*/ 11 w 22"/>
                <a:gd name="T1" fmla="*/ 1 h 21"/>
                <a:gd name="T2" fmla="*/ 20 w 22"/>
                <a:gd name="T3" fmla="*/ 10 h 21"/>
                <a:gd name="T4" fmla="*/ 11 w 22"/>
                <a:gd name="T5" fmla="*/ 20 h 21"/>
                <a:gd name="T6" fmla="*/ 2 w 22"/>
                <a:gd name="T7" fmla="*/ 10 h 21"/>
                <a:gd name="T8" fmla="*/ 11 w 22"/>
                <a:gd name="T9" fmla="*/ 1 h 21"/>
                <a:gd name="T10" fmla="*/ 22 w 22"/>
                <a:gd name="T11" fmla="*/ 10 h 21"/>
                <a:gd name="T12" fmla="*/ 11 w 22"/>
                <a:gd name="T13" fmla="*/ 0 h 21"/>
                <a:gd name="T14" fmla="*/ 0 w 22"/>
                <a:gd name="T15" fmla="*/ 10 h 21"/>
                <a:gd name="T16" fmla="*/ 11 w 22"/>
                <a:gd name="T17" fmla="*/ 21 h 21"/>
                <a:gd name="T18" fmla="*/ 22 w 22"/>
                <a:gd name="T1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1" y="1"/>
                  </a:moveTo>
                  <a:cubicBezTo>
                    <a:pt x="16" y="1"/>
                    <a:pt x="20" y="5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6" y="20"/>
                    <a:pt x="2" y="15"/>
                    <a:pt x="2" y="10"/>
                  </a:cubicBezTo>
                  <a:cubicBezTo>
                    <a:pt x="2" y="5"/>
                    <a:pt x="6" y="1"/>
                    <a:pt x="11" y="1"/>
                  </a:cubicBezTo>
                  <a:close/>
                  <a:moveTo>
                    <a:pt x="22" y="10"/>
                  </a:move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lose/>
                </a:path>
              </a:pathLst>
            </a:cu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0" name="Oval 177"/>
            <p:cNvSpPr>
              <a:spLocks noChangeArrowheads="1"/>
            </p:cNvSpPr>
            <p:nvPr/>
          </p:nvSpPr>
          <p:spPr bwMode="auto">
            <a:xfrm>
              <a:off x="5450792" y="1832705"/>
              <a:ext cx="106363" cy="106363"/>
            </a:xfrm>
            <a:prstGeom prst="ellipse">
              <a:avLst/>
            </a:pr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1" name="Freeform 178"/>
            <p:cNvSpPr>
              <a:spLocks noEditPoints="1"/>
            </p:cNvSpPr>
            <p:nvPr/>
          </p:nvSpPr>
          <p:spPr bwMode="auto">
            <a:xfrm>
              <a:off x="5365067" y="1746980"/>
              <a:ext cx="277813" cy="277813"/>
            </a:xfrm>
            <a:custGeom>
              <a:avLst/>
              <a:gdLst>
                <a:gd name="T0" fmla="*/ 6 w 13"/>
                <a:gd name="T1" fmla="*/ 1 h 13"/>
                <a:gd name="T2" fmla="*/ 12 w 13"/>
                <a:gd name="T3" fmla="*/ 7 h 13"/>
                <a:gd name="T4" fmla="*/ 6 w 13"/>
                <a:gd name="T5" fmla="*/ 12 h 13"/>
                <a:gd name="T6" fmla="*/ 1 w 13"/>
                <a:gd name="T7" fmla="*/ 7 h 13"/>
                <a:gd name="T8" fmla="*/ 6 w 13"/>
                <a:gd name="T9" fmla="*/ 1 h 13"/>
                <a:gd name="T10" fmla="*/ 13 w 13"/>
                <a:gd name="T11" fmla="*/ 7 h 13"/>
                <a:gd name="T12" fmla="*/ 6 w 13"/>
                <a:gd name="T13" fmla="*/ 0 h 13"/>
                <a:gd name="T14" fmla="*/ 0 w 13"/>
                <a:gd name="T15" fmla="*/ 7 h 13"/>
                <a:gd name="T16" fmla="*/ 6 w 13"/>
                <a:gd name="T17" fmla="*/ 13 h 13"/>
                <a:gd name="T18" fmla="*/ 13 w 13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6" y="1"/>
                  </a:moveTo>
                  <a:cubicBezTo>
                    <a:pt x="10" y="1"/>
                    <a:pt x="12" y="4"/>
                    <a:pt x="12" y="7"/>
                  </a:cubicBezTo>
                  <a:cubicBezTo>
                    <a:pt x="12" y="9"/>
                    <a:pt x="10" y="12"/>
                    <a:pt x="6" y="12"/>
                  </a:cubicBezTo>
                  <a:cubicBezTo>
                    <a:pt x="4" y="12"/>
                    <a:pt x="1" y="9"/>
                    <a:pt x="1" y="7"/>
                  </a:cubicBezTo>
                  <a:cubicBezTo>
                    <a:pt x="1" y="4"/>
                    <a:pt x="4" y="1"/>
                    <a:pt x="6" y="1"/>
                  </a:cubicBezTo>
                  <a:close/>
                  <a:moveTo>
                    <a:pt x="13" y="7"/>
                  </a:move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7"/>
                  </a:cubicBezTo>
                  <a:close/>
                </a:path>
              </a:pathLst>
            </a:cu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2" name="Freeform 179"/>
            <p:cNvSpPr>
              <a:spLocks noEditPoints="1"/>
            </p:cNvSpPr>
            <p:nvPr/>
          </p:nvSpPr>
          <p:spPr bwMode="auto">
            <a:xfrm>
              <a:off x="5814330" y="2686780"/>
              <a:ext cx="382588" cy="406400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  <a:gd name="T10" fmla="*/ 9 w 18"/>
                <a:gd name="T11" fmla="*/ 5 h 19"/>
                <a:gd name="T12" fmla="*/ 13 w 18"/>
                <a:gd name="T13" fmla="*/ 10 h 19"/>
                <a:gd name="T14" fmla="*/ 9 w 18"/>
                <a:gd name="T15" fmla="*/ 14 h 19"/>
                <a:gd name="T16" fmla="*/ 5 w 18"/>
                <a:gd name="T17" fmla="*/ 10 h 19"/>
                <a:gd name="T18" fmla="*/ 9 w 18"/>
                <a:gd name="T1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8" y="15"/>
                    <a:pt x="18" y="10"/>
                  </a:cubicBezTo>
                  <a:close/>
                  <a:moveTo>
                    <a:pt x="9" y="5"/>
                  </a:moveTo>
                  <a:cubicBezTo>
                    <a:pt x="11" y="5"/>
                    <a:pt x="13" y="7"/>
                    <a:pt x="13" y="10"/>
                  </a:cubicBezTo>
                  <a:cubicBezTo>
                    <a:pt x="13" y="12"/>
                    <a:pt x="11" y="14"/>
                    <a:pt x="9" y="14"/>
                  </a:cubicBezTo>
                  <a:cubicBezTo>
                    <a:pt x="7" y="14"/>
                    <a:pt x="5" y="12"/>
                    <a:pt x="5" y="10"/>
                  </a:cubicBezTo>
                  <a:cubicBezTo>
                    <a:pt x="5" y="7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32B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3" name="Freeform 180"/>
            <p:cNvSpPr>
              <a:spLocks/>
            </p:cNvSpPr>
            <p:nvPr/>
          </p:nvSpPr>
          <p:spPr bwMode="auto">
            <a:xfrm>
              <a:off x="4939617" y="1469167"/>
              <a:ext cx="788988" cy="768350"/>
            </a:xfrm>
            <a:custGeom>
              <a:avLst/>
              <a:gdLst>
                <a:gd name="T0" fmla="*/ 443 w 497"/>
                <a:gd name="T1" fmla="*/ 0 h 484"/>
                <a:gd name="T2" fmla="*/ 497 w 497"/>
                <a:gd name="T3" fmla="*/ 67 h 484"/>
                <a:gd name="T4" fmla="*/ 67 w 497"/>
                <a:gd name="T5" fmla="*/ 484 h 484"/>
                <a:gd name="T6" fmla="*/ 0 w 497"/>
                <a:gd name="T7" fmla="*/ 430 h 484"/>
                <a:gd name="T8" fmla="*/ 443 w 497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484">
                  <a:moveTo>
                    <a:pt x="443" y="0"/>
                  </a:moveTo>
                  <a:lnTo>
                    <a:pt x="497" y="67"/>
                  </a:lnTo>
                  <a:lnTo>
                    <a:pt x="67" y="484"/>
                  </a:lnTo>
                  <a:lnTo>
                    <a:pt x="0" y="430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4" name="Freeform 181"/>
            <p:cNvSpPr>
              <a:spLocks/>
            </p:cNvSpPr>
            <p:nvPr/>
          </p:nvSpPr>
          <p:spPr bwMode="auto">
            <a:xfrm>
              <a:off x="4768167" y="1277080"/>
              <a:ext cx="788988" cy="768350"/>
            </a:xfrm>
            <a:custGeom>
              <a:avLst/>
              <a:gdLst>
                <a:gd name="T0" fmla="*/ 430 w 497"/>
                <a:gd name="T1" fmla="*/ 0 h 484"/>
                <a:gd name="T2" fmla="*/ 497 w 497"/>
                <a:gd name="T3" fmla="*/ 53 h 484"/>
                <a:gd name="T4" fmla="*/ 54 w 497"/>
                <a:gd name="T5" fmla="*/ 484 h 484"/>
                <a:gd name="T6" fmla="*/ 0 w 497"/>
                <a:gd name="T7" fmla="*/ 430 h 484"/>
                <a:gd name="T8" fmla="*/ 430 w 497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484">
                  <a:moveTo>
                    <a:pt x="430" y="0"/>
                  </a:moveTo>
                  <a:lnTo>
                    <a:pt x="497" y="53"/>
                  </a:lnTo>
                  <a:lnTo>
                    <a:pt x="54" y="484"/>
                  </a:lnTo>
                  <a:lnTo>
                    <a:pt x="0" y="43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5" name="Freeform 182"/>
            <p:cNvSpPr>
              <a:spLocks/>
            </p:cNvSpPr>
            <p:nvPr/>
          </p:nvSpPr>
          <p:spPr bwMode="auto">
            <a:xfrm>
              <a:off x="4853892" y="1361217"/>
              <a:ext cx="788988" cy="790575"/>
            </a:xfrm>
            <a:custGeom>
              <a:avLst/>
              <a:gdLst>
                <a:gd name="T0" fmla="*/ 443 w 497"/>
                <a:gd name="T1" fmla="*/ 0 h 498"/>
                <a:gd name="T2" fmla="*/ 497 w 497"/>
                <a:gd name="T3" fmla="*/ 68 h 498"/>
                <a:gd name="T4" fmla="*/ 54 w 497"/>
                <a:gd name="T5" fmla="*/ 498 h 498"/>
                <a:gd name="T6" fmla="*/ 0 w 497"/>
                <a:gd name="T7" fmla="*/ 431 h 498"/>
                <a:gd name="T8" fmla="*/ 443 w 49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498">
                  <a:moveTo>
                    <a:pt x="443" y="0"/>
                  </a:moveTo>
                  <a:lnTo>
                    <a:pt x="497" y="68"/>
                  </a:lnTo>
                  <a:lnTo>
                    <a:pt x="54" y="498"/>
                  </a:lnTo>
                  <a:lnTo>
                    <a:pt x="0" y="431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6" name="Freeform 183"/>
            <p:cNvSpPr>
              <a:spLocks/>
            </p:cNvSpPr>
            <p:nvPr/>
          </p:nvSpPr>
          <p:spPr bwMode="auto">
            <a:xfrm>
              <a:off x="4598305" y="1959705"/>
              <a:ext cx="447675" cy="428625"/>
            </a:xfrm>
            <a:custGeom>
              <a:avLst/>
              <a:gdLst>
                <a:gd name="T0" fmla="*/ 282 w 282"/>
                <a:gd name="T1" fmla="*/ 175 h 270"/>
                <a:gd name="T2" fmla="*/ 0 w 282"/>
                <a:gd name="T3" fmla="*/ 270 h 270"/>
                <a:gd name="T4" fmla="*/ 107 w 282"/>
                <a:gd name="T5" fmla="*/ 0 h 270"/>
                <a:gd name="T6" fmla="*/ 282 w 282"/>
                <a:gd name="T7" fmla="*/ 17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270">
                  <a:moveTo>
                    <a:pt x="282" y="175"/>
                  </a:moveTo>
                  <a:lnTo>
                    <a:pt x="0" y="270"/>
                  </a:lnTo>
                  <a:lnTo>
                    <a:pt x="107" y="0"/>
                  </a:lnTo>
                  <a:lnTo>
                    <a:pt x="282" y="1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7" name="Freeform 184"/>
            <p:cNvSpPr>
              <a:spLocks/>
            </p:cNvSpPr>
            <p:nvPr/>
          </p:nvSpPr>
          <p:spPr bwMode="auto">
            <a:xfrm>
              <a:off x="4598305" y="2237517"/>
              <a:ext cx="149225" cy="150813"/>
            </a:xfrm>
            <a:custGeom>
              <a:avLst/>
              <a:gdLst>
                <a:gd name="T0" fmla="*/ 0 w 94"/>
                <a:gd name="T1" fmla="*/ 95 h 95"/>
                <a:gd name="T2" fmla="*/ 94 w 94"/>
                <a:gd name="T3" fmla="*/ 68 h 95"/>
                <a:gd name="T4" fmla="*/ 40 w 94"/>
                <a:gd name="T5" fmla="*/ 0 h 95"/>
                <a:gd name="T6" fmla="*/ 0 w 94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5">
                  <a:moveTo>
                    <a:pt x="0" y="95"/>
                  </a:moveTo>
                  <a:lnTo>
                    <a:pt x="94" y="68"/>
                  </a:lnTo>
                  <a:lnTo>
                    <a:pt x="40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8" name="Freeform 185"/>
            <p:cNvSpPr>
              <a:spLocks/>
            </p:cNvSpPr>
            <p:nvPr/>
          </p:nvSpPr>
          <p:spPr bwMode="auto">
            <a:xfrm>
              <a:off x="5450792" y="1277080"/>
              <a:ext cx="277813" cy="298450"/>
            </a:xfrm>
            <a:custGeom>
              <a:avLst/>
              <a:gdLst>
                <a:gd name="T0" fmla="*/ 175 w 175"/>
                <a:gd name="T1" fmla="*/ 188 h 188"/>
                <a:gd name="T2" fmla="*/ 175 w 175"/>
                <a:gd name="T3" fmla="*/ 134 h 188"/>
                <a:gd name="T4" fmla="*/ 54 w 175"/>
                <a:gd name="T5" fmla="*/ 13 h 188"/>
                <a:gd name="T6" fmla="*/ 0 w 175"/>
                <a:gd name="T7" fmla="*/ 0 h 188"/>
                <a:gd name="T8" fmla="*/ 175 w 175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88">
                  <a:moveTo>
                    <a:pt x="175" y="188"/>
                  </a:moveTo>
                  <a:lnTo>
                    <a:pt x="175" y="134"/>
                  </a:lnTo>
                  <a:lnTo>
                    <a:pt x="54" y="13"/>
                  </a:lnTo>
                  <a:lnTo>
                    <a:pt x="0" y="0"/>
                  </a:lnTo>
                  <a:lnTo>
                    <a:pt x="175" y="188"/>
                  </a:ln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1" name="图片 6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6941" y="2226936"/>
              <a:ext cx="1017586" cy="1017586"/>
            </a:xfrm>
            <a:prstGeom prst="rect">
              <a:avLst/>
            </a:prstGeom>
          </p:spPr>
        </p:pic>
        <p:sp>
          <p:nvSpPr>
            <p:cNvPr id="602" name="文本框 601"/>
            <p:cNvSpPr txBox="1"/>
            <p:nvPr/>
          </p:nvSpPr>
          <p:spPr>
            <a:xfrm>
              <a:off x="3686110" y="1698023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sz="2000" dirty="0"/>
                <a:t>picture</a:t>
              </a:r>
              <a:endParaRPr lang="zh-CN" altLang="en-US" sz="2000" dirty="0"/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4811030" y="2858230"/>
              <a:ext cx="22225" cy="20638"/>
            </a:xfrm>
            <a:prstGeom prst="ellipse">
              <a:avLst/>
            </a:pr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88"/>
            <p:cNvSpPr>
              <a:spLocks noChangeArrowheads="1"/>
            </p:cNvSpPr>
            <p:nvPr/>
          </p:nvSpPr>
          <p:spPr bwMode="auto">
            <a:xfrm>
              <a:off x="4576080" y="3305905"/>
              <a:ext cx="469900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97"/>
            <p:cNvSpPr>
              <a:spLocks noChangeArrowheads="1"/>
            </p:cNvSpPr>
            <p:nvPr/>
          </p:nvSpPr>
          <p:spPr bwMode="auto">
            <a:xfrm>
              <a:off x="4576080" y="3391630"/>
              <a:ext cx="4699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98"/>
            <p:cNvSpPr>
              <a:spLocks noChangeArrowheads="1"/>
            </p:cNvSpPr>
            <p:nvPr/>
          </p:nvSpPr>
          <p:spPr bwMode="auto">
            <a:xfrm>
              <a:off x="4576080" y="3456717"/>
              <a:ext cx="4699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99"/>
            <p:cNvSpPr>
              <a:spLocks noChangeArrowheads="1"/>
            </p:cNvSpPr>
            <p:nvPr/>
          </p:nvSpPr>
          <p:spPr bwMode="auto">
            <a:xfrm>
              <a:off x="4576080" y="3520217"/>
              <a:ext cx="192088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106"/>
            <p:cNvSpPr>
              <a:spLocks noChangeArrowheads="1"/>
            </p:cNvSpPr>
            <p:nvPr/>
          </p:nvSpPr>
          <p:spPr bwMode="auto">
            <a:xfrm>
              <a:off x="4576080" y="3605942"/>
              <a:ext cx="192088" cy="149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107"/>
            <p:cNvSpPr>
              <a:spLocks noChangeArrowheads="1"/>
            </p:cNvSpPr>
            <p:nvPr/>
          </p:nvSpPr>
          <p:spPr bwMode="auto">
            <a:xfrm>
              <a:off x="4576080" y="3798030"/>
              <a:ext cx="192088" cy="42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108"/>
            <p:cNvSpPr>
              <a:spLocks noChangeArrowheads="1"/>
            </p:cNvSpPr>
            <p:nvPr/>
          </p:nvSpPr>
          <p:spPr bwMode="auto">
            <a:xfrm>
              <a:off x="4811030" y="3605942"/>
              <a:ext cx="234950" cy="149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7" name="Rectangle 154"/>
            <p:cNvSpPr>
              <a:spLocks noChangeArrowheads="1"/>
            </p:cNvSpPr>
            <p:nvPr/>
          </p:nvSpPr>
          <p:spPr bwMode="auto">
            <a:xfrm>
              <a:off x="4469717" y="2878867"/>
              <a:ext cx="768350" cy="1090613"/>
            </a:xfrm>
            <a:prstGeom prst="rect">
              <a:avLst/>
            </a:prstGeom>
            <a:solidFill>
              <a:srgbClr val="CF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8" name="Rectangle 155"/>
            <p:cNvSpPr>
              <a:spLocks noChangeArrowheads="1"/>
            </p:cNvSpPr>
            <p:nvPr/>
          </p:nvSpPr>
          <p:spPr bwMode="auto">
            <a:xfrm>
              <a:off x="4576080" y="3434492"/>
              <a:ext cx="576263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9" name="Rectangle 156"/>
            <p:cNvSpPr>
              <a:spLocks noChangeArrowheads="1"/>
            </p:cNvSpPr>
            <p:nvPr/>
          </p:nvSpPr>
          <p:spPr bwMode="auto">
            <a:xfrm>
              <a:off x="4576080" y="2964592"/>
              <a:ext cx="576263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0" name="Rectangle 157"/>
            <p:cNvSpPr>
              <a:spLocks noChangeArrowheads="1"/>
            </p:cNvSpPr>
            <p:nvPr/>
          </p:nvSpPr>
          <p:spPr bwMode="auto">
            <a:xfrm>
              <a:off x="4576080" y="3050317"/>
              <a:ext cx="576263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1" name="Rectangle 158"/>
            <p:cNvSpPr>
              <a:spLocks noChangeArrowheads="1"/>
            </p:cNvSpPr>
            <p:nvPr/>
          </p:nvSpPr>
          <p:spPr bwMode="auto">
            <a:xfrm>
              <a:off x="4576080" y="3136042"/>
              <a:ext cx="234950" cy="2063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2" name="Rectangle 159"/>
            <p:cNvSpPr>
              <a:spLocks noChangeArrowheads="1"/>
            </p:cNvSpPr>
            <p:nvPr/>
          </p:nvSpPr>
          <p:spPr bwMode="auto">
            <a:xfrm>
              <a:off x="4576080" y="3221767"/>
              <a:ext cx="107950" cy="1492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3" name="Rectangle 160"/>
            <p:cNvSpPr>
              <a:spLocks noChangeArrowheads="1"/>
            </p:cNvSpPr>
            <p:nvPr/>
          </p:nvSpPr>
          <p:spPr bwMode="auto">
            <a:xfrm>
              <a:off x="4725305" y="3221767"/>
              <a:ext cx="427038" cy="1492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4" name="Rectangle 161"/>
            <p:cNvSpPr>
              <a:spLocks noChangeArrowheads="1"/>
            </p:cNvSpPr>
            <p:nvPr/>
          </p:nvSpPr>
          <p:spPr bwMode="auto">
            <a:xfrm>
              <a:off x="4576080" y="3777392"/>
              <a:ext cx="576263" cy="412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5" name="Rectangle 162"/>
            <p:cNvSpPr>
              <a:spLocks noChangeArrowheads="1"/>
            </p:cNvSpPr>
            <p:nvPr/>
          </p:nvSpPr>
          <p:spPr bwMode="auto">
            <a:xfrm>
              <a:off x="4576080" y="3328130"/>
              <a:ext cx="576263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6" name="Rectangle 163"/>
            <p:cNvSpPr>
              <a:spLocks noChangeArrowheads="1"/>
            </p:cNvSpPr>
            <p:nvPr/>
          </p:nvSpPr>
          <p:spPr bwMode="auto">
            <a:xfrm>
              <a:off x="4576080" y="3413855"/>
              <a:ext cx="576263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7" name="Rectangle 164"/>
            <p:cNvSpPr>
              <a:spLocks noChangeArrowheads="1"/>
            </p:cNvSpPr>
            <p:nvPr/>
          </p:nvSpPr>
          <p:spPr bwMode="auto">
            <a:xfrm>
              <a:off x="4576080" y="3477355"/>
              <a:ext cx="234950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8" name="Rectangle 165"/>
            <p:cNvSpPr>
              <a:spLocks noChangeArrowheads="1"/>
            </p:cNvSpPr>
            <p:nvPr/>
          </p:nvSpPr>
          <p:spPr bwMode="auto">
            <a:xfrm>
              <a:off x="4576080" y="3583717"/>
              <a:ext cx="107950" cy="12858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9" name="Rectangle 166"/>
            <p:cNvSpPr>
              <a:spLocks noChangeArrowheads="1"/>
            </p:cNvSpPr>
            <p:nvPr/>
          </p:nvSpPr>
          <p:spPr bwMode="auto">
            <a:xfrm>
              <a:off x="4725305" y="3583717"/>
              <a:ext cx="427038" cy="12858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0" name="Freeform 167"/>
            <p:cNvSpPr>
              <a:spLocks/>
            </p:cNvSpPr>
            <p:nvPr/>
          </p:nvSpPr>
          <p:spPr bwMode="auto">
            <a:xfrm>
              <a:off x="4641167" y="2836005"/>
              <a:ext cx="425450" cy="107950"/>
            </a:xfrm>
            <a:custGeom>
              <a:avLst/>
              <a:gdLst>
                <a:gd name="T0" fmla="*/ 3 w 20"/>
                <a:gd name="T1" fmla="*/ 0 h 5"/>
                <a:gd name="T2" fmla="*/ 17 w 20"/>
                <a:gd name="T3" fmla="*/ 0 h 5"/>
                <a:gd name="T4" fmla="*/ 20 w 20"/>
                <a:gd name="T5" fmla="*/ 2 h 5"/>
                <a:gd name="T6" fmla="*/ 20 w 20"/>
                <a:gd name="T7" fmla="*/ 2 h 5"/>
                <a:gd name="T8" fmla="*/ 17 w 20"/>
                <a:gd name="T9" fmla="*/ 5 h 5"/>
                <a:gd name="T10" fmla="*/ 3 w 20"/>
                <a:gd name="T11" fmla="*/ 5 h 5"/>
                <a:gd name="T12" fmla="*/ 0 w 20"/>
                <a:gd name="T13" fmla="*/ 2 h 5"/>
                <a:gd name="T14" fmla="*/ 0 w 20"/>
                <a:gd name="T15" fmla="*/ 2 h 5"/>
                <a:gd name="T16" fmla="*/ 3 w 2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5">
                  <a:moveTo>
                    <a:pt x="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4"/>
                    <a:pt x="19" y="5"/>
                    <a:pt x="17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1" name="Freeform 168"/>
            <p:cNvSpPr>
              <a:spLocks/>
            </p:cNvSpPr>
            <p:nvPr/>
          </p:nvSpPr>
          <p:spPr bwMode="auto">
            <a:xfrm>
              <a:off x="4641167" y="2836005"/>
              <a:ext cx="425450" cy="42863"/>
            </a:xfrm>
            <a:custGeom>
              <a:avLst/>
              <a:gdLst>
                <a:gd name="T0" fmla="*/ 0 w 20"/>
                <a:gd name="T1" fmla="*/ 2 h 2"/>
                <a:gd name="T2" fmla="*/ 20 w 20"/>
                <a:gd name="T3" fmla="*/ 2 h 2"/>
                <a:gd name="T4" fmla="*/ 17 w 20"/>
                <a:gd name="T5" fmla="*/ 0 h 2"/>
                <a:gd name="T6" fmla="*/ 3 w 20"/>
                <a:gd name="T7" fmla="*/ 0 h 2"/>
                <a:gd name="T8" fmla="*/ 0 w 2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6"/>
            <p:cNvSpPr>
              <a:spLocks/>
            </p:cNvSpPr>
            <p:nvPr/>
          </p:nvSpPr>
          <p:spPr bwMode="auto">
            <a:xfrm flipH="1">
              <a:off x="6799445" y="1269927"/>
              <a:ext cx="484910" cy="412451"/>
            </a:xfrm>
            <a:custGeom>
              <a:avLst/>
              <a:gdLst>
                <a:gd name="T0" fmla="*/ 174 w 348"/>
                <a:gd name="T1" fmla="*/ 0 h 298"/>
                <a:gd name="T2" fmla="*/ 209 w 348"/>
                <a:gd name="T3" fmla="*/ 3 h 298"/>
                <a:gd name="T4" fmla="*/ 242 w 348"/>
                <a:gd name="T5" fmla="*/ 10 h 298"/>
                <a:gd name="T6" fmla="*/ 272 w 348"/>
                <a:gd name="T7" fmla="*/ 23 h 298"/>
                <a:gd name="T8" fmla="*/ 297 w 348"/>
                <a:gd name="T9" fmla="*/ 39 h 298"/>
                <a:gd name="T10" fmla="*/ 318 w 348"/>
                <a:gd name="T11" fmla="*/ 59 h 298"/>
                <a:gd name="T12" fmla="*/ 334 w 348"/>
                <a:gd name="T13" fmla="*/ 81 h 298"/>
                <a:gd name="T14" fmla="*/ 345 w 348"/>
                <a:gd name="T15" fmla="*/ 107 h 298"/>
                <a:gd name="T16" fmla="*/ 348 w 348"/>
                <a:gd name="T17" fmla="*/ 133 h 298"/>
                <a:gd name="T18" fmla="*/ 346 w 348"/>
                <a:gd name="T19" fmla="*/ 150 h 298"/>
                <a:gd name="T20" fmla="*/ 336 w 348"/>
                <a:gd name="T21" fmla="*/ 181 h 298"/>
                <a:gd name="T22" fmla="*/ 317 w 348"/>
                <a:gd name="T23" fmla="*/ 209 h 298"/>
                <a:gd name="T24" fmla="*/ 290 w 348"/>
                <a:gd name="T25" fmla="*/ 233 h 298"/>
                <a:gd name="T26" fmla="*/ 308 w 348"/>
                <a:gd name="T27" fmla="*/ 298 h 298"/>
                <a:gd name="T28" fmla="*/ 244 w 348"/>
                <a:gd name="T29" fmla="*/ 255 h 298"/>
                <a:gd name="T30" fmla="*/ 210 w 348"/>
                <a:gd name="T31" fmla="*/ 264 h 298"/>
                <a:gd name="T32" fmla="*/ 174 w 348"/>
                <a:gd name="T33" fmla="*/ 267 h 298"/>
                <a:gd name="T34" fmla="*/ 157 w 348"/>
                <a:gd name="T35" fmla="*/ 265 h 298"/>
                <a:gd name="T36" fmla="*/ 122 w 348"/>
                <a:gd name="T37" fmla="*/ 261 h 298"/>
                <a:gd name="T38" fmla="*/ 91 w 348"/>
                <a:gd name="T39" fmla="*/ 251 h 298"/>
                <a:gd name="T40" fmla="*/ 63 w 348"/>
                <a:gd name="T41" fmla="*/ 236 h 298"/>
                <a:gd name="T42" fmla="*/ 40 w 348"/>
                <a:gd name="T43" fmla="*/ 218 h 298"/>
                <a:gd name="T44" fmla="*/ 21 w 348"/>
                <a:gd name="T45" fmla="*/ 197 h 298"/>
                <a:gd name="T46" fmla="*/ 8 w 348"/>
                <a:gd name="T47" fmla="*/ 173 h 298"/>
                <a:gd name="T48" fmla="*/ 1 w 348"/>
                <a:gd name="T49" fmla="*/ 147 h 298"/>
                <a:gd name="T50" fmla="*/ 0 w 348"/>
                <a:gd name="T51" fmla="*/ 133 h 298"/>
                <a:gd name="T52" fmla="*/ 4 w 348"/>
                <a:gd name="T53" fmla="*/ 107 h 298"/>
                <a:gd name="T54" fmla="*/ 14 w 348"/>
                <a:gd name="T55" fmla="*/ 81 h 298"/>
                <a:gd name="T56" fmla="*/ 31 w 348"/>
                <a:gd name="T57" fmla="*/ 59 h 298"/>
                <a:gd name="T58" fmla="*/ 52 w 348"/>
                <a:gd name="T59" fmla="*/ 39 h 298"/>
                <a:gd name="T60" fmla="*/ 77 w 348"/>
                <a:gd name="T61" fmla="*/ 23 h 298"/>
                <a:gd name="T62" fmla="*/ 106 w 348"/>
                <a:gd name="T63" fmla="*/ 10 h 298"/>
                <a:gd name="T64" fmla="*/ 139 w 348"/>
                <a:gd name="T65" fmla="*/ 3 h 298"/>
                <a:gd name="T66" fmla="*/ 174 w 348"/>
                <a:gd name="T6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8" h="298">
                  <a:moveTo>
                    <a:pt x="174" y="0"/>
                  </a:moveTo>
                  <a:lnTo>
                    <a:pt x="174" y="0"/>
                  </a:lnTo>
                  <a:lnTo>
                    <a:pt x="192" y="2"/>
                  </a:lnTo>
                  <a:lnTo>
                    <a:pt x="209" y="3"/>
                  </a:lnTo>
                  <a:lnTo>
                    <a:pt x="226" y="6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72" y="23"/>
                  </a:lnTo>
                  <a:lnTo>
                    <a:pt x="284" y="31"/>
                  </a:lnTo>
                  <a:lnTo>
                    <a:pt x="297" y="39"/>
                  </a:lnTo>
                  <a:lnTo>
                    <a:pt x="308" y="49"/>
                  </a:lnTo>
                  <a:lnTo>
                    <a:pt x="318" y="59"/>
                  </a:lnTo>
                  <a:lnTo>
                    <a:pt x="327" y="70"/>
                  </a:lnTo>
                  <a:lnTo>
                    <a:pt x="334" y="81"/>
                  </a:lnTo>
                  <a:lnTo>
                    <a:pt x="341" y="94"/>
                  </a:lnTo>
                  <a:lnTo>
                    <a:pt x="345" y="107"/>
                  </a:lnTo>
                  <a:lnTo>
                    <a:pt x="348" y="119"/>
                  </a:lnTo>
                  <a:lnTo>
                    <a:pt x="348" y="133"/>
                  </a:lnTo>
                  <a:lnTo>
                    <a:pt x="348" y="133"/>
                  </a:lnTo>
                  <a:lnTo>
                    <a:pt x="346" y="150"/>
                  </a:lnTo>
                  <a:lnTo>
                    <a:pt x="342" y="166"/>
                  </a:lnTo>
                  <a:lnTo>
                    <a:pt x="336" y="181"/>
                  </a:lnTo>
                  <a:lnTo>
                    <a:pt x="328" y="195"/>
                  </a:lnTo>
                  <a:lnTo>
                    <a:pt x="317" y="209"/>
                  </a:lnTo>
                  <a:lnTo>
                    <a:pt x="304" y="222"/>
                  </a:lnTo>
                  <a:lnTo>
                    <a:pt x="290" y="233"/>
                  </a:lnTo>
                  <a:lnTo>
                    <a:pt x="273" y="243"/>
                  </a:lnTo>
                  <a:lnTo>
                    <a:pt x="308" y="298"/>
                  </a:lnTo>
                  <a:lnTo>
                    <a:pt x="244" y="255"/>
                  </a:lnTo>
                  <a:lnTo>
                    <a:pt x="244" y="255"/>
                  </a:lnTo>
                  <a:lnTo>
                    <a:pt x="227" y="260"/>
                  </a:lnTo>
                  <a:lnTo>
                    <a:pt x="210" y="264"/>
                  </a:lnTo>
                  <a:lnTo>
                    <a:pt x="192" y="265"/>
                  </a:lnTo>
                  <a:lnTo>
                    <a:pt x="174" y="267"/>
                  </a:lnTo>
                  <a:lnTo>
                    <a:pt x="174" y="267"/>
                  </a:lnTo>
                  <a:lnTo>
                    <a:pt x="157" y="265"/>
                  </a:lnTo>
                  <a:lnTo>
                    <a:pt x="139" y="264"/>
                  </a:lnTo>
                  <a:lnTo>
                    <a:pt x="122" y="261"/>
                  </a:lnTo>
                  <a:lnTo>
                    <a:pt x="106" y="257"/>
                  </a:lnTo>
                  <a:lnTo>
                    <a:pt x="91" y="251"/>
                  </a:lnTo>
                  <a:lnTo>
                    <a:pt x="77" y="244"/>
                  </a:lnTo>
                  <a:lnTo>
                    <a:pt x="63" y="236"/>
                  </a:lnTo>
                  <a:lnTo>
                    <a:pt x="52" y="227"/>
                  </a:lnTo>
                  <a:lnTo>
                    <a:pt x="40" y="218"/>
                  </a:lnTo>
                  <a:lnTo>
                    <a:pt x="31" y="208"/>
                  </a:lnTo>
                  <a:lnTo>
                    <a:pt x="21" y="197"/>
                  </a:lnTo>
                  <a:lnTo>
                    <a:pt x="14" y="185"/>
                  </a:lnTo>
                  <a:lnTo>
                    <a:pt x="8" y="173"/>
                  </a:lnTo>
                  <a:lnTo>
                    <a:pt x="4" y="160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19"/>
                  </a:lnTo>
                  <a:lnTo>
                    <a:pt x="4" y="107"/>
                  </a:lnTo>
                  <a:lnTo>
                    <a:pt x="8" y="94"/>
                  </a:lnTo>
                  <a:lnTo>
                    <a:pt x="14" y="81"/>
                  </a:lnTo>
                  <a:lnTo>
                    <a:pt x="21" y="70"/>
                  </a:lnTo>
                  <a:lnTo>
                    <a:pt x="31" y="59"/>
                  </a:lnTo>
                  <a:lnTo>
                    <a:pt x="40" y="49"/>
                  </a:lnTo>
                  <a:lnTo>
                    <a:pt x="52" y="39"/>
                  </a:lnTo>
                  <a:lnTo>
                    <a:pt x="63" y="31"/>
                  </a:lnTo>
                  <a:lnTo>
                    <a:pt x="77" y="23"/>
                  </a:lnTo>
                  <a:lnTo>
                    <a:pt x="91" y="16"/>
                  </a:lnTo>
                  <a:lnTo>
                    <a:pt x="106" y="10"/>
                  </a:lnTo>
                  <a:lnTo>
                    <a:pt x="122" y="6"/>
                  </a:lnTo>
                  <a:lnTo>
                    <a:pt x="139" y="3"/>
                  </a:lnTo>
                  <a:lnTo>
                    <a:pt x="157" y="2"/>
                  </a:lnTo>
                  <a:lnTo>
                    <a:pt x="174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>
              <a:noFill/>
            </a:ln>
            <a:extLst/>
          </p:spPr>
          <p:txBody>
            <a:bodyPr vert="horz" wrap="square" lIns="36000" tIns="18000" rIns="36000" bIns="5400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3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9525197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25902" y="5967665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插入的形状添加齿轮装饰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同心圆 6"/>
          <p:cNvSpPr/>
          <p:nvPr/>
        </p:nvSpPr>
        <p:spPr>
          <a:xfrm rot="1988423">
            <a:off x="10667630" y="4913144"/>
            <a:ext cx="562515" cy="562514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" name="梯形 7"/>
          <p:cNvSpPr/>
          <p:nvPr/>
        </p:nvSpPr>
        <p:spPr>
          <a:xfrm rot="1727796">
            <a:off x="11023974" y="487138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梯形 8"/>
          <p:cNvSpPr/>
          <p:nvPr/>
        </p:nvSpPr>
        <p:spPr>
          <a:xfrm rot="4588292">
            <a:off x="11169591" y="505174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梯形 9"/>
          <p:cNvSpPr/>
          <p:nvPr/>
        </p:nvSpPr>
        <p:spPr>
          <a:xfrm rot="6985720">
            <a:off x="11146628" y="52886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梯形 10"/>
          <p:cNvSpPr/>
          <p:nvPr/>
        </p:nvSpPr>
        <p:spPr>
          <a:xfrm rot="9731124">
            <a:off x="10966278" y="543393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梯形 11"/>
          <p:cNvSpPr/>
          <p:nvPr/>
        </p:nvSpPr>
        <p:spPr>
          <a:xfrm rot="12464535">
            <a:off x="10732732" y="54088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梯形 12"/>
          <p:cNvSpPr/>
          <p:nvPr/>
        </p:nvSpPr>
        <p:spPr>
          <a:xfrm rot="15080839">
            <a:off x="10586133" y="523047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" name="梯形 13"/>
          <p:cNvSpPr/>
          <p:nvPr/>
        </p:nvSpPr>
        <p:spPr>
          <a:xfrm rot="18188423">
            <a:off x="10606168" y="500051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" name="梯形 14"/>
          <p:cNvSpPr/>
          <p:nvPr/>
        </p:nvSpPr>
        <p:spPr>
          <a:xfrm rot="20489710">
            <a:off x="10787356" y="484617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6" name="空心弧 15"/>
          <p:cNvSpPr/>
          <p:nvPr/>
        </p:nvSpPr>
        <p:spPr>
          <a:xfrm rot="5707459">
            <a:off x="10786114" y="5025992"/>
            <a:ext cx="333439" cy="333440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564211">
            <a:off x="10730095" y="4973742"/>
            <a:ext cx="442058" cy="442058"/>
            <a:chOff x="1465830" y="2157527"/>
            <a:chExt cx="1233667" cy="1233667"/>
          </a:xfrm>
        </p:grpSpPr>
        <p:sp>
          <p:nvSpPr>
            <p:cNvPr id="18" name="椭圆 17"/>
            <p:cNvSpPr/>
            <p:nvPr/>
          </p:nvSpPr>
          <p:spPr>
            <a:xfrm rot="19599815"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 rot="3169959">
              <a:off x="1598457" y="2286228"/>
              <a:ext cx="963364" cy="963367"/>
            </a:xfrm>
            <a:prstGeom prst="blockArc">
              <a:avLst>
                <a:gd name="adj1" fmla="val 4234180"/>
                <a:gd name="adj2" fmla="val 21092526"/>
                <a:gd name="adj3" fmla="val 2600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21" name="同心圆 20"/>
          <p:cNvSpPr/>
          <p:nvPr/>
        </p:nvSpPr>
        <p:spPr>
          <a:xfrm rot="1424212">
            <a:off x="7559038" y="1726886"/>
            <a:ext cx="1342208" cy="1342208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22" name="梯形 21"/>
          <p:cNvSpPr/>
          <p:nvPr/>
        </p:nvSpPr>
        <p:spPr>
          <a:xfrm rot="1163585">
            <a:off x="8300601" y="15764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3" name="梯形 22"/>
          <p:cNvSpPr/>
          <p:nvPr/>
        </p:nvSpPr>
        <p:spPr>
          <a:xfrm rot="4024081">
            <a:off x="8713699" y="19442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梯形 23"/>
          <p:cNvSpPr/>
          <p:nvPr/>
        </p:nvSpPr>
        <p:spPr>
          <a:xfrm rot="6421509">
            <a:off x="8752000" y="2510865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梯形 24"/>
          <p:cNvSpPr/>
          <p:nvPr/>
        </p:nvSpPr>
        <p:spPr>
          <a:xfrm rot="9166913">
            <a:off x="8384096" y="292319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6" name="梯形 25"/>
          <p:cNvSpPr/>
          <p:nvPr/>
        </p:nvSpPr>
        <p:spPr>
          <a:xfrm rot="11900324">
            <a:off x="7824542" y="2955179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7" name="梯形 26"/>
          <p:cNvSpPr/>
          <p:nvPr/>
        </p:nvSpPr>
        <p:spPr>
          <a:xfrm rot="14516628">
            <a:off x="7409906" y="259243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8" name="梯形 27"/>
          <p:cNvSpPr/>
          <p:nvPr/>
        </p:nvSpPr>
        <p:spPr>
          <a:xfrm rot="17624212">
            <a:off x="7367420" y="204330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9" name="梯形 28"/>
          <p:cNvSpPr/>
          <p:nvPr/>
        </p:nvSpPr>
        <p:spPr>
          <a:xfrm rot="19925499">
            <a:off x="7733768" y="160933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30" name="空心弧 29"/>
          <p:cNvSpPr/>
          <p:nvPr/>
        </p:nvSpPr>
        <p:spPr>
          <a:xfrm rot="5143248">
            <a:off x="7840966" y="1994666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708156" y="1870594"/>
            <a:ext cx="1054787" cy="1054787"/>
            <a:chOff x="1465830" y="2157527"/>
            <a:chExt cx="1233667" cy="1233667"/>
          </a:xfrm>
        </p:grpSpPr>
        <p:sp>
          <p:nvSpPr>
            <p:cNvPr id="32" name="椭圆 31"/>
            <p:cNvSpPr/>
            <p:nvPr/>
          </p:nvSpPr>
          <p:spPr>
            <a:xfrm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空心弧 32"/>
            <p:cNvSpPr>
              <a:spLocks noChangeAspect="1"/>
            </p:cNvSpPr>
            <p:nvPr/>
          </p:nvSpPr>
          <p:spPr>
            <a:xfrm rot="15632815">
              <a:off x="1691427" y="2387252"/>
              <a:ext cx="774217" cy="774219"/>
            </a:xfrm>
            <a:prstGeom prst="blockArc">
              <a:avLst>
                <a:gd name="adj1" fmla="val 4234180"/>
                <a:gd name="adj2" fmla="val 21528005"/>
                <a:gd name="adj3" fmla="val 2202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4" name="同心圆 33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35" name="空心弧 34"/>
          <p:cNvSpPr>
            <a:spLocks noChangeAspect="1"/>
          </p:cNvSpPr>
          <p:nvPr/>
        </p:nvSpPr>
        <p:spPr>
          <a:xfrm rot="2446982">
            <a:off x="7798296" y="1968281"/>
            <a:ext cx="859543" cy="859544"/>
          </a:xfrm>
          <a:prstGeom prst="blockArc">
            <a:avLst>
              <a:gd name="adj1" fmla="val 5127728"/>
              <a:gd name="adj2" fmla="val 16932726"/>
              <a:gd name="adj3" fmla="val 1238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 rot="1424212">
            <a:off x="10685383" y="4129113"/>
            <a:ext cx="982328" cy="982328"/>
            <a:chOff x="7898004" y="1688121"/>
            <a:chExt cx="622999" cy="622999"/>
          </a:xfrm>
        </p:grpSpPr>
        <p:sp>
          <p:nvSpPr>
            <p:cNvPr id="37" name="同心圆 36"/>
            <p:cNvSpPr/>
            <p:nvPr/>
          </p:nvSpPr>
          <p:spPr>
            <a:xfrm>
              <a:off x="7898004" y="1688121"/>
              <a:ext cx="622999" cy="622999"/>
            </a:xfrm>
            <a:prstGeom prst="donut">
              <a:avLst>
                <a:gd name="adj" fmla="val 15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 rot="3719036">
              <a:off x="8027494" y="1811018"/>
              <a:ext cx="369292" cy="369293"/>
            </a:xfrm>
            <a:prstGeom prst="blockArc">
              <a:avLst>
                <a:gd name="adj1" fmla="val 4234180"/>
                <a:gd name="adj2" fmla="val 20643109"/>
                <a:gd name="adj3" fmla="val 3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794516" y="4234287"/>
            <a:ext cx="771972" cy="771972"/>
            <a:chOff x="8776287" y="3998541"/>
            <a:chExt cx="1233667" cy="1233667"/>
          </a:xfrm>
        </p:grpSpPr>
        <p:grpSp>
          <p:nvGrpSpPr>
            <p:cNvPr id="40" name="组合 39"/>
            <p:cNvGrpSpPr/>
            <p:nvPr/>
          </p:nvGrpSpPr>
          <p:grpSpPr>
            <a:xfrm>
              <a:off x="8776287" y="3998541"/>
              <a:ext cx="1233667" cy="1233667"/>
              <a:chOff x="1465830" y="2157527"/>
              <a:chExt cx="1233667" cy="1233667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465830" y="2157527"/>
                <a:ext cx="1233667" cy="1233667"/>
              </a:xfrm>
              <a:prstGeom prst="ellipse">
                <a:avLst/>
              </a:prstGeom>
              <a:solidFill>
                <a:srgbClr val="E871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43" name="空心弧 42"/>
              <p:cNvSpPr>
                <a:spLocks noChangeAspect="1"/>
              </p:cNvSpPr>
              <p:nvPr/>
            </p:nvSpPr>
            <p:spPr>
              <a:xfrm rot="6654981">
                <a:off x="1691428" y="2387252"/>
                <a:ext cx="774216" cy="774219"/>
              </a:xfrm>
              <a:prstGeom prst="blockArc">
                <a:avLst>
                  <a:gd name="adj1" fmla="val 12630931"/>
                  <a:gd name="adj2" fmla="val 21058954"/>
                  <a:gd name="adj3" fmla="val 2305"/>
                </a:avLst>
              </a:prstGeom>
              <a:solidFill>
                <a:srgbClr val="F2F9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空心弧 40"/>
            <p:cNvSpPr>
              <a:spLocks noChangeAspect="1"/>
            </p:cNvSpPr>
            <p:nvPr/>
          </p:nvSpPr>
          <p:spPr>
            <a:xfrm rot="6543147">
              <a:off x="8881714" y="4112796"/>
              <a:ext cx="1005312" cy="1005312"/>
            </a:xfrm>
            <a:prstGeom prst="blockArc">
              <a:avLst>
                <a:gd name="adj1" fmla="val 10018926"/>
                <a:gd name="adj2" fmla="val 17579510"/>
                <a:gd name="adj3" fmla="val 1876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11020672" y="4462709"/>
            <a:ext cx="316851" cy="316851"/>
          </a:xfrm>
          <a:prstGeom prst="ellipse">
            <a:avLst/>
          </a:prstGeom>
          <a:solidFill>
            <a:srgbClr val="F3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任意多边形 44"/>
          <p:cNvSpPr/>
          <p:nvPr/>
        </p:nvSpPr>
        <p:spPr>
          <a:xfrm rot="21082135">
            <a:off x="10884011" y="2332992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圆角矩形 45"/>
          <p:cNvSpPr>
            <a:spLocks noChangeAspect="1"/>
          </p:cNvSpPr>
          <p:nvPr/>
        </p:nvSpPr>
        <p:spPr>
          <a:xfrm>
            <a:off x="8371151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7" name="圆角矩形 46"/>
          <p:cNvSpPr/>
          <p:nvPr/>
        </p:nvSpPr>
        <p:spPr>
          <a:xfrm>
            <a:off x="8251860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8" name="矩形 47"/>
          <p:cNvSpPr/>
          <p:nvPr/>
        </p:nvSpPr>
        <p:spPr>
          <a:xfrm>
            <a:off x="8493558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任意多边形 48"/>
          <p:cNvSpPr/>
          <p:nvPr/>
        </p:nvSpPr>
        <p:spPr>
          <a:xfrm>
            <a:off x="9416597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0" name="椭圆 49"/>
          <p:cNvSpPr/>
          <p:nvPr/>
        </p:nvSpPr>
        <p:spPr>
          <a:xfrm>
            <a:off x="9218881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1" name="同心圆 50"/>
          <p:cNvSpPr/>
          <p:nvPr/>
        </p:nvSpPr>
        <p:spPr>
          <a:xfrm>
            <a:off x="11241566" y="1543971"/>
            <a:ext cx="532665" cy="532665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1413393" y="1711504"/>
            <a:ext cx="193307" cy="193307"/>
          </a:xfrm>
          <a:prstGeom prst="ellipse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3" name="梯形 52"/>
          <p:cNvSpPr/>
          <p:nvPr/>
        </p:nvSpPr>
        <p:spPr>
          <a:xfrm rot="21339373">
            <a:off x="11417688" y="1466651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4" name="梯形 53"/>
          <p:cNvSpPr/>
          <p:nvPr/>
        </p:nvSpPr>
        <p:spPr>
          <a:xfrm rot="2599869">
            <a:off x="11626516" y="1534275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5" name="梯形 54"/>
          <p:cNvSpPr/>
          <p:nvPr/>
        </p:nvSpPr>
        <p:spPr>
          <a:xfrm rot="4997297">
            <a:off x="11730949" y="1734004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6" name="梯形 55"/>
          <p:cNvSpPr/>
          <p:nvPr/>
        </p:nvSpPr>
        <p:spPr>
          <a:xfrm rot="7742701">
            <a:off x="11663165" y="194257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7" name="梯形 56"/>
          <p:cNvSpPr/>
          <p:nvPr/>
        </p:nvSpPr>
        <p:spPr>
          <a:xfrm rot="10476112">
            <a:off x="11464997" y="2043578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8" name="梯形 57"/>
          <p:cNvSpPr/>
          <p:nvPr/>
        </p:nvSpPr>
        <p:spPr>
          <a:xfrm rot="13092416">
            <a:off x="11256418" y="197803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9" name="梯形 58"/>
          <p:cNvSpPr/>
          <p:nvPr/>
        </p:nvSpPr>
        <p:spPr>
          <a:xfrm rot="16200000">
            <a:off x="11153260" y="1785333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0" name="梯形 59"/>
          <p:cNvSpPr/>
          <p:nvPr/>
        </p:nvSpPr>
        <p:spPr>
          <a:xfrm rot="18501287">
            <a:off x="11217023" y="156915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1" name="空心弧 60"/>
          <p:cNvSpPr/>
          <p:nvPr/>
        </p:nvSpPr>
        <p:spPr>
          <a:xfrm rot="3719036">
            <a:off x="11365772" y="1663317"/>
            <a:ext cx="291949" cy="291949"/>
          </a:xfrm>
          <a:prstGeom prst="blockArc">
            <a:avLst>
              <a:gd name="adj1" fmla="val 4234180"/>
              <a:gd name="adj2" fmla="val 20463649"/>
              <a:gd name="adj3" fmla="val 2812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9390763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3" name="任意多边形 62"/>
          <p:cNvSpPr/>
          <p:nvPr/>
        </p:nvSpPr>
        <p:spPr>
          <a:xfrm>
            <a:off x="9503732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任意多边形 63"/>
          <p:cNvSpPr/>
          <p:nvPr/>
        </p:nvSpPr>
        <p:spPr>
          <a:xfrm rot="2154682">
            <a:off x="10906863" y="2761989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任意多边形 64"/>
          <p:cNvSpPr/>
          <p:nvPr/>
        </p:nvSpPr>
        <p:spPr>
          <a:xfrm>
            <a:off x="8253971" y="4242048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任意多边形 65"/>
          <p:cNvSpPr/>
          <p:nvPr/>
        </p:nvSpPr>
        <p:spPr>
          <a:xfrm>
            <a:off x="7851764" y="4263278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 rot="21104273">
            <a:off x="10949314" y="3684763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任意多边形 67"/>
          <p:cNvSpPr/>
          <p:nvPr/>
        </p:nvSpPr>
        <p:spPr>
          <a:xfrm rot="21104273">
            <a:off x="8182909" y="3499655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任意多边形 68"/>
          <p:cNvSpPr/>
          <p:nvPr/>
        </p:nvSpPr>
        <p:spPr>
          <a:xfrm rot="1995089">
            <a:off x="9152002" y="2159329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任意多边形 69"/>
          <p:cNvSpPr/>
          <p:nvPr/>
        </p:nvSpPr>
        <p:spPr>
          <a:xfrm rot="1995089">
            <a:off x="7741884" y="2379374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39" y="205732"/>
            <a:ext cx="3403079" cy="4382953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grpSp>
        <p:nvGrpSpPr>
          <p:cNvPr id="90" name="组合 89"/>
          <p:cNvGrpSpPr/>
          <p:nvPr/>
        </p:nvGrpSpPr>
        <p:grpSpPr>
          <a:xfrm>
            <a:off x="856341" y="3346888"/>
            <a:ext cx="456073" cy="384028"/>
            <a:chOff x="3265714" y="672436"/>
            <a:chExt cx="456073" cy="384028"/>
          </a:xfrm>
        </p:grpSpPr>
        <p:sp>
          <p:nvSpPr>
            <p:cNvPr id="91" name="圆角矩形 90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923714" y="3343516"/>
            <a:ext cx="456073" cy="384028"/>
            <a:chOff x="3265714" y="672436"/>
            <a:chExt cx="456073" cy="384028"/>
          </a:xfrm>
        </p:grpSpPr>
        <p:sp>
          <p:nvSpPr>
            <p:cNvPr id="94" name="圆角矩形 93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77629" y="3871790"/>
            <a:ext cx="456073" cy="384028"/>
            <a:chOff x="3265714" y="672436"/>
            <a:chExt cx="456073" cy="384028"/>
          </a:xfrm>
        </p:grpSpPr>
        <p:sp>
          <p:nvSpPr>
            <p:cNvPr id="97" name="圆角矩形 96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392889" y="3864531"/>
            <a:ext cx="456073" cy="384028"/>
            <a:chOff x="3265714" y="672436"/>
            <a:chExt cx="456073" cy="384028"/>
          </a:xfrm>
        </p:grpSpPr>
        <p:sp>
          <p:nvSpPr>
            <p:cNvPr id="100" name="圆角矩形 99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</p:grpSp>
      <p:sp>
        <p:nvSpPr>
          <p:cNvPr id="144" name="空心弧 143" hidden="1"/>
          <p:cNvSpPr/>
          <p:nvPr/>
        </p:nvSpPr>
        <p:spPr>
          <a:xfrm rot="5143248">
            <a:off x="5416408" y="3498305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4219591" y="2006728"/>
            <a:ext cx="2852318" cy="2852318"/>
            <a:chOff x="4134203" y="2340025"/>
            <a:chExt cx="2852318" cy="2852318"/>
          </a:xfrm>
        </p:grpSpPr>
        <p:grpSp>
          <p:nvGrpSpPr>
            <p:cNvPr id="166" name="组合 165"/>
            <p:cNvGrpSpPr/>
            <p:nvPr/>
          </p:nvGrpSpPr>
          <p:grpSpPr>
            <a:xfrm>
              <a:off x="4529602" y="2806993"/>
              <a:ext cx="2136381" cy="1975947"/>
              <a:chOff x="5167388" y="3481941"/>
              <a:chExt cx="2136381" cy="1975947"/>
            </a:xfrm>
          </p:grpSpPr>
          <p:sp>
            <p:nvSpPr>
              <p:cNvPr id="159" name="梯形 158"/>
              <p:cNvSpPr/>
              <p:nvPr/>
            </p:nvSpPr>
            <p:spPr>
              <a:xfrm>
                <a:off x="5314354" y="3594160"/>
                <a:ext cx="368024" cy="270603"/>
              </a:xfrm>
              <a:prstGeom prst="trapezoid">
                <a:avLst/>
              </a:prstGeom>
              <a:solidFill>
                <a:srgbClr val="F2F9FD"/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6248982" y="4403101"/>
                <a:ext cx="1054787" cy="1054787"/>
              </a:xfrm>
              <a:prstGeom prst="ellipse">
                <a:avLst/>
              </a:prstGeom>
              <a:solidFill>
                <a:srgbClr val="51BA9A"/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64" name="空心弧 163"/>
              <p:cNvSpPr>
                <a:spLocks noChangeAspect="1"/>
              </p:cNvSpPr>
              <p:nvPr/>
            </p:nvSpPr>
            <p:spPr>
              <a:xfrm rot="15632815">
                <a:off x="5167388" y="4599515"/>
                <a:ext cx="661957" cy="661958"/>
              </a:xfrm>
              <a:prstGeom prst="blockArc">
                <a:avLst>
                  <a:gd name="adj1" fmla="val 4234180"/>
                  <a:gd name="adj2" fmla="val 21528005"/>
                  <a:gd name="adj3" fmla="val 2202"/>
                </a:avLst>
              </a:pr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  <p:sp>
            <p:nvSpPr>
              <p:cNvPr id="165" name="同心圆 164"/>
              <p:cNvSpPr/>
              <p:nvPr/>
            </p:nvSpPr>
            <p:spPr>
              <a:xfrm>
                <a:off x="6528855" y="3481941"/>
                <a:ext cx="495040" cy="495040"/>
              </a:xfrm>
              <a:prstGeom prst="donut">
                <a:avLst>
                  <a:gd name="adj" fmla="val 17679"/>
                </a:avLst>
              </a:prstGeom>
              <a:solidFill>
                <a:srgbClr val="F2F9FD"/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7" name="椭圆 166"/>
            <p:cNvSpPr/>
            <p:nvPr/>
          </p:nvSpPr>
          <p:spPr>
            <a:xfrm>
              <a:off x="4134203" y="2340025"/>
              <a:ext cx="2852318" cy="2852318"/>
            </a:xfrm>
            <a:prstGeom prst="ellipse">
              <a:avLst/>
            </a:prstGeom>
            <a:noFill/>
            <a:ln w="38100">
              <a:solidFill>
                <a:srgbClr val="51BA9A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0" name="肘形连接符 169"/>
          <p:cNvCxnSpPr>
            <a:stCxn id="89" idx="2"/>
          </p:cNvCxnSpPr>
          <p:nvPr/>
        </p:nvCxnSpPr>
        <p:spPr>
          <a:xfrm rot="16200000" flipH="1">
            <a:off x="3468430" y="3159134"/>
            <a:ext cx="767347" cy="3626448"/>
          </a:xfrm>
          <a:prstGeom prst="bentConnector2">
            <a:avLst/>
          </a:prstGeom>
          <a:ln w="38100">
            <a:solidFill>
              <a:srgbClr val="51BA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5665328" y="4884843"/>
            <a:ext cx="0" cy="488814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 flipV="1">
            <a:off x="5689292" y="949713"/>
            <a:ext cx="1076593" cy="1057015"/>
          </a:xfrm>
          <a:prstGeom prst="line">
            <a:avLst/>
          </a:prstGeom>
          <a:ln w="38100">
            <a:solidFill>
              <a:srgbClr val="51BA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6765885" y="930304"/>
            <a:ext cx="899580" cy="89958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37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76446" y="5967665"/>
            <a:ext cx="7039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通过合并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添加图标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并添加外阴影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同心圆 4"/>
          <p:cNvSpPr/>
          <p:nvPr/>
        </p:nvSpPr>
        <p:spPr>
          <a:xfrm rot="1988423">
            <a:off x="10667634" y="4913144"/>
            <a:ext cx="562515" cy="562514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1727796">
            <a:off x="11023978" y="487138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" name="梯形 6"/>
          <p:cNvSpPr/>
          <p:nvPr/>
        </p:nvSpPr>
        <p:spPr>
          <a:xfrm rot="4588292">
            <a:off x="11169595" y="505174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" name="梯形 7"/>
          <p:cNvSpPr/>
          <p:nvPr/>
        </p:nvSpPr>
        <p:spPr>
          <a:xfrm rot="6985720">
            <a:off x="11146632" y="52886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梯形 8"/>
          <p:cNvSpPr/>
          <p:nvPr/>
        </p:nvSpPr>
        <p:spPr>
          <a:xfrm rot="9731124">
            <a:off x="10966282" y="543393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梯形 9"/>
          <p:cNvSpPr/>
          <p:nvPr/>
        </p:nvSpPr>
        <p:spPr>
          <a:xfrm rot="12464535">
            <a:off x="10732736" y="54088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梯形 10"/>
          <p:cNvSpPr/>
          <p:nvPr/>
        </p:nvSpPr>
        <p:spPr>
          <a:xfrm rot="15080839">
            <a:off x="10586137" y="523047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梯形 11"/>
          <p:cNvSpPr/>
          <p:nvPr/>
        </p:nvSpPr>
        <p:spPr>
          <a:xfrm rot="18188423">
            <a:off x="10606172" y="500051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梯形 12"/>
          <p:cNvSpPr/>
          <p:nvPr/>
        </p:nvSpPr>
        <p:spPr>
          <a:xfrm rot="20489710">
            <a:off x="10787360" y="484617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" name="空心弧 13"/>
          <p:cNvSpPr/>
          <p:nvPr/>
        </p:nvSpPr>
        <p:spPr>
          <a:xfrm rot="5707459">
            <a:off x="10786118" y="5025992"/>
            <a:ext cx="333439" cy="333440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 rot="564211">
            <a:off x="10730099" y="4973742"/>
            <a:ext cx="442058" cy="442058"/>
            <a:chOff x="1465830" y="2157527"/>
            <a:chExt cx="1233667" cy="1233667"/>
          </a:xfrm>
        </p:grpSpPr>
        <p:sp>
          <p:nvSpPr>
            <p:cNvPr id="16" name="椭圆 15"/>
            <p:cNvSpPr/>
            <p:nvPr/>
          </p:nvSpPr>
          <p:spPr>
            <a:xfrm rot="19599815"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空心弧 16"/>
            <p:cNvSpPr>
              <a:spLocks noChangeAspect="1"/>
            </p:cNvSpPr>
            <p:nvPr/>
          </p:nvSpPr>
          <p:spPr>
            <a:xfrm rot="3169959">
              <a:off x="1598457" y="2286228"/>
              <a:ext cx="963364" cy="963367"/>
            </a:xfrm>
            <a:prstGeom prst="blockArc">
              <a:avLst>
                <a:gd name="adj1" fmla="val 4234180"/>
                <a:gd name="adj2" fmla="val 21092526"/>
                <a:gd name="adj3" fmla="val 2600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19" name="同心圆 18"/>
          <p:cNvSpPr/>
          <p:nvPr/>
        </p:nvSpPr>
        <p:spPr>
          <a:xfrm rot="1424212">
            <a:off x="7559042" y="1726886"/>
            <a:ext cx="1342208" cy="1342208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20" name="梯形 19"/>
          <p:cNvSpPr/>
          <p:nvPr/>
        </p:nvSpPr>
        <p:spPr>
          <a:xfrm rot="1163585">
            <a:off x="8300605" y="15764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1" name="梯形 20"/>
          <p:cNvSpPr/>
          <p:nvPr/>
        </p:nvSpPr>
        <p:spPr>
          <a:xfrm rot="4024081">
            <a:off x="8713703" y="19442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2" name="梯形 21"/>
          <p:cNvSpPr/>
          <p:nvPr/>
        </p:nvSpPr>
        <p:spPr>
          <a:xfrm rot="6421509">
            <a:off x="8752004" y="2510865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3" name="梯形 22"/>
          <p:cNvSpPr/>
          <p:nvPr/>
        </p:nvSpPr>
        <p:spPr>
          <a:xfrm rot="9166913">
            <a:off x="8384100" y="292319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梯形 23"/>
          <p:cNvSpPr/>
          <p:nvPr/>
        </p:nvSpPr>
        <p:spPr>
          <a:xfrm rot="11900324">
            <a:off x="7824546" y="2955179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梯形 24"/>
          <p:cNvSpPr/>
          <p:nvPr/>
        </p:nvSpPr>
        <p:spPr>
          <a:xfrm rot="14516628">
            <a:off x="7409910" y="259243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6" name="梯形 25"/>
          <p:cNvSpPr/>
          <p:nvPr/>
        </p:nvSpPr>
        <p:spPr>
          <a:xfrm rot="17624212">
            <a:off x="7367424" y="204330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7" name="梯形 26"/>
          <p:cNvSpPr/>
          <p:nvPr/>
        </p:nvSpPr>
        <p:spPr>
          <a:xfrm rot="19925499">
            <a:off x="7733772" y="160933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8" name="空心弧 27"/>
          <p:cNvSpPr/>
          <p:nvPr/>
        </p:nvSpPr>
        <p:spPr>
          <a:xfrm rot="5143248">
            <a:off x="7840970" y="1994666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08160" y="1870594"/>
            <a:ext cx="1054787" cy="1054787"/>
            <a:chOff x="1465830" y="2157527"/>
            <a:chExt cx="1233667" cy="1233667"/>
          </a:xfrm>
        </p:grpSpPr>
        <p:sp>
          <p:nvSpPr>
            <p:cNvPr id="30" name="椭圆 29"/>
            <p:cNvSpPr/>
            <p:nvPr/>
          </p:nvSpPr>
          <p:spPr>
            <a:xfrm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空心弧 30"/>
            <p:cNvSpPr>
              <a:spLocks noChangeAspect="1"/>
            </p:cNvSpPr>
            <p:nvPr/>
          </p:nvSpPr>
          <p:spPr>
            <a:xfrm rot="15632815">
              <a:off x="1691427" y="2387252"/>
              <a:ext cx="774217" cy="774219"/>
            </a:xfrm>
            <a:prstGeom prst="blockArc">
              <a:avLst>
                <a:gd name="adj1" fmla="val 4234180"/>
                <a:gd name="adj2" fmla="val 21528005"/>
                <a:gd name="adj3" fmla="val 2202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2" name="同心圆 31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33" name="空心弧 32"/>
          <p:cNvSpPr>
            <a:spLocks noChangeAspect="1"/>
          </p:cNvSpPr>
          <p:nvPr/>
        </p:nvSpPr>
        <p:spPr>
          <a:xfrm rot="2446982">
            <a:off x="7798300" y="1968281"/>
            <a:ext cx="859543" cy="859544"/>
          </a:xfrm>
          <a:prstGeom prst="blockArc">
            <a:avLst>
              <a:gd name="adj1" fmla="val 5127728"/>
              <a:gd name="adj2" fmla="val 16932726"/>
              <a:gd name="adj3" fmla="val 1238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 rot="1424212">
            <a:off x="10685387" y="4129113"/>
            <a:ext cx="982328" cy="982328"/>
            <a:chOff x="7898004" y="1688121"/>
            <a:chExt cx="622999" cy="622999"/>
          </a:xfrm>
        </p:grpSpPr>
        <p:sp>
          <p:nvSpPr>
            <p:cNvPr id="35" name="同心圆 34"/>
            <p:cNvSpPr/>
            <p:nvPr/>
          </p:nvSpPr>
          <p:spPr>
            <a:xfrm>
              <a:off x="7898004" y="1688121"/>
              <a:ext cx="622999" cy="622999"/>
            </a:xfrm>
            <a:prstGeom prst="donut">
              <a:avLst>
                <a:gd name="adj" fmla="val 15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3719036">
              <a:off x="8027494" y="1811018"/>
              <a:ext cx="369292" cy="369293"/>
            </a:xfrm>
            <a:prstGeom prst="blockArc">
              <a:avLst>
                <a:gd name="adj1" fmla="val 4234180"/>
                <a:gd name="adj2" fmla="val 20643109"/>
                <a:gd name="adj3" fmla="val 3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794520" y="4234287"/>
            <a:ext cx="771972" cy="771972"/>
            <a:chOff x="8776287" y="3998541"/>
            <a:chExt cx="1233667" cy="1233667"/>
          </a:xfrm>
        </p:grpSpPr>
        <p:grpSp>
          <p:nvGrpSpPr>
            <p:cNvPr id="38" name="组合 37"/>
            <p:cNvGrpSpPr/>
            <p:nvPr/>
          </p:nvGrpSpPr>
          <p:grpSpPr>
            <a:xfrm>
              <a:off x="8776287" y="3998541"/>
              <a:ext cx="1233667" cy="1233667"/>
              <a:chOff x="1465830" y="2157527"/>
              <a:chExt cx="1233667" cy="123366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465830" y="2157527"/>
                <a:ext cx="1233667" cy="1233667"/>
              </a:xfrm>
              <a:prstGeom prst="ellipse">
                <a:avLst/>
              </a:prstGeom>
              <a:solidFill>
                <a:srgbClr val="E871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41" name="空心弧 40"/>
              <p:cNvSpPr>
                <a:spLocks noChangeAspect="1"/>
              </p:cNvSpPr>
              <p:nvPr/>
            </p:nvSpPr>
            <p:spPr>
              <a:xfrm rot="6654981">
                <a:off x="1691428" y="2387252"/>
                <a:ext cx="774216" cy="774219"/>
              </a:xfrm>
              <a:prstGeom prst="blockArc">
                <a:avLst>
                  <a:gd name="adj1" fmla="val 12630931"/>
                  <a:gd name="adj2" fmla="val 21058954"/>
                  <a:gd name="adj3" fmla="val 2305"/>
                </a:avLst>
              </a:prstGeom>
              <a:solidFill>
                <a:srgbClr val="F2F9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空心弧 38"/>
            <p:cNvSpPr>
              <a:spLocks noChangeAspect="1"/>
            </p:cNvSpPr>
            <p:nvPr/>
          </p:nvSpPr>
          <p:spPr>
            <a:xfrm rot="6543147">
              <a:off x="8881714" y="4112796"/>
              <a:ext cx="1005312" cy="1005312"/>
            </a:xfrm>
            <a:prstGeom prst="blockArc">
              <a:avLst>
                <a:gd name="adj1" fmla="val 10018926"/>
                <a:gd name="adj2" fmla="val 17579510"/>
                <a:gd name="adj3" fmla="val 1876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11020676" y="4462709"/>
            <a:ext cx="316851" cy="316851"/>
          </a:xfrm>
          <a:prstGeom prst="ellipse">
            <a:avLst/>
          </a:prstGeom>
          <a:solidFill>
            <a:srgbClr val="F3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3" name="任意多边形 42"/>
          <p:cNvSpPr/>
          <p:nvPr/>
        </p:nvSpPr>
        <p:spPr>
          <a:xfrm rot="21082135">
            <a:off x="10884015" y="2332992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4" name="圆角矩形 43"/>
          <p:cNvSpPr>
            <a:spLocks noChangeAspect="1"/>
          </p:cNvSpPr>
          <p:nvPr/>
        </p:nvSpPr>
        <p:spPr>
          <a:xfrm>
            <a:off x="8371155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圆角矩形 44"/>
          <p:cNvSpPr/>
          <p:nvPr/>
        </p:nvSpPr>
        <p:spPr>
          <a:xfrm>
            <a:off x="8251864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u="sng" dirty="0" err="1" smtClean="0"/>
              <a:t>uo</a:t>
            </a:r>
            <a:endParaRPr lang="zh-CN" altLang="en-US" u="sng" dirty="0"/>
          </a:p>
        </p:txBody>
      </p:sp>
      <p:sp>
        <p:nvSpPr>
          <p:cNvPr id="46" name="矩形 45"/>
          <p:cNvSpPr/>
          <p:nvPr/>
        </p:nvSpPr>
        <p:spPr>
          <a:xfrm>
            <a:off x="8493562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7" name="任意多边形 46"/>
          <p:cNvSpPr/>
          <p:nvPr/>
        </p:nvSpPr>
        <p:spPr>
          <a:xfrm>
            <a:off x="9416601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8" name="椭圆 47"/>
          <p:cNvSpPr/>
          <p:nvPr/>
        </p:nvSpPr>
        <p:spPr>
          <a:xfrm>
            <a:off x="9218885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同心圆 48"/>
          <p:cNvSpPr/>
          <p:nvPr/>
        </p:nvSpPr>
        <p:spPr>
          <a:xfrm>
            <a:off x="11241570" y="1543971"/>
            <a:ext cx="532665" cy="532665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413397" y="1711504"/>
            <a:ext cx="193307" cy="193307"/>
          </a:xfrm>
          <a:prstGeom prst="ellipse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1" name="梯形 50"/>
          <p:cNvSpPr/>
          <p:nvPr/>
        </p:nvSpPr>
        <p:spPr>
          <a:xfrm rot="21339373">
            <a:off x="11417692" y="1466651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2" name="梯形 51"/>
          <p:cNvSpPr/>
          <p:nvPr/>
        </p:nvSpPr>
        <p:spPr>
          <a:xfrm rot="2599869">
            <a:off x="11626520" y="1534275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3" name="梯形 52"/>
          <p:cNvSpPr/>
          <p:nvPr/>
        </p:nvSpPr>
        <p:spPr>
          <a:xfrm rot="4997297">
            <a:off x="11730953" y="1734004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4" name="梯形 53"/>
          <p:cNvSpPr/>
          <p:nvPr/>
        </p:nvSpPr>
        <p:spPr>
          <a:xfrm rot="7742701">
            <a:off x="11663169" y="194257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5" name="梯形 54"/>
          <p:cNvSpPr/>
          <p:nvPr/>
        </p:nvSpPr>
        <p:spPr>
          <a:xfrm rot="10476112">
            <a:off x="11465001" y="2043578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6" name="梯形 55"/>
          <p:cNvSpPr/>
          <p:nvPr/>
        </p:nvSpPr>
        <p:spPr>
          <a:xfrm rot="13092416">
            <a:off x="11256422" y="197803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7" name="梯形 56"/>
          <p:cNvSpPr/>
          <p:nvPr/>
        </p:nvSpPr>
        <p:spPr>
          <a:xfrm rot="16200000">
            <a:off x="11153264" y="1785333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8" name="梯形 57"/>
          <p:cNvSpPr/>
          <p:nvPr/>
        </p:nvSpPr>
        <p:spPr>
          <a:xfrm rot="18501287">
            <a:off x="11217027" y="156915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9" name="空心弧 58"/>
          <p:cNvSpPr/>
          <p:nvPr/>
        </p:nvSpPr>
        <p:spPr>
          <a:xfrm rot="3719036">
            <a:off x="11365776" y="1663317"/>
            <a:ext cx="291949" cy="291949"/>
          </a:xfrm>
          <a:prstGeom prst="blockArc">
            <a:avLst>
              <a:gd name="adj1" fmla="val 4234180"/>
              <a:gd name="adj2" fmla="val 20463649"/>
              <a:gd name="adj3" fmla="val 2812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390767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1" name="任意多边形 60"/>
          <p:cNvSpPr/>
          <p:nvPr/>
        </p:nvSpPr>
        <p:spPr>
          <a:xfrm>
            <a:off x="9503736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2" name="任意多边形 61"/>
          <p:cNvSpPr/>
          <p:nvPr/>
        </p:nvSpPr>
        <p:spPr>
          <a:xfrm rot="2154682">
            <a:off x="10906867" y="2761989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3" name="任意多边形 62"/>
          <p:cNvSpPr/>
          <p:nvPr/>
        </p:nvSpPr>
        <p:spPr>
          <a:xfrm>
            <a:off x="8253975" y="4242048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任意多边形 63"/>
          <p:cNvSpPr/>
          <p:nvPr/>
        </p:nvSpPr>
        <p:spPr>
          <a:xfrm>
            <a:off x="7851768" y="4263278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任意多边形 64"/>
          <p:cNvSpPr/>
          <p:nvPr/>
        </p:nvSpPr>
        <p:spPr>
          <a:xfrm rot="21104273">
            <a:off x="10949318" y="3684763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任意多边形 65"/>
          <p:cNvSpPr/>
          <p:nvPr/>
        </p:nvSpPr>
        <p:spPr>
          <a:xfrm rot="21104273">
            <a:off x="8182913" y="3499655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 rot="1995089">
            <a:off x="9152006" y="2159329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任意多边形 67"/>
          <p:cNvSpPr/>
          <p:nvPr/>
        </p:nvSpPr>
        <p:spPr>
          <a:xfrm rot="1995089">
            <a:off x="7741888" y="2379374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椭圆 68"/>
          <p:cNvSpPr/>
          <p:nvPr/>
        </p:nvSpPr>
        <p:spPr>
          <a:xfrm>
            <a:off x="8360601" y="3295283"/>
            <a:ext cx="632897" cy="632897"/>
          </a:xfrm>
          <a:prstGeom prst="ellipse">
            <a:avLst/>
          </a:prstGeom>
          <a:solidFill>
            <a:srgbClr val="ED866B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任意多边形 69"/>
          <p:cNvSpPr/>
          <p:nvPr/>
        </p:nvSpPr>
        <p:spPr>
          <a:xfrm>
            <a:off x="8361066" y="3297781"/>
            <a:ext cx="632898" cy="317121"/>
          </a:xfrm>
          <a:custGeom>
            <a:avLst/>
            <a:gdLst>
              <a:gd name="connsiteX0" fmla="*/ 370115 w 740230"/>
              <a:gd name="connsiteY0" fmla="*/ 0 h 370901"/>
              <a:gd name="connsiteX1" fmla="*/ 740230 w 740230"/>
              <a:gd name="connsiteY1" fmla="*/ 370115 h 370901"/>
              <a:gd name="connsiteX2" fmla="*/ 740151 w 740230"/>
              <a:gd name="connsiteY2" fmla="*/ 370901 h 370901"/>
              <a:gd name="connsiteX3" fmla="*/ 79 w 740230"/>
              <a:gd name="connsiteY3" fmla="*/ 370901 h 370901"/>
              <a:gd name="connsiteX4" fmla="*/ 0 w 740230"/>
              <a:gd name="connsiteY4" fmla="*/ 370115 h 370901"/>
              <a:gd name="connsiteX5" fmla="*/ 370115 w 740230"/>
              <a:gd name="connsiteY5" fmla="*/ 0 h 3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30" h="370901">
                <a:moveTo>
                  <a:pt x="370115" y="0"/>
                </a:moveTo>
                <a:cubicBezTo>
                  <a:pt x="574524" y="0"/>
                  <a:pt x="740230" y="165706"/>
                  <a:pt x="740230" y="370115"/>
                </a:cubicBezTo>
                <a:lnTo>
                  <a:pt x="740151" y="370901"/>
                </a:lnTo>
                <a:lnTo>
                  <a:pt x="79" y="370901"/>
                </a:lnTo>
                <a:lnTo>
                  <a:pt x="0" y="370115"/>
                </a:lnTo>
                <a:cubicBezTo>
                  <a:pt x="0" y="165706"/>
                  <a:pt x="165706" y="0"/>
                  <a:pt x="370115" y="0"/>
                </a:cubicBez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1" name="椭圆 70"/>
          <p:cNvSpPr/>
          <p:nvPr/>
        </p:nvSpPr>
        <p:spPr>
          <a:xfrm>
            <a:off x="8414496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2" name="椭圆 71"/>
          <p:cNvSpPr/>
          <p:nvPr/>
        </p:nvSpPr>
        <p:spPr>
          <a:xfrm>
            <a:off x="8504113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3" name="椭圆 72"/>
          <p:cNvSpPr/>
          <p:nvPr/>
        </p:nvSpPr>
        <p:spPr>
          <a:xfrm>
            <a:off x="8594314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4" name="椭圆 73"/>
          <p:cNvSpPr/>
          <p:nvPr/>
        </p:nvSpPr>
        <p:spPr>
          <a:xfrm>
            <a:off x="8684105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5" name="椭圆 74"/>
          <p:cNvSpPr/>
          <p:nvPr/>
        </p:nvSpPr>
        <p:spPr>
          <a:xfrm>
            <a:off x="8769197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6" name="椭圆 75"/>
          <p:cNvSpPr/>
          <p:nvPr/>
        </p:nvSpPr>
        <p:spPr>
          <a:xfrm>
            <a:off x="8856589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7" name="任意多边形 76"/>
          <p:cNvSpPr/>
          <p:nvPr/>
        </p:nvSpPr>
        <p:spPr>
          <a:xfrm>
            <a:off x="8360340" y="3562446"/>
            <a:ext cx="54817" cy="91283"/>
          </a:xfrm>
          <a:custGeom>
            <a:avLst/>
            <a:gdLst>
              <a:gd name="connsiteX0" fmla="*/ 10731 w 64113"/>
              <a:gd name="connsiteY0" fmla="*/ 0 h 106764"/>
              <a:gd name="connsiteX1" fmla="*/ 64113 w 64113"/>
              <a:gd name="connsiteY1" fmla="*/ 53382 h 106764"/>
              <a:gd name="connsiteX2" fmla="*/ 10731 w 64113"/>
              <a:gd name="connsiteY2" fmla="*/ 106764 h 106764"/>
              <a:gd name="connsiteX3" fmla="*/ 5654 w 64113"/>
              <a:gd name="connsiteY3" fmla="*/ 105739 h 106764"/>
              <a:gd name="connsiteX4" fmla="*/ 0 w 64113"/>
              <a:gd name="connsiteY4" fmla="*/ 49650 h 106764"/>
              <a:gd name="connsiteX5" fmla="*/ 4886 w 64113"/>
              <a:gd name="connsiteY5" fmla="*/ 1180 h 106764"/>
              <a:gd name="connsiteX6" fmla="*/ 10731 w 64113"/>
              <a:gd name="connsiteY6" fmla="*/ 0 h 1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3" h="106764">
                <a:moveTo>
                  <a:pt x="10731" y="0"/>
                </a:moveTo>
                <a:cubicBezTo>
                  <a:pt x="40213" y="0"/>
                  <a:pt x="64113" y="23900"/>
                  <a:pt x="64113" y="53382"/>
                </a:cubicBezTo>
                <a:cubicBezTo>
                  <a:pt x="64113" y="82864"/>
                  <a:pt x="40213" y="106764"/>
                  <a:pt x="10731" y="106764"/>
                </a:cubicBezTo>
                <a:lnTo>
                  <a:pt x="5654" y="105739"/>
                </a:lnTo>
                <a:lnTo>
                  <a:pt x="0" y="49650"/>
                </a:lnTo>
                <a:lnTo>
                  <a:pt x="4886" y="1180"/>
                </a:lnTo>
                <a:lnTo>
                  <a:pt x="10731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8" name="任意多边形 77"/>
          <p:cNvSpPr/>
          <p:nvPr/>
        </p:nvSpPr>
        <p:spPr>
          <a:xfrm>
            <a:off x="8945142" y="3562808"/>
            <a:ext cx="48096" cy="90434"/>
          </a:xfrm>
          <a:custGeom>
            <a:avLst/>
            <a:gdLst>
              <a:gd name="connsiteX0" fmla="*/ 51290 w 56252"/>
              <a:gd name="connsiteY0" fmla="*/ 0 h 105770"/>
              <a:gd name="connsiteX1" fmla="*/ 56252 w 56252"/>
              <a:gd name="connsiteY1" fmla="*/ 49227 h 105770"/>
              <a:gd name="connsiteX2" fmla="*/ 50552 w 56252"/>
              <a:gd name="connsiteY2" fmla="*/ 105770 h 105770"/>
              <a:gd name="connsiteX3" fmla="*/ 32603 w 56252"/>
              <a:gd name="connsiteY3" fmla="*/ 102146 h 105770"/>
              <a:gd name="connsiteX4" fmla="*/ 0 w 56252"/>
              <a:gd name="connsiteY4" fmla="*/ 52959 h 105770"/>
              <a:gd name="connsiteX5" fmla="*/ 32603 w 56252"/>
              <a:gd name="connsiteY5" fmla="*/ 3772 h 105770"/>
              <a:gd name="connsiteX6" fmla="*/ 51290 w 56252"/>
              <a:gd name="connsiteY6" fmla="*/ 0 h 10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52" h="105770">
                <a:moveTo>
                  <a:pt x="51290" y="0"/>
                </a:moveTo>
                <a:lnTo>
                  <a:pt x="56252" y="49227"/>
                </a:lnTo>
                <a:lnTo>
                  <a:pt x="50552" y="105770"/>
                </a:lnTo>
                <a:lnTo>
                  <a:pt x="32603" y="102146"/>
                </a:lnTo>
                <a:cubicBezTo>
                  <a:pt x="13444" y="94042"/>
                  <a:pt x="0" y="75071"/>
                  <a:pt x="0" y="52959"/>
                </a:cubicBezTo>
                <a:cubicBezTo>
                  <a:pt x="0" y="30848"/>
                  <a:pt x="13444" y="11876"/>
                  <a:pt x="32603" y="3772"/>
                </a:cubicBezTo>
                <a:lnTo>
                  <a:pt x="51290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9" name="椭圆 78"/>
          <p:cNvSpPr/>
          <p:nvPr/>
        </p:nvSpPr>
        <p:spPr>
          <a:xfrm>
            <a:off x="8415033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0" name="椭圆 79"/>
          <p:cNvSpPr/>
          <p:nvPr/>
        </p:nvSpPr>
        <p:spPr>
          <a:xfrm>
            <a:off x="8838017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1" name="空心弧 80"/>
          <p:cNvSpPr/>
          <p:nvPr/>
        </p:nvSpPr>
        <p:spPr>
          <a:xfrm rot="19590077" flipV="1">
            <a:off x="8450070" y="3340844"/>
            <a:ext cx="449926" cy="476482"/>
          </a:xfrm>
          <a:prstGeom prst="blockArc">
            <a:avLst>
              <a:gd name="adj1" fmla="val 8705586"/>
              <a:gd name="adj2" fmla="val 19721271"/>
              <a:gd name="adj3" fmla="val 9002"/>
            </a:avLst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8439847" y="3556869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3" name="椭圆 82"/>
          <p:cNvSpPr/>
          <p:nvPr/>
        </p:nvSpPr>
        <p:spPr>
          <a:xfrm>
            <a:off x="8862482" y="3558007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7" name="等腰三角形 86"/>
          <p:cNvSpPr/>
          <p:nvPr/>
        </p:nvSpPr>
        <p:spPr>
          <a:xfrm>
            <a:off x="9525197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691539" y="3659297"/>
            <a:ext cx="2221960" cy="1248219"/>
            <a:chOff x="4795302" y="702187"/>
            <a:chExt cx="2221960" cy="1248219"/>
          </a:xfrm>
        </p:grpSpPr>
        <p:sp>
          <p:nvSpPr>
            <p:cNvPr id="136" name="任意多边形 135"/>
            <p:cNvSpPr/>
            <p:nvPr/>
          </p:nvSpPr>
          <p:spPr>
            <a:xfrm>
              <a:off x="4797848" y="702187"/>
              <a:ext cx="2219414" cy="1112063"/>
            </a:xfrm>
            <a:custGeom>
              <a:avLst/>
              <a:gdLst>
                <a:gd name="connsiteX0" fmla="*/ 370115 w 740230"/>
                <a:gd name="connsiteY0" fmla="*/ 0 h 370901"/>
                <a:gd name="connsiteX1" fmla="*/ 740230 w 740230"/>
                <a:gd name="connsiteY1" fmla="*/ 370115 h 370901"/>
                <a:gd name="connsiteX2" fmla="*/ 740151 w 740230"/>
                <a:gd name="connsiteY2" fmla="*/ 370901 h 370901"/>
                <a:gd name="connsiteX3" fmla="*/ 79 w 740230"/>
                <a:gd name="connsiteY3" fmla="*/ 370901 h 370901"/>
                <a:gd name="connsiteX4" fmla="*/ 0 w 740230"/>
                <a:gd name="connsiteY4" fmla="*/ 370115 h 370901"/>
                <a:gd name="connsiteX5" fmla="*/ 370115 w 740230"/>
                <a:gd name="connsiteY5" fmla="*/ 0 h 37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0230" h="370901">
                  <a:moveTo>
                    <a:pt x="370115" y="0"/>
                  </a:moveTo>
                  <a:cubicBezTo>
                    <a:pt x="574524" y="0"/>
                    <a:pt x="740230" y="165706"/>
                    <a:pt x="740230" y="370115"/>
                  </a:cubicBezTo>
                  <a:lnTo>
                    <a:pt x="740151" y="370901"/>
                  </a:lnTo>
                  <a:lnTo>
                    <a:pt x="79" y="370901"/>
                  </a:lnTo>
                  <a:lnTo>
                    <a:pt x="0" y="370115"/>
                  </a:lnTo>
                  <a:cubicBezTo>
                    <a:pt x="0" y="165706"/>
                    <a:pt x="165706" y="0"/>
                    <a:pt x="370115" y="0"/>
                  </a:cubicBezTo>
                  <a:close/>
                </a:path>
              </a:pathLst>
            </a:custGeom>
            <a:solidFill>
              <a:srgbClr val="FFF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985213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5299478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5615790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5930664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229061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6535522" y="1630300"/>
              <a:ext cx="320107" cy="320106"/>
            </a:xfrm>
            <a:prstGeom prst="ellipse">
              <a:avLst/>
            </a:prstGeom>
            <a:solidFill>
              <a:srgbClr val="FFF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4795302" y="1630300"/>
              <a:ext cx="192229" cy="320106"/>
            </a:xfrm>
            <a:custGeom>
              <a:avLst/>
              <a:gdLst>
                <a:gd name="connsiteX0" fmla="*/ 10731 w 64113"/>
                <a:gd name="connsiteY0" fmla="*/ 0 h 106764"/>
                <a:gd name="connsiteX1" fmla="*/ 64113 w 64113"/>
                <a:gd name="connsiteY1" fmla="*/ 53382 h 106764"/>
                <a:gd name="connsiteX2" fmla="*/ 10731 w 64113"/>
                <a:gd name="connsiteY2" fmla="*/ 106764 h 106764"/>
                <a:gd name="connsiteX3" fmla="*/ 5654 w 64113"/>
                <a:gd name="connsiteY3" fmla="*/ 105739 h 106764"/>
                <a:gd name="connsiteX4" fmla="*/ 0 w 64113"/>
                <a:gd name="connsiteY4" fmla="*/ 49650 h 106764"/>
                <a:gd name="connsiteX5" fmla="*/ 4886 w 64113"/>
                <a:gd name="connsiteY5" fmla="*/ 1180 h 106764"/>
                <a:gd name="connsiteX6" fmla="*/ 10731 w 64113"/>
                <a:gd name="connsiteY6" fmla="*/ 0 h 10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113" h="106764">
                  <a:moveTo>
                    <a:pt x="10731" y="0"/>
                  </a:moveTo>
                  <a:cubicBezTo>
                    <a:pt x="40213" y="0"/>
                    <a:pt x="64113" y="23900"/>
                    <a:pt x="64113" y="53382"/>
                  </a:cubicBezTo>
                  <a:cubicBezTo>
                    <a:pt x="64113" y="82864"/>
                    <a:pt x="40213" y="106764"/>
                    <a:pt x="10731" y="106764"/>
                  </a:cubicBezTo>
                  <a:lnTo>
                    <a:pt x="5654" y="105739"/>
                  </a:lnTo>
                  <a:lnTo>
                    <a:pt x="0" y="49650"/>
                  </a:lnTo>
                  <a:lnTo>
                    <a:pt x="4886" y="1180"/>
                  </a:lnTo>
                  <a:lnTo>
                    <a:pt x="10731" y="0"/>
                  </a:lnTo>
                  <a:close/>
                </a:path>
              </a:pathLst>
            </a:custGeom>
            <a:solidFill>
              <a:srgbClr val="FFF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6846056" y="1631570"/>
              <a:ext cx="168661" cy="317129"/>
            </a:xfrm>
            <a:custGeom>
              <a:avLst/>
              <a:gdLst>
                <a:gd name="connsiteX0" fmla="*/ 51290 w 56252"/>
                <a:gd name="connsiteY0" fmla="*/ 0 h 105770"/>
                <a:gd name="connsiteX1" fmla="*/ 56252 w 56252"/>
                <a:gd name="connsiteY1" fmla="*/ 49227 h 105770"/>
                <a:gd name="connsiteX2" fmla="*/ 50552 w 56252"/>
                <a:gd name="connsiteY2" fmla="*/ 105770 h 105770"/>
                <a:gd name="connsiteX3" fmla="*/ 32603 w 56252"/>
                <a:gd name="connsiteY3" fmla="*/ 102146 h 105770"/>
                <a:gd name="connsiteX4" fmla="*/ 0 w 56252"/>
                <a:gd name="connsiteY4" fmla="*/ 52959 h 105770"/>
                <a:gd name="connsiteX5" fmla="*/ 32603 w 56252"/>
                <a:gd name="connsiteY5" fmla="*/ 3772 h 105770"/>
                <a:gd name="connsiteX6" fmla="*/ 51290 w 56252"/>
                <a:gd name="connsiteY6" fmla="*/ 0 h 10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52" h="105770">
                  <a:moveTo>
                    <a:pt x="51290" y="0"/>
                  </a:moveTo>
                  <a:lnTo>
                    <a:pt x="56252" y="49227"/>
                  </a:lnTo>
                  <a:lnTo>
                    <a:pt x="50552" y="105770"/>
                  </a:lnTo>
                  <a:lnTo>
                    <a:pt x="32603" y="102146"/>
                  </a:lnTo>
                  <a:cubicBezTo>
                    <a:pt x="13444" y="94042"/>
                    <a:pt x="0" y="75071"/>
                    <a:pt x="0" y="52959"/>
                  </a:cubicBezTo>
                  <a:cubicBezTo>
                    <a:pt x="0" y="30848"/>
                    <a:pt x="13444" y="11876"/>
                    <a:pt x="32603" y="3772"/>
                  </a:cubicBezTo>
                  <a:lnTo>
                    <a:pt x="51290" y="0"/>
                  </a:lnTo>
                  <a:close/>
                </a:path>
              </a:pathLst>
            </a:custGeom>
            <a:solidFill>
              <a:srgbClr val="FFF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146" name="椭圆 145"/>
          <p:cNvSpPr/>
          <p:nvPr/>
        </p:nvSpPr>
        <p:spPr>
          <a:xfrm>
            <a:off x="1561834" y="549584"/>
            <a:ext cx="320107" cy="320106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7" name="任意多边形 146"/>
          <p:cNvSpPr/>
          <p:nvPr/>
        </p:nvSpPr>
        <p:spPr>
          <a:xfrm>
            <a:off x="695618" y="1692846"/>
            <a:ext cx="2219414" cy="1112063"/>
          </a:xfrm>
          <a:custGeom>
            <a:avLst/>
            <a:gdLst>
              <a:gd name="connsiteX0" fmla="*/ 370115 w 740230"/>
              <a:gd name="connsiteY0" fmla="*/ 0 h 370901"/>
              <a:gd name="connsiteX1" fmla="*/ 740230 w 740230"/>
              <a:gd name="connsiteY1" fmla="*/ 370115 h 370901"/>
              <a:gd name="connsiteX2" fmla="*/ 740151 w 740230"/>
              <a:gd name="connsiteY2" fmla="*/ 370901 h 370901"/>
              <a:gd name="connsiteX3" fmla="*/ 79 w 740230"/>
              <a:gd name="connsiteY3" fmla="*/ 370901 h 370901"/>
              <a:gd name="connsiteX4" fmla="*/ 0 w 740230"/>
              <a:gd name="connsiteY4" fmla="*/ 370115 h 370901"/>
              <a:gd name="connsiteX5" fmla="*/ 370115 w 740230"/>
              <a:gd name="connsiteY5" fmla="*/ 0 h 3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30" h="370901">
                <a:moveTo>
                  <a:pt x="370115" y="0"/>
                </a:moveTo>
                <a:cubicBezTo>
                  <a:pt x="574524" y="0"/>
                  <a:pt x="740230" y="165706"/>
                  <a:pt x="740230" y="370115"/>
                </a:cubicBezTo>
                <a:lnTo>
                  <a:pt x="740151" y="370901"/>
                </a:lnTo>
                <a:lnTo>
                  <a:pt x="79" y="370901"/>
                </a:lnTo>
                <a:lnTo>
                  <a:pt x="0" y="370115"/>
                </a:lnTo>
                <a:cubicBezTo>
                  <a:pt x="0" y="165706"/>
                  <a:pt x="165706" y="0"/>
                  <a:pt x="370115" y="0"/>
                </a:cubicBez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8" name="加号 147"/>
          <p:cNvSpPr/>
          <p:nvPr/>
        </p:nvSpPr>
        <p:spPr>
          <a:xfrm>
            <a:off x="1541660" y="1090149"/>
            <a:ext cx="438462" cy="425497"/>
          </a:xfrm>
          <a:prstGeom prst="mathPlus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等于号 148"/>
          <p:cNvSpPr/>
          <p:nvPr/>
        </p:nvSpPr>
        <p:spPr>
          <a:xfrm rot="5400000">
            <a:off x="1547455" y="3034949"/>
            <a:ext cx="426873" cy="350390"/>
          </a:xfrm>
          <a:prstGeom prst="mathEqual">
            <a:avLst/>
          </a:prstGeom>
          <a:solidFill>
            <a:srgbClr val="51BA9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52" name="组合 151"/>
          <p:cNvGrpSpPr/>
          <p:nvPr/>
        </p:nvGrpSpPr>
        <p:grpSpPr>
          <a:xfrm>
            <a:off x="3668919" y="3281058"/>
            <a:ext cx="1619035" cy="1670902"/>
            <a:chOff x="5088627" y="853198"/>
            <a:chExt cx="1619035" cy="1670902"/>
          </a:xfrm>
          <a:solidFill>
            <a:srgbClr val="ED866B"/>
          </a:solidFill>
        </p:grpSpPr>
        <p:sp>
          <p:nvSpPr>
            <p:cNvPr id="153" name="空心弧 152"/>
            <p:cNvSpPr/>
            <p:nvPr/>
          </p:nvSpPr>
          <p:spPr>
            <a:xfrm rot="19590077" flipV="1">
              <a:off x="5109963" y="853198"/>
              <a:ext cx="1577777" cy="1670902"/>
            </a:xfrm>
            <a:prstGeom prst="blockArc">
              <a:avLst>
                <a:gd name="adj1" fmla="val 8705586"/>
                <a:gd name="adj2" fmla="val 19721271"/>
                <a:gd name="adj3" fmla="val 90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5088627" y="1610743"/>
              <a:ext cx="151474" cy="1625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6556188" y="1614734"/>
              <a:ext cx="151474" cy="1625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156" name="椭圆 155"/>
          <p:cNvSpPr/>
          <p:nvPr/>
        </p:nvSpPr>
        <p:spPr>
          <a:xfrm>
            <a:off x="4473626" y="638629"/>
            <a:ext cx="161367" cy="1731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7" name="空心弧 156"/>
          <p:cNvSpPr/>
          <p:nvPr/>
        </p:nvSpPr>
        <p:spPr>
          <a:xfrm rot="19590077" flipV="1">
            <a:off x="3689548" y="1142168"/>
            <a:ext cx="1577777" cy="1670902"/>
          </a:xfrm>
          <a:prstGeom prst="blockArc">
            <a:avLst>
              <a:gd name="adj1" fmla="val 8705586"/>
              <a:gd name="adj2" fmla="val 19721271"/>
              <a:gd name="adj3" fmla="val 9002"/>
            </a:avLst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158" name="加号 157"/>
          <p:cNvSpPr/>
          <p:nvPr/>
        </p:nvSpPr>
        <p:spPr>
          <a:xfrm>
            <a:off x="4330133" y="1090149"/>
            <a:ext cx="438462" cy="425497"/>
          </a:xfrm>
          <a:prstGeom prst="mathPlus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等于号 158"/>
          <p:cNvSpPr/>
          <p:nvPr/>
        </p:nvSpPr>
        <p:spPr>
          <a:xfrm rot="5400000">
            <a:off x="4335928" y="3034949"/>
            <a:ext cx="426873" cy="350390"/>
          </a:xfrm>
          <a:prstGeom prst="mathEqual">
            <a:avLst/>
          </a:prstGeom>
          <a:solidFill>
            <a:srgbClr val="51BA9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62" name="圆角矩形 161"/>
          <p:cNvSpPr/>
          <p:nvPr/>
        </p:nvSpPr>
        <p:spPr>
          <a:xfrm>
            <a:off x="333822" y="188914"/>
            <a:ext cx="5313569" cy="5204974"/>
          </a:xfrm>
          <a:prstGeom prst="roundRect">
            <a:avLst/>
          </a:prstGeom>
          <a:noFill/>
          <a:ln w="38100">
            <a:solidFill>
              <a:srgbClr val="51BA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3" name="直接连接符 162"/>
          <p:cNvCxnSpPr/>
          <p:nvPr/>
        </p:nvCxnSpPr>
        <p:spPr>
          <a:xfrm>
            <a:off x="5647391" y="3696556"/>
            <a:ext cx="2673639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9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91675" y="5967665"/>
            <a:ext cx="7008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通过合并形状添加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并添加外阴影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9525197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心圆 6"/>
          <p:cNvSpPr/>
          <p:nvPr/>
        </p:nvSpPr>
        <p:spPr>
          <a:xfrm rot="1988423">
            <a:off x="10689406" y="4934918"/>
            <a:ext cx="562515" cy="562514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" name="梯形 7"/>
          <p:cNvSpPr/>
          <p:nvPr/>
        </p:nvSpPr>
        <p:spPr>
          <a:xfrm rot="1727796">
            <a:off x="11045750" y="489315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梯形 8"/>
          <p:cNvSpPr/>
          <p:nvPr/>
        </p:nvSpPr>
        <p:spPr>
          <a:xfrm rot="4588292">
            <a:off x="11191367" y="507351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梯形 9"/>
          <p:cNvSpPr/>
          <p:nvPr/>
        </p:nvSpPr>
        <p:spPr>
          <a:xfrm rot="6985720">
            <a:off x="11168404" y="5310418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梯形 10"/>
          <p:cNvSpPr/>
          <p:nvPr/>
        </p:nvSpPr>
        <p:spPr>
          <a:xfrm rot="9731124">
            <a:off x="10988054" y="5455709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梯形 11"/>
          <p:cNvSpPr/>
          <p:nvPr/>
        </p:nvSpPr>
        <p:spPr>
          <a:xfrm rot="12464535">
            <a:off x="10754508" y="5430618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梯形 12"/>
          <p:cNvSpPr/>
          <p:nvPr/>
        </p:nvSpPr>
        <p:spPr>
          <a:xfrm rot="15080839">
            <a:off x="10607909" y="52522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" name="梯形 13"/>
          <p:cNvSpPr/>
          <p:nvPr/>
        </p:nvSpPr>
        <p:spPr>
          <a:xfrm rot="18188423">
            <a:off x="10627944" y="5022289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" name="梯形 14"/>
          <p:cNvSpPr/>
          <p:nvPr/>
        </p:nvSpPr>
        <p:spPr>
          <a:xfrm rot="20489710">
            <a:off x="10809132" y="486794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6" name="空心弧 15"/>
          <p:cNvSpPr/>
          <p:nvPr/>
        </p:nvSpPr>
        <p:spPr>
          <a:xfrm rot="5707459">
            <a:off x="10807890" y="5047766"/>
            <a:ext cx="333439" cy="333440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564211">
            <a:off x="10751871" y="4995516"/>
            <a:ext cx="442058" cy="442058"/>
            <a:chOff x="1465830" y="2157527"/>
            <a:chExt cx="1233667" cy="1233667"/>
          </a:xfrm>
        </p:grpSpPr>
        <p:sp>
          <p:nvSpPr>
            <p:cNvPr id="18" name="椭圆 17"/>
            <p:cNvSpPr/>
            <p:nvPr/>
          </p:nvSpPr>
          <p:spPr>
            <a:xfrm rot="19599815"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 rot="3169959">
              <a:off x="1598457" y="2286228"/>
              <a:ext cx="963364" cy="963367"/>
            </a:xfrm>
            <a:prstGeom prst="blockArc">
              <a:avLst>
                <a:gd name="adj1" fmla="val 4234180"/>
                <a:gd name="adj2" fmla="val 21092526"/>
                <a:gd name="adj3" fmla="val 2600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21" name="同心圆 20"/>
          <p:cNvSpPr/>
          <p:nvPr/>
        </p:nvSpPr>
        <p:spPr>
          <a:xfrm rot="1424212">
            <a:off x="7580814" y="1748660"/>
            <a:ext cx="1342208" cy="1342208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22" name="梯形 21"/>
          <p:cNvSpPr/>
          <p:nvPr/>
        </p:nvSpPr>
        <p:spPr>
          <a:xfrm rot="1163585">
            <a:off x="8322377" y="1598210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3" name="梯形 22"/>
          <p:cNvSpPr/>
          <p:nvPr/>
        </p:nvSpPr>
        <p:spPr>
          <a:xfrm rot="4024081">
            <a:off x="8735475" y="1966010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梯形 23"/>
          <p:cNvSpPr/>
          <p:nvPr/>
        </p:nvSpPr>
        <p:spPr>
          <a:xfrm rot="6421509">
            <a:off x="8773776" y="2532639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梯形 24"/>
          <p:cNvSpPr/>
          <p:nvPr/>
        </p:nvSpPr>
        <p:spPr>
          <a:xfrm rot="9166913">
            <a:off x="8405872" y="294496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6" name="梯形 25"/>
          <p:cNvSpPr/>
          <p:nvPr/>
        </p:nvSpPr>
        <p:spPr>
          <a:xfrm rot="11900324">
            <a:off x="7846318" y="2976953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7" name="梯形 26"/>
          <p:cNvSpPr/>
          <p:nvPr/>
        </p:nvSpPr>
        <p:spPr>
          <a:xfrm rot="14516628">
            <a:off x="7431682" y="261420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8" name="梯形 27"/>
          <p:cNvSpPr/>
          <p:nvPr/>
        </p:nvSpPr>
        <p:spPr>
          <a:xfrm rot="17624212">
            <a:off x="7389196" y="2065080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9" name="梯形 28"/>
          <p:cNvSpPr/>
          <p:nvPr/>
        </p:nvSpPr>
        <p:spPr>
          <a:xfrm rot="19925499">
            <a:off x="7755544" y="1631112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30" name="空心弧 29"/>
          <p:cNvSpPr/>
          <p:nvPr/>
        </p:nvSpPr>
        <p:spPr>
          <a:xfrm rot="5143248">
            <a:off x="7862742" y="2016440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729932" y="1892368"/>
            <a:ext cx="1054787" cy="1054787"/>
            <a:chOff x="1465830" y="2157527"/>
            <a:chExt cx="1233667" cy="1233667"/>
          </a:xfrm>
        </p:grpSpPr>
        <p:sp>
          <p:nvSpPr>
            <p:cNvPr id="32" name="椭圆 31"/>
            <p:cNvSpPr/>
            <p:nvPr/>
          </p:nvSpPr>
          <p:spPr>
            <a:xfrm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空心弧 32"/>
            <p:cNvSpPr>
              <a:spLocks noChangeAspect="1"/>
            </p:cNvSpPr>
            <p:nvPr/>
          </p:nvSpPr>
          <p:spPr>
            <a:xfrm rot="15632815">
              <a:off x="1691427" y="2387252"/>
              <a:ext cx="774217" cy="774219"/>
            </a:xfrm>
            <a:prstGeom prst="blockArc">
              <a:avLst>
                <a:gd name="adj1" fmla="val 4234180"/>
                <a:gd name="adj2" fmla="val 21528005"/>
                <a:gd name="adj3" fmla="val 2202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4" name="同心圆 33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35" name="空心弧 34"/>
          <p:cNvSpPr>
            <a:spLocks noChangeAspect="1"/>
          </p:cNvSpPr>
          <p:nvPr/>
        </p:nvSpPr>
        <p:spPr>
          <a:xfrm rot="2446982">
            <a:off x="7820072" y="1990055"/>
            <a:ext cx="859543" cy="859544"/>
          </a:xfrm>
          <a:prstGeom prst="blockArc">
            <a:avLst>
              <a:gd name="adj1" fmla="val 5127728"/>
              <a:gd name="adj2" fmla="val 16932726"/>
              <a:gd name="adj3" fmla="val 1238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 rot="1424212">
            <a:off x="10707159" y="4150887"/>
            <a:ext cx="982328" cy="982328"/>
            <a:chOff x="7898004" y="1688121"/>
            <a:chExt cx="622999" cy="622999"/>
          </a:xfrm>
        </p:grpSpPr>
        <p:sp>
          <p:nvSpPr>
            <p:cNvPr id="37" name="同心圆 36"/>
            <p:cNvSpPr/>
            <p:nvPr/>
          </p:nvSpPr>
          <p:spPr>
            <a:xfrm>
              <a:off x="7898004" y="1688121"/>
              <a:ext cx="622999" cy="622999"/>
            </a:xfrm>
            <a:prstGeom prst="donut">
              <a:avLst>
                <a:gd name="adj" fmla="val 15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 rot="3719036">
              <a:off x="8027494" y="1811018"/>
              <a:ext cx="369292" cy="369293"/>
            </a:xfrm>
            <a:prstGeom prst="blockArc">
              <a:avLst>
                <a:gd name="adj1" fmla="val 4234180"/>
                <a:gd name="adj2" fmla="val 20643109"/>
                <a:gd name="adj3" fmla="val 3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816292" y="4256061"/>
            <a:ext cx="771972" cy="771972"/>
            <a:chOff x="8776287" y="3998541"/>
            <a:chExt cx="1233667" cy="1233667"/>
          </a:xfrm>
        </p:grpSpPr>
        <p:grpSp>
          <p:nvGrpSpPr>
            <p:cNvPr id="40" name="组合 39"/>
            <p:cNvGrpSpPr/>
            <p:nvPr/>
          </p:nvGrpSpPr>
          <p:grpSpPr>
            <a:xfrm>
              <a:off x="8776287" y="3998541"/>
              <a:ext cx="1233667" cy="1233667"/>
              <a:chOff x="1465830" y="2157527"/>
              <a:chExt cx="1233667" cy="1233667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465830" y="2157527"/>
                <a:ext cx="1233667" cy="1233667"/>
              </a:xfrm>
              <a:prstGeom prst="ellipse">
                <a:avLst/>
              </a:prstGeom>
              <a:solidFill>
                <a:srgbClr val="E871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43" name="空心弧 42"/>
              <p:cNvSpPr>
                <a:spLocks noChangeAspect="1"/>
              </p:cNvSpPr>
              <p:nvPr/>
            </p:nvSpPr>
            <p:spPr>
              <a:xfrm rot="6654981">
                <a:off x="1691428" y="2387252"/>
                <a:ext cx="774216" cy="774219"/>
              </a:xfrm>
              <a:prstGeom prst="blockArc">
                <a:avLst>
                  <a:gd name="adj1" fmla="val 12630931"/>
                  <a:gd name="adj2" fmla="val 21058954"/>
                  <a:gd name="adj3" fmla="val 2305"/>
                </a:avLst>
              </a:prstGeom>
              <a:solidFill>
                <a:srgbClr val="F2F9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空心弧 40"/>
            <p:cNvSpPr>
              <a:spLocks noChangeAspect="1"/>
            </p:cNvSpPr>
            <p:nvPr/>
          </p:nvSpPr>
          <p:spPr>
            <a:xfrm rot="6543147">
              <a:off x="8881714" y="4112796"/>
              <a:ext cx="1005312" cy="1005312"/>
            </a:xfrm>
            <a:prstGeom prst="blockArc">
              <a:avLst>
                <a:gd name="adj1" fmla="val 10018926"/>
                <a:gd name="adj2" fmla="val 17579510"/>
                <a:gd name="adj3" fmla="val 1876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11042448" y="4484483"/>
            <a:ext cx="316851" cy="316851"/>
          </a:xfrm>
          <a:prstGeom prst="ellipse">
            <a:avLst/>
          </a:prstGeom>
          <a:solidFill>
            <a:srgbClr val="F3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任意多边形 44"/>
          <p:cNvSpPr/>
          <p:nvPr/>
        </p:nvSpPr>
        <p:spPr>
          <a:xfrm rot="21082135">
            <a:off x="10905787" y="2354766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圆角矩形 45"/>
          <p:cNvSpPr>
            <a:spLocks noChangeAspect="1"/>
          </p:cNvSpPr>
          <p:nvPr/>
        </p:nvSpPr>
        <p:spPr>
          <a:xfrm>
            <a:off x="8392927" y="377098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7" name="圆角矩形 46"/>
          <p:cNvSpPr/>
          <p:nvPr/>
        </p:nvSpPr>
        <p:spPr>
          <a:xfrm>
            <a:off x="8273636" y="206418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8" name="矩形 47"/>
          <p:cNvSpPr/>
          <p:nvPr/>
        </p:nvSpPr>
        <p:spPr>
          <a:xfrm>
            <a:off x="8515334" y="952078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任意多边形 48"/>
          <p:cNvSpPr/>
          <p:nvPr/>
        </p:nvSpPr>
        <p:spPr>
          <a:xfrm>
            <a:off x="9438373" y="596314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0" name="椭圆 49"/>
          <p:cNvSpPr/>
          <p:nvPr/>
        </p:nvSpPr>
        <p:spPr>
          <a:xfrm>
            <a:off x="9240657" y="599334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1" name="同心圆 50"/>
          <p:cNvSpPr/>
          <p:nvPr/>
        </p:nvSpPr>
        <p:spPr>
          <a:xfrm>
            <a:off x="11263342" y="1565745"/>
            <a:ext cx="532665" cy="532665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1435169" y="1733278"/>
            <a:ext cx="193307" cy="193307"/>
          </a:xfrm>
          <a:prstGeom prst="ellipse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3" name="梯形 52"/>
          <p:cNvSpPr/>
          <p:nvPr/>
        </p:nvSpPr>
        <p:spPr>
          <a:xfrm rot="21339373">
            <a:off x="11439464" y="1488425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4" name="梯形 53"/>
          <p:cNvSpPr/>
          <p:nvPr/>
        </p:nvSpPr>
        <p:spPr>
          <a:xfrm rot="2599869">
            <a:off x="11648292" y="1556049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5" name="梯形 54"/>
          <p:cNvSpPr/>
          <p:nvPr/>
        </p:nvSpPr>
        <p:spPr>
          <a:xfrm rot="4997297">
            <a:off x="11752725" y="1755778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6" name="梯形 55"/>
          <p:cNvSpPr/>
          <p:nvPr/>
        </p:nvSpPr>
        <p:spPr>
          <a:xfrm rot="7742701">
            <a:off x="11684941" y="1964344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7" name="梯形 56"/>
          <p:cNvSpPr/>
          <p:nvPr/>
        </p:nvSpPr>
        <p:spPr>
          <a:xfrm rot="10476112">
            <a:off x="11486773" y="2065352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8" name="梯形 57"/>
          <p:cNvSpPr/>
          <p:nvPr/>
        </p:nvSpPr>
        <p:spPr>
          <a:xfrm rot="13092416">
            <a:off x="11278194" y="199981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9" name="梯形 58"/>
          <p:cNvSpPr/>
          <p:nvPr/>
        </p:nvSpPr>
        <p:spPr>
          <a:xfrm rot="16200000">
            <a:off x="11175036" y="1807107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0" name="梯形 59"/>
          <p:cNvSpPr/>
          <p:nvPr/>
        </p:nvSpPr>
        <p:spPr>
          <a:xfrm rot="18501287">
            <a:off x="11238799" y="159093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1" name="空心弧 60"/>
          <p:cNvSpPr/>
          <p:nvPr/>
        </p:nvSpPr>
        <p:spPr>
          <a:xfrm rot="3719036">
            <a:off x="11387548" y="1685091"/>
            <a:ext cx="291949" cy="291949"/>
          </a:xfrm>
          <a:prstGeom prst="blockArc">
            <a:avLst>
              <a:gd name="adj1" fmla="val 4234180"/>
              <a:gd name="adj2" fmla="val 20463649"/>
              <a:gd name="adj3" fmla="val 2812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9412539" y="4636030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3" name="任意多边形 62"/>
          <p:cNvSpPr/>
          <p:nvPr/>
        </p:nvSpPr>
        <p:spPr>
          <a:xfrm>
            <a:off x="9525508" y="4747742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任意多边形 63"/>
          <p:cNvSpPr/>
          <p:nvPr/>
        </p:nvSpPr>
        <p:spPr>
          <a:xfrm rot="2154682">
            <a:off x="10928639" y="2783763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任意多边形 64"/>
          <p:cNvSpPr/>
          <p:nvPr/>
        </p:nvSpPr>
        <p:spPr>
          <a:xfrm>
            <a:off x="8275747" y="4263822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任意多边形 65"/>
          <p:cNvSpPr/>
          <p:nvPr/>
        </p:nvSpPr>
        <p:spPr>
          <a:xfrm>
            <a:off x="7873540" y="4285052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 rot="21104273">
            <a:off x="10971090" y="3706537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任意多边形 67"/>
          <p:cNvSpPr/>
          <p:nvPr/>
        </p:nvSpPr>
        <p:spPr>
          <a:xfrm rot="21104273">
            <a:off x="8204685" y="3521429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任意多边形 68"/>
          <p:cNvSpPr/>
          <p:nvPr/>
        </p:nvSpPr>
        <p:spPr>
          <a:xfrm rot="1995089">
            <a:off x="9173778" y="2181103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任意多边形 69"/>
          <p:cNvSpPr/>
          <p:nvPr/>
        </p:nvSpPr>
        <p:spPr>
          <a:xfrm rot="1995089">
            <a:off x="7763660" y="2401148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1" name="椭圆 70"/>
          <p:cNvSpPr/>
          <p:nvPr/>
        </p:nvSpPr>
        <p:spPr>
          <a:xfrm>
            <a:off x="8382373" y="3317057"/>
            <a:ext cx="632897" cy="632897"/>
          </a:xfrm>
          <a:prstGeom prst="ellipse">
            <a:avLst/>
          </a:prstGeom>
          <a:solidFill>
            <a:srgbClr val="ED866B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2" name="椭圆 71"/>
          <p:cNvSpPr/>
          <p:nvPr/>
        </p:nvSpPr>
        <p:spPr>
          <a:xfrm>
            <a:off x="9315847" y="3179309"/>
            <a:ext cx="632897" cy="632897"/>
          </a:xfrm>
          <a:prstGeom prst="ellipse">
            <a:avLst/>
          </a:prstGeom>
          <a:solidFill>
            <a:srgbClr val="B172A3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3" name="任意多边形 72"/>
          <p:cNvSpPr/>
          <p:nvPr/>
        </p:nvSpPr>
        <p:spPr>
          <a:xfrm>
            <a:off x="8382838" y="3319555"/>
            <a:ext cx="632898" cy="317121"/>
          </a:xfrm>
          <a:custGeom>
            <a:avLst/>
            <a:gdLst>
              <a:gd name="connsiteX0" fmla="*/ 370115 w 740230"/>
              <a:gd name="connsiteY0" fmla="*/ 0 h 370901"/>
              <a:gd name="connsiteX1" fmla="*/ 740230 w 740230"/>
              <a:gd name="connsiteY1" fmla="*/ 370115 h 370901"/>
              <a:gd name="connsiteX2" fmla="*/ 740151 w 740230"/>
              <a:gd name="connsiteY2" fmla="*/ 370901 h 370901"/>
              <a:gd name="connsiteX3" fmla="*/ 79 w 740230"/>
              <a:gd name="connsiteY3" fmla="*/ 370901 h 370901"/>
              <a:gd name="connsiteX4" fmla="*/ 0 w 740230"/>
              <a:gd name="connsiteY4" fmla="*/ 370115 h 370901"/>
              <a:gd name="connsiteX5" fmla="*/ 370115 w 740230"/>
              <a:gd name="connsiteY5" fmla="*/ 0 h 3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30" h="370901">
                <a:moveTo>
                  <a:pt x="370115" y="0"/>
                </a:moveTo>
                <a:cubicBezTo>
                  <a:pt x="574524" y="0"/>
                  <a:pt x="740230" y="165706"/>
                  <a:pt x="740230" y="370115"/>
                </a:cubicBezTo>
                <a:lnTo>
                  <a:pt x="740151" y="370901"/>
                </a:lnTo>
                <a:lnTo>
                  <a:pt x="79" y="370901"/>
                </a:lnTo>
                <a:lnTo>
                  <a:pt x="0" y="370115"/>
                </a:lnTo>
                <a:cubicBezTo>
                  <a:pt x="0" y="165706"/>
                  <a:pt x="165706" y="0"/>
                  <a:pt x="370115" y="0"/>
                </a:cubicBez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4" name="椭圆 73"/>
          <p:cNvSpPr/>
          <p:nvPr/>
        </p:nvSpPr>
        <p:spPr>
          <a:xfrm>
            <a:off x="8436268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5" name="椭圆 74"/>
          <p:cNvSpPr/>
          <p:nvPr/>
        </p:nvSpPr>
        <p:spPr>
          <a:xfrm>
            <a:off x="8525885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6" name="椭圆 75"/>
          <p:cNvSpPr/>
          <p:nvPr/>
        </p:nvSpPr>
        <p:spPr>
          <a:xfrm>
            <a:off x="8616086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7" name="椭圆 76"/>
          <p:cNvSpPr/>
          <p:nvPr/>
        </p:nvSpPr>
        <p:spPr>
          <a:xfrm>
            <a:off x="8705877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8" name="椭圆 77"/>
          <p:cNvSpPr/>
          <p:nvPr/>
        </p:nvSpPr>
        <p:spPr>
          <a:xfrm>
            <a:off x="8790969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9" name="椭圆 78"/>
          <p:cNvSpPr/>
          <p:nvPr/>
        </p:nvSpPr>
        <p:spPr>
          <a:xfrm>
            <a:off x="8878361" y="3584220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0" name="任意多边形 79"/>
          <p:cNvSpPr/>
          <p:nvPr/>
        </p:nvSpPr>
        <p:spPr>
          <a:xfrm>
            <a:off x="8382112" y="3584220"/>
            <a:ext cx="54817" cy="91283"/>
          </a:xfrm>
          <a:custGeom>
            <a:avLst/>
            <a:gdLst>
              <a:gd name="connsiteX0" fmla="*/ 10731 w 64113"/>
              <a:gd name="connsiteY0" fmla="*/ 0 h 106764"/>
              <a:gd name="connsiteX1" fmla="*/ 64113 w 64113"/>
              <a:gd name="connsiteY1" fmla="*/ 53382 h 106764"/>
              <a:gd name="connsiteX2" fmla="*/ 10731 w 64113"/>
              <a:gd name="connsiteY2" fmla="*/ 106764 h 106764"/>
              <a:gd name="connsiteX3" fmla="*/ 5654 w 64113"/>
              <a:gd name="connsiteY3" fmla="*/ 105739 h 106764"/>
              <a:gd name="connsiteX4" fmla="*/ 0 w 64113"/>
              <a:gd name="connsiteY4" fmla="*/ 49650 h 106764"/>
              <a:gd name="connsiteX5" fmla="*/ 4886 w 64113"/>
              <a:gd name="connsiteY5" fmla="*/ 1180 h 106764"/>
              <a:gd name="connsiteX6" fmla="*/ 10731 w 64113"/>
              <a:gd name="connsiteY6" fmla="*/ 0 h 1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3" h="106764">
                <a:moveTo>
                  <a:pt x="10731" y="0"/>
                </a:moveTo>
                <a:cubicBezTo>
                  <a:pt x="40213" y="0"/>
                  <a:pt x="64113" y="23900"/>
                  <a:pt x="64113" y="53382"/>
                </a:cubicBezTo>
                <a:cubicBezTo>
                  <a:pt x="64113" y="82864"/>
                  <a:pt x="40213" y="106764"/>
                  <a:pt x="10731" y="106764"/>
                </a:cubicBezTo>
                <a:lnTo>
                  <a:pt x="5654" y="105739"/>
                </a:lnTo>
                <a:lnTo>
                  <a:pt x="0" y="49650"/>
                </a:lnTo>
                <a:lnTo>
                  <a:pt x="4886" y="1180"/>
                </a:lnTo>
                <a:lnTo>
                  <a:pt x="10731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1" name="任意多边形 80"/>
          <p:cNvSpPr/>
          <p:nvPr/>
        </p:nvSpPr>
        <p:spPr>
          <a:xfrm>
            <a:off x="8966914" y="3584582"/>
            <a:ext cx="48096" cy="90434"/>
          </a:xfrm>
          <a:custGeom>
            <a:avLst/>
            <a:gdLst>
              <a:gd name="connsiteX0" fmla="*/ 51290 w 56252"/>
              <a:gd name="connsiteY0" fmla="*/ 0 h 105770"/>
              <a:gd name="connsiteX1" fmla="*/ 56252 w 56252"/>
              <a:gd name="connsiteY1" fmla="*/ 49227 h 105770"/>
              <a:gd name="connsiteX2" fmla="*/ 50552 w 56252"/>
              <a:gd name="connsiteY2" fmla="*/ 105770 h 105770"/>
              <a:gd name="connsiteX3" fmla="*/ 32603 w 56252"/>
              <a:gd name="connsiteY3" fmla="*/ 102146 h 105770"/>
              <a:gd name="connsiteX4" fmla="*/ 0 w 56252"/>
              <a:gd name="connsiteY4" fmla="*/ 52959 h 105770"/>
              <a:gd name="connsiteX5" fmla="*/ 32603 w 56252"/>
              <a:gd name="connsiteY5" fmla="*/ 3772 h 105770"/>
              <a:gd name="connsiteX6" fmla="*/ 51290 w 56252"/>
              <a:gd name="connsiteY6" fmla="*/ 0 h 10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52" h="105770">
                <a:moveTo>
                  <a:pt x="51290" y="0"/>
                </a:moveTo>
                <a:lnTo>
                  <a:pt x="56252" y="49227"/>
                </a:lnTo>
                <a:lnTo>
                  <a:pt x="50552" y="105770"/>
                </a:lnTo>
                <a:lnTo>
                  <a:pt x="32603" y="102146"/>
                </a:lnTo>
                <a:cubicBezTo>
                  <a:pt x="13444" y="94042"/>
                  <a:pt x="0" y="75071"/>
                  <a:pt x="0" y="52959"/>
                </a:cubicBezTo>
                <a:cubicBezTo>
                  <a:pt x="0" y="30848"/>
                  <a:pt x="13444" y="11876"/>
                  <a:pt x="32603" y="3772"/>
                </a:cubicBezTo>
                <a:lnTo>
                  <a:pt x="51290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2" name="椭圆 81"/>
          <p:cNvSpPr/>
          <p:nvPr/>
        </p:nvSpPr>
        <p:spPr>
          <a:xfrm>
            <a:off x="8436805" y="3531598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3" name="椭圆 82"/>
          <p:cNvSpPr/>
          <p:nvPr/>
        </p:nvSpPr>
        <p:spPr>
          <a:xfrm>
            <a:off x="8859789" y="3531598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4" name="空心弧 83"/>
          <p:cNvSpPr/>
          <p:nvPr/>
        </p:nvSpPr>
        <p:spPr>
          <a:xfrm rot="19590077" flipV="1">
            <a:off x="8471842" y="3362618"/>
            <a:ext cx="449926" cy="476482"/>
          </a:xfrm>
          <a:prstGeom prst="blockArc">
            <a:avLst>
              <a:gd name="adj1" fmla="val 8705586"/>
              <a:gd name="adj2" fmla="val 19721271"/>
              <a:gd name="adj3" fmla="val 9002"/>
            </a:avLst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461619" y="3578643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6" name="椭圆 85"/>
          <p:cNvSpPr/>
          <p:nvPr/>
        </p:nvSpPr>
        <p:spPr>
          <a:xfrm>
            <a:off x="8884254" y="3579781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7" name="任意多边形 86"/>
          <p:cNvSpPr/>
          <p:nvPr/>
        </p:nvSpPr>
        <p:spPr>
          <a:xfrm>
            <a:off x="9453781" y="3185402"/>
            <a:ext cx="367112" cy="465361"/>
          </a:xfrm>
          <a:custGeom>
            <a:avLst/>
            <a:gdLst>
              <a:gd name="connsiteX0" fmla="*/ 210689 w 429370"/>
              <a:gd name="connsiteY0" fmla="*/ 0 h 544281"/>
              <a:gd name="connsiteX1" fmla="*/ 417624 w 429370"/>
              <a:gd name="connsiteY1" fmla="*/ 63210 h 544281"/>
              <a:gd name="connsiteX2" fmla="*/ 429370 w 429370"/>
              <a:gd name="connsiteY2" fmla="*/ 72901 h 544281"/>
              <a:gd name="connsiteX3" fmla="*/ 429370 w 429370"/>
              <a:gd name="connsiteY3" fmla="*/ 477422 h 544281"/>
              <a:gd name="connsiteX4" fmla="*/ 403752 w 429370"/>
              <a:gd name="connsiteY4" fmla="*/ 539271 h 544281"/>
              <a:gd name="connsiteX5" fmla="*/ 402468 w 429370"/>
              <a:gd name="connsiteY5" fmla="*/ 540137 h 544281"/>
              <a:gd name="connsiteX6" fmla="*/ 397033 w 429370"/>
              <a:gd name="connsiteY6" fmla="*/ 535652 h 544281"/>
              <a:gd name="connsiteX7" fmla="*/ 220270 w 429370"/>
              <a:gd name="connsiteY7" fmla="*/ 481659 h 544281"/>
              <a:gd name="connsiteX8" fmla="*/ 43507 w 429370"/>
              <a:gd name="connsiteY8" fmla="*/ 535652 h 544281"/>
              <a:gd name="connsiteX9" fmla="*/ 33049 w 429370"/>
              <a:gd name="connsiteY9" fmla="*/ 544281 h 544281"/>
              <a:gd name="connsiteX10" fmla="*/ 25618 w 429370"/>
              <a:gd name="connsiteY10" fmla="*/ 539271 h 544281"/>
              <a:gd name="connsiteX11" fmla="*/ 0 w 429370"/>
              <a:gd name="connsiteY11" fmla="*/ 477422 h 544281"/>
              <a:gd name="connsiteX12" fmla="*/ 0 w 429370"/>
              <a:gd name="connsiteY12" fmla="*/ 66307 h 544281"/>
              <a:gd name="connsiteX13" fmla="*/ 3754 w 429370"/>
              <a:gd name="connsiteY13" fmla="*/ 63210 h 544281"/>
              <a:gd name="connsiteX14" fmla="*/ 210689 w 429370"/>
              <a:gd name="connsiteY14" fmla="*/ 0 h 54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9370" h="544281">
                <a:moveTo>
                  <a:pt x="210689" y="0"/>
                </a:moveTo>
                <a:cubicBezTo>
                  <a:pt x="287343" y="0"/>
                  <a:pt x="358553" y="23303"/>
                  <a:pt x="417624" y="63210"/>
                </a:cubicBezTo>
                <a:lnTo>
                  <a:pt x="429370" y="72901"/>
                </a:lnTo>
                <a:lnTo>
                  <a:pt x="429370" y="477422"/>
                </a:lnTo>
                <a:cubicBezTo>
                  <a:pt x="429370" y="501576"/>
                  <a:pt x="419580" y="523442"/>
                  <a:pt x="403752" y="539271"/>
                </a:cubicBezTo>
                <a:lnTo>
                  <a:pt x="402468" y="540137"/>
                </a:lnTo>
                <a:lnTo>
                  <a:pt x="397033" y="535652"/>
                </a:lnTo>
                <a:cubicBezTo>
                  <a:pt x="346575" y="501564"/>
                  <a:pt x="285747" y="481659"/>
                  <a:pt x="220270" y="481659"/>
                </a:cubicBezTo>
                <a:cubicBezTo>
                  <a:pt x="154793" y="481659"/>
                  <a:pt x="93965" y="501564"/>
                  <a:pt x="43507" y="535652"/>
                </a:cubicBezTo>
                <a:lnTo>
                  <a:pt x="33049" y="544281"/>
                </a:lnTo>
                <a:lnTo>
                  <a:pt x="25618" y="539271"/>
                </a:lnTo>
                <a:cubicBezTo>
                  <a:pt x="9790" y="523442"/>
                  <a:pt x="0" y="501576"/>
                  <a:pt x="0" y="477422"/>
                </a:cubicBezTo>
                <a:lnTo>
                  <a:pt x="0" y="66307"/>
                </a:lnTo>
                <a:lnTo>
                  <a:pt x="3754" y="63210"/>
                </a:lnTo>
                <a:cubicBezTo>
                  <a:pt x="62825" y="23303"/>
                  <a:pt x="134036" y="0"/>
                  <a:pt x="210689" y="0"/>
                </a:cubicBezTo>
                <a:close/>
              </a:path>
            </a:pathLst>
          </a:custGeom>
          <a:solidFill>
            <a:srgbClr val="FFFA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8" name="五角星 87"/>
          <p:cNvSpPr/>
          <p:nvPr/>
        </p:nvSpPr>
        <p:spPr>
          <a:xfrm>
            <a:off x="9526657" y="3314861"/>
            <a:ext cx="221334" cy="221334"/>
          </a:xfrm>
          <a:prstGeom prst="star5">
            <a:avLst/>
          </a:prstGeom>
          <a:solidFill>
            <a:srgbClr val="B17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grpSp>
        <p:nvGrpSpPr>
          <p:cNvPr id="140" name="组合 139"/>
          <p:cNvGrpSpPr>
            <a:grpSpLocks noChangeAspect="1"/>
          </p:cNvGrpSpPr>
          <p:nvPr/>
        </p:nvGrpSpPr>
        <p:grpSpPr>
          <a:xfrm>
            <a:off x="520227" y="929336"/>
            <a:ext cx="5297099" cy="3723979"/>
            <a:chOff x="365067" y="186738"/>
            <a:chExt cx="7182706" cy="5049603"/>
          </a:xfrm>
        </p:grpSpPr>
        <p:sp>
          <p:nvSpPr>
            <p:cNvPr id="100" name="任意多边形 99"/>
            <p:cNvSpPr/>
            <p:nvPr/>
          </p:nvSpPr>
          <p:spPr>
            <a:xfrm>
              <a:off x="6595955" y="345538"/>
              <a:ext cx="696685" cy="981009"/>
            </a:xfrm>
            <a:custGeom>
              <a:avLst/>
              <a:gdLst>
                <a:gd name="connsiteX0" fmla="*/ 348342 w 696685"/>
                <a:gd name="connsiteY0" fmla="*/ 0 h 981009"/>
                <a:gd name="connsiteX1" fmla="*/ 601725 w 696685"/>
                <a:gd name="connsiteY1" fmla="*/ 51156 h 981009"/>
                <a:gd name="connsiteX2" fmla="*/ 696685 w 696685"/>
                <a:gd name="connsiteY2" fmla="*/ 102698 h 981009"/>
                <a:gd name="connsiteX3" fmla="*/ 696685 w 696685"/>
                <a:gd name="connsiteY3" fmla="*/ 864893 h 981009"/>
                <a:gd name="connsiteX4" fmla="*/ 580569 w 696685"/>
                <a:gd name="connsiteY4" fmla="*/ 981009 h 981009"/>
                <a:gd name="connsiteX5" fmla="*/ 116116 w 696685"/>
                <a:gd name="connsiteY5" fmla="*/ 981009 h 981009"/>
                <a:gd name="connsiteX6" fmla="*/ 0 w 696685"/>
                <a:gd name="connsiteY6" fmla="*/ 864893 h 981009"/>
                <a:gd name="connsiteX7" fmla="*/ 0 w 696685"/>
                <a:gd name="connsiteY7" fmla="*/ 102698 h 981009"/>
                <a:gd name="connsiteX8" fmla="*/ 94959 w 696685"/>
                <a:gd name="connsiteY8" fmla="*/ 51156 h 981009"/>
                <a:gd name="connsiteX9" fmla="*/ 348342 w 696685"/>
                <a:gd name="connsiteY9" fmla="*/ 0 h 98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685" h="981009">
                  <a:moveTo>
                    <a:pt x="348342" y="0"/>
                  </a:moveTo>
                  <a:cubicBezTo>
                    <a:pt x="438221" y="0"/>
                    <a:pt x="523845" y="18215"/>
                    <a:pt x="601725" y="51156"/>
                  </a:cubicBezTo>
                  <a:lnTo>
                    <a:pt x="696685" y="102698"/>
                  </a:lnTo>
                  <a:lnTo>
                    <a:pt x="696685" y="864893"/>
                  </a:lnTo>
                  <a:cubicBezTo>
                    <a:pt x="696685" y="929022"/>
                    <a:pt x="644698" y="981009"/>
                    <a:pt x="580569" y="981009"/>
                  </a:cubicBezTo>
                  <a:lnTo>
                    <a:pt x="116116" y="981009"/>
                  </a:lnTo>
                  <a:cubicBezTo>
                    <a:pt x="51987" y="981009"/>
                    <a:pt x="0" y="929022"/>
                    <a:pt x="0" y="864893"/>
                  </a:cubicBezTo>
                  <a:lnTo>
                    <a:pt x="0" y="102698"/>
                  </a:lnTo>
                  <a:lnTo>
                    <a:pt x="94959" y="51156"/>
                  </a:lnTo>
                  <a:cubicBezTo>
                    <a:pt x="172839" y="18215"/>
                    <a:pt x="258463" y="0"/>
                    <a:pt x="348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910215" y="197522"/>
              <a:ext cx="1301918" cy="1301918"/>
            </a:xfrm>
            <a:prstGeom prst="ellipse">
              <a:avLst/>
            </a:prstGeom>
            <a:solidFill>
              <a:srgbClr val="B172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365067" y="346783"/>
              <a:ext cx="696685" cy="10033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加号 100"/>
            <p:cNvSpPr/>
            <p:nvPr/>
          </p:nvSpPr>
          <p:spPr>
            <a:xfrm>
              <a:off x="1211381" y="635733"/>
              <a:ext cx="438462" cy="425497"/>
            </a:xfrm>
            <a:prstGeom prst="mathPlus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于号 101"/>
            <p:cNvSpPr/>
            <p:nvPr/>
          </p:nvSpPr>
          <p:spPr>
            <a:xfrm>
              <a:off x="3498858" y="673286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242361" y="197522"/>
              <a:ext cx="1301918" cy="1301918"/>
            </a:xfrm>
            <a:prstGeom prst="ellipse">
              <a:avLst/>
            </a:prstGeom>
            <a:solidFill>
              <a:srgbClr val="B172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4544978" y="186738"/>
              <a:ext cx="696685" cy="1003396"/>
            </a:xfrm>
            <a:prstGeom prst="roundRect">
              <a:avLst/>
            </a:pr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于号 108"/>
            <p:cNvSpPr/>
            <p:nvPr/>
          </p:nvSpPr>
          <p:spPr>
            <a:xfrm>
              <a:off x="5778464" y="673286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4338658" y="2615043"/>
              <a:ext cx="1109324" cy="1109324"/>
            </a:xfrm>
            <a:prstGeom prst="ellipse">
              <a:avLst/>
            </a:prstGeom>
            <a:solidFill>
              <a:srgbClr val="B172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5067" y="2743358"/>
              <a:ext cx="696685" cy="981009"/>
            </a:xfrm>
            <a:custGeom>
              <a:avLst/>
              <a:gdLst>
                <a:gd name="connsiteX0" fmla="*/ 348342 w 696685"/>
                <a:gd name="connsiteY0" fmla="*/ 0 h 981009"/>
                <a:gd name="connsiteX1" fmla="*/ 601725 w 696685"/>
                <a:gd name="connsiteY1" fmla="*/ 51156 h 981009"/>
                <a:gd name="connsiteX2" fmla="*/ 696685 w 696685"/>
                <a:gd name="connsiteY2" fmla="*/ 102698 h 981009"/>
                <a:gd name="connsiteX3" fmla="*/ 696685 w 696685"/>
                <a:gd name="connsiteY3" fmla="*/ 864893 h 981009"/>
                <a:gd name="connsiteX4" fmla="*/ 580569 w 696685"/>
                <a:gd name="connsiteY4" fmla="*/ 981009 h 981009"/>
                <a:gd name="connsiteX5" fmla="*/ 116116 w 696685"/>
                <a:gd name="connsiteY5" fmla="*/ 981009 h 981009"/>
                <a:gd name="connsiteX6" fmla="*/ 0 w 696685"/>
                <a:gd name="connsiteY6" fmla="*/ 864893 h 981009"/>
                <a:gd name="connsiteX7" fmla="*/ 0 w 696685"/>
                <a:gd name="connsiteY7" fmla="*/ 102698 h 981009"/>
                <a:gd name="connsiteX8" fmla="*/ 94959 w 696685"/>
                <a:gd name="connsiteY8" fmla="*/ 51156 h 981009"/>
                <a:gd name="connsiteX9" fmla="*/ 348342 w 696685"/>
                <a:gd name="connsiteY9" fmla="*/ 0 h 98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685" h="981009">
                  <a:moveTo>
                    <a:pt x="348342" y="0"/>
                  </a:moveTo>
                  <a:cubicBezTo>
                    <a:pt x="438221" y="0"/>
                    <a:pt x="523845" y="18215"/>
                    <a:pt x="601725" y="51156"/>
                  </a:cubicBezTo>
                  <a:lnTo>
                    <a:pt x="696685" y="102698"/>
                  </a:lnTo>
                  <a:lnTo>
                    <a:pt x="696685" y="864893"/>
                  </a:lnTo>
                  <a:cubicBezTo>
                    <a:pt x="696685" y="929022"/>
                    <a:pt x="644698" y="981009"/>
                    <a:pt x="580569" y="981009"/>
                  </a:cubicBezTo>
                  <a:lnTo>
                    <a:pt x="116116" y="981009"/>
                  </a:lnTo>
                  <a:cubicBezTo>
                    <a:pt x="51987" y="981009"/>
                    <a:pt x="0" y="929022"/>
                    <a:pt x="0" y="864893"/>
                  </a:cubicBezTo>
                  <a:lnTo>
                    <a:pt x="0" y="102698"/>
                  </a:lnTo>
                  <a:lnTo>
                    <a:pt x="94959" y="51156"/>
                  </a:lnTo>
                  <a:cubicBezTo>
                    <a:pt x="172839" y="18215"/>
                    <a:pt x="258463" y="0"/>
                    <a:pt x="348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4544978" y="1747389"/>
              <a:ext cx="696685" cy="981009"/>
            </a:xfrm>
            <a:custGeom>
              <a:avLst/>
              <a:gdLst>
                <a:gd name="connsiteX0" fmla="*/ 348342 w 696685"/>
                <a:gd name="connsiteY0" fmla="*/ 0 h 981009"/>
                <a:gd name="connsiteX1" fmla="*/ 601725 w 696685"/>
                <a:gd name="connsiteY1" fmla="*/ 51156 h 981009"/>
                <a:gd name="connsiteX2" fmla="*/ 696685 w 696685"/>
                <a:gd name="connsiteY2" fmla="*/ 102698 h 981009"/>
                <a:gd name="connsiteX3" fmla="*/ 696685 w 696685"/>
                <a:gd name="connsiteY3" fmla="*/ 864893 h 981009"/>
                <a:gd name="connsiteX4" fmla="*/ 580569 w 696685"/>
                <a:gd name="connsiteY4" fmla="*/ 981009 h 981009"/>
                <a:gd name="connsiteX5" fmla="*/ 116116 w 696685"/>
                <a:gd name="connsiteY5" fmla="*/ 981009 h 981009"/>
                <a:gd name="connsiteX6" fmla="*/ 0 w 696685"/>
                <a:gd name="connsiteY6" fmla="*/ 864893 h 981009"/>
                <a:gd name="connsiteX7" fmla="*/ 0 w 696685"/>
                <a:gd name="connsiteY7" fmla="*/ 102698 h 981009"/>
                <a:gd name="connsiteX8" fmla="*/ 94959 w 696685"/>
                <a:gd name="connsiteY8" fmla="*/ 51156 h 981009"/>
                <a:gd name="connsiteX9" fmla="*/ 348342 w 696685"/>
                <a:gd name="connsiteY9" fmla="*/ 0 h 98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6685" h="981009">
                  <a:moveTo>
                    <a:pt x="348342" y="0"/>
                  </a:moveTo>
                  <a:cubicBezTo>
                    <a:pt x="438221" y="0"/>
                    <a:pt x="523845" y="18215"/>
                    <a:pt x="601725" y="51156"/>
                  </a:cubicBezTo>
                  <a:lnTo>
                    <a:pt x="696685" y="102698"/>
                  </a:lnTo>
                  <a:lnTo>
                    <a:pt x="696685" y="864893"/>
                  </a:lnTo>
                  <a:cubicBezTo>
                    <a:pt x="696685" y="929022"/>
                    <a:pt x="644698" y="981009"/>
                    <a:pt x="580569" y="981009"/>
                  </a:cubicBezTo>
                  <a:lnTo>
                    <a:pt x="116116" y="981009"/>
                  </a:lnTo>
                  <a:cubicBezTo>
                    <a:pt x="51987" y="981009"/>
                    <a:pt x="0" y="929022"/>
                    <a:pt x="0" y="864893"/>
                  </a:cubicBezTo>
                  <a:lnTo>
                    <a:pt x="0" y="102698"/>
                  </a:lnTo>
                  <a:lnTo>
                    <a:pt x="94959" y="51156"/>
                  </a:lnTo>
                  <a:cubicBezTo>
                    <a:pt x="172839" y="18215"/>
                    <a:pt x="258463" y="0"/>
                    <a:pt x="348342" y="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255131" y="2669209"/>
              <a:ext cx="1109324" cy="1109324"/>
            </a:xfrm>
            <a:prstGeom prst="ellipse">
              <a:avLst/>
            </a:prstGeom>
            <a:solidFill>
              <a:srgbClr val="B172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加号 112"/>
            <p:cNvSpPr/>
            <p:nvPr/>
          </p:nvSpPr>
          <p:spPr>
            <a:xfrm>
              <a:off x="1581266" y="3052228"/>
              <a:ext cx="438462" cy="425497"/>
            </a:xfrm>
            <a:prstGeom prst="mathPlus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于号 113"/>
            <p:cNvSpPr/>
            <p:nvPr/>
          </p:nvSpPr>
          <p:spPr>
            <a:xfrm>
              <a:off x="5797552" y="3117754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等于号 114"/>
            <p:cNvSpPr/>
            <p:nvPr/>
          </p:nvSpPr>
          <p:spPr>
            <a:xfrm>
              <a:off x="3643852" y="3082220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6599649" y="2677292"/>
              <a:ext cx="696685" cy="957372"/>
            </a:xfrm>
            <a:custGeom>
              <a:avLst/>
              <a:gdLst>
                <a:gd name="connsiteX0" fmla="*/ 348342 w 696685"/>
                <a:gd name="connsiteY0" fmla="*/ 0 h 957372"/>
                <a:gd name="connsiteX1" fmla="*/ 601725 w 696685"/>
                <a:gd name="connsiteY1" fmla="*/ 51156 h 957372"/>
                <a:gd name="connsiteX2" fmla="*/ 696685 w 696685"/>
                <a:gd name="connsiteY2" fmla="*/ 102698 h 957372"/>
                <a:gd name="connsiteX3" fmla="*/ 696685 w 696685"/>
                <a:gd name="connsiteY3" fmla="*/ 864893 h 957372"/>
                <a:gd name="connsiteX4" fmla="*/ 662676 w 696685"/>
                <a:gd name="connsiteY4" fmla="*/ 947000 h 957372"/>
                <a:gd name="connsiteX5" fmla="*/ 647291 w 696685"/>
                <a:gd name="connsiteY5" fmla="*/ 957372 h 957372"/>
                <a:gd name="connsiteX6" fmla="*/ 562303 w 696685"/>
                <a:gd name="connsiteY6" fmla="*/ 911242 h 957372"/>
                <a:gd name="connsiteX7" fmla="*/ 346403 w 696685"/>
                <a:gd name="connsiteY7" fmla="*/ 867654 h 957372"/>
                <a:gd name="connsiteX8" fmla="*/ 130504 w 696685"/>
                <a:gd name="connsiteY8" fmla="*/ 911242 h 957372"/>
                <a:gd name="connsiteX9" fmla="*/ 47665 w 696685"/>
                <a:gd name="connsiteY9" fmla="*/ 956206 h 957372"/>
                <a:gd name="connsiteX10" fmla="*/ 34010 w 696685"/>
                <a:gd name="connsiteY10" fmla="*/ 947000 h 957372"/>
                <a:gd name="connsiteX11" fmla="*/ 0 w 696685"/>
                <a:gd name="connsiteY11" fmla="*/ 864893 h 957372"/>
                <a:gd name="connsiteX12" fmla="*/ 0 w 696685"/>
                <a:gd name="connsiteY12" fmla="*/ 102698 h 957372"/>
                <a:gd name="connsiteX13" fmla="*/ 94959 w 696685"/>
                <a:gd name="connsiteY13" fmla="*/ 51156 h 957372"/>
                <a:gd name="connsiteX14" fmla="*/ 348342 w 696685"/>
                <a:gd name="connsiteY14" fmla="*/ 0 h 95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6685" h="957372">
                  <a:moveTo>
                    <a:pt x="348342" y="0"/>
                  </a:moveTo>
                  <a:cubicBezTo>
                    <a:pt x="438221" y="0"/>
                    <a:pt x="523845" y="18215"/>
                    <a:pt x="601725" y="51156"/>
                  </a:cubicBezTo>
                  <a:lnTo>
                    <a:pt x="696685" y="102698"/>
                  </a:lnTo>
                  <a:lnTo>
                    <a:pt x="696685" y="864893"/>
                  </a:lnTo>
                  <a:cubicBezTo>
                    <a:pt x="696685" y="896958"/>
                    <a:pt x="683689" y="925987"/>
                    <a:pt x="662676" y="947000"/>
                  </a:cubicBezTo>
                  <a:lnTo>
                    <a:pt x="647291" y="957372"/>
                  </a:lnTo>
                  <a:lnTo>
                    <a:pt x="562303" y="911242"/>
                  </a:lnTo>
                  <a:cubicBezTo>
                    <a:pt x="495944" y="883175"/>
                    <a:pt x="422986" y="867654"/>
                    <a:pt x="346403" y="867654"/>
                  </a:cubicBezTo>
                  <a:cubicBezTo>
                    <a:pt x="269821" y="867654"/>
                    <a:pt x="196863" y="883175"/>
                    <a:pt x="130504" y="911242"/>
                  </a:cubicBezTo>
                  <a:lnTo>
                    <a:pt x="47665" y="956206"/>
                  </a:lnTo>
                  <a:lnTo>
                    <a:pt x="34010" y="947000"/>
                  </a:lnTo>
                  <a:cubicBezTo>
                    <a:pt x="12997" y="925987"/>
                    <a:pt x="0" y="896958"/>
                    <a:pt x="0" y="864893"/>
                  </a:cubicBezTo>
                  <a:lnTo>
                    <a:pt x="0" y="102698"/>
                  </a:lnTo>
                  <a:lnTo>
                    <a:pt x="94959" y="51156"/>
                  </a:lnTo>
                  <a:cubicBezTo>
                    <a:pt x="172839" y="18215"/>
                    <a:pt x="258463" y="0"/>
                    <a:pt x="3483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314162" y="4063650"/>
              <a:ext cx="1158317" cy="1158317"/>
            </a:xfrm>
            <a:prstGeom prst="ellipse">
              <a:avLst/>
            </a:prstGeom>
            <a:solidFill>
              <a:srgbClr val="B172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377468" y="4384646"/>
              <a:ext cx="671882" cy="851695"/>
            </a:xfrm>
            <a:custGeom>
              <a:avLst/>
              <a:gdLst>
                <a:gd name="connsiteX0" fmla="*/ 210689 w 429370"/>
                <a:gd name="connsiteY0" fmla="*/ 0 h 544281"/>
                <a:gd name="connsiteX1" fmla="*/ 417624 w 429370"/>
                <a:gd name="connsiteY1" fmla="*/ 63210 h 544281"/>
                <a:gd name="connsiteX2" fmla="*/ 429370 w 429370"/>
                <a:gd name="connsiteY2" fmla="*/ 72901 h 544281"/>
                <a:gd name="connsiteX3" fmla="*/ 429370 w 429370"/>
                <a:gd name="connsiteY3" fmla="*/ 477422 h 544281"/>
                <a:gd name="connsiteX4" fmla="*/ 403752 w 429370"/>
                <a:gd name="connsiteY4" fmla="*/ 539271 h 544281"/>
                <a:gd name="connsiteX5" fmla="*/ 402468 w 429370"/>
                <a:gd name="connsiteY5" fmla="*/ 540137 h 544281"/>
                <a:gd name="connsiteX6" fmla="*/ 397033 w 429370"/>
                <a:gd name="connsiteY6" fmla="*/ 535652 h 544281"/>
                <a:gd name="connsiteX7" fmla="*/ 220270 w 429370"/>
                <a:gd name="connsiteY7" fmla="*/ 481659 h 544281"/>
                <a:gd name="connsiteX8" fmla="*/ 43507 w 429370"/>
                <a:gd name="connsiteY8" fmla="*/ 535652 h 544281"/>
                <a:gd name="connsiteX9" fmla="*/ 33049 w 429370"/>
                <a:gd name="connsiteY9" fmla="*/ 544281 h 544281"/>
                <a:gd name="connsiteX10" fmla="*/ 25618 w 429370"/>
                <a:gd name="connsiteY10" fmla="*/ 539271 h 544281"/>
                <a:gd name="connsiteX11" fmla="*/ 0 w 429370"/>
                <a:gd name="connsiteY11" fmla="*/ 477422 h 544281"/>
                <a:gd name="connsiteX12" fmla="*/ 0 w 429370"/>
                <a:gd name="connsiteY12" fmla="*/ 66307 h 544281"/>
                <a:gd name="connsiteX13" fmla="*/ 3754 w 429370"/>
                <a:gd name="connsiteY13" fmla="*/ 63210 h 544281"/>
                <a:gd name="connsiteX14" fmla="*/ 210689 w 429370"/>
                <a:gd name="connsiteY14" fmla="*/ 0 h 54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9370" h="544281">
                  <a:moveTo>
                    <a:pt x="210689" y="0"/>
                  </a:moveTo>
                  <a:cubicBezTo>
                    <a:pt x="287343" y="0"/>
                    <a:pt x="358553" y="23303"/>
                    <a:pt x="417624" y="63210"/>
                  </a:cubicBezTo>
                  <a:lnTo>
                    <a:pt x="429370" y="72901"/>
                  </a:lnTo>
                  <a:lnTo>
                    <a:pt x="429370" y="477422"/>
                  </a:lnTo>
                  <a:cubicBezTo>
                    <a:pt x="429370" y="501576"/>
                    <a:pt x="419580" y="523442"/>
                    <a:pt x="403752" y="539271"/>
                  </a:cubicBezTo>
                  <a:lnTo>
                    <a:pt x="402468" y="540137"/>
                  </a:lnTo>
                  <a:lnTo>
                    <a:pt x="397033" y="535652"/>
                  </a:lnTo>
                  <a:cubicBezTo>
                    <a:pt x="346575" y="501564"/>
                    <a:pt x="285747" y="481659"/>
                    <a:pt x="220270" y="481659"/>
                  </a:cubicBezTo>
                  <a:cubicBezTo>
                    <a:pt x="154793" y="481659"/>
                    <a:pt x="93965" y="501564"/>
                    <a:pt x="43507" y="535652"/>
                  </a:cubicBezTo>
                  <a:lnTo>
                    <a:pt x="33049" y="544281"/>
                  </a:lnTo>
                  <a:lnTo>
                    <a:pt x="25618" y="539271"/>
                  </a:lnTo>
                  <a:cubicBezTo>
                    <a:pt x="9790" y="523442"/>
                    <a:pt x="0" y="501576"/>
                    <a:pt x="0" y="477422"/>
                  </a:cubicBezTo>
                  <a:lnTo>
                    <a:pt x="0" y="66307"/>
                  </a:lnTo>
                  <a:lnTo>
                    <a:pt x="3754" y="63210"/>
                  </a:lnTo>
                  <a:cubicBezTo>
                    <a:pt x="62825" y="23303"/>
                    <a:pt x="134036" y="0"/>
                    <a:pt x="210689" y="0"/>
                  </a:cubicBezTo>
                  <a:close/>
                </a:path>
              </a:pathLst>
            </a:custGeom>
            <a:solidFill>
              <a:srgbClr val="FFFAE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五角星 128"/>
            <p:cNvSpPr/>
            <p:nvPr/>
          </p:nvSpPr>
          <p:spPr>
            <a:xfrm>
              <a:off x="2638658" y="4575680"/>
              <a:ext cx="405082" cy="405082"/>
            </a:xfrm>
            <a:prstGeom prst="star5">
              <a:avLst/>
            </a:prstGeom>
            <a:solidFill>
              <a:srgbClr val="B172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grpSp>
          <p:nvGrpSpPr>
            <p:cNvPr id="130" name="组合 129"/>
            <p:cNvGrpSpPr>
              <a:grpSpLocks noChangeAspect="1"/>
            </p:cNvGrpSpPr>
            <p:nvPr/>
          </p:nvGrpSpPr>
          <p:grpSpPr>
            <a:xfrm>
              <a:off x="6389456" y="4060285"/>
              <a:ext cx="1158317" cy="1161681"/>
              <a:chOff x="9468247" y="3329871"/>
              <a:chExt cx="632897" cy="634735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9468247" y="3331709"/>
                <a:ext cx="632897" cy="632897"/>
              </a:xfrm>
              <a:prstGeom prst="ellipse">
                <a:avLst/>
              </a:prstGeom>
              <a:solidFill>
                <a:srgbClr val="B172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9606181" y="3329871"/>
                <a:ext cx="367112" cy="465361"/>
              </a:xfrm>
              <a:custGeom>
                <a:avLst/>
                <a:gdLst>
                  <a:gd name="connsiteX0" fmla="*/ 210689 w 429370"/>
                  <a:gd name="connsiteY0" fmla="*/ 0 h 544281"/>
                  <a:gd name="connsiteX1" fmla="*/ 417624 w 429370"/>
                  <a:gd name="connsiteY1" fmla="*/ 63210 h 544281"/>
                  <a:gd name="connsiteX2" fmla="*/ 429370 w 429370"/>
                  <a:gd name="connsiteY2" fmla="*/ 72901 h 544281"/>
                  <a:gd name="connsiteX3" fmla="*/ 429370 w 429370"/>
                  <a:gd name="connsiteY3" fmla="*/ 477422 h 544281"/>
                  <a:gd name="connsiteX4" fmla="*/ 403752 w 429370"/>
                  <a:gd name="connsiteY4" fmla="*/ 539271 h 544281"/>
                  <a:gd name="connsiteX5" fmla="*/ 402468 w 429370"/>
                  <a:gd name="connsiteY5" fmla="*/ 540137 h 544281"/>
                  <a:gd name="connsiteX6" fmla="*/ 397033 w 429370"/>
                  <a:gd name="connsiteY6" fmla="*/ 535652 h 544281"/>
                  <a:gd name="connsiteX7" fmla="*/ 220270 w 429370"/>
                  <a:gd name="connsiteY7" fmla="*/ 481659 h 544281"/>
                  <a:gd name="connsiteX8" fmla="*/ 43507 w 429370"/>
                  <a:gd name="connsiteY8" fmla="*/ 535652 h 544281"/>
                  <a:gd name="connsiteX9" fmla="*/ 33049 w 429370"/>
                  <a:gd name="connsiteY9" fmla="*/ 544281 h 544281"/>
                  <a:gd name="connsiteX10" fmla="*/ 25618 w 429370"/>
                  <a:gd name="connsiteY10" fmla="*/ 539271 h 544281"/>
                  <a:gd name="connsiteX11" fmla="*/ 0 w 429370"/>
                  <a:gd name="connsiteY11" fmla="*/ 477422 h 544281"/>
                  <a:gd name="connsiteX12" fmla="*/ 0 w 429370"/>
                  <a:gd name="connsiteY12" fmla="*/ 66307 h 544281"/>
                  <a:gd name="connsiteX13" fmla="*/ 3754 w 429370"/>
                  <a:gd name="connsiteY13" fmla="*/ 63210 h 544281"/>
                  <a:gd name="connsiteX14" fmla="*/ 210689 w 429370"/>
                  <a:gd name="connsiteY14" fmla="*/ 0 h 544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9370" h="544281">
                    <a:moveTo>
                      <a:pt x="210689" y="0"/>
                    </a:moveTo>
                    <a:cubicBezTo>
                      <a:pt x="287343" y="0"/>
                      <a:pt x="358553" y="23303"/>
                      <a:pt x="417624" y="63210"/>
                    </a:cubicBezTo>
                    <a:lnTo>
                      <a:pt x="429370" y="72901"/>
                    </a:lnTo>
                    <a:lnTo>
                      <a:pt x="429370" y="477422"/>
                    </a:lnTo>
                    <a:cubicBezTo>
                      <a:pt x="429370" y="501576"/>
                      <a:pt x="419580" y="523442"/>
                      <a:pt x="403752" y="539271"/>
                    </a:cubicBezTo>
                    <a:lnTo>
                      <a:pt x="402468" y="540137"/>
                    </a:lnTo>
                    <a:lnTo>
                      <a:pt x="397033" y="535652"/>
                    </a:lnTo>
                    <a:cubicBezTo>
                      <a:pt x="346575" y="501564"/>
                      <a:pt x="285747" y="481659"/>
                      <a:pt x="220270" y="481659"/>
                    </a:cubicBezTo>
                    <a:cubicBezTo>
                      <a:pt x="154793" y="481659"/>
                      <a:pt x="93965" y="501564"/>
                      <a:pt x="43507" y="535652"/>
                    </a:cubicBezTo>
                    <a:lnTo>
                      <a:pt x="33049" y="544281"/>
                    </a:lnTo>
                    <a:lnTo>
                      <a:pt x="25618" y="539271"/>
                    </a:lnTo>
                    <a:cubicBezTo>
                      <a:pt x="9790" y="523442"/>
                      <a:pt x="0" y="501576"/>
                      <a:pt x="0" y="477422"/>
                    </a:cubicBezTo>
                    <a:lnTo>
                      <a:pt x="0" y="66307"/>
                    </a:lnTo>
                    <a:lnTo>
                      <a:pt x="3754" y="63210"/>
                    </a:lnTo>
                    <a:cubicBezTo>
                      <a:pt x="62825" y="23303"/>
                      <a:pt x="134036" y="0"/>
                      <a:pt x="210689" y="0"/>
                    </a:cubicBezTo>
                    <a:close/>
                  </a:path>
                </a:pathLst>
              </a:custGeom>
              <a:solidFill>
                <a:srgbClr val="FFFAE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33" name="五角星 132"/>
              <p:cNvSpPr/>
              <p:nvPr/>
            </p:nvSpPr>
            <p:spPr>
              <a:xfrm>
                <a:off x="9679057" y="3467261"/>
                <a:ext cx="221334" cy="221334"/>
              </a:xfrm>
              <a:prstGeom prst="star5">
                <a:avLst/>
              </a:prstGeom>
              <a:solidFill>
                <a:srgbClr val="B172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</p:grpSp>
        <p:sp>
          <p:nvSpPr>
            <p:cNvPr id="134" name="加号 133"/>
            <p:cNvSpPr/>
            <p:nvPr/>
          </p:nvSpPr>
          <p:spPr>
            <a:xfrm>
              <a:off x="1581266" y="4565473"/>
              <a:ext cx="438462" cy="425497"/>
            </a:xfrm>
            <a:prstGeom prst="mathPlus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加号 135"/>
            <p:cNvSpPr/>
            <p:nvPr/>
          </p:nvSpPr>
          <p:spPr>
            <a:xfrm>
              <a:off x="3701154" y="4565473"/>
              <a:ext cx="438462" cy="425497"/>
            </a:xfrm>
            <a:prstGeom prst="mathPlus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于号 138"/>
            <p:cNvSpPr/>
            <p:nvPr/>
          </p:nvSpPr>
          <p:spPr>
            <a:xfrm>
              <a:off x="5797552" y="4603026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333822" y="188913"/>
            <a:ext cx="5665017" cy="5142727"/>
          </a:xfrm>
          <a:prstGeom prst="roundRect">
            <a:avLst/>
          </a:prstGeom>
          <a:noFill/>
          <a:ln w="38100">
            <a:solidFill>
              <a:srgbClr val="51BA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2" name="直接连接符 141"/>
          <p:cNvCxnSpPr/>
          <p:nvPr/>
        </p:nvCxnSpPr>
        <p:spPr>
          <a:xfrm>
            <a:off x="5990030" y="3229899"/>
            <a:ext cx="3354845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10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心圆 4"/>
          <p:cNvSpPr/>
          <p:nvPr/>
        </p:nvSpPr>
        <p:spPr>
          <a:xfrm rot="1988423">
            <a:off x="10682149" y="4913144"/>
            <a:ext cx="562515" cy="562514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1727796">
            <a:off x="11038493" y="487138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" name="梯形 6"/>
          <p:cNvSpPr/>
          <p:nvPr/>
        </p:nvSpPr>
        <p:spPr>
          <a:xfrm rot="4588292">
            <a:off x="11184110" y="505174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" name="梯形 7"/>
          <p:cNvSpPr/>
          <p:nvPr/>
        </p:nvSpPr>
        <p:spPr>
          <a:xfrm rot="6985720">
            <a:off x="11161147" y="52886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梯形 8"/>
          <p:cNvSpPr/>
          <p:nvPr/>
        </p:nvSpPr>
        <p:spPr>
          <a:xfrm rot="9731124">
            <a:off x="10980797" y="543393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梯形 9"/>
          <p:cNvSpPr/>
          <p:nvPr/>
        </p:nvSpPr>
        <p:spPr>
          <a:xfrm rot="12464535">
            <a:off x="10747251" y="54088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梯形 10"/>
          <p:cNvSpPr/>
          <p:nvPr/>
        </p:nvSpPr>
        <p:spPr>
          <a:xfrm rot="15080839">
            <a:off x="10600652" y="523047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梯形 11"/>
          <p:cNvSpPr/>
          <p:nvPr/>
        </p:nvSpPr>
        <p:spPr>
          <a:xfrm rot="18188423">
            <a:off x="10620687" y="500051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梯形 12"/>
          <p:cNvSpPr/>
          <p:nvPr/>
        </p:nvSpPr>
        <p:spPr>
          <a:xfrm rot="20489710">
            <a:off x="10801875" y="484617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" name="空心弧 13"/>
          <p:cNvSpPr/>
          <p:nvPr/>
        </p:nvSpPr>
        <p:spPr>
          <a:xfrm rot="5707459">
            <a:off x="10800633" y="5025992"/>
            <a:ext cx="333439" cy="333440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 rot="564211">
            <a:off x="10744614" y="4973742"/>
            <a:ext cx="442058" cy="442058"/>
            <a:chOff x="1465830" y="2157527"/>
            <a:chExt cx="1233667" cy="1233667"/>
          </a:xfrm>
        </p:grpSpPr>
        <p:sp>
          <p:nvSpPr>
            <p:cNvPr id="16" name="椭圆 15"/>
            <p:cNvSpPr/>
            <p:nvPr/>
          </p:nvSpPr>
          <p:spPr>
            <a:xfrm rot="19599815"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空心弧 16"/>
            <p:cNvSpPr>
              <a:spLocks noChangeAspect="1"/>
            </p:cNvSpPr>
            <p:nvPr/>
          </p:nvSpPr>
          <p:spPr>
            <a:xfrm rot="3169959">
              <a:off x="1598457" y="2286228"/>
              <a:ext cx="963364" cy="963367"/>
            </a:xfrm>
            <a:prstGeom prst="blockArc">
              <a:avLst>
                <a:gd name="adj1" fmla="val 4234180"/>
                <a:gd name="adj2" fmla="val 21092526"/>
                <a:gd name="adj3" fmla="val 2600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19" name="同心圆 18"/>
          <p:cNvSpPr/>
          <p:nvPr/>
        </p:nvSpPr>
        <p:spPr>
          <a:xfrm rot="1424212">
            <a:off x="7573557" y="1726886"/>
            <a:ext cx="1342208" cy="1342208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20" name="梯形 19"/>
          <p:cNvSpPr/>
          <p:nvPr/>
        </p:nvSpPr>
        <p:spPr>
          <a:xfrm rot="1163585">
            <a:off x="8315120" y="15764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1" name="梯形 20"/>
          <p:cNvSpPr/>
          <p:nvPr/>
        </p:nvSpPr>
        <p:spPr>
          <a:xfrm rot="4024081">
            <a:off x="8728218" y="19442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2" name="梯形 21"/>
          <p:cNvSpPr/>
          <p:nvPr/>
        </p:nvSpPr>
        <p:spPr>
          <a:xfrm rot="6421509">
            <a:off x="8766519" y="2510865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3" name="梯形 22"/>
          <p:cNvSpPr/>
          <p:nvPr/>
        </p:nvSpPr>
        <p:spPr>
          <a:xfrm rot="9166913">
            <a:off x="8398615" y="292319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梯形 23"/>
          <p:cNvSpPr/>
          <p:nvPr/>
        </p:nvSpPr>
        <p:spPr>
          <a:xfrm rot="11900324">
            <a:off x="7839061" y="2955179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梯形 24"/>
          <p:cNvSpPr/>
          <p:nvPr/>
        </p:nvSpPr>
        <p:spPr>
          <a:xfrm rot="14516628">
            <a:off x="7424425" y="259243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6" name="梯形 25"/>
          <p:cNvSpPr/>
          <p:nvPr/>
        </p:nvSpPr>
        <p:spPr>
          <a:xfrm rot="17624212">
            <a:off x="7381939" y="204330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7" name="梯形 26"/>
          <p:cNvSpPr/>
          <p:nvPr/>
        </p:nvSpPr>
        <p:spPr>
          <a:xfrm rot="19925499">
            <a:off x="7748287" y="160933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8" name="空心弧 27"/>
          <p:cNvSpPr/>
          <p:nvPr/>
        </p:nvSpPr>
        <p:spPr>
          <a:xfrm rot="5143248">
            <a:off x="7855485" y="1994666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722675" y="1870594"/>
            <a:ext cx="1054787" cy="1054787"/>
            <a:chOff x="1465830" y="2157527"/>
            <a:chExt cx="1233667" cy="1233667"/>
          </a:xfrm>
        </p:grpSpPr>
        <p:sp>
          <p:nvSpPr>
            <p:cNvPr id="30" name="椭圆 29"/>
            <p:cNvSpPr/>
            <p:nvPr/>
          </p:nvSpPr>
          <p:spPr>
            <a:xfrm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空心弧 30"/>
            <p:cNvSpPr>
              <a:spLocks noChangeAspect="1"/>
            </p:cNvSpPr>
            <p:nvPr/>
          </p:nvSpPr>
          <p:spPr>
            <a:xfrm rot="15632815">
              <a:off x="1691427" y="2387252"/>
              <a:ext cx="774217" cy="774219"/>
            </a:xfrm>
            <a:prstGeom prst="blockArc">
              <a:avLst>
                <a:gd name="adj1" fmla="val 4234180"/>
                <a:gd name="adj2" fmla="val 21528005"/>
                <a:gd name="adj3" fmla="val 2202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2" name="同心圆 31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33" name="空心弧 32"/>
          <p:cNvSpPr>
            <a:spLocks noChangeAspect="1"/>
          </p:cNvSpPr>
          <p:nvPr/>
        </p:nvSpPr>
        <p:spPr>
          <a:xfrm rot="2446982">
            <a:off x="7812815" y="1968281"/>
            <a:ext cx="859543" cy="859544"/>
          </a:xfrm>
          <a:prstGeom prst="blockArc">
            <a:avLst>
              <a:gd name="adj1" fmla="val 5127728"/>
              <a:gd name="adj2" fmla="val 16932726"/>
              <a:gd name="adj3" fmla="val 1238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 rot="1424212">
            <a:off x="10699902" y="4129113"/>
            <a:ext cx="982328" cy="982328"/>
            <a:chOff x="7898004" y="1688121"/>
            <a:chExt cx="622999" cy="622999"/>
          </a:xfrm>
        </p:grpSpPr>
        <p:sp>
          <p:nvSpPr>
            <p:cNvPr id="35" name="同心圆 34"/>
            <p:cNvSpPr/>
            <p:nvPr/>
          </p:nvSpPr>
          <p:spPr>
            <a:xfrm>
              <a:off x="7898004" y="1688121"/>
              <a:ext cx="622999" cy="622999"/>
            </a:xfrm>
            <a:prstGeom prst="donut">
              <a:avLst>
                <a:gd name="adj" fmla="val 15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3719036">
              <a:off x="8027494" y="1811018"/>
              <a:ext cx="369292" cy="369293"/>
            </a:xfrm>
            <a:prstGeom prst="blockArc">
              <a:avLst>
                <a:gd name="adj1" fmla="val 4234180"/>
                <a:gd name="adj2" fmla="val 20643109"/>
                <a:gd name="adj3" fmla="val 3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809035" y="4234287"/>
            <a:ext cx="771972" cy="771972"/>
            <a:chOff x="8776287" y="3998541"/>
            <a:chExt cx="1233667" cy="1233667"/>
          </a:xfrm>
        </p:grpSpPr>
        <p:grpSp>
          <p:nvGrpSpPr>
            <p:cNvPr id="38" name="组合 37"/>
            <p:cNvGrpSpPr/>
            <p:nvPr/>
          </p:nvGrpSpPr>
          <p:grpSpPr>
            <a:xfrm>
              <a:off x="8776287" y="3998541"/>
              <a:ext cx="1233667" cy="1233667"/>
              <a:chOff x="1465830" y="2157527"/>
              <a:chExt cx="1233667" cy="123366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465830" y="2157527"/>
                <a:ext cx="1233667" cy="1233667"/>
              </a:xfrm>
              <a:prstGeom prst="ellipse">
                <a:avLst/>
              </a:prstGeom>
              <a:solidFill>
                <a:srgbClr val="E871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41" name="空心弧 40"/>
              <p:cNvSpPr>
                <a:spLocks noChangeAspect="1"/>
              </p:cNvSpPr>
              <p:nvPr/>
            </p:nvSpPr>
            <p:spPr>
              <a:xfrm rot="6654981">
                <a:off x="1691428" y="2387252"/>
                <a:ext cx="774216" cy="774219"/>
              </a:xfrm>
              <a:prstGeom prst="blockArc">
                <a:avLst>
                  <a:gd name="adj1" fmla="val 12630931"/>
                  <a:gd name="adj2" fmla="val 21058954"/>
                  <a:gd name="adj3" fmla="val 2305"/>
                </a:avLst>
              </a:prstGeom>
              <a:solidFill>
                <a:srgbClr val="F2F9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空心弧 38"/>
            <p:cNvSpPr>
              <a:spLocks noChangeAspect="1"/>
            </p:cNvSpPr>
            <p:nvPr/>
          </p:nvSpPr>
          <p:spPr>
            <a:xfrm rot="6543147">
              <a:off x="8881714" y="4112796"/>
              <a:ext cx="1005312" cy="1005312"/>
            </a:xfrm>
            <a:prstGeom prst="blockArc">
              <a:avLst>
                <a:gd name="adj1" fmla="val 10018926"/>
                <a:gd name="adj2" fmla="val 17579510"/>
                <a:gd name="adj3" fmla="val 1876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11035191" y="4462709"/>
            <a:ext cx="316851" cy="316851"/>
          </a:xfrm>
          <a:prstGeom prst="ellipse">
            <a:avLst/>
          </a:prstGeom>
          <a:solidFill>
            <a:srgbClr val="F3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3" name="任意多边形 42"/>
          <p:cNvSpPr/>
          <p:nvPr/>
        </p:nvSpPr>
        <p:spPr>
          <a:xfrm rot="21082135">
            <a:off x="10898530" y="2332992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4" name="圆角矩形 43"/>
          <p:cNvSpPr>
            <a:spLocks noChangeAspect="1"/>
          </p:cNvSpPr>
          <p:nvPr/>
        </p:nvSpPr>
        <p:spPr>
          <a:xfrm>
            <a:off x="8385670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圆角矩形 44"/>
          <p:cNvSpPr/>
          <p:nvPr/>
        </p:nvSpPr>
        <p:spPr>
          <a:xfrm>
            <a:off x="8266379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矩形 45"/>
          <p:cNvSpPr/>
          <p:nvPr/>
        </p:nvSpPr>
        <p:spPr>
          <a:xfrm>
            <a:off x="8508077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7" name="任意多边形 46"/>
          <p:cNvSpPr/>
          <p:nvPr/>
        </p:nvSpPr>
        <p:spPr>
          <a:xfrm>
            <a:off x="9431116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8" name="椭圆 47"/>
          <p:cNvSpPr/>
          <p:nvPr/>
        </p:nvSpPr>
        <p:spPr>
          <a:xfrm>
            <a:off x="9233400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同心圆 48"/>
          <p:cNvSpPr/>
          <p:nvPr/>
        </p:nvSpPr>
        <p:spPr>
          <a:xfrm>
            <a:off x="11256085" y="1543971"/>
            <a:ext cx="532665" cy="532665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427912" y="1711504"/>
            <a:ext cx="193307" cy="193307"/>
          </a:xfrm>
          <a:prstGeom prst="ellipse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1" name="梯形 50"/>
          <p:cNvSpPr/>
          <p:nvPr/>
        </p:nvSpPr>
        <p:spPr>
          <a:xfrm rot="21339373">
            <a:off x="11432207" y="1466651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2" name="梯形 51"/>
          <p:cNvSpPr/>
          <p:nvPr/>
        </p:nvSpPr>
        <p:spPr>
          <a:xfrm rot="2599869">
            <a:off x="11641035" y="1534275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3" name="梯形 52"/>
          <p:cNvSpPr/>
          <p:nvPr/>
        </p:nvSpPr>
        <p:spPr>
          <a:xfrm rot="4997297">
            <a:off x="11745468" y="1734004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4" name="梯形 53"/>
          <p:cNvSpPr/>
          <p:nvPr/>
        </p:nvSpPr>
        <p:spPr>
          <a:xfrm rot="7742701">
            <a:off x="11677684" y="194257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5" name="梯形 54"/>
          <p:cNvSpPr/>
          <p:nvPr/>
        </p:nvSpPr>
        <p:spPr>
          <a:xfrm rot="10476112">
            <a:off x="11479516" y="2043578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6" name="梯形 55"/>
          <p:cNvSpPr/>
          <p:nvPr/>
        </p:nvSpPr>
        <p:spPr>
          <a:xfrm rot="13092416">
            <a:off x="11270937" y="197803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7" name="梯形 56"/>
          <p:cNvSpPr/>
          <p:nvPr/>
        </p:nvSpPr>
        <p:spPr>
          <a:xfrm rot="16200000">
            <a:off x="11167779" y="1785333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8" name="梯形 57"/>
          <p:cNvSpPr/>
          <p:nvPr/>
        </p:nvSpPr>
        <p:spPr>
          <a:xfrm rot="18501287">
            <a:off x="11231542" y="156915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9" name="空心弧 58"/>
          <p:cNvSpPr/>
          <p:nvPr/>
        </p:nvSpPr>
        <p:spPr>
          <a:xfrm rot="3719036">
            <a:off x="11380291" y="1663317"/>
            <a:ext cx="291949" cy="291949"/>
          </a:xfrm>
          <a:prstGeom prst="blockArc">
            <a:avLst>
              <a:gd name="adj1" fmla="val 4234180"/>
              <a:gd name="adj2" fmla="val 20463649"/>
              <a:gd name="adj3" fmla="val 2812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405282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1" name="任意多边形 60"/>
          <p:cNvSpPr/>
          <p:nvPr/>
        </p:nvSpPr>
        <p:spPr>
          <a:xfrm>
            <a:off x="9518251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2" name="任意多边形 61"/>
          <p:cNvSpPr/>
          <p:nvPr/>
        </p:nvSpPr>
        <p:spPr>
          <a:xfrm rot="2154682">
            <a:off x="10921382" y="2761989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3" name="任意多边形 62"/>
          <p:cNvSpPr/>
          <p:nvPr/>
        </p:nvSpPr>
        <p:spPr>
          <a:xfrm>
            <a:off x="8268490" y="4242048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任意多边形 63"/>
          <p:cNvSpPr/>
          <p:nvPr/>
        </p:nvSpPr>
        <p:spPr>
          <a:xfrm>
            <a:off x="7866283" y="4263278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任意多边形 64"/>
          <p:cNvSpPr/>
          <p:nvPr/>
        </p:nvSpPr>
        <p:spPr>
          <a:xfrm rot="21104273">
            <a:off x="10963833" y="3684763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任意多边形 65"/>
          <p:cNvSpPr/>
          <p:nvPr/>
        </p:nvSpPr>
        <p:spPr>
          <a:xfrm rot="21104273">
            <a:off x="8197428" y="3499655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 rot="1995089">
            <a:off x="9166521" y="2159329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任意多边形 67"/>
          <p:cNvSpPr/>
          <p:nvPr/>
        </p:nvSpPr>
        <p:spPr>
          <a:xfrm rot="1995089">
            <a:off x="7756403" y="2379374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椭圆 68"/>
          <p:cNvSpPr/>
          <p:nvPr/>
        </p:nvSpPr>
        <p:spPr>
          <a:xfrm>
            <a:off x="8375116" y="3295283"/>
            <a:ext cx="632897" cy="632897"/>
          </a:xfrm>
          <a:prstGeom prst="ellipse">
            <a:avLst/>
          </a:prstGeom>
          <a:solidFill>
            <a:srgbClr val="ED866B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椭圆 69"/>
          <p:cNvSpPr/>
          <p:nvPr/>
        </p:nvSpPr>
        <p:spPr>
          <a:xfrm>
            <a:off x="9308590" y="3157535"/>
            <a:ext cx="632897" cy="632897"/>
          </a:xfrm>
          <a:prstGeom prst="ellipse">
            <a:avLst/>
          </a:prstGeom>
          <a:solidFill>
            <a:srgbClr val="B172A3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1" name="椭圆 70"/>
          <p:cNvSpPr/>
          <p:nvPr/>
        </p:nvSpPr>
        <p:spPr>
          <a:xfrm>
            <a:off x="10209840" y="3006869"/>
            <a:ext cx="632897" cy="632897"/>
          </a:xfrm>
          <a:prstGeom prst="ellipse">
            <a:avLst/>
          </a:prstGeom>
          <a:solidFill>
            <a:srgbClr val="ADE6D8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2" name="任意多边形 71"/>
          <p:cNvSpPr/>
          <p:nvPr/>
        </p:nvSpPr>
        <p:spPr>
          <a:xfrm>
            <a:off x="8375581" y="3297781"/>
            <a:ext cx="632898" cy="317121"/>
          </a:xfrm>
          <a:custGeom>
            <a:avLst/>
            <a:gdLst>
              <a:gd name="connsiteX0" fmla="*/ 370115 w 740230"/>
              <a:gd name="connsiteY0" fmla="*/ 0 h 370901"/>
              <a:gd name="connsiteX1" fmla="*/ 740230 w 740230"/>
              <a:gd name="connsiteY1" fmla="*/ 370115 h 370901"/>
              <a:gd name="connsiteX2" fmla="*/ 740151 w 740230"/>
              <a:gd name="connsiteY2" fmla="*/ 370901 h 370901"/>
              <a:gd name="connsiteX3" fmla="*/ 79 w 740230"/>
              <a:gd name="connsiteY3" fmla="*/ 370901 h 370901"/>
              <a:gd name="connsiteX4" fmla="*/ 0 w 740230"/>
              <a:gd name="connsiteY4" fmla="*/ 370115 h 370901"/>
              <a:gd name="connsiteX5" fmla="*/ 370115 w 740230"/>
              <a:gd name="connsiteY5" fmla="*/ 0 h 3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30" h="370901">
                <a:moveTo>
                  <a:pt x="370115" y="0"/>
                </a:moveTo>
                <a:cubicBezTo>
                  <a:pt x="574524" y="0"/>
                  <a:pt x="740230" y="165706"/>
                  <a:pt x="740230" y="370115"/>
                </a:cubicBezTo>
                <a:lnTo>
                  <a:pt x="740151" y="370901"/>
                </a:lnTo>
                <a:lnTo>
                  <a:pt x="79" y="370901"/>
                </a:lnTo>
                <a:lnTo>
                  <a:pt x="0" y="370115"/>
                </a:lnTo>
                <a:cubicBezTo>
                  <a:pt x="0" y="165706"/>
                  <a:pt x="165706" y="0"/>
                  <a:pt x="370115" y="0"/>
                </a:cubicBez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3" name="椭圆 72"/>
          <p:cNvSpPr/>
          <p:nvPr/>
        </p:nvSpPr>
        <p:spPr>
          <a:xfrm>
            <a:off x="8429011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4" name="椭圆 73"/>
          <p:cNvSpPr/>
          <p:nvPr/>
        </p:nvSpPr>
        <p:spPr>
          <a:xfrm>
            <a:off x="8518628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5" name="椭圆 74"/>
          <p:cNvSpPr/>
          <p:nvPr/>
        </p:nvSpPr>
        <p:spPr>
          <a:xfrm>
            <a:off x="8608829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6" name="椭圆 75"/>
          <p:cNvSpPr/>
          <p:nvPr/>
        </p:nvSpPr>
        <p:spPr>
          <a:xfrm>
            <a:off x="8698620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7" name="椭圆 76"/>
          <p:cNvSpPr/>
          <p:nvPr/>
        </p:nvSpPr>
        <p:spPr>
          <a:xfrm>
            <a:off x="8783712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8" name="椭圆 77"/>
          <p:cNvSpPr/>
          <p:nvPr/>
        </p:nvSpPr>
        <p:spPr>
          <a:xfrm>
            <a:off x="8871104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9" name="任意多边形 78"/>
          <p:cNvSpPr/>
          <p:nvPr/>
        </p:nvSpPr>
        <p:spPr>
          <a:xfrm>
            <a:off x="8374855" y="3562446"/>
            <a:ext cx="54817" cy="91283"/>
          </a:xfrm>
          <a:custGeom>
            <a:avLst/>
            <a:gdLst>
              <a:gd name="connsiteX0" fmla="*/ 10731 w 64113"/>
              <a:gd name="connsiteY0" fmla="*/ 0 h 106764"/>
              <a:gd name="connsiteX1" fmla="*/ 64113 w 64113"/>
              <a:gd name="connsiteY1" fmla="*/ 53382 h 106764"/>
              <a:gd name="connsiteX2" fmla="*/ 10731 w 64113"/>
              <a:gd name="connsiteY2" fmla="*/ 106764 h 106764"/>
              <a:gd name="connsiteX3" fmla="*/ 5654 w 64113"/>
              <a:gd name="connsiteY3" fmla="*/ 105739 h 106764"/>
              <a:gd name="connsiteX4" fmla="*/ 0 w 64113"/>
              <a:gd name="connsiteY4" fmla="*/ 49650 h 106764"/>
              <a:gd name="connsiteX5" fmla="*/ 4886 w 64113"/>
              <a:gd name="connsiteY5" fmla="*/ 1180 h 106764"/>
              <a:gd name="connsiteX6" fmla="*/ 10731 w 64113"/>
              <a:gd name="connsiteY6" fmla="*/ 0 h 1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3" h="106764">
                <a:moveTo>
                  <a:pt x="10731" y="0"/>
                </a:moveTo>
                <a:cubicBezTo>
                  <a:pt x="40213" y="0"/>
                  <a:pt x="64113" y="23900"/>
                  <a:pt x="64113" y="53382"/>
                </a:cubicBezTo>
                <a:cubicBezTo>
                  <a:pt x="64113" y="82864"/>
                  <a:pt x="40213" y="106764"/>
                  <a:pt x="10731" y="106764"/>
                </a:cubicBezTo>
                <a:lnTo>
                  <a:pt x="5654" y="105739"/>
                </a:lnTo>
                <a:lnTo>
                  <a:pt x="0" y="49650"/>
                </a:lnTo>
                <a:lnTo>
                  <a:pt x="4886" y="1180"/>
                </a:lnTo>
                <a:lnTo>
                  <a:pt x="10731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0" name="任意多边形 79"/>
          <p:cNvSpPr/>
          <p:nvPr/>
        </p:nvSpPr>
        <p:spPr>
          <a:xfrm>
            <a:off x="8959657" y="3562808"/>
            <a:ext cx="48096" cy="90434"/>
          </a:xfrm>
          <a:custGeom>
            <a:avLst/>
            <a:gdLst>
              <a:gd name="connsiteX0" fmla="*/ 51290 w 56252"/>
              <a:gd name="connsiteY0" fmla="*/ 0 h 105770"/>
              <a:gd name="connsiteX1" fmla="*/ 56252 w 56252"/>
              <a:gd name="connsiteY1" fmla="*/ 49227 h 105770"/>
              <a:gd name="connsiteX2" fmla="*/ 50552 w 56252"/>
              <a:gd name="connsiteY2" fmla="*/ 105770 h 105770"/>
              <a:gd name="connsiteX3" fmla="*/ 32603 w 56252"/>
              <a:gd name="connsiteY3" fmla="*/ 102146 h 105770"/>
              <a:gd name="connsiteX4" fmla="*/ 0 w 56252"/>
              <a:gd name="connsiteY4" fmla="*/ 52959 h 105770"/>
              <a:gd name="connsiteX5" fmla="*/ 32603 w 56252"/>
              <a:gd name="connsiteY5" fmla="*/ 3772 h 105770"/>
              <a:gd name="connsiteX6" fmla="*/ 51290 w 56252"/>
              <a:gd name="connsiteY6" fmla="*/ 0 h 10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52" h="105770">
                <a:moveTo>
                  <a:pt x="51290" y="0"/>
                </a:moveTo>
                <a:lnTo>
                  <a:pt x="56252" y="49227"/>
                </a:lnTo>
                <a:lnTo>
                  <a:pt x="50552" y="105770"/>
                </a:lnTo>
                <a:lnTo>
                  <a:pt x="32603" y="102146"/>
                </a:lnTo>
                <a:cubicBezTo>
                  <a:pt x="13444" y="94042"/>
                  <a:pt x="0" y="75071"/>
                  <a:pt x="0" y="52959"/>
                </a:cubicBezTo>
                <a:cubicBezTo>
                  <a:pt x="0" y="30848"/>
                  <a:pt x="13444" y="11876"/>
                  <a:pt x="32603" y="3772"/>
                </a:cubicBezTo>
                <a:lnTo>
                  <a:pt x="51290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1" name="椭圆 80"/>
          <p:cNvSpPr/>
          <p:nvPr/>
        </p:nvSpPr>
        <p:spPr>
          <a:xfrm>
            <a:off x="8429548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2" name="椭圆 81"/>
          <p:cNvSpPr/>
          <p:nvPr/>
        </p:nvSpPr>
        <p:spPr>
          <a:xfrm>
            <a:off x="8852532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3" name="空心弧 82"/>
          <p:cNvSpPr/>
          <p:nvPr/>
        </p:nvSpPr>
        <p:spPr>
          <a:xfrm rot="19590077" flipV="1">
            <a:off x="8464585" y="3340844"/>
            <a:ext cx="449926" cy="476482"/>
          </a:xfrm>
          <a:prstGeom prst="blockArc">
            <a:avLst>
              <a:gd name="adj1" fmla="val 8705586"/>
              <a:gd name="adj2" fmla="val 19721271"/>
              <a:gd name="adj3" fmla="val 9002"/>
            </a:avLst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8454362" y="3556869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5" name="椭圆 84"/>
          <p:cNvSpPr/>
          <p:nvPr/>
        </p:nvSpPr>
        <p:spPr>
          <a:xfrm>
            <a:off x="8876997" y="3558007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6" name="任意多边形 85"/>
          <p:cNvSpPr/>
          <p:nvPr/>
        </p:nvSpPr>
        <p:spPr>
          <a:xfrm>
            <a:off x="9446524" y="3163628"/>
            <a:ext cx="367112" cy="465361"/>
          </a:xfrm>
          <a:custGeom>
            <a:avLst/>
            <a:gdLst>
              <a:gd name="connsiteX0" fmla="*/ 210689 w 429370"/>
              <a:gd name="connsiteY0" fmla="*/ 0 h 544281"/>
              <a:gd name="connsiteX1" fmla="*/ 417624 w 429370"/>
              <a:gd name="connsiteY1" fmla="*/ 63210 h 544281"/>
              <a:gd name="connsiteX2" fmla="*/ 429370 w 429370"/>
              <a:gd name="connsiteY2" fmla="*/ 72901 h 544281"/>
              <a:gd name="connsiteX3" fmla="*/ 429370 w 429370"/>
              <a:gd name="connsiteY3" fmla="*/ 477422 h 544281"/>
              <a:gd name="connsiteX4" fmla="*/ 403752 w 429370"/>
              <a:gd name="connsiteY4" fmla="*/ 539271 h 544281"/>
              <a:gd name="connsiteX5" fmla="*/ 402468 w 429370"/>
              <a:gd name="connsiteY5" fmla="*/ 540137 h 544281"/>
              <a:gd name="connsiteX6" fmla="*/ 397033 w 429370"/>
              <a:gd name="connsiteY6" fmla="*/ 535652 h 544281"/>
              <a:gd name="connsiteX7" fmla="*/ 220270 w 429370"/>
              <a:gd name="connsiteY7" fmla="*/ 481659 h 544281"/>
              <a:gd name="connsiteX8" fmla="*/ 43507 w 429370"/>
              <a:gd name="connsiteY8" fmla="*/ 535652 h 544281"/>
              <a:gd name="connsiteX9" fmla="*/ 33049 w 429370"/>
              <a:gd name="connsiteY9" fmla="*/ 544281 h 544281"/>
              <a:gd name="connsiteX10" fmla="*/ 25618 w 429370"/>
              <a:gd name="connsiteY10" fmla="*/ 539271 h 544281"/>
              <a:gd name="connsiteX11" fmla="*/ 0 w 429370"/>
              <a:gd name="connsiteY11" fmla="*/ 477422 h 544281"/>
              <a:gd name="connsiteX12" fmla="*/ 0 w 429370"/>
              <a:gd name="connsiteY12" fmla="*/ 66307 h 544281"/>
              <a:gd name="connsiteX13" fmla="*/ 3754 w 429370"/>
              <a:gd name="connsiteY13" fmla="*/ 63210 h 544281"/>
              <a:gd name="connsiteX14" fmla="*/ 210689 w 429370"/>
              <a:gd name="connsiteY14" fmla="*/ 0 h 54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9370" h="544281">
                <a:moveTo>
                  <a:pt x="210689" y="0"/>
                </a:moveTo>
                <a:cubicBezTo>
                  <a:pt x="287343" y="0"/>
                  <a:pt x="358553" y="23303"/>
                  <a:pt x="417624" y="63210"/>
                </a:cubicBezTo>
                <a:lnTo>
                  <a:pt x="429370" y="72901"/>
                </a:lnTo>
                <a:lnTo>
                  <a:pt x="429370" y="477422"/>
                </a:lnTo>
                <a:cubicBezTo>
                  <a:pt x="429370" y="501576"/>
                  <a:pt x="419580" y="523442"/>
                  <a:pt x="403752" y="539271"/>
                </a:cubicBezTo>
                <a:lnTo>
                  <a:pt x="402468" y="540137"/>
                </a:lnTo>
                <a:lnTo>
                  <a:pt x="397033" y="535652"/>
                </a:lnTo>
                <a:cubicBezTo>
                  <a:pt x="346575" y="501564"/>
                  <a:pt x="285747" y="481659"/>
                  <a:pt x="220270" y="481659"/>
                </a:cubicBezTo>
                <a:cubicBezTo>
                  <a:pt x="154793" y="481659"/>
                  <a:pt x="93965" y="501564"/>
                  <a:pt x="43507" y="535652"/>
                </a:cubicBezTo>
                <a:lnTo>
                  <a:pt x="33049" y="544281"/>
                </a:lnTo>
                <a:lnTo>
                  <a:pt x="25618" y="539271"/>
                </a:lnTo>
                <a:cubicBezTo>
                  <a:pt x="9790" y="523442"/>
                  <a:pt x="0" y="501576"/>
                  <a:pt x="0" y="477422"/>
                </a:cubicBezTo>
                <a:lnTo>
                  <a:pt x="0" y="66307"/>
                </a:lnTo>
                <a:lnTo>
                  <a:pt x="3754" y="63210"/>
                </a:lnTo>
                <a:cubicBezTo>
                  <a:pt x="62825" y="23303"/>
                  <a:pt x="134036" y="0"/>
                  <a:pt x="210689" y="0"/>
                </a:cubicBezTo>
                <a:close/>
              </a:path>
            </a:pathLst>
          </a:custGeom>
          <a:solidFill>
            <a:srgbClr val="FFFA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7" name="五角星 86"/>
          <p:cNvSpPr/>
          <p:nvPr/>
        </p:nvSpPr>
        <p:spPr>
          <a:xfrm>
            <a:off x="9519400" y="3293087"/>
            <a:ext cx="221334" cy="221334"/>
          </a:xfrm>
          <a:prstGeom prst="star5">
            <a:avLst/>
          </a:prstGeom>
          <a:solidFill>
            <a:srgbClr val="B17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8" name="任意多边形 87"/>
          <p:cNvSpPr/>
          <p:nvPr/>
        </p:nvSpPr>
        <p:spPr>
          <a:xfrm>
            <a:off x="10428596" y="3401891"/>
            <a:ext cx="335555" cy="244237"/>
          </a:xfrm>
          <a:custGeom>
            <a:avLst/>
            <a:gdLst>
              <a:gd name="connsiteX0" fmla="*/ 198755 w 392461"/>
              <a:gd name="connsiteY0" fmla="*/ 0 h 285657"/>
              <a:gd name="connsiteX1" fmla="*/ 381891 w 392461"/>
              <a:gd name="connsiteY1" fmla="*/ 121391 h 285657"/>
              <a:gd name="connsiteX2" fmla="*/ 392461 w 392461"/>
              <a:gd name="connsiteY2" fmla="*/ 155440 h 285657"/>
              <a:gd name="connsiteX3" fmla="*/ 374463 w 392461"/>
              <a:gd name="connsiteY3" fmla="*/ 177253 h 285657"/>
              <a:gd name="connsiteX4" fmla="*/ 112752 w 392461"/>
              <a:gd name="connsiteY4" fmla="*/ 285657 h 285657"/>
              <a:gd name="connsiteX5" fmla="*/ 38161 w 392461"/>
              <a:gd name="connsiteY5" fmla="*/ 278138 h 285657"/>
              <a:gd name="connsiteX6" fmla="*/ 13909 w 392461"/>
              <a:gd name="connsiteY6" fmla="*/ 270610 h 285657"/>
              <a:gd name="connsiteX7" fmla="*/ 4038 w 392461"/>
              <a:gd name="connsiteY7" fmla="*/ 238811 h 285657"/>
              <a:gd name="connsiteX8" fmla="*/ 0 w 392461"/>
              <a:gd name="connsiteY8" fmla="*/ 198755 h 285657"/>
              <a:gd name="connsiteX9" fmla="*/ 198755 w 392461"/>
              <a:gd name="connsiteY9" fmla="*/ 0 h 28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461" h="285657">
                <a:moveTo>
                  <a:pt x="198755" y="0"/>
                </a:moveTo>
                <a:cubicBezTo>
                  <a:pt x="281082" y="0"/>
                  <a:pt x="351718" y="50055"/>
                  <a:pt x="381891" y="121391"/>
                </a:cubicBezTo>
                <a:lnTo>
                  <a:pt x="392461" y="155440"/>
                </a:lnTo>
                <a:lnTo>
                  <a:pt x="374463" y="177253"/>
                </a:lnTo>
                <a:cubicBezTo>
                  <a:pt x="307485" y="244231"/>
                  <a:pt x="214957" y="285657"/>
                  <a:pt x="112752" y="285657"/>
                </a:cubicBezTo>
                <a:cubicBezTo>
                  <a:pt x="87201" y="285657"/>
                  <a:pt x="62255" y="283068"/>
                  <a:pt x="38161" y="278138"/>
                </a:cubicBezTo>
                <a:lnTo>
                  <a:pt x="13909" y="270610"/>
                </a:lnTo>
                <a:lnTo>
                  <a:pt x="4038" y="238811"/>
                </a:lnTo>
                <a:cubicBezTo>
                  <a:pt x="1391" y="225873"/>
                  <a:pt x="0" y="212476"/>
                  <a:pt x="0" y="198755"/>
                </a:cubicBezTo>
                <a:cubicBezTo>
                  <a:pt x="0" y="88986"/>
                  <a:pt x="88986" y="0"/>
                  <a:pt x="198755" y="0"/>
                </a:cubicBez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9" name="任意多边形 88"/>
          <p:cNvSpPr/>
          <p:nvPr/>
        </p:nvSpPr>
        <p:spPr>
          <a:xfrm>
            <a:off x="10211002" y="3259721"/>
            <a:ext cx="357050" cy="388691"/>
          </a:xfrm>
          <a:custGeom>
            <a:avLst/>
            <a:gdLst>
              <a:gd name="connsiteX0" fmla="*/ 47486 w 417601"/>
              <a:gd name="connsiteY0" fmla="*/ 0 h 454609"/>
              <a:gd name="connsiteX1" fmla="*/ 417601 w 417601"/>
              <a:gd name="connsiteY1" fmla="*/ 370115 h 454609"/>
              <a:gd name="connsiteX2" fmla="*/ 410082 w 417601"/>
              <a:gd name="connsiteY2" fmla="*/ 444706 h 454609"/>
              <a:gd name="connsiteX3" fmla="*/ 408200 w 417601"/>
              <a:gd name="connsiteY3" fmla="*/ 450770 h 454609"/>
              <a:gd name="connsiteX4" fmla="*/ 370115 w 417601"/>
              <a:gd name="connsiteY4" fmla="*/ 454609 h 454609"/>
              <a:gd name="connsiteX5" fmla="*/ 0 w 417601"/>
              <a:gd name="connsiteY5" fmla="*/ 84494 h 454609"/>
              <a:gd name="connsiteX6" fmla="*/ 7519 w 417601"/>
              <a:gd name="connsiteY6" fmla="*/ 9903 h 454609"/>
              <a:gd name="connsiteX7" fmla="*/ 9402 w 417601"/>
              <a:gd name="connsiteY7" fmla="*/ 3839 h 454609"/>
              <a:gd name="connsiteX8" fmla="*/ 47486 w 417601"/>
              <a:gd name="connsiteY8" fmla="*/ 0 h 45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601" h="454609">
                <a:moveTo>
                  <a:pt x="47486" y="0"/>
                </a:moveTo>
                <a:cubicBezTo>
                  <a:pt x="251895" y="0"/>
                  <a:pt x="417601" y="165706"/>
                  <a:pt x="417601" y="370115"/>
                </a:cubicBezTo>
                <a:cubicBezTo>
                  <a:pt x="417601" y="395666"/>
                  <a:pt x="415012" y="420613"/>
                  <a:pt x="410082" y="444706"/>
                </a:cubicBezTo>
                <a:lnTo>
                  <a:pt x="408200" y="450770"/>
                </a:lnTo>
                <a:lnTo>
                  <a:pt x="370115" y="454609"/>
                </a:lnTo>
                <a:cubicBezTo>
                  <a:pt x="165706" y="454609"/>
                  <a:pt x="0" y="288903"/>
                  <a:pt x="0" y="84494"/>
                </a:cubicBezTo>
                <a:cubicBezTo>
                  <a:pt x="0" y="58943"/>
                  <a:pt x="2589" y="33997"/>
                  <a:pt x="7519" y="9903"/>
                </a:cubicBezTo>
                <a:lnTo>
                  <a:pt x="9402" y="3839"/>
                </a:lnTo>
                <a:lnTo>
                  <a:pt x="47486" y="0"/>
                </a:ln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0" name="任意多边形 89"/>
          <p:cNvSpPr/>
          <p:nvPr/>
        </p:nvSpPr>
        <p:spPr>
          <a:xfrm>
            <a:off x="10210126" y="3140625"/>
            <a:ext cx="313305" cy="351770"/>
          </a:xfrm>
          <a:custGeom>
            <a:avLst/>
            <a:gdLst>
              <a:gd name="connsiteX0" fmla="*/ 160725 w 366438"/>
              <a:gd name="connsiteY0" fmla="*/ 0 h 411426"/>
              <a:gd name="connsiteX1" fmla="*/ 366438 w 366438"/>
              <a:gd name="connsiteY1" fmla="*/ 205713 h 411426"/>
              <a:gd name="connsiteX2" fmla="*/ 160725 w 366438"/>
              <a:gd name="connsiteY2" fmla="*/ 411426 h 411426"/>
              <a:gd name="connsiteX3" fmla="*/ 80652 w 366438"/>
              <a:gd name="connsiteY3" fmla="*/ 395260 h 411426"/>
              <a:gd name="connsiteX4" fmla="*/ 25027 w 366438"/>
              <a:gd name="connsiteY4" fmla="*/ 357757 h 411426"/>
              <a:gd name="connsiteX5" fmla="*/ 7519 w 366438"/>
              <a:gd name="connsiteY5" fmla="*/ 301354 h 411426"/>
              <a:gd name="connsiteX6" fmla="*/ 0 w 366438"/>
              <a:gd name="connsiteY6" fmla="*/ 226763 h 411426"/>
              <a:gd name="connsiteX7" fmla="*/ 29085 w 366438"/>
              <a:gd name="connsiteY7" fmla="*/ 82697 h 411426"/>
              <a:gd name="connsiteX8" fmla="*/ 56278 w 366438"/>
              <a:gd name="connsiteY8" fmla="*/ 32600 h 411426"/>
              <a:gd name="connsiteX9" fmla="*/ 80652 w 366438"/>
              <a:gd name="connsiteY9" fmla="*/ 16166 h 411426"/>
              <a:gd name="connsiteX10" fmla="*/ 160725 w 366438"/>
              <a:gd name="connsiteY10" fmla="*/ 0 h 41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6438" h="411426">
                <a:moveTo>
                  <a:pt x="160725" y="0"/>
                </a:moveTo>
                <a:cubicBezTo>
                  <a:pt x="274337" y="0"/>
                  <a:pt x="366438" y="92101"/>
                  <a:pt x="366438" y="205713"/>
                </a:cubicBezTo>
                <a:cubicBezTo>
                  <a:pt x="366438" y="319325"/>
                  <a:pt x="274337" y="411426"/>
                  <a:pt x="160725" y="411426"/>
                </a:cubicBezTo>
                <a:cubicBezTo>
                  <a:pt x="132322" y="411426"/>
                  <a:pt x="105264" y="405670"/>
                  <a:pt x="80652" y="395260"/>
                </a:cubicBezTo>
                <a:lnTo>
                  <a:pt x="25027" y="357757"/>
                </a:lnTo>
                <a:lnTo>
                  <a:pt x="7519" y="301354"/>
                </a:lnTo>
                <a:cubicBezTo>
                  <a:pt x="2589" y="277261"/>
                  <a:pt x="0" y="252314"/>
                  <a:pt x="0" y="226763"/>
                </a:cubicBezTo>
                <a:cubicBezTo>
                  <a:pt x="0" y="175661"/>
                  <a:pt x="10357" y="126978"/>
                  <a:pt x="29085" y="82697"/>
                </a:cubicBezTo>
                <a:lnTo>
                  <a:pt x="56278" y="32600"/>
                </a:lnTo>
                <a:lnTo>
                  <a:pt x="80652" y="16166"/>
                </a:lnTo>
                <a:cubicBezTo>
                  <a:pt x="105264" y="5756"/>
                  <a:pt x="132322" y="0"/>
                  <a:pt x="160725" y="0"/>
                </a:cubicBez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1" name="任意多边形 90"/>
          <p:cNvSpPr/>
          <p:nvPr/>
        </p:nvSpPr>
        <p:spPr>
          <a:xfrm>
            <a:off x="10218182" y="3012768"/>
            <a:ext cx="301050" cy="258950"/>
          </a:xfrm>
          <a:custGeom>
            <a:avLst/>
            <a:gdLst>
              <a:gd name="connsiteX0" fmla="*/ 347627 w 352104"/>
              <a:gd name="connsiteY0" fmla="*/ 0 h 302865"/>
              <a:gd name="connsiteX1" fmla="*/ 352104 w 352104"/>
              <a:gd name="connsiteY1" fmla="*/ 44414 h 302865"/>
              <a:gd name="connsiteX2" fmla="*/ 93653 w 352104"/>
              <a:gd name="connsiteY2" fmla="*/ 302865 h 302865"/>
              <a:gd name="connsiteX3" fmla="*/ 41566 w 352104"/>
              <a:gd name="connsiteY3" fmla="*/ 297614 h 302865"/>
              <a:gd name="connsiteX4" fmla="*/ 0 w 352104"/>
              <a:gd name="connsiteY4" fmla="*/ 284712 h 302865"/>
              <a:gd name="connsiteX5" fmla="*/ 18585 w 352104"/>
              <a:gd name="connsiteY5" fmla="*/ 224840 h 302865"/>
              <a:gd name="connsiteX6" fmla="*/ 285024 w 352104"/>
              <a:gd name="connsiteY6" fmla="*/ 6310 h 302865"/>
              <a:gd name="connsiteX7" fmla="*/ 347627 w 352104"/>
              <a:gd name="connsiteY7" fmla="*/ 0 h 3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104" h="302865">
                <a:moveTo>
                  <a:pt x="347627" y="0"/>
                </a:moveTo>
                <a:lnTo>
                  <a:pt x="352104" y="44414"/>
                </a:lnTo>
                <a:cubicBezTo>
                  <a:pt x="352104" y="187153"/>
                  <a:pt x="236392" y="302865"/>
                  <a:pt x="93653" y="302865"/>
                </a:cubicBezTo>
                <a:cubicBezTo>
                  <a:pt x="75811" y="302865"/>
                  <a:pt x="58391" y="301057"/>
                  <a:pt x="41566" y="297614"/>
                </a:cubicBezTo>
                <a:lnTo>
                  <a:pt x="0" y="284712"/>
                </a:lnTo>
                <a:lnTo>
                  <a:pt x="18585" y="224840"/>
                </a:lnTo>
                <a:cubicBezTo>
                  <a:pt x="65408" y="114141"/>
                  <a:pt x="164556" y="30962"/>
                  <a:pt x="285024" y="6310"/>
                </a:cubicBezTo>
                <a:lnTo>
                  <a:pt x="347627" y="0"/>
                </a:ln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2" name="空心弧 91"/>
          <p:cNvSpPr/>
          <p:nvPr/>
        </p:nvSpPr>
        <p:spPr>
          <a:xfrm rot="1222809">
            <a:off x="10196325" y="3013298"/>
            <a:ext cx="649806" cy="649806"/>
          </a:xfrm>
          <a:prstGeom prst="blockArc">
            <a:avLst>
              <a:gd name="adj1" fmla="val 15248150"/>
              <a:gd name="adj2" fmla="val 20021265"/>
              <a:gd name="adj3" fmla="val 13866"/>
            </a:avLst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10751781" y="3236798"/>
            <a:ext cx="93164" cy="99988"/>
          </a:xfrm>
          <a:prstGeom prst="ellipse">
            <a:avLst/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4" name="椭圆 93"/>
          <p:cNvSpPr/>
          <p:nvPr/>
        </p:nvSpPr>
        <p:spPr>
          <a:xfrm>
            <a:off x="10508679" y="3017035"/>
            <a:ext cx="93164" cy="99988"/>
          </a:xfrm>
          <a:prstGeom prst="ellipse">
            <a:avLst/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grpSp>
        <p:nvGrpSpPr>
          <p:cNvPr id="95" name="组合 94"/>
          <p:cNvGrpSpPr/>
          <p:nvPr/>
        </p:nvGrpSpPr>
        <p:grpSpPr>
          <a:xfrm>
            <a:off x="10316466" y="3256757"/>
            <a:ext cx="120486" cy="153490"/>
            <a:chOff x="4688960" y="3600433"/>
            <a:chExt cx="140919" cy="179520"/>
          </a:xfrm>
        </p:grpSpPr>
        <p:sp>
          <p:nvSpPr>
            <p:cNvPr id="96" name="任意多边形 95"/>
            <p:cNvSpPr/>
            <p:nvPr/>
          </p:nvSpPr>
          <p:spPr>
            <a:xfrm rot="3942404">
              <a:off x="4735551" y="3645869"/>
              <a:ext cx="139764" cy="48892"/>
            </a:xfrm>
            <a:custGeom>
              <a:avLst/>
              <a:gdLst>
                <a:gd name="connsiteX0" fmla="*/ 1073 w 139764"/>
                <a:gd name="connsiteY0" fmla="*/ 44199 h 48892"/>
                <a:gd name="connsiteX1" fmla="*/ 100371 w 139764"/>
                <a:gd name="connsiteY1" fmla="*/ 6664 h 48892"/>
                <a:gd name="connsiteX2" fmla="*/ 139703 w 139764"/>
                <a:gd name="connsiteY2" fmla="*/ 48539 h 48892"/>
                <a:gd name="connsiteX3" fmla="*/ 139764 w 139764"/>
                <a:gd name="connsiteY3" fmla="*/ 48891 h 48892"/>
                <a:gd name="connsiteX4" fmla="*/ 0 w 139764"/>
                <a:gd name="connsiteY4" fmla="*/ 48892 h 48892"/>
                <a:gd name="connsiteX5" fmla="*/ 1073 w 139764"/>
                <a:gd name="connsiteY5" fmla="*/ 44199 h 4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64" h="48892">
                  <a:moveTo>
                    <a:pt x="1073" y="44199"/>
                  </a:moveTo>
                  <a:cubicBezTo>
                    <a:pt x="18128" y="6414"/>
                    <a:pt x="62586" y="-10391"/>
                    <a:pt x="100371" y="6664"/>
                  </a:cubicBezTo>
                  <a:cubicBezTo>
                    <a:pt x="119263" y="15192"/>
                    <a:pt x="132911" y="30570"/>
                    <a:pt x="139703" y="48539"/>
                  </a:cubicBezTo>
                  <a:lnTo>
                    <a:pt x="139764" y="48891"/>
                  </a:lnTo>
                  <a:lnTo>
                    <a:pt x="0" y="48892"/>
                  </a:lnTo>
                  <a:lnTo>
                    <a:pt x="1073" y="44199"/>
                  </a:ln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任意多边形 96"/>
            <p:cNvSpPr/>
            <p:nvPr/>
          </p:nvSpPr>
          <p:spPr>
            <a:xfrm rot="3942404">
              <a:off x="4643420" y="3692204"/>
              <a:ext cx="133289" cy="42209"/>
            </a:xfrm>
            <a:custGeom>
              <a:avLst/>
              <a:gdLst>
                <a:gd name="connsiteX0" fmla="*/ 0 w 133289"/>
                <a:gd name="connsiteY0" fmla="*/ 0 h 42209"/>
                <a:gd name="connsiteX1" fmla="*/ 133289 w 133289"/>
                <a:gd name="connsiteY1" fmla="*/ 0 h 42209"/>
                <a:gd name="connsiteX2" fmla="*/ 117322 w 133289"/>
                <a:gd name="connsiteY2" fmla="*/ 22214 h 42209"/>
                <a:gd name="connsiteX3" fmla="*/ 35421 w 133289"/>
                <a:gd name="connsiteY3" fmla="*/ 35545 h 42209"/>
                <a:gd name="connsiteX4" fmla="*/ 11217 w 133289"/>
                <a:gd name="connsiteY4" fmla="*/ 18148 h 42209"/>
                <a:gd name="connsiteX5" fmla="*/ 0 w 133289"/>
                <a:gd name="connsiteY5" fmla="*/ 0 h 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289" h="42209">
                  <a:moveTo>
                    <a:pt x="0" y="0"/>
                  </a:moveTo>
                  <a:lnTo>
                    <a:pt x="133289" y="0"/>
                  </a:lnTo>
                  <a:lnTo>
                    <a:pt x="117322" y="22214"/>
                  </a:lnTo>
                  <a:cubicBezTo>
                    <a:pt x="95852" y="42081"/>
                    <a:pt x="63760" y="48336"/>
                    <a:pt x="35421" y="35545"/>
                  </a:cubicBezTo>
                  <a:cubicBezTo>
                    <a:pt x="25975" y="31281"/>
                    <a:pt x="17840" y="25305"/>
                    <a:pt x="11217" y="181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任意多边形 97"/>
            <p:cNvSpPr/>
            <p:nvPr/>
          </p:nvSpPr>
          <p:spPr>
            <a:xfrm rot="3958752">
              <a:off x="4670113" y="3667929"/>
              <a:ext cx="169400" cy="45719"/>
            </a:xfrm>
            <a:custGeom>
              <a:avLst/>
              <a:gdLst>
                <a:gd name="connsiteX0" fmla="*/ 45898 w 575474"/>
                <a:gd name="connsiteY0" fmla="*/ 0 h 95324"/>
                <a:gd name="connsiteX1" fmla="*/ 51193 w 575474"/>
                <a:gd name="connsiteY1" fmla="*/ 1069 h 95324"/>
                <a:gd name="connsiteX2" fmla="*/ 51193 w 575474"/>
                <a:gd name="connsiteY2" fmla="*/ 0 h 95324"/>
                <a:gd name="connsiteX3" fmla="*/ 520749 w 575474"/>
                <a:gd name="connsiteY3" fmla="*/ 0 h 95324"/>
                <a:gd name="connsiteX4" fmla="*/ 520749 w 575474"/>
                <a:gd name="connsiteY4" fmla="*/ 1782 h 95324"/>
                <a:gd name="connsiteX5" fmla="*/ 529576 w 575474"/>
                <a:gd name="connsiteY5" fmla="*/ 0 h 95324"/>
                <a:gd name="connsiteX6" fmla="*/ 575474 w 575474"/>
                <a:gd name="connsiteY6" fmla="*/ 45898 h 95324"/>
                <a:gd name="connsiteX7" fmla="*/ 529576 w 575474"/>
                <a:gd name="connsiteY7" fmla="*/ 91796 h 95324"/>
                <a:gd name="connsiteX8" fmla="*/ 520749 w 575474"/>
                <a:gd name="connsiteY8" fmla="*/ 90014 h 95324"/>
                <a:gd name="connsiteX9" fmla="*/ 520749 w 575474"/>
                <a:gd name="connsiteY9" fmla="*/ 95324 h 95324"/>
                <a:gd name="connsiteX10" fmla="*/ 51193 w 575474"/>
                <a:gd name="connsiteY10" fmla="*/ 95324 h 95324"/>
                <a:gd name="connsiteX11" fmla="*/ 51193 w 575474"/>
                <a:gd name="connsiteY11" fmla="*/ 90727 h 95324"/>
                <a:gd name="connsiteX12" fmla="*/ 45898 w 575474"/>
                <a:gd name="connsiteY12" fmla="*/ 91796 h 95324"/>
                <a:gd name="connsiteX13" fmla="*/ 0 w 575474"/>
                <a:gd name="connsiteY13" fmla="*/ 45898 h 95324"/>
                <a:gd name="connsiteX14" fmla="*/ 45898 w 575474"/>
                <a:gd name="connsiteY14" fmla="*/ 0 h 9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5474" h="95324">
                  <a:moveTo>
                    <a:pt x="45898" y="0"/>
                  </a:moveTo>
                  <a:lnTo>
                    <a:pt x="51193" y="1069"/>
                  </a:lnTo>
                  <a:lnTo>
                    <a:pt x="51193" y="0"/>
                  </a:lnTo>
                  <a:lnTo>
                    <a:pt x="520749" y="0"/>
                  </a:lnTo>
                  <a:lnTo>
                    <a:pt x="520749" y="1782"/>
                  </a:lnTo>
                  <a:lnTo>
                    <a:pt x="529576" y="0"/>
                  </a:lnTo>
                  <a:cubicBezTo>
                    <a:pt x="554925" y="0"/>
                    <a:pt x="575474" y="20549"/>
                    <a:pt x="575474" y="45898"/>
                  </a:cubicBezTo>
                  <a:cubicBezTo>
                    <a:pt x="575474" y="71247"/>
                    <a:pt x="554925" y="91796"/>
                    <a:pt x="529576" y="91796"/>
                  </a:cubicBezTo>
                  <a:lnTo>
                    <a:pt x="520749" y="90014"/>
                  </a:lnTo>
                  <a:lnTo>
                    <a:pt x="520749" y="95324"/>
                  </a:lnTo>
                  <a:lnTo>
                    <a:pt x="51193" y="95324"/>
                  </a:lnTo>
                  <a:lnTo>
                    <a:pt x="51193" y="90727"/>
                  </a:lnTo>
                  <a:lnTo>
                    <a:pt x="45898" y="91796"/>
                  </a:lnTo>
                  <a:cubicBezTo>
                    <a:pt x="20549" y="91796"/>
                    <a:pt x="0" y="71247"/>
                    <a:pt x="0" y="45898"/>
                  </a:cubicBezTo>
                  <a:cubicBezTo>
                    <a:pt x="0" y="20549"/>
                    <a:pt x="20549" y="0"/>
                    <a:pt x="45898" y="0"/>
                  </a:cubicBez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99" name="任意多边形 98"/>
          <p:cNvSpPr/>
          <p:nvPr/>
        </p:nvSpPr>
        <p:spPr>
          <a:xfrm>
            <a:off x="10218815" y="3319471"/>
            <a:ext cx="127696" cy="97226"/>
          </a:xfrm>
          <a:custGeom>
            <a:avLst/>
            <a:gdLst>
              <a:gd name="connsiteX0" fmla="*/ 119583 w 149352"/>
              <a:gd name="connsiteY0" fmla="*/ 0 h 113715"/>
              <a:gd name="connsiteX1" fmla="*/ 149352 w 149352"/>
              <a:gd name="connsiteY1" fmla="*/ 73514 h 113715"/>
              <a:gd name="connsiteX2" fmla="*/ 14305 w 149352"/>
              <a:gd name="connsiteY2" fmla="*/ 113715 h 113715"/>
              <a:gd name="connsiteX3" fmla="*/ 798 w 149352"/>
              <a:gd name="connsiteY3" fmla="*/ 70202 h 113715"/>
              <a:gd name="connsiteX4" fmla="*/ 0 w 149352"/>
              <a:gd name="connsiteY4" fmla="*/ 62286 h 113715"/>
              <a:gd name="connsiteX5" fmla="*/ 119583 w 149352"/>
              <a:gd name="connsiteY5" fmla="*/ 0 h 11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52" h="113715">
                <a:moveTo>
                  <a:pt x="119583" y="0"/>
                </a:moveTo>
                <a:lnTo>
                  <a:pt x="149352" y="73514"/>
                </a:lnTo>
                <a:lnTo>
                  <a:pt x="14305" y="113715"/>
                </a:lnTo>
                <a:lnTo>
                  <a:pt x="798" y="70202"/>
                </a:lnTo>
                <a:lnTo>
                  <a:pt x="0" y="62286"/>
                </a:lnTo>
                <a:lnTo>
                  <a:pt x="1195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0" name="任意多边形 99"/>
          <p:cNvSpPr/>
          <p:nvPr/>
        </p:nvSpPr>
        <p:spPr>
          <a:xfrm>
            <a:off x="10320563" y="3369164"/>
            <a:ext cx="15390" cy="209040"/>
          </a:xfrm>
          <a:custGeom>
            <a:avLst/>
            <a:gdLst>
              <a:gd name="connsiteX0" fmla="*/ 0 w 18000"/>
              <a:gd name="connsiteY0" fmla="*/ 0 h 244491"/>
              <a:gd name="connsiteX1" fmla="*/ 18000 w 18000"/>
              <a:gd name="connsiteY1" fmla="*/ 0 h 244491"/>
              <a:gd name="connsiteX2" fmla="*/ 18000 w 18000"/>
              <a:gd name="connsiteY2" fmla="*/ 244491 h 244491"/>
              <a:gd name="connsiteX3" fmla="*/ 0 w 18000"/>
              <a:gd name="connsiteY3" fmla="*/ 229640 h 244491"/>
              <a:gd name="connsiteX4" fmla="*/ 0 w 18000"/>
              <a:gd name="connsiteY4" fmla="*/ 0 h 2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44491">
                <a:moveTo>
                  <a:pt x="0" y="0"/>
                </a:moveTo>
                <a:lnTo>
                  <a:pt x="18000" y="0"/>
                </a:lnTo>
                <a:lnTo>
                  <a:pt x="18000" y="244491"/>
                </a:lnTo>
                <a:lnTo>
                  <a:pt x="0" y="2296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1" name="文本框 100"/>
          <p:cNvSpPr txBox="1"/>
          <p:nvPr/>
        </p:nvSpPr>
        <p:spPr>
          <a:xfrm>
            <a:off x="2583660" y="5967665"/>
            <a:ext cx="7024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通过合并形状添加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并添加外阴影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>
            <a:off x="9525197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>
            <a:grpSpLocks noChangeAspect="1"/>
          </p:cNvGrpSpPr>
          <p:nvPr/>
        </p:nvGrpSpPr>
        <p:grpSpPr>
          <a:xfrm>
            <a:off x="4442750" y="3724220"/>
            <a:ext cx="374462" cy="551808"/>
            <a:chOff x="10371215" y="3409157"/>
            <a:chExt cx="218137" cy="321447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0468866" y="3409157"/>
              <a:ext cx="120486" cy="153490"/>
              <a:chOff x="4688960" y="3600433"/>
              <a:chExt cx="140919" cy="179520"/>
            </a:xfrm>
          </p:grpSpPr>
          <p:sp>
            <p:nvSpPr>
              <p:cNvPr id="112" name="任意多边形 111"/>
              <p:cNvSpPr/>
              <p:nvPr/>
            </p:nvSpPr>
            <p:spPr>
              <a:xfrm rot="3942404">
                <a:off x="4735551" y="3645869"/>
                <a:ext cx="139764" cy="48892"/>
              </a:xfrm>
              <a:custGeom>
                <a:avLst/>
                <a:gdLst>
                  <a:gd name="connsiteX0" fmla="*/ 1073 w 139764"/>
                  <a:gd name="connsiteY0" fmla="*/ 44199 h 48892"/>
                  <a:gd name="connsiteX1" fmla="*/ 100371 w 139764"/>
                  <a:gd name="connsiteY1" fmla="*/ 6664 h 48892"/>
                  <a:gd name="connsiteX2" fmla="*/ 139703 w 139764"/>
                  <a:gd name="connsiteY2" fmla="*/ 48539 h 48892"/>
                  <a:gd name="connsiteX3" fmla="*/ 139764 w 139764"/>
                  <a:gd name="connsiteY3" fmla="*/ 48891 h 48892"/>
                  <a:gd name="connsiteX4" fmla="*/ 0 w 139764"/>
                  <a:gd name="connsiteY4" fmla="*/ 48892 h 48892"/>
                  <a:gd name="connsiteX5" fmla="*/ 1073 w 139764"/>
                  <a:gd name="connsiteY5" fmla="*/ 44199 h 4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64" h="48892">
                    <a:moveTo>
                      <a:pt x="1073" y="44199"/>
                    </a:moveTo>
                    <a:cubicBezTo>
                      <a:pt x="18128" y="6414"/>
                      <a:pt x="62586" y="-10391"/>
                      <a:pt x="100371" y="6664"/>
                    </a:cubicBezTo>
                    <a:cubicBezTo>
                      <a:pt x="119263" y="15192"/>
                      <a:pt x="132911" y="30570"/>
                      <a:pt x="139703" y="48539"/>
                    </a:cubicBezTo>
                    <a:lnTo>
                      <a:pt x="139764" y="48891"/>
                    </a:lnTo>
                    <a:lnTo>
                      <a:pt x="0" y="48892"/>
                    </a:lnTo>
                    <a:lnTo>
                      <a:pt x="1073" y="44199"/>
                    </a:lnTo>
                    <a:close/>
                  </a:path>
                </a:pathLst>
              </a:custGeom>
              <a:solidFill>
                <a:srgbClr val="FBFC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 rot="3942404">
                <a:off x="4643420" y="3692204"/>
                <a:ext cx="133289" cy="42209"/>
              </a:xfrm>
              <a:custGeom>
                <a:avLst/>
                <a:gdLst>
                  <a:gd name="connsiteX0" fmla="*/ 0 w 133289"/>
                  <a:gd name="connsiteY0" fmla="*/ 0 h 42209"/>
                  <a:gd name="connsiteX1" fmla="*/ 133289 w 133289"/>
                  <a:gd name="connsiteY1" fmla="*/ 0 h 42209"/>
                  <a:gd name="connsiteX2" fmla="*/ 117322 w 133289"/>
                  <a:gd name="connsiteY2" fmla="*/ 22214 h 42209"/>
                  <a:gd name="connsiteX3" fmla="*/ 35421 w 133289"/>
                  <a:gd name="connsiteY3" fmla="*/ 35545 h 42209"/>
                  <a:gd name="connsiteX4" fmla="*/ 11217 w 133289"/>
                  <a:gd name="connsiteY4" fmla="*/ 18148 h 42209"/>
                  <a:gd name="connsiteX5" fmla="*/ 0 w 133289"/>
                  <a:gd name="connsiteY5" fmla="*/ 0 h 4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289" h="42209">
                    <a:moveTo>
                      <a:pt x="0" y="0"/>
                    </a:moveTo>
                    <a:lnTo>
                      <a:pt x="133289" y="0"/>
                    </a:lnTo>
                    <a:lnTo>
                      <a:pt x="117322" y="22214"/>
                    </a:lnTo>
                    <a:cubicBezTo>
                      <a:pt x="95852" y="42081"/>
                      <a:pt x="63760" y="48336"/>
                      <a:pt x="35421" y="35545"/>
                    </a:cubicBezTo>
                    <a:cubicBezTo>
                      <a:pt x="25975" y="31281"/>
                      <a:pt x="17840" y="25305"/>
                      <a:pt x="11217" y="1814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FC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 rot="3958752">
                <a:off x="4670113" y="3667929"/>
                <a:ext cx="169400" cy="45719"/>
              </a:xfrm>
              <a:custGeom>
                <a:avLst/>
                <a:gdLst>
                  <a:gd name="connsiteX0" fmla="*/ 45898 w 575474"/>
                  <a:gd name="connsiteY0" fmla="*/ 0 h 95324"/>
                  <a:gd name="connsiteX1" fmla="*/ 51193 w 575474"/>
                  <a:gd name="connsiteY1" fmla="*/ 1069 h 95324"/>
                  <a:gd name="connsiteX2" fmla="*/ 51193 w 575474"/>
                  <a:gd name="connsiteY2" fmla="*/ 0 h 95324"/>
                  <a:gd name="connsiteX3" fmla="*/ 520749 w 575474"/>
                  <a:gd name="connsiteY3" fmla="*/ 0 h 95324"/>
                  <a:gd name="connsiteX4" fmla="*/ 520749 w 575474"/>
                  <a:gd name="connsiteY4" fmla="*/ 1782 h 95324"/>
                  <a:gd name="connsiteX5" fmla="*/ 529576 w 575474"/>
                  <a:gd name="connsiteY5" fmla="*/ 0 h 95324"/>
                  <a:gd name="connsiteX6" fmla="*/ 575474 w 575474"/>
                  <a:gd name="connsiteY6" fmla="*/ 45898 h 95324"/>
                  <a:gd name="connsiteX7" fmla="*/ 529576 w 575474"/>
                  <a:gd name="connsiteY7" fmla="*/ 91796 h 95324"/>
                  <a:gd name="connsiteX8" fmla="*/ 520749 w 575474"/>
                  <a:gd name="connsiteY8" fmla="*/ 90014 h 95324"/>
                  <a:gd name="connsiteX9" fmla="*/ 520749 w 575474"/>
                  <a:gd name="connsiteY9" fmla="*/ 95324 h 95324"/>
                  <a:gd name="connsiteX10" fmla="*/ 51193 w 575474"/>
                  <a:gd name="connsiteY10" fmla="*/ 95324 h 95324"/>
                  <a:gd name="connsiteX11" fmla="*/ 51193 w 575474"/>
                  <a:gd name="connsiteY11" fmla="*/ 90727 h 95324"/>
                  <a:gd name="connsiteX12" fmla="*/ 45898 w 575474"/>
                  <a:gd name="connsiteY12" fmla="*/ 91796 h 95324"/>
                  <a:gd name="connsiteX13" fmla="*/ 0 w 575474"/>
                  <a:gd name="connsiteY13" fmla="*/ 45898 h 95324"/>
                  <a:gd name="connsiteX14" fmla="*/ 45898 w 575474"/>
                  <a:gd name="connsiteY14" fmla="*/ 0 h 9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474" h="95324">
                    <a:moveTo>
                      <a:pt x="45898" y="0"/>
                    </a:moveTo>
                    <a:lnTo>
                      <a:pt x="51193" y="1069"/>
                    </a:lnTo>
                    <a:lnTo>
                      <a:pt x="51193" y="0"/>
                    </a:lnTo>
                    <a:lnTo>
                      <a:pt x="520749" y="0"/>
                    </a:lnTo>
                    <a:lnTo>
                      <a:pt x="520749" y="1782"/>
                    </a:lnTo>
                    <a:lnTo>
                      <a:pt x="529576" y="0"/>
                    </a:lnTo>
                    <a:cubicBezTo>
                      <a:pt x="554925" y="0"/>
                      <a:pt x="575474" y="20549"/>
                      <a:pt x="575474" y="45898"/>
                    </a:cubicBezTo>
                    <a:cubicBezTo>
                      <a:pt x="575474" y="71247"/>
                      <a:pt x="554925" y="91796"/>
                      <a:pt x="529576" y="91796"/>
                    </a:cubicBezTo>
                    <a:lnTo>
                      <a:pt x="520749" y="90014"/>
                    </a:lnTo>
                    <a:lnTo>
                      <a:pt x="520749" y="95324"/>
                    </a:lnTo>
                    <a:lnTo>
                      <a:pt x="51193" y="95324"/>
                    </a:lnTo>
                    <a:lnTo>
                      <a:pt x="51193" y="90727"/>
                    </a:lnTo>
                    <a:lnTo>
                      <a:pt x="45898" y="91796"/>
                    </a:lnTo>
                    <a:cubicBezTo>
                      <a:pt x="20549" y="91796"/>
                      <a:pt x="0" y="71247"/>
                      <a:pt x="0" y="45898"/>
                    </a:cubicBezTo>
                    <a:cubicBezTo>
                      <a:pt x="0" y="20549"/>
                      <a:pt x="20549" y="0"/>
                      <a:pt x="45898" y="0"/>
                    </a:cubicBezTo>
                    <a:close/>
                  </a:path>
                </a:pathLst>
              </a:custGeom>
              <a:solidFill>
                <a:srgbClr val="FBFC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</p:grpSp>
        <p:sp>
          <p:nvSpPr>
            <p:cNvPr id="115" name="任意多边形 114"/>
            <p:cNvSpPr/>
            <p:nvPr/>
          </p:nvSpPr>
          <p:spPr>
            <a:xfrm>
              <a:off x="10371215" y="3471871"/>
              <a:ext cx="127696" cy="97226"/>
            </a:xfrm>
            <a:custGeom>
              <a:avLst/>
              <a:gdLst>
                <a:gd name="connsiteX0" fmla="*/ 119583 w 149352"/>
                <a:gd name="connsiteY0" fmla="*/ 0 h 113715"/>
                <a:gd name="connsiteX1" fmla="*/ 149352 w 149352"/>
                <a:gd name="connsiteY1" fmla="*/ 73514 h 113715"/>
                <a:gd name="connsiteX2" fmla="*/ 14305 w 149352"/>
                <a:gd name="connsiteY2" fmla="*/ 113715 h 113715"/>
                <a:gd name="connsiteX3" fmla="*/ 798 w 149352"/>
                <a:gd name="connsiteY3" fmla="*/ 70202 h 113715"/>
                <a:gd name="connsiteX4" fmla="*/ 0 w 149352"/>
                <a:gd name="connsiteY4" fmla="*/ 62286 h 113715"/>
                <a:gd name="connsiteX5" fmla="*/ 119583 w 149352"/>
                <a:gd name="connsiteY5" fmla="*/ 0 h 11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352" h="113715">
                  <a:moveTo>
                    <a:pt x="119583" y="0"/>
                  </a:moveTo>
                  <a:lnTo>
                    <a:pt x="149352" y="73514"/>
                  </a:lnTo>
                  <a:lnTo>
                    <a:pt x="14305" y="113715"/>
                  </a:lnTo>
                  <a:lnTo>
                    <a:pt x="798" y="70202"/>
                  </a:lnTo>
                  <a:lnTo>
                    <a:pt x="0" y="62286"/>
                  </a:lnTo>
                  <a:lnTo>
                    <a:pt x="1195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10472963" y="3521564"/>
              <a:ext cx="15390" cy="209040"/>
            </a:xfrm>
            <a:custGeom>
              <a:avLst/>
              <a:gdLst>
                <a:gd name="connsiteX0" fmla="*/ 0 w 18000"/>
                <a:gd name="connsiteY0" fmla="*/ 0 h 244491"/>
                <a:gd name="connsiteX1" fmla="*/ 18000 w 18000"/>
                <a:gd name="connsiteY1" fmla="*/ 0 h 244491"/>
                <a:gd name="connsiteX2" fmla="*/ 18000 w 18000"/>
                <a:gd name="connsiteY2" fmla="*/ 244491 h 244491"/>
                <a:gd name="connsiteX3" fmla="*/ 0 w 18000"/>
                <a:gd name="connsiteY3" fmla="*/ 229640 h 244491"/>
                <a:gd name="connsiteX4" fmla="*/ 0 w 18000"/>
                <a:gd name="connsiteY4" fmla="*/ 0 h 24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00" h="244491">
                  <a:moveTo>
                    <a:pt x="0" y="0"/>
                  </a:moveTo>
                  <a:lnTo>
                    <a:pt x="18000" y="0"/>
                  </a:lnTo>
                  <a:lnTo>
                    <a:pt x="18000" y="244491"/>
                  </a:lnTo>
                  <a:lnTo>
                    <a:pt x="0" y="229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4212464" y="1215605"/>
            <a:ext cx="951061" cy="1091170"/>
            <a:chOff x="2672165" y="3535173"/>
            <a:chExt cx="1379523" cy="1582753"/>
          </a:xfrm>
        </p:grpSpPr>
        <p:sp>
          <p:nvSpPr>
            <p:cNvPr id="146" name="任意多边形 145"/>
            <p:cNvSpPr/>
            <p:nvPr/>
          </p:nvSpPr>
          <p:spPr>
            <a:xfrm>
              <a:off x="3216156" y="4504089"/>
              <a:ext cx="835532" cy="608150"/>
            </a:xfrm>
            <a:custGeom>
              <a:avLst/>
              <a:gdLst>
                <a:gd name="connsiteX0" fmla="*/ 198755 w 392461"/>
                <a:gd name="connsiteY0" fmla="*/ 0 h 285657"/>
                <a:gd name="connsiteX1" fmla="*/ 381891 w 392461"/>
                <a:gd name="connsiteY1" fmla="*/ 121391 h 285657"/>
                <a:gd name="connsiteX2" fmla="*/ 392461 w 392461"/>
                <a:gd name="connsiteY2" fmla="*/ 155440 h 285657"/>
                <a:gd name="connsiteX3" fmla="*/ 374463 w 392461"/>
                <a:gd name="connsiteY3" fmla="*/ 177253 h 285657"/>
                <a:gd name="connsiteX4" fmla="*/ 112752 w 392461"/>
                <a:gd name="connsiteY4" fmla="*/ 285657 h 285657"/>
                <a:gd name="connsiteX5" fmla="*/ 38161 w 392461"/>
                <a:gd name="connsiteY5" fmla="*/ 278138 h 285657"/>
                <a:gd name="connsiteX6" fmla="*/ 13909 w 392461"/>
                <a:gd name="connsiteY6" fmla="*/ 270610 h 285657"/>
                <a:gd name="connsiteX7" fmla="*/ 4038 w 392461"/>
                <a:gd name="connsiteY7" fmla="*/ 238811 h 285657"/>
                <a:gd name="connsiteX8" fmla="*/ 0 w 392461"/>
                <a:gd name="connsiteY8" fmla="*/ 198755 h 285657"/>
                <a:gd name="connsiteX9" fmla="*/ 198755 w 392461"/>
                <a:gd name="connsiteY9" fmla="*/ 0 h 28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2461" h="285657">
                  <a:moveTo>
                    <a:pt x="198755" y="0"/>
                  </a:moveTo>
                  <a:cubicBezTo>
                    <a:pt x="281082" y="0"/>
                    <a:pt x="351718" y="50055"/>
                    <a:pt x="381891" y="121391"/>
                  </a:cubicBezTo>
                  <a:lnTo>
                    <a:pt x="392461" y="155440"/>
                  </a:lnTo>
                  <a:lnTo>
                    <a:pt x="374463" y="177253"/>
                  </a:lnTo>
                  <a:cubicBezTo>
                    <a:pt x="307485" y="244231"/>
                    <a:pt x="214957" y="285657"/>
                    <a:pt x="112752" y="285657"/>
                  </a:cubicBezTo>
                  <a:cubicBezTo>
                    <a:pt x="87201" y="285657"/>
                    <a:pt x="62255" y="283068"/>
                    <a:pt x="38161" y="278138"/>
                  </a:cubicBezTo>
                  <a:lnTo>
                    <a:pt x="13909" y="270610"/>
                  </a:lnTo>
                  <a:lnTo>
                    <a:pt x="4038" y="238811"/>
                  </a:lnTo>
                  <a:cubicBezTo>
                    <a:pt x="1391" y="225873"/>
                    <a:pt x="0" y="212476"/>
                    <a:pt x="0" y="198755"/>
                  </a:cubicBezTo>
                  <a:cubicBezTo>
                    <a:pt x="0" y="88986"/>
                    <a:pt x="88986" y="0"/>
                    <a:pt x="198755" y="0"/>
                  </a:cubicBezTo>
                  <a:close/>
                </a:path>
              </a:pathLst>
            </a:custGeom>
            <a:solidFill>
              <a:srgbClr val="62CFB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2674347" y="4150085"/>
              <a:ext cx="889055" cy="967841"/>
            </a:xfrm>
            <a:custGeom>
              <a:avLst/>
              <a:gdLst>
                <a:gd name="connsiteX0" fmla="*/ 47486 w 417601"/>
                <a:gd name="connsiteY0" fmla="*/ 0 h 454609"/>
                <a:gd name="connsiteX1" fmla="*/ 417601 w 417601"/>
                <a:gd name="connsiteY1" fmla="*/ 370115 h 454609"/>
                <a:gd name="connsiteX2" fmla="*/ 410082 w 417601"/>
                <a:gd name="connsiteY2" fmla="*/ 444706 h 454609"/>
                <a:gd name="connsiteX3" fmla="*/ 408200 w 417601"/>
                <a:gd name="connsiteY3" fmla="*/ 450770 h 454609"/>
                <a:gd name="connsiteX4" fmla="*/ 370115 w 417601"/>
                <a:gd name="connsiteY4" fmla="*/ 454609 h 454609"/>
                <a:gd name="connsiteX5" fmla="*/ 0 w 417601"/>
                <a:gd name="connsiteY5" fmla="*/ 84494 h 454609"/>
                <a:gd name="connsiteX6" fmla="*/ 7519 w 417601"/>
                <a:gd name="connsiteY6" fmla="*/ 9903 h 454609"/>
                <a:gd name="connsiteX7" fmla="*/ 9402 w 417601"/>
                <a:gd name="connsiteY7" fmla="*/ 3839 h 454609"/>
                <a:gd name="connsiteX8" fmla="*/ 47486 w 417601"/>
                <a:gd name="connsiteY8" fmla="*/ 0 h 45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601" h="454609">
                  <a:moveTo>
                    <a:pt x="47486" y="0"/>
                  </a:moveTo>
                  <a:cubicBezTo>
                    <a:pt x="251895" y="0"/>
                    <a:pt x="417601" y="165706"/>
                    <a:pt x="417601" y="370115"/>
                  </a:cubicBezTo>
                  <a:cubicBezTo>
                    <a:pt x="417601" y="395666"/>
                    <a:pt x="415012" y="420613"/>
                    <a:pt x="410082" y="444706"/>
                  </a:cubicBezTo>
                  <a:lnTo>
                    <a:pt x="408200" y="450770"/>
                  </a:lnTo>
                  <a:lnTo>
                    <a:pt x="370115" y="454609"/>
                  </a:lnTo>
                  <a:cubicBezTo>
                    <a:pt x="165706" y="454609"/>
                    <a:pt x="0" y="288903"/>
                    <a:pt x="0" y="84494"/>
                  </a:cubicBezTo>
                  <a:cubicBezTo>
                    <a:pt x="0" y="58943"/>
                    <a:pt x="2589" y="33997"/>
                    <a:pt x="7519" y="9903"/>
                  </a:cubicBezTo>
                  <a:lnTo>
                    <a:pt x="9402" y="3839"/>
                  </a:lnTo>
                  <a:lnTo>
                    <a:pt x="47486" y="0"/>
                  </a:lnTo>
                  <a:close/>
                </a:path>
              </a:pathLst>
            </a:custGeom>
            <a:solidFill>
              <a:srgbClr val="62CFB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672165" y="3853536"/>
              <a:ext cx="780129" cy="875907"/>
            </a:xfrm>
            <a:custGeom>
              <a:avLst/>
              <a:gdLst>
                <a:gd name="connsiteX0" fmla="*/ 160725 w 366438"/>
                <a:gd name="connsiteY0" fmla="*/ 0 h 411426"/>
                <a:gd name="connsiteX1" fmla="*/ 366438 w 366438"/>
                <a:gd name="connsiteY1" fmla="*/ 205713 h 411426"/>
                <a:gd name="connsiteX2" fmla="*/ 160725 w 366438"/>
                <a:gd name="connsiteY2" fmla="*/ 411426 h 411426"/>
                <a:gd name="connsiteX3" fmla="*/ 80652 w 366438"/>
                <a:gd name="connsiteY3" fmla="*/ 395260 h 411426"/>
                <a:gd name="connsiteX4" fmla="*/ 25027 w 366438"/>
                <a:gd name="connsiteY4" fmla="*/ 357757 h 411426"/>
                <a:gd name="connsiteX5" fmla="*/ 7519 w 366438"/>
                <a:gd name="connsiteY5" fmla="*/ 301354 h 411426"/>
                <a:gd name="connsiteX6" fmla="*/ 0 w 366438"/>
                <a:gd name="connsiteY6" fmla="*/ 226763 h 411426"/>
                <a:gd name="connsiteX7" fmla="*/ 29085 w 366438"/>
                <a:gd name="connsiteY7" fmla="*/ 82697 h 411426"/>
                <a:gd name="connsiteX8" fmla="*/ 56278 w 366438"/>
                <a:gd name="connsiteY8" fmla="*/ 32600 h 411426"/>
                <a:gd name="connsiteX9" fmla="*/ 80652 w 366438"/>
                <a:gd name="connsiteY9" fmla="*/ 16166 h 411426"/>
                <a:gd name="connsiteX10" fmla="*/ 160725 w 366438"/>
                <a:gd name="connsiteY10" fmla="*/ 0 h 41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438" h="411426">
                  <a:moveTo>
                    <a:pt x="160725" y="0"/>
                  </a:moveTo>
                  <a:cubicBezTo>
                    <a:pt x="274337" y="0"/>
                    <a:pt x="366438" y="92101"/>
                    <a:pt x="366438" y="205713"/>
                  </a:cubicBezTo>
                  <a:cubicBezTo>
                    <a:pt x="366438" y="319325"/>
                    <a:pt x="274337" y="411426"/>
                    <a:pt x="160725" y="411426"/>
                  </a:cubicBezTo>
                  <a:cubicBezTo>
                    <a:pt x="132322" y="411426"/>
                    <a:pt x="105264" y="405670"/>
                    <a:pt x="80652" y="395260"/>
                  </a:cubicBezTo>
                  <a:lnTo>
                    <a:pt x="25027" y="357757"/>
                  </a:lnTo>
                  <a:lnTo>
                    <a:pt x="7519" y="301354"/>
                  </a:lnTo>
                  <a:cubicBezTo>
                    <a:pt x="2589" y="277261"/>
                    <a:pt x="0" y="252314"/>
                    <a:pt x="0" y="226763"/>
                  </a:cubicBezTo>
                  <a:cubicBezTo>
                    <a:pt x="0" y="175661"/>
                    <a:pt x="10357" y="126978"/>
                    <a:pt x="29085" y="82697"/>
                  </a:cubicBezTo>
                  <a:lnTo>
                    <a:pt x="56278" y="32600"/>
                  </a:lnTo>
                  <a:lnTo>
                    <a:pt x="80652" y="16166"/>
                  </a:lnTo>
                  <a:cubicBezTo>
                    <a:pt x="105264" y="5756"/>
                    <a:pt x="132322" y="0"/>
                    <a:pt x="160725" y="0"/>
                  </a:cubicBezTo>
                  <a:close/>
                </a:path>
              </a:pathLst>
            </a:custGeom>
            <a:solidFill>
              <a:srgbClr val="62CFB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2692225" y="3535173"/>
              <a:ext cx="749615" cy="644785"/>
            </a:xfrm>
            <a:custGeom>
              <a:avLst/>
              <a:gdLst>
                <a:gd name="connsiteX0" fmla="*/ 347627 w 352104"/>
                <a:gd name="connsiteY0" fmla="*/ 0 h 302865"/>
                <a:gd name="connsiteX1" fmla="*/ 352104 w 352104"/>
                <a:gd name="connsiteY1" fmla="*/ 44414 h 302865"/>
                <a:gd name="connsiteX2" fmla="*/ 93653 w 352104"/>
                <a:gd name="connsiteY2" fmla="*/ 302865 h 302865"/>
                <a:gd name="connsiteX3" fmla="*/ 41566 w 352104"/>
                <a:gd name="connsiteY3" fmla="*/ 297614 h 302865"/>
                <a:gd name="connsiteX4" fmla="*/ 0 w 352104"/>
                <a:gd name="connsiteY4" fmla="*/ 284712 h 302865"/>
                <a:gd name="connsiteX5" fmla="*/ 18585 w 352104"/>
                <a:gd name="connsiteY5" fmla="*/ 224840 h 302865"/>
                <a:gd name="connsiteX6" fmla="*/ 285024 w 352104"/>
                <a:gd name="connsiteY6" fmla="*/ 6310 h 302865"/>
                <a:gd name="connsiteX7" fmla="*/ 347627 w 352104"/>
                <a:gd name="connsiteY7" fmla="*/ 0 h 30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104" h="302865">
                  <a:moveTo>
                    <a:pt x="347627" y="0"/>
                  </a:moveTo>
                  <a:lnTo>
                    <a:pt x="352104" y="44414"/>
                  </a:lnTo>
                  <a:cubicBezTo>
                    <a:pt x="352104" y="187153"/>
                    <a:pt x="236392" y="302865"/>
                    <a:pt x="93653" y="302865"/>
                  </a:cubicBezTo>
                  <a:cubicBezTo>
                    <a:pt x="75811" y="302865"/>
                    <a:pt x="58391" y="301057"/>
                    <a:pt x="41566" y="297614"/>
                  </a:cubicBezTo>
                  <a:lnTo>
                    <a:pt x="0" y="284712"/>
                  </a:lnTo>
                  <a:lnTo>
                    <a:pt x="18585" y="224840"/>
                  </a:lnTo>
                  <a:cubicBezTo>
                    <a:pt x="65408" y="114141"/>
                    <a:pt x="164556" y="30962"/>
                    <a:pt x="285024" y="6310"/>
                  </a:cubicBezTo>
                  <a:lnTo>
                    <a:pt x="347627" y="0"/>
                  </a:lnTo>
                  <a:close/>
                </a:path>
              </a:pathLst>
            </a:custGeom>
            <a:solidFill>
              <a:srgbClr val="62CFB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186386" y="1017682"/>
            <a:ext cx="1206900" cy="1487016"/>
            <a:chOff x="2623381" y="1910281"/>
            <a:chExt cx="1750620" cy="2156932"/>
          </a:xfrm>
        </p:grpSpPr>
        <p:sp>
          <p:nvSpPr>
            <p:cNvPr id="179" name="椭圆 178"/>
            <p:cNvSpPr/>
            <p:nvPr/>
          </p:nvSpPr>
          <p:spPr>
            <a:xfrm>
              <a:off x="2798087" y="2268380"/>
              <a:ext cx="1575914" cy="1575913"/>
            </a:xfrm>
            <a:prstGeom prst="ellipse">
              <a:avLst/>
            </a:prstGeom>
            <a:solidFill>
              <a:srgbClr val="ADE6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3383928" y="3265594"/>
              <a:ext cx="780099" cy="780099"/>
            </a:xfrm>
            <a:prstGeom prst="ellipse">
              <a:avLst/>
            </a:prstGeom>
            <a:solidFill>
              <a:srgbClr val="51BA9A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2661615" y="2620027"/>
              <a:ext cx="886368" cy="886368"/>
            </a:xfrm>
            <a:prstGeom prst="ellipse">
              <a:avLst/>
            </a:prstGeom>
            <a:solidFill>
              <a:srgbClr val="51BA9A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2623381" y="1910281"/>
              <a:ext cx="931665" cy="931665"/>
            </a:xfrm>
            <a:prstGeom prst="ellipse">
              <a:avLst/>
            </a:prstGeom>
            <a:solidFill>
              <a:srgbClr val="51BA9A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739654" y="3128981"/>
              <a:ext cx="938232" cy="938232"/>
            </a:xfrm>
            <a:prstGeom prst="ellipse">
              <a:avLst/>
            </a:prstGeom>
            <a:solidFill>
              <a:srgbClr val="51BA9A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0" name="右箭头 199"/>
          <p:cNvSpPr/>
          <p:nvPr/>
        </p:nvSpPr>
        <p:spPr>
          <a:xfrm>
            <a:off x="3077064" y="1600826"/>
            <a:ext cx="473061" cy="32072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228841" y="3281155"/>
            <a:ext cx="1266053" cy="1266053"/>
            <a:chOff x="1073604" y="3236798"/>
            <a:chExt cx="1836422" cy="1836422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519941" y="3594649"/>
              <a:ext cx="964025" cy="1137439"/>
              <a:chOff x="2541401" y="3783895"/>
              <a:chExt cx="964025" cy="1137439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2857104" y="3783895"/>
                <a:ext cx="648322" cy="779672"/>
                <a:chOff x="4600339" y="3503499"/>
                <a:chExt cx="304527" cy="366225"/>
              </a:xfrm>
            </p:grpSpPr>
            <p:sp>
              <p:nvSpPr>
                <p:cNvPr id="130" name="任意多边形 129"/>
                <p:cNvSpPr/>
                <p:nvPr/>
              </p:nvSpPr>
              <p:spPr>
                <a:xfrm rot="3942404">
                  <a:off x="4810538" y="3775396"/>
                  <a:ext cx="139764" cy="48892"/>
                </a:xfrm>
                <a:custGeom>
                  <a:avLst/>
                  <a:gdLst>
                    <a:gd name="connsiteX0" fmla="*/ 1073 w 139764"/>
                    <a:gd name="connsiteY0" fmla="*/ 44199 h 48892"/>
                    <a:gd name="connsiteX1" fmla="*/ 100371 w 139764"/>
                    <a:gd name="connsiteY1" fmla="*/ 6664 h 48892"/>
                    <a:gd name="connsiteX2" fmla="*/ 139703 w 139764"/>
                    <a:gd name="connsiteY2" fmla="*/ 48539 h 48892"/>
                    <a:gd name="connsiteX3" fmla="*/ 139764 w 139764"/>
                    <a:gd name="connsiteY3" fmla="*/ 48891 h 48892"/>
                    <a:gd name="connsiteX4" fmla="*/ 0 w 139764"/>
                    <a:gd name="connsiteY4" fmla="*/ 48892 h 48892"/>
                    <a:gd name="connsiteX5" fmla="*/ 1073 w 139764"/>
                    <a:gd name="connsiteY5" fmla="*/ 44199 h 4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764" h="48892">
                      <a:moveTo>
                        <a:pt x="1073" y="44199"/>
                      </a:moveTo>
                      <a:cubicBezTo>
                        <a:pt x="18128" y="6414"/>
                        <a:pt x="62586" y="-10391"/>
                        <a:pt x="100371" y="6664"/>
                      </a:cubicBezTo>
                      <a:cubicBezTo>
                        <a:pt x="119263" y="15192"/>
                        <a:pt x="132911" y="30570"/>
                        <a:pt x="139703" y="48539"/>
                      </a:cubicBezTo>
                      <a:lnTo>
                        <a:pt x="139764" y="48891"/>
                      </a:lnTo>
                      <a:lnTo>
                        <a:pt x="0" y="48892"/>
                      </a:lnTo>
                      <a:lnTo>
                        <a:pt x="1073" y="44199"/>
                      </a:lnTo>
                      <a:close/>
                    </a:path>
                  </a:pathLst>
                </a:custGeom>
                <a:solidFill>
                  <a:srgbClr val="FBFC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u="sng"/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 rot="3942404">
                  <a:off x="4554799" y="3549039"/>
                  <a:ext cx="133289" cy="42209"/>
                </a:xfrm>
                <a:custGeom>
                  <a:avLst/>
                  <a:gdLst>
                    <a:gd name="connsiteX0" fmla="*/ 0 w 133289"/>
                    <a:gd name="connsiteY0" fmla="*/ 0 h 42209"/>
                    <a:gd name="connsiteX1" fmla="*/ 133289 w 133289"/>
                    <a:gd name="connsiteY1" fmla="*/ 0 h 42209"/>
                    <a:gd name="connsiteX2" fmla="*/ 117322 w 133289"/>
                    <a:gd name="connsiteY2" fmla="*/ 22214 h 42209"/>
                    <a:gd name="connsiteX3" fmla="*/ 35421 w 133289"/>
                    <a:gd name="connsiteY3" fmla="*/ 35545 h 42209"/>
                    <a:gd name="connsiteX4" fmla="*/ 11217 w 133289"/>
                    <a:gd name="connsiteY4" fmla="*/ 18148 h 42209"/>
                    <a:gd name="connsiteX5" fmla="*/ 0 w 133289"/>
                    <a:gd name="connsiteY5" fmla="*/ 0 h 42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289" h="42209">
                      <a:moveTo>
                        <a:pt x="0" y="0"/>
                      </a:moveTo>
                      <a:lnTo>
                        <a:pt x="133289" y="0"/>
                      </a:lnTo>
                      <a:lnTo>
                        <a:pt x="117322" y="22214"/>
                      </a:lnTo>
                      <a:cubicBezTo>
                        <a:pt x="95852" y="42081"/>
                        <a:pt x="63760" y="48336"/>
                        <a:pt x="35421" y="35545"/>
                      </a:cubicBezTo>
                      <a:cubicBezTo>
                        <a:pt x="25975" y="31281"/>
                        <a:pt x="17840" y="25305"/>
                        <a:pt x="11217" y="1814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FC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u="sng"/>
                </a:p>
              </p:txBody>
            </p:sp>
            <p:sp>
              <p:nvSpPr>
                <p:cNvPr id="132" name="任意多边形 131"/>
                <p:cNvSpPr/>
                <p:nvPr/>
              </p:nvSpPr>
              <p:spPr>
                <a:xfrm rot="3958752">
                  <a:off x="4670113" y="3667929"/>
                  <a:ext cx="169400" cy="45719"/>
                </a:xfrm>
                <a:custGeom>
                  <a:avLst/>
                  <a:gdLst>
                    <a:gd name="connsiteX0" fmla="*/ 45898 w 575474"/>
                    <a:gd name="connsiteY0" fmla="*/ 0 h 95324"/>
                    <a:gd name="connsiteX1" fmla="*/ 51193 w 575474"/>
                    <a:gd name="connsiteY1" fmla="*/ 1069 h 95324"/>
                    <a:gd name="connsiteX2" fmla="*/ 51193 w 575474"/>
                    <a:gd name="connsiteY2" fmla="*/ 0 h 95324"/>
                    <a:gd name="connsiteX3" fmla="*/ 520749 w 575474"/>
                    <a:gd name="connsiteY3" fmla="*/ 0 h 95324"/>
                    <a:gd name="connsiteX4" fmla="*/ 520749 w 575474"/>
                    <a:gd name="connsiteY4" fmla="*/ 1782 h 95324"/>
                    <a:gd name="connsiteX5" fmla="*/ 529576 w 575474"/>
                    <a:gd name="connsiteY5" fmla="*/ 0 h 95324"/>
                    <a:gd name="connsiteX6" fmla="*/ 575474 w 575474"/>
                    <a:gd name="connsiteY6" fmla="*/ 45898 h 95324"/>
                    <a:gd name="connsiteX7" fmla="*/ 529576 w 575474"/>
                    <a:gd name="connsiteY7" fmla="*/ 91796 h 95324"/>
                    <a:gd name="connsiteX8" fmla="*/ 520749 w 575474"/>
                    <a:gd name="connsiteY8" fmla="*/ 90014 h 95324"/>
                    <a:gd name="connsiteX9" fmla="*/ 520749 w 575474"/>
                    <a:gd name="connsiteY9" fmla="*/ 95324 h 95324"/>
                    <a:gd name="connsiteX10" fmla="*/ 51193 w 575474"/>
                    <a:gd name="connsiteY10" fmla="*/ 95324 h 95324"/>
                    <a:gd name="connsiteX11" fmla="*/ 51193 w 575474"/>
                    <a:gd name="connsiteY11" fmla="*/ 90727 h 95324"/>
                    <a:gd name="connsiteX12" fmla="*/ 45898 w 575474"/>
                    <a:gd name="connsiteY12" fmla="*/ 91796 h 95324"/>
                    <a:gd name="connsiteX13" fmla="*/ 0 w 575474"/>
                    <a:gd name="connsiteY13" fmla="*/ 45898 h 95324"/>
                    <a:gd name="connsiteX14" fmla="*/ 45898 w 575474"/>
                    <a:gd name="connsiteY14" fmla="*/ 0 h 9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5474" h="95324">
                      <a:moveTo>
                        <a:pt x="45898" y="0"/>
                      </a:moveTo>
                      <a:lnTo>
                        <a:pt x="51193" y="1069"/>
                      </a:lnTo>
                      <a:lnTo>
                        <a:pt x="51193" y="0"/>
                      </a:lnTo>
                      <a:lnTo>
                        <a:pt x="520749" y="0"/>
                      </a:lnTo>
                      <a:lnTo>
                        <a:pt x="520749" y="1782"/>
                      </a:lnTo>
                      <a:lnTo>
                        <a:pt x="529576" y="0"/>
                      </a:lnTo>
                      <a:cubicBezTo>
                        <a:pt x="554925" y="0"/>
                        <a:pt x="575474" y="20549"/>
                        <a:pt x="575474" y="45898"/>
                      </a:cubicBezTo>
                      <a:cubicBezTo>
                        <a:pt x="575474" y="71247"/>
                        <a:pt x="554925" y="91796"/>
                        <a:pt x="529576" y="91796"/>
                      </a:cubicBezTo>
                      <a:lnTo>
                        <a:pt x="520749" y="90014"/>
                      </a:lnTo>
                      <a:lnTo>
                        <a:pt x="520749" y="95324"/>
                      </a:lnTo>
                      <a:lnTo>
                        <a:pt x="51193" y="95324"/>
                      </a:lnTo>
                      <a:lnTo>
                        <a:pt x="51193" y="90727"/>
                      </a:lnTo>
                      <a:lnTo>
                        <a:pt x="45898" y="91796"/>
                      </a:lnTo>
                      <a:cubicBezTo>
                        <a:pt x="20549" y="91796"/>
                        <a:pt x="0" y="71247"/>
                        <a:pt x="0" y="45898"/>
                      </a:cubicBezTo>
                      <a:cubicBezTo>
                        <a:pt x="0" y="20549"/>
                        <a:pt x="20549" y="0"/>
                        <a:pt x="45898" y="0"/>
                      </a:cubicBezTo>
                      <a:close/>
                    </a:path>
                  </a:pathLst>
                </a:custGeom>
                <a:solidFill>
                  <a:srgbClr val="FBFC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u="sng"/>
                </a:p>
              </p:txBody>
            </p:sp>
          </p:grpSp>
          <p:sp>
            <p:nvSpPr>
              <p:cNvPr id="128" name="任意多边形 127"/>
              <p:cNvSpPr/>
              <p:nvPr/>
            </p:nvSpPr>
            <p:spPr>
              <a:xfrm>
                <a:off x="2541401" y="4146463"/>
                <a:ext cx="317963" cy="242093"/>
              </a:xfrm>
              <a:custGeom>
                <a:avLst/>
                <a:gdLst>
                  <a:gd name="connsiteX0" fmla="*/ 119583 w 149352"/>
                  <a:gd name="connsiteY0" fmla="*/ 0 h 113715"/>
                  <a:gd name="connsiteX1" fmla="*/ 149352 w 149352"/>
                  <a:gd name="connsiteY1" fmla="*/ 73514 h 113715"/>
                  <a:gd name="connsiteX2" fmla="*/ 14305 w 149352"/>
                  <a:gd name="connsiteY2" fmla="*/ 113715 h 113715"/>
                  <a:gd name="connsiteX3" fmla="*/ 798 w 149352"/>
                  <a:gd name="connsiteY3" fmla="*/ 70202 h 113715"/>
                  <a:gd name="connsiteX4" fmla="*/ 0 w 149352"/>
                  <a:gd name="connsiteY4" fmla="*/ 62286 h 113715"/>
                  <a:gd name="connsiteX5" fmla="*/ 119583 w 149352"/>
                  <a:gd name="connsiteY5" fmla="*/ 0 h 11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352" h="113715">
                    <a:moveTo>
                      <a:pt x="119583" y="0"/>
                    </a:moveTo>
                    <a:lnTo>
                      <a:pt x="149352" y="73514"/>
                    </a:lnTo>
                    <a:lnTo>
                      <a:pt x="14305" y="113715"/>
                    </a:lnTo>
                    <a:lnTo>
                      <a:pt x="798" y="70202"/>
                    </a:lnTo>
                    <a:lnTo>
                      <a:pt x="0" y="62286"/>
                    </a:lnTo>
                    <a:lnTo>
                      <a:pt x="11958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2939894" y="4400824"/>
                <a:ext cx="38321" cy="520510"/>
              </a:xfrm>
              <a:custGeom>
                <a:avLst/>
                <a:gdLst>
                  <a:gd name="connsiteX0" fmla="*/ 0 w 18000"/>
                  <a:gd name="connsiteY0" fmla="*/ 0 h 244491"/>
                  <a:gd name="connsiteX1" fmla="*/ 18000 w 18000"/>
                  <a:gd name="connsiteY1" fmla="*/ 0 h 244491"/>
                  <a:gd name="connsiteX2" fmla="*/ 18000 w 18000"/>
                  <a:gd name="connsiteY2" fmla="*/ 244491 h 244491"/>
                  <a:gd name="connsiteX3" fmla="*/ 0 w 18000"/>
                  <a:gd name="connsiteY3" fmla="*/ 229640 h 244491"/>
                  <a:gd name="connsiteX4" fmla="*/ 0 w 18000"/>
                  <a:gd name="connsiteY4" fmla="*/ 0 h 244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244491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244491"/>
                    </a:lnTo>
                    <a:lnTo>
                      <a:pt x="0" y="2296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</p:grpSp>
        <p:sp>
          <p:nvSpPr>
            <p:cNvPr id="201" name="椭圆 200"/>
            <p:cNvSpPr/>
            <p:nvPr/>
          </p:nvSpPr>
          <p:spPr>
            <a:xfrm>
              <a:off x="1073604" y="3236798"/>
              <a:ext cx="1836422" cy="1836422"/>
            </a:xfrm>
            <a:prstGeom prst="ellipse">
              <a:avLst/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右箭头 202"/>
          <p:cNvSpPr/>
          <p:nvPr/>
        </p:nvSpPr>
        <p:spPr>
          <a:xfrm>
            <a:off x="3077064" y="3753817"/>
            <a:ext cx="473061" cy="320729"/>
          </a:xfrm>
          <a:prstGeom prst="rightArrow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2560089" y="2576366"/>
            <a:ext cx="1115481" cy="1115481"/>
            <a:chOff x="6673807" y="305047"/>
            <a:chExt cx="1618017" cy="1618017"/>
          </a:xfrm>
        </p:grpSpPr>
        <p:sp>
          <p:nvSpPr>
            <p:cNvPr id="204" name="空心弧 203"/>
            <p:cNvSpPr/>
            <p:nvPr/>
          </p:nvSpPr>
          <p:spPr>
            <a:xfrm rot="1222809">
              <a:off x="6673807" y="305047"/>
              <a:ext cx="1618017" cy="1618017"/>
            </a:xfrm>
            <a:prstGeom prst="blockArc">
              <a:avLst>
                <a:gd name="adj1" fmla="val 15248150"/>
                <a:gd name="adj2" fmla="val 20021265"/>
                <a:gd name="adj3" fmla="val 13866"/>
              </a:avLst>
            </a:pr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8056892" y="861562"/>
              <a:ext cx="231978" cy="248970"/>
            </a:xfrm>
            <a:prstGeom prst="ellipse">
              <a:avLst/>
            </a:pr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7451568" y="314352"/>
              <a:ext cx="231978" cy="248970"/>
            </a:xfrm>
            <a:prstGeom prst="ellipse">
              <a:avLst/>
            </a:pr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209" name="圆角矩形 208"/>
          <p:cNvSpPr/>
          <p:nvPr/>
        </p:nvSpPr>
        <p:spPr>
          <a:xfrm>
            <a:off x="333822" y="217941"/>
            <a:ext cx="5665017" cy="5142727"/>
          </a:xfrm>
          <a:prstGeom prst="roundRect">
            <a:avLst/>
          </a:prstGeom>
          <a:noFill/>
          <a:ln w="38100">
            <a:solidFill>
              <a:srgbClr val="51BA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0" name="直接连接符 209"/>
          <p:cNvCxnSpPr/>
          <p:nvPr/>
        </p:nvCxnSpPr>
        <p:spPr>
          <a:xfrm>
            <a:off x="5998839" y="3037665"/>
            <a:ext cx="4219343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76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9031708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心圆 6"/>
          <p:cNvSpPr/>
          <p:nvPr/>
        </p:nvSpPr>
        <p:spPr>
          <a:xfrm rot="1988423">
            <a:off x="10174151" y="4913144"/>
            <a:ext cx="562515" cy="562514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" name="梯形 7"/>
          <p:cNvSpPr/>
          <p:nvPr/>
        </p:nvSpPr>
        <p:spPr>
          <a:xfrm rot="1727796">
            <a:off x="10530495" y="487138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梯形 8"/>
          <p:cNvSpPr/>
          <p:nvPr/>
        </p:nvSpPr>
        <p:spPr>
          <a:xfrm rot="4588292">
            <a:off x="10676112" y="505174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梯形 9"/>
          <p:cNvSpPr/>
          <p:nvPr/>
        </p:nvSpPr>
        <p:spPr>
          <a:xfrm rot="6985720">
            <a:off x="10653149" y="52886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梯形 10"/>
          <p:cNvSpPr/>
          <p:nvPr/>
        </p:nvSpPr>
        <p:spPr>
          <a:xfrm rot="9731124">
            <a:off x="10472799" y="543393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梯形 11"/>
          <p:cNvSpPr/>
          <p:nvPr/>
        </p:nvSpPr>
        <p:spPr>
          <a:xfrm rot="12464535">
            <a:off x="10239253" y="5408844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梯形 12"/>
          <p:cNvSpPr/>
          <p:nvPr/>
        </p:nvSpPr>
        <p:spPr>
          <a:xfrm rot="15080839">
            <a:off x="10092654" y="5230470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4" name="梯形 13"/>
          <p:cNvSpPr/>
          <p:nvPr/>
        </p:nvSpPr>
        <p:spPr>
          <a:xfrm rot="18188423">
            <a:off x="10112689" y="5000515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" name="梯形 14"/>
          <p:cNvSpPr/>
          <p:nvPr/>
        </p:nvSpPr>
        <p:spPr>
          <a:xfrm rot="20489710">
            <a:off x="10293877" y="4846171"/>
            <a:ext cx="154238" cy="113409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6" name="空心弧 15"/>
          <p:cNvSpPr/>
          <p:nvPr/>
        </p:nvSpPr>
        <p:spPr>
          <a:xfrm rot="5707459">
            <a:off x="10292635" y="5025992"/>
            <a:ext cx="333439" cy="333440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564211">
            <a:off x="10236616" y="4973742"/>
            <a:ext cx="442058" cy="442058"/>
            <a:chOff x="1465830" y="2157527"/>
            <a:chExt cx="1233667" cy="1233667"/>
          </a:xfrm>
        </p:grpSpPr>
        <p:sp>
          <p:nvSpPr>
            <p:cNvPr id="18" name="椭圆 17"/>
            <p:cNvSpPr/>
            <p:nvPr/>
          </p:nvSpPr>
          <p:spPr>
            <a:xfrm rot="19599815"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 rot="3169959">
              <a:off x="1598457" y="2286228"/>
              <a:ext cx="963364" cy="963367"/>
            </a:xfrm>
            <a:prstGeom prst="blockArc">
              <a:avLst>
                <a:gd name="adj1" fmla="val 4234180"/>
                <a:gd name="adj2" fmla="val 21092526"/>
                <a:gd name="adj3" fmla="val 2600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21" name="同心圆 20"/>
          <p:cNvSpPr/>
          <p:nvPr/>
        </p:nvSpPr>
        <p:spPr>
          <a:xfrm rot="1424212">
            <a:off x="7065559" y="1726886"/>
            <a:ext cx="1342208" cy="1342208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22" name="梯形 21"/>
          <p:cNvSpPr/>
          <p:nvPr/>
        </p:nvSpPr>
        <p:spPr>
          <a:xfrm rot="1163585">
            <a:off x="7807122" y="15764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3" name="梯形 22"/>
          <p:cNvSpPr/>
          <p:nvPr/>
        </p:nvSpPr>
        <p:spPr>
          <a:xfrm rot="4024081">
            <a:off x="8220220" y="194423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梯形 23"/>
          <p:cNvSpPr/>
          <p:nvPr/>
        </p:nvSpPr>
        <p:spPr>
          <a:xfrm rot="6421509">
            <a:off x="8258521" y="2510865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梯形 24"/>
          <p:cNvSpPr/>
          <p:nvPr/>
        </p:nvSpPr>
        <p:spPr>
          <a:xfrm rot="9166913">
            <a:off x="7890617" y="292319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6" name="梯形 25"/>
          <p:cNvSpPr/>
          <p:nvPr/>
        </p:nvSpPr>
        <p:spPr>
          <a:xfrm rot="11900324">
            <a:off x="7331063" y="2955179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7" name="梯形 26"/>
          <p:cNvSpPr/>
          <p:nvPr/>
        </p:nvSpPr>
        <p:spPr>
          <a:xfrm rot="14516628">
            <a:off x="6916427" y="2592434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8" name="梯形 27"/>
          <p:cNvSpPr/>
          <p:nvPr/>
        </p:nvSpPr>
        <p:spPr>
          <a:xfrm rot="17624212">
            <a:off x="6873941" y="2043306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9" name="梯形 28"/>
          <p:cNvSpPr/>
          <p:nvPr/>
        </p:nvSpPr>
        <p:spPr>
          <a:xfrm rot="19925499">
            <a:off x="7240289" y="1609338"/>
            <a:ext cx="368024" cy="270603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30" name="空心弧 29"/>
          <p:cNvSpPr/>
          <p:nvPr/>
        </p:nvSpPr>
        <p:spPr>
          <a:xfrm rot="5143248">
            <a:off x="7347487" y="1994666"/>
            <a:ext cx="795614" cy="795616"/>
          </a:xfrm>
          <a:prstGeom prst="blockArc">
            <a:avLst>
              <a:gd name="adj1" fmla="val 4234180"/>
              <a:gd name="adj2" fmla="val 20643109"/>
              <a:gd name="adj3" fmla="val 3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14677" y="1870594"/>
            <a:ext cx="1054787" cy="1054787"/>
            <a:chOff x="1465830" y="2157527"/>
            <a:chExt cx="1233667" cy="1233667"/>
          </a:xfrm>
        </p:grpSpPr>
        <p:sp>
          <p:nvSpPr>
            <p:cNvPr id="32" name="椭圆 31"/>
            <p:cNvSpPr/>
            <p:nvPr/>
          </p:nvSpPr>
          <p:spPr>
            <a:xfrm>
              <a:off x="1465830" y="2157527"/>
              <a:ext cx="1233667" cy="1233667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空心弧 32"/>
            <p:cNvSpPr>
              <a:spLocks noChangeAspect="1"/>
            </p:cNvSpPr>
            <p:nvPr/>
          </p:nvSpPr>
          <p:spPr>
            <a:xfrm rot="15632815">
              <a:off x="1691427" y="2387252"/>
              <a:ext cx="774217" cy="774219"/>
            </a:xfrm>
            <a:prstGeom prst="blockArc">
              <a:avLst>
                <a:gd name="adj1" fmla="val 4234180"/>
                <a:gd name="adj2" fmla="val 21528005"/>
                <a:gd name="adj3" fmla="val 2202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4" name="同心圆 33"/>
            <p:cNvSpPr/>
            <p:nvPr/>
          </p:nvSpPr>
          <p:spPr>
            <a:xfrm>
              <a:off x="1792952" y="2478504"/>
              <a:ext cx="578993" cy="578993"/>
            </a:xfrm>
            <a:prstGeom prst="donut">
              <a:avLst>
                <a:gd name="adj" fmla="val 17679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35" name="空心弧 34"/>
          <p:cNvSpPr>
            <a:spLocks noChangeAspect="1"/>
          </p:cNvSpPr>
          <p:nvPr/>
        </p:nvSpPr>
        <p:spPr>
          <a:xfrm rot="2446982">
            <a:off x="7304817" y="1968281"/>
            <a:ext cx="859543" cy="859544"/>
          </a:xfrm>
          <a:prstGeom prst="blockArc">
            <a:avLst>
              <a:gd name="adj1" fmla="val 5127728"/>
              <a:gd name="adj2" fmla="val 16932726"/>
              <a:gd name="adj3" fmla="val 1238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 rot="1424212">
            <a:off x="10191904" y="4129113"/>
            <a:ext cx="982328" cy="982328"/>
            <a:chOff x="7898004" y="1688121"/>
            <a:chExt cx="622999" cy="622999"/>
          </a:xfrm>
        </p:grpSpPr>
        <p:sp>
          <p:nvSpPr>
            <p:cNvPr id="37" name="同心圆 36"/>
            <p:cNvSpPr/>
            <p:nvPr/>
          </p:nvSpPr>
          <p:spPr>
            <a:xfrm>
              <a:off x="7898004" y="1688121"/>
              <a:ext cx="622999" cy="622999"/>
            </a:xfrm>
            <a:prstGeom prst="donut">
              <a:avLst>
                <a:gd name="adj" fmla="val 15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 rot="3719036">
              <a:off x="8027494" y="1811018"/>
              <a:ext cx="369292" cy="369293"/>
            </a:xfrm>
            <a:prstGeom prst="blockArc">
              <a:avLst>
                <a:gd name="adj1" fmla="val 4234180"/>
                <a:gd name="adj2" fmla="val 20643109"/>
                <a:gd name="adj3" fmla="val 3314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301037" y="4234287"/>
            <a:ext cx="771972" cy="771972"/>
            <a:chOff x="8776287" y="3998541"/>
            <a:chExt cx="1233667" cy="1233667"/>
          </a:xfrm>
        </p:grpSpPr>
        <p:grpSp>
          <p:nvGrpSpPr>
            <p:cNvPr id="40" name="组合 39"/>
            <p:cNvGrpSpPr/>
            <p:nvPr/>
          </p:nvGrpSpPr>
          <p:grpSpPr>
            <a:xfrm>
              <a:off x="8776287" y="3998541"/>
              <a:ext cx="1233667" cy="1233667"/>
              <a:chOff x="1465830" y="2157527"/>
              <a:chExt cx="1233667" cy="1233667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465830" y="2157527"/>
                <a:ext cx="1233667" cy="1233667"/>
              </a:xfrm>
              <a:prstGeom prst="ellipse">
                <a:avLst/>
              </a:prstGeom>
              <a:solidFill>
                <a:srgbClr val="E871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43" name="空心弧 42"/>
              <p:cNvSpPr>
                <a:spLocks noChangeAspect="1"/>
              </p:cNvSpPr>
              <p:nvPr/>
            </p:nvSpPr>
            <p:spPr>
              <a:xfrm rot="6654981">
                <a:off x="1691428" y="2387252"/>
                <a:ext cx="774216" cy="774219"/>
              </a:xfrm>
              <a:prstGeom prst="blockArc">
                <a:avLst>
                  <a:gd name="adj1" fmla="val 12630931"/>
                  <a:gd name="adj2" fmla="val 21058954"/>
                  <a:gd name="adj3" fmla="val 2305"/>
                </a:avLst>
              </a:prstGeom>
              <a:solidFill>
                <a:srgbClr val="F2F9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u="sng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空心弧 40"/>
            <p:cNvSpPr>
              <a:spLocks noChangeAspect="1"/>
            </p:cNvSpPr>
            <p:nvPr/>
          </p:nvSpPr>
          <p:spPr>
            <a:xfrm rot="6543147">
              <a:off x="8881714" y="4112796"/>
              <a:ext cx="1005312" cy="1005312"/>
            </a:xfrm>
            <a:prstGeom prst="blockArc">
              <a:avLst>
                <a:gd name="adj1" fmla="val 10018926"/>
                <a:gd name="adj2" fmla="val 17579510"/>
                <a:gd name="adj3" fmla="val 1876"/>
              </a:avLst>
            </a:prstGeom>
            <a:solidFill>
              <a:srgbClr val="F2F9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10527193" y="4462709"/>
            <a:ext cx="316851" cy="316851"/>
          </a:xfrm>
          <a:prstGeom prst="ellipse">
            <a:avLst/>
          </a:prstGeom>
          <a:solidFill>
            <a:srgbClr val="F3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任意多边形 44"/>
          <p:cNvSpPr/>
          <p:nvPr/>
        </p:nvSpPr>
        <p:spPr>
          <a:xfrm rot="21082135">
            <a:off x="10390532" y="2332992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圆角矩形 45"/>
          <p:cNvSpPr>
            <a:spLocks noChangeAspect="1"/>
          </p:cNvSpPr>
          <p:nvPr/>
        </p:nvSpPr>
        <p:spPr>
          <a:xfrm>
            <a:off x="7877672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7" name="圆角矩形 46"/>
          <p:cNvSpPr/>
          <p:nvPr/>
        </p:nvSpPr>
        <p:spPr>
          <a:xfrm>
            <a:off x="7758381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8" name="矩形 47"/>
          <p:cNvSpPr/>
          <p:nvPr/>
        </p:nvSpPr>
        <p:spPr>
          <a:xfrm>
            <a:off x="8000079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任意多边形 48"/>
          <p:cNvSpPr/>
          <p:nvPr/>
        </p:nvSpPr>
        <p:spPr>
          <a:xfrm>
            <a:off x="8923118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0" name="椭圆 49"/>
          <p:cNvSpPr/>
          <p:nvPr/>
        </p:nvSpPr>
        <p:spPr>
          <a:xfrm>
            <a:off x="8725402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1" name="同心圆 50"/>
          <p:cNvSpPr/>
          <p:nvPr/>
        </p:nvSpPr>
        <p:spPr>
          <a:xfrm>
            <a:off x="10748087" y="1543971"/>
            <a:ext cx="532665" cy="532665"/>
          </a:xfrm>
          <a:prstGeom prst="donut">
            <a:avLst>
              <a:gd name="adj" fmla="val 15314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0919914" y="1711504"/>
            <a:ext cx="193307" cy="193307"/>
          </a:xfrm>
          <a:prstGeom prst="ellipse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3" name="梯形 52"/>
          <p:cNvSpPr/>
          <p:nvPr/>
        </p:nvSpPr>
        <p:spPr>
          <a:xfrm rot="21339373">
            <a:off x="10924209" y="1466651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4" name="梯形 53"/>
          <p:cNvSpPr/>
          <p:nvPr/>
        </p:nvSpPr>
        <p:spPr>
          <a:xfrm rot="2599869">
            <a:off x="11133037" y="1534275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5" name="梯形 54"/>
          <p:cNvSpPr/>
          <p:nvPr/>
        </p:nvSpPr>
        <p:spPr>
          <a:xfrm rot="4997297">
            <a:off x="11237470" y="1734004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6" name="梯形 55"/>
          <p:cNvSpPr/>
          <p:nvPr/>
        </p:nvSpPr>
        <p:spPr>
          <a:xfrm rot="7742701">
            <a:off x="11169686" y="1942570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7" name="梯形 56"/>
          <p:cNvSpPr/>
          <p:nvPr/>
        </p:nvSpPr>
        <p:spPr>
          <a:xfrm rot="10476112">
            <a:off x="10971518" y="2043578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8" name="梯形 57"/>
          <p:cNvSpPr/>
          <p:nvPr/>
        </p:nvSpPr>
        <p:spPr>
          <a:xfrm rot="13092416">
            <a:off x="10762939" y="197803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59" name="梯形 58"/>
          <p:cNvSpPr/>
          <p:nvPr/>
        </p:nvSpPr>
        <p:spPr>
          <a:xfrm rot="16200000">
            <a:off x="10659781" y="1785333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0" name="梯形 59"/>
          <p:cNvSpPr/>
          <p:nvPr/>
        </p:nvSpPr>
        <p:spPr>
          <a:xfrm rot="18501287">
            <a:off x="10723544" y="1569156"/>
            <a:ext cx="146053" cy="107391"/>
          </a:xfrm>
          <a:prstGeom prst="trapezoid">
            <a:avLst/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1" name="空心弧 60"/>
          <p:cNvSpPr/>
          <p:nvPr/>
        </p:nvSpPr>
        <p:spPr>
          <a:xfrm rot="3719036">
            <a:off x="10872293" y="1663317"/>
            <a:ext cx="291949" cy="291949"/>
          </a:xfrm>
          <a:prstGeom prst="blockArc">
            <a:avLst>
              <a:gd name="adj1" fmla="val 4234180"/>
              <a:gd name="adj2" fmla="val 20463649"/>
              <a:gd name="adj3" fmla="val 2812"/>
            </a:avLst>
          </a:prstGeom>
          <a:solidFill>
            <a:srgbClr val="F2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8897284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3" name="任意多边形 62"/>
          <p:cNvSpPr/>
          <p:nvPr/>
        </p:nvSpPr>
        <p:spPr>
          <a:xfrm>
            <a:off x="9010253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任意多边形 63"/>
          <p:cNvSpPr/>
          <p:nvPr/>
        </p:nvSpPr>
        <p:spPr>
          <a:xfrm rot="2154682">
            <a:off x="10413384" y="2761989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任意多边形 64"/>
          <p:cNvSpPr/>
          <p:nvPr/>
        </p:nvSpPr>
        <p:spPr>
          <a:xfrm>
            <a:off x="7760492" y="4242048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任意多边形 65"/>
          <p:cNvSpPr/>
          <p:nvPr/>
        </p:nvSpPr>
        <p:spPr>
          <a:xfrm>
            <a:off x="7358285" y="4263278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 rot="21104273">
            <a:off x="10455835" y="3684763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任意多边形 67"/>
          <p:cNvSpPr/>
          <p:nvPr/>
        </p:nvSpPr>
        <p:spPr>
          <a:xfrm rot="21104273">
            <a:off x="7689430" y="3499655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任意多边形 68"/>
          <p:cNvSpPr/>
          <p:nvPr/>
        </p:nvSpPr>
        <p:spPr>
          <a:xfrm rot="1995089">
            <a:off x="8658523" y="2159329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任意多边形 69"/>
          <p:cNvSpPr/>
          <p:nvPr/>
        </p:nvSpPr>
        <p:spPr>
          <a:xfrm rot="1995089">
            <a:off x="7248405" y="2379374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1" name="椭圆 70"/>
          <p:cNvSpPr/>
          <p:nvPr/>
        </p:nvSpPr>
        <p:spPr>
          <a:xfrm>
            <a:off x="7867118" y="3295283"/>
            <a:ext cx="632897" cy="632897"/>
          </a:xfrm>
          <a:prstGeom prst="ellipse">
            <a:avLst/>
          </a:prstGeom>
          <a:solidFill>
            <a:srgbClr val="ED866B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2" name="椭圆 71"/>
          <p:cNvSpPr/>
          <p:nvPr/>
        </p:nvSpPr>
        <p:spPr>
          <a:xfrm>
            <a:off x="8800592" y="3157535"/>
            <a:ext cx="632897" cy="632897"/>
          </a:xfrm>
          <a:prstGeom prst="ellipse">
            <a:avLst/>
          </a:prstGeom>
          <a:solidFill>
            <a:srgbClr val="B172A3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3" name="椭圆 72"/>
          <p:cNvSpPr/>
          <p:nvPr/>
        </p:nvSpPr>
        <p:spPr>
          <a:xfrm>
            <a:off x="9701842" y="3006869"/>
            <a:ext cx="632897" cy="632897"/>
          </a:xfrm>
          <a:prstGeom prst="ellipse">
            <a:avLst/>
          </a:prstGeom>
          <a:solidFill>
            <a:srgbClr val="ADE6D8"/>
          </a:solidFill>
          <a:ln>
            <a:noFill/>
          </a:ln>
          <a:effectLst>
            <a:outerShdw blurRad="12700" dist="635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4" name="任意多边形 73"/>
          <p:cNvSpPr/>
          <p:nvPr/>
        </p:nvSpPr>
        <p:spPr>
          <a:xfrm>
            <a:off x="7867583" y="3297781"/>
            <a:ext cx="632898" cy="317121"/>
          </a:xfrm>
          <a:custGeom>
            <a:avLst/>
            <a:gdLst>
              <a:gd name="connsiteX0" fmla="*/ 370115 w 740230"/>
              <a:gd name="connsiteY0" fmla="*/ 0 h 370901"/>
              <a:gd name="connsiteX1" fmla="*/ 740230 w 740230"/>
              <a:gd name="connsiteY1" fmla="*/ 370115 h 370901"/>
              <a:gd name="connsiteX2" fmla="*/ 740151 w 740230"/>
              <a:gd name="connsiteY2" fmla="*/ 370901 h 370901"/>
              <a:gd name="connsiteX3" fmla="*/ 79 w 740230"/>
              <a:gd name="connsiteY3" fmla="*/ 370901 h 370901"/>
              <a:gd name="connsiteX4" fmla="*/ 0 w 740230"/>
              <a:gd name="connsiteY4" fmla="*/ 370115 h 370901"/>
              <a:gd name="connsiteX5" fmla="*/ 370115 w 740230"/>
              <a:gd name="connsiteY5" fmla="*/ 0 h 37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30" h="370901">
                <a:moveTo>
                  <a:pt x="370115" y="0"/>
                </a:moveTo>
                <a:cubicBezTo>
                  <a:pt x="574524" y="0"/>
                  <a:pt x="740230" y="165706"/>
                  <a:pt x="740230" y="370115"/>
                </a:cubicBezTo>
                <a:lnTo>
                  <a:pt x="740151" y="370901"/>
                </a:lnTo>
                <a:lnTo>
                  <a:pt x="79" y="370901"/>
                </a:lnTo>
                <a:lnTo>
                  <a:pt x="0" y="370115"/>
                </a:lnTo>
                <a:cubicBezTo>
                  <a:pt x="0" y="165706"/>
                  <a:pt x="165706" y="0"/>
                  <a:pt x="370115" y="0"/>
                </a:cubicBez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5" name="椭圆 74"/>
          <p:cNvSpPr/>
          <p:nvPr/>
        </p:nvSpPr>
        <p:spPr>
          <a:xfrm>
            <a:off x="7921013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6" name="椭圆 75"/>
          <p:cNvSpPr/>
          <p:nvPr/>
        </p:nvSpPr>
        <p:spPr>
          <a:xfrm>
            <a:off x="8010630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7" name="椭圆 76"/>
          <p:cNvSpPr/>
          <p:nvPr/>
        </p:nvSpPr>
        <p:spPr>
          <a:xfrm>
            <a:off x="8100831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8" name="椭圆 77"/>
          <p:cNvSpPr/>
          <p:nvPr/>
        </p:nvSpPr>
        <p:spPr>
          <a:xfrm>
            <a:off x="8190622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9" name="椭圆 78"/>
          <p:cNvSpPr/>
          <p:nvPr/>
        </p:nvSpPr>
        <p:spPr>
          <a:xfrm>
            <a:off x="8275714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0" name="椭圆 79"/>
          <p:cNvSpPr/>
          <p:nvPr/>
        </p:nvSpPr>
        <p:spPr>
          <a:xfrm>
            <a:off x="8363106" y="3562446"/>
            <a:ext cx="91283" cy="91283"/>
          </a:xfrm>
          <a:prstGeom prst="ellipse">
            <a:avLst/>
          </a:prstGeom>
          <a:solidFill>
            <a:srgbClr val="FFF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1" name="任意多边形 80"/>
          <p:cNvSpPr/>
          <p:nvPr/>
        </p:nvSpPr>
        <p:spPr>
          <a:xfrm>
            <a:off x="7866857" y="3562446"/>
            <a:ext cx="54817" cy="91283"/>
          </a:xfrm>
          <a:custGeom>
            <a:avLst/>
            <a:gdLst>
              <a:gd name="connsiteX0" fmla="*/ 10731 w 64113"/>
              <a:gd name="connsiteY0" fmla="*/ 0 h 106764"/>
              <a:gd name="connsiteX1" fmla="*/ 64113 w 64113"/>
              <a:gd name="connsiteY1" fmla="*/ 53382 h 106764"/>
              <a:gd name="connsiteX2" fmla="*/ 10731 w 64113"/>
              <a:gd name="connsiteY2" fmla="*/ 106764 h 106764"/>
              <a:gd name="connsiteX3" fmla="*/ 5654 w 64113"/>
              <a:gd name="connsiteY3" fmla="*/ 105739 h 106764"/>
              <a:gd name="connsiteX4" fmla="*/ 0 w 64113"/>
              <a:gd name="connsiteY4" fmla="*/ 49650 h 106764"/>
              <a:gd name="connsiteX5" fmla="*/ 4886 w 64113"/>
              <a:gd name="connsiteY5" fmla="*/ 1180 h 106764"/>
              <a:gd name="connsiteX6" fmla="*/ 10731 w 64113"/>
              <a:gd name="connsiteY6" fmla="*/ 0 h 1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13" h="106764">
                <a:moveTo>
                  <a:pt x="10731" y="0"/>
                </a:moveTo>
                <a:cubicBezTo>
                  <a:pt x="40213" y="0"/>
                  <a:pt x="64113" y="23900"/>
                  <a:pt x="64113" y="53382"/>
                </a:cubicBezTo>
                <a:cubicBezTo>
                  <a:pt x="64113" y="82864"/>
                  <a:pt x="40213" y="106764"/>
                  <a:pt x="10731" y="106764"/>
                </a:cubicBezTo>
                <a:lnTo>
                  <a:pt x="5654" y="105739"/>
                </a:lnTo>
                <a:lnTo>
                  <a:pt x="0" y="49650"/>
                </a:lnTo>
                <a:lnTo>
                  <a:pt x="4886" y="1180"/>
                </a:lnTo>
                <a:lnTo>
                  <a:pt x="10731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2" name="任意多边形 81"/>
          <p:cNvSpPr/>
          <p:nvPr/>
        </p:nvSpPr>
        <p:spPr>
          <a:xfrm>
            <a:off x="8451659" y="3562808"/>
            <a:ext cx="48096" cy="90434"/>
          </a:xfrm>
          <a:custGeom>
            <a:avLst/>
            <a:gdLst>
              <a:gd name="connsiteX0" fmla="*/ 51290 w 56252"/>
              <a:gd name="connsiteY0" fmla="*/ 0 h 105770"/>
              <a:gd name="connsiteX1" fmla="*/ 56252 w 56252"/>
              <a:gd name="connsiteY1" fmla="*/ 49227 h 105770"/>
              <a:gd name="connsiteX2" fmla="*/ 50552 w 56252"/>
              <a:gd name="connsiteY2" fmla="*/ 105770 h 105770"/>
              <a:gd name="connsiteX3" fmla="*/ 32603 w 56252"/>
              <a:gd name="connsiteY3" fmla="*/ 102146 h 105770"/>
              <a:gd name="connsiteX4" fmla="*/ 0 w 56252"/>
              <a:gd name="connsiteY4" fmla="*/ 52959 h 105770"/>
              <a:gd name="connsiteX5" fmla="*/ 32603 w 56252"/>
              <a:gd name="connsiteY5" fmla="*/ 3772 h 105770"/>
              <a:gd name="connsiteX6" fmla="*/ 51290 w 56252"/>
              <a:gd name="connsiteY6" fmla="*/ 0 h 10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52" h="105770">
                <a:moveTo>
                  <a:pt x="51290" y="0"/>
                </a:moveTo>
                <a:lnTo>
                  <a:pt x="56252" y="49227"/>
                </a:lnTo>
                <a:lnTo>
                  <a:pt x="50552" y="105770"/>
                </a:lnTo>
                <a:lnTo>
                  <a:pt x="32603" y="102146"/>
                </a:lnTo>
                <a:cubicBezTo>
                  <a:pt x="13444" y="94042"/>
                  <a:pt x="0" y="75071"/>
                  <a:pt x="0" y="52959"/>
                </a:cubicBezTo>
                <a:cubicBezTo>
                  <a:pt x="0" y="30848"/>
                  <a:pt x="13444" y="11876"/>
                  <a:pt x="32603" y="3772"/>
                </a:cubicBezTo>
                <a:lnTo>
                  <a:pt x="51290" y="0"/>
                </a:lnTo>
                <a:close/>
              </a:path>
            </a:pathLst>
          </a:custGeom>
          <a:solidFill>
            <a:srgbClr val="FFF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3" name="椭圆 82"/>
          <p:cNvSpPr/>
          <p:nvPr/>
        </p:nvSpPr>
        <p:spPr>
          <a:xfrm>
            <a:off x="7921550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4" name="椭圆 83"/>
          <p:cNvSpPr/>
          <p:nvPr/>
        </p:nvSpPr>
        <p:spPr>
          <a:xfrm>
            <a:off x="8344534" y="3509824"/>
            <a:ext cx="91283" cy="91283"/>
          </a:xfrm>
          <a:prstGeom prst="ellipse">
            <a:avLst/>
          </a:prstGeom>
          <a:solidFill>
            <a:srgbClr val="ED8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5" name="空心弧 84"/>
          <p:cNvSpPr/>
          <p:nvPr/>
        </p:nvSpPr>
        <p:spPr>
          <a:xfrm rot="19590077" flipV="1">
            <a:off x="7956587" y="3340844"/>
            <a:ext cx="449926" cy="476482"/>
          </a:xfrm>
          <a:prstGeom prst="blockArc">
            <a:avLst>
              <a:gd name="adj1" fmla="val 8705586"/>
              <a:gd name="adj2" fmla="val 19721271"/>
              <a:gd name="adj3" fmla="val 9002"/>
            </a:avLst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946364" y="3556869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7" name="椭圆 86"/>
          <p:cNvSpPr/>
          <p:nvPr/>
        </p:nvSpPr>
        <p:spPr>
          <a:xfrm>
            <a:off x="8368999" y="3558007"/>
            <a:ext cx="43195" cy="46358"/>
          </a:xfrm>
          <a:prstGeom prst="ellipse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8" name="任意多边形 87"/>
          <p:cNvSpPr/>
          <p:nvPr/>
        </p:nvSpPr>
        <p:spPr>
          <a:xfrm>
            <a:off x="8938526" y="3163628"/>
            <a:ext cx="367112" cy="465361"/>
          </a:xfrm>
          <a:custGeom>
            <a:avLst/>
            <a:gdLst>
              <a:gd name="connsiteX0" fmla="*/ 210689 w 429370"/>
              <a:gd name="connsiteY0" fmla="*/ 0 h 544281"/>
              <a:gd name="connsiteX1" fmla="*/ 417624 w 429370"/>
              <a:gd name="connsiteY1" fmla="*/ 63210 h 544281"/>
              <a:gd name="connsiteX2" fmla="*/ 429370 w 429370"/>
              <a:gd name="connsiteY2" fmla="*/ 72901 h 544281"/>
              <a:gd name="connsiteX3" fmla="*/ 429370 w 429370"/>
              <a:gd name="connsiteY3" fmla="*/ 477422 h 544281"/>
              <a:gd name="connsiteX4" fmla="*/ 403752 w 429370"/>
              <a:gd name="connsiteY4" fmla="*/ 539271 h 544281"/>
              <a:gd name="connsiteX5" fmla="*/ 402468 w 429370"/>
              <a:gd name="connsiteY5" fmla="*/ 540137 h 544281"/>
              <a:gd name="connsiteX6" fmla="*/ 397033 w 429370"/>
              <a:gd name="connsiteY6" fmla="*/ 535652 h 544281"/>
              <a:gd name="connsiteX7" fmla="*/ 220270 w 429370"/>
              <a:gd name="connsiteY7" fmla="*/ 481659 h 544281"/>
              <a:gd name="connsiteX8" fmla="*/ 43507 w 429370"/>
              <a:gd name="connsiteY8" fmla="*/ 535652 h 544281"/>
              <a:gd name="connsiteX9" fmla="*/ 33049 w 429370"/>
              <a:gd name="connsiteY9" fmla="*/ 544281 h 544281"/>
              <a:gd name="connsiteX10" fmla="*/ 25618 w 429370"/>
              <a:gd name="connsiteY10" fmla="*/ 539271 h 544281"/>
              <a:gd name="connsiteX11" fmla="*/ 0 w 429370"/>
              <a:gd name="connsiteY11" fmla="*/ 477422 h 544281"/>
              <a:gd name="connsiteX12" fmla="*/ 0 w 429370"/>
              <a:gd name="connsiteY12" fmla="*/ 66307 h 544281"/>
              <a:gd name="connsiteX13" fmla="*/ 3754 w 429370"/>
              <a:gd name="connsiteY13" fmla="*/ 63210 h 544281"/>
              <a:gd name="connsiteX14" fmla="*/ 210689 w 429370"/>
              <a:gd name="connsiteY14" fmla="*/ 0 h 54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9370" h="544281">
                <a:moveTo>
                  <a:pt x="210689" y="0"/>
                </a:moveTo>
                <a:cubicBezTo>
                  <a:pt x="287343" y="0"/>
                  <a:pt x="358553" y="23303"/>
                  <a:pt x="417624" y="63210"/>
                </a:cubicBezTo>
                <a:lnTo>
                  <a:pt x="429370" y="72901"/>
                </a:lnTo>
                <a:lnTo>
                  <a:pt x="429370" y="477422"/>
                </a:lnTo>
                <a:cubicBezTo>
                  <a:pt x="429370" y="501576"/>
                  <a:pt x="419580" y="523442"/>
                  <a:pt x="403752" y="539271"/>
                </a:cubicBezTo>
                <a:lnTo>
                  <a:pt x="402468" y="540137"/>
                </a:lnTo>
                <a:lnTo>
                  <a:pt x="397033" y="535652"/>
                </a:lnTo>
                <a:cubicBezTo>
                  <a:pt x="346575" y="501564"/>
                  <a:pt x="285747" y="481659"/>
                  <a:pt x="220270" y="481659"/>
                </a:cubicBezTo>
                <a:cubicBezTo>
                  <a:pt x="154793" y="481659"/>
                  <a:pt x="93965" y="501564"/>
                  <a:pt x="43507" y="535652"/>
                </a:cubicBezTo>
                <a:lnTo>
                  <a:pt x="33049" y="544281"/>
                </a:lnTo>
                <a:lnTo>
                  <a:pt x="25618" y="539271"/>
                </a:lnTo>
                <a:cubicBezTo>
                  <a:pt x="9790" y="523442"/>
                  <a:pt x="0" y="501576"/>
                  <a:pt x="0" y="477422"/>
                </a:cubicBezTo>
                <a:lnTo>
                  <a:pt x="0" y="66307"/>
                </a:lnTo>
                <a:lnTo>
                  <a:pt x="3754" y="63210"/>
                </a:lnTo>
                <a:cubicBezTo>
                  <a:pt x="62825" y="23303"/>
                  <a:pt x="134036" y="0"/>
                  <a:pt x="210689" y="0"/>
                </a:cubicBezTo>
                <a:close/>
              </a:path>
            </a:pathLst>
          </a:custGeom>
          <a:solidFill>
            <a:srgbClr val="FFFA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9" name="五角星 88"/>
          <p:cNvSpPr/>
          <p:nvPr/>
        </p:nvSpPr>
        <p:spPr>
          <a:xfrm>
            <a:off x="9011402" y="3293087"/>
            <a:ext cx="221334" cy="221334"/>
          </a:xfrm>
          <a:prstGeom prst="star5">
            <a:avLst/>
          </a:prstGeom>
          <a:solidFill>
            <a:srgbClr val="B17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0" name="任意多边形 89"/>
          <p:cNvSpPr/>
          <p:nvPr/>
        </p:nvSpPr>
        <p:spPr>
          <a:xfrm>
            <a:off x="9920598" y="3401891"/>
            <a:ext cx="335555" cy="244237"/>
          </a:xfrm>
          <a:custGeom>
            <a:avLst/>
            <a:gdLst>
              <a:gd name="connsiteX0" fmla="*/ 198755 w 392461"/>
              <a:gd name="connsiteY0" fmla="*/ 0 h 285657"/>
              <a:gd name="connsiteX1" fmla="*/ 381891 w 392461"/>
              <a:gd name="connsiteY1" fmla="*/ 121391 h 285657"/>
              <a:gd name="connsiteX2" fmla="*/ 392461 w 392461"/>
              <a:gd name="connsiteY2" fmla="*/ 155440 h 285657"/>
              <a:gd name="connsiteX3" fmla="*/ 374463 w 392461"/>
              <a:gd name="connsiteY3" fmla="*/ 177253 h 285657"/>
              <a:gd name="connsiteX4" fmla="*/ 112752 w 392461"/>
              <a:gd name="connsiteY4" fmla="*/ 285657 h 285657"/>
              <a:gd name="connsiteX5" fmla="*/ 38161 w 392461"/>
              <a:gd name="connsiteY5" fmla="*/ 278138 h 285657"/>
              <a:gd name="connsiteX6" fmla="*/ 13909 w 392461"/>
              <a:gd name="connsiteY6" fmla="*/ 270610 h 285657"/>
              <a:gd name="connsiteX7" fmla="*/ 4038 w 392461"/>
              <a:gd name="connsiteY7" fmla="*/ 238811 h 285657"/>
              <a:gd name="connsiteX8" fmla="*/ 0 w 392461"/>
              <a:gd name="connsiteY8" fmla="*/ 198755 h 285657"/>
              <a:gd name="connsiteX9" fmla="*/ 198755 w 392461"/>
              <a:gd name="connsiteY9" fmla="*/ 0 h 28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461" h="285657">
                <a:moveTo>
                  <a:pt x="198755" y="0"/>
                </a:moveTo>
                <a:cubicBezTo>
                  <a:pt x="281082" y="0"/>
                  <a:pt x="351718" y="50055"/>
                  <a:pt x="381891" y="121391"/>
                </a:cubicBezTo>
                <a:lnTo>
                  <a:pt x="392461" y="155440"/>
                </a:lnTo>
                <a:lnTo>
                  <a:pt x="374463" y="177253"/>
                </a:lnTo>
                <a:cubicBezTo>
                  <a:pt x="307485" y="244231"/>
                  <a:pt x="214957" y="285657"/>
                  <a:pt x="112752" y="285657"/>
                </a:cubicBezTo>
                <a:cubicBezTo>
                  <a:pt x="87201" y="285657"/>
                  <a:pt x="62255" y="283068"/>
                  <a:pt x="38161" y="278138"/>
                </a:cubicBezTo>
                <a:lnTo>
                  <a:pt x="13909" y="270610"/>
                </a:lnTo>
                <a:lnTo>
                  <a:pt x="4038" y="238811"/>
                </a:lnTo>
                <a:cubicBezTo>
                  <a:pt x="1391" y="225873"/>
                  <a:pt x="0" y="212476"/>
                  <a:pt x="0" y="198755"/>
                </a:cubicBezTo>
                <a:cubicBezTo>
                  <a:pt x="0" y="88986"/>
                  <a:pt x="88986" y="0"/>
                  <a:pt x="198755" y="0"/>
                </a:cubicBez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1" name="任意多边形 90"/>
          <p:cNvSpPr/>
          <p:nvPr/>
        </p:nvSpPr>
        <p:spPr>
          <a:xfrm>
            <a:off x="9703004" y="3259721"/>
            <a:ext cx="357050" cy="388691"/>
          </a:xfrm>
          <a:custGeom>
            <a:avLst/>
            <a:gdLst>
              <a:gd name="connsiteX0" fmla="*/ 47486 w 417601"/>
              <a:gd name="connsiteY0" fmla="*/ 0 h 454609"/>
              <a:gd name="connsiteX1" fmla="*/ 417601 w 417601"/>
              <a:gd name="connsiteY1" fmla="*/ 370115 h 454609"/>
              <a:gd name="connsiteX2" fmla="*/ 410082 w 417601"/>
              <a:gd name="connsiteY2" fmla="*/ 444706 h 454609"/>
              <a:gd name="connsiteX3" fmla="*/ 408200 w 417601"/>
              <a:gd name="connsiteY3" fmla="*/ 450770 h 454609"/>
              <a:gd name="connsiteX4" fmla="*/ 370115 w 417601"/>
              <a:gd name="connsiteY4" fmla="*/ 454609 h 454609"/>
              <a:gd name="connsiteX5" fmla="*/ 0 w 417601"/>
              <a:gd name="connsiteY5" fmla="*/ 84494 h 454609"/>
              <a:gd name="connsiteX6" fmla="*/ 7519 w 417601"/>
              <a:gd name="connsiteY6" fmla="*/ 9903 h 454609"/>
              <a:gd name="connsiteX7" fmla="*/ 9402 w 417601"/>
              <a:gd name="connsiteY7" fmla="*/ 3839 h 454609"/>
              <a:gd name="connsiteX8" fmla="*/ 47486 w 417601"/>
              <a:gd name="connsiteY8" fmla="*/ 0 h 45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601" h="454609">
                <a:moveTo>
                  <a:pt x="47486" y="0"/>
                </a:moveTo>
                <a:cubicBezTo>
                  <a:pt x="251895" y="0"/>
                  <a:pt x="417601" y="165706"/>
                  <a:pt x="417601" y="370115"/>
                </a:cubicBezTo>
                <a:cubicBezTo>
                  <a:pt x="417601" y="395666"/>
                  <a:pt x="415012" y="420613"/>
                  <a:pt x="410082" y="444706"/>
                </a:cubicBezTo>
                <a:lnTo>
                  <a:pt x="408200" y="450770"/>
                </a:lnTo>
                <a:lnTo>
                  <a:pt x="370115" y="454609"/>
                </a:lnTo>
                <a:cubicBezTo>
                  <a:pt x="165706" y="454609"/>
                  <a:pt x="0" y="288903"/>
                  <a:pt x="0" y="84494"/>
                </a:cubicBezTo>
                <a:cubicBezTo>
                  <a:pt x="0" y="58943"/>
                  <a:pt x="2589" y="33997"/>
                  <a:pt x="7519" y="9903"/>
                </a:cubicBezTo>
                <a:lnTo>
                  <a:pt x="9402" y="3839"/>
                </a:lnTo>
                <a:lnTo>
                  <a:pt x="47486" y="0"/>
                </a:ln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2" name="任意多边形 91"/>
          <p:cNvSpPr/>
          <p:nvPr/>
        </p:nvSpPr>
        <p:spPr>
          <a:xfrm>
            <a:off x="9702128" y="3140625"/>
            <a:ext cx="313305" cy="351770"/>
          </a:xfrm>
          <a:custGeom>
            <a:avLst/>
            <a:gdLst>
              <a:gd name="connsiteX0" fmla="*/ 160725 w 366438"/>
              <a:gd name="connsiteY0" fmla="*/ 0 h 411426"/>
              <a:gd name="connsiteX1" fmla="*/ 366438 w 366438"/>
              <a:gd name="connsiteY1" fmla="*/ 205713 h 411426"/>
              <a:gd name="connsiteX2" fmla="*/ 160725 w 366438"/>
              <a:gd name="connsiteY2" fmla="*/ 411426 h 411426"/>
              <a:gd name="connsiteX3" fmla="*/ 80652 w 366438"/>
              <a:gd name="connsiteY3" fmla="*/ 395260 h 411426"/>
              <a:gd name="connsiteX4" fmla="*/ 25027 w 366438"/>
              <a:gd name="connsiteY4" fmla="*/ 357757 h 411426"/>
              <a:gd name="connsiteX5" fmla="*/ 7519 w 366438"/>
              <a:gd name="connsiteY5" fmla="*/ 301354 h 411426"/>
              <a:gd name="connsiteX6" fmla="*/ 0 w 366438"/>
              <a:gd name="connsiteY6" fmla="*/ 226763 h 411426"/>
              <a:gd name="connsiteX7" fmla="*/ 29085 w 366438"/>
              <a:gd name="connsiteY7" fmla="*/ 82697 h 411426"/>
              <a:gd name="connsiteX8" fmla="*/ 56278 w 366438"/>
              <a:gd name="connsiteY8" fmla="*/ 32600 h 411426"/>
              <a:gd name="connsiteX9" fmla="*/ 80652 w 366438"/>
              <a:gd name="connsiteY9" fmla="*/ 16166 h 411426"/>
              <a:gd name="connsiteX10" fmla="*/ 160725 w 366438"/>
              <a:gd name="connsiteY10" fmla="*/ 0 h 41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6438" h="411426">
                <a:moveTo>
                  <a:pt x="160725" y="0"/>
                </a:moveTo>
                <a:cubicBezTo>
                  <a:pt x="274337" y="0"/>
                  <a:pt x="366438" y="92101"/>
                  <a:pt x="366438" y="205713"/>
                </a:cubicBezTo>
                <a:cubicBezTo>
                  <a:pt x="366438" y="319325"/>
                  <a:pt x="274337" y="411426"/>
                  <a:pt x="160725" y="411426"/>
                </a:cubicBezTo>
                <a:cubicBezTo>
                  <a:pt x="132322" y="411426"/>
                  <a:pt x="105264" y="405670"/>
                  <a:pt x="80652" y="395260"/>
                </a:cubicBezTo>
                <a:lnTo>
                  <a:pt x="25027" y="357757"/>
                </a:lnTo>
                <a:lnTo>
                  <a:pt x="7519" y="301354"/>
                </a:lnTo>
                <a:cubicBezTo>
                  <a:pt x="2589" y="277261"/>
                  <a:pt x="0" y="252314"/>
                  <a:pt x="0" y="226763"/>
                </a:cubicBezTo>
                <a:cubicBezTo>
                  <a:pt x="0" y="175661"/>
                  <a:pt x="10357" y="126978"/>
                  <a:pt x="29085" y="82697"/>
                </a:cubicBezTo>
                <a:lnTo>
                  <a:pt x="56278" y="32600"/>
                </a:lnTo>
                <a:lnTo>
                  <a:pt x="80652" y="16166"/>
                </a:lnTo>
                <a:cubicBezTo>
                  <a:pt x="105264" y="5756"/>
                  <a:pt x="132322" y="0"/>
                  <a:pt x="160725" y="0"/>
                </a:cubicBez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3" name="任意多边形 92"/>
          <p:cNvSpPr/>
          <p:nvPr/>
        </p:nvSpPr>
        <p:spPr>
          <a:xfrm>
            <a:off x="9710184" y="3012768"/>
            <a:ext cx="301050" cy="258950"/>
          </a:xfrm>
          <a:custGeom>
            <a:avLst/>
            <a:gdLst>
              <a:gd name="connsiteX0" fmla="*/ 347627 w 352104"/>
              <a:gd name="connsiteY0" fmla="*/ 0 h 302865"/>
              <a:gd name="connsiteX1" fmla="*/ 352104 w 352104"/>
              <a:gd name="connsiteY1" fmla="*/ 44414 h 302865"/>
              <a:gd name="connsiteX2" fmla="*/ 93653 w 352104"/>
              <a:gd name="connsiteY2" fmla="*/ 302865 h 302865"/>
              <a:gd name="connsiteX3" fmla="*/ 41566 w 352104"/>
              <a:gd name="connsiteY3" fmla="*/ 297614 h 302865"/>
              <a:gd name="connsiteX4" fmla="*/ 0 w 352104"/>
              <a:gd name="connsiteY4" fmla="*/ 284712 h 302865"/>
              <a:gd name="connsiteX5" fmla="*/ 18585 w 352104"/>
              <a:gd name="connsiteY5" fmla="*/ 224840 h 302865"/>
              <a:gd name="connsiteX6" fmla="*/ 285024 w 352104"/>
              <a:gd name="connsiteY6" fmla="*/ 6310 h 302865"/>
              <a:gd name="connsiteX7" fmla="*/ 347627 w 352104"/>
              <a:gd name="connsiteY7" fmla="*/ 0 h 302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104" h="302865">
                <a:moveTo>
                  <a:pt x="347627" y="0"/>
                </a:moveTo>
                <a:lnTo>
                  <a:pt x="352104" y="44414"/>
                </a:lnTo>
                <a:cubicBezTo>
                  <a:pt x="352104" y="187153"/>
                  <a:pt x="236392" y="302865"/>
                  <a:pt x="93653" y="302865"/>
                </a:cubicBezTo>
                <a:cubicBezTo>
                  <a:pt x="75811" y="302865"/>
                  <a:pt x="58391" y="301057"/>
                  <a:pt x="41566" y="297614"/>
                </a:cubicBezTo>
                <a:lnTo>
                  <a:pt x="0" y="284712"/>
                </a:lnTo>
                <a:lnTo>
                  <a:pt x="18585" y="224840"/>
                </a:lnTo>
                <a:cubicBezTo>
                  <a:pt x="65408" y="114141"/>
                  <a:pt x="164556" y="30962"/>
                  <a:pt x="285024" y="6310"/>
                </a:cubicBezTo>
                <a:lnTo>
                  <a:pt x="347627" y="0"/>
                </a:lnTo>
                <a:close/>
              </a:path>
            </a:pathLst>
          </a:custGeom>
          <a:solidFill>
            <a:srgbClr val="62CF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4" name="空心弧 93"/>
          <p:cNvSpPr/>
          <p:nvPr/>
        </p:nvSpPr>
        <p:spPr>
          <a:xfrm rot="1222809">
            <a:off x="9688327" y="3013298"/>
            <a:ext cx="649806" cy="649806"/>
          </a:xfrm>
          <a:prstGeom prst="blockArc">
            <a:avLst>
              <a:gd name="adj1" fmla="val 15248150"/>
              <a:gd name="adj2" fmla="val 20021265"/>
              <a:gd name="adj3" fmla="val 13866"/>
            </a:avLst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>
              <a:solidFill>
                <a:schemeClr val="tx1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0243783" y="3236798"/>
            <a:ext cx="93164" cy="99988"/>
          </a:xfrm>
          <a:prstGeom prst="ellipse">
            <a:avLst/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6" name="椭圆 95"/>
          <p:cNvSpPr/>
          <p:nvPr/>
        </p:nvSpPr>
        <p:spPr>
          <a:xfrm>
            <a:off x="10000681" y="3017035"/>
            <a:ext cx="93164" cy="99988"/>
          </a:xfrm>
          <a:prstGeom prst="ellipse">
            <a:avLst/>
          </a:prstGeom>
          <a:solidFill>
            <a:srgbClr val="FBF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grpSp>
        <p:nvGrpSpPr>
          <p:cNvPr id="97" name="组合 96"/>
          <p:cNvGrpSpPr/>
          <p:nvPr/>
        </p:nvGrpSpPr>
        <p:grpSpPr>
          <a:xfrm>
            <a:off x="9808468" y="3256757"/>
            <a:ext cx="120486" cy="153490"/>
            <a:chOff x="4688960" y="3600433"/>
            <a:chExt cx="140919" cy="179520"/>
          </a:xfrm>
        </p:grpSpPr>
        <p:sp>
          <p:nvSpPr>
            <p:cNvPr id="98" name="任意多边形 97"/>
            <p:cNvSpPr/>
            <p:nvPr/>
          </p:nvSpPr>
          <p:spPr>
            <a:xfrm rot="3942404">
              <a:off x="4735551" y="3645869"/>
              <a:ext cx="139764" cy="48892"/>
            </a:xfrm>
            <a:custGeom>
              <a:avLst/>
              <a:gdLst>
                <a:gd name="connsiteX0" fmla="*/ 1073 w 139764"/>
                <a:gd name="connsiteY0" fmla="*/ 44199 h 48892"/>
                <a:gd name="connsiteX1" fmla="*/ 100371 w 139764"/>
                <a:gd name="connsiteY1" fmla="*/ 6664 h 48892"/>
                <a:gd name="connsiteX2" fmla="*/ 139703 w 139764"/>
                <a:gd name="connsiteY2" fmla="*/ 48539 h 48892"/>
                <a:gd name="connsiteX3" fmla="*/ 139764 w 139764"/>
                <a:gd name="connsiteY3" fmla="*/ 48891 h 48892"/>
                <a:gd name="connsiteX4" fmla="*/ 0 w 139764"/>
                <a:gd name="connsiteY4" fmla="*/ 48892 h 48892"/>
                <a:gd name="connsiteX5" fmla="*/ 1073 w 139764"/>
                <a:gd name="connsiteY5" fmla="*/ 44199 h 4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764" h="48892">
                  <a:moveTo>
                    <a:pt x="1073" y="44199"/>
                  </a:moveTo>
                  <a:cubicBezTo>
                    <a:pt x="18128" y="6414"/>
                    <a:pt x="62586" y="-10391"/>
                    <a:pt x="100371" y="6664"/>
                  </a:cubicBezTo>
                  <a:cubicBezTo>
                    <a:pt x="119263" y="15192"/>
                    <a:pt x="132911" y="30570"/>
                    <a:pt x="139703" y="48539"/>
                  </a:cubicBezTo>
                  <a:lnTo>
                    <a:pt x="139764" y="48891"/>
                  </a:lnTo>
                  <a:lnTo>
                    <a:pt x="0" y="48892"/>
                  </a:lnTo>
                  <a:lnTo>
                    <a:pt x="1073" y="44199"/>
                  </a:ln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任意多边形 98"/>
            <p:cNvSpPr/>
            <p:nvPr/>
          </p:nvSpPr>
          <p:spPr>
            <a:xfrm rot="3942404">
              <a:off x="4643420" y="3692204"/>
              <a:ext cx="133289" cy="42209"/>
            </a:xfrm>
            <a:custGeom>
              <a:avLst/>
              <a:gdLst>
                <a:gd name="connsiteX0" fmla="*/ 0 w 133289"/>
                <a:gd name="connsiteY0" fmla="*/ 0 h 42209"/>
                <a:gd name="connsiteX1" fmla="*/ 133289 w 133289"/>
                <a:gd name="connsiteY1" fmla="*/ 0 h 42209"/>
                <a:gd name="connsiteX2" fmla="*/ 117322 w 133289"/>
                <a:gd name="connsiteY2" fmla="*/ 22214 h 42209"/>
                <a:gd name="connsiteX3" fmla="*/ 35421 w 133289"/>
                <a:gd name="connsiteY3" fmla="*/ 35545 h 42209"/>
                <a:gd name="connsiteX4" fmla="*/ 11217 w 133289"/>
                <a:gd name="connsiteY4" fmla="*/ 18148 h 42209"/>
                <a:gd name="connsiteX5" fmla="*/ 0 w 133289"/>
                <a:gd name="connsiteY5" fmla="*/ 0 h 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289" h="42209">
                  <a:moveTo>
                    <a:pt x="0" y="0"/>
                  </a:moveTo>
                  <a:lnTo>
                    <a:pt x="133289" y="0"/>
                  </a:lnTo>
                  <a:lnTo>
                    <a:pt x="117322" y="22214"/>
                  </a:lnTo>
                  <a:cubicBezTo>
                    <a:pt x="95852" y="42081"/>
                    <a:pt x="63760" y="48336"/>
                    <a:pt x="35421" y="35545"/>
                  </a:cubicBezTo>
                  <a:cubicBezTo>
                    <a:pt x="25975" y="31281"/>
                    <a:pt x="17840" y="25305"/>
                    <a:pt x="11217" y="181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任意多边形 99"/>
            <p:cNvSpPr/>
            <p:nvPr/>
          </p:nvSpPr>
          <p:spPr>
            <a:xfrm rot="3958752">
              <a:off x="4670113" y="3667929"/>
              <a:ext cx="169400" cy="45719"/>
            </a:xfrm>
            <a:custGeom>
              <a:avLst/>
              <a:gdLst>
                <a:gd name="connsiteX0" fmla="*/ 45898 w 575474"/>
                <a:gd name="connsiteY0" fmla="*/ 0 h 95324"/>
                <a:gd name="connsiteX1" fmla="*/ 51193 w 575474"/>
                <a:gd name="connsiteY1" fmla="*/ 1069 h 95324"/>
                <a:gd name="connsiteX2" fmla="*/ 51193 w 575474"/>
                <a:gd name="connsiteY2" fmla="*/ 0 h 95324"/>
                <a:gd name="connsiteX3" fmla="*/ 520749 w 575474"/>
                <a:gd name="connsiteY3" fmla="*/ 0 h 95324"/>
                <a:gd name="connsiteX4" fmla="*/ 520749 w 575474"/>
                <a:gd name="connsiteY4" fmla="*/ 1782 h 95324"/>
                <a:gd name="connsiteX5" fmla="*/ 529576 w 575474"/>
                <a:gd name="connsiteY5" fmla="*/ 0 h 95324"/>
                <a:gd name="connsiteX6" fmla="*/ 575474 w 575474"/>
                <a:gd name="connsiteY6" fmla="*/ 45898 h 95324"/>
                <a:gd name="connsiteX7" fmla="*/ 529576 w 575474"/>
                <a:gd name="connsiteY7" fmla="*/ 91796 h 95324"/>
                <a:gd name="connsiteX8" fmla="*/ 520749 w 575474"/>
                <a:gd name="connsiteY8" fmla="*/ 90014 h 95324"/>
                <a:gd name="connsiteX9" fmla="*/ 520749 w 575474"/>
                <a:gd name="connsiteY9" fmla="*/ 95324 h 95324"/>
                <a:gd name="connsiteX10" fmla="*/ 51193 w 575474"/>
                <a:gd name="connsiteY10" fmla="*/ 95324 h 95324"/>
                <a:gd name="connsiteX11" fmla="*/ 51193 w 575474"/>
                <a:gd name="connsiteY11" fmla="*/ 90727 h 95324"/>
                <a:gd name="connsiteX12" fmla="*/ 45898 w 575474"/>
                <a:gd name="connsiteY12" fmla="*/ 91796 h 95324"/>
                <a:gd name="connsiteX13" fmla="*/ 0 w 575474"/>
                <a:gd name="connsiteY13" fmla="*/ 45898 h 95324"/>
                <a:gd name="connsiteX14" fmla="*/ 45898 w 575474"/>
                <a:gd name="connsiteY14" fmla="*/ 0 h 9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5474" h="95324">
                  <a:moveTo>
                    <a:pt x="45898" y="0"/>
                  </a:moveTo>
                  <a:lnTo>
                    <a:pt x="51193" y="1069"/>
                  </a:lnTo>
                  <a:lnTo>
                    <a:pt x="51193" y="0"/>
                  </a:lnTo>
                  <a:lnTo>
                    <a:pt x="520749" y="0"/>
                  </a:lnTo>
                  <a:lnTo>
                    <a:pt x="520749" y="1782"/>
                  </a:lnTo>
                  <a:lnTo>
                    <a:pt x="529576" y="0"/>
                  </a:lnTo>
                  <a:cubicBezTo>
                    <a:pt x="554925" y="0"/>
                    <a:pt x="575474" y="20549"/>
                    <a:pt x="575474" y="45898"/>
                  </a:cubicBezTo>
                  <a:cubicBezTo>
                    <a:pt x="575474" y="71247"/>
                    <a:pt x="554925" y="91796"/>
                    <a:pt x="529576" y="91796"/>
                  </a:cubicBezTo>
                  <a:lnTo>
                    <a:pt x="520749" y="90014"/>
                  </a:lnTo>
                  <a:lnTo>
                    <a:pt x="520749" y="95324"/>
                  </a:lnTo>
                  <a:lnTo>
                    <a:pt x="51193" y="95324"/>
                  </a:lnTo>
                  <a:lnTo>
                    <a:pt x="51193" y="90727"/>
                  </a:lnTo>
                  <a:lnTo>
                    <a:pt x="45898" y="91796"/>
                  </a:lnTo>
                  <a:cubicBezTo>
                    <a:pt x="20549" y="91796"/>
                    <a:pt x="0" y="71247"/>
                    <a:pt x="0" y="45898"/>
                  </a:cubicBezTo>
                  <a:cubicBezTo>
                    <a:pt x="0" y="20549"/>
                    <a:pt x="20549" y="0"/>
                    <a:pt x="45898" y="0"/>
                  </a:cubicBezTo>
                  <a:close/>
                </a:path>
              </a:pathLst>
            </a:custGeom>
            <a:solidFill>
              <a:srgbClr val="FBF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101" name="任意多边形 100"/>
          <p:cNvSpPr/>
          <p:nvPr/>
        </p:nvSpPr>
        <p:spPr>
          <a:xfrm>
            <a:off x="9710817" y="3319471"/>
            <a:ext cx="127696" cy="97226"/>
          </a:xfrm>
          <a:custGeom>
            <a:avLst/>
            <a:gdLst>
              <a:gd name="connsiteX0" fmla="*/ 119583 w 149352"/>
              <a:gd name="connsiteY0" fmla="*/ 0 h 113715"/>
              <a:gd name="connsiteX1" fmla="*/ 149352 w 149352"/>
              <a:gd name="connsiteY1" fmla="*/ 73514 h 113715"/>
              <a:gd name="connsiteX2" fmla="*/ 14305 w 149352"/>
              <a:gd name="connsiteY2" fmla="*/ 113715 h 113715"/>
              <a:gd name="connsiteX3" fmla="*/ 798 w 149352"/>
              <a:gd name="connsiteY3" fmla="*/ 70202 h 113715"/>
              <a:gd name="connsiteX4" fmla="*/ 0 w 149352"/>
              <a:gd name="connsiteY4" fmla="*/ 62286 h 113715"/>
              <a:gd name="connsiteX5" fmla="*/ 119583 w 149352"/>
              <a:gd name="connsiteY5" fmla="*/ 0 h 11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352" h="113715">
                <a:moveTo>
                  <a:pt x="119583" y="0"/>
                </a:moveTo>
                <a:lnTo>
                  <a:pt x="149352" y="73514"/>
                </a:lnTo>
                <a:lnTo>
                  <a:pt x="14305" y="113715"/>
                </a:lnTo>
                <a:lnTo>
                  <a:pt x="798" y="70202"/>
                </a:lnTo>
                <a:lnTo>
                  <a:pt x="0" y="62286"/>
                </a:lnTo>
                <a:lnTo>
                  <a:pt x="1195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2" name="任意多边形 101"/>
          <p:cNvSpPr/>
          <p:nvPr/>
        </p:nvSpPr>
        <p:spPr>
          <a:xfrm>
            <a:off x="9812565" y="3369164"/>
            <a:ext cx="15390" cy="209040"/>
          </a:xfrm>
          <a:custGeom>
            <a:avLst/>
            <a:gdLst>
              <a:gd name="connsiteX0" fmla="*/ 0 w 18000"/>
              <a:gd name="connsiteY0" fmla="*/ 0 h 244491"/>
              <a:gd name="connsiteX1" fmla="*/ 18000 w 18000"/>
              <a:gd name="connsiteY1" fmla="*/ 0 h 244491"/>
              <a:gd name="connsiteX2" fmla="*/ 18000 w 18000"/>
              <a:gd name="connsiteY2" fmla="*/ 244491 h 244491"/>
              <a:gd name="connsiteX3" fmla="*/ 0 w 18000"/>
              <a:gd name="connsiteY3" fmla="*/ 229640 h 244491"/>
              <a:gd name="connsiteX4" fmla="*/ 0 w 18000"/>
              <a:gd name="connsiteY4" fmla="*/ 0 h 2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" h="244491">
                <a:moveTo>
                  <a:pt x="0" y="0"/>
                </a:moveTo>
                <a:lnTo>
                  <a:pt x="18000" y="0"/>
                </a:lnTo>
                <a:lnTo>
                  <a:pt x="18000" y="244491"/>
                </a:lnTo>
                <a:lnTo>
                  <a:pt x="0" y="22964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3" name="椭圆 102"/>
          <p:cNvSpPr/>
          <p:nvPr/>
        </p:nvSpPr>
        <p:spPr>
          <a:xfrm>
            <a:off x="8624077" y="1248544"/>
            <a:ext cx="1018066" cy="101806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4" name="文本框 103"/>
          <p:cNvSpPr txBox="1"/>
          <p:nvPr/>
        </p:nvSpPr>
        <p:spPr>
          <a:xfrm>
            <a:off x="8386412" y="2330245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5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发现</a:t>
            </a:r>
            <a:r>
              <a:rPr lang="en-US" altLang="zh-CN" sz="1600" spc="5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PPT</a:t>
            </a:r>
            <a:r>
              <a:rPr lang="zh-CN" altLang="en-US" sz="1600" spc="5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的美</a:t>
            </a:r>
            <a:endParaRPr lang="zh-CN" altLang="en-US" sz="1600" spc="5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485082" y="5967665"/>
            <a:ext cx="1415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效果图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79170" y="428626"/>
            <a:ext cx="3508605" cy="5323794"/>
            <a:chOff x="279170" y="428626"/>
            <a:chExt cx="3508605" cy="5323794"/>
          </a:xfrm>
        </p:grpSpPr>
        <p:grpSp>
          <p:nvGrpSpPr>
            <p:cNvPr id="118" name="Group 10"/>
            <p:cNvGrpSpPr>
              <a:grpSpLocks noChangeAspect="1"/>
            </p:cNvGrpSpPr>
            <p:nvPr/>
          </p:nvGrpSpPr>
          <p:grpSpPr bwMode="auto">
            <a:xfrm rot="2258898">
              <a:off x="2983398" y="3343389"/>
              <a:ext cx="688975" cy="666750"/>
              <a:chOff x="2327" y="2143"/>
              <a:chExt cx="434" cy="420"/>
            </a:xfrm>
          </p:grpSpPr>
          <p:sp>
            <p:nvSpPr>
              <p:cNvPr id="119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2327" y="2143"/>
                <a:ext cx="434" cy="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"/>
              <p:cNvSpPr>
                <a:spLocks/>
              </p:cNvSpPr>
              <p:nvPr/>
            </p:nvSpPr>
            <p:spPr bwMode="auto">
              <a:xfrm>
                <a:off x="2326" y="2143"/>
                <a:ext cx="434" cy="420"/>
              </a:xfrm>
              <a:custGeom>
                <a:avLst/>
                <a:gdLst>
                  <a:gd name="T0" fmla="*/ 325 w 357"/>
                  <a:gd name="T1" fmla="*/ 228 h 345"/>
                  <a:gd name="T2" fmla="*/ 346 w 357"/>
                  <a:gd name="T3" fmla="*/ 212 h 345"/>
                  <a:gd name="T4" fmla="*/ 324 w 357"/>
                  <a:gd name="T5" fmla="*/ 192 h 345"/>
                  <a:gd name="T6" fmla="*/ 348 w 357"/>
                  <a:gd name="T7" fmla="*/ 182 h 345"/>
                  <a:gd name="T8" fmla="*/ 324 w 357"/>
                  <a:gd name="T9" fmla="*/ 161 h 345"/>
                  <a:gd name="T10" fmla="*/ 347 w 357"/>
                  <a:gd name="T11" fmla="*/ 149 h 345"/>
                  <a:gd name="T12" fmla="*/ 328 w 357"/>
                  <a:gd name="T13" fmla="*/ 128 h 345"/>
                  <a:gd name="T14" fmla="*/ 357 w 357"/>
                  <a:gd name="T15" fmla="*/ 101 h 345"/>
                  <a:gd name="T16" fmla="*/ 346 w 357"/>
                  <a:gd name="T17" fmla="*/ 100 h 345"/>
                  <a:gd name="T18" fmla="*/ 219 w 357"/>
                  <a:gd name="T19" fmla="*/ 40 h 345"/>
                  <a:gd name="T20" fmla="*/ 117 w 357"/>
                  <a:gd name="T21" fmla="*/ 0 h 345"/>
                  <a:gd name="T22" fmla="*/ 0 w 357"/>
                  <a:gd name="T23" fmla="*/ 86 h 345"/>
                  <a:gd name="T24" fmla="*/ 0 w 357"/>
                  <a:gd name="T25" fmla="*/ 259 h 345"/>
                  <a:gd name="T26" fmla="*/ 117 w 357"/>
                  <a:gd name="T27" fmla="*/ 345 h 345"/>
                  <a:gd name="T28" fmla="*/ 233 w 357"/>
                  <a:gd name="T29" fmla="*/ 272 h 345"/>
                  <a:gd name="T30" fmla="*/ 271 w 357"/>
                  <a:gd name="T31" fmla="*/ 288 h 345"/>
                  <a:gd name="T32" fmla="*/ 343 w 357"/>
                  <a:gd name="T33" fmla="*/ 291 h 345"/>
                  <a:gd name="T34" fmla="*/ 352 w 357"/>
                  <a:gd name="T35" fmla="*/ 288 h 345"/>
                  <a:gd name="T36" fmla="*/ 324 w 357"/>
                  <a:gd name="T37" fmla="*/ 264 h 345"/>
                  <a:gd name="T38" fmla="*/ 353 w 357"/>
                  <a:gd name="T39" fmla="*/ 247 h 345"/>
                  <a:gd name="T40" fmla="*/ 325 w 357"/>
                  <a:gd name="T41" fmla="*/ 228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345">
                    <a:moveTo>
                      <a:pt x="325" y="228"/>
                    </a:moveTo>
                    <a:cubicBezTo>
                      <a:pt x="331" y="223"/>
                      <a:pt x="346" y="212"/>
                      <a:pt x="346" y="212"/>
                    </a:cubicBezTo>
                    <a:cubicBezTo>
                      <a:pt x="346" y="212"/>
                      <a:pt x="331" y="198"/>
                      <a:pt x="324" y="192"/>
                    </a:cubicBezTo>
                    <a:cubicBezTo>
                      <a:pt x="331" y="189"/>
                      <a:pt x="348" y="182"/>
                      <a:pt x="348" y="182"/>
                    </a:cubicBezTo>
                    <a:cubicBezTo>
                      <a:pt x="348" y="182"/>
                      <a:pt x="331" y="166"/>
                      <a:pt x="324" y="161"/>
                    </a:cubicBezTo>
                    <a:cubicBezTo>
                      <a:pt x="331" y="157"/>
                      <a:pt x="347" y="149"/>
                      <a:pt x="347" y="149"/>
                    </a:cubicBezTo>
                    <a:cubicBezTo>
                      <a:pt x="347" y="149"/>
                      <a:pt x="332" y="133"/>
                      <a:pt x="328" y="128"/>
                    </a:cubicBezTo>
                    <a:cubicBezTo>
                      <a:pt x="333" y="123"/>
                      <a:pt x="357" y="101"/>
                      <a:pt x="357" y="101"/>
                    </a:cubicBezTo>
                    <a:cubicBezTo>
                      <a:pt x="346" y="100"/>
                      <a:pt x="346" y="100"/>
                      <a:pt x="346" y="100"/>
                    </a:cubicBezTo>
                    <a:cubicBezTo>
                      <a:pt x="307" y="97"/>
                      <a:pt x="265" y="88"/>
                      <a:pt x="219" y="40"/>
                    </a:cubicBezTo>
                    <a:cubicBezTo>
                      <a:pt x="219" y="40"/>
                      <a:pt x="187" y="0"/>
                      <a:pt x="117" y="0"/>
                    </a:cubicBezTo>
                    <a:cubicBezTo>
                      <a:pt x="53" y="0"/>
                      <a:pt x="0" y="39"/>
                      <a:pt x="0" y="86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307"/>
                      <a:pt x="53" y="345"/>
                      <a:pt x="117" y="345"/>
                    </a:cubicBezTo>
                    <a:cubicBezTo>
                      <a:pt x="176" y="345"/>
                      <a:pt x="225" y="314"/>
                      <a:pt x="233" y="272"/>
                    </a:cubicBezTo>
                    <a:cubicBezTo>
                      <a:pt x="247" y="280"/>
                      <a:pt x="260" y="285"/>
                      <a:pt x="271" y="288"/>
                    </a:cubicBezTo>
                    <a:cubicBezTo>
                      <a:pt x="311" y="299"/>
                      <a:pt x="342" y="291"/>
                      <a:pt x="343" y="291"/>
                    </a:cubicBezTo>
                    <a:cubicBezTo>
                      <a:pt x="352" y="288"/>
                      <a:pt x="352" y="288"/>
                      <a:pt x="352" y="288"/>
                    </a:cubicBezTo>
                    <a:cubicBezTo>
                      <a:pt x="352" y="288"/>
                      <a:pt x="331" y="270"/>
                      <a:pt x="324" y="264"/>
                    </a:cubicBezTo>
                    <a:cubicBezTo>
                      <a:pt x="331" y="259"/>
                      <a:pt x="353" y="247"/>
                      <a:pt x="353" y="247"/>
                    </a:cubicBezTo>
                    <a:cubicBezTo>
                      <a:pt x="353" y="247"/>
                      <a:pt x="332" y="233"/>
                      <a:pt x="325" y="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2326" y="2143"/>
                <a:ext cx="434" cy="420"/>
              </a:xfrm>
              <a:custGeom>
                <a:avLst/>
                <a:gdLst>
                  <a:gd name="T0" fmla="*/ 325 w 357"/>
                  <a:gd name="T1" fmla="*/ 228 h 345"/>
                  <a:gd name="T2" fmla="*/ 346 w 357"/>
                  <a:gd name="T3" fmla="*/ 212 h 345"/>
                  <a:gd name="T4" fmla="*/ 324 w 357"/>
                  <a:gd name="T5" fmla="*/ 192 h 345"/>
                  <a:gd name="T6" fmla="*/ 348 w 357"/>
                  <a:gd name="T7" fmla="*/ 182 h 345"/>
                  <a:gd name="T8" fmla="*/ 324 w 357"/>
                  <a:gd name="T9" fmla="*/ 161 h 345"/>
                  <a:gd name="T10" fmla="*/ 347 w 357"/>
                  <a:gd name="T11" fmla="*/ 149 h 345"/>
                  <a:gd name="T12" fmla="*/ 328 w 357"/>
                  <a:gd name="T13" fmla="*/ 128 h 345"/>
                  <a:gd name="T14" fmla="*/ 357 w 357"/>
                  <a:gd name="T15" fmla="*/ 101 h 345"/>
                  <a:gd name="T16" fmla="*/ 346 w 357"/>
                  <a:gd name="T17" fmla="*/ 100 h 345"/>
                  <a:gd name="T18" fmla="*/ 219 w 357"/>
                  <a:gd name="T19" fmla="*/ 40 h 345"/>
                  <a:gd name="T20" fmla="*/ 117 w 357"/>
                  <a:gd name="T21" fmla="*/ 0 h 345"/>
                  <a:gd name="T22" fmla="*/ 0 w 357"/>
                  <a:gd name="T23" fmla="*/ 86 h 345"/>
                  <a:gd name="T24" fmla="*/ 0 w 357"/>
                  <a:gd name="T25" fmla="*/ 259 h 345"/>
                  <a:gd name="T26" fmla="*/ 117 w 357"/>
                  <a:gd name="T27" fmla="*/ 345 h 345"/>
                  <a:gd name="T28" fmla="*/ 233 w 357"/>
                  <a:gd name="T29" fmla="*/ 272 h 345"/>
                  <a:gd name="T30" fmla="*/ 271 w 357"/>
                  <a:gd name="T31" fmla="*/ 288 h 345"/>
                  <a:gd name="T32" fmla="*/ 343 w 357"/>
                  <a:gd name="T33" fmla="*/ 291 h 345"/>
                  <a:gd name="T34" fmla="*/ 352 w 357"/>
                  <a:gd name="T35" fmla="*/ 288 h 345"/>
                  <a:gd name="T36" fmla="*/ 324 w 357"/>
                  <a:gd name="T37" fmla="*/ 264 h 345"/>
                  <a:gd name="T38" fmla="*/ 353 w 357"/>
                  <a:gd name="T39" fmla="*/ 247 h 345"/>
                  <a:gd name="T40" fmla="*/ 325 w 357"/>
                  <a:gd name="T41" fmla="*/ 228 h 345"/>
                  <a:gd name="T42" fmla="*/ 225 w 357"/>
                  <a:gd name="T43" fmla="*/ 259 h 345"/>
                  <a:gd name="T44" fmla="*/ 117 w 357"/>
                  <a:gd name="T45" fmla="*/ 335 h 345"/>
                  <a:gd name="T46" fmla="*/ 10 w 357"/>
                  <a:gd name="T47" fmla="*/ 259 h 345"/>
                  <a:gd name="T48" fmla="*/ 10 w 357"/>
                  <a:gd name="T49" fmla="*/ 121 h 345"/>
                  <a:gd name="T50" fmla="*/ 117 w 357"/>
                  <a:gd name="T51" fmla="*/ 172 h 345"/>
                  <a:gd name="T52" fmla="*/ 225 w 357"/>
                  <a:gd name="T53" fmla="*/ 121 h 345"/>
                  <a:gd name="T54" fmla="*/ 225 w 357"/>
                  <a:gd name="T55" fmla="*/ 259 h 345"/>
                  <a:gd name="T56" fmla="*/ 117 w 357"/>
                  <a:gd name="T57" fmla="*/ 162 h 345"/>
                  <a:gd name="T58" fmla="*/ 10 w 357"/>
                  <a:gd name="T59" fmla="*/ 86 h 345"/>
                  <a:gd name="T60" fmla="*/ 117 w 357"/>
                  <a:gd name="T61" fmla="*/ 10 h 345"/>
                  <a:gd name="T62" fmla="*/ 225 w 357"/>
                  <a:gd name="T63" fmla="*/ 86 h 345"/>
                  <a:gd name="T64" fmla="*/ 117 w 357"/>
                  <a:gd name="T65" fmla="*/ 162 h 345"/>
                  <a:gd name="T66" fmla="*/ 331 w 357"/>
                  <a:gd name="T67" fmla="*/ 283 h 345"/>
                  <a:gd name="T68" fmla="*/ 273 w 357"/>
                  <a:gd name="T69" fmla="*/ 279 h 345"/>
                  <a:gd name="T70" fmla="*/ 234 w 357"/>
                  <a:gd name="T71" fmla="*/ 262 h 345"/>
                  <a:gd name="T72" fmla="*/ 234 w 357"/>
                  <a:gd name="T73" fmla="*/ 259 h 345"/>
                  <a:gd name="T74" fmla="*/ 234 w 357"/>
                  <a:gd name="T75" fmla="*/ 86 h 345"/>
                  <a:gd name="T76" fmla="*/ 231 w 357"/>
                  <a:gd name="T77" fmla="*/ 65 h 345"/>
                  <a:gd name="T78" fmla="*/ 334 w 357"/>
                  <a:gd name="T79" fmla="*/ 109 h 345"/>
                  <a:gd name="T80" fmla="*/ 314 w 357"/>
                  <a:gd name="T81" fmla="*/ 127 h 345"/>
                  <a:gd name="T82" fmla="*/ 331 w 357"/>
                  <a:gd name="T83" fmla="*/ 146 h 345"/>
                  <a:gd name="T84" fmla="*/ 307 w 357"/>
                  <a:gd name="T85" fmla="*/ 158 h 345"/>
                  <a:gd name="T86" fmla="*/ 330 w 357"/>
                  <a:gd name="T87" fmla="*/ 179 h 345"/>
                  <a:gd name="T88" fmla="*/ 306 w 357"/>
                  <a:gd name="T89" fmla="*/ 189 h 345"/>
                  <a:gd name="T90" fmla="*/ 331 w 357"/>
                  <a:gd name="T91" fmla="*/ 211 h 345"/>
                  <a:gd name="T92" fmla="*/ 308 w 357"/>
                  <a:gd name="T93" fmla="*/ 228 h 345"/>
                  <a:gd name="T94" fmla="*/ 335 w 357"/>
                  <a:gd name="T95" fmla="*/ 246 h 345"/>
                  <a:gd name="T96" fmla="*/ 307 w 357"/>
                  <a:gd name="T97" fmla="*/ 262 h 345"/>
                  <a:gd name="T98" fmla="*/ 331 w 357"/>
                  <a:gd name="T99" fmla="*/ 283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7" h="345">
                    <a:moveTo>
                      <a:pt x="325" y="228"/>
                    </a:moveTo>
                    <a:cubicBezTo>
                      <a:pt x="331" y="223"/>
                      <a:pt x="346" y="212"/>
                      <a:pt x="346" y="212"/>
                    </a:cubicBezTo>
                    <a:cubicBezTo>
                      <a:pt x="346" y="212"/>
                      <a:pt x="331" y="198"/>
                      <a:pt x="324" y="192"/>
                    </a:cubicBezTo>
                    <a:cubicBezTo>
                      <a:pt x="331" y="189"/>
                      <a:pt x="348" y="182"/>
                      <a:pt x="348" y="182"/>
                    </a:cubicBezTo>
                    <a:cubicBezTo>
                      <a:pt x="348" y="182"/>
                      <a:pt x="331" y="166"/>
                      <a:pt x="324" y="161"/>
                    </a:cubicBezTo>
                    <a:cubicBezTo>
                      <a:pt x="331" y="157"/>
                      <a:pt x="347" y="149"/>
                      <a:pt x="347" y="149"/>
                    </a:cubicBezTo>
                    <a:cubicBezTo>
                      <a:pt x="347" y="149"/>
                      <a:pt x="332" y="133"/>
                      <a:pt x="328" y="128"/>
                    </a:cubicBezTo>
                    <a:cubicBezTo>
                      <a:pt x="333" y="123"/>
                      <a:pt x="357" y="101"/>
                      <a:pt x="357" y="101"/>
                    </a:cubicBezTo>
                    <a:cubicBezTo>
                      <a:pt x="346" y="100"/>
                      <a:pt x="346" y="100"/>
                      <a:pt x="346" y="100"/>
                    </a:cubicBezTo>
                    <a:cubicBezTo>
                      <a:pt x="307" y="97"/>
                      <a:pt x="265" y="88"/>
                      <a:pt x="219" y="40"/>
                    </a:cubicBezTo>
                    <a:cubicBezTo>
                      <a:pt x="219" y="40"/>
                      <a:pt x="187" y="0"/>
                      <a:pt x="117" y="0"/>
                    </a:cubicBezTo>
                    <a:cubicBezTo>
                      <a:pt x="53" y="0"/>
                      <a:pt x="0" y="39"/>
                      <a:pt x="0" y="86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307"/>
                      <a:pt x="53" y="345"/>
                      <a:pt x="117" y="345"/>
                    </a:cubicBezTo>
                    <a:cubicBezTo>
                      <a:pt x="176" y="345"/>
                      <a:pt x="225" y="314"/>
                      <a:pt x="233" y="272"/>
                    </a:cubicBezTo>
                    <a:cubicBezTo>
                      <a:pt x="247" y="280"/>
                      <a:pt x="260" y="285"/>
                      <a:pt x="271" y="288"/>
                    </a:cubicBezTo>
                    <a:cubicBezTo>
                      <a:pt x="311" y="299"/>
                      <a:pt x="342" y="291"/>
                      <a:pt x="343" y="291"/>
                    </a:cubicBezTo>
                    <a:cubicBezTo>
                      <a:pt x="352" y="288"/>
                      <a:pt x="352" y="288"/>
                      <a:pt x="352" y="288"/>
                    </a:cubicBezTo>
                    <a:cubicBezTo>
                      <a:pt x="352" y="288"/>
                      <a:pt x="331" y="270"/>
                      <a:pt x="324" y="264"/>
                    </a:cubicBezTo>
                    <a:cubicBezTo>
                      <a:pt x="331" y="259"/>
                      <a:pt x="353" y="247"/>
                      <a:pt x="353" y="247"/>
                    </a:cubicBezTo>
                    <a:cubicBezTo>
                      <a:pt x="353" y="247"/>
                      <a:pt x="332" y="233"/>
                      <a:pt x="325" y="228"/>
                    </a:cubicBezTo>
                    <a:close/>
                    <a:moveTo>
                      <a:pt x="225" y="259"/>
                    </a:moveTo>
                    <a:cubicBezTo>
                      <a:pt x="225" y="301"/>
                      <a:pt x="176" y="335"/>
                      <a:pt x="117" y="335"/>
                    </a:cubicBezTo>
                    <a:cubicBezTo>
                      <a:pt x="58" y="335"/>
                      <a:pt x="10" y="301"/>
                      <a:pt x="10" y="259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28" y="151"/>
                      <a:pt x="69" y="172"/>
                      <a:pt x="117" y="172"/>
                    </a:cubicBezTo>
                    <a:cubicBezTo>
                      <a:pt x="165" y="172"/>
                      <a:pt x="206" y="151"/>
                      <a:pt x="225" y="121"/>
                    </a:cubicBezTo>
                    <a:lnTo>
                      <a:pt x="225" y="259"/>
                    </a:lnTo>
                    <a:close/>
                    <a:moveTo>
                      <a:pt x="117" y="162"/>
                    </a:moveTo>
                    <a:cubicBezTo>
                      <a:pt x="58" y="162"/>
                      <a:pt x="10" y="128"/>
                      <a:pt x="10" y="86"/>
                    </a:cubicBezTo>
                    <a:cubicBezTo>
                      <a:pt x="10" y="44"/>
                      <a:pt x="58" y="10"/>
                      <a:pt x="117" y="10"/>
                    </a:cubicBezTo>
                    <a:cubicBezTo>
                      <a:pt x="176" y="10"/>
                      <a:pt x="225" y="44"/>
                      <a:pt x="225" y="86"/>
                    </a:cubicBezTo>
                    <a:cubicBezTo>
                      <a:pt x="225" y="128"/>
                      <a:pt x="176" y="162"/>
                      <a:pt x="117" y="162"/>
                    </a:cubicBezTo>
                    <a:close/>
                    <a:moveTo>
                      <a:pt x="331" y="283"/>
                    </a:moveTo>
                    <a:cubicBezTo>
                      <a:pt x="319" y="285"/>
                      <a:pt x="298" y="286"/>
                      <a:pt x="273" y="279"/>
                    </a:cubicBezTo>
                    <a:cubicBezTo>
                      <a:pt x="260" y="275"/>
                      <a:pt x="247" y="269"/>
                      <a:pt x="234" y="262"/>
                    </a:cubicBezTo>
                    <a:cubicBezTo>
                      <a:pt x="234" y="261"/>
                      <a:pt x="234" y="260"/>
                      <a:pt x="234" y="259"/>
                    </a:cubicBezTo>
                    <a:cubicBezTo>
                      <a:pt x="234" y="86"/>
                      <a:pt x="234" y="86"/>
                      <a:pt x="234" y="86"/>
                    </a:cubicBezTo>
                    <a:cubicBezTo>
                      <a:pt x="234" y="79"/>
                      <a:pt x="233" y="72"/>
                      <a:pt x="231" y="65"/>
                    </a:cubicBezTo>
                    <a:cubicBezTo>
                      <a:pt x="266" y="96"/>
                      <a:pt x="302" y="105"/>
                      <a:pt x="334" y="109"/>
                    </a:cubicBezTo>
                    <a:cubicBezTo>
                      <a:pt x="327" y="115"/>
                      <a:pt x="314" y="127"/>
                      <a:pt x="314" y="127"/>
                    </a:cubicBezTo>
                    <a:cubicBezTo>
                      <a:pt x="314" y="127"/>
                      <a:pt x="326" y="141"/>
                      <a:pt x="331" y="146"/>
                    </a:cubicBezTo>
                    <a:cubicBezTo>
                      <a:pt x="325" y="150"/>
                      <a:pt x="307" y="158"/>
                      <a:pt x="307" y="158"/>
                    </a:cubicBezTo>
                    <a:cubicBezTo>
                      <a:pt x="307" y="158"/>
                      <a:pt x="324" y="173"/>
                      <a:pt x="330" y="179"/>
                    </a:cubicBezTo>
                    <a:cubicBezTo>
                      <a:pt x="323" y="182"/>
                      <a:pt x="306" y="189"/>
                      <a:pt x="306" y="189"/>
                    </a:cubicBezTo>
                    <a:cubicBezTo>
                      <a:pt x="306" y="189"/>
                      <a:pt x="325" y="206"/>
                      <a:pt x="331" y="211"/>
                    </a:cubicBezTo>
                    <a:cubicBezTo>
                      <a:pt x="325" y="216"/>
                      <a:pt x="308" y="228"/>
                      <a:pt x="308" y="228"/>
                    </a:cubicBezTo>
                    <a:cubicBezTo>
                      <a:pt x="308" y="228"/>
                      <a:pt x="327" y="241"/>
                      <a:pt x="335" y="246"/>
                    </a:cubicBezTo>
                    <a:cubicBezTo>
                      <a:pt x="327" y="251"/>
                      <a:pt x="307" y="262"/>
                      <a:pt x="307" y="262"/>
                    </a:cubicBezTo>
                    <a:cubicBezTo>
                      <a:pt x="307" y="262"/>
                      <a:pt x="323" y="276"/>
                      <a:pt x="331" y="28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 noEditPoints="1"/>
              </p:cNvSpPr>
              <p:nvPr/>
            </p:nvSpPr>
            <p:spPr bwMode="auto">
              <a:xfrm>
                <a:off x="2412" y="2200"/>
                <a:ext cx="113" cy="84"/>
              </a:xfrm>
              <a:custGeom>
                <a:avLst/>
                <a:gdLst>
                  <a:gd name="T0" fmla="*/ 46 w 93"/>
                  <a:gd name="T1" fmla="*/ 0 h 69"/>
                  <a:gd name="T2" fmla="*/ 0 w 93"/>
                  <a:gd name="T3" fmla="*/ 35 h 69"/>
                  <a:gd name="T4" fmla="*/ 46 w 93"/>
                  <a:gd name="T5" fmla="*/ 69 h 69"/>
                  <a:gd name="T6" fmla="*/ 93 w 93"/>
                  <a:gd name="T7" fmla="*/ 35 h 69"/>
                  <a:gd name="T8" fmla="*/ 46 w 93"/>
                  <a:gd name="T9" fmla="*/ 0 h 69"/>
                  <a:gd name="T10" fmla="*/ 46 w 93"/>
                  <a:gd name="T11" fmla="*/ 59 h 69"/>
                  <a:gd name="T12" fmla="*/ 10 w 93"/>
                  <a:gd name="T13" fmla="*/ 35 h 69"/>
                  <a:gd name="T14" fmla="*/ 46 w 93"/>
                  <a:gd name="T15" fmla="*/ 10 h 69"/>
                  <a:gd name="T16" fmla="*/ 83 w 93"/>
                  <a:gd name="T17" fmla="*/ 35 h 69"/>
                  <a:gd name="T18" fmla="*/ 46 w 93"/>
                  <a:gd name="T19" fmla="*/ 5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69">
                    <a:moveTo>
                      <a:pt x="46" y="0"/>
                    </a:moveTo>
                    <a:cubicBezTo>
                      <a:pt x="21" y="0"/>
                      <a:pt x="0" y="15"/>
                      <a:pt x="0" y="35"/>
                    </a:cubicBezTo>
                    <a:cubicBezTo>
                      <a:pt x="0" y="54"/>
                      <a:pt x="21" y="69"/>
                      <a:pt x="46" y="69"/>
                    </a:cubicBezTo>
                    <a:cubicBezTo>
                      <a:pt x="72" y="69"/>
                      <a:pt x="93" y="54"/>
                      <a:pt x="93" y="35"/>
                    </a:cubicBezTo>
                    <a:cubicBezTo>
                      <a:pt x="93" y="15"/>
                      <a:pt x="72" y="0"/>
                      <a:pt x="46" y="0"/>
                    </a:cubicBezTo>
                    <a:close/>
                    <a:moveTo>
                      <a:pt x="46" y="59"/>
                    </a:moveTo>
                    <a:cubicBezTo>
                      <a:pt x="26" y="59"/>
                      <a:pt x="10" y="48"/>
                      <a:pt x="10" y="35"/>
                    </a:cubicBezTo>
                    <a:cubicBezTo>
                      <a:pt x="10" y="21"/>
                      <a:pt x="26" y="10"/>
                      <a:pt x="46" y="10"/>
                    </a:cubicBezTo>
                    <a:cubicBezTo>
                      <a:pt x="66" y="10"/>
                      <a:pt x="83" y="21"/>
                      <a:pt x="83" y="35"/>
                    </a:cubicBezTo>
                    <a:cubicBezTo>
                      <a:pt x="83" y="48"/>
                      <a:pt x="66" y="59"/>
                      <a:pt x="46" y="5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0113" y="1105582"/>
              <a:ext cx="2887662" cy="462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279170" y="2490108"/>
              <a:ext cx="2316162" cy="3262312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974495" y="1969408"/>
              <a:ext cx="2278062" cy="3783012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solidFill>
              <a:srgbClr val="51B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812" y="428626"/>
              <a:ext cx="1646913" cy="1646913"/>
            </a:xfrm>
            <a:prstGeom prst="rect">
              <a:avLst/>
            </a:prstGeom>
          </p:spPr>
        </p:pic>
        <p:sp>
          <p:nvSpPr>
            <p:cNvPr id="123" name="椭圆 122"/>
            <p:cNvSpPr/>
            <p:nvPr/>
          </p:nvSpPr>
          <p:spPr>
            <a:xfrm>
              <a:off x="2928919" y="3474529"/>
              <a:ext cx="238459" cy="238459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圆角矩形标注 123"/>
          <p:cNvSpPr/>
          <p:nvPr/>
        </p:nvSpPr>
        <p:spPr>
          <a:xfrm>
            <a:off x="2554412" y="210148"/>
            <a:ext cx="2165350" cy="1116693"/>
          </a:xfrm>
          <a:prstGeom prst="wedgeRoundRectCallout">
            <a:avLst>
              <a:gd name="adj1" fmla="val -41612"/>
              <a:gd name="adj2" fmla="val 76797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终于完事了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18999" y="4908978"/>
            <a:ext cx="943035" cy="830803"/>
            <a:chOff x="5252350" y="5916493"/>
            <a:chExt cx="943035" cy="830803"/>
          </a:xfrm>
        </p:grpSpPr>
        <p:sp>
          <p:nvSpPr>
            <p:cNvPr id="115" name="Freeform 63"/>
            <p:cNvSpPr>
              <a:spLocks/>
            </p:cNvSpPr>
            <p:nvPr/>
          </p:nvSpPr>
          <p:spPr bwMode="auto">
            <a:xfrm>
              <a:off x="5876181" y="6082654"/>
              <a:ext cx="319204" cy="609256"/>
            </a:xfrm>
            <a:custGeom>
              <a:avLst/>
              <a:gdLst>
                <a:gd name="T0" fmla="*/ 0 w 148"/>
                <a:gd name="T1" fmla="*/ 10 h 282"/>
                <a:gd name="T2" fmla="*/ 0 w 148"/>
                <a:gd name="T3" fmla="*/ 10 h 282"/>
                <a:gd name="T4" fmla="*/ 64 w 148"/>
                <a:gd name="T5" fmla="*/ 29 h 282"/>
                <a:gd name="T6" fmla="*/ 140 w 148"/>
                <a:gd name="T7" fmla="*/ 225 h 282"/>
                <a:gd name="T8" fmla="*/ 106 w 148"/>
                <a:gd name="T9" fmla="*/ 282 h 282"/>
                <a:gd name="T10" fmla="*/ 0 w 148"/>
                <a:gd name="T11" fmla="*/ 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8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7" y="0"/>
                    <a:pt x="55" y="8"/>
                    <a:pt x="64" y="29"/>
                  </a:cubicBezTo>
                  <a:cubicBezTo>
                    <a:pt x="140" y="225"/>
                    <a:pt x="140" y="225"/>
                    <a:pt x="140" y="225"/>
                  </a:cubicBezTo>
                  <a:cubicBezTo>
                    <a:pt x="148" y="246"/>
                    <a:pt x="133" y="271"/>
                    <a:pt x="106" y="282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4"/>
            <p:cNvSpPr>
              <a:spLocks noEditPoints="1"/>
            </p:cNvSpPr>
            <p:nvPr/>
          </p:nvSpPr>
          <p:spPr bwMode="auto">
            <a:xfrm>
              <a:off x="5252350" y="5916493"/>
              <a:ext cx="601968" cy="830803"/>
            </a:xfrm>
            <a:custGeom>
              <a:avLst/>
              <a:gdLst>
                <a:gd name="T0" fmla="*/ 269 w 279"/>
                <a:gd name="T1" fmla="*/ 0 h 385"/>
                <a:gd name="T2" fmla="*/ 10 w 279"/>
                <a:gd name="T3" fmla="*/ 0 h 385"/>
                <a:gd name="T4" fmla="*/ 0 w 279"/>
                <a:gd name="T5" fmla="*/ 36 h 385"/>
                <a:gd name="T6" fmla="*/ 0 w 279"/>
                <a:gd name="T7" fmla="*/ 315 h 385"/>
                <a:gd name="T8" fmla="*/ 71 w 279"/>
                <a:gd name="T9" fmla="*/ 385 h 385"/>
                <a:gd name="T10" fmla="*/ 208 w 279"/>
                <a:gd name="T11" fmla="*/ 385 h 385"/>
                <a:gd name="T12" fmla="*/ 279 w 279"/>
                <a:gd name="T13" fmla="*/ 315 h 385"/>
                <a:gd name="T14" fmla="*/ 279 w 279"/>
                <a:gd name="T15" fmla="*/ 36 h 385"/>
                <a:gd name="T16" fmla="*/ 269 w 279"/>
                <a:gd name="T17" fmla="*/ 0 h 385"/>
                <a:gd name="T18" fmla="*/ 71 w 279"/>
                <a:gd name="T19" fmla="*/ 297 h 385"/>
                <a:gd name="T20" fmla="*/ 54 w 279"/>
                <a:gd name="T21" fmla="*/ 314 h 385"/>
                <a:gd name="T22" fmla="*/ 37 w 279"/>
                <a:gd name="T23" fmla="*/ 297 h 385"/>
                <a:gd name="T24" fmla="*/ 37 w 279"/>
                <a:gd name="T25" fmla="*/ 149 h 385"/>
                <a:gd name="T26" fmla="*/ 54 w 279"/>
                <a:gd name="T27" fmla="*/ 133 h 385"/>
                <a:gd name="T28" fmla="*/ 71 w 279"/>
                <a:gd name="T29" fmla="*/ 149 h 385"/>
                <a:gd name="T30" fmla="*/ 71 w 279"/>
                <a:gd name="T31" fmla="*/ 297 h 385"/>
                <a:gd name="T32" fmla="*/ 126 w 279"/>
                <a:gd name="T33" fmla="*/ 299 h 385"/>
                <a:gd name="T34" fmla="*/ 111 w 279"/>
                <a:gd name="T35" fmla="*/ 314 h 385"/>
                <a:gd name="T36" fmla="*/ 96 w 279"/>
                <a:gd name="T37" fmla="*/ 299 h 385"/>
                <a:gd name="T38" fmla="*/ 96 w 279"/>
                <a:gd name="T39" fmla="*/ 70 h 385"/>
                <a:gd name="T40" fmla="*/ 111 w 279"/>
                <a:gd name="T41" fmla="*/ 55 h 385"/>
                <a:gd name="T42" fmla="*/ 126 w 279"/>
                <a:gd name="T43" fmla="*/ 70 h 385"/>
                <a:gd name="T44" fmla="*/ 126 w 279"/>
                <a:gd name="T45" fmla="*/ 299 h 385"/>
                <a:gd name="T46" fmla="*/ 183 w 279"/>
                <a:gd name="T47" fmla="*/ 299 h 385"/>
                <a:gd name="T48" fmla="*/ 168 w 279"/>
                <a:gd name="T49" fmla="*/ 314 h 385"/>
                <a:gd name="T50" fmla="*/ 153 w 279"/>
                <a:gd name="T51" fmla="*/ 299 h 385"/>
                <a:gd name="T52" fmla="*/ 153 w 279"/>
                <a:gd name="T53" fmla="*/ 70 h 385"/>
                <a:gd name="T54" fmla="*/ 168 w 279"/>
                <a:gd name="T55" fmla="*/ 55 h 385"/>
                <a:gd name="T56" fmla="*/ 183 w 279"/>
                <a:gd name="T57" fmla="*/ 70 h 385"/>
                <a:gd name="T58" fmla="*/ 183 w 279"/>
                <a:gd name="T59" fmla="*/ 299 h 385"/>
                <a:gd name="T60" fmla="*/ 242 w 279"/>
                <a:gd name="T61" fmla="*/ 297 h 385"/>
                <a:gd name="T62" fmla="*/ 225 w 279"/>
                <a:gd name="T63" fmla="*/ 314 h 385"/>
                <a:gd name="T64" fmla="*/ 208 w 279"/>
                <a:gd name="T65" fmla="*/ 297 h 385"/>
                <a:gd name="T66" fmla="*/ 208 w 279"/>
                <a:gd name="T67" fmla="*/ 149 h 385"/>
                <a:gd name="T68" fmla="*/ 225 w 279"/>
                <a:gd name="T69" fmla="*/ 133 h 385"/>
                <a:gd name="T70" fmla="*/ 242 w 279"/>
                <a:gd name="T71" fmla="*/ 149 h 385"/>
                <a:gd name="T72" fmla="*/ 242 w 279"/>
                <a:gd name="T73" fmla="*/ 29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9" h="385">
                  <a:moveTo>
                    <a:pt x="2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11"/>
                    <a:pt x="0" y="23"/>
                    <a:pt x="0" y="36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54"/>
                    <a:pt x="32" y="385"/>
                    <a:pt x="71" y="385"/>
                  </a:cubicBezTo>
                  <a:cubicBezTo>
                    <a:pt x="208" y="385"/>
                    <a:pt x="208" y="385"/>
                    <a:pt x="208" y="385"/>
                  </a:cubicBezTo>
                  <a:cubicBezTo>
                    <a:pt x="247" y="385"/>
                    <a:pt x="279" y="354"/>
                    <a:pt x="279" y="315"/>
                  </a:cubicBezTo>
                  <a:cubicBezTo>
                    <a:pt x="279" y="36"/>
                    <a:pt x="279" y="36"/>
                    <a:pt x="279" y="36"/>
                  </a:cubicBezTo>
                  <a:cubicBezTo>
                    <a:pt x="279" y="23"/>
                    <a:pt x="275" y="11"/>
                    <a:pt x="269" y="0"/>
                  </a:cubicBezTo>
                  <a:close/>
                  <a:moveTo>
                    <a:pt x="71" y="297"/>
                  </a:moveTo>
                  <a:cubicBezTo>
                    <a:pt x="71" y="306"/>
                    <a:pt x="63" y="314"/>
                    <a:pt x="54" y="314"/>
                  </a:cubicBezTo>
                  <a:cubicBezTo>
                    <a:pt x="45" y="314"/>
                    <a:pt x="37" y="306"/>
                    <a:pt x="37" y="297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7" y="140"/>
                    <a:pt x="45" y="133"/>
                    <a:pt x="54" y="133"/>
                  </a:cubicBezTo>
                  <a:cubicBezTo>
                    <a:pt x="63" y="133"/>
                    <a:pt x="71" y="140"/>
                    <a:pt x="71" y="149"/>
                  </a:cubicBezTo>
                  <a:lnTo>
                    <a:pt x="71" y="297"/>
                  </a:lnTo>
                  <a:close/>
                  <a:moveTo>
                    <a:pt x="126" y="299"/>
                  </a:moveTo>
                  <a:cubicBezTo>
                    <a:pt x="126" y="307"/>
                    <a:pt x="119" y="314"/>
                    <a:pt x="111" y="314"/>
                  </a:cubicBezTo>
                  <a:cubicBezTo>
                    <a:pt x="103" y="314"/>
                    <a:pt x="96" y="307"/>
                    <a:pt x="96" y="299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2"/>
                    <a:pt x="103" y="55"/>
                    <a:pt x="111" y="55"/>
                  </a:cubicBezTo>
                  <a:cubicBezTo>
                    <a:pt x="119" y="55"/>
                    <a:pt x="126" y="62"/>
                    <a:pt x="126" y="70"/>
                  </a:cubicBezTo>
                  <a:lnTo>
                    <a:pt x="126" y="299"/>
                  </a:lnTo>
                  <a:close/>
                  <a:moveTo>
                    <a:pt x="183" y="299"/>
                  </a:moveTo>
                  <a:cubicBezTo>
                    <a:pt x="183" y="307"/>
                    <a:pt x="176" y="314"/>
                    <a:pt x="168" y="314"/>
                  </a:cubicBezTo>
                  <a:cubicBezTo>
                    <a:pt x="160" y="314"/>
                    <a:pt x="153" y="307"/>
                    <a:pt x="153" y="29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3" y="62"/>
                    <a:pt x="160" y="55"/>
                    <a:pt x="168" y="55"/>
                  </a:cubicBezTo>
                  <a:cubicBezTo>
                    <a:pt x="176" y="55"/>
                    <a:pt x="183" y="62"/>
                    <a:pt x="183" y="70"/>
                  </a:cubicBezTo>
                  <a:lnTo>
                    <a:pt x="183" y="299"/>
                  </a:lnTo>
                  <a:close/>
                  <a:moveTo>
                    <a:pt x="242" y="297"/>
                  </a:moveTo>
                  <a:cubicBezTo>
                    <a:pt x="242" y="306"/>
                    <a:pt x="234" y="314"/>
                    <a:pt x="225" y="314"/>
                  </a:cubicBezTo>
                  <a:cubicBezTo>
                    <a:pt x="216" y="314"/>
                    <a:pt x="208" y="306"/>
                    <a:pt x="208" y="297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0"/>
                    <a:pt x="216" y="133"/>
                    <a:pt x="225" y="133"/>
                  </a:cubicBezTo>
                  <a:cubicBezTo>
                    <a:pt x="234" y="133"/>
                    <a:pt x="242" y="140"/>
                    <a:pt x="242" y="149"/>
                  </a:cubicBezTo>
                  <a:lnTo>
                    <a:pt x="242" y="2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805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254170" cy="801915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01915"/>
            <a:ext cx="5254171" cy="52541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049403"/>
            <a:ext cx="5254170" cy="808598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51831" y="6154056"/>
            <a:ext cx="2750503" cy="584775"/>
            <a:chOff x="1098908" y="6063917"/>
            <a:chExt cx="2750503" cy="584775"/>
          </a:xfrm>
        </p:grpSpPr>
        <p:sp>
          <p:nvSpPr>
            <p:cNvPr id="6" name="矩形 5"/>
            <p:cNvSpPr/>
            <p:nvPr/>
          </p:nvSpPr>
          <p:spPr>
            <a:xfrm>
              <a:off x="1596871" y="6063917"/>
              <a:ext cx="2252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err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PPTer_Tang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98908" y="6224218"/>
              <a:ext cx="404165" cy="33739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6066980" y="1462483"/>
            <a:ext cx="5352639" cy="3933035"/>
            <a:chOff x="6531433" y="1045029"/>
            <a:chExt cx="5352639" cy="3933035"/>
          </a:xfrm>
        </p:grpSpPr>
        <p:sp>
          <p:nvSpPr>
            <p:cNvPr id="9" name="文本框 8"/>
            <p:cNvSpPr txBox="1"/>
            <p:nvPr/>
          </p:nvSpPr>
          <p:spPr>
            <a:xfrm>
              <a:off x="6531433" y="1045029"/>
              <a:ext cx="249299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51BA9A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爱生活</a:t>
              </a:r>
              <a:endParaRPr lang="zh-CN" altLang="en-US" sz="6000" dirty="0">
                <a:solidFill>
                  <a:srgbClr val="51BA9A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69769" y="2503715"/>
              <a:ext cx="19255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F3B3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51BA9A"/>
                  </a:solidFill>
                </a:rPr>
                <a:t>爱</a:t>
              </a:r>
              <a:r>
                <a:rPr lang="en-US" altLang="zh-CN" dirty="0">
                  <a:solidFill>
                    <a:srgbClr val="51BA9A"/>
                  </a:solidFill>
                  <a:latin typeface="Indeal Pro 1.23" panose="020B0604030504040204" pitchFamily="34" charset="0"/>
                </a:rPr>
                <a:t>PPT</a:t>
              </a:r>
              <a:endParaRPr lang="zh-CN" altLang="en-US" dirty="0">
                <a:solidFill>
                  <a:srgbClr val="51BA9A"/>
                </a:solidFill>
                <a:latin typeface="Indeal Pro 1.23" panose="020B060403050404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113488" y="3962401"/>
              <a:ext cx="37705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F3B3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en-US" altLang="zh-CN" dirty="0" err="1" smtClean="0">
                  <a:solidFill>
                    <a:srgbClr val="51BA9A"/>
                  </a:solidFill>
                </a:rPr>
                <a:t>diao</a:t>
              </a:r>
              <a:r>
                <a:rPr lang="zh-CN" altLang="en-US" dirty="0" smtClean="0">
                  <a:solidFill>
                    <a:srgbClr val="51BA9A"/>
                  </a:solidFill>
                </a:rPr>
                <a:t>丝</a:t>
              </a:r>
              <a:r>
                <a:rPr lang="zh-CN" altLang="en-US" dirty="0">
                  <a:solidFill>
                    <a:srgbClr val="51BA9A"/>
                  </a:solidFill>
                </a:rPr>
                <a:t>青年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705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7601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BA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25902" y="5967665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无意间在某网站看到这么一个页面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8213" b="5541"/>
          <a:stretch/>
        </p:blipFill>
        <p:spPr>
          <a:xfrm>
            <a:off x="0" y="1"/>
            <a:ext cx="12192000" cy="57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BA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12192001" cy="5743074"/>
          </a:xfrm>
          <a:prstGeom prst="rect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3818"/>
          <a:stretch/>
        </p:blipFill>
        <p:spPr>
          <a:xfrm>
            <a:off x="-1" y="0"/>
            <a:ext cx="12192001" cy="57430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926" y="495424"/>
            <a:ext cx="4137253" cy="5104897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3850106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20119" y="5967665"/>
            <a:ext cx="9951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突然想：这部分图片如果用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画出来会不会碉堡了？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38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BA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0"/>
            <a:ext cx="12192001" cy="5743074"/>
          </a:xfrm>
          <a:prstGeom prst="rect">
            <a:avLst/>
          </a:prstGeom>
          <a:solidFill>
            <a:srgbClr val="FFD4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7" b="16586"/>
          <a:stretch/>
        </p:blipFill>
        <p:spPr>
          <a:xfrm>
            <a:off x="17522" y="0"/>
            <a:ext cx="12156956" cy="57186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62192" y="596766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答案当然是肯定的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41" y="-76788"/>
            <a:ext cx="4784179" cy="5903130"/>
          </a:xfrm>
          <a:prstGeom prst="rect">
            <a:avLst/>
          </a:prstGeom>
        </p:spPr>
      </p:pic>
      <p:sp>
        <p:nvSpPr>
          <p:cNvPr id="308" name="右箭头 307"/>
          <p:cNvSpPr/>
          <p:nvPr/>
        </p:nvSpPr>
        <p:spPr>
          <a:xfrm>
            <a:off x="5592491" y="2614863"/>
            <a:ext cx="686179" cy="465221"/>
          </a:xfrm>
          <a:prstGeom prst="rightArrow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20718" y="5967665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下面我</a:t>
            </a:r>
            <a:r>
              <a:rPr lang="zh-CN" altLang="en-US" sz="3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来简单分享一下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具体操作步骤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100" y="380428"/>
            <a:ext cx="1773800" cy="1773800"/>
          </a:xfrm>
          <a:prstGeom prst="rect">
            <a:avLst/>
          </a:prstGeom>
        </p:spPr>
      </p:pic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2830513" y="1917700"/>
            <a:ext cx="653097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6089651" y="1924050"/>
            <a:ext cx="47625" cy="327025"/>
          </a:xfrm>
          <a:custGeom>
            <a:avLst/>
            <a:gdLst>
              <a:gd name="T0" fmla="*/ 0 w 30"/>
              <a:gd name="T1" fmla="*/ 206 h 206"/>
              <a:gd name="T2" fmla="*/ 15 w 30"/>
              <a:gd name="T3" fmla="*/ 0 h 206"/>
              <a:gd name="T4" fmla="*/ 30 w 30"/>
              <a:gd name="T5" fmla="*/ 206 h 206"/>
              <a:gd name="T6" fmla="*/ 0 w 30"/>
              <a:gd name="T7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06">
                <a:moveTo>
                  <a:pt x="0" y="206"/>
                </a:moveTo>
                <a:lnTo>
                  <a:pt x="15" y="0"/>
                </a:lnTo>
                <a:lnTo>
                  <a:pt x="30" y="206"/>
                </a:lnTo>
                <a:lnTo>
                  <a:pt x="0" y="206"/>
                </a:lnTo>
                <a:close/>
              </a:path>
            </a:pathLst>
          </a:custGeom>
          <a:solidFill>
            <a:srgbClr val="2122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84626" y="4289425"/>
            <a:ext cx="708025" cy="1460500"/>
          </a:xfrm>
          <a:custGeom>
            <a:avLst/>
            <a:gdLst>
              <a:gd name="T0" fmla="*/ 117 w 119"/>
              <a:gd name="T1" fmla="*/ 220 h 245"/>
              <a:gd name="T2" fmla="*/ 99 w 119"/>
              <a:gd name="T3" fmla="*/ 245 h 245"/>
              <a:gd name="T4" fmla="*/ 20 w 119"/>
              <a:gd name="T5" fmla="*/ 245 h 245"/>
              <a:gd name="T6" fmla="*/ 3 w 119"/>
              <a:gd name="T7" fmla="*/ 219 h 245"/>
              <a:gd name="T8" fmla="*/ 0 w 119"/>
              <a:gd name="T9" fmla="*/ 18 h 245"/>
              <a:gd name="T10" fmla="*/ 18 w 119"/>
              <a:gd name="T11" fmla="*/ 0 h 245"/>
              <a:gd name="T12" fmla="*/ 102 w 119"/>
              <a:gd name="T13" fmla="*/ 0 h 245"/>
              <a:gd name="T14" fmla="*/ 119 w 119"/>
              <a:gd name="T15" fmla="*/ 18 h 245"/>
              <a:gd name="T16" fmla="*/ 117 w 119"/>
              <a:gd name="T17" fmla="*/ 22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245">
                <a:moveTo>
                  <a:pt x="117" y="220"/>
                </a:moveTo>
                <a:cubicBezTo>
                  <a:pt x="117" y="230"/>
                  <a:pt x="109" y="245"/>
                  <a:pt x="99" y="245"/>
                </a:cubicBezTo>
                <a:cubicBezTo>
                  <a:pt x="20" y="245"/>
                  <a:pt x="20" y="245"/>
                  <a:pt x="20" y="245"/>
                </a:cubicBezTo>
                <a:cubicBezTo>
                  <a:pt x="11" y="245"/>
                  <a:pt x="3" y="229"/>
                  <a:pt x="3" y="21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9"/>
                  <a:pt x="8" y="0"/>
                  <a:pt x="18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1" y="0"/>
                  <a:pt x="119" y="9"/>
                  <a:pt x="119" y="18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930651" y="2138363"/>
            <a:ext cx="2165350" cy="3140075"/>
          </a:xfrm>
          <a:custGeom>
            <a:avLst/>
            <a:gdLst>
              <a:gd name="T0" fmla="*/ 364 w 364"/>
              <a:gd name="T1" fmla="*/ 0 h 527"/>
              <a:gd name="T2" fmla="*/ 165 w 364"/>
              <a:gd name="T3" fmla="*/ 0 h 527"/>
              <a:gd name="T4" fmla="*/ 41 w 364"/>
              <a:gd name="T5" fmla="*/ 234 h 527"/>
              <a:gd name="T6" fmla="*/ 7 w 364"/>
              <a:gd name="T7" fmla="*/ 276 h 527"/>
              <a:gd name="T8" fmla="*/ 25 w 364"/>
              <a:gd name="T9" fmla="*/ 464 h 527"/>
              <a:gd name="T10" fmla="*/ 89 w 364"/>
              <a:gd name="T11" fmla="*/ 515 h 527"/>
              <a:gd name="T12" fmla="*/ 364 w 364"/>
              <a:gd name="T13" fmla="*/ 527 h 527"/>
              <a:gd name="T14" fmla="*/ 364 w 364"/>
              <a:gd name="T15" fmla="*/ 0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4" h="527">
                <a:moveTo>
                  <a:pt x="364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0"/>
                  <a:pt x="108" y="61"/>
                  <a:pt x="41" y="234"/>
                </a:cubicBezTo>
                <a:cubicBezTo>
                  <a:pt x="7" y="276"/>
                  <a:pt x="7" y="276"/>
                  <a:pt x="7" y="276"/>
                </a:cubicBezTo>
                <a:cubicBezTo>
                  <a:pt x="7" y="276"/>
                  <a:pt x="0" y="333"/>
                  <a:pt x="25" y="464"/>
                </a:cubicBezTo>
                <a:cubicBezTo>
                  <a:pt x="25" y="464"/>
                  <a:pt x="28" y="509"/>
                  <a:pt x="89" y="515"/>
                </a:cubicBezTo>
                <a:cubicBezTo>
                  <a:pt x="150" y="521"/>
                  <a:pt x="262" y="527"/>
                  <a:pt x="364" y="527"/>
                </a:cubicBezTo>
                <a:lnTo>
                  <a:pt x="364" y="0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3829051" y="2870200"/>
            <a:ext cx="441325" cy="220663"/>
          </a:xfrm>
          <a:custGeom>
            <a:avLst/>
            <a:gdLst>
              <a:gd name="T0" fmla="*/ 278 w 278"/>
              <a:gd name="T1" fmla="*/ 139 h 139"/>
              <a:gd name="T2" fmla="*/ 278 w 278"/>
              <a:gd name="T3" fmla="*/ 0 h 139"/>
              <a:gd name="T4" fmla="*/ 195 w 278"/>
              <a:gd name="T5" fmla="*/ 0 h 139"/>
              <a:gd name="T6" fmla="*/ 8 w 278"/>
              <a:gd name="T7" fmla="*/ 53 h 139"/>
              <a:gd name="T8" fmla="*/ 0 w 278"/>
              <a:gd name="T9" fmla="*/ 139 h 139"/>
              <a:gd name="T10" fmla="*/ 278 w 278"/>
              <a:gd name="T1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8" h="139">
                <a:moveTo>
                  <a:pt x="278" y="139"/>
                </a:moveTo>
                <a:lnTo>
                  <a:pt x="278" y="0"/>
                </a:lnTo>
                <a:lnTo>
                  <a:pt x="195" y="0"/>
                </a:lnTo>
                <a:lnTo>
                  <a:pt x="8" y="53"/>
                </a:lnTo>
                <a:lnTo>
                  <a:pt x="0" y="139"/>
                </a:lnTo>
                <a:lnTo>
                  <a:pt x="278" y="139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3824288" y="3090863"/>
            <a:ext cx="528638" cy="138113"/>
          </a:xfrm>
          <a:custGeom>
            <a:avLst/>
            <a:gdLst>
              <a:gd name="T0" fmla="*/ 89 w 89"/>
              <a:gd name="T1" fmla="*/ 0 h 23"/>
              <a:gd name="T2" fmla="*/ 1 w 89"/>
              <a:gd name="T3" fmla="*/ 0 h 23"/>
              <a:gd name="T4" fmla="*/ 19 w 89"/>
              <a:gd name="T5" fmla="*/ 18 h 23"/>
              <a:gd name="T6" fmla="*/ 79 w 89"/>
              <a:gd name="T7" fmla="*/ 23 h 23"/>
              <a:gd name="T8" fmla="*/ 89 w 89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3">
                <a:moveTo>
                  <a:pt x="89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5"/>
                  <a:pt x="19" y="18"/>
                </a:cubicBezTo>
                <a:cubicBezTo>
                  <a:pt x="38" y="21"/>
                  <a:pt x="79" y="23"/>
                  <a:pt x="79" y="23"/>
                </a:cubicBezTo>
                <a:lnTo>
                  <a:pt x="89" y="0"/>
                </a:lnTo>
                <a:close/>
              </a:path>
            </a:pathLst>
          </a:custGeom>
          <a:solidFill>
            <a:srgbClr val="19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4257676" y="3406775"/>
            <a:ext cx="571500" cy="882650"/>
          </a:xfrm>
          <a:custGeom>
            <a:avLst/>
            <a:gdLst>
              <a:gd name="T0" fmla="*/ 22 w 96"/>
              <a:gd name="T1" fmla="*/ 0 h 148"/>
              <a:gd name="T2" fmla="*/ 36 w 96"/>
              <a:gd name="T3" fmla="*/ 17 h 148"/>
              <a:gd name="T4" fmla="*/ 79 w 96"/>
              <a:gd name="T5" fmla="*/ 45 h 148"/>
              <a:gd name="T6" fmla="*/ 96 w 96"/>
              <a:gd name="T7" fmla="*/ 148 h 148"/>
              <a:gd name="T8" fmla="*/ 8 w 96"/>
              <a:gd name="T9" fmla="*/ 133 h 148"/>
              <a:gd name="T10" fmla="*/ 8 w 96"/>
              <a:gd name="T11" fmla="*/ 57 h 148"/>
              <a:gd name="T12" fmla="*/ 8 w 96"/>
              <a:gd name="T13" fmla="*/ 21 h 148"/>
              <a:gd name="T14" fmla="*/ 22 w 96"/>
              <a:gd name="T1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148">
                <a:moveTo>
                  <a:pt x="22" y="0"/>
                </a:moveTo>
                <a:cubicBezTo>
                  <a:pt x="22" y="0"/>
                  <a:pt x="24" y="13"/>
                  <a:pt x="36" y="17"/>
                </a:cubicBezTo>
                <a:cubicBezTo>
                  <a:pt x="47" y="21"/>
                  <a:pt x="77" y="31"/>
                  <a:pt x="79" y="45"/>
                </a:cubicBezTo>
                <a:cubicBezTo>
                  <a:pt x="82" y="59"/>
                  <a:pt x="96" y="148"/>
                  <a:pt x="96" y="148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57"/>
                  <a:pt x="0" y="38"/>
                  <a:pt x="8" y="21"/>
                </a:cubicBezTo>
                <a:cubicBezTo>
                  <a:pt x="17" y="3"/>
                  <a:pt x="22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4995863" y="3705225"/>
            <a:ext cx="1100138" cy="638175"/>
          </a:xfrm>
          <a:custGeom>
            <a:avLst/>
            <a:gdLst>
              <a:gd name="T0" fmla="*/ 693 w 693"/>
              <a:gd name="T1" fmla="*/ 0 h 402"/>
              <a:gd name="T2" fmla="*/ 0 w 693"/>
              <a:gd name="T3" fmla="*/ 0 h 402"/>
              <a:gd name="T4" fmla="*/ 71 w 693"/>
              <a:gd name="T5" fmla="*/ 297 h 402"/>
              <a:gd name="T6" fmla="*/ 693 w 693"/>
              <a:gd name="T7" fmla="*/ 402 h 402"/>
              <a:gd name="T8" fmla="*/ 693 w 693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3" h="402">
                <a:moveTo>
                  <a:pt x="693" y="0"/>
                </a:moveTo>
                <a:lnTo>
                  <a:pt x="0" y="0"/>
                </a:lnTo>
                <a:lnTo>
                  <a:pt x="71" y="297"/>
                </a:lnTo>
                <a:lnTo>
                  <a:pt x="693" y="402"/>
                </a:lnTo>
                <a:lnTo>
                  <a:pt x="693" y="0"/>
                </a:lnTo>
                <a:close/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3971926" y="4062413"/>
            <a:ext cx="2124075" cy="1216025"/>
          </a:xfrm>
          <a:custGeom>
            <a:avLst/>
            <a:gdLst>
              <a:gd name="T0" fmla="*/ 82 w 357"/>
              <a:gd name="T1" fmla="*/ 192 h 204"/>
              <a:gd name="T2" fmla="*/ 357 w 357"/>
              <a:gd name="T3" fmla="*/ 204 h 204"/>
              <a:gd name="T4" fmla="*/ 357 w 357"/>
              <a:gd name="T5" fmla="*/ 73 h 204"/>
              <a:gd name="T6" fmla="*/ 154 w 357"/>
              <a:gd name="T7" fmla="*/ 54 h 204"/>
              <a:gd name="T8" fmla="*/ 0 w 357"/>
              <a:gd name="T9" fmla="*/ 0 h 204"/>
              <a:gd name="T10" fmla="*/ 0 w 357"/>
              <a:gd name="T11" fmla="*/ 0 h 204"/>
              <a:gd name="T12" fmla="*/ 18 w 357"/>
              <a:gd name="T13" fmla="*/ 141 h 204"/>
              <a:gd name="T14" fmla="*/ 82 w 357"/>
              <a:gd name="T15" fmla="*/ 19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7" h="204">
                <a:moveTo>
                  <a:pt x="82" y="192"/>
                </a:moveTo>
                <a:cubicBezTo>
                  <a:pt x="143" y="198"/>
                  <a:pt x="255" y="204"/>
                  <a:pt x="357" y="204"/>
                </a:cubicBezTo>
                <a:cubicBezTo>
                  <a:pt x="357" y="73"/>
                  <a:pt x="357" y="73"/>
                  <a:pt x="357" y="73"/>
                </a:cubicBezTo>
                <a:cubicBezTo>
                  <a:pt x="357" y="73"/>
                  <a:pt x="254" y="67"/>
                  <a:pt x="154" y="54"/>
                </a:cubicBezTo>
                <a:cubicBezTo>
                  <a:pt x="54" y="4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0"/>
                  <a:pt x="6" y="77"/>
                  <a:pt x="18" y="141"/>
                </a:cubicBezTo>
                <a:cubicBezTo>
                  <a:pt x="18" y="141"/>
                  <a:pt x="21" y="186"/>
                  <a:pt x="82" y="192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4346576" y="3562350"/>
            <a:ext cx="173038" cy="614363"/>
          </a:xfrm>
          <a:custGeom>
            <a:avLst/>
            <a:gdLst>
              <a:gd name="T0" fmla="*/ 5 w 29"/>
              <a:gd name="T1" fmla="*/ 0 h 103"/>
              <a:gd name="T2" fmla="*/ 5 w 29"/>
              <a:gd name="T3" fmla="*/ 24 h 103"/>
              <a:gd name="T4" fmla="*/ 5 w 29"/>
              <a:gd name="T5" fmla="*/ 96 h 103"/>
              <a:gd name="T6" fmla="*/ 29 w 29"/>
              <a:gd name="T7" fmla="*/ 103 h 103"/>
              <a:gd name="T8" fmla="*/ 25 w 29"/>
              <a:gd name="T9" fmla="*/ 30 h 103"/>
              <a:gd name="T10" fmla="*/ 5 w 29"/>
              <a:gd name="T11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03">
                <a:moveTo>
                  <a:pt x="5" y="0"/>
                </a:moveTo>
                <a:cubicBezTo>
                  <a:pt x="5" y="0"/>
                  <a:pt x="0" y="13"/>
                  <a:pt x="5" y="24"/>
                </a:cubicBezTo>
                <a:cubicBezTo>
                  <a:pt x="5" y="96"/>
                  <a:pt x="5" y="96"/>
                  <a:pt x="5" y="96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10" y="16"/>
                  <a:pt x="5" y="0"/>
                </a:cubicBezTo>
                <a:close/>
              </a:path>
            </a:pathLst>
          </a:cu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4352926" y="4611688"/>
            <a:ext cx="601663" cy="333375"/>
          </a:xfrm>
          <a:custGeom>
            <a:avLst/>
            <a:gdLst>
              <a:gd name="T0" fmla="*/ 0 w 101"/>
              <a:gd name="T1" fmla="*/ 0 h 56"/>
              <a:gd name="T2" fmla="*/ 93 w 101"/>
              <a:gd name="T3" fmla="*/ 10 h 56"/>
              <a:gd name="T4" fmla="*/ 101 w 101"/>
              <a:gd name="T5" fmla="*/ 56 h 56"/>
              <a:gd name="T6" fmla="*/ 15 w 101"/>
              <a:gd name="T7" fmla="*/ 40 h 56"/>
              <a:gd name="T8" fmla="*/ 0 w 101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6">
                <a:moveTo>
                  <a:pt x="0" y="0"/>
                </a:moveTo>
                <a:cubicBezTo>
                  <a:pt x="93" y="10"/>
                  <a:pt x="93" y="10"/>
                  <a:pt x="93" y="10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22" y="55"/>
                  <a:pt x="15" y="40"/>
                </a:cubicBezTo>
                <a:cubicBezTo>
                  <a:pt x="7" y="25"/>
                  <a:pt x="0" y="0"/>
                  <a:pt x="0" y="0"/>
                </a:cubicBezTo>
                <a:close/>
              </a:path>
            </a:pathLst>
          </a:cu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4079876" y="4932363"/>
            <a:ext cx="2016125" cy="358775"/>
          </a:xfrm>
          <a:custGeom>
            <a:avLst/>
            <a:gdLst>
              <a:gd name="T0" fmla="*/ 64 w 339"/>
              <a:gd name="T1" fmla="*/ 48 h 60"/>
              <a:gd name="T2" fmla="*/ 339 w 339"/>
              <a:gd name="T3" fmla="*/ 60 h 60"/>
              <a:gd name="T4" fmla="*/ 339 w 339"/>
              <a:gd name="T5" fmla="*/ 30 h 60"/>
              <a:gd name="T6" fmla="*/ 0 w 339"/>
              <a:gd name="T7" fmla="*/ 0 h 60"/>
              <a:gd name="T8" fmla="*/ 64 w 339"/>
              <a:gd name="T9" fmla="*/ 4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60">
                <a:moveTo>
                  <a:pt x="64" y="48"/>
                </a:moveTo>
                <a:cubicBezTo>
                  <a:pt x="125" y="54"/>
                  <a:pt x="237" y="60"/>
                  <a:pt x="339" y="60"/>
                </a:cubicBezTo>
                <a:cubicBezTo>
                  <a:pt x="339" y="30"/>
                  <a:pt x="339" y="30"/>
                  <a:pt x="339" y="30"/>
                </a:cubicBezTo>
                <a:cubicBezTo>
                  <a:pt x="339" y="30"/>
                  <a:pt x="99" y="27"/>
                  <a:pt x="0" y="0"/>
                </a:cubicBezTo>
                <a:cubicBezTo>
                  <a:pt x="2" y="10"/>
                  <a:pt x="13" y="42"/>
                  <a:pt x="64" y="48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5143501" y="4687888"/>
            <a:ext cx="952500" cy="311150"/>
          </a:xfrm>
          <a:custGeom>
            <a:avLst/>
            <a:gdLst>
              <a:gd name="T0" fmla="*/ 160 w 160"/>
              <a:gd name="T1" fmla="*/ 52 h 52"/>
              <a:gd name="T2" fmla="*/ 14 w 160"/>
              <a:gd name="T3" fmla="*/ 48 h 52"/>
              <a:gd name="T4" fmla="*/ 0 w 160"/>
              <a:gd name="T5" fmla="*/ 0 h 52"/>
              <a:gd name="T6" fmla="*/ 160 w 160"/>
              <a:gd name="T7" fmla="*/ 5 h 52"/>
              <a:gd name="T8" fmla="*/ 160 w 160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52">
                <a:moveTo>
                  <a:pt x="160" y="52"/>
                </a:moveTo>
                <a:cubicBezTo>
                  <a:pt x="14" y="48"/>
                  <a:pt x="14" y="48"/>
                  <a:pt x="14" y="4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32" y="5"/>
                  <a:pt x="160" y="5"/>
                </a:cubicBezTo>
                <a:lnTo>
                  <a:pt x="160" y="52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4954588" y="2036763"/>
            <a:ext cx="165100" cy="101600"/>
          </a:xfrm>
          <a:custGeom>
            <a:avLst/>
            <a:gdLst>
              <a:gd name="T0" fmla="*/ 28 w 28"/>
              <a:gd name="T1" fmla="*/ 17 h 17"/>
              <a:gd name="T2" fmla="*/ 13 w 28"/>
              <a:gd name="T3" fmla="*/ 0 h 17"/>
              <a:gd name="T4" fmla="*/ 0 w 28"/>
              <a:gd name="T5" fmla="*/ 17 h 17"/>
              <a:gd name="T6" fmla="*/ 28 w 28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7">
                <a:moveTo>
                  <a:pt x="28" y="17"/>
                </a:moveTo>
                <a:cubicBezTo>
                  <a:pt x="28" y="17"/>
                  <a:pt x="25" y="0"/>
                  <a:pt x="13" y="0"/>
                </a:cubicBezTo>
                <a:cubicBezTo>
                  <a:pt x="1" y="0"/>
                  <a:pt x="0" y="17"/>
                  <a:pt x="0" y="17"/>
                </a:cubicBezTo>
                <a:lnTo>
                  <a:pt x="28" y="17"/>
                </a:lnTo>
                <a:close/>
              </a:path>
            </a:pathLst>
          </a:custGeom>
          <a:solidFill>
            <a:srgbClr val="1113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8"/>
          <p:cNvSpPr>
            <a:spLocks/>
          </p:cNvSpPr>
          <p:nvPr/>
        </p:nvSpPr>
        <p:spPr bwMode="auto">
          <a:xfrm>
            <a:off x="4649788" y="3062288"/>
            <a:ext cx="1446213" cy="554038"/>
          </a:xfrm>
          <a:custGeom>
            <a:avLst/>
            <a:gdLst>
              <a:gd name="T0" fmla="*/ 243 w 243"/>
              <a:gd name="T1" fmla="*/ 0 h 93"/>
              <a:gd name="T2" fmla="*/ 11 w 243"/>
              <a:gd name="T3" fmla="*/ 9 h 93"/>
              <a:gd name="T4" fmla="*/ 65 w 243"/>
              <a:gd name="T5" fmla="*/ 84 h 93"/>
              <a:gd name="T6" fmla="*/ 243 w 243"/>
              <a:gd name="T7" fmla="*/ 93 h 93"/>
              <a:gd name="T8" fmla="*/ 243 w 243"/>
              <a:gd name="T9" fmla="*/ 17 h 93"/>
              <a:gd name="T10" fmla="*/ 243 w 243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93">
                <a:moveTo>
                  <a:pt x="243" y="0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0" y="18"/>
                  <a:pt x="65" y="84"/>
                </a:cubicBezTo>
                <a:cubicBezTo>
                  <a:pt x="65" y="84"/>
                  <a:pt x="147" y="93"/>
                  <a:pt x="243" y="93"/>
                </a:cubicBezTo>
                <a:cubicBezTo>
                  <a:pt x="243" y="17"/>
                  <a:pt x="243" y="17"/>
                  <a:pt x="243" y="17"/>
                </a:cubicBezTo>
                <a:lnTo>
                  <a:pt x="243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9"/>
          <p:cNvSpPr>
            <a:spLocks noChangeArrowheads="1"/>
          </p:cNvSpPr>
          <p:nvPr/>
        </p:nvSpPr>
        <p:spPr bwMode="auto">
          <a:xfrm>
            <a:off x="5238751" y="4860925"/>
            <a:ext cx="238125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5524501" y="4860925"/>
            <a:ext cx="238125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5816601" y="4860925"/>
            <a:ext cx="238125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5054601" y="3752850"/>
            <a:ext cx="1041400" cy="512763"/>
          </a:xfrm>
          <a:custGeom>
            <a:avLst/>
            <a:gdLst>
              <a:gd name="T0" fmla="*/ 656 w 656"/>
              <a:gd name="T1" fmla="*/ 0 h 323"/>
              <a:gd name="T2" fmla="*/ 0 w 656"/>
              <a:gd name="T3" fmla="*/ 0 h 323"/>
              <a:gd name="T4" fmla="*/ 56 w 656"/>
              <a:gd name="T5" fmla="*/ 244 h 323"/>
              <a:gd name="T6" fmla="*/ 656 w 656"/>
              <a:gd name="T7" fmla="*/ 323 h 323"/>
              <a:gd name="T8" fmla="*/ 656 w 656"/>
              <a:gd name="T9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6" h="323">
                <a:moveTo>
                  <a:pt x="656" y="0"/>
                </a:moveTo>
                <a:lnTo>
                  <a:pt x="0" y="0"/>
                </a:lnTo>
                <a:lnTo>
                  <a:pt x="56" y="244"/>
                </a:lnTo>
                <a:lnTo>
                  <a:pt x="656" y="323"/>
                </a:lnTo>
                <a:lnTo>
                  <a:pt x="656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5091113" y="3770313"/>
            <a:ext cx="285750" cy="66675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5429251" y="3776663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5762626" y="378301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5102226" y="3865563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5435601" y="388461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5768976" y="3908425"/>
            <a:ext cx="290513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5114926" y="3960813"/>
            <a:ext cx="290513" cy="73025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5441951" y="3990975"/>
            <a:ext cx="290513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31"/>
          <p:cNvSpPr>
            <a:spLocks noChangeArrowheads="1"/>
          </p:cNvSpPr>
          <p:nvPr/>
        </p:nvSpPr>
        <p:spPr bwMode="auto">
          <a:xfrm>
            <a:off x="5780088" y="4021138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5138738" y="4062413"/>
            <a:ext cx="290513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33"/>
          <p:cNvSpPr>
            <a:spLocks noChangeArrowheads="1"/>
          </p:cNvSpPr>
          <p:nvPr/>
        </p:nvSpPr>
        <p:spPr bwMode="auto">
          <a:xfrm>
            <a:off x="5453063" y="4092575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5780088" y="4122738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"/>
          <p:cNvSpPr>
            <a:spLocks/>
          </p:cNvSpPr>
          <p:nvPr/>
        </p:nvSpPr>
        <p:spPr bwMode="auto">
          <a:xfrm>
            <a:off x="7499351" y="4289425"/>
            <a:ext cx="701675" cy="1460500"/>
          </a:xfrm>
          <a:custGeom>
            <a:avLst/>
            <a:gdLst>
              <a:gd name="T0" fmla="*/ 2 w 118"/>
              <a:gd name="T1" fmla="*/ 220 h 245"/>
              <a:gd name="T2" fmla="*/ 20 w 118"/>
              <a:gd name="T3" fmla="*/ 245 h 245"/>
              <a:gd name="T4" fmla="*/ 98 w 118"/>
              <a:gd name="T5" fmla="*/ 245 h 245"/>
              <a:gd name="T6" fmla="*/ 116 w 118"/>
              <a:gd name="T7" fmla="*/ 219 h 245"/>
              <a:gd name="T8" fmla="*/ 118 w 118"/>
              <a:gd name="T9" fmla="*/ 18 h 245"/>
              <a:gd name="T10" fmla="*/ 101 w 118"/>
              <a:gd name="T11" fmla="*/ 0 h 245"/>
              <a:gd name="T12" fmla="*/ 17 w 118"/>
              <a:gd name="T13" fmla="*/ 0 h 245"/>
              <a:gd name="T14" fmla="*/ 0 w 118"/>
              <a:gd name="T15" fmla="*/ 18 h 245"/>
              <a:gd name="T16" fmla="*/ 2 w 118"/>
              <a:gd name="T17" fmla="*/ 22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245">
                <a:moveTo>
                  <a:pt x="2" y="220"/>
                </a:moveTo>
                <a:cubicBezTo>
                  <a:pt x="2" y="230"/>
                  <a:pt x="10" y="245"/>
                  <a:pt x="20" y="245"/>
                </a:cubicBezTo>
                <a:cubicBezTo>
                  <a:pt x="98" y="245"/>
                  <a:pt x="98" y="245"/>
                  <a:pt x="98" y="245"/>
                </a:cubicBezTo>
                <a:cubicBezTo>
                  <a:pt x="108" y="245"/>
                  <a:pt x="116" y="229"/>
                  <a:pt x="116" y="219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9"/>
                  <a:pt x="111" y="0"/>
                  <a:pt x="10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9"/>
                  <a:pt x="0" y="18"/>
                </a:cubicBezTo>
                <a:lnTo>
                  <a:pt x="2" y="220"/>
                </a:lnTo>
                <a:close/>
              </a:path>
            </a:pathLst>
          </a:cu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6"/>
          <p:cNvSpPr>
            <a:spLocks/>
          </p:cNvSpPr>
          <p:nvPr/>
        </p:nvSpPr>
        <p:spPr bwMode="auto">
          <a:xfrm>
            <a:off x="6096001" y="2138363"/>
            <a:ext cx="2165350" cy="3140075"/>
          </a:xfrm>
          <a:custGeom>
            <a:avLst/>
            <a:gdLst>
              <a:gd name="T0" fmla="*/ 0 w 364"/>
              <a:gd name="T1" fmla="*/ 0 h 527"/>
              <a:gd name="T2" fmla="*/ 199 w 364"/>
              <a:gd name="T3" fmla="*/ 0 h 527"/>
              <a:gd name="T4" fmla="*/ 323 w 364"/>
              <a:gd name="T5" fmla="*/ 234 h 527"/>
              <a:gd name="T6" fmla="*/ 356 w 364"/>
              <a:gd name="T7" fmla="*/ 276 h 527"/>
              <a:gd name="T8" fmla="*/ 339 w 364"/>
              <a:gd name="T9" fmla="*/ 464 h 527"/>
              <a:gd name="T10" fmla="*/ 275 w 364"/>
              <a:gd name="T11" fmla="*/ 515 h 527"/>
              <a:gd name="T12" fmla="*/ 0 w 364"/>
              <a:gd name="T13" fmla="*/ 527 h 527"/>
              <a:gd name="T14" fmla="*/ 0 w 364"/>
              <a:gd name="T15" fmla="*/ 0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4" h="527">
                <a:moveTo>
                  <a:pt x="0" y="0"/>
                </a:moveTo>
                <a:cubicBezTo>
                  <a:pt x="199" y="0"/>
                  <a:pt x="199" y="0"/>
                  <a:pt x="199" y="0"/>
                </a:cubicBezTo>
                <a:cubicBezTo>
                  <a:pt x="199" y="0"/>
                  <a:pt x="256" y="61"/>
                  <a:pt x="323" y="234"/>
                </a:cubicBezTo>
                <a:cubicBezTo>
                  <a:pt x="356" y="276"/>
                  <a:pt x="356" y="276"/>
                  <a:pt x="356" y="276"/>
                </a:cubicBezTo>
                <a:cubicBezTo>
                  <a:pt x="356" y="276"/>
                  <a:pt x="364" y="333"/>
                  <a:pt x="339" y="464"/>
                </a:cubicBezTo>
                <a:cubicBezTo>
                  <a:pt x="339" y="464"/>
                  <a:pt x="335" y="509"/>
                  <a:pt x="275" y="515"/>
                </a:cubicBezTo>
                <a:cubicBezTo>
                  <a:pt x="214" y="521"/>
                  <a:pt x="101" y="527"/>
                  <a:pt x="0" y="527"/>
                </a:cubicBezTo>
                <a:lnTo>
                  <a:pt x="0" y="0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7921626" y="2870200"/>
            <a:ext cx="439738" cy="220663"/>
          </a:xfrm>
          <a:custGeom>
            <a:avLst/>
            <a:gdLst>
              <a:gd name="T0" fmla="*/ 0 w 277"/>
              <a:gd name="T1" fmla="*/ 139 h 139"/>
              <a:gd name="T2" fmla="*/ 0 w 277"/>
              <a:gd name="T3" fmla="*/ 0 h 139"/>
              <a:gd name="T4" fmla="*/ 83 w 277"/>
              <a:gd name="T5" fmla="*/ 0 h 139"/>
              <a:gd name="T6" fmla="*/ 266 w 277"/>
              <a:gd name="T7" fmla="*/ 53 h 139"/>
              <a:gd name="T8" fmla="*/ 277 w 277"/>
              <a:gd name="T9" fmla="*/ 139 h 139"/>
              <a:gd name="T10" fmla="*/ 0 w 277"/>
              <a:gd name="T1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7" h="139">
                <a:moveTo>
                  <a:pt x="0" y="139"/>
                </a:moveTo>
                <a:lnTo>
                  <a:pt x="0" y="0"/>
                </a:lnTo>
                <a:lnTo>
                  <a:pt x="83" y="0"/>
                </a:lnTo>
                <a:lnTo>
                  <a:pt x="266" y="53"/>
                </a:lnTo>
                <a:lnTo>
                  <a:pt x="277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8"/>
          <p:cNvSpPr>
            <a:spLocks/>
          </p:cNvSpPr>
          <p:nvPr/>
        </p:nvSpPr>
        <p:spPr bwMode="auto">
          <a:xfrm>
            <a:off x="7832726" y="3090863"/>
            <a:ext cx="534988" cy="138113"/>
          </a:xfrm>
          <a:custGeom>
            <a:avLst/>
            <a:gdLst>
              <a:gd name="T0" fmla="*/ 0 w 90"/>
              <a:gd name="T1" fmla="*/ 0 h 23"/>
              <a:gd name="T2" fmla="*/ 89 w 90"/>
              <a:gd name="T3" fmla="*/ 0 h 23"/>
              <a:gd name="T4" fmla="*/ 71 w 90"/>
              <a:gd name="T5" fmla="*/ 18 h 23"/>
              <a:gd name="T6" fmla="*/ 10 w 90"/>
              <a:gd name="T7" fmla="*/ 23 h 23"/>
              <a:gd name="T8" fmla="*/ 0 w 90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23">
                <a:moveTo>
                  <a:pt x="0" y="0"/>
                </a:moveTo>
                <a:cubicBezTo>
                  <a:pt x="89" y="0"/>
                  <a:pt x="89" y="0"/>
                  <a:pt x="89" y="0"/>
                </a:cubicBezTo>
                <a:cubicBezTo>
                  <a:pt x="89" y="0"/>
                  <a:pt x="90" y="15"/>
                  <a:pt x="71" y="18"/>
                </a:cubicBezTo>
                <a:cubicBezTo>
                  <a:pt x="52" y="21"/>
                  <a:pt x="10" y="23"/>
                  <a:pt x="10" y="23"/>
                </a:cubicBezTo>
                <a:lnTo>
                  <a:pt x="0" y="0"/>
                </a:lnTo>
                <a:close/>
              </a:path>
            </a:pathLst>
          </a:custGeom>
          <a:solidFill>
            <a:srgbClr val="19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9"/>
          <p:cNvSpPr>
            <a:spLocks/>
          </p:cNvSpPr>
          <p:nvPr/>
        </p:nvSpPr>
        <p:spPr bwMode="auto">
          <a:xfrm>
            <a:off x="7362826" y="3406775"/>
            <a:ext cx="571500" cy="882650"/>
          </a:xfrm>
          <a:custGeom>
            <a:avLst/>
            <a:gdLst>
              <a:gd name="T0" fmla="*/ 73 w 96"/>
              <a:gd name="T1" fmla="*/ 0 h 148"/>
              <a:gd name="T2" fmla="*/ 60 w 96"/>
              <a:gd name="T3" fmla="*/ 17 h 148"/>
              <a:gd name="T4" fmla="*/ 16 w 96"/>
              <a:gd name="T5" fmla="*/ 45 h 148"/>
              <a:gd name="T6" fmla="*/ 0 w 96"/>
              <a:gd name="T7" fmla="*/ 148 h 148"/>
              <a:gd name="T8" fmla="*/ 87 w 96"/>
              <a:gd name="T9" fmla="*/ 133 h 148"/>
              <a:gd name="T10" fmla="*/ 87 w 96"/>
              <a:gd name="T11" fmla="*/ 57 h 148"/>
              <a:gd name="T12" fmla="*/ 87 w 96"/>
              <a:gd name="T13" fmla="*/ 21 h 148"/>
              <a:gd name="T14" fmla="*/ 73 w 96"/>
              <a:gd name="T1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148">
                <a:moveTo>
                  <a:pt x="73" y="0"/>
                </a:moveTo>
                <a:cubicBezTo>
                  <a:pt x="73" y="0"/>
                  <a:pt x="72" y="13"/>
                  <a:pt x="60" y="17"/>
                </a:cubicBezTo>
                <a:cubicBezTo>
                  <a:pt x="49" y="21"/>
                  <a:pt x="19" y="31"/>
                  <a:pt x="16" y="45"/>
                </a:cubicBezTo>
                <a:cubicBezTo>
                  <a:pt x="14" y="59"/>
                  <a:pt x="0" y="148"/>
                  <a:pt x="0" y="148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7"/>
                  <a:pt x="96" y="38"/>
                  <a:pt x="87" y="21"/>
                </a:cubicBezTo>
                <a:cubicBezTo>
                  <a:pt x="79" y="3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0"/>
          <p:cNvSpPr>
            <a:spLocks/>
          </p:cNvSpPr>
          <p:nvPr/>
        </p:nvSpPr>
        <p:spPr bwMode="auto">
          <a:xfrm>
            <a:off x="6089651" y="3705225"/>
            <a:ext cx="1106488" cy="638175"/>
          </a:xfrm>
          <a:custGeom>
            <a:avLst/>
            <a:gdLst>
              <a:gd name="T0" fmla="*/ 0 w 697"/>
              <a:gd name="T1" fmla="*/ 0 h 402"/>
              <a:gd name="T2" fmla="*/ 697 w 697"/>
              <a:gd name="T3" fmla="*/ 0 h 402"/>
              <a:gd name="T4" fmla="*/ 626 w 697"/>
              <a:gd name="T5" fmla="*/ 297 h 402"/>
              <a:gd name="T6" fmla="*/ 0 w 697"/>
              <a:gd name="T7" fmla="*/ 402 h 402"/>
              <a:gd name="T8" fmla="*/ 0 w 697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7" h="402">
                <a:moveTo>
                  <a:pt x="0" y="0"/>
                </a:moveTo>
                <a:lnTo>
                  <a:pt x="697" y="0"/>
                </a:lnTo>
                <a:lnTo>
                  <a:pt x="626" y="297"/>
                </a:lnTo>
                <a:lnTo>
                  <a:pt x="0" y="402"/>
                </a:lnTo>
                <a:lnTo>
                  <a:pt x="0" y="0"/>
                </a:lnTo>
                <a:close/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1"/>
          <p:cNvSpPr>
            <a:spLocks/>
          </p:cNvSpPr>
          <p:nvPr/>
        </p:nvSpPr>
        <p:spPr bwMode="auto">
          <a:xfrm>
            <a:off x="6089651" y="4062413"/>
            <a:ext cx="2128838" cy="1216025"/>
          </a:xfrm>
          <a:custGeom>
            <a:avLst/>
            <a:gdLst>
              <a:gd name="T0" fmla="*/ 276 w 358"/>
              <a:gd name="T1" fmla="*/ 192 h 204"/>
              <a:gd name="T2" fmla="*/ 0 w 358"/>
              <a:gd name="T3" fmla="*/ 204 h 204"/>
              <a:gd name="T4" fmla="*/ 0 w 358"/>
              <a:gd name="T5" fmla="*/ 73 h 204"/>
              <a:gd name="T6" fmla="*/ 204 w 358"/>
              <a:gd name="T7" fmla="*/ 54 h 204"/>
              <a:gd name="T8" fmla="*/ 358 w 358"/>
              <a:gd name="T9" fmla="*/ 0 h 204"/>
              <a:gd name="T10" fmla="*/ 358 w 358"/>
              <a:gd name="T11" fmla="*/ 0 h 204"/>
              <a:gd name="T12" fmla="*/ 340 w 358"/>
              <a:gd name="T13" fmla="*/ 141 h 204"/>
              <a:gd name="T14" fmla="*/ 276 w 358"/>
              <a:gd name="T15" fmla="*/ 19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204">
                <a:moveTo>
                  <a:pt x="276" y="192"/>
                </a:moveTo>
                <a:cubicBezTo>
                  <a:pt x="215" y="198"/>
                  <a:pt x="101" y="204"/>
                  <a:pt x="0" y="20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104" y="67"/>
                  <a:pt x="204" y="54"/>
                </a:cubicBezTo>
                <a:cubicBezTo>
                  <a:pt x="304" y="41"/>
                  <a:pt x="358" y="0"/>
                  <a:pt x="358" y="0"/>
                </a:cubicBezTo>
                <a:cubicBezTo>
                  <a:pt x="358" y="0"/>
                  <a:pt x="358" y="0"/>
                  <a:pt x="358" y="0"/>
                </a:cubicBezTo>
                <a:cubicBezTo>
                  <a:pt x="357" y="30"/>
                  <a:pt x="352" y="77"/>
                  <a:pt x="340" y="141"/>
                </a:cubicBezTo>
                <a:cubicBezTo>
                  <a:pt x="340" y="141"/>
                  <a:pt x="336" y="186"/>
                  <a:pt x="276" y="192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2"/>
          <p:cNvSpPr>
            <a:spLocks/>
          </p:cNvSpPr>
          <p:nvPr/>
        </p:nvSpPr>
        <p:spPr bwMode="auto">
          <a:xfrm>
            <a:off x="7672388" y="3562350"/>
            <a:ext cx="171450" cy="614363"/>
          </a:xfrm>
          <a:custGeom>
            <a:avLst/>
            <a:gdLst>
              <a:gd name="T0" fmla="*/ 24 w 29"/>
              <a:gd name="T1" fmla="*/ 0 h 103"/>
              <a:gd name="T2" fmla="*/ 24 w 29"/>
              <a:gd name="T3" fmla="*/ 24 h 103"/>
              <a:gd name="T4" fmla="*/ 24 w 29"/>
              <a:gd name="T5" fmla="*/ 96 h 103"/>
              <a:gd name="T6" fmla="*/ 0 w 29"/>
              <a:gd name="T7" fmla="*/ 103 h 103"/>
              <a:gd name="T8" fmla="*/ 4 w 29"/>
              <a:gd name="T9" fmla="*/ 30 h 103"/>
              <a:gd name="T10" fmla="*/ 24 w 29"/>
              <a:gd name="T11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03">
                <a:moveTo>
                  <a:pt x="24" y="0"/>
                </a:moveTo>
                <a:cubicBezTo>
                  <a:pt x="24" y="0"/>
                  <a:pt x="29" y="13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0" y="103"/>
                  <a:pt x="0" y="103"/>
                  <a:pt x="0" y="103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19" y="16"/>
                  <a:pt x="24" y="0"/>
                </a:cubicBezTo>
                <a:close/>
              </a:path>
            </a:pathLst>
          </a:cu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232651" y="4611688"/>
            <a:ext cx="600075" cy="333375"/>
          </a:xfrm>
          <a:custGeom>
            <a:avLst/>
            <a:gdLst>
              <a:gd name="T0" fmla="*/ 101 w 101"/>
              <a:gd name="T1" fmla="*/ 0 h 56"/>
              <a:gd name="T2" fmla="*/ 9 w 101"/>
              <a:gd name="T3" fmla="*/ 10 h 56"/>
              <a:gd name="T4" fmla="*/ 0 w 101"/>
              <a:gd name="T5" fmla="*/ 56 h 56"/>
              <a:gd name="T6" fmla="*/ 87 w 101"/>
              <a:gd name="T7" fmla="*/ 40 h 56"/>
              <a:gd name="T8" fmla="*/ 101 w 101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6">
                <a:moveTo>
                  <a:pt x="101" y="0"/>
                </a:moveTo>
                <a:cubicBezTo>
                  <a:pt x="9" y="10"/>
                  <a:pt x="9" y="10"/>
                  <a:pt x="9" y="10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79" y="55"/>
                  <a:pt x="87" y="40"/>
                </a:cubicBezTo>
                <a:cubicBezTo>
                  <a:pt x="94" y="25"/>
                  <a:pt x="101" y="0"/>
                  <a:pt x="101" y="0"/>
                </a:cubicBezTo>
                <a:close/>
              </a:path>
            </a:pathLst>
          </a:cu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6089651" y="4932363"/>
            <a:ext cx="2022475" cy="358775"/>
          </a:xfrm>
          <a:custGeom>
            <a:avLst/>
            <a:gdLst>
              <a:gd name="T0" fmla="*/ 276 w 340"/>
              <a:gd name="T1" fmla="*/ 48 h 60"/>
              <a:gd name="T2" fmla="*/ 0 w 340"/>
              <a:gd name="T3" fmla="*/ 60 h 60"/>
              <a:gd name="T4" fmla="*/ 0 w 340"/>
              <a:gd name="T5" fmla="*/ 30 h 60"/>
              <a:gd name="T6" fmla="*/ 340 w 340"/>
              <a:gd name="T7" fmla="*/ 0 h 60"/>
              <a:gd name="T8" fmla="*/ 276 w 340"/>
              <a:gd name="T9" fmla="*/ 4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60">
                <a:moveTo>
                  <a:pt x="276" y="48"/>
                </a:moveTo>
                <a:cubicBezTo>
                  <a:pt x="215" y="54"/>
                  <a:pt x="101" y="60"/>
                  <a:pt x="0" y="6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241" y="27"/>
                  <a:pt x="340" y="0"/>
                </a:cubicBezTo>
                <a:cubicBezTo>
                  <a:pt x="338" y="10"/>
                  <a:pt x="327" y="42"/>
                  <a:pt x="276" y="48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6089651" y="4687888"/>
            <a:ext cx="957263" cy="311150"/>
          </a:xfrm>
          <a:custGeom>
            <a:avLst/>
            <a:gdLst>
              <a:gd name="T0" fmla="*/ 0 w 161"/>
              <a:gd name="T1" fmla="*/ 52 h 52"/>
              <a:gd name="T2" fmla="*/ 147 w 161"/>
              <a:gd name="T3" fmla="*/ 48 h 52"/>
              <a:gd name="T4" fmla="*/ 161 w 161"/>
              <a:gd name="T5" fmla="*/ 0 h 52"/>
              <a:gd name="T6" fmla="*/ 0 w 161"/>
              <a:gd name="T7" fmla="*/ 5 h 52"/>
              <a:gd name="T8" fmla="*/ 0 w 161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52">
                <a:moveTo>
                  <a:pt x="0" y="52"/>
                </a:moveTo>
                <a:cubicBezTo>
                  <a:pt x="147" y="48"/>
                  <a:pt x="147" y="48"/>
                  <a:pt x="147" y="48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0"/>
                  <a:pt x="28" y="5"/>
                  <a:pt x="0" y="5"/>
                </a:cubicBezTo>
                <a:lnTo>
                  <a:pt x="0" y="52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070726" y="2036763"/>
            <a:ext cx="161925" cy="101600"/>
          </a:xfrm>
          <a:custGeom>
            <a:avLst/>
            <a:gdLst>
              <a:gd name="T0" fmla="*/ 0 w 27"/>
              <a:gd name="T1" fmla="*/ 17 h 17"/>
              <a:gd name="T2" fmla="*/ 14 w 27"/>
              <a:gd name="T3" fmla="*/ 0 h 17"/>
              <a:gd name="T4" fmla="*/ 27 w 27"/>
              <a:gd name="T5" fmla="*/ 17 h 17"/>
              <a:gd name="T6" fmla="*/ 0 w 27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17">
                <a:moveTo>
                  <a:pt x="0" y="17"/>
                </a:moveTo>
                <a:cubicBezTo>
                  <a:pt x="0" y="17"/>
                  <a:pt x="2" y="0"/>
                  <a:pt x="14" y="0"/>
                </a:cubicBezTo>
                <a:cubicBezTo>
                  <a:pt x="27" y="0"/>
                  <a:pt x="27" y="17"/>
                  <a:pt x="27" y="17"/>
                </a:cubicBezTo>
                <a:lnTo>
                  <a:pt x="0" y="17"/>
                </a:lnTo>
                <a:close/>
              </a:path>
            </a:pathLst>
          </a:custGeom>
          <a:solidFill>
            <a:srgbClr val="1113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6089651" y="3062288"/>
            <a:ext cx="1450975" cy="554038"/>
          </a:xfrm>
          <a:custGeom>
            <a:avLst/>
            <a:gdLst>
              <a:gd name="T0" fmla="*/ 0 w 244"/>
              <a:gd name="T1" fmla="*/ 0 h 93"/>
              <a:gd name="T2" fmla="*/ 233 w 244"/>
              <a:gd name="T3" fmla="*/ 9 h 93"/>
              <a:gd name="T4" fmla="*/ 179 w 244"/>
              <a:gd name="T5" fmla="*/ 84 h 93"/>
              <a:gd name="T6" fmla="*/ 0 w 244"/>
              <a:gd name="T7" fmla="*/ 93 h 93"/>
              <a:gd name="T8" fmla="*/ 0 w 244"/>
              <a:gd name="T9" fmla="*/ 17 h 93"/>
              <a:gd name="T10" fmla="*/ 0 w 244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93">
                <a:moveTo>
                  <a:pt x="0" y="0"/>
                </a:moveTo>
                <a:cubicBezTo>
                  <a:pt x="233" y="9"/>
                  <a:pt x="233" y="9"/>
                  <a:pt x="233" y="9"/>
                </a:cubicBezTo>
                <a:cubicBezTo>
                  <a:pt x="233" y="9"/>
                  <a:pt x="244" y="18"/>
                  <a:pt x="179" y="84"/>
                </a:cubicBezTo>
                <a:cubicBezTo>
                  <a:pt x="179" y="84"/>
                  <a:pt x="95" y="93"/>
                  <a:pt x="0" y="93"/>
                </a:cubicBezTo>
                <a:cubicBezTo>
                  <a:pt x="0" y="17"/>
                  <a:pt x="0" y="17"/>
                  <a:pt x="0" y="17"/>
                </a:cubicBezTo>
                <a:lnTo>
                  <a:pt x="0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48"/>
          <p:cNvSpPr>
            <a:spLocks noChangeArrowheads="1"/>
          </p:cNvSpPr>
          <p:nvPr/>
        </p:nvSpPr>
        <p:spPr bwMode="auto">
          <a:xfrm>
            <a:off x="6715126" y="4860925"/>
            <a:ext cx="236538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49"/>
          <p:cNvSpPr>
            <a:spLocks noChangeArrowheads="1"/>
          </p:cNvSpPr>
          <p:nvPr/>
        </p:nvSpPr>
        <p:spPr bwMode="auto">
          <a:xfrm>
            <a:off x="6429376" y="4860925"/>
            <a:ext cx="231775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50"/>
          <p:cNvSpPr>
            <a:spLocks noChangeArrowheads="1"/>
          </p:cNvSpPr>
          <p:nvPr/>
        </p:nvSpPr>
        <p:spPr bwMode="auto">
          <a:xfrm>
            <a:off x="6137276" y="4860925"/>
            <a:ext cx="238125" cy="66675"/>
          </a:xfrm>
          <a:prstGeom prst="rect">
            <a:avLst/>
          </a:prstGeom>
          <a:solidFill>
            <a:srgbClr val="0B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1"/>
          <p:cNvSpPr>
            <a:spLocks/>
          </p:cNvSpPr>
          <p:nvPr/>
        </p:nvSpPr>
        <p:spPr bwMode="auto">
          <a:xfrm>
            <a:off x="6089651" y="3752850"/>
            <a:ext cx="1047750" cy="512763"/>
          </a:xfrm>
          <a:custGeom>
            <a:avLst/>
            <a:gdLst>
              <a:gd name="T0" fmla="*/ 0 w 660"/>
              <a:gd name="T1" fmla="*/ 0 h 323"/>
              <a:gd name="T2" fmla="*/ 660 w 660"/>
              <a:gd name="T3" fmla="*/ 0 h 323"/>
              <a:gd name="T4" fmla="*/ 603 w 660"/>
              <a:gd name="T5" fmla="*/ 244 h 323"/>
              <a:gd name="T6" fmla="*/ 0 w 660"/>
              <a:gd name="T7" fmla="*/ 323 h 323"/>
              <a:gd name="T8" fmla="*/ 0 w 660"/>
              <a:gd name="T9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0" h="323">
                <a:moveTo>
                  <a:pt x="0" y="0"/>
                </a:moveTo>
                <a:lnTo>
                  <a:pt x="660" y="0"/>
                </a:lnTo>
                <a:lnTo>
                  <a:pt x="603" y="244"/>
                </a:lnTo>
                <a:lnTo>
                  <a:pt x="0" y="323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52"/>
          <p:cNvSpPr>
            <a:spLocks noChangeArrowheads="1"/>
          </p:cNvSpPr>
          <p:nvPr/>
        </p:nvSpPr>
        <p:spPr bwMode="auto">
          <a:xfrm>
            <a:off x="6815138" y="3770313"/>
            <a:ext cx="285750" cy="66675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53"/>
          <p:cNvSpPr>
            <a:spLocks noChangeArrowheads="1"/>
          </p:cNvSpPr>
          <p:nvPr/>
        </p:nvSpPr>
        <p:spPr bwMode="auto">
          <a:xfrm>
            <a:off x="6470651" y="377666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4"/>
          <p:cNvSpPr>
            <a:spLocks noChangeArrowheads="1"/>
          </p:cNvSpPr>
          <p:nvPr/>
        </p:nvSpPr>
        <p:spPr bwMode="auto">
          <a:xfrm>
            <a:off x="6137276" y="378301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55"/>
          <p:cNvSpPr>
            <a:spLocks noChangeArrowheads="1"/>
          </p:cNvSpPr>
          <p:nvPr/>
        </p:nvSpPr>
        <p:spPr bwMode="auto">
          <a:xfrm>
            <a:off x="6797676" y="386556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56"/>
          <p:cNvSpPr>
            <a:spLocks noChangeArrowheads="1"/>
          </p:cNvSpPr>
          <p:nvPr/>
        </p:nvSpPr>
        <p:spPr bwMode="auto">
          <a:xfrm>
            <a:off x="6464301" y="3884613"/>
            <a:ext cx="29210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57"/>
          <p:cNvSpPr>
            <a:spLocks noChangeArrowheads="1"/>
          </p:cNvSpPr>
          <p:nvPr/>
        </p:nvSpPr>
        <p:spPr bwMode="auto">
          <a:xfrm>
            <a:off x="6130926" y="3908425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58"/>
          <p:cNvSpPr>
            <a:spLocks noChangeArrowheads="1"/>
          </p:cNvSpPr>
          <p:nvPr/>
        </p:nvSpPr>
        <p:spPr bwMode="auto">
          <a:xfrm>
            <a:off x="6786563" y="3960813"/>
            <a:ext cx="284163" cy="73025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59"/>
          <p:cNvSpPr>
            <a:spLocks noChangeArrowheads="1"/>
          </p:cNvSpPr>
          <p:nvPr/>
        </p:nvSpPr>
        <p:spPr bwMode="auto">
          <a:xfrm>
            <a:off x="6457951" y="3990975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60"/>
          <p:cNvSpPr>
            <a:spLocks noChangeArrowheads="1"/>
          </p:cNvSpPr>
          <p:nvPr/>
        </p:nvSpPr>
        <p:spPr bwMode="auto">
          <a:xfrm>
            <a:off x="6126163" y="4021138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61"/>
          <p:cNvSpPr>
            <a:spLocks noChangeArrowheads="1"/>
          </p:cNvSpPr>
          <p:nvPr/>
        </p:nvSpPr>
        <p:spPr bwMode="auto">
          <a:xfrm>
            <a:off x="6762751" y="4062413"/>
            <a:ext cx="290513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62"/>
          <p:cNvSpPr>
            <a:spLocks noChangeArrowheads="1"/>
          </p:cNvSpPr>
          <p:nvPr/>
        </p:nvSpPr>
        <p:spPr bwMode="auto">
          <a:xfrm>
            <a:off x="6453188" y="4092575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63"/>
          <p:cNvSpPr>
            <a:spLocks noChangeArrowheads="1"/>
          </p:cNvSpPr>
          <p:nvPr/>
        </p:nvSpPr>
        <p:spPr bwMode="auto">
          <a:xfrm>
            <a:off x="6126163" y="4122738"/>
            <a:ext cx="285750" cy="71438"/>
          </a:xfrm>
          <a:prstGeom prst="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4"/>
          <p:cNvSpPr>
            <a:spLocks/>
          </p:cNvSpPr>
          <p:nvPr/>
        </p:nvSpPr>
        <p:spPr bwMode="auto">
          <a:xfrm>
            <a:off x="6089651" y="2328863"/>
            <a:ext cx="1606550" cy="863600"/>
          </a:xfrm>
          <a:custGeom>
            <a:avLst/>
            <a:gdLst>
              <a:gd name="T0" fmla="*/ 0 w 270"/>
              <a:gd name="T1" fmla="*/ 0 h 145"/>
              <a:gd name="T2" fmla="*/ 212 w 270"/>
              <a:gd name="T3" fmla="*/ 7 h 145"/>
              <a:gd name="T4" fmla="*/ 214 w 270"/>
              <a:gd name="T5" fmla="*/ 10 h 145"/>
              <a:gd name="T6" fmla="*/ 270 w 270"/>
              <a:gd name="T7" fmla="*/ 132 h 145"/>
              <a:gd name="T8" fmla="*/ 226 w 270"/>
              <a:gd name="T9" fmla="*/ 145 h 145"/>
              <a:gd name="T10" fmla="*/ 0 w 270"/>
              <a:gd name="T11" fmla="*/ 140 h 145"/>
              <a:gd name="T12" fmla="*/ 0 w 270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0" h="145">
                <a:moveTo>
                  <a:pt x="0" y="0"/>
                </a:moveTo>
                <a:cubicBezTo>
                  <a:pt x="0" y="0"/>
                  <a:pt x="158" y="1"/>
                  <a:pt x="212" y="7"/>
                </a:cubicBezTo>
                <a:cubicBezTo>
                  <a:pt x="214" y="10"/>
                  <a:pt x="214" y="10"/>
                  <a:pt x="214" y="10"/>
                </a:cubicBezTo>
                <a:cubicBezTo>
                  <a:pt x="270" y="132"/>
                  <a:pt x="270" y="132"/>
                  <a:pt x="270" y="132"/>
                </a:cubicBezTo>
                <a:cubicBezTo>
                  <a:pt x="270" y="132"/>
                  <a:pt x="265" y="145"/>
                  <a:pt x="226" y="145"/>
                </a:cubicBezTo>
                <a:cubicBezTo>
                  <a:pt x="187" y="145"/>
                  <a:pt x="75" y="140"/>
                  <a:pt x="0" y="140"/>
                </a:cubicBezTo>
                <a:lnTo>
                  <a:pt x="0" y="0"/>
                </a:lnTo>
                <a:close/>
              </a:path>
            </a:pathLst>
          </a:custGeom>
          <a:solidFill>
            <a:srgbClr val="2122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5"/>
          <p:cNvSpPr>
            <a:spLocks/>
          </p:cNvSpPr>
          <p:nvPr/>
        </p:nvSpPr>
        <p:spPr bwMode="auto">
          <a:xfrm>
            <a:off x="4495801" y="2328863"/>
            <a:ext cx="1600200" cy="863600"/>
          </a:xfrm>
          <a:custGeom>
            <a:avLst/>
            <a:gdLst>
              <a:gd name="T0" fmla="*/ 269 w 269"/>
              <a:gd name="T1" fmla="*/ 0 h 145"/>
              <a:gd name="T2" fmla="*/ 58 w 269"/>
              <a:gd name="T3" fmla="*/ 7 h 145"/>
              <a:gd name="T4" fmla="*/ 56 w 269"/>
              <a:gd name="T5" fmla="*/ 10 h 145"/>
              <a:gd name="T6" fmla="*/ 0 w 269"/>
              <a:gd name="T7" fmla="*/ 132 h 145"/>
              <a:gd name="T8" fmla="*/ 44 w 269"/>
              <a:gd name="T9" fmla="*/ 145 h 145"/>
              <a:gd name="T10" fmla="*/ 269 w 269"/>
              <a:gd name="T11" fmla="*/ 140 h 145"/>
              <a:gd name="T12" fmla="*/ 269 w 269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145">
                <a:moveTo>
                  <a:pt x="269" y="0"/>
                </a:moveTo>
                <a:cubicBezTo>
                  <a:pt x="269" y="0"/>
                  <a:pt x="111" y="1"/>
                  <a:pt x="58" y="7"/>
                </a:cubicBezTo>
                <a:cubicBezTo>
                  <a:pt x="56" y="10"/>
                  <a:pt x="56" y="10"/>
                  <a:pt x="56" y="1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5" y="145"/>
                  <a:pt x="44" y="145"/>
                </a:cubicBezTo>
                <a:cubicBezTo>
                  <a:pt x="82" y="145"/>
                  <a:pt x="194" y="140"/>
                  <a:pt x="269" y="140"/>
                </a:cubicBezTo>
                <a:lnTo>
                  <a:pt x="269" y="0"/>
                </a:lnTo>
                <a:close/>
              </a:path>
            </a:pathLst>
          </a:custGeom>
          <a:solidFill>
            <a:srgbClr val="2122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72"/>
          <p:cNvSpPr>
            <a:spLocks noChangeArrowheads="1"/>
          </p:cNvSpPr>
          <p:nvPr/>
        </p:nvSpPr>
        <p:spPr bwMode="auto">
          <a:xfrm>
            <a:off x="2857501" y="5499100"/>
            <a:ext cx="809625" cy="12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73"/>
          <p:cNvSpPr>
            <a:spLocks noChangeArrowheads="1"/>
          </p:cNvSpPr>
          <p:nvPr/>
        </p:nvSpPr>
        <p:spPr bwMode="auto">
          <a:xfrm>
            <a:off x="2824163" y="2566988"/>
            <a:ext cx="892175" cy="2932113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Rectangle 74"/>
          <p:cNvSpPr>
            <a:spLocks noChangeArrowheads="1"/>
          </p:cNvSpPr>
          <p:nvPr/>
        </p:nvSpPr>
        <p:spPr bwMode="auto">
          <a:xfrm>
            <a:off x="2895601" y="2651125"/>
            <a:ext cx="749300" cy="276542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75"/>
          <p:cNvSpPr>
            <a:spLocks noChangeArrowheads="1"/>
          </p:cNvSpPr>
          <p:nvPr/>
        </p:nvSpPr>
        <p:spPr bwMode="auto">
          <a:xfrm>
            <a:off x="2836863" y="4724400"/>
            <a:ext cx="838200" cy="173038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6"/>
          <p:cNvSpPr>
            <a:spLocks/>
          </p:cNvSpPr>
          <p:nvPr/>
        </p:nvSpPr>
        <p:spPr bwMode="auto">
          <a:xfrm>
            <a:off x="3032126" y="3425825"/>
            <a:ext cx="476250" cy="482600"/>
          </a:xfrm>
          <a:custGeom>
            <a:avLst/>
            <a:gdLst>
              <a:gd name="T0" fmla="*/ 66 w 80"/>
              <a:gd name="T1" fmla="*/ 72 h 81"/>
              <a:gd name="T2" fmla="*/ 40 w 80"/>
              <a:gd name="T3" fmla="*/ 81 h 81"/>
              <a:gd name="T4" fmla="*/ 0 w 80"/>
              <a:gd name="T5" fmla="*/ 41 h 81"/>
              <a:gd name="T6" fmla="*/ 40 w 80"/>
              <a:gd name="T7" fmla="*/ 0 h 81"/>
              <a:gd name="T8" fmla="*/ 80 w 80"/>
              <a:gd name="T9" fmla="*/ 41 h 81"/>
              <a:gd name="T10" fmla="*/ 66 w 80"/>
              <a:gd name="T11" fmla="*/ 7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66" y="72"/>
                </a:moveTo>
                <a:cubicBezTo>
                  <a:pt x="59" y="78"/>
                  <a:pt x="50" y="81"/>
                  <a:pt x="40" y="81"/>
                </a:cubicBezTo>
                <a:cubicBezTo>
                  <a:pt x="18" y="81"/>
                  <a:pt x="0" y="63"/>
                  <a:pt x="0" y="41"/>
                </a:cubicBezTo>
                <a:cubicBezTo>
                  <a:pt x="0" y="19"/>
                  <a:pt x="18" y="0"/>
                  <a:pt x="40" y="0"/>
                </a:cubicBezTo>
                <a:cubicBezTo>
                  <a:pt x="62" y="0"/>
                  <a:pt x="80" y="19"/>
                  <a:pt x="80" y="41"/>
                </a:cubicBezTo>
                <a:cubicBezTo>
                  <a:pt x="80" y="53"/>
                  <a:pt x="75" y="64"/>
                  <a:pt x="66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77"/>
          <p:cNvSpPr>
            <a:spLocks noChangeArrowheads="1"/>
          </p:cNvSpPr>
          <p:nvPr/>
        </p:nvSpPr>
        <p:spPr bwMode="auto">
          <a:xfrm>
            <a:off x="3055938" y="3449638"/>
            <a:ext cx="428625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78"/>
          <p:cNvSpPr>
            <a:spLocks noChangeArrowheads="1"/>
          </p:cNvSpPr>
          <p:nvPr/>
        </p:nvSpPr>
        <p:spPr bwMode="auto">
          <a:xfrm>
            <a:off x="3163888" y="3562350"/>
            <a:ext cx="214313" cy="214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79"/>
          <p:cNvSpPr>
            <a:spLocks noChangeArrowheads="1"/>
          </p:cNvSpPr>
          <p:nvPr/>
        </p:nvSpPr>
        <p:spPr bwMode="auto">
          <a:xfrm>
            <a:off x="3032126" y="3657600"/>
            <a:ext cx="476250" cy="2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80"/>
          <p:cNvSpPr>
            <a:spLocks noChangeArrowheads="1"/>
          </p:cNvSpPr>
          <p:nvPr/>
        </p:nvSpPr>
        <p:spPr bwMode="auto">
          <a:xfrm>
            <a:off x="3205163" y="3603625"/>
            <a:ext cx="130175" cy="131763"/>
          </a:xfrm>
          <a:prstGeom prst="ellipse">
            <a:avLst/>
          </a:prstGeom>
          <a:solidFill>
            <a:srgbClr val="1E1E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81"/>
          <p:cNvSpPr>
            <a:spLocks noChangeArrowheads="1"/>
          </p:cNvSpPr>
          <p:nvPr/>
        </p:nvSpPr>
        <p:spPr bwMode="auto">
          <a:xfrm>
            <a:off x="2919413" y="2798763"/>
            <a:ext cx="701675" cy="698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82"/>
          <p:cNvSpPr>
            <a:spLocks noChangeArrowheads="1"/>
          </p:cNvSpPr>
          <p:nvPr/>
        </p:nvSpPr>
        <p:spPr bwMode="auto">
          <a:xfrm>
            <a:off x="2984501" y="2859088"/>
            <a:ext cx="571500" cy="57785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3"/>
          <p:cNvSpPr>
            <a:spLocks/>
          </p:cNvSpPr>
          <p:nvPr/>
        </p:nvSpPr>
        <p:spPr bwMode="auto">
          <a:xfrm>
            <a:off x="3032126" y="2906713"/>
            <a:ext cx="476250" cy="482600"/>
          </a:xfrm>
          <a:custGeom>
            <a:avLst/>
            <a:gdLst>
              <a:gd name="T0" fmla="*/ 66 w 80"/>
              <a:gd name="T1" fmla="*/ 71 h 81"/>
              <a:gd name="T2" fmla="*/ 40 w 80"/>
              <a:gd name="T3" fmla="*/ 81 h 81"/>
              <a:gd name="T4" fmla="*/ 0 w 80"/>
              <a:gd name="T5" fmla="*/ 41 h 81"/>
              <a:gd name="T6" fmla="*/ 40 w 80"/>
              <a:gd name="T7" fmla="*/ 0 h 81"/>
              <a:gd name="T8" fmla="*/ 80 w 80"/>
              <a:gd name="T9" fmla="*/ 41 h 81"/>
              <a:gd name="T10" fmla="*/ 66 w 80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66" y="71"/>
                </a:moveTo>
                <a:cubicBezTo>
                  <a:pt x="59" y="77"/>
                  <a:pt x="50" y="81"/>
                  <a:pt x="40" y="81"/>
                </a:cubicBez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0" y="0"/>
                </a:cubicBezTo>
                <a:cubicBezTo>
                  <a:pt x="62" y="0"/>
                  <a:pt x="80" y="18"/>
                  <a:pt x="80" y="41"/>
                </a:cubicBezTo>
                <a:cubicBezTo>
                  <a:pt x="80" y="53"/>
                  <a:pt x="75" y="64"/>
                  <a:pt x="66" y="7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84"/>
          <p:cNvSpPr>
            <a:spLocks noChangeArrowheads="1"/>
          </p:cNvSpPr>
          <p:nvPr/>
        </p:nvSpPr>
        <p:spPr bwMode="auto">
          <a:xfrm>
            <a:off x="3055938" y="2930525"/>
            <a:ext cx="428625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85"/>
          <p:cNvSpPr>
            <a:spLocks noChangeArrowheads="1"/>
          </p:cNvSpPr>
          <p:nvPr/>
        </p:nvSpPr>
        <p:spPr bwMode="auto">
          <a:xfrm>
            <a:off x="3163888" y="3043238"/>
            <a:ext cx="214313" cy="20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86"/>
          <p:cNvSpPr>
            <a:spLocks noChangeArrowheads="1"/>
          </p:cNvSpPr>
          <p:nvPr/>
        </p:nvSpPr>
        <p:spPr bwMode="auto">
          <a:xfrm>
            <a:off x="2919413" y="3841750"/>
            <a:ext cx="701675" cy="698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87"/>
          <p:cNvSpPr>
            <a:spLocks noChangeArrowheads="1"/>
          </p:cNvSpPr>
          <p:nvPr/>
        </p:nvSpPr>
        <p:spPr bwMode="auto">
          <a:xfrm>
            <a:off x="2984501" y="3902075"/>
            <a:ext cx="571500" cy="57785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8"/>
          <p:cNvSpPr>
            <a:spLocks/>
          </p:cNvSpPr>
          <p:nvPr/>
        </p:nvSpPr>
        <p:spPr bwMode="auto">
          <a:xfrm>
            <a:off x="3032126" y="3949700"/>
            <a:ext cx="476250" cy="482600"/>
          </a:xfrm>
          <a:custGeom>
            <a:avLst/>
            <a:gdLst>
              <a:gd name="T0" fmla="*/ 66 w 80"/>
              <a:gd name="T1" fmla="*/ 71 h 81"/>
              <a:gd name="T2" fmla="*/ 40 w 80"/>
              <a:gd name="T3" fmla="*/ 81 h 81"/>
              <a:gd name="T4" fmla="*/ 0 w 80"/>
              <a:gd name="T5" fmla="*/ 41 h 81"/>
              <a:gd name="T6" fmla="*/ 40 w 80"/>
              <a:gd name="T7" fmla="*/ 0 h 81"/>
              <a:gd name="T8" fmla="*/ 80 w 80"/>
              <a:gd name="T9" fmla="*/ 41 h 81"/>
              <a:gd name="T10" fmla="*/ 66 w 80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66" y="71"/>
                </a:moveTo>
                <a:cubicBezTo>
                  <a:pt x="59" y="77"/>
                  <a:pt x="50" y="81"/>
                  <a:pt x="40" y="81"/>
                </a:cubicBez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0" y="0"/>
                </a:cubicBezTo>
                <a:cubicBezTo>
                  <a:pt x="62" y="0"/>
                  <a:pt x="80" y="18"/>
                  <a:pt x="80" y="41"/>
                </a:cubicBezTo>
                <a:cubicBezTo>
                  <a:pt x="80" y="53"/>
                  <a:pt x="75" y="64"/>
                  <a:pt x="66" y="7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89"/>
          <p:cNvSpPr>
            <a:spLocks noChangeArrowheads="1"/>
          </p:cNvSpPr>
          <p:nvPr/>
        </p:nvSpPr>
        <p:spPr bwMode="auto">
          <a:xfrm>
            <a:off x="3055938" y="3973513"/>
            <a:ext cx="428625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Oval 90"/>
          <p:cNvSpPr>
            <a:spLocks noChangeArrowheads="1"/>
          </p:cNvSpPr>
          <p:nvPr/>
        </p:nvSpPr>
        <p:spPr bwMode="auto">
          <a:xfrm>
            <a:off x="3163888" y="4086225"/>
            <a:ext cx="214313" cy="20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91"/>
          <p:cNvSpPr>
            <a:spLocks noChangeArrowheads="1"/>
          </p:cNvSpPr>
          <p:nvPr/>
        </p:nvSpPr>
        <p:spPr bwMode="auto">
          <a:xfrm>
            <a:off x="3101976" y="5546725"/>
            <a:ext cx="320675" cy="4762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Rectangle 92"/>
          <p:cNvSpPr>
            <a:spLocks noChangeArrowheads="1"/>
          </p:cNvSpPr>
          <p:nvPr/>
        </p:nvSpPr>
        <p:spPr bwMode="auto">
          <a:xfrm>
            <a:off x="2857501" y="5624513"/>
            <a:ext cx="809625" cy="12541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93"/>
          <p:cNvSpPr>
            <a:spLocks noChangeArrowheads="1"/>
          </p:cNvSpPr>
          <p:nvPr/>
        </p:nvSpPr>
        <p:spPr bwMode="auto">
          <a:xfrm>
            <a:off x="8518526" y="5499100"/>
            <a:ext cx="808038" cy="12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Rectangle 94"/>
          <p:cNvSpPr>
            <a:spLocks noChangeArrowheads="1"/>
          </p:cNvSpPr>
          <p:nvPr/>
        </p:nvSpPr>
        <p:spPr bwMode="auto">
          <a:xfrm>
            <a:off x="8475663" y="2566988"/>
            <a:ext cx="892175" cy="2932113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95"/>
          <p:cNvSpPr>
            <a:spLocks noChangeArrowheads="1"/>
          </p:cNvSpPr>
          <p:nvPr/>
        </p:nvSpPr>
        <p:spPr bwMode="auto">
          <a:xfrm>
            <a:off x="8547101" y="2651125"/>
            <a:ext cx="749300" cy="276542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96"/>
          <p:cNvSpPr>
            <a:spLocks noChangeArrowheads="1"/>
          </p:cNvSpPr>
          <p:nvPr/>
        </p:nvSpPr>
        <p:spPr bwMode="auto">
          <a:xfrm>
            <a:off x="8486776" y="4724400"/>
            <a:ext cx="838200" cy="173038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7"/>
          <p:cNvSpPr>
            <a:spLocks/>
          </p:cNvSpPr>
          <p:nvPr/>
        </p:nvSpPr>
        <p:spPr bwMode="auto">
          <a:xfrm>
            <a:off x="8677276" y="3425825"/>
            <a:ext cx="481013" cy="482600"/>
          </a:xfrm>
          <a:custGeom>
            <a:avLst/>
            <a:gdLst>
              <a:gd name="T0" fmla="*/ 67 w 81"/>
              <a:gd name="T1" fmla="*/ 72 h 81"/>
              <a:gd name="T2" fmla="*/ 41 w 81"/>
              <a:gd name="T3" fmla="*/ 81 h 81"/>
              <a:gd name="T4" fmla="*/ 0 w 81"/>
              <a:gd name="T5" fmla="*/ 41 h 81"/>
              <a:gd name="T6" fmla="*/ 41 w 81"/>
              <a:gd name="T7" fmla="*/ 0 h 81"/>
              <a:gd name="T8" fmla="*/ 81 w 81"/>
              <a:gd name="T9" fmla="*/ 41 h 81"/>
              <a:gd name="T10" fmla="*/ 67 w 81"/>
              <a:gd name="T11" fmla="*/ 7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81">
                <a:moveTo>
                  <a:pt x="67" y="72"/>
                </a:moveTo>
                <a:cubicBezTo>
                  <a:pt x="60" y="78"/>
                  <a:pt x="51" y="81"/>
                  <a:pt x="41" y="81"/>
                </a:cubicBezTo>
                <a:cubicBezTo>
                  <a:pt x="19" y="81"/>
                  <a:pt x="0" y="63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63" y="0"/>
                  <a:pt x="81" y="19"/>
                  <a:pt x="81" y="41"/>
                </a:cubicBezTo>
                <a:cubicBezTo>
                  <a:pt x="81" y="53"/>
                  <a:pt x="76" y="64"/>
                  <a:pt x="67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98"/>
          <p:cNvSpPr>
            <a:spLocks noChangeArrowheads="1"/>
          </p:cNvSpPr>
          <p:nvPr/>
        </p:nvSpPr>
        <p:spPr bwMode="auto">
          <a:xfrm>
            <a:off x="8701088" y="3449638"/>
            <a:ext cx="433388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99"/>
          <p:cNvSpPr>
            <a:spLocks noChangeArrowheads="1"/>
          </p:cNvSpPr>
          <p:nvPr/>
        </p:nvSpPr>
        <p:spPr bwMode="auto">
          <a:xfrm>
            <a:off x="8813801" y="3562350"/>
            <a:ext cx="214313" cy="214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100"/>
          <p:cNvSpPr>
            <a:spLocks noChangeArrowheads="1"/>
          </p:cNvSpPr>
          <p:nvPr/>
        </p:nvSpPr>
        <p:spPr bwMode="auto">
          <a:xfrm>
            <a:off x="8677276" y="3657600"/>
            <a:ext cx="481013" cy="2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01"/>
          <p:cNvSpPr>
            <a:spLocks noChangeArrowheads="1"/>
          </p:cNvSpPr>
          <p:nvPr/>
        </p:nvSpPr>
        <p:spPr bwMode="auto">
          <a:xfrm>
            <a:off x="8855076" y="3603625"/>
            <a:ext cx="131763" cy="131763"/>
          </a:xfrm>
          <a:prstGeom prst="ellipse">
            <a:avLst/>
          </a:prstGeom>
          <a:solidFill>
            <a:srgbClr val="1E1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02"/>
          <p:cNvSpPr>
            <a:spLocks noChangeArrowheads="1"/>
          </p:cNvSpPr>
          <p:nvPr/>
        </p:nvSpPr>
        <p:spPr bwMode="auto">
          <a:xfrm>
            <a:off x="8570913" y="2798763"/>
            <a:ext cx="701675" cy="698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03"/>
          <p:cNvSpPr>
            <a:spLocks noChangeArrowheads="1"/>
          </p:cNvSpPr>
          <p:nvPr/>
        </p:nvSpPr>
        <p:spPr bwMode="auto">
          <a:xfrm>
            <a:off x="8636001" y="2859088"/>
            <a:ext cx="569913" cy="57785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4"/>
          <p:cNvSpPr>
            <a:spLocks/>
          </p:cNvSpPr>
          <p:nvPr/>
        </p:nvSpPr>
        <p:spPr bwMode="auto">
          <a:xfrm>
            <a:off x="8677276" y="2906713"/>
            <a:ext cx="481013" cy="482600"/>
          </a:xfrm>
          <a:custGeom>
            <a:avLst/>
            <a:gdLst>
              <a:gd name="T0" fmla="*/ 67 w 81"/>
              <a:gd name="T1" fmla="*/ 71 h 81"/>
              <a:gd name="T2" fmla="*/ 41 w 81"/>
              <a:gd name="T3" fmla="*/ 81 h 81"/>
              <a:gd name="T4" fmla="*/ 0 w 81"/>
              <a:gd name="T5" fmla="*/ 41 h 81"/>
              <a:gd name="T6" fmla="*/ 41 w 81"/>
              <a:gd name="T7" fmla="*/ 0 h 81"/>
              <a:gd name="T8" fmla="*/ 81 w 81"/>
              <a:gd name="T9" fmla="*/ 41 h 81"/>
              <a:gd name="T10" fmla="*/ 67 w 81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81">
                <a:moveTo>
                  <a:pt x="67" y="71"/>
                </a:moveTo>
                <a:cubicBezTo>
                  <a:pt x="60" y="77"/>
                  <a:pt x="51" y="81"/>
                  <a:pt x="41" y="81"/>
                </a:cubicBezTo>
                <a:cubicBezTo>
                  <a:pt x="19" y="81"/>
                  <a:pt x="0" y="63"/>
                  <a:pt x="0" y="41"/>
                </a:cubicBezTo>
                <a:cubicBezTo>
                  <a:pt x="0" y="18"/>
                  <a:pt x="19" y="0"/>
                  <a:pt x="41" y="0"/>
                </a:cubicBezTo>
                <a:cubicBezTo>
                  <a:pt x="63" y="0"/>
                  <a:pt x="81" y="18"/>
                  <a:pt x="81" y="41"/>
                </a:cubicBezTo>
                <a:cubicBezTo>
                  <a:pt x="81" y="53"/>
                  <a:pt x="76" y="64"/>
                  <a:pt x="67" y="7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05"/>
          <p:cNvSpPr>
            <a:spLocks noChangeArrowheads="1"/>
          </p:cNvSpPr>
          <p:nvPr/>
        </p:nvSpPr>
        <p:spPr bwMode="auto">
          <a:xfrm>
            <a:off x="8701088" y="2930525"/>
            <a:ext cx="433388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06"/>
          <p:cNvSpPr>
            <a:spLocks noChangeArrowheads="1"/>
          </p:cNvSpPr>
          <p:nvPr/>
        </p:nvSpPr>
        <p:spPr bwMode="auto">
          <a:xfrm>
            <a:off x="8813801" y="3043238"/>
            <a:ext cx="214313" cy="20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107"/>
          <p:cNvSpPr>
            <a:spLocks noChangeArrowheads="1"/>
          </p:cNvSpPr>
          <p:nvPr/>
        </p:nvSpPr>
        <p:spPr bwMode="auto">
          <a:xfrm>
            <a:off x="8570913" y="3841750"/>
            <a:ext cx="701675" cy="698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108"/>
          <p:cNvSpPr>
            <a:spLocks noChangeArrowheads="1"/>
          </p:cNvSpPr>
          <p:nvPr/>
        </p:nvSpPr>
        <p:spPr bwMode="auto">
          <a:xfrm>
            <a:off x="8636001" y="3902075"/>
            <a:ext cx="569913" cy="577850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9"/>
          <p:cNvSpPr>
            <a:spLocks/>
          </p:cNvSpPr>
          <p:nvPr/>
        </p:nvSpPr>
        <p:spPr bwMode="auto">
          <a:xfrm>
            <a:off x="8677276" y="3949700"/>
            <a:ext cx="481013" cy="482600"/>
          </a:xfrm>
          <a:custGeom>
            <a:avLst/>
            <a:gdLst>
              <a:gd name="T0" fmla="*/ 67 w 81"/>
              <a:gd name="T1" fmla="*/ 71 h 81"/>
              <a:gd name="T2" fmla="*/ 41 w 81"/>
              <a:gd name="T3" fmla="*/ 81 h 81"/>
              <a:gd name="T4" fmla="*/ 0 w 81"/>
              <a:gd name="T5" fmla="*/ 41 h 81"/>
              <a:gd name="T6" fmla="*/ 41 w 81"/>
              <a:gd name="T7" fmla="*/ 0 h 81"/>
              <a:gd name="T8" fmla="*/ 81 w 81"/>
              <a:gd name="T9" fmla="*/ 41 h 81"/>
              <a:gd name="T10" fmla="*/ 67 w 81"/>
              <a:gd name="T11" fmla="*/ 7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81">
                <a:moveTo>
                  <a:pt x="67" y="71"/>
                </a:moveTo>
                <a:cubicBezTo>
                  <a:pt x="60" y="77"/>
                  <a:pt x="51" y="81"/>
                  <a:pt x="41" y="81"/>
                </a:cubicBezTo>
                <a:cubicBezTo>
                  <a:pt x="19" y="81"/>
                  <a:pt x="0" y="63"/>
                  <a:pt x="0" y="41"/>
                </a:cubicBezTo>
                <a:cubicBezTo>
                  <a:pt x="0" y="18"/>
                  <a:pt x="19" y="0"/>
                  <a:pt x="41" y="0"/>
                </a:cubicBezTo>
                <a:cubicBezTo>
                  <a:pt x="63" y="0"/>
                  <a:pt x="81" y="18"/>
                  <a:pt x="81" y="41"/>
                </a:cubicBezTo>
                <a:cubicBezTo>
                  <a:pt x="81" y="53"/>
                  <a:pt x="76" y="64"/>
                  <a:pt x="67" y="7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10"/>
          <p:cNvSpPr>
            <a:spLocks noChangeArrowheads="1"/>
          </p:cNvSpPr>
          <p:nvPr/>
        </p:nvSpPr>
        <p:spPr bwMode="auto">
          <a:xfrm>
            <a:off x="8701088" y="3973513"/>
            <a:ext cx="433388" cy="434975"/>
          </a:xfrm>
          <a:prstGeom prst="ellipse">
            <a:avLst/>
          </a:pr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11"/>
          <p:cNvSpPr>
            <a:spLocks noChangeArrowheads="1"/>
          </p:cNvSpPr>
          <p:nvPr/>
        </p:nvSpPr>
        <p:spPr bwMode="auto">
          <a:xfrm>
            <a:off x="8813801" y="4086225"/>
            <a:ext cx="214313" cy="20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Rectangle 112"/>
          <p:cNvSpPr>
            <a:spLocks noChangeArrowheads="1"/>
          </p:cNvSpPr>
          <p:nvPr/>
        </p:nvSpPr>
        <p:spPr bwMode="auto">
          <a:xfrm>
            <a:off x="8761413" y="5546725"/>
            <a:ext cx="322263" cy="47625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Rectangle 113"/>
          <p:cNvSpPr>
            <a:spLocks noChangeArrowheads="1"/>
          </p:cNvSpPr>
          <p:nvPr/>
        </p:nvSpPr>
        <p:spPr bwMode="auto">
          <a:xfrm>
            <a:off x="8518526" y="5624513"/>
            <a:ext cx="808038" cy="125413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5892372" y="3841400"/>
            <a:ext cx="405242" cy="292100"/>
            <a:chOff x="5892372" y="3906410"/>
            <a:chExt cx="405242" cy="292100"/>
          </a:xfrm>
        </p:grpSpPr>
        <p:sp>
          <p:nvSpPr>
            <p:cNvPr id="71" name="Oval 66"/>
            <p:cNvSpPr>
              <a:spLocks noChangeArrowheads="1"/>
            </p:cNvSpPr>
            <p:nvPr/>
          </p:nvSpPr>
          <p:spPr bwMode="auto">
            <a:xfrm>
              <a:off x="5892372" y="3906410"/>
              <a:ext cx="405242" cy="292100"/>
            </a:xfrm>
            <a:prstGeom prst="ellipse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7"/>
            <p:cNvSpPr>
              <a:spLocks noChangeArrowheads="1"/>
            </p:cNvSpPr>
            <p:nvPr/>
          </p:nvSpPr>
          <p:spPr bwMode="auto">
            <a:xfrm>
              <a:off x="5911850" y="3925888"/>
              <a:ext cx="368299" cy="2492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9" name="图片 10" descr="33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948"/>
            <a:stretch/>
          </p:blipFill>
          <p:spPr bwMode="auto">
            <a:xfrm>
              <a:off x="5929744" y="3944330"/>
              <a:ext cx="332513" cy="215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0579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1521"/>
          <a:stretch/>
        </p:blipFill>
        <p:spPr>
          <a:xfrm>
            <a:off x="353631" y="215333"/>
            <a:ext cx="6525053" cy="2034381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31" y="2793447"/>
            <a:ext cx="2962276" cy="2547108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grpSp>
        <p:nvGrpSpPr>
          <p:cNvPr id="26" name="组合 25"/>
          <p:cNvGrpSpPr/>
          <p:nvPr/>
        </p:nvGrpSpPr>
        <p:grpSpPr>
          <a:xfrm>
            <a:off x="2002970" y="418438"/>
            <a:ext cx="855215" cy="483736"/>
            <a:chOff x="2002970" y="418438"/>
            <a:chExt cx="855215" cy="483736"/>
          </a:xfrm>
        </p:grpSpPr>
        <p:sp>
          <p:nvSpPr>
            <p:cNvPr id="13" name="圆角矩形 12"/>
            <p:cNvSpPr/>
            <p:nvPr/>
          </p:nvSpPr>
          <p:spPr>
            <a:xfrm>
              <a:off x="2002970" y="566057"/>
              <a:ext cx="711200" cy="33611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570153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598" y="4912984"/>
            <a:ext cx="456073" cy="384028"/>
            <a:chOff x="3265714" y="672436"/>
            <a:chExt cx="456073" cy="384028"/>
          </a:xfrm>
        </p:grpSpPr>
        <p:sp>
          <p:nvSpPr>
            <p:cNvPr id="15" name="圆角矩形 14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sp>
        <p:nvSpPr>
          <p:cNvPr id="18" name="等腰三角形 17"/>
          <p:cNvSpPr/>
          <p:nvPr/>
        </p:nvSpPr>
        <p:spPr>
          <a:xfrm>
            <a:off x="10367023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>
            <a:spLocks noChangeAspect="1"/>
          </p:cNvSpPr>
          <p:nvPr/>
        </p:nvSpPr>
        <p:spPr>
          <a:xfrm>
            <a:off x="3949143" y="2793447"/>
            <a:ext cx="1315433" cy="2503565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400" dirty="0" smtClean="0">
                <a:solidFill>
                  <a:srgbClr val="51BA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机身</a:t>
            </a:r>
            <a:endParaRPr lang="zh-CN" altLang="en-US" sz="2400" dirty="0">
              <a:solidFill>
                <a:srgbClr val="51BA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>
            <a:spLocks noChangeAspect="1"/>
          </p:cNvSpPr>
          <p:nvPr/>
        </p:nvSpPr>
        <p:spPr>
          <a:xfrm>
            <a:off x="6492898" y="2793447"/>
            <a:ext cx="1347735" cy="2521672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</a:p>
        </p:txBody>
      </p:sp>
      <p:sp>
        <p:nvSpPr>
          <p:cNvPr id="21" name="加号 20"/>
          <p:cNvSpPr/>
          <p:nvPr/>
        </p:nvSpPr>
        <p:spPr>
          <a:xfrm>
            <a:off x="5657538" y="3740102"/>
            <a:ext cx="438462" cy="425497"/>
          </a:xfrm>
          <a:prstGeom prst="mathPlus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于号 21"/>
          <p:cNvSpPr/>
          <p:nvPr/>
        </p:nvSpPr>
        <p:spPr>
          <a:xfrm>
            <a:off x="8290816" y="3821199"/>
            <a:ext cx="426873" cy="350390"/>
          </a:xfrm>
          <a:prstGeom prst="mathEqual">
            <a:avLst/>
          </a:prstGeom>
          <a:solidFill>
            <a:srgbClr val="51BA9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>
            <a:spLocks noChangeAspect="1"/>
          </p:cNvSpPr>
          <p:nvPr/>
        </p:nvSpPr>
        <p:spPr>
          <a:xfrm>
            <a:off x="9169444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4" name="圆角矩形 23"/>
          <p:cNvSpPr/>
          <p:nvPr/>
        </p:nvSpPr>
        <p:spPr>
          <a:xfrm>
            <a:off x="9050153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5" name="文本框 24"/>
          <p:cNvSpPr txBox="1"/>
          <p:nvPr/>
        </p:nvSpPr>
        <p:spPr>
          <a:xfrm>
            <a:off x="2515532" y="5967665"/>
            <a:ext cx="7160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添加两个圆角矩形分别作为机身和阴影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19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0367023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3689" y="5967665"/>
            <a:ext cx="1126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添加一个直角角矩形作为触摸屏并设置内阴影以达到逼真效果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>
            <a:spLocks noChangeAspect="1"/>
          </p:cNvSpPr>
          <p:nvPr/>
        </p:nvSpPr>
        <p:spPr>
          <a:xfrm>
            <a:off x="9169440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2" name="圆角矩形 11"/>
          <p:cNvSpPr/>
          <p:nvPr/>
        </p:nvSpPr>
        <p:spPr>
          <a:xfrm>
            <a:off x="9050149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3" name="矩形 12"/>
          <p:cNvSpPr/>
          <p:nvPr/>
        </p:nvSpPr>
        <p:spPr>
          <a:xfrm>
            <a:off x="9291847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003" y="184644"/>
            <a:ext cx="2166818" cy="2813062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993" y="184644"/>
            <a:ext cx="2802007" cy="1763763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b="52683"/>
          <a:stretch/>
        </p:blipFill>
        <p:spPr>
          <a:xfrm>
            <a:off x="3732576" y="2653925"/>
            <a:ext cx="2387381" cy="2739962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1569" r="1"/>
          <a:stretch/>
        </p:blipFill>
        <p:spPr>
          <a:xfrm>
            <a:off x="6749143" y="3257933"/>
            <a:ext cx="1905678" cy="2116172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115" y="184644"/>
            <a:ext cx="2598550" cy="2234359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250846" y="2787972"/>
            <a:ext cx="1647819" cy="2605915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 dirty="0"/>
          </a:p>
        </p:txBody>
      </p:sp>
      <p:grpSp>
        <p:nvGrpSpPr>
          <p:cNvPr id="20" name="组合 19"/>
          <p:cNvGrpSpPr/>
          <p:nvPr/>
        </p:nvGrpSpPr>
        <p:grpSpPr>
          <a:xfrm>
            <a:off x="314629" y="2006463"/>
            <a:ext cx="456073" cy="384028"/>
            <a:chOff x="3265714" y="672436"/>
            <a:chExt cx="456073" cy="384028"/>
          </a:xfrm>
        </p:grpSpPr>
        <p:sp>
          <p:nvSpPr>
            <p:cNvPr id="21" name="圆角矩形 20"/>
            <p:cNvSpPr/>
            <p:nvPr/>
          </p:nvSpPr>
          <p:spPr>
            <a:xfrm>
              <a:off x="3265714" y="815327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33755" y="67243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482670" y="2419003"/>
            <a:ext cx="0" cy="1839748"/>
          </a:xfrm>
          <a:prstGeom prst="line">
            <a:avLst/>
          </a:prstGeom>
          <a:ln w="38100">
            <a:solidFill>
              <a:srgbClr val="51BA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3401" y="4286991"/>
            <a:ext cx="787445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4920343" y="1200280"/>
            <a:ext cx="1078849" cy="512623"/>
            <a:chOff x="1779336" y="418438"/>
            <a:chExt cx="1078849" cy="512623"/>
          </a:xfrm>
        </p:grpSpPr>
        <p:sp>
          <p:nvSpPr>
            <p:cNvPr id="30" name="圆角矩形 29"/>
            <p:cNvSpPr/>
            <p:nvPr/>
          </p:nvSpPr>
          <p:spPr>
            <a:xfrm>
              <a:off x="1779336" y="566057"/>
              <a:ext cx="934834" cy="36500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570153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73716" y="3863645"/>
            <a:ext cx="1689772" cy="735754"/>
            <a:chOff x="1052301" y="447466"/>
            <a:chExt cx="1689772" cy="735754"/>
          </a:xfrm>
        </p:grpSpPr>
        <p:sp>
          <p:nvSpPr>
            <p:cNvPr id="33" name="圆角矩形 32"/>
            <p:cNvSpPr/>
            <p:nvPr/>
          </p:nvSpPr>
          <p:spPr>
            <a:xfrm>
              <a:off x="1052301" y="609598"/>
              <a:ext cx="1560271" cy="573622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454041" y="447466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21686" y="3470585"/>
            <a:ext cx="656469" cy="540677"/>
            <a:chOff x="2201716" y="418438"/>
            <a:chExt cx="656469" cy="540677"/>
          </a:xfrm>
        </p:grpSpPr>
        <p:sp>
          <p:nvSpPr>
            <p:cNvPr id="36" name="圆角矩形 35"/>
            <p:cNvSpPr/>
            <p:nvPr/>
          </p:nvSpPr>
          <p:spPr>
            <a:xfrm>
              <a:off x="2201716" y="566056"/>
              <a:ext cx="512454" cy="393059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570153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34576" y="1628938"/>
            <a:ext cx="2007091" cy="1323435"/>
            <a:chOff x="851094" y="418438"/>
            <a:chExt cx="2007091" cy="1323435"/>
          </a:xfrm>
        </p:grpSpPr>
        <p:sp>
          <p:nvSpPr>
            <p:cNvPr id="39" name="圆角矩形 38"/>
            <p:cNvSpPr/>
            <p:nvPr/>
          </p:nvSpPr>
          <p:spPr>
            <a:xfrm>
              <a:off x="851094" y="566057"/>
              <a:ext cx="1863076" cy="1175816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570153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2013927" y="2525486"/>
            <a:ext cx="0" cy="426887"/>
          </a:xfrm>
          <a:prstGeom prst="line">
            <a:avLst/>
          </a:prstGeom>
          <a:ln w="38100">
            <a:solidFill>
              <a:srgbClr val="51BA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013927" y="2525486"/>
            <a:ext cx="1701732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694707" y="1948407"/>
            <a:ext cx="0" cy="577079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789714" y="1948407"/>
            <a:ext cx="0" cy="705518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119957" y="4286991"/>
            <a:ext cx="629186" cy="0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648367" y="3002649"/>
            <a:ext cx="0" cy="255284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0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0367023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31086" y="5967665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通过合并形状来绘制机身零部件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>
            <a:spLocks noChangeAspect="1"/>
          </p:cNvSpPr>
          <p:nvPr/>
        </p:nvSpPr>
        <p:spPr>
          <a:xfrm>
            <a:off x="9169439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" name="圆角矩形 5"/>
          <p:cNvSpPr/>
          <p:nvPr/>
        </p:nvSpPr>
        <p:spPr>
          <a:xfrm>
            <a:off x="9050148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" name="矩形 6"/>
          <p:cNvSpPr/>
          <p:nvPr/>
        </p:nvSpPr>
        <p:spPr>
          <a:xfrm>
            <a:off x="9291846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8" name="任意多边形 7"/>
          <p:cNvSpPr/>
          <p:nvPr/>
        </p:nvSpPr>
        <p:spPr>
          <a:xfrm>
            <a:off x="10214885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9" name="椭圆 8"/>
          <p:cNvSpPr/>
          <p:nvPr/>
        </p:nvSpPr>
        <p:spPr>
          <a:xfrm>
            <a:off x="10017169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0" name="椭圆 9"/>
          <p:cNvSpPr/>
          <p:nvPr/>
        </p:nvSpPr>
        <p:spPr>
          <a:xfrm>
            <a:off x="10189051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1" name="任意多边形 10"/>
          <p:cNvSpPr/>
          <p:nvPr/>
        </p:nvSpPr>
        <p:spPr>
          <a:xfrm>
            <a:off x="10302020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grpSp>
        <p:nvGrpSpPr>
          <p:cNvPr id="61" name="组合 60"/>
          <p:cNvGrpSpPr/>
          <p:nvPr/>
        </p:nvGrpSpPr>
        <p:grpSpPr>
          <a:xfrm>
            <a:off x="329380" y="190809"/>
            <a:ext cx="7822528" cy="930466"/>
            <a:chOff x="341085" y="3413710"/>
            <a:chExt cx="7822528" cy="930466"/>
          </a:xfrm>
        </p:grpSpPr>
        <p:sp>
          <p:nvSpPr>
            <p:cNvPr id="57" name="任意多边形 56"/>
            <p:cNvSpPr/>
            <p:nvPr/>
          </p:nvSpPr>
          <p:spPr>
            <a:xfrm>
              <a:off x="6684736" y="3414486"/>
              <a:ext cx="481590" cy="913624"/>
            </a:xfrm>
            <a:custGeom>
              <a:avLst/>
              <a:gdLst>
                <a:gd name="connsiteX0" fmla="*/ 152403 w 481590"/>
                <a:gd name="connsiteY0" fmla="*/ 0 h 913624"/>
                <a:gd name="connsiteX1" fmla="*/ 333031 w 481590"/>
                <a:gd name="connsiteY1" fmla="*/ 0 h 913624"/>
                <a:gd name="connsiteX2" fmla="*/ 388509 w 481590"/>
                <a:gd name="connsiteY2" fmla="*/ 11201 h 913624"/>
                <a:gd name="connsiteX3" fmla="*/ 481590 w 481590"/>
                <a:gd name="connsiteY3" fmla="*/ 151627 h 913624"/>
                <a:gd name="connsiteX4" fmla="*/ 481590 w 481590"/>
                <a:gd name="connsiteY4" fmla="*/ 761221 h 913624"/>
                <a:gd name="connsiteX5" fmla="*/ 329187 w 481590"/>
                <a:gd name="connsiteY5" fmla="*/ 913624 h 913624"/>
                <a:gd name="connsiteX6" fmla="*/ 148559 w 481590"/>
                <a:gd name="connsiteY6" fmla="*/ 913624 h 913624"/>
                <a:gd name="connsiteX7" fmla="*/ 93081 w 481590"/>
                <a:gd name="connsiteY7" fmla="*/ 902424 h 913624"/>
                <a:gd name="connsiteX8" fmla="*/ 0 w 481590"/>
                <a:gd name="connsiteY8" fmla="*/ 761997 h 913624"/>
                <a:gd name="connsiteX9" fmla="*/ 0 w 481590"/>
                <a:gd name="connsiteY9" fmla="*/ 152403 h 913624"/>
                <a:gd name="connsiteX10" fmla="*/ 152403 w 481590"/>
                <a:gd name="connsiteY10" fmla="*/ 0 h 91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1590" h="913624">
                  <a:moveTo>
                    <a:pt x="152403" y="0"/>
                  </a:moveTo>
                  <a:lnTo>
                    <a:pt x="333031" y="0"/>
                  </a:lnTo>
                  <a:lnTo>
                    <a:pt x="388509" y="11201"/>
                  </a:lnTo>
                  <a:cubicBezTo>
                    <a:pt x="443209" y="34337"/>
                    <a:pt x="481590" y="88500"/>
                    <a:pt x="481590" y="151627"/>
                  </a:cubicBezTo>
                  <a:lnTo>
                    <a:pt x="481590" y="761221"/>
                  </a:lnTo>
                  <a:cubicBezTo>
                    <a:pt x="481590" y="845391"/>
                    <a:pt x="413357" y="913624"/>
                    <a:pt x="329187" y="913624"/>
                  </a:cubicBezTo>
                  <a:lnTo>
                    <a:pt x="148559" y="913624"/>
                  </a:lnTo>
                  <a:lnTo>
                    <a:pt x="93081" y="902424"/>
                  </a:lnTo>
                  <a:cubicBezTo>
                    <a:pt x="38381" y="879288"/>
                    <a:pt x="0" y="825125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41085" y="3429000"/>
              <a:ext cx="1347210" cy="915176"/>
              <a:chOff x="3272971" y="3810792"/>
              <a:chExt cx="1347210" cy="915176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3272971" y="3810792"/>
                <a:ext cx="914400" cy="914400"/>
              </a:xfrm>
              <a:prstGeom prst="roundRect">
                <a:avLst/>
              </a:prstGeom>
              <a:solidFill>
                <a:srgbClr val="51BA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3705781" y="3811568"/>
                <a:ext cx="914400" cy="914400"/>
              </a:xfrm>
              <a:prstGeom prst="round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任意多边形 57"/>
            <p:cNvSpPr/>
            <p:nvPr/>
          </p:nvSpPr>
          <p:spPr>
            <a:xfrm>
              <a:off x="7397773" y="3413710"/>
              <a:ext cx="765840" cy="914400"/>
            </a:xfrm>
            <a:custGeom>
              <a:avLst/>
              <a:gdLst>
                <a:gd name="connsiteX0" fmla="*/ 184471 w 765840"/>
                <a:gd name="connsiteY0" fmla="*/ 0 h 914400"/>
                <a:gd name="connsiteX1" fmla="*/ 613437 w 765840"/>
                <a:gd name="connsiteY1" fmla="*/ 0 h 914400"/>
                <a:gd name="connsiteX2" fmla="*/ 765840 w 765840"/>
                <a:gd name="connsiteY2" fmla="*/ 152403 h 914400"/>
                <a:gd name="connsiteX3" fmla="*/ 765840 w 765840"/>
                <a:gd name="connsiteY3" fmla="*/ 761997 h 914400"/>
                <a:gd name="connsiteX4" fmla="*/ 613437 w 765840"/>
                <a:gd name="connsiteY4" fmla="*/ 914400 h 914400"/>
                <a:gd name="connsiteX5" fmla="*/ 3843 w 765840"/>
                <a:gd name="connsiteY5" fmla="*/ 914400 h 914400"/>
                <a:gd name="connsiteX6" fmla="*/ 0 w 765840"/>
                <a:gd name="connsiteY6" fmla="*/ 913624 h 914400"/>
                <a:gd name="connsiteX7" fmla="*/ 180627 w 765840"/>
                <a:gd name="connsiteY7" fmla="*/ 913624 h 914400"/>
                <a:gd name="connsiteX8" fmla="*/ 333030 w 765840"/>
                <a:gd name="connsiteY8" fmla="*/ 761221 h 914400"/>
                <a:gd name="connsiteX9" fmla="*/ 333030 w 765840"/>
                <a:gd name="connsiteY9" fmla="*/ 151627 h 914400"/>
                <a:gd name="connsiteX10" fmla="*/ 239949 w 765840"/>
                <a:gd name="connsiteY10" fmla="*/ 11201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5840" h="914400">
                  <a:moveTo>
                    <a:pt x="184471" y="0"/>
                  </a:moveTo>
                  <a:lnTo>
                    <a:pt x="613437" y="0"/>
                  </a:lnTo>
                  <a:cubicBezTo>
                    <a:pt x="697607" y="0"/>
                    <a:pt x="765840" y="68233"/>
                    <a:pt x="765840" y="152403"/>
                  </a:cubicBezTo>
                  <a:lnTo>
                    <a:pt x="765840" y="761997"/>
                  </a:lnTo>
                  <a:cubicBezTo>
                    <a:pt x="765840" y="846167"/>
                    <a:pt x="697607" y="914400"/>
                    <a:pt x="613437" y="914400"/>
                  </a:cubicBezTo>
                  <a:lnTo>
                    <a:pt x="3843" y="914400"/>
                  </a:lnTo>
                  <a:lnTo>
                    <a:pt x="0" y="913624"/>
                  </a:lnTo>
                  <a:lnTo>
                    <a:pt x="180627" y="913624"/>
                  </a:lnTo>
                  <a:cubicBezTo>
                    <a:pt x="264797" y="913624"/>
                    <a:pt x="333030" y="845391"/>
                    <a:pt x="333030" y="761221"/>
                  </a:cubicBezTo>
                  <a:lnTo>
                    <a:pt x="333030" y="151627"/>
                  </a:lnTo>
                  <a:cubicBezTo>
                    <a:pt x="333030" y="88500"/>
                    <a:pt x="294649" y="34337"/>
                    <a:pt x="239949" y="11201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077053" y="3429000"/>
              <a:ext cx="1376237" cy="915176"/>
              <a:chOff x="6232059" y="930304"/>
              <a:chExt cx="1376237" cy="915176"/>
            </a:xfrm>
          </p:grpSpPr>
          <p:sp>
            <p:nvSpPr>
              <p:cNvPr id="56" name="任意多边形 55"/>
              <p:cNvSpPr/>
              <p:nvPr/>
            </p:nvSpPr>
            <p:spPr>
              <a:xfrm>
                <a:off x="6679382" y="931080"/>
                <a:ext cx="481590" cy="913624"/>
              </a:xfrm>
              <a:custGeom>
                <a:avLst/>
                <a:gdLst>
                  <a:gd name="connsiteX0" fmla="*/ 152403 w 481590"/>
                  <a:gd name="connsiteY0" fmla="*/ 0 h 913624"/>
                  <a:gd name="connsiteX1" fmla="*/ 333031 w 481590"/>
                  <a:gd name="connsiteY1" fmla="*/ 0 h 913624"/>
                  <a:gd name="connsiteX2" fmla="*/ 388509 w 481590"/>
                  <a:gd name="connsiteY2" fmla="*/ 11201 h 913624"/>
                  <a:gd name="connsiteX3" fmla="*/ 481590 w 481590"/>
                  <a:gd name="connsiteY3" fmla="*/ 151627 h 913624"/>
                  <a:gd name="connsiteX4" fmla="*/ 481590 w 481590"/>
                  <a:gd name="connsiteY4" fmla="*/ 761221 h 913624"/>
                  <a:gd name="connsiteX5" fmla="*/ 329187 w 481590"/>
                  <a:gd name="connsiteY5" fmla="*/ 913624 h 913624"/>
                  <a:gd name="connsiteX6" fmla="*/ 148560 w 481590"/>
                  <a:gd name="connsiteY6" fmla="*/ 913624 h 913624"/>
                  <a:gd name="connsiteX7" fmla="*/ 93081 w 481590"/>
                  <a:gd name="connsiteY7" fmla="*/ 902423 h 913624"/>
                  <a:gd name="connsiteX8" fmla="*/ 0 w 481590"/>
                  <a:gd name="connsiteY8" fmla="*/ 761997 h 913624"/>
                  <a:gd name="connsiteX9" fmla="*/ 0 w 481590"/>
                  <a:gd name="connsiteY9" fmla="*/ 152403 h 913624"/>
                  <a:gd name="connsiteX10" fmla="*/ 152403 w 481590"/>
                  <a:gd name="connsiteY10" fmla="*/ 0 h 91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1590" h="913624">
                    <a:moveTo>
                      <a:pt x="152403" y="0"/>
                    </a:moveTo>
                    <a:lnTo>
                      <a:pt x="333031" y="0"/>
                    </a:lnTo>
                    <a:lnTo>
                      <a:pt x="388509" y="11201"/>
                    </a:lnTo>
                    <a:cubicBezTo>
                      <a:pt x="443209" y="34337"/>
                      <a:pt x="481590" y="88500"/>
                      <a:pt x="481590" y="151627"/>
                    </a:cubicBezTo>
                    <a:lnTo>
                      <a:pt x="481590" y="761221"/>
                    </a:lnTo>
                    <a:cubicBezTo>
                      <a:pt x="481590" y="845391"/>
                      <a:pt x="413357" y="913624"/>
                      <a:pt x="329187" y="913624"/>
                    </a:cubicBezTo>
                    <a:lnTo>
                      <a:pt x="148560" y="913624"/>
                    </a:lnTo>
                    <a:lnTo>
                      <a:pt x="93081" y="902423"/>
                    </a:lnTo>
                    <a:cubicBezTo>
                      <a:pt x="38381" y="879288"/>
                      <a:pt x="0" y="825125"/>
                      <a:pt x="0" y="761997"/>
                    </a:cubicBezTo>
                    <a:lnTo>
                      <a:pt x="0" y="152403"/>
                    </a:lnTo>
                    <a:cubicBezTo>
                      <a:pt x="0" y="68233"/>
                      <a:pt x="68233" y="0"/>
                      <a:pt x="152403" y="0"/>
                    </a:cubicBezTo>
                    <a:close/>
                  </a:path>
                </a:pathLst>
              </a:custGeom>
              <a:solidFill>
                <a:srgbClr val="51BA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232059" y="930304"/>
                <a:ext cx="765841" cy="914400"/>
              </a:xfrm>
              <a:custGeom>
                <a:avLst/>
                <a:gdLst>
                  <a:gd name="connsiteX0" fmla="*/ 152403 w 765841"/>
                  <a:gd name="connsiteY0" fmla="*/ 0 h 914400"/>
                  <a:gd name="connsiteX1" fmla="*/ 761997 w 765841"/>
                  <a:gd name="connsiteY1" fmla="*/ 0 h 914400"/>
                  <a:gd name="connsiteX2" fmla="*/ 765841 w 765841"/>
                  <a:gd name="connsiteY2" fmla="*/ 776 h 914400"/>
                  <a:gd name="connsiteX3" fmla="*/ 585213 w 765841"/>
                  <a:gd name="connsiteY3" fmla="*/ 776 h 914400"/>
                  <a:gd name="connsiteX4" fmla="*/ 432810 w 765841"/>
                  <a:gd name="connsiteY4" fmla="*/ 153179 h 914400"/>
                  <a:gd name="connsiteX5" fmla="*/ 432810 w 765841"/>
                  <a:gd name="connsiteY5" fmla="*/ 762773 h 914400"/>
                  <a:gd name="connsiteX6" fmla="*/ 525891 w 765841"/>
                  <a:gd name="connsiteY6" fmla="*/ 903199 h 914400"/>
                  <a:gd name="connsiteX7" fmla="*/ 581370 w 765841"/>
                  <a:gd name="connsiteY7" fmla="*/ 914400 h 914400"/>
                  <a:gd name="connsiteX8" fmla="*/ 152403 w 765841"/>
                  <a:gd name="connsiteY8" fmla="*/ 914400 h 914400"/>
                  <a:gd name="connsiteX9" fmla="*/ 0 w 765841"/>
                  <a:gd name="connsiteY9" fmla="*/ 761997 h 914400"/>
                  <a:gd name="connsiteX10" fmla="*/ 0 w 765841"/>
                  <a:gd name="connsiteY10" fmla="*/ 152403 h 914400"/>
                  <a:gd name="connsiteX11" fmla="*/ 152403 w 765841"/>
                  <a:gd name="connsiteY11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5841" h="914400">
                    <a:moveTo>
                      <a:pt x="152403" y="0"/>
                    </a:moveTo>
                    <a:lnTo>
                      <a:pt x="761997" y="0"/>
                    </a:lnTo>
                    <a:lnTo>
                      <a:pt x="765841" y="776"/>
                    </a:lnTo>
                    <a:lnTo>
                      <a:pt x="585213" y="776"/>
                    </a:lnTo>
                    <a:cubicBezTo>
                      <a:pt x="501043" y="776"/>
                      <a:pt x="432810" y="69009"/>
                      <a:pt x="432810" y="153179"/>
                    </a:cubicBezTo>
                    <a:lnTo>
                      <a:pt x="432810" y="762773"/>
                    </a:lnTo>
                    <a:cubicBezTo>
                      <a:pt x="432810" y="825901"/>
                      <a:pt x="471191" y="880064"/>
                      <a:pt x="525891" y="903199"/>
                    </a:cubicBezTo>
                    <a:lnTo>
                      <a:pt x="581370" y="914400"/>
                    </a:lnTo>
                    <a:lnTo>
                      <a:pt x="152403" y="914400"/>
                    </a:lnTo>
                    <a:cubicBezTo>
                      <a:pt x="68233" y="914400"/>
                      <a:pt x="0" y="846167"/>
                      <a:pt x="0" y="761997"/>
                    </a:cubicBezTo>
                    <a:lnTo>
                      <a:pt x="0" y="152403"/>
                    </a:lnTo>
                    <a:cubicBezTo>
                      <a:pt x="0" y="68233"/>
                      <a:pt x="68233" y="0"/>
                      <a:pt x="152403" y="0"/>
                    </a:cubicBezTo>
                    <a:close/>
                  </a:path>
                </a:pathLst>
              </a:custGeom>
              <a:solidFill>
                <a:srgbClr val="51BA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842456" y="931080"/>
                <a:ext cx="765840" cy="914400"/>
              </a:xfrm>
              <a:custGeom>
                <a:avLst/>
                <a:gdLst>
                  <a:gd name="connsiteX0" fmla="*/ 184471 w 765840"/>
                  <a:gd name="connsiteY0" fmla="*/ 0 h 914400"/>
                  <a:gd name="connsiteX1" fmla="*/ 613437 w 765840"/>
                  <a:gd name="connsiteY1" fmla="*/ 0 h 914400"/>
                  <a:gd name="connsiteX2" fmla="*/ 765840 w 765840"/>
                  <a:gd name="connsiteY2" fmla="*/ 152403 h 914400"/>
                  <a:gd name="connsiteX3" fmla="*/ 765840 w 765840"/>
                  <a:gd name="connsiteY3" fmla="*/ 761997 h 914400"/>
                  <a:gd name="connsiteX4" fmla="*/ 613437 w 765840"/>
                  <a:gd name="connsiteY4" fmla="*/ 914400 h 914400"/>
                  <a:gd name="connsiteX5" fmla="*/ 3843 w 765840"/>
                  <a:gd name="connsiteY5" fmla="*/ 914400 h 914400"/>
                  <a:gd name="connsiteX6" fmla="*/ 0 w 765840"/>
                  <a:gd name="connsiteY6" fmla="*/ 913624 h 914400"/>
                  <a:gd name="connsiteX7" fmla="*/ 180627 w 765840"/>
                  <a:gd name="connsiteY7" fmla="*/ 913624 h 914400"/>
                  <a:gd name="connsiteX8" fmla="*/ 333030 w 765840"/>
                  <a:gd name="connsiteY8" fmla="*/ 761221 h 914400"/>
                  <a:gd name="connsiteX9" fmla="*/ 333030 w 765840"/>
                  <a:gd name="connsiteY9" fmla="*/ 151627 h 914400"/>
                  <a:gd name="connsiteX10" fmla="*/ 239949 w 765840"/>
                  <a:gd name="connsiteY10" fmla="*/ 11201 h 914400"/>
                  <a:gd name="connsiteX11" fmla="*/ 184471 w 765840"/>
                  <a:gd name="connsiteY11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5840" h="914400">
                    <a:moveTo>
                      <a:pt x="184471" y="0"/>
                    </a:moveTo>
                    <a:lnTo>
                      <a:pt x="613437" y="0"/>
                    </a:lnTo>
                    <a:cubicBezTo>
                      <a:pt x="697607" y="0"/>
                      <a:pt x="765840" y="68233"/>
                      <a:pt x="765840" y="152403"/>
                    </a:cubicBezTo>
                    <a:lnTo>
                      <a:pt x="765840" y="761997"/>
                    </a:lnTo>
                    <a:cubicBezTo>
                      <a:pt x="765840" y="846167"/>
                      <a:pt x="697607" y="914400"/>
                      <a:pt x="613437" y="914400"/>
                    </a:cubicBezTo>
                    <a:lnTo>
                      <a:pt x="3843" y="914400"/>
                    </a:lnTo>
                    <a:lnTo>
                      <a:pt x="0" y="913624"/>
                    </a:lnTo>
                    <a:lnTo>
                      <a:pt x="180627" y="913624"/>
                    </a:lnTo>
                    <a:cubicBezTo>
                      <a:pt x="264797" y="913624"/>
                      <a:pt x="333030" y="845391"/>
                      <a:pt x="333030" y="761221"/>
                    </a:cubicBezTo>
                    <a:lnTo>
                      <a:pt x="333030" y="151627"/>
                    </a:lnTo>
                    <a:cubicBezTo>
                      <a:pt x="333030" y="88500"/>
                      <a:pt x="294649" y="34337"/>
                      <a:pt x="239949" y="11201"/>
                    </a:cubicBezTo>
                    <a:lnTo>
                      <a:pt x="184471" y="0"/>
                    </a:lnTo>
                    <a:close/>
                  </a:path>
                </a:pathLst>
              </a:custGeom>
              <a:solidFill>
                <a:srgbClr val="51BA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3498397" y="3429000"/>
              <a:ext cx="1347210" cy="915176"/>
            </a:xfrm>
            <a:custGeom>
              <a:avLst/>
              <a:gdLst>
                <a:gd name="connsiteX0" fmla="*/ 765841 w 1347210"/>
                <a:gd name="connsiteY0" fmla="*/ 776 h 915176"/>
                <a:gd name="connsiteX1" fmla="*/ 1194807 w 1347210"/>
                <a:gd name="connsiteY1" fmla="*/ 776 h 915176"/>
                <a:gd name="connsiteX2" fmla="*/ 1347210 w 1347210"/>
                <a:gd name="connsiteY2" fmla="*/ 153179 h 915176"/>
                <a:gd name="connsiteX3" fmla="*/ 1347210 w 1347210"/>
                <a:gd name="connsiteY3" fmla="*/ 762773 h 915176"/>
                <a:gd name="connsiteX4" fmla="*/ 1194807 w 1347210"/>
                <a:gd name="connsiteY4" fmla="*/ 915176 h 915176"/>
                <a:gd name="connsiteX5" fmla="*/ 585213 w 1347210"/>
                <a:gd name="connsiteY5" fmla="*/ 915176 h 915176"/>
                <a:gd name="connsiteX6" fmla="*/ 581370 w 1347210"/>
                <a:gd name="connsiteY6" fmla="*/ 914400 h 915176"/>
                <a:gd name="connsiteX7" fmla="*/ 761997 w 1347210"/>
                <a:gd name="connsiteY7" fmla="*/ 914400 h 915176"/>
                <a:gd name="connsiteX8" fmla="*/ 914400 w 1347210"/>
                <a:gd name="connsiteY8" fmla="*/ 761997 h 915176"/>
                <a:gd name="connsiteX9" fmla="*/ 914400 w 1347210"/>
                <a:gd name="connsiteY9" fmla="*/ 152403 h 915176"/>
                <a:gd name="connsiteX10" fmla="*/ 821319 w 1347210"/>
                <a:gd name="connsiteY10" fmla="*/ 11977 h 915176"/>
                <a:gd name="connsiteX11" fmla="*/ 152403 w 1347210"/>
                <a:gd name="connsiteY11" fmla="*/ 0 h 915176"/>
                <a:gd name="connsiteX12" fmla="*/ 761997 w 1347210"/>
                <a:gd name="connsiteY12" fmla="*/ 0 h 915176"/>
                <a:gd name="connsiteX13" fmla="*/ 765841 w 1347210"/>
                <a:gd name="connsiteY13" fmla="*/ 776 h 915176"/>
                <a:gd name="connsiteX14" fmla="*/ 585213 w 1347210"/>
                <a:gd name="connsiteY14" fmla="*/ 776 h 915176"/>
                <a:gd name="connsiteX15" fmla="*/ 432810 w 1347210"/>
                <a:gd name="connsiteY15" fmla="*/ 153179 h 915176"/>
                <a:gd name="connsiteX16" fmla="*/ 432810 w 1347210"/>
                <a:gd name="connsiteY16" fmla="*/ 762773 h 915176"/>
                <a:gd name="connsiteX17" fmla="*/ 525891 w 1347210"/>
                <a:gd name="connsiteY17" fmla="*/ 903200 h 915176"/>
                <a:gd name="connsiteX18" fmla="*/ 581370 w 1347210"/>
                <a:gd name="connsiteY18" fmla="*/ 914400 h 915176"/>
                <a:gd name="connsiteX19" fmla="*/ 152403 w 1347210"/>
                <a:gd name="connsiteY19" fmla="*/ 914400 h 915176"/>
                <a:gd name="connsiteX20" fmla="*/ 0 w 1347210"/>
                <a:gd name="connsiteY20" fmla="*/ 761997 h 915176"/>
                <a:gd name="connsiteX21" fmla="*/ 0 w 1347210"/>
                <a:gd name="connsiteY21" fmla="*/ 152403 h 915176"/>
                <a:gd name="connsiteX22" fmla="*/ 152403 w 1347210"/>
                <a:gd name="connsiteY22" fmla="*/ 0 h 91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47210" h="915176">
                  <a:moveTo>
                    <a:pt x="765841" y="776"/>
                  </a:moveTo>
                  <a:lnTo>
                    <a:pt x="1194807" y="776"/>
                  </a:lnTo>
                  <a:cubicBezTo>
                    <a:pt x="1278977" y="776"/>
                    <a:pt x="1347210" y="69009"/>
                    <a:pt x="1347210" y="153179"/>
                  </a:cubicBezTo>
                  <a:lnTo>
                    <a:pt x="1347210" y="762773"/>
                  </a:lnTo>
                  <a:cubicBezTo>
                    <a:pt x="1347210" y="846943"/>
                    <a:pt x="1278977" y="915176"/>
                    <a:pt x="1194807" y="915176"/>
                  </a:cubicBezTo>
                  <a:lnTo>
                    <a:pt x="585213" y="915176"/>
                  </a:lnTo>
                  <a:lnTo>
                    <a:pt x="581370" y="914400"/>
                  </a:lnTo>
                  <a:lnTo>
                    <a:pt x="761997" y="914400"/>
                  </a:lnTo>
                  <a:cubicBezTo>
                    <a:pt x="846167" y="914400"/>
                    <a:pt x="914400" y="846167"/>
                    <a:pt x="914400" y="761997"/>
                  </a:cubicBezTo>
                  <a:lnTo>
                    <a:pt x="914400" y="152403"/>
                  </a:lnTo>
                  <a:cubicBezTo>
                    <a:pt x="914400" y="89276"/>
                    <a:pt x="876019" y="35113"/>
                    <a:pt x="821319" y="11977"/>
                  </a:cubicBezTo>
                  <a:close/>
                  <a:moveTo>
                    <a:pt x="152403" y="0"/>
                  </a:moveTo>
                  <a:lnTo>
                    <a:pt x="761997" y="0"/>
                  </a:lnTo>
                  <a:lnTo>
                    <a:pt x="765841" y="776"/>
                  </a:lnTo>
                  <a:lnTo>
                    <a:pt x="585213" y="776"/>
                  </a:lnTo>
                  <a:cubicBezTo>
                    <a:pt x="501043" y="776"/>
                    <a:pt x="432810" y="69009"/>
                    <a:pt x="432810" y="153179"/>
                  </a:cubicBezTo>
                  <a:lnTo>
                    <a:pt x="432810" y="762773"/>
                  </a:lnTo>
                  <a:cubicBezTo>
                    <a:pt x="432810" y="825901"/>
                    <a:pt x="471191" y="880063"/>
                    <a:pt x="525891" y="903200"/>
                  </a:cubicBezTo>
                  <a:lnTo>
                    <a:pt x="581370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919741" y="3428224"/>
              <a:ext cx="1347210" cy="915176"/>
            </a:xfrm>
            <a:custGeom>
              <a:avLst/>
              <a:gdLst>
                <a:gd name="connsiteX0" fmla="*/ 152403 w 1347210"/>
                <a:gd name="connsiteY0" fmla="*/ 0 h 915176"/>
                <a:gd name="connsiteX1" fmla="*/ 761997 w 1347210"/>
                <a:gd name="connsiteY1" fmla="*/ 0 h 915176"/>
                <a:gd name="connsiteX2" fmla="*/ 765841 w 1347210"/>
                <a:gd name="connsiteY2" fmla="*/ 776 h 915176"/>
                <a:gd name="connsiteX3" fmla="*/ 1194807 w 1347210"/>
                <a:gd name="connsiteY3" fmla="*/ 776 h 915176"/>
                <a:gd name="connsiteX4" fmla="*/ 1347210 w 1347210"/>
                <a:gd name="connsiteY4" fmla="*/ 153179 h 915176"/>
                <a:gd name="connsiteX5" fmla="*/ 1347210 w 1347210"/>
                <a:gd name="connsiteY5" fmla="*/ 762773 h 915176"/>
                <a:gd name="connsiteX6" fmla="*/ 1194807 w 1347210"/>
                <a:gd name="connsiteY6" fmla="*/ 915176 h 915176"/>
                <a:gd name="connsiteX7" fmla="*/ 585213 w 1347210"/>
                <a:gd name="connsiteY7" fmla="*/ 915176 h 915176"/>
                <a:gd name="connsiteX8" fmla="*/ 581369 w 1347210"/>
                <a:gd name="connsiteY8" fmla="*/ 914400 h 915176"/>
                <a:gd name="connsiteX9" fmla="*/ 152403 w 1347210"/>
                <a:gd name="connsiteY9" fmla="*/ 914400 h 915176"/>
                <a:gd name="connsiteX10" fmla="*/ 0 w 1347210"/>
                <a:gd name="connsiteY10" fmla="*/ 761997 h 915176"/>
                <a:gd name="connsiteX11" fmla="*/ 0 w 1347210"/>
                <a:gd name="connsiteY11" fmla="*/ 152403 h 915176"/>
                <a:gd name="connsiteX12" fmla="*/ 152403 w 1347210"/>
                <a:gd name="connsiteY12" fmla="*/ 0 h 91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7210" h="915176">
                  <a:moveTo>
                    <a:pt x="152403" y="0"/>
                  </a:moveTo>
                  <a:lnTo>
                    <a:pt x="761997" y="0"/>
                  </a:lnTo>
                  <a:lnTo>
                    <a:pt x="765841" y="776"/>
                  </a:lnTo>
                  <a:lnTo>
                    <a:pt x="1194807" y="776"/>
                  </a:lnTo>
                  <a:cubicBezTo>
                    <a:pt x="1278977" y="776"/>
                    <a:pt x="1347210" y="69009"/>
                    <a:pt x="1347210" y="153179"/>
                  </a:cubicBezTo>
                  <a:lnTo>
                    <a:pt x="1347210" y="762773"/>
                  </a:lnTo>
                  <a:cubicBezTo>
                    <a:pt x="1347210" y="846943"/>
                    <a:pt x="1278977" y="915176"/>
                    <a:pt x="1194807" y="915176"/>
                  </a:cubicBezTo>
                  <a:lnTo>
                    <a:pt x="585213" y="915176"/>
                  </a:lnTo>
                  <a:lnTo>
                    <a:pt x="581369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TextBox 6"/>
          <p:cNvSpPr txBox="1"/>
          <p:nvPr/>
        </p:nvSpPr>
        <p:spPr>
          <a:xfrm>
            <a:off x="621947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原图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40"/>
          <p:cNvSpPr txBox="1"/>
          <p:nvPr/>
        </p:nvSpPr>
        <p:spPr>
          <a:xfrm>
            <a:off x="2197852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联合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41"/>
          <p:cNvSpPr txBox="1"/>
          <p:nvPr/>
        </p:nvSpPr>
        <p:spPr>
          <a:xfrm>
            <a:off x="3773751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组合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42"/>
          <p:cNvSpPr txBox="1"/>
          <p:nvPr/>
        </p:nvSpPr>
        <p:spPr>
          <a:xfrm>
            <a:off x="5349656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拆分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43"/>
          <p:cNvSpPr txBox="1"/>
          <p:nvPr/>
        </p:nvSpPr>
        <p:spPr>
          <a:xfrm>
            <a:off x="6533670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相交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44"/>
          <p:cNvSpPr txBox="1"/>
          <p:nvPr/>
        </p:nvSpPr>
        <p:spPr>
          <a:xfrm>
            <a:off x="7528998" y="142616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剪除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>
            <a:grpSpLocks noChangeAspect="1"/>
          </p:cNvGrpSpPr>
          <p:nvPr/>
        </p:nvGrpSpPr>
        <p:grpSpPr>
          <a:xfrm>
            <a:off x="814170" y="2473353"/>
            <a:ext cx="5172786" cy="1111676"/>
            <a:chOff x="2958574" y="2386212"/>
            <a:chExt cx="3498468" cy="751851"/>
          </a:xfrm>
        </p:grpSpPr>
        <p:sp>
          <p:nvSpPr>
            <p:cNvPr id="70" name="圆角矩形 69"/>
            <p:cNvSpPr/>
            <p:nvPr/>
          </p:nvSpPr>
          <p:spPr>
            <a:xfrm>
              <a:off x="4265130" y="2415977"/>
              <a:ext cx="722086" cy="722086"/>
            </a:xfrm>
            <a:prstGeom prst="roundRect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2958574" y="2497612"/>
              <a:ext cx="558816" cy="55881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5734956" y="2386212"/>
              <a:ext cx="722086" cy="722086"/>
            </a:xfrm>
            <a:custGeom>
              <a:avLst/>
              <a:gdLst>
                <a:gd name="connsiteX0" fmla="*/ 174773 w 722086"/>
                <a:gd name="connsiteY0" fmla="*/ 81635 h 722086"/>
                <a:gd name="connsiteX1" fmla="*/ 81635 w 722086"/>
                <a:gd name="connsiteY1" fmla="*/ 174773 h 722086"/>
                <a:gd name="connsiteX2" fmla="*/ 81635 w 722086"/>
                <a:gd name="connsiteY2" fmla="*/ 547313 h 722086"/>
                <a:gd name="connsiteX3" fmla="*/ 174773 w 722086"/>
                <a:gd name="connsiteY3" fmla="*/ 640451 h 722086"/>
                <a:gd name="connsiteX4" fmla="*/ 547313 w 722086"/>
                <a:gd name="connsiteY4" fmla="*/ 640451 h 722086"/>
                <a:gd name="connsiteX5" fmla="*/ 640451 w 722086"/>
                <a:gd name="connsiteY5" fmla="*/ 547313 h 722086"/>
                <a:gd name="connsiteX6" fmla="*/ 640451 w 722086"/>
                <a:gd name="connsiteY6" fmla="*/ 174773 h 722086"/>
                <a:gd name="connsiteX7" fmla="*/ 547313 w 722086"/>
                <a:gd name="connsiteY7" fmla="*/ 81635 h 722086"/>
                <a:gd name="connsiteX8" fmla="*/ 120350 w 722086"/>
                <a:gd name="connsiteY8" fmla="*/ 0 h 722086"/>
                <a:gd name="connsiteX9" fmla="*/ 601736 w 722086"/>
                <a:gd name="connsiteY9" fmla="*/ 0 h 722086"/>
                <a:gd name="connsiteX10" fmla="*/ 722086 w 722086"/>
                <a:gd name="connsiteY10" fmla="*/ 120350 h 722086"/>
                <a:gd name="connsiteX11" fmla="*/ 722086 w 722086"/>
                <a:gd name="connsiteY11" fmla="*/ 601736 h 722086"/>
                <a:gd name="connsiteX12" fmla="*/ 601736 w 722086"/>
                <a:gd name="connsiteY12" fmla="*/ 722086 h 722086"/>
                <a:gd name="connsiteX13" fmla="*/ 120350 w 722086"/>
                <a:gd name="connsiteY13" fmla="*/ 722086 h 722086"/>
                <a:gd name="connsiteX14" fmla="*/ 0 w 722086"/>
                <a:gd name="connsiteY14" fmla="*/ 601736 h 722086"/>
                <a:gd name="connsiteX15" fmla="*/ 0 w 722086"/>
                <a:gd name="connsiteY15" fmla="*/ 120350 h 722086"/>
                <a:gd name="connsiteX16" fmla="*/ 120350 w 722086"/>
                <a:gd name="connsiteY16" fmla="*/ 0 h 7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22086" h="722086">
                  <a:moveTo>
                    <a:pt x="174773" y="81635"/>
                  </a:moveTo>
                  <a:cubicBezTo>
                    <a:pt x="123334" y="81635"/>
                    <a:pt x="81635" y="123334"/>
                    <a:pt x="81635" y="174773"/>
                  </a:cubicBezTo>
                  <a:lnTo>
                    <a:pt x="81635" y="547313"/>
                  </a:lnTo>
                  <a:cubicBezTo>
                    <a:pt x="81635" y="598752"/>
                    <a:pt x="123334" y="640451"/>
                    <a:pt x="174773" y="640451"/>
                  </a:cubicBezTo>
                  <a:lnTo>
                    <a:pt x="547313" y="640451"/>
                  </a:lnTo>
                  <a:cubicBezTo>
                    <a:pt x="598752" y="640451"/>
                    <a:pt x="640451" y="598752"/>
                    <a:pt x="640451" y="547313"/>
                  </a:cubicBezTo>
                  <a:lnTo>
                    <a:pt x="640451" y="174773"/>
                  </a:lnTo>
                  <a:cubicBezTo>
                    <a:pt x="640451" y="123334"/>
                    <a:pt x="598752" y="81635"/>
                    <a:pt x="547313" y="81635"/>
                  </a:cubicBezTo>
                  <a:close/>
                  <a:moveTo>
                    <a:pt x="120350" y="0"/>
                  </a:moveTo>
                  <a:lnTo>
                    <a:pt x="601736" y="0"/>
                  </a:lnTo>
                  <a:cubicBezTo>
                    <a:pt x="668203" y="0"/>
                    <a:pt x="722086" y="53883"/>
                    <a:pt x="722086" y="120350"/>
                  </a:cubicBezTo>
                  <a:lnTo>
                    <a:pt x="722086" y="601736"/>
                  </a:lnTo>
                  <a:cubicBezTo>
                    <a:pt x="722086" y="668203"/>
                    <a:pt x="668203" y="722086"/>
                    <a:pt x="601736" y="722086"/>
                  </a:cubicBezTo>
                  <a:lnTo>
                    <a:pt x="120350" y="722086"/>
                  </a:lnTo>
                  <a:cubicBezTo>
                    <a:pt x="53883" y="722086"/>
                    <a:pt x="0" y="668203"/>
                    <a:pt x="0" y="601736"/>
                  </a:cubicBezTo>
                  <a:lnTo>
                    <a:pt x="0" y="120350"/>
                  </a:lnTo>
                  <a:cubicBezTo>
                    <a:pt x="0" y="53883"/>
                    <a:pt x="53883" y="0"/>
                    <a:pt x="120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加号 75"/>
            <p:cNvSpPr/>
            <p:nvPr/>
          </p:nvSpPr>
          <p:spPr>
            <a:xfrm>
              <a:off x="3668135" y="2579072"/>
              <a:ext cx="438462" cy="425497"/>
            </a:xfrm>
            <a:prstGeom prst="mathPlus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于号 77"/>
            <p:cNvSpPr/>
            <p:nvPr/>
          </p:nvSpPr>
          <p:spPr>
            <a:xfrm>
              <a:off x="5161054" y="2601825"/>
              <a:ext cx="426873" cy="350390"/>
            </a:xfrm>
            <a:prstGeom prst="mathEqual">
              <a:avLst/>
            </a:prstGeom>
            <a:solidFill>
              <a:srgbClr val="51BA9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0639" y="2209891"/>
            <a:ext cx="1370072" cy="3164214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sp>
        <p:nvSpPr>
          <p:cNvPr id="96" name="TextBox 6"/>
          <p:cNvSpPr txBox="1"/>
          <p:nvPr/>
        </p:nvSpPr>
        <p:spPr>
          <a:xfrm>
            <a:off x="263790" y="500750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光感器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6"/>
          <p:cNvSpPr txBox="1"/>
          <p:nvPr/>
        </p:nvSpPr>
        <p:spPr>
          <a:xfrm>
            <a:off x="1991114" y="500750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听筒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6"/>
          <p:cNvSpPr txBox="1"/>
          <p:nvPr/>
        </p:nvSpPr>
        <p:spPr>
          <a:xfrm>
            <a:off x="3980206" y="500750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主页面按钮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0" name="肘形连接符 99"/>
          <p:cNvCxnSpPr/>
          <p:nvPr/>
        </p:nvCxnSpPr>
        <p:spPr>
          <a:xfrm>
            <a:off x="8151908" y="3987768"/>
            <a:ext cx="2037143" cy="878748"/>
          </a:xfrm>
          <a:prstGeom prst="bentConnector3">
            <a:avLst>
              <a:gd name="adj1" fmla="val 22213"/>
            </a:avLst>
          </a:prstGeom>
          <a:ln w="38100">
            <a:solidFill>
              <a:srgbClr val="51BA9A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圆角矩形 115"/>
          <p:cNvSpPr/>
          <p:nvPr/>
        </p:nvSpPr>
        <p:spPr>
          <a:xfrm>
            <a:off x="329380" y="2267673"/>
            <a:ext cx="6112205" cy="1496627"/>
          </a:xfrm>
          <a:prstGeom prst="roundRect">
            <a:avLst/>
          </a:prstGeom>
          <a:noFill/>
          <a:ln w="38100">
            <a:solidFill>
              <a:srgbClr val="51BA9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7" name="直接连接符 116"/>
          <p:cNvCxnSpPr/>
          <p:nvPr/>
        </p:nvCxnSpPr>
        <p:spPr>
          <a:xfrm>
            <a:off x="4186302" y="1818770"/>
            <a:ext cx="0" cy="448903"/>
          </a:xfrm>
          <a:prstGeom prst="line">
            <a:avLst/>
          </a:prstGeom>
          <a:ln w="38100">
            <a:solidFill>
              <a:srgbClr val="51BA9A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90326" y="4329267"/>
            <a:ext cx="426908" cy="392753"/>
            <a:chOff x="590326" y="4329267"/>
            <a:chExt cx="426908" cy="392753"/>
          </a:xfrm>
        </p:grpSpPr>
        <p:sp>
          <p:nvSpPr>
            <p:cNvPr id="81" name="椭圆 80"/>
            <p:cNvSpPr/>
            <p:nvPr/>
          </p:nvSpPr>
          <p:spPr>
            <a:xfrm>
              <a:off x="676450" y="4557017"/>
              <a:ext cx="78483" cy="78482"/>
            </a:xfrm>
            <a:prstGeom prst="ellipse">
              <a:avLst/>
            </a:prstGeom>
            <a:solidFill>
              <a:srgbClr val="E3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590326" y="4480883"/>
              <a:ext cx="297544" cy="2411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729202" y="4329267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12570" y="4147248"/>
            <a:ext cx="1914711" cy="813106"/>
            <a:chOff x="3912570" y="4147248"/>
            <a:chExt cx="1914711" cy="813106"/>
          </a:xfrm>
        </p:grpSpPr>
        <p:sp>
          <p:nvSpPr>
            <p:cNvPr id="83" name="椭圆 82"/>
            <p:cNvSpPr/>
            <p:nvPr/>
          </p:nvSpPr>
          <p:spPr>
            <a:xfrm>
              <a:off x="4978009" y="4343998"/>
              <a:ext cx="504520" cy="504520"/>
            </a:xfrm>
            <a:prstGeom prst="ellipse">
              <a:avLst/>
            </a:prstGeom>
            <a:solidFill>
              <a:srgbClr val="E8DF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4122196" y="4455350"/>
              <a:ext cx="281816" cy="281816"/>
            </a:xfrm>
            <a:custGeom>
              <a:avLst/>
              <a:gdLst>
                <a:gd name="connsiteX0" fmla="*/ 76202 w 329609"/>
                <a:gd name="connsiteY0" fmla="*/ 0 h 329609"/>
                <a:gd name="connsiteX1" fmla="*/ 253407 w 329609"/>
                <a:gd name="connsiteY1" fmla="*/ 0 h 329609"/>
                <a:gd name="connsiteX2" fmla="*/ 329609 w 329609"/>
                <a:gd name="connsiteY2" fmla="*/ 76202 h 329609"/>
                <a:gd name="connsiteX3" fmla="*/ 329609 w 329609"/>
                <a:gd name="connsiteY3" fmla="*/ 253407 h 329609"/>
                <a:gd name="connsiteX4" fmla="*/ 253407 w 329609"/>
                <a:gd name="connsiteY4" fmla="*/ 329609 h 329609"/>
                <a:gd name="connsiteX5" fmla="*/ 76202 w 329609"/>
                <a:gd name="connsiteY5" fmla="*/ 329609 h 329609"/>
                <a:gd name="connsiteX6" fmla="*/ 0 w 329609"/>
                <a:gd name="connsiteY6" fmla="*/ 253407 h 329609"/>
                <a:gd name="connsiteX7" fmla="*/ 0 w 329609"/>
                <a:gd name="connsiteY7" fmla="*/ 76202 h 329609"/>
                <a:gd name="connsiteX8" fmla="*/ 76202 w 329609"/>
                <a:gd name="connsiteY8" fmla="*/ 0 h 329609"/>
                <a:gd name="connsiteX9" fmla="*/ 100543 w 329609"/>
                <a:gd name="connsiteY9" fmla="*/ 45275 h 329609"/>
                <a:gd name="connsiteX10" fmla="*/ 45275 w 329609"/>
                <a:gd name="connsiteY10" fmla="*/ 100543 h 329609"/>
                <a:gd name="connsiteX11" fmla="*/ 45275 w 329609"/>
                <a:gd name="connsiteY11" fmla="*/ 229066 h 329609"/>
                <a:gd name="connsiteX12" fmla="*/ 100543 w 329609"/>
                <a:gd name="connsiteY12" fmla="*/ 284334 h 329609"/>
                <a:gd name="connsiteX13" fmla="*/ 229066 w 329609"/>
                <a:gd name="connsiteY13" fmla="*/ 284334 h 329609"/>
                <a:gd name="connsiteX14" fmla="*/ 284334 w 329609"/>
                <a:gd name="connsiteY14" fmla="*/ 229066 h 329609"/>
                <a:gd name="connsiteX15" fmla="*/ 284334 w 329609"/>
                <a:gd name="connsiteY15" fmla="*/ 100543 h 329609"/>
                <a:gd name="connsiteX16" fmla="*/ 229066 w 329609"/>
                <a:gd name="connsiteY16" fmla="*/ 45275 h 329609"/>
                <a:gd name="connsiteX17" fmla="*/ 100543 w 329609"/>
                <a:gd name="connsiteY17" fmla="*/ 45275 h 3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9" h="329609">
                  <a:moveTo>
                    <a:pt x="76202" y="0"/>
                  </a:moveTo>
                  <a:lnTo>
                    <a:pt x="253407" y="0"/>
                  </a:lnTo>
                  <a:cubicBezTo>
                    <a:pt x="295492" y="0"/>
                    <a:pt x="329609" y="34117"/>
                    <a:pt x="329609" y="76202"/>
                  </a:cubicBezTo>
                  <a:lnTo>
                    <a:pt x="329609" y="253407"/>
                  </a:lnTo>
                  <a:cubicBezTo>
                    <a:pt x="329609" y="295492"/>
                    <a:pt x="295492" y="329609"/>
                    <a:pt x="253407" y="329609"/>
                  </a:cubicBezTo>
                  <a:lnTo>
                    <a:pt x="76202" y="329609"/>
                  </a:lnTo>
                  <a:cubicBezTo>
                    <a:pt x="34117" y="329609"/>
                    <a:pt x="0" y="295492"/>
                    <a:pt x="0" y="253407"/>
                  </a:cubicBezTo>
                  <a:lnTo>
                    <a:pt x="0" y="76202"/>
                  </a:lnTo>
                  <a:cubicBezTo>
                    <a:pt x="0" y="34117"/>
                    <a:pt x="34117" y="0"/>
                    <a:pt x="76202" y="0"/>
                  </a:cubicBezTo>
                  <a:close/>
                  <a:moveTo>
                    <a:pt x="100543" y="45275"/>
                  </a:moveTo>
                  <a:cubicBezTo>
                    <a:pt x="70019" y="45275"/>
                    <a:pt x="45275" y="70019"/>
                    <a:pt x="45275" y="100543"/>
                  </a:cubicBezTo>
                  <a:lnTo>
                    <a:pt x="45275" y="229066"/>
                  </a:lnTo>
                  <a:cubicBezTo>
                    <a:pt x="45275" y="259590"/>
                    <a:pt x="70019" y="284334"/>
                    <a:pt x="100543" y="284334"/>
                  </a:cubicBezTo>
                  <a:lnTo>
                    <a:pt x="229066" y="284334"/>
                  </a:lnTo>
                  <a:cubicBezTo>
                    <a:pt x="259590" y="284334"/>
                    <a:pt x="284334" y="259590"/>
                    <a:pt x="284334" y="229066"/>
                  </a:cubicBezTo>
                  <a:lnTo>
                    <a:pt x="284334" y="100543"/>
                  </a:lnTo>
                  <a:cubicBezTo>
                    <a:pt x="284334" y="70019"/>
                    <a:pt x="259590" y="45275"/>
                    <a:pt x="229066" y="45275"/>
                  </a:cubicBezTo>
                  <a:lnTo>
                    <a:pt x="100543" y="45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3912570" y="4274620"/>
              <a:ext cx="1792023" cy="68573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5539249" y="414724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19895" y="4281198"/>
            <a:ext cx="1090015" cy="512341"/>
            <a:chOff x="1743582" y="4281198"/>
            <a:chExt cx="1090015" cy="512341"/>
          </a:xfrm>
        </p:grpSpPr>
        <p:sp>
          <p:nvSpPr>
            <p:cNvPr id="82" name="任意多边形 81"/>
            <p:cNvSpPr/>
            <p:nvPr/>
          </p:nvSpPr>
          <p:spPr>
            <a:xfrm>
              <a:off x="1945481" y="4555507"/>
              <a:ext cx="492031" cy="81502"/>
            </a:xfrm>
            <a:custGeom>
              <a:avLst/>
              <a:gdLst>
                <a:gd name="connsiteX0" fmla="*/ 45898 w 575474"/>
                <a:gd name="connsiteY0" fmla="*/ 0 h 95324"/>
                <a:gd name="connsiteX1" fmla="*/ 51193 w 575474"/>
                <a:gd name="connsiteY1" fmla="*/ 1069 h 95324"/>
                <a:gd name="connsiteX2" fmla="*/ 51193 w 575474"/>
                <a:gd name="connsiteY2" fmla="*/ 0 h 95324"/>
                <a:gd name="connsiteX3" fmla="*/ 520749 w 575474"/>
                <a:gd name="connsiteY3" fmla="*/ 0 h 95324"/>
                <a:gd name="connsiteX4" fmla="*/ 520749 w 575474"/>
                <a:gd name="connsiteY4" fmla="*/ 1782 h 95324"/>
                <a:gd name="connsiteX5" fmla="*/ 529576 w 575474"/>
                <a:gd name="connsiteY5" fmla="*/ 0 h 95324"/>
                <a:gd name="connsiteX6" fmla="*/ 575474 w 575474"/>
                <a:gd name="connsiteY6" fmla="*/ 45898 h 95324"/>
                <a:gd name="connsiteX7" fmla="*/ 529576 w 575474"/>
                <a:gd name="connsiteY7" fmla="*/ 91796 h 95324"/>
                <a:gd name="connsiteX8" fmla="*/ 520749 w 575474"/>
                <a:gd name="connsiteY8" fmla="*/ 90014 h 95324"/>
                <a:gd name="connsiteX9" fmla="*/ 520749 w 575474"/>
                <a:gd name="connsiteY9" fmla="*/ 95324 h 95324"/>
                <a:gd name="connsiteX10" fmla="*/ 51193 w 575474"/>
                <a:gd name="connsiteY10" fmla="*/ 95324 h 95324"/>
                <a:gd name="connsiteX11" fmla="*/ 51193 w 575474"/>
                <a:gd name="connsiteY11" fmla="*/ 90727 h 95324"/>
                <a:gd name="connsiteX12" fmla="*/ 45898 w 575474"/>
                <a:gd name="connsiteY12" fmla="*/ 91796 h 95324"/>
                <a:gd name="connsiteX13" fmla="*/ 0 w 575474"/>
                <a:gd name="connsiteY13" fmla="*/ 45898 h 95324"/>
                <a:gd name="connsiteX14" fmla="*/ 45898 w 575474"/>
                <a:gd name="connsiteY14" fmla="*/ 0 h 95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5474" h="95324">
                  <a:moveTo>
                    <a:pt x="45898" y="0"/>
                  </a:moveTo>
                  <a:lnTo>
                    <a:pt x="51193" y="1069"/>
                  </a:lnTo>
                  <a:lnTo>
                    <a:pt x="51193" y="0"/>
                  </a:lnTo>
                  <a:lnTo>
                    <a:pt x="520749" y="0"/>
                  </a:lnTo>
                  <a:lnTo>
                    <a:pt x="520749" y="1782"/>
                  </a:lnTo>
                  <a:lnTo>
                    <a:pt x="529576" y="0"/>
                  </a:lnTo>
                  <a:cubicBezTo>
                    <a:pt x="554925" y="0"/>
                    <a:pt x="575474" y="20549"/>
                    <a:pt x="575474" y="45898"/>
                  </a:cubicBezTo>
                  <a:cubicBezTo>
                    <a:pt x="575474" y="71247"/>
                    <a:pt x="554925" y="91796"/>
                    <a:pt x="529576" y="91796"/>
                  </a:cubicBezTo>
                  <a:lnTo>
                    <a:pt x="520749" y="90014"/>
                  </a:lnTo>
                  <a:lnTo>
                    <a:pt x="520749" y="95324"/>
                  </a:lnTo>
                  <a:lnTo>
                    <a:pt x="51193" y="95324"/>
                  </a:lnTo>
                  <a:lnTo>
                    <a:pt x="51193" y="90727"/>
                  </a:lnTo>
                  <a:lnTo>
                    <a:pt x="45898" y="91796"/>
                  </a:lnTo>
                  <a:cubicBezTo>
                    <a:pt x="20549" y="91796"/>
                    <a:pt x="0" y="71247"/>
                    <a:pt x="0" y="45898"/>
                  </a:cubicBezTo>
                  <a:cubicBezTo>
                    <a:pt x="0" y="20549"/>
                    <a:pt x="20549" y="0"/>
                    <a:pt x="45898" y="0"/>
                  </a:cubicBezTo>
                  <a:close/>
                </a:path>
              </a:pathLst>
            </a:custGeom>
            <a:solidFill>
              <a:srgbClr val="E3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743582" y="4428535"/>
              <a:ext cx="934834" cy="36500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2545565" y="428119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8921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5743074"/>
            <a:ext cx="12192001" cy="1114926"/>
          </a:xfrm>
          <a:prstGeom prst="rect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0004164" y="5374105"/>
            <a:ext cx="272715" cy="368969"/>
          </a:xfrm>
          <a:prstGeom prst="triangle">
            <a:avLst/>
          </a:prstGeom>
          <a:solidFill>
            <a:srgbClr val="51BA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25901" y="5967665"/>
            <a:ext cx="6340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同样通过合并形状来添加折纸装饰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rot="21082135">
            <a:off x="11348476" y="2332992"/>
            <a:ext cx="578827" cy="1594664"/>
          </a:xfrm>
          <a:custGeom>
            <a:avLst/>
            <a:gdLst>
              <a:gd name="connsiteX0" fmla="*/ 224306 w 676989"/>
              <a:gd name="connsiteY0" fmla="*/ 0 h 1865100"/>
              <a:gd name="connsiteX1" fmla="*/ 676989 w 676989"/>
              <a:gd name="connsiteY1" fmla="*/ 467810 h 1865100"/>
              <a:gd name="connsiteX2" fmla="*/ 474090 w 676989"/>
              <a:gd name="connsiteY2" fmla="*/ 1865100 h 1865100"/>
              <a:gd name="connsiteX3" fmla="*/ 62536 w 676989"/>
              <a:gd name="connsiteY3" fmla="*/ 1865100 h 1865100"/>
              <a:gd name="connsiteX4" fmla="*/ 106805 w 676989"/>
              <a:gd name="connsiteY4" fmla="*/ 1560229 h 1865100"/>
              <a:gd name="connsiteX5" fmla="*/ 0 w 676989"/>
              <a:gd name="connsiteY5" fmla="*/ 1544720 h 1865100"/>
              <a:gd name="connsiteX6" fmla="*/ 224306 w 676989"/>
              <a:gd name="connsiteY6" fmla="*/ 0 h 18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989" h="1865100">
                <a:moveTo>
                  <a:pt x="224306" y="0"/>
                </a:moveTo>
                <a:lnTo>
                  <a:pt x="676989" y="467810"/>
                </a:lnTo>
                <a:lnTo>
                  <a:pt x="474090" y="1865100"/>
                </a:lnTo>
                <a:lnTo>
                  <a:pt x="62536" y="1865100"/>
                </a:lnTo>
                <a:lnTo>
                  <a:pt x="106805" y="1560229"/>
                </a:lnTo>
                <a:lnTo>
                  <a:pt x="0" y="1544720"/>
                </a:lnTo>
                <a:lnTo>
                  <a:pt x="224306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4" name="圆角矩形 63"/>
          <p:cNvSpPr>
            <a:spLocks noChangeAspect="1"/>
          </p:cNvSpPr>
          <p:nvPr/>
        </p:nvSpPr>
        <p:spPr>
          <a:xfrm>
            <a:off x="8835616" y="355324"/>
            <a:ext cx="2692914" cy="5038563"/>
          </a:xfrm>
          <a:prstGeom prst="roundRect">
            <a:avLst>
              <a:gd name="adj" fmla="val 11598"/>
            </a:avLst>
          </a:prstGeom>
          <a:solidFill>
            <a:srgbClr val="99663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5" name="圆角矩形 64"/>
          <p:cNvSpPr/>
          <p:nvPr/>
        </p:nvSpPr>
        <p:spPr>
          <a:xfrm>
            <a:off x="8716325" y="184644"/>
            <a:ext cx="2692914" cy="5125222"/>
          </a:xfrm>
          <a:prstGeom prst="roundRect">
            <a:avLst>
              <a:gd name="adj" fmla="val 11598"/>
            </a:avLst>
          </a:prstGeom>
          <a:solidFill>
            <a:srgbClr val="FFFAEE"/>
          </a:solidFill>
          <a:ln>
            <a:solidFill>
              <a:srgbClr val="FFFA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6" name="矩形 65"/>
          <p:cNvSpPr/>
          <p:nvPr/>
        </p:nvSpPr>
        <p:spPr>
          <a:xfrm>
            <a:off x="8958023" y="930304"/>
            <a:ext cx="2253253" cy="3563369"/>
          </a:xfrm>
          <a:prstGeom prst="rect">
            <a:avLst/>
          </a:prstGeom>
          <a:solidFill>
            <a:srgbClr val="51BA9A"/>
          </a:solidFill>
          <a:ln>
            <a:solidFill>
              <a:srgbClr val="51BA9A"/>
            </a:solidFill>
          </a:ln>
          <a:effectLst>
            <a:innerShdw blurRad="63500" dist="127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7" name="任意多边形 66"/>
          <p:cNvSpPr/>
          <p:nvPr/>
        </p:nvSpPr>
        <p:spPr>
          <a:xfrm>
            <a:off x="9881062" y="574540"/>
            <a:ext cx="492031" cy="81502"/>
          </a:xfrm>
          <a:custGeom>
            <a:avLst/>
            <a:gdLst>
              <a:gd name="connsiteX0" fmla="*/ 45898 w 575474"/>
              <a:gd name="connsiteY0" fmla="*/ 0 h 95324"/>
              <a:gd name="connsiteX1" fmla="*/ 51193 w 575474"/>
              <a:gd name="connsiteY1" fmla="*/ 1069 h 95324"/>
              <a:gd name="connsiteX2" fmla="*/ 51193 w 575474"/>
              <a:gd name="connsiteY2" fmla="*/ 0 h 95324"/>
              <a:gd name="connsiteX3" fmla="*/ 520749 w 575474"/>
              <a:gd name="connsiteY3" fmla="*/ 0 h 95324"/>
              <a:gd name="connsiteX4" fmla="*/ 520749 w 575474"/>
              <a:gd name="connsiteY4" fmla="*/ 1782 h 95324"/>
              <a:gd name="connsiteX5" fmla="*/ 529576 w 575474"/>
              <a:gd name="connsiteY5" fmla="*/ 0 h 95324"/>
              <a:gd name="connsiteX6" fmla="*/ 575474 w 575474"/>
              <a:gd name="connsiteY6" fmla="*/ 45898 h 95324"/>
              <a:gd name="connsiteX7" fmla="*/ 529576 w 575474"/>
              <a:gd name="connsiteY7" fmla="*/ 91796 h 95324"/>
              <a:gd name="connsiteX8" fmla="*/ 520749 w 575474"/>
              <a:gd name="connsiteY8" fmla="*/ 90014 h 95324"/>
              <a:gd name="connsiteX9" fmla="*/ 520749 w 575474"/>
              <a:gd name="connsiteY9" fmla="*/ 95324 h 95324"/>
              <a:gd name="connsiteX10" fmla="*/ 51193 w 575474"/>
              <a:gd name="connsiteY10" fmla="*/ 95324 h 95324"/>
              <a:gd name="connsiteX11" fmla="*/ 51193 w 575474"/>
              <a:gd name="connsiteY11" fmla="*/ 90727 h 95324"/>
              <a:gd name="connsiteX12" fmla="*/ 45898 w 575474"/>
              <a:gd name="connsiteY12" fmla="*/ 91796 h 95324"/>
              <a:gd name="connsiteX13" fmla="*/ 0 w 575474"/>
              <a:gd name="connsiteY13" fmla="*/ 45898 h 95324"/>
              <a:gd name="connsiteX14" fmla="*/ 45898 w 575474"/>
              <a:gd name="connsiteY14" fmla="*/ 0 h 9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5474" h="95324">
                <a:moveTo>
                  <a:pt x="45898" y="0"/>
                </a:moveTo>
                <a:lnTo>
                  <a:pt x="51193" y="1069"/>
                </a:lnTo>
                <a:lnTo>
                  <a:pt x="51193" y="0"/>
                </a:lnTo>
                <a:lnTo>
                  <a:pt x="520749" y="0"/>
                </a:lnTo>
                <a:lnTo>
                  <a:pt x="520749" y="1782"/>
                </a:lnTo>
                <a:lnTo>
                  <a:pt x="529576" y="0"/>
                </a:lnTo>
                <a:cubicBezTo>
                  <a:pt x="554925" y="0"/>
                  <a:pt x="575474" y="20549"/>
                  <a:pt x="575474" y="45898"/>
                </a:cubicBezTo>
                <a:cubicBezTo>
                  <a:pt x="575474" y="71247"/>
                  <a:pt x="554925" y="91796"/>
                  <a:pt x="529576" y="91796"/>
                </a:cubicBezTo>
                <a:lnTo>
                  <a:pt x="520749" y="90014"/>
                </a:lnTo>
                <a:lnTo>
                  <a:pt x="520749" y="95324"/>
                </a:lnTo>
                <a:lnTo>
                  <a:pt x="51193" y="95324"/>
                </a:lnTo>
                <a:lnTo>
                  <a:pt x="51193" y="90727"/>
                </a:lnTo>
                <a:lnTo>
                  <a:pt x="45898" y="91796"/>
                </a:lnTo>
                <a:cubicBezTo>
                  <a:pt x="20549" y="91796"/>
                  <a:pt x="0" y="71247"/>
                  <a:pt x="0" y="45898"/>
                </a:cubicBezTo>
                <a:cubicBezTo>
                  <a:pt x="0" y="20549"/>
                  <a:pt x="20549" y="0"/>
                  <a:pt x="45898" y="0"/>
                </a:cubicBezTo>
                <a:close/>
              </a:path>
            </a:pathLst>
          </a:cu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8" name="椭圆 67"/>
          <p:cNvSpPr/>
          <p:nvPr/>
        </p:nvSpPr>
        <p:spPr>
          <a:xfrm>
            <a:off x="9683346" y="577560"/>
            <a:ext cx="78483" cy="78482"/>
          </a:xfrm>
          <a:prstGeom prst="ellipse">
            <a:avLst/>
          </a:prstGeom>
          <a:solidFill>
            <a:srgbClr val="E3D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69" name="椭圆 68"/>
          <p:cNvSpPr/>
          <p:nvPr/>
        </p:nvSpPr>
        <p:spPr>
          <a:xfrm>
            <a:off x="9855228" y="4614256"/>
            <a:ext cx="504520" cy="504520"/>
          </a:xfrm>
          <a:prstGeom prst="ellipse">
            <a:avLst/>
          </a:prstGeom>
          <a:solidFill>
            <a:srgbClr val="E8DFCA"/>
          </a:solidFill>
          <a:ln>
            <a:noFill/>
          </a:ln>
          <a:effectLst>
            <a:innerShdw blurRad="63500" dist="25400" dir="150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0" name="任意多边形 69"/>
          <p:cNvSpPr/>
          <p:nvPr/>
        </p:nvSpPr>
        <p:spPr>
          <a:xfrm>
            <a:off x="9968197" y="4725968"/>
            <a:ext cx="281816" cy="281816"/>
          </a:xfrm>
          <a:custGeom>
            <a:avLst/>
            <a:gdLst>
              <a:gd name="connsiteX0" fmla="*/ 76202 w 329609"/>
              <a:gd name="connsiteY0" fmla="*/ 0 h 329609"/>
              <a:gd name="connsiteX1" fmla="*/ 253407 w 329609"/>
              <a:gd name="connsiteY1" fmla="*/ 0 h 329609"/>
              <a:gd name="connsiteX2" fmla="*/ 329609 w 329609"/>
              <a:gd name="connsiteY2" fmla="*/ 76202 h 329609"/>
              <a:gd name="connsiteX3" fmla="*/ 329609 w 329609"/>
              <a:gd name="connsiteY3" fmla="*/ 253407 h 329609"/>
              <a:gd name="connsiteX4" fmla="*/ 253407 w 329609"/>
              <a:gd name="connsiteY4" fmla="*/ 329609 h 329609"/>
              <a:gd name="connsiteX5" fmla="*/ 76202 w 329609"/>
              <a:gd name="connsiteY5" fmla="*/ 329609 h 329609"/>
              <a:gd name="connsiteX6" fmla="*/ 0 w 329609"/>
              <a:gd name="connsiteY6" fmla="*/ 253407 h 329609"/>
              <a:gd name="connsiteX7" fmla="*/ 0 w 329609"/>
              <a:gd name="connsiteY7" fmla="*/ 76202 h 329609"/>
              <a:gd name="connsiteX8" fmla="*/ 76202 w 329609"/>
              <a:gd name="connsiteY8" fmla="*/ 0 h 329609"/>
              <a:gd name="connsiteX9" fmla="*/ 100543 w 329609"/>
              <a:gd name="connsiteY9" fmla="*/ 45275 h 329609"/>
              <a:gd name="connsiteX10" fmla="*/ 45275 w 329609"/>
              <a:gd name="connsiteY10" fmla="*/ 100543 h 329609"/>
              <a:gd name="connsiteX11" fmla="*/ 45275 w 329609"/>
              <a:gd name="connsiteY11" fmla="*/ 229066 h 329609"/>
              <a:gd name="connsiteX12" fmla="*/ 100543 w 329609"/>
              <a:gd name="connsiteY12" fmla="*/ 284334 h 329609"/>
              <a:gd name="connsiteX13" fmla="*/ 229066 w 329609"/>
              <a:gd name="connsiteY13" fmla="*/ 284334 h 329609"/>
              <a:gd name="connsiteX14" fmla="*/ 284334 w 329609"/>
              <a:gd name="connsiteY14" fmla="*/ 229066 h 329609"/>
              <a:gd name="connsiteX15" fmla="*/ 284334 w 329609"/>
              <a:gd name="connsiteY15" fmla="*/ 100543 h 329609"/>
              <a:gd name="connsiteX16" fmla="*/ 229066 w 329609"/>
              <a:gd name="connsiteY16" fmla="*/ 45275 h 329609"/>
              <a:gd name="connsiteX17" fmla="*/ 100543 w 329609"/>
              <a:gd name="connsiteY17" fmla="*/ 45275 h 3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9609" h="329609">
                <a:moveTo>
                  <a:pt x="76202" y="0"/>
                </a:moveTo>
                <a:lnTo>
                  <a:pt x="253407" y="0"/>
                </a:lnTo>
                <a:cubicBezTo>
                  <a:pt x="295492" y="0"/>
                  <a:pt x="329609" y="34117"/>
                  <a:pt x="329609" y="76202"/>
                </a:cubicBezTo>
                <a:lnTo>
                  <a:pt x="329609" y="253407"/>
                </a:lnTo>
                <a:cubicBezTo>
                  <a:pt x="329609" y="295492"/>
                  <a:pt x="295492" y="329609"/>
                  <a:pt x="253407" y="329609"/>
                </a:cubicBezTo>
                <a:lnTo>
                  <a:pt x="76202" y="329609"/>
                </a:lnTo>
                <a:cubicBezTo>
                  <a:pt x="34117" y="329609"/>
                  <a:pt x="0" y="295492"/>
                  <a:pt x="0" y="253407"/>
                </a:cubicBezTo>
                <a:lnTo>
                  <a:pt x="0" y="76202"/>
                </a:lnTo>
                <a:cubicBezTo>
                  <a:pt x="0" y="34117"/>
                  <a:pt x="34117" y="0"/>
                  <a:pt x="76202" y="0"/>
                </a:cubicBezTo>
                <a:close/>
                <a:moveTo>
                  <a:pt x="100543" y="45275"/>
                </a:moveTo>
                <a:cubicBezTo>
                  <a:pt x="70019" y="45275"/>
                  <a:pt x="45275" y="70019"/>
                  <a:pt x="45275" y="100543"/>
                </a:cubicBezTo>
                <a:lnTo>
                  <a:pt x="45275" y="229066"/>
                </a:lnTo>
                <a:cubicBezTo>
                  <a:pt x="45275" y="259590"/>
                  <a:pt x="70019" y="284334"/>
                  <a:pt x="100543" y="284334"/>
                </a:cubicBezTo>
                <a:lnTo>
                  <a:pt x="229066" y="284334"/>
                </a:lnTo>
                <a:cubicBezTo>
                  <a:pt x="259590" y="284334"/>
                  <a:pt x="284334" y="259590"/>
                  <a:pt x="284334" y="229066"/>
                </a:cubicBezTo>
                <a:lnTo>
                  <a:pt x="284334" y="100543"/>
                </a:lnTo>
                <a:cubicBezTo>
                  <a:pt x="284334" y="70019"/>
                  <a:pt x="259590" y="45275"/>
                  <a:pt x="229066" y="45275"/>
                </a:cubicBezTo>
                <a:lnTo>
                  <a:pt x="100543" y="45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1" name="任意多边形 70"/>
          <p:cNvSpPr/>
          <p:nvPr/>
        </p:nvSpPr>
        <p:spPr>
          <a:xfrm rot="2154682">
            <a:off x="11371328" y="2761989"/>
            <a:ext cx="864078" cy="965724"/>
          </a:xfrm>
          <a:custGeom>
            <a:avLst/>
            <a:gdLst>
              <a:gd name="connsiteX0" fmla="*/ 0 w 1010616"/>
              <a:gd name="connsiteY0" fmla="*/ 0 h 1129499"/>
              <a:gd name="connsiteX1" fmla="*/ 193863 w 1010616"/>
              <a:gd name="connsiteY1" fmla="*/ 1669 h 1129499"/>
              <a:gd name="connsiteX2" fmla="*/ 1010616 w 1010616"/>
              <a:gd name="connsiteY2" fmla="*/ 1129499 h 1129499"/>
              <a:gd name="connsiteX3" fmla="*/ 817964 w 1010616"/>
              <a:gd name="connsiteY3" fmla="*/ 1129499 h 1129499"/>
              <a:gd name="connsiteX4" fmla="*/ 0 w 1010616"/>
              <a:gd name="connsiteY4" fmla="*/ 0 h 112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6" h="1129499">
                <a:moveTo>
                  <a:pt x="0" y="0"/>
                </a:moveTo>
                <a:lnTo>
                  <a:pt x="193863" y="1669"/>
                </a:lnTo>
                <a:lnTo>
                  <a:pt x="1010616" y="1129499"/>
                </a:lnTo>
                <a:lnTo>
                  <a:pt x="817964" y="1129499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2" name="任意多边形 71"/>
          <p:cNvSpPr/>
          <p:nvPr/>
        </p:nvSpPr>
        <p:spPr>
          <a:xfrm>
            <a:off x="8718436" y="4242048"/>
            <a:ext cx="39267" cy="21230"/>
          </a:xfrm>
          <a:custGeom>
            <a:avLst/>
            <a:gdLst>
              <a:gd name="connsiteX0" fmla="*/ 45926 w 45926"/>
              <a:gd name="connsiteY0" fmla="*/ 0 h 24830"/>
              <a:gd name="connsiteX1" fmla="*/ 45926 w 45926"/>
              <a:gd name="connsiteY1" fmla="*/ 17728 h 24830"/>
              <a:gd name="connsiteX2" fmla="*/ 0 w 45926"/>
              <a:gd name="connsiteY2" fmla="*/ 24830 h 24830"/>
              <a:gd name="connsiteX3" fmla="*/ 0 w 45926"/>
              <a:gd name="connsiteY3" fmla="*/ 7392 h 24830"/>
              <a:gd name="connsiteX4" fmla="*/ 45926 w 45926"/>
              <a:gd name="connsiteY4" fmla="*/ 0 h 2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26" h="24830">
                <a:moveTo>
                  <a:pt x="45926" y="0"/>
                </a:moveTo>
                <a:lnTo>
                  <a:pt x="45926" y="17728"/>
                </a:lnTo>
                <a:lnTo>
                  <a:pt x="0" y="24830"/>
                </a:lnTo>
                <a:lnTo>
                  <a:pt x="0" y="7392"/>
                </a:lnTo>
                <a:lnTo>
                  <a:pt x="4592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3" name="任意多边形 72"/>
          <p:cNvSpPr/>
          <p:nvPr/>
        </p:nvSpPr>
        <p:spPr>
          <a:xfrm>
            <a:off x="8316229" y="4263278"/>
            <a:ext cx="402207" cy="162721"/>
          </a:xfrm>
          <a:custGeom>
            <a:avLst/>
            <a:gdLst>
              <a:gd name="connsiteX0" fmla="*/ 470417 w 470417"/>
              <a:gd name="connsiteY0" fmla="*/ 0 h 190317"/>
              <a:gd name="connsiteX1" fmla="*/ 470417 w 470417"/>
              <a:gd name="connsiteY1" fmla="*/ 190317 h 190317"/>
              <a:gd name="connsiteX2" fmla="*/ 0 w 470417"/>
              <a:gd name="connsiteY2" fmla="*/ 72742 h 190317"/>
              <a:gd name="connsiteX3" fmla="*/ 470417 w 470417"/>
              <a:gd name="connsiteY3" fmla="*/ 0 h 19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417" h="190317">
                <a:moveTo>
                  <a:pt x="470417" y="0"/>
                </a:moveTo>
                <a:lnTo>
                  <a:pt x="470417" y="190317"/>
                </a:lnTo>
                <a:lnTo>
                  <a:pt x="0" y="72742"/>
                </a:lnTo>
                <a:lnTo>
                  <a:pt x="470417" y="0"/>
                </a:lnTo>
                <a:close/>
              </a:path>
            </a:pathLst>
          </a:custGeom>
          <a:solidFill>
            <a:srgbClr val="CC6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4" name="任意多边形 73"/>
          <p:cNvSpPr/>
          <p:nvPr/>
        </p:nvSpPr>
        <p:spPr>
          <a:xfrm rot="21104273">
            <a:off x="11413779" y="3684763"/>
            <a:ext cx="131095" cy="273925"/>
          </a:xfrm>
          <a:custGeom>
            <a:avLst/>
            <a:gdLst>
              <a:gd name="connsiteX0" fmla="*/ 46522 w 153327"/>
              <a:gd name="connsiteY0" fmla="*/ 0 h 320380"/>
              <a:gd name="connsiteX1" fmla="*/ 153327 w 153327"/>
              <a:gd name="connsiteY1" fmla="*/ 15509 h 320380"/>
              <a:gd name="connsiteX2" fmla="*/ 109058 w 153327"/>
              <a:gd name="connsiteY2" fmla="*/ 320380 h 320380"/>
              <a:gd name="connsiteX3" fmla="*/ 0 w 153327"/>
              <a:gd name="connsiteY3" fmla="*/ 320380 h 320380"/>
              <a:gd name="connsiteX4" fmla="*/ 46522 w 153327"/>
              <a:gd name="connsiteY4" fmla="*/ 0 h 320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27" h="320380">
                <a:moveTo>
                  <a:pt x="46522" y="0"/>
                </a:moveTo>
                <a:lnTo>
                  <a:pt x="153327" y="15509"/>
                </a:lnTo>
                <a:lnTo>
                  <a:pt x="109058" y="320380"/>
                </a:lnTo>
                <a:lnTo>
                  <a:pt x="0" y="320380"/>
                </a:lnTo>
                <a:lnTo>
                  <a:pt x="46522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5" name="任意多边形 74"/>
          <p:cNvSpPr/>
          <p:nvPr/>
        </p:nvSpPr>
        <p:spPr>
          <a:xfrm rot="21104273">
            <a:off x="8647374" y="3499655"/>
            <a:ext cx="2792812" cy="665437"/>
          </a:xfrm>
          <a:custGeom>
            <a:avLst/>
            <a:gdLst>
              <a:gd name="connsiteX0" fmla="*/ 113014 w 3266440"/>
              <a:gd name="connsiteY0" fmla="*/ 0 h 778287"/>
              <a:gd name="connsiteX1" fmla="*/ 3266440 w 3266440"/>
              <a:gd name="connsiteY1" fmla="*/ 457906 h 778287"/>
              <a:gd name="connsiteX2" fmla="*/ 3219918 w 3266440"/>
              <a:gd name="connsiteY2" fmla="*/ 778286 h 778287"/>
              <a:gd name="connsiteX3" fmla="*/ 0 w 3266440"/>
              <a:gd name="connsiteY3" fmla="*/ 778287 h 778287"/>
              <a:gd name="connsiteX4" fmla="*/ 113014 w 3266440"/>
              <a:gd name="connsiteY4" fmla="*/ 0 h 7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6440" h="778287">
                <a:moveTo>
                  <a:pt x="113014" y="0"/>
                </a:moveTo>
                <a:lnTo>
                  <a:pt x="3266440" y="457906"/>
                </a:lnTo>
                <a:lnTo>
                  <a:pt x="3219918" y="778286"/>
                </a:lnTo>
                <a:lnTo>
                  <a:pt x="0" y="778287"/>
                </a:lnTo>
                <a:lnTo>
                  <a:pt x="113014" y="0"/>
                </a:lnTo>
                <a:close/>
              </a:path>
            </a:pathLst>
          </a:custGeom>
          <a:solidFill>
            <a:srgbClr val="575A5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6" name="任意多边形 75"/>
          <p:cNvSpPr/>
          <p:nvPr/>
        </p:nvSpPr>
        <p:spPr>
          <a:xfrm rot="1995089">
            <a:off x="9616467" y="2159329"/>
            <a:ext cx="2067418" cy="2864395"/>
          </a:xfrm>
          <a:custGeom>
            <a:avLst/>
            <a:gdLst>
              <a:gd name="connsiteX0" fmla="*/ 1636452 w 2418028"/>
              <a:gd name="connsiteY0" fmla="*/ 0 h 3350163"/>
              <a:gd name="connsiteX1" fmla="*/ 2418028 w 2418028"/>
              <a:gd name="connsiteY1" fmla="*/ 1175333 h 3350163"/>
              <a:gd name="connsiteX2" fmla="*/ 0 w 2418028"/>
              <a:gd name="connsiteY2" fmla="*/ 3350163 h 3350163"/>
              <a:gd name="connsiteX3" fmla="*/ 0 w 2418028"/>
              <a:gd name="connsiteY3" fmla="*/ 1471863 h 3350163"/>
              <a:gd name="connsiteX4" fmla="*/ 1636452 w 2418028"/>
              <a:gd name="connsiteY4" fmla="*/ 0 h 3350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8028" h="3350163">
                <a:moveTo>
                  <a:pt x="1636452" y="0"/>
                </a:moveTo>
                <a:lnTo>
                  <a:pt x="2418028" y="1175333"/>
                </a:lnTo>
                <a:lnTo>
                  <a:pt x="0" y="3350163"/>
                </a:lnTo>
                <a:lnTo>
                  <a:pt x="0" y="1471863"/>
                </a:lnTo>
                <a:lnTo>
                  <a:pt x="1636452" y="0"/>
                </a:lnTo>
                <a:close/>
              </a:path>
            </a:pathLst>
          </a:custGeom>
          <a:solidFill>
            <a:srgbClr val="57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77" name="任意多边形 76"/>
          <p:cNvSpPr/>
          <p:nvPr/>
        </p:nvSpPr>
        <p:spPr>
          <a:xfrm rot="1995089">
            <a:off x="8206349" y="2379374"/>
            <a:ext cx="1201261" cy="2085354"/>
          </a:xfrm>
          <a:custGeom>
            <a:avLst/>
            <a:gdLst>
              <a:gd name="connsiteX0" fmla="*/ 1404981 w 1404981"/>
              <a:gd name="connsiteY0" fmla="*/ 0 h 2439005"/>
              <a:gd name="connsiteX1" fmla="*/ 1404981 w 1404981"/>
              <a:gd name="connsiteY1" fmla="*/ 1878300 h 2439005"/>
              <a:gd name="connsiteX2" fmla="*/ 781576 w 1404981"/>
              <a:gd name="connsiteY2" fmla="*/ 2439005 h 2439005"/>
              <a:gd name="connsiteX3" fmla="*/ 0 w 1404981"/>
              <a:gd name="connsiteY3" fmla="*/ 1263673 h 2439005"/>
              <a:gd name="connsiteX4" fmla="*/ 1404981 w 1404981"/>
              <a:gd name="connsiteY4" fmla="*/ 0 h 243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981" h="2439005">
                <a:moveTo>
                  <a:pt x="1404981" y="0"/>
                </a:moveTo>
                <a:lnTo>
                  <a:pt x="1404981" y="1878300"/>
                </a:lnTo>
                <a:lnTo>
                  <a:pt x="781576" y="2439005"/>
                </a:lnTo>
                <a:lnTo>
                  <a:pt x="0" y="1263673"/>
                </a:lnTo>
                <a:lnTo>
                  <a:pt x="1404981" y="0"/>
                </a:lnTo>
                <a:close/>
              </a:path>
            </a:pathLst>
          </a:custGeom>
          <a:solidFill>
            <a:srgbClr val="616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grpSp>
        <p:nvGrpSpPr>
          <p:cNvPr id="17" name="组合 16"/>
          <p:cNvGrpSpPr/>
          <p:nvPr/>
        </p:nvGrpSpPr>
        <p:grpSpPr>
          <a:xfrm>
            <a:off x="3119095" y="3106056"/>
            <a:ext cx="4029057" cy="2864395"/>
            <a:chOff x="8358749" y="2311729"/>
            <a:chExt cx="4029057" cy="2864395"/>
          </a:xfrm>
        </p:grpSpPr>
        <p:sp>
          <p:nvSpPr>
            <p:cNvPr id="87" name="任意多边形 86"/>
            <p:cNvSpPr/>
            <p:nvPr/>
          </p:nvSpPr>
          <p:spPr>
            <a:xfrm rot="21082135">
              <a:off x="11500876" y="2485392"/>
              <a:ext cx="578827" cy="1594664"/>
            </a:xfrm>
            <a:custGeom>
              <a:avLst/>
              <a:gdLst>
                <a:gd name="connsiteX0" fmla="*/ 224306 w 676989"/>
                <a:gd name="connsiteY0" fmla="*/ 0 h 1865100"/>
                <a:gd name="connsiteX1" fmla="*/ 676989 w 676989"/>
                <a:gd name="connsiteY1" fmla="*/ 467810 h 1865100"/>
                <a:gd name="connsiteX2" fmla="*/ 474090 w 676989"/>
                <a:gd name="connsiteY2" fmla="*/ 1865100 h 1865100"/>
                <a:gd name="connsiteX3" fmla="*/ 62536 w 676989"/>
                <a:gd name="connsiteY3" fmla="*/ 1865100 h 1865100"/>
                <a:gd name="connsiteX4" fmla="*/ 106805 w 676989"/>
                <a:gd name="connsiteY4" fmla="*/ 1560229 h 1865100"/>
                <a:gd name="connsiteX5" fmla="*/ 0 w 676989"/>
                <a:gd name="connsiteY5" fmla="*/ 1544720 h 1865100"/>
                <a:gd name="connsiteX6" fmla="*/ 224306 w 676989"/>
                <a:gd name="connsiteY6" fmla="*/ 0 h 18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989" h="1865100">
                  <a:moveTo>
                    <a:pt x="224306" y="0"/>
                  </a:moveTo>
                  <a:lnTo>
                    <a:pt x="676989" y="467810"/>
                  </a:lnTo>
                  <a:lnTo>
                    <a:pt x="474090" y="1865100"/>
                  </a:lnTo>
                  <a:lnTo>
                    <a:pt x="62536" y="1865100"/>
                  </a:lnTo>
                  <a:lnTo>
                    <a:pt x="106805" y="1560229"/>
                  </a:lnTo>
                  <a:lnTo>
                    <a:pt x="0" y="1544720"/>
                  </a:lnTo>
                  <a:lnTo>
                    <a:pt x="224306" y="0"/>
                  </a:ln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任意多边形 88"/>
            <p:cNvSpPr/>
            <p:nvPr/>
          </p:nvSpPr>
          <p:spPr>
            <a:xfrm rot="2154682">
              <a:off x="11523728" y="2914389"/>
              <a:ext cx="864078" cy="965724"/>
            </a:xfrm>
            <a:custGeom>
              <a:avLst/>
              <a:gdLst>
                <a:gd name="connsiteX0" fmla="*/ 0 w 1010616"/>
                <a:gd name="connsiteY0" fmla="*/ 0 h 1129499"/>
                <a:gd name="connsiteX1" fmla="*/ 193863 w 1010616"/>
                <a:gd name="connsiteY1" fmla="*/ 1669 h 1129499"/>
                <a:gd name="connsiteX2" fmla="*/ 1010616 w 1010616"/>
                <a:gd name="connsiteY2" fmla="*/ 1129499 h 1129499"/>
                <a:gd name="connsiteX3" fmla="*/ 817964 w 1010616"/>
                <a:gd name="connsiteY3" fmla="*/ 1129499 h 1129499"/>
                <a:gd name="connsiteX4" fmla="*/ 0 w 1010616"/>
                <a:gd name="connsiteY4" fmla="*/ 0 h 11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0616" h="1129499">
                  <a:moveTo>
                    <a:pt x="0" y="0"/>
                  </a:moveTo>
                  <a:lnTo>
                    <a:pt x="193863" y="1669"/>
                  </a:lnTo>
                  <a:lnTo>
                    <a:pt x="1010616" y="1129499"/>
                  </a:lnTo>
                  <a:lnTo>
                    <a:pt x="817964" y="1129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8870836" y="4394448"/>
              <a:ext cx="39267" cy="21230"/>
            </a:xfrm>
            <a:custGeom>
              <a:avLst/>
              <a:gdLst>
                <a:gd name="connsiteX0" fmla="*/ 45926 w 45926"/>
                <a:gd name="connsiteY0" fmla="*/ 0 h 24830"/>
                <a:gd name="connsiteX1" fmla="*/ 45926 w 45926"/>
                <a:gd name="connsiteY1" fmla="*/ 17728 h 24830"/>
                <a:gd name="connsiteX2" fmla="*/ 0 w 45926"/>
                <a:gd name="connsiteY2" fmla="*/ 24830 h 24830"/>
                <a:gd name="connsiteX3" fmla="*/ 0 w 45926"/>
                <a:gd name="connsiteY3" fmla="*/ 7392 h 24830"/>
                <a:gd name="connsiteX4" fmla="*/ 45926 w 45926"/>
                <a:gd name="connsiteY4" fmla="*/ 0 h 2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26" h="24830">
                  <a:moveTo>
                    <a:pt x="45926" y="0"/>
                  </a:moveTo>
                  <a:lnTo>
                    <a:pt x="45926" y="17728"/>
                  </a:lnTo>
                  <a:lnTo>
                    <a:pt x="0" y="24830"/>
                  </a:lnTo>
                  <a:lnTo>
                    <a:pt x="0" y="7392"/>
                  </a:lnTo>
                  <a:lnTo>
                    <a:pt x="45926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8468629" y="4415678"/>
              <a:ext cx="402207" cy="162721"/>
            </a:xfrm>
            <a:custGeom>
              <a:avLst/>
              <a:gdLst>
                <a:gd name="connsiteX0" fmla="*/ 470417 w 470417"/>
                <a:gd name="connsiteY0" fmla="*/ 0 h 190317"/>
                <a:gd name="connsiteX1" fmla="*/ 470417 w 470417"/>
                <a:gd name="connsiteY1" fmla="*/ 190317 h 190317"/>
                <a:gd name="connsiteX2" fmla="*/ 0 w 470417"/>
                <a:gd name="connsiteY2" fmla="*/ 72742 h 190317"/>
                <a:gd name="connsiteX3" fmla="*/ 470417 w 470417"/>
                <a:gd name="connsiteY3" fmla="*/ 0 h 19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17" h="190317">
                  <a:moveTo>
                    <a:pt x="470417" y="0"/>
                  </a:moveTo>
                  <a:lnTo>
                    <a:pt x="470417" y="190317"/>
                  </a:lnTo>
                  <a:lnTo>
                    <a:pt x="0" y="72742"/>
                  </a:lnTo>
                  <a:lnTo>
                    <a:pt x="470417" y="0"/>
                  </a:ln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任意多边形 91"/>
            <p:cNvSpPr/>
            <p:nvPr/>
          </p:nvSpPr>
          <p:spPr>
            <a:xfrm rot="21104273">
              <a:off x="11566179" y="3837163"/>
              <a:ext cx="131095" cy="273925"/>
            </a:xfrm>
            <a:custGeom>
              <a:avLst/>
              <a:gdLst>
                <a:gd name="connsiteX0" fmla="*/ 46522 w 153327"/>
                <a:gd name="connsiteY0" fmla="*/ 0 h 320380"/>
                <a:gd name="connsiteX1" fmla="*/ 153327 w 153327"/>
                <a:gd name="connsiteY1" fmla="*/ 15509 h 320380"/>
                <a:gd name="connsiteX2" fmla="*/ 109058 w 153327"/>
                <a:gd name="connsiteY2" fmla="*/ 320380 h 320380"/>
                <a:gd name="connsiteX3" fmla="*/ 0 w 153327"/>
                <a:gd name="connsiteY3" fmla="*/ 320380 h 320380"/>
                <a:gd name="connsiteX4" fmla="*/ 46522 w 153327"/>
                <a:gd name="connsiteY4" fmla="*/ 0 h 3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327" h="320380">
                  <a:moveTo>
                    <a:pt x="46522" y="0"/>
                  </a:moveTo>
                  <a:lnTo>
                    <a:pt x="153327" y="15509"/>
                  </a:lnTo>
                  <a:lnTo>
                    <a:pt x="109058" y="320380"/>
                  </a:lnTo>
                  <a:lnTo>
                    <a:pt x="0" y="320380"/>
                  </a:lnTo>
                  <a:lnTo>
                    <a:pt x="46522" y="0"/>
                  </a:lnTo>
                  <a:close/>
                </a:path>
              </a:pathLst>
            </a:custGeom>
            <a:solidFill>
              <a:srgbClr val="575A59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任意多边形 92"/>
            <p:cNvSpPr/>
            <p:nvPr/>
          </p:nvSpPr>
          <p:spPr>
            <a:xfrm rot="21104273">
              <a:off x="8799774" y="3652055"/>
              <a:ext cx="2792812" cy="665437"/>
            </a:xfrm>
            <a:custGeom>
              <a:avLst/>
              <a:gdLst>
                <a:gd name="connsiteX0" fmla="*/ 113014 w 3266440"/>
                <a:gd name="connsiteY0" fmla="*/ 0 h 778287"/>
                <a:gd name="connsiteX1" fmla="*/ 3266440 w 3266440"/>
                <a:gd name="connsiteY1" fmla="*/ 457906 h 778287"/>
                <a:gd name="connsiteX2" fmla="*/ 3219918 w 3266440"/>
                <a:gd name="connsiteY2" fmla="*/ 778286 h 778287"/>
                <a:gd name="connsiteX3" fmla="*/ 0 w 3266440"/>
                <a:gd name="connsiteY3" fmla="*/ 778287 h 778287"/>
                <a:gd name="connsiteX4" fmla="*/ 113014 w 3266440"/>
                <a:gd name="connsiteY4" fmla="*/ 0 h 7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6440" h="778287">
                  <a:moveTo>
                    <a:pt x="113014" y="0"/>
                  </a:moveTo>
                  <a:lnTo>
                    <a:pt x="3266440" y="457906"/>
                  </a:lnTo>
                  <a:lnTo>
                    <a:pt x="3219918" y="778286"/>
                  </a:lnTo>
                  <a:lnTo>
                    <a:pt x="0" y="778287"/>
                  </a:lnTo>
                  <a:lnTo>
                    <a:pt x="113014" y="0"/>
                  </a:lnTo>
                  <a:close/>
                </a:path>
              </a:pathLst>
            </a:custGeom>
            <a:solidFill>
              <a:srgbClr val="575A59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任意多边形 93"/>
            <p:cNvSpPr/>
            <p:nvPr/>
          </p:nvSpPr>
          <p:spPr>
            <a:xfrm rot="1995089">
              <a:off x="9768867" y="2311729"/>
              <a:ext cx="2067418" cy="2864395"/>
            </a:xfrm>
            <a:custGeom>
              <a:avLst/>
              <a:gdLst>
                <a:gd name="connsiteX0" fmla="*/ 1636452 w 2418028"/>
                <a:gd name="connsiteY0" fmla="*/ 0 h 3350163"/>
                <a:gd name="connsiteX1" fmla="*/ 2418028 w 2418028"/>
                <a:gd name="connsiteY1" fmla="*/ 1175333 h 3350163"/>
                <a:gd name="connsiteX2" fmla="*/ 0 w 2418028"/>
                <a:gd name="connsiteY2" fmla="*/ 3350163 h 3350163"/>
                <a:gd name="connsiteX3" fmla="*/ 0 w 2418028"/>
                <a:gd name="connsiteY3" fmla="*/ 1471863 h 3350163"/>
                <a:gd name="connsiteX4" fmla="*/ 1636452 w 2418028"/>
                <a:gd name="connsiteY4" fmla="*/ 0 h 33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8028" h="3350163">
                  <a:moveTo>
                    <a:pt x="1636452" y="0"/>
                  </a:moveTo>
                  <a:lnTo>
                    <a:pt x="2418028" y="1175333"/>
                  </a:lnTo>
                  <a:lnTo>
                    <a:pt x="0" y="3350163"/>
                  </a:lnTo>
                  <a:lnTo>
                    <a:pt x="0" y="1471863"/>
                  </a:lnTo>
                  <a:lnTo>
                    <a:pt x="1636452" y="0"/>
                  </a:lnTo>
                  <a:close/>
                </a:path>
              </a:pathLst>
            </a:custGeom>
            <a:solidFill>
              <a:srgbClr val="575A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任意多边形 94"/>
            <p:cNvSpPr/>
            <p:nvPr/>
          </p:nvSpPr>
          <p:spPr>
            <a:xfrm rot="1995089">
              <a:off x="8358749" y="2531774"/>
              <a:ext cx="1201261" cy="2085354"/>
            </a:xfrm>
            <a:custGeom>
              <a:avLst/>
              <a:gdLst>
                <a:gd name="connsiteX0" fmla="*/ 1404981 w 1404981"/>
                <a:gd name="connsiteY0" fmla="*/ 0 h 2439005"/>
                <a:gd name="connsiteX1" fmla="*/ 1404981 w 1404981"/>
                <a:gd name="connsiteY1" fmla="*/ 1878300 h 2439005"/>
                <a:gd name="connsiteX2" fmla="*/ 781576 w 1404981"/>
                <a:gd name="connsiteY2" fmla="*/ 2439005 h 2439005"/>
                <a:gd name="connsiteX3" fmla="*/ 0 w 1404981"/>
                <a:gd name="connsiteY3" fmla="*/ 1263673 h 2439005"/>
                <a:gd name="connsiteX4" fmla="*/ 1404981 w 1404981"/>
                <a:gd name="connsiteY4" fmla="*/ 0 h 24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81" h="2439005">
                  <a:moveTo>
                    <a:pt x="1404981" y="0"/>
                  </a:moveTo>
                  <a:lnTo>
                    <a:pt x="1404981" y="1878300"/>
                  </a:lnTo>
                  <a:lnTo>
                    <a:pt x="781576" y="2439005"/>
                  </a:lnTo>
                  <a:lnTo>
                    <a:pt x="0" y="1263673"/>
                  </a:lnTo>
                  <a:lnTo>
                    <a:pt x="1404981" y="0"/>
                  </a:lnTo>
                  <a:close/>
                </a:path>
              </a:pathLst>
            </a:custGeom>
            <a:solidFill>
              <a:srgbClr val="6166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107984" y="-6161"/>
            <a:ext cx="4362879" cy="2864395"/>
            <a:chOff x="1787183" y="2504810"/>
            <a:chExt cx="4362879" cy="2864395"/>
          </a:xfrm>
        </p:grpSpPr>
        <p:sp>
          <p:nvSpPr>
            <p:cNvPr id="106" name="任意多边形 105"/>
            <p:cNvSpPr/>
            <p:nvPr/>
          </p:nvSpPr>
          <p:spPr>
            <a:xfrm rot="21082135">
              <a:off x="5045422" y="2678473"/>
              <a:ext cx="578827" cy="1594664"/>
            </a:xfrm>
            <a:custGeom>
              <a:avLst/>
              <a:gdLst>
                <a:gd name="connsiteX0" fmla="*/ 224306 w 676989"/>
                <a:gd name="connsiteY0" fmla="*/ 0 h 1865100"/>
                <a:gd name="connsiteX1" fmla="*/ 676989 w 676989"/>
                <a:gd name="connsiteY1" fmla="*/ 467810 h 1865100"/>
                <a:gd name="connsiteX2" fmla="*/ 474090 w 676989"/>
                <a:gd name="connsiteY2" fmla="*/ 1865100 h 1865100"/>
                <a:gd name="connsiteX3" fmla="*/ 62536 w 676989"/>
                <a:gd name="connsiteY3" fmla="*/ 1865100 h 1865100"/>
                <a:gd name="connsiteX4" fmla="*/ 106805 w 676989"/>
                <a:gd name="connsiteY4" fmla="*/ 1560229 h 1865100"/>
                <a:gd name="connsiteX5" fmla="*/ 0 w 676989"/>
                <a:gd name="connsiteY5" fmla="*/ 1544720 h 1865100"/>
                <a:gd name="connsiteX6" fmla="*/ 224306 w 676989"/>
                <a:gd name="connsiteY6" fmla="*/ 0 h 18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989" h="1865100">
                  <a:moveTo>
                    <a:pt x="224306" y="0"/>
                  </a:moveTo>
                  <a:lnTo>
                    <a:pt x="676989" y="467810"/>
                  </a:lnTo>
                  <a:lnTo>
                    <a:pt x="474090" y="1865100"/>
                  </a:lnTo>
                  <a:lnTo>
                    <a:pt x="62536" y="1865100"/>
                  </a:lnTo>
                  <a:lnTo>
                    <a:pt x="106805" y="1560229"/>
                  </a:lnTo>
                  <a:lnTo>
                    <a:pt x="0" y="1544720"/>
                  </a:lnTo>
                  <a:lnTo>
                    <a:pt x="224306" y="0"/>
                  </a:ln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任意多边形 106"/>
            <p:cNvSpPr/>
            <p:nvPr/>
          </p:nvSpPr>
          <p:spPr>
            <a:xfrm rot="2154682">
              <a:off x="5285984" y="3107470"/>
              <a:ext cx="864078" cy="965724"/>
            </a:xfrm>
            <a:custGeom>
              <a:avLst/>
              <a:gdLst>
                <a:gd name="connsiteX0" fmla="*/ 0 w 1010616"/>
                <a:gd name="connsiteY0" fmla="*/ 0 h 1129499"/>
                <a:gd name="connsiteX1" fmla="*/ 193863 w 1010616"/>
                <a:gd name="connsiteY1" fmla="*/ 1669 h 1129499"/>
                <a:gd name="connsiteX2" fmla="*/ 1010616 w 1010616"/>
                <a:gd name="connsiteY2" fmla="*/ 1129499 h 1129499"/>
                <a:gd name="connsiteX3" fmla="*/ 817964 w 1010616"/>
                <a:gd name="connsiteY3" fmla="*/ 1129499 h 1129499"/>
                <a:gd name="connsiteX4" fmla="*/ 0 w 1010616"/>
                <a:gd name="connsiteY4" fmla="*/ 0 h 11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0616" h="1129499">
                  <a:moveTo>
                    <a:pt x="0" y="0"/>
                  </a:moveTo>
                  <a:lnTo>
                    <a:pt x="193863" y="1669"/>
                  </a:lnTo>
                  <a:lnTo>
                    <a:pt x="1010616" y="1129499"/>
                  </a:lnTo>
                  <a:lnTo>
                    <a:pt x="817964" y="1129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2357326" y="4587529"/>
              <a:ext cx="39267" cy="21230"/>
            </a:xfrm>
            <a:custGeom>
              <a:avLst/>
              <a:gdLst>
                <a:gd name="connsiteX0" fmla="*/ 45926 w 45926"/>
                <a:gd name="connsiteY0" fmla="*/ 0 h 24830"/>
                <a:gd name="connsiteX1" fmla="*/ 45926 w 45926"/>
                <a:gd name="connsiteY1" fmla="*/ 17728 h 24830"/>
                <a:gd name="connsiteX2" fmla="*/ 0 w 45926"/>
                <a:gd name="connsiteY2" fmla="*/ 24830 h 24830"/>
                <a:gd name="connsiteX3" fmla="*/ 0 w 45926"/>
                <a:gd name="connsiteY3" fmla="*/ 7392 h 24830"/>
                <a:gd name="connsiteX4" fmla="*/ 45926 w 45926"/>
                <a:gd name="connsiteY4" fmla="*/ 0 h 2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26" h="24830">
                  <a:moveTo>
                    <a:pt x="45926" y="0"/>
                  </a:moveTo>
                  <a:lnTo>
                    <a:pt x="45926" y="17728"/>
                  </a:lnTo>
                  <a:lnTo>
                    <a:pt x="0" y="24830"/>
                  </a:lnTo>
                  <a:lnTo>
                    <a:pt x="0" y="7392"/>
                  </a:lnTo>
                  <a:lnTo>
                    <a:pt x="45926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1897063" y="4666815"/>
              <a:ext cx="402207" cy="162721"/>
            </a:xfrm>
            <a:custGeom>
              <a:avLst/>
              <a:gdLst>
                <a:gd name="connsiteX0" fmla="*/ 470417 w 470417"/>
                <a:gd name="connsiteY0" fmla="*/ 0 h 190317"/>
                <a:gd name="connsiteX1" fmla="*/ 470417 w 470417"/>
                <a:gd name="connsiteY1" fmla="*/ 190317 h 190317"/>
                <a:gd name="connsiteX2" fmla="*/ 0 w 470417"/>
                <a:gd name="connsiteY2" fmla="*/ 72742 h 190317"/>
                <a:gd name="connsiteX3" fmla="*/ 470417 w 470417"/>
                <a:gd name="connsiteY3" fmla="*/ 0 h 19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17" h="190317">
                  <a:moveTo>
                    <a:pt x="470417" y="0"/>
                  </a:moveTo>
                  <a:lnTo>
                    <a:pt x="470417" y="190317"/>
                  </a:lnTo>
                  <a:lnTo>
                    <a:pt x="0" y="72742"/>
                  </a:lnTo>
                  <a:lnTo>
                    <a:pt x="470417" y="0"/>
                  </a:lnTo>
                  <a:close/>
                </a:path>
              </a:pathLst>
            </a:custGeom>
            <a:solidFill>
              <a:srgbClr val="CC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任意多边形 109"/>
            <p:cNvSpPr/>
            <p:nvPr/>
          </p:nvSpPr>
          <p:spPr>
            <a:xfrm rot="21104273">
              <a:off x="5052669" y="4117328"/>
              <a:ext cx="131095" cy="273925"/>
            </a:xfrm>
            <a:custGeom>
              <a:avLst/>
              <a:gdLst>
                <a:gd name="connsiteX0" fmla="*/ 46522 w 153327"/>
                <a:gd name="connsiteY0" fmla="*/ 0 h 320380"/>
                <a:gd name="connsiteX1" fmla="*/ 153327 w 153327"/>
                <a:gd name="connsiteY1" fmla="*/ 15509 h 320380"/>
                <a:gd name="connsiteX2" fmla="*/ 109058 w 153327"/>
                <a:gd name="connsiteY2" fmla="*/ 320380 h 320380"/>
                <a:gd name="connsiteX3" fmla="*/ 0 w 153327"/>
                <a:gd name="connsiteY3" fmla="*/ 320380 h 320380"/>
                <a:gd name="connsiteX4" fmla="*/ 46522 w 153327"/>
                <a:gd name="connsiteY4" fmla="*/ 0 h 3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327" h="320380">
                  <a:moveTo>
                    <a:pt x="46522" y="0"/>
                  </a:moveTo>
                  <a:lnTo>
                    <a:pt x="153327" y="15509"/>
                  </a:lnTo>
                  <a:lnTo>
                    <a:pt x="109058" y="320380"/>
                  </a:lnTo>
                  <a:lnTo>
                    <a:pt x="0" y="320380"/>
                  </a:lnTo>
                  <a:lnTo>
                    <a:pt x="46522" y="0"/>
                  </a:lnTo>
                  <a:close/>
                </a:path>
              </a:pathLst>
            </a:custGeom>
            <a:solidFill>
              <a:srgbClr val="575A59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任意多边形 110"/>
            <p:cNvSpPr/>
            <p:nvPr/>
          </p:nvSpPr>
          <p:spPr>
            <a:xfrm rot="21104273">
              <a:off x="2286264" y="3932220"/>
              <a:ext cx="2792812" cy="665437"/>
            </a:xfrm>
            <a:custGeom>
              <a:avLst/>
              <a:gdLst>
                <a:gd name="connsiteX0" fmla="*/ 113014 w 3266440"/>
                <a:gd name="connsiteY0" fmla="*/ 0 h 778287"/>
                <a:gd name="connsiteX1" fmla="*/ 3266440 w 3266440"/>
                <a:gd name="connsiteY1" fmla="*/ 457906 h 778287"/>
                <a:gd name="connsiteX2" fmla="*/ 3219918 w 3266440"/>
                <a:gd name="connsiteY2" fmla="*/ 778286 h 778287"/>
                <a:gd name="connsiteX3" fmla="*/ 0 w 3266440"/>
                <a:gd name="connsiteY3" fmla="*/ 778287 h 778287"/>
                <a:gd name="connsiteX4" fmla="*/ 113014 w 3266440"/>
                <a:gd name="connsiteY4" fmla="*/ 0 h 7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6440" h="778287">
                  <a:moveTo>
                    <a:pt x="113014" y="0"/>
                  </a:moveTo>
                  <a:lnTo>
                    <a:pt x="3266440" y="457906"/>
                  </a:lnTo>
                  <a:lnTo>
                    <a:pt x="3219918" y="778286"/>
                  </a:lnTo>
                  <a:lnTo>
                    <a:pt x="0" y="778287"/>
                  </a:lnTo>
                  <a:lnTo>
                    <a:pt x="113014" y="0"/>
                  </a:lnTo>
                  <a:close/>
                </a:path>
              </a:pathLst>
            </a:custGeom>
            <a:solidFill>
              <a:srgbClr val="575A59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任意多边形 111"/>
            <p:cNvSpPr/>
            <p:nvPr/>
          </p:nvSpPr>
          <p:spPr>
            <a:xfrm rot="1995089">
              <a:off x="3255357" y="2504810"/>
              <a:ext cx="2067418" cy="2864395"/>
            </a:xfrm>
            <a:custGeom>
              <a:avLst/>
              <a:gdLst>
                <a:gd name="connsiteX0" fmla="*/ 1636452 w 2418028"/>
                <a:gd name="connsiteY0" fmla="*/ 0 h 3350163"/>
                <a:gd name="connsiteX1" fmla="*/ 2418028 w 2418028"/>
                <a:gd name="connsiteY1" fmla="*/ 1175333 h 3350163"/>
                <a:gd name="connsiteX2" fmla="*/ 0 w 2418028"/>
                <a:gd name="connsiteY2" fmla="*/ 3350163 h 3350163"/>
                <a:gd name="connsiteX3" fmla="*/ 0 w 2418028"/>
                <a:gd name="connsiteY3" fmla="*/ 1471863 h 3350163"/>
                <a:gd name="connsiteX4" fmla="*/ 1636452 w 2418028"/>
                <a:gd name="connsiteY4" fmla="*/ 0 h 335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8028" h="3350163">
                  <a:moveTo>
                    <a:pt x="1636452" y="0"/>
                  </a:moveTo>
                  <a:lnTo>
                    <a:pt x="2418028" y="1175333"/>
                  </a:lnTo>
                  <a:lnTo>
                    <a:pt x="0" y="3350163"/>
                  </a:lnTo>
                  <a:lnTo>
                    <a:pt x="0" y="1471863"/>
                  </a:lnTo>
                  <a:lnTo>
                    <a:pt x="1636452" y="0"/>
                  </a:lnTo>
                  <a:close/>
                </a:path>
              </a:pathLst>
            </a:custGeom>
            <a:solidFill>
              <a:srgbClr val="575A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任意多边形 112"/>
            <p:cNvSpPr/>
            <p:nvPr/>
          </p:nvSpPr>
          <p:spPr>
            <a:xfrm rot="1995089">
              <a:off x="1787183" y="2724855"/>
              <a:ext cx="1201261" cy="2085354"/>
            </a:xfrm>
            <a:custGeom>
              <a:avLst/>
              <a:gdLst>
                <a:gd name="connsiteX0" fmla="*/ 1404981 w 1404981"/>
                <a:gd name="connsiteY0" fmla="*/ 0 h 2439005"/>
                <a:gd name="connsiteX1" fmla="*/ 1404981 w 1404981"/>
                <a:gd name="connsiteY1" fmla="*/ 1878300 h 2439005"/>
                <a:gd name="connsiteX2" fmla="*/ 781576 w 1404981"/>
                <a:gd name="connsiteY2" fmla="*/ 2439005 h 2439005"/>
                <a:gd name="connsiteX3" fmla="*/ 0 w 1404981"/>
                <a:gd name="connsiteY3" fmla="*/ 1263673 h 2439005"/>
                <a:gd name="connsiteX4" fmla="*/ 1404981 w 1404981"/>
                <a:gd name="connsiteY4" fmla="*/ 0 h 243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81" h="2439005">
                  <a:moveTo>
                    <a:pt x="1404981" y="0"/>
                  </a:moveTo>
                  <a:lnTo>
                    <a:pt x="1404981" y="1878300"/>
                  </a:lnTo>
                  <a:lnTo>
                    <a:pt x="781576" y="2439005"/>
                  </a:lnTo>
                  <a:lnTo>
                    <a:pt x="0" y="1263673"/>
                  </a:lnTo>
                  <a:lnTo>
                    <a:pt x="1404981" y="0"/>
                  </a:lnTo>
                  <a:close/>
                </a:path>
              </a:pathLst>
            </a:custGeom>
            <a:solidFill>
              <a:srgbClr val="6166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2"/>
          <a:srcRect l="2139" r="2523"/>
          <a:stretch/>
        </p:blipFill>
        <p:spPr>
          <a:xfrm>
            <a:off x="351203" y="1635597"/>
            <a:ext cx="1195542" cy="2906306"/>
          </a:xfrm>
          <a:prstGeom prst="rect">
            <a:avLst/>
          </a:prstGeom>
          <a:ln w="19050">
            <a:solidFill>
              <a:srgbClr val="51BA9A"/>
            </a:solidFill>
          </a:ln>
        </p:spPr>
      </p:pic>
      <p:sp>
        <p:nvSpPr>
          <p:cNvPr id="116" name="TextBox 6"/>
          <p:cNvSpPr txBox="1"/>
          <p:nvPr/>
        </p:nvSpPr>
        <p:spPr>
          <a:xfrm>
            <a:off x="2202544" y="1108747"/>
            <a:ext cx="55399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拼接前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6"/>
          <p:cNvSpPr txBox="1"/>
          <p:nvPr/>
        </p:nvSpPr>
        <p:spPr>
          <a:xfrm>
            <a:off x="2202544" y="4112847"/>
            <a:ext cx="553998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拼接后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2236667" y="919074"/>
            <a:ext cx="628071" cy="1233397"/>
            <a:chOff x="2114002" y="418438"/>
            <a:chExt cx="628071" cy="1233397"/>
          </a:xfrm>
        </p:grpSpPr>
        <p:sp>
          <p:nvSpPr>
            <p:cNvPr id="119" name="圆角矩形 118"/>
            <p:cNvSpPr/>
            <p:nvPr/>
          </p:nvSpPr>
          <p:spPr>
            <a:xfrm>
              <a:off x="2114002" y="566056"/>
              <a:ext cx="484055" cy="1085779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2454041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236667" y="3936068"/>
            <a:ext cx="628071" cy="1233397"/>
            <a:chOff x="2114002" y="418438"/>
            <a:chExt cx="628071" cy="1233397"/>
          </a:xfrm>
        </p:grpSpPr>
        <p:sp>
          <p:nvSpPr>
            <p:cNvPr id="122" name="圆角矩形 121"/>
            <p:cNvSpPr/>
            <p:nvPr/>
          </p:nvSpPr>
          <p:spPr>
            <a:xfrm>
              <a:off x="2114002" y="566056"/>
              <a:ext cx="484055" cy="1085779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51BA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2454041" y="418438"/>
              <a:ext cx="288032" cy="288032"/>
            </a:xfrm>
            <a:prstGeom prst="ellipse">
              <a:avLst/>
            </a:prstGeom>
            <a:solidFill>
              <a:srgbClr val="51BA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4749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353</Words>
  <Application>Microsoft Office PowerPoint</Application>
  <PresentationFormat>宽屏</PresentationFormat>
  <Paragraphs>63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黑体</vt:lpstr>
      <vt:lpstr>Arial Unicode MS</vt:lpstr>
      <vt:lpstr>Meiryo</vt:lpstr>
      <vt:lpstr>宋体</vt:lpstr>
      <vt:lpstr>Calibri Light</vt:lpstr>
      <vt:lpstr>Mekanik LET</vt:lpstr>
      <vt:lpstr>方正姚体</vt:lpstr>
      <vt:lpstr>Calibri</vt:lpstr>
      <vt:lpstr>Impact</vt:lpstr>
      <vt:lpstr>微软雅黑</vt:lpstr>
      <vt:lpstr>Indeal Pro 1.23</vt:lpstr>
      <vt:lpstr>方正硬笔楷书简体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 Tang</dc:creator>
  <cp:lastModifiedBy>Administrator</cp:lastModifiedBy>
  <cp:revision>107</cp:revision>
  <dcterms:created xsi:type="dcterms:W3CDTF">2014-08-02T09:56:09Z</dcterms:created>
  <dcterms:modified xsi:type="dcterms:W3CDTF">2016-02-02T07:08:15Z</dcterms:modified>
</cp:coreProperties>
</file>