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64" r:id="rId6"/>
    <p:sldId id="274" r:id="rId7"/>
    <p:sldId id="270" r:id="rId8"/>
    <p:sldId id="263" r:id="rId9"/>
    <p:sldId id="294" r:id="rId10"/>
    <p:sldId id="281" r:id="rId11"/>
    <p:sldId id="266" r:id="rId12"/>
    <p:sldId id="260" r:id="rId13"/>
    <p:sldId id="269" r:id="rId14"/>
    <p:sldId id="292" r:id="rId15"/>
    <p:sldId id="275" r:id="rId16"/>
    <p:sldId id="298" r:id="rId17"/>
    <p:sldId id="310" r:id="rId18"/>
    <p:sldId id="273" r:id="rId19"/>
    <p:sldId id="305" r:id="rId20"/>
    <p:sldId id="311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6628A"/>
    <a:srgbClr val="1E374D"/>
    <a:srgbClr val="6A914D"/>
    <a:srgbClr val="3C522C"/>
    <a:srgbClr val="D0AF38"/>
    <a:srgbClr val="5C4D16"/>
    <a:srgbClr val="682948"/>
    <a:srgbClr val="00B9F1"/>
    <a:srgbClr val="017DC5"/>
    <a:srgbClr val="106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9604" autoAdjust="0"/>
  </p:normalViewPr>
  <p:slideViewPr>
    <p:cSldViewPr>
      <p:cViewPr varScale="1">
        <p:scale>
          <a:sx n="121" d="100"/>
          <a:sy n="121" d="100"/>
        </p:scale>
        <p:origin x="216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636C20-359C-4B7D-A21F-2E1E3C405BD8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1E2F64-ED71-4E31-9C09-2CA3DB8147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659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E2F64-ED71-4E31-9C09-2CA3DB8147E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86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1E2F64-ED71-4E31-9C09-2CA3DB8147E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756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83975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112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656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142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54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584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08538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37528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64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09389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42189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268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211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>
              <a:lumMod val="7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/>
          <p:nvPr/>
        </p:nvCxnSpPr>
        <p:spPr>
          <a:xfrm flipH="1">
            <a:off x="5148064" y="1188828"/>
            <a:ext cx="165832" cy="1514993"/>
          </a:xfrm>
          <a:prstGeom prst="line">
            <a:avLst/>
          </a:prstGeom>
          <a:ln w="5715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2088155" y="1103775"/>
            <a:ext cx="827661" cy="1577748"/>
            <a:chOff x="1691681" y="1103775"/>
            <a:chExt cx="827661" cy="1577748"/>
          </a:xfrm>
        </p:grpSpPr>
        <p:sp>
          <p:nvSpPr>
            <p:cNvPr id="19" name="饼形 18"/>
            <p:cNvSpPr/>
            <p:nvPr/>
          </p:nvSpPr>
          <p:spPr>
            <a:xfrm rot="7823217">
              <a:off x="1727254" y="1103775"/>
              <a:ext cx="792088" cy="792088"/>
            </a:xfrm>
            <a:prstGeom prst="pie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1691681" y="1184647"/>
              <a:ext cx="806564" cy="1496876"/>
              <a:chOff x="1691681" y="1184647"/>
              <a:chExt cx="806564" cy="1496876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1691681" y="1184647"/>
                <a:ext cx="806564" cy="1439562"/>
              </a:xfrm>
              <a:custGeom>
                <a:avLst/>
                <a:gdLst>
                  <a:gd name="connsiteX0" fmla="*/ 342900 w 845820"/>
                  <a:gd name="connsiteY0" fmla="*/ 891540 h 1725930"/>
                  <a:gd name="connsiteX1" fmla="*/ 11430 w 845820"/>
                  <a:gd name="connsiteY1" fmla="*/ 0 h 1725930"/>
                  <a:gd name="connsiteX2" fmla="*/ 811530 w 845820"/>
                  <a:gd name="connsiteY2" fmla="*/ 160020 h 1725930"/>
                  <a:gd name="connsiteX3" fmla="*/ 845820 w 845820"/>
                  <a:gd name="connsiteY3" fmla="*/ 502920 h 1725930"/>
                  <a:gd name="connsiteX4" fmla="*/ 0 w 845820"/>
                  <a:gd name="connsiteY4" fmla="*/ 1725930 h 1725930"/>
                  <a:gd name="connsiteX5" fmla="*/ 811530 w 845820"/>
                  <a:gd name="connsiteY5" fmla="*/ 1725930 h 1725930"/>
                  <a:gd name="connsiteX6" fmla="*/ 811530 w 845820"/>
                  <a:gd name="connsiteY6" fmla="*/ 1725930 h 1725930"/>
                  <a:gd name="connsiteX0" fmla="*/ 342900 w 845820"/>
                  <a:gd name="connsiteY0" fmla="*/ 891540 h 1725930"/>
                  <a:gd name="connsiteX1" fmla="*/ 40640 w 845820"/>
                  <a:gd name="connsiteY1" fmla="*/ 48260 h 1725930"/>
                  <a:gd name="connsiteX2" fmla="*/ 11430 w 845820"/>
                  <a:gd name="connsiteY2" fmla="*/ 0 h 1725930"/>
                  <a:gd name="connsiteX3" fmla="*/ 811530 w 845820"/>
                  <a:gd name="connsiteY3" fmla="*/ 160020 h 1725930"/>
                  <a:gd name="connsiteX4" fmla="*/ 845820 w 845820"/>
                  <a:gd name="connsiteY4" fmla="*/ 502920 h 1725930"/>
                  <a:gd name="connsiteX5" fmla="*/ 0 w 845820"/>
                  <a:gd name="connsiteY5" fmla="*/ 1725930 h 1725930"/>
                  <a:gd name="connsiteX6" fmla="*/ 811530 w 845820"/>
                  <a:gd name="connsiteY6" fmla="*/ 1725930 h 1725930"/>
                  <a:gd name="connsiteX7" fmla="*/ 811530 w 845820"/>
                  <a:gd name="connsiteY7" fmla="*/ 1725930 h 1725930"/>
                  <a:gd name="connsiteX0" fmla="*/ 431269 w 934189"/>
                  <a:gd name="connsiteY0" fmla="*/ 891540 h 1725930"/>
                  <a:gd name="connsiteX1" fmla="*/ 129009 w 934189"/>
                  <a:gd name="connsiteY1" fmla="*/ 48260 h 1725930"/>
                  <a:gd name="connsiteX2" fmla="*/ 99799 w 934189"/>
                  <a:gd name="connsiteY2" fmla="*/ 0 h 1725930"/>
                  <a:gd name="connsiteX3" fmla="*/ 899899 w 934189"/>
                  <a:gd name="connsiteY3" fmla="*/ 160020 h 1725930"/>
                  <a:gd name="connsiteX4" fmla="*/ 934189 w 934189"/>
                  <a:gd name="connsiteY4" fmla="*/ 502920 h 1725930"/>
                  <a:gd name="connsiteX5" fmla="*/ 88369 w 934189"/>
                  <a:gd name="connsiteY5" fmla="*/ 1725930 h 1725930"/>
                  <a:gd name="connsiteX6" fmla="*/ 899899 w 934189"/>
                  <a:gd name="connsiteY6" fmla="*/ 1725930 h 1725930"/>
                  <a:gd name="connsiteX7" fmla="*/ 899899 w 934189"/>
                  <a:gd name="connsiteY7" fmla="*/ 1725930 h 1725930"/>
                  <a:gd name="connsiteX0" fmla="*/ 471539 w 974459"/>
                  <a:gd name="connsiteY0" fmla="*/ 891540 h 1725930"/>
                  <a:gd name="connsiteX1" fmla="*/ 169279 w 974459"/>
                  <a:gd name="connsiteY1" fmla="*/ 48260 h 1725930"/>
                  <a:gd name="connsiteX2" fmla="*/ 140069 w 974459"/>
                  <a:gd name="connsiteY2" fmla="*/ 0 h 1725930"/>
                  <a:gd name="connsiteX3" fmla="*/ 940169 w 974459"/>
                  <a:gd name="connsiteY3" fmla="*/ 160020 h 1725930"/>
                  <a:gd name="connsiteX4" fmla="*/ 974459 w 974459"/>
                  <a:gd name="connsiteY4" fmla="*/ 502920 h 1725930"/>
                  <a:gd name="connsiteX5" fmla="*/ 128639 w 974459"/>
                  <a:gd name="connsiteY5" fmla="*/ 1725930 h 1725930"/>
                  <a:gd name="connsiteX6" fmla="*/ 940169 w 974459"/>
                  <a:gd name="connsiteY6" fmla="*/ 1725930 h 1725930"/>
                  <a:gd name="connsiteX7" fmla="*/ 940169 w 974459"/>
                  <a:gd name="connsiteY7" fmla="*/ 1725930 h 1725930"/>
                  <a:gd name="connsiteX0" fmla="*/ 471539 w 974459"/>
                  <a:gd name="connsiteY0" fmla="*/ 843280 h 1677670"/>
                  <a:gd name="connsiteX1" fmla="*/ 169279 w 974459"/>
                  <a:gd name="connsiteY1" fmla="*/ 0 h 1677670"/>
                  <a:gd name="connsiteX2" fmla="*/ 940169 w 974459"/>
                  <a:gd name="connsiteY2" fmla="*/ 111760 h 1677670"/>
                  <a:gd name="connsiteX3" fmla="*/ 974459 w 974459"/>
                  <a:gd name="connsiteY3" fmla="*/ 454660 h 1677670"/>
                  <a:gd name="connsiteX4" fmla="*/ 128639 w 974459"/>
                  <a:gd name="connsiteY4" fmla="*/ 1677670 h 1677670"/>
                  <a:gd name="connsiteX5" fmla="*/ 940169 w 974459"/>
                  <a:gd name="connsiteY5" fmla="*/ 1677670 h 1677670"/>
                  <a:gd name="connsiteX6" fmla="*/ 940169 w 974459"/>
                  <a:gd name="connsiteY6" fmla="*/ 1677670 h 1677670"/>
                  <a:gd name="connsiteX0" fmla="*/ 471539 w 974459"/>
                  <a:gd name="connsiteY0" fmla="*/ 994676 h 1829066"/>
                  <a:gd name="connsiteX1" fmla="*/ 169279 w 974459"/>
                  <a:gd name="connsiteY1" fmla="*/ 151396 h 1829066"/>
                  <a:gd name="connsiteX2" fmla="*/ 940169 w 974459"/>
                  <a:gd name="connsiteY2" fmla="*/ 263156 h 1829066"/>
                  <a:gd name="connsiteX3" fmla="*/ 974459 w 974459"/>
                  <a:gd name="connsiteY3" fmla="*/ 606056 h 1829066"/>
                  <a:gd name="connsiteX4" fmla="*/ 128639 w 974459"/>
                  <a:gd name="connsiteY4" fmla="*/ 1829066 h 1829066"/>
                  <a:gd name="connsiteX5" fmla="*/ 940169 w 974459"/>
                  <a:gd name="connsiteY5" fmla="*/ 1829066 h 1829066"/>
                  <a:gd name="connsiteX6" fmla="*/ 940169 w 974459"/>
                  <a:gd name="connsiteY6" fmla="*/ 1829066 h 1829066"/>
                  <a:gd name="connsiteX0" fmla="*/ 471539 w 974459"/>
                  <a:gd name="connsiteY0" fmla="*/ 1023494 h 1857884"/>
                  <a:gd name="connsiteX1" fmla="*/ 169279 w 974459"/>
                  <a:gd name="connsiteY1" fmla="*/ 180214 h 1857884"/>
                  <a:gd name="connsiteX2" fmla="*/ 940169 w 974459"/>
                  <a:gd name="connsiteY2" fmla="*/ 291974 h 1857884"/>
                  <a:gd name="connsiteX3" fmla="*/ 974459 w 974459"/>
                  <a:gd name="connsiteY3" fmla="*/ 634874 h 1857884"/>
                  <a:gd name="connsiteX4" fmla="*/ 128639 w 974459"/>
                  <a:gd name="connsiteY4" fmla="*/ 1857884 h 1857884"/>
                  <a:gd name="connsiteX5" fmla="*/ 940169 w 974459"/>
                  <a:gd name="connsiteY5" fmla="*/ 1857884 h 1857884"/>
                  <a:gd name="connsiteX6" fmla="*/ 940169 w 974459"/>
                  <a:gd name="connsiteY6" fmla="*/ 1857884 h 1857884"/>
                  <a:gd name="connsiteX0" fmla="*/ 471539 w 1007193"/>
                  <a:gd name="connsiteY0" fmla="*/ 1018401 h 1852791"/>
                  <a:gd name="connsiteX1" fmla="*/ 169279 w 1007193"/>
                  <a:gd name="connsiteY1" fmla="*/ 175121 h 1852791"/>
                  <a:gd name="connsiteX2" fmla="*/ 1003669 w 1007193"/>
                  <a:gd name="connsiteY2" fmla="*/ 305931 h 1852791"/>
                  <a:gd name="connsiteX3" fmla="*/ 974459 w 1007193"/>
                  <a:gd name="connsiteY3" fmla="*/ 629781 h 1852791"/>
                  <a:gd name="connsiteX4" fmla="*/ 128639 w 1007193"/>
                  <a:gd name="connsiteY4" fmla="*/ 1852791 h 1852791"/>
                  <a:gd name="connsiteX5" fmla="*/ 940169 w 1007193"/>
                  <a:gd name="connsiteY5" fmla="*/ 1852791 h 1852791"/>
                  <a:gd name="connsiteX6" fmla="*/ 940169 w 1007193"/>
                  <a:gd name="connsiteY6" fmla="*/ 1852791 h 1852791"/>
                  <a:gd name="connsiteX0" fmla="*/ 471539 w 1019065"/>
                  <a:gd name="connsiteY0" fmla="*/ 1018401 h 1852791"/>
                  <a:gd name="connsiteX1" fmla="*/ 169279 w 1019065"/>
                  <a:gd name="connsiteY1" fmla="*/ 175121 h 1852791"/>
                  <a:gd name="connsiteX2" fmla="*/ 1003669 w 1019065"/>
                  <a:gd name="connsiteY2" fmla="*/ 305931 h 1852791"/>
                  <a:gd name="connsiteX3" fmla="*/ 974459 w 1019065"/>
                  <a:gd name="connsiteY3" fmla="*/ 629781 h 1852791"/>
                  <a:gd name="connsiteX4" fmla="*/ 128639 w 1019065"/>
                  <a:gd name="connsiteY4" fmla="*/ 1852791 h 1852791"/>
                  <a:gd name="connsiteX5" fmla="*/ 940169 w 1019065"/>
                  <a:gd name="connsiteY5" fmla="*/ 1852791 h 1852791"/>
                  <a:gd name="connsiteX6" fmla="*/ 940169 w 1019065"/>
                  <a:gd name="connsiteY6" fmla="*/ 1852791 h 1852791"/>
                  <a:gd name="connsiteX0" fmla="*/ 471539 w 1019065"/>
                  <a:gd name="connsiteY0" fmla="*/ 1028713 h 1863103"/>
                  <a:gd name="connsiteX1" fmla="*/ 169279 w 1019065"/>
                  <a:gd name="connsiteY1" fmla="*/ 185433 h 1863103"/>
                  <a:gd name="connsiteX2" fmla="*/ 1003669 w 1019065"/>
                  <a:gd name="connsiteY2" fmla="*/ 316243 h 1863103"/>
                  <a:gd name="connsiteX3" fmla="*/ 974459 w 1019065"/>
                  <a:gd name="connsiteY3" fmla="*/ 640093 h 1863103"/>
                  <a:gd name="connsiteX4" fmla="*/ 128639 w 1019065"/>
                  <a:gd name="connsiteY4" fmla="*/ 1863103 h 1863103"/>
                  <a:gd name="connsiteX5" fmla="*/ 940169 w 1019065"/>
                  <a:gd name="connsiteY5" fmla="*/ 1863103 h 1863103"/>
                  <a:gd name="connsiteX6" fmla="*/ 940169 w 1019065"/>
                  <a:gd name="connsiteY6" fmla="*/ 1863103 h 1863103"/>
                  <a:gd name="connsiteX0" fmla="*/ 471539 w 1041769"/>
                  <a:gd name="connsiteY0" fmla="*/ 1028713 h 1863103"/>
                  <a:gd name="connsiteX1" fmla="*/ 169279 w 1041769"/>
                  <a:gd name="connsiteY1" fmla="*/ 185433 h 1863103"/>
                  <a:gd name="connsiteX2" fmla="*/ 1041769 w 1041769"/>
                  <a:gd name="connsiteY2" fmla="*/ 316243 h 1863103"/>
                  <a:gd name="connsiteX3" fmla="*/ 974459 w 1041769"/>
                  <a:gd name="connsiteY3" fmla="*/ 640093 h 1863103"/>
                  <a:gd name="connsiteX4" fmla="*/ 128639 w 1041769"/>
                  <a:gd name="connsiteY4" fmla="*/ 1863103 h 1863103"/>
                  <a:gd name="connsiteX5" fmla="*/ 940169 w 1041769"/>
                  <a:gd name="connsiteY5" fmla="*/ 1863103 h 1863103"/>
                  <a:gd name="connsiteX6" fmla="*/ 940169 w 1041769"/>
                  <a:gd name="connsiteY6" fmla="*/ 1863103 h 1863103"/>
                  <a:gd name="connsiteX0" fmla="*/ 471539 w 1056045"/>
                  <a:gd name="connsiteY0" fmla="*/ 1028713 h 1863103"/>
                  <a:gd name="connsiteX1" fmla="*/ 169279 w 1056045"/>
                  <a:gd name="connsiteY1" fmla="*/ 185433 h 1863103"/>
                  <a:gd name="connsiteX2" fmla="*/ 1041769 w 1056045"/>
                  <a:gd name="connsiteY2" fmla="*/ 316243 h 1863103"/>
                  <a:gd name="connsiteX3" fmla="*/ 974459 w 1056045"/>
                  <a:gd name="connsiteY3" fmla="*/ 640093 h 1863103"/>
                  <a:gd name="connsiteX4" fmla="*/ 128639 w 1056045"/>
                  <a:gd name="connsiteY4" fmla="*/ 1863103 h 1863103"/>
                  <a:gd name="connsiteX5" fmla="*/ 940169 w 1056045"/>
                  <a:gd name="connsiteY5" fmla="*/ 1863103 h 1863103"/>
                  <a:gd name="connsiteX6" fmla="*/ 940169 w 1056045"/>
                  <a:gd name="connsiteY6" fmla="*/ 1863103 h 1863103"/>
                  <a:gd name="connsiteX0" fmla="*/ 471539 w 1052637"/>
                  <a:gd name="connsiteY0" fmla="*/ 1028713 h 1863103"/>
                  <a:gd name="connsiteX1" fmla="*/ 169279 w 1052637"/>
                  <a:gd name="connsiteY1" fmla="*/ 185433 h 1863103"/>
                  <a:gd name="connsiteX2" fmla="*/ 1041769 w 1052637"/>
                  <a:gd name="connsiteY2" fmla="*/ 316243 h 1863103"/>
                  <a:gd name="connsiteX3" fmla="*/ 974459 w 1052637"/>
                  <a:gd name="connsiteY3" fmla="*/ 640093 h 1863103"/>
                  <a:gd name="connsiteX4" fmla="*/ 128639 w 1052637"/>
                  <a:gd name="connsiteY4" fmla="*/ 1863103 h 1863103"/>
                  <a:gd name="connsiteX5" fmla="*/ 940169 w 1052637"/>
                  <a:gd name="connsiteY5" fmla="*/ 1863103 h 1863103"/>
                  <a:gd name="connsiteX6" fmla="*/ 940169 w 1052637"/>
                  <a:gd name="connsiteY6" fmla="*/ 1863103 h 1863103"/>
                  <a:gd name="connsiteX0" fmla="*/ 471539 w 974505"/>
                  <a:gd name="connsiteY0" fmla="*/ 853953 h 1688343"/>
                  <a:gd name="connsiteX1" fmla="*/ 169279 w 974505"/>
                  <a:gd name="connsiteY1" fmla="*/ 10673 h 1688343"/>
                  <a:gd name="connsiteX2" fmla="*/ 974459 w 974505"/>
                  <a:gd name="connsiteY2" fmla="*/ 465333 h 1688343"/>
                  <a:gd name="connsiteX3" fmla="*/ 128639 w 974505"/>
                  <a:gd name="connsiteY3" fmla="*/ 1688343 h 1688343"/>
                  <a:gd name="connsiteX4" fmla="*/ 940169 w 974505"/>
                  <a:gd name="connsiteY4" fmla="*/ 1688343 h 1688343"/>
                  <a:gd name="connsiteX5" fmla="*/ 940169 w 974505"/>
                  <a:gd name="connsiteY5" fmla="*/ 1688343 h 1688343"/>
                  <a:gd name="connsiteX0" fmla="*/ 471539 w 1013714"/>
                  <a:gd name="connsiteY0" fmla="*/ 863438 h 1697828"/>
                  <a:gd name="connsiteX1" fmla="*/ 169279 w 1013714"/>
                  <a:gd name="connsiteY1" fmla="*/ 20158 h 1697828"/>
                  <a:gd name="connsiteX2" fmla="*/ 974459 w 1013714"/>
                  <a:gd name="connsiteY2" fmla="*/ 474818 h 1697828"/>
                  <a:gd name="connsiteX3" fmla="*/ 128639 w 1013714"/>
                  <a:gd name="connsiteY3" fmla="*/ 1697828 h 1697828"/>
                  <a:gd name="connsiteX4" fmla="*/ 940169 w 1013714"/>
                  <a:gd name="connsiteY4" fmla="*/ 1697828 h 1697828"/>
                  <a:gd name="connsiteX5" fmla="*/ 940169 w 1013714"/>
                  <a:gd name="connsiteY5" fmla="*/ 1697828 h 1697828"/>
                  <a:gd name="connsiteX0" fmla="*/ 471539 w 1027597"/>
                  <a:gd name="connsiteY0" fmla="*/ 999674 h 1834064"/>
                  <a:gd name="connsiteX1" fmla="*/ 169279 w 1027597"/>
                  <a:gd name="connsiteY1" fmla="*/ 156394 h 1834064"/>
                  <a:gd name="connsiteX2" fmla="*/ 974459 w 1027597"/>
                  <a:gd name="connsiteY2" fmla="*/ 611054 h 1834064"/>
                  <a:gd name="connsiteX3" fmla="*/ 128639 w 1027597"/>
                  <a:gd name="connsiteY3" fmla="*/ 1834064 h 1834064"/>
                  <a:gd name="connsiteX4" fmla="*/ 940169 w 1027597"/>
                  <a:gd name="connsiteY4" fmla="*/ 1834064 h 1834064"/>
                  <a:gd name="connsiteX5" fmla="*/ 940169 w 1027597"/>
                  <a:gd name="connsiteY5" fmla="*/ 1834064 h 1834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7597" h="1834064">
                    <a:moveTo>
                      <a:pt x="471539" y="999674"/>
                    </a:moveTo>
                    <a:cubicBezTo>
                      <a:pt x="123136" y="964114"/>
                      <a:pt x="-212568" y="534854"/>
                      <a:pt x="169279" y="156394"/>
                    </a:cubicBezTo>
                    <a:cubicBezTo>
                      <a:pt x="568616" y="-229960"/>
                      <a:pt x="1217870" y="167617"/>
                      <a:pt x="974459" y="611054"/>
                    </a:cubicBezTo>
                    <a:lnTo>
                      <a:pt x="128639" y="1834064"/>
                    </a:lnTo>
                    <a:lnTo>
                      <a:pt x="940169" y="1834064"/>
                    </a:lnTo>
                    <a:lnTo>
                      <a:pt x="940169" y="1834064"/>
                    </a:lnTo>
                  </a:path>
                </a:pathLst>
              </a:custGeom>
              <a:ln w="571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 flipH="1">
                <a:off x="1907274" y="1953941"/>
                <a:ext cx="432048" cy="606783"/>
              </a:xfrm>
              <a:prstGeom prst="line">
                <a:avLst/>
              </a:prstGeom>
              <a:ln w="19050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051720" y="2681523"/>
                <a:ext cx="432048" cy="0"/>
              </a:xfrm>
              <a:prstGeom prst="line">
                <a:avLst/>
              </a:prstGeom>
              <a:ln w="19050">
                <a:solidFill>
                  <a:srgbClr val="FF33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组合 66"/>
          <p:cNvGrpSpPr/>
          <p:nvPr/>
        </p:nvGrpSpPr>
        <p:grpSpPr>
          <a:xfrm>
            <a:off x="3150427" y="1116808"/>
            <a:ext cx="1580953" cy="1664930"/>
            <a:chOff x="2997971" y="1116808"/>
            <a:chExt cx="1580953" cy="1664930"/>
          </a:xfrm>
        </p:grpSpPr>
        <p:sp>
          <p:nvSpPr>
            <p:cNvPr id="20" name="饼形 19"/>
            <p:cNvSpPr/>
            <p:nvPr/>
          </p:nvSpPr>
          <p:spPr>
            <a:xfrm>
              <a:off x="3083014" y="1214835"/>
              <a:ext cx="1488986" cy="1488986"/>
            </a:xfrm>
            <a:prstGeom prst="pie">
              <a:avLst>
                <a:gd name="adj1" fmla="val 6969958"/>
                <a:gd name="adj2" fmla="val 19858163"/>
              </a:avLst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083014" y="1205987"/>
              <a:ext cx="1495910" cy="1495910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饼形 41"/>
            <p:cNvSpPr/>
            <p:nvPr/>
          </p:nvSpPr>
          <p:spPr>
            <a:xfrm>
              <a:off x="2997971" y="1116808"/>
              <a:ext cx="1154420" cy="1045370"/>
            </a:xfrm>
            <a:custGeom>
              <a:avLst/>
              <a:gdLst>
                <a:gd name="connsiteX0" fmla="*/ 34074 w 1625054"/>
                <a:gd name="connsiteY0" fmla="*/ 1045359 h 1625054"/>
                <a:gd name="connsiteX1" fmla="*/ 280691 w 1625054"/>
                <a:gd name="connsiteY1" fmla="*/ 198239 h 1625054"/>
                <a:gd name="connsiteX2" fmla="*/ 1154389 w 1625054"/>
                <a:gd name="connsiteY2" fmla="*/ 75418 h 1625054"/>
                <a:gd name="connsiteX3" fmla="*/ 812527 w 1625054"/>
                <a:gd name="connsiteY3" fmla="*/ 812527 h 1625054"/>
                <a:gd name="connsiteX4" fmla="*/ 34074 w 1625054"/>
                <a:gd name="connsiteY4" fmla="*/ 1045359 h 1625054"/>
                <a:gd name="connsiteX0" fmla="*/ 812558 w 1154420"/>
                <a:gd name="connsiteY0" fmla="*/ 812538 h 1045370"/>
                <a:gd name="connsiteX1" fmla="*/ 34105 w 1154420"/>
                <a:gd name="connsiteY1" fmla="*/ 1045370 h 1045370"/>
                <a:gd name="connsiteX2" fmla="*/ 280722 w 1154420"/>
                <a:gd name="connsiteY2" fmla="*/ 198250 h 1045370"/>
                <a:gd name="connsiteX3" fmla="*/ 1154420 w 1154420"/>
                <a:gd name="connsiteY3" fmla="*/ 75429 h 1045370"/>
                <a:gd name="connsiteX4" fmla="*/ 903998 w 1154420"/>
                <a:gd name="connsiteY4" fmla="*/ 903978 h 1045370"/>
                <a:gd name="connsiteX0" fmla="*/ 812558 w 1154420"/>
                <a:gd name="connsiteY0" fmla="*/ 812538 h 1045370"/>
                <a:gd name="connsiteX1" fmla="*/ 34105 w 1154420"/>
                <a:gd name="connsiteY1" fmla="*/ 1045370 h 1045370"/>
                <a:gd name="connsiteX2" fmla="*/ 280722 w 1154420"/>
                <a:gd name="connsiteY2" fmla="*/ 198250 h 1045370"/>
                <a:gd name="connsiteX3" fmla="*/ 1154420 w 1154420"/>
                <a:gd name="connsiteY3" fmla="*/ 75429 h 1045370"/>
                <a:gd name="connsiteX0" fmla="*/ 34105 w 1154420"/>
                <a:gd name="connsiteY0" fmla="*/ 1045370 h 1045370"/>
                <a:gd name="connsiteX1" fmla="*/ 280722 w 1154420"/>
                <a:gd name="connsiteY1" fmla="*/ 198250 h 1045370"/>
                <a:gd name="connsiteX2" fmla="*/ 1154420 w 1154420"/>
                <a:gd name="connsiteY2" fmla="*/ 75429 h 104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4420" h="1045370">
                  <a:moveTo>
                    <a:pt x="34105" y="1045370"/>
                  </a:moveTo>
                  <a:cubicBezTo>
                    <a:pt x="-57508" y="739069"/>
                    <a:pt x="39016" y="407513"/>
                    <a:pt x="280722" y="198250"/>
                  </a:cubicBezTo>
                  <a:cubicBezTo>
                    <a:pt x="522428" y="-11014"/>
                    <a:pt x="864386" y="-59085"/>
                    <a:pt x="1154420" y="75429"/>
                  </a:cubicBezTo>
                </a:path>
              </a:pathLst>
            </a:cu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饼形 42"/>
            <p:cNvSpPr/>
            <p:nvPr/>
          </p:nvSpPr>
          <p:spPr>
            <a:xfrm>
              <a:off x="3862614" y="2444232"/>
              <a:ext cx="636312" cy="337506"/>
            </a:xfrm>
            <a:custGeom>
              <a:avLst/>
              <a:gdLst>
                <a:gd name="connsiteX0" fmla="*/ 1567175 w 1646037"/>
                <a:gd name="connsiteY0" fmla="*/ 1174572 h 1646037"/>
                <a:gd name="connsiteX1" fmla="*/ 854663 w 1646037"/>
                <a:gd name="connsiteY1" fmla="*/ 1645428 h 1646037"/>
                <a:gd name="connsiteX2" fmla="*/ 823019 w 1646037"/>
                <a:gd name="connsiteY2" fmla="*/ 823019 h 1646037"/>
                <a:gd name="connsiteX3" fmla="*/ 1567175 w 1646037"/>
                <a:gd name="connsiteY3" fmla="*/ 1174572 h 1646037"/>
                <a:gd name="connsiteX0" fmla="*/ 0 w 744156"/>
                <a:gd name="connsiteY0" fmla="*/ 0 h 822409"/>
                <a:gd name="connsiteX1" fmla="*/ 744156 w 744156"/>
                <a:gd name="connsiteY1" fmla="*/ 351553 h 822409"/>
                <a:gd name="connsiteX2" fmla="*/ 31644 w 744156"/>
                <a:gd name="connsiteY2" fmla="*/ 822409 h 822409"/>
                <a:gd name="connsiteX3" fmla="*/ 91440 w 744156"/>
                <a:gd name="connsiteY3" fmla="*/ 91440 h 822409"/>
                <a:gd name="connsiteX0" fmla="*/ 0 w 744156"/>
                <a:gd name="connsiteY0" fmla="*/ 0 h 822409"/>
                <a:gd name="connsiteX1" fmla="*/ 744156 w 744156"/>
                <a:gd name="connsiteY1" fmla="*/ 351553 h 822409"/>
                <a:gd name="connsiteX2" fmla="*/ 31644 w 744156"/>
                <a:gd name="connsiteY2" fmla="*/ 822409 h 822409"/>
                <a:gd name="connsiteX0" fmla="*/ 712512 w 712512"/>
                <a:gd name="connsiteY0" fmla="*/ 0 h 470856"/>
                <a:gd name="connsiteX1" fmla="*/ 0 w 712512"/>
                <a:gd name="connsiteY1" fmla="*/ 470856 h 470856"/>
                <a:gd name="connsiteX0" fmla="*/ 636312 w 636312"/>
                <a:gd name="connsiteY0" fmla="*/ 0 h 337506"/>
                <a:gd name="connsiteX1" fmla="*/ 0 w 636312"/>
                <a:gd name="connsiteY1" fmla="*/ 337506 h 337506"/>
                <a:gd name="connsiteX0" fmla="*/ 636312 w 636312"/>
                <a:gd name="connsiteY0" fmla="*/ 0 h 337506"/>
                <a:gd name="connsiteX1" fmla="*/ 0 w 636312"/>
                <a:gd name="connsiteY1" fmla="*/ 337506 h 33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36312" h="337506">
                  <a:moveTo>
                    <a:pt x="636312" y="0"/>
                  </a:moveTo>
                  <a:cubicBezTo>
                    <a:pt x="490908" y="182291"/>
                    <a:pt x="306726" y="325704"/>
                    <a:pt x="0" y="337506"/>
                  </a:cubicBezTo>
                </a:path>
              </a:pathLst>
            </a:cu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14774" y="1214835"/>
            <a:ext cx="1133490" cy="1555099"/>
            <a:chOff x="6127306" y="1214835"/>
            <a:chExt cx="1133490" cy="1555099"/>
          </a:xfrm>
        </p:grpSpPr>
        <p:sp>
          <p:nvSpPr>
            <p:cNvPr id="21" name="饼形 20"/>
            <p:cNvSpPr/>
            <p:nvPr/>
          </p:nvSpPr>
          <p:spPr>
            <a:xfrm rot="19007709">
              <a:off x="6128770" y="1685074"/>
              <a:ext cx="1017780" cy="1017780"/>
            </a:xfrm>
            <a:prstGeom prst="pie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127306" y="1214835"/>
              <a:ext cx="1074440" cy="1487062"/>
              <a:chOff x="6089848" y="1511957"/>
              <a:chExt cx="1074440" cy="1487062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089848" y="1924579"/>
                <a:ext cx="1074440" cy="1074440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" name="直接连接符 9"/>
              <p:cNvCxnSpPr>
                <a:stCxn id="6" idx="1"/>
              </p:cNvCxnSpPr>
              <p:nvPr/>
            </p:nvCxnSpPr>
            <p:spPr>
              <a:xfrm flipV="1">
                <a:off x="6247196" y="1511957"/>
                <a:ext cx="301125" cy="569970"/>
              </a:xfrm>
              <a:prstGeom prst="line">
                <a:avLst/>
              </a:prstGeom>
              <a:ln w="57150" cap="rnd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饼形 43"/>
            <p:cNvSpPr/>
            <p:nvPr/>
          </p:nvSpPr>
          <p:spPr>
            <a:xfrm>
              <a:off x="6516216" y="2257332"/>
              <a:ext cx="744580" cy="512602"/>
            </a:xfrm>
            <a:custGeom>
              <a:avLst/>
              <a:gdLst>
                <a:gd name="connsiteX0" fmla="*/ 1148622 w 1152128"/>
                <a:gd name="connsiteY0" fmla="*/ 639527 h 1152128"/>
                <a:gd name="connsiteX1" fmla="*/ 891077 w 1152128"/>
                <a:gd name="connsiteY1" fmla="*/ 1058367 h 1152128"/>
                <a:gd name="connsiteX2" fmla="*/ 404042 w 1152128"/>
                <a:gd name="connsiteY2" fmla="*/ 1125843 h 1152128"/>
                <a:gd name="connsiteX3" fmla="*/ 576064 w 1152128"/>
                <a:gd name="connsiteY3" fmla="*/ 576064 h 1152128"/>
                <a:gd name="connsiteX4" fmla="*/ 1148622 w 1152128"/>
                <a:gd name="connsiteY4" fmla="*/ 639527 h 1152128"/>
                <a:gd name="connsiteX0" fmla="*/ 172022 w 744580"/>
                <a:gd name="connsiteY0" fmla="*/ 0 h 576065"/>
                <a:gd name="connsiteX1" fmla="*/ 744580 w 744580"/>
                <a:gd name="connsiteY1" fmla="*/ 63463 h 576065"/>
                <a:gd name="connsiteX2" fmla="*/ 487035 w 744580"/>
                <a:gd name="connsiteY2" fmla="*/ 482303 h 576065"/>
                <a:gd name="connsiteX3" fmla="*/ 0 w 744580"/>
                <a:gd name="connsiteY3" fmla="*/ 549779 h 576065"/>
                <a:gd name="connsiteX4" fmla="*/ 263462 w 744580"/>
                <a:gd name="connsiteY4" fmla="*/ 91440 h 576065"/>
                <a:gd name="connsiteX0" fmla="*/ 172022 w 744580"/>
                <a:gd name="connsiteY0" fmla="*/ 0 h 576065"/>
                <a:gd name="connsiteX1" fmla="*/ 744580 w 744580"/>
                <a:gd name="connsiteY1" fmla="*/ 63463 h 576065"/>
                <a:gd name="connsiteX2" fmla="*/ 487035 w 744580"/>
                <a:gd name="connsiteY2" fmla="*/ 482303 h 576065"/>
                <a:gd name="connsiteX3" fmla="*/ 0 w 744580"/>
                <a:gd name="connsiteY3" fmla="*/ 549779 h 576065"/>
                <a:gd name="connsiteX0" fmla="*/ 744580 w 744580"/>
                <a:gd name="connsiteY0" fmla="*/ 0 h 512602"/>
                <a:gd name="connsiteX1" fmla="*/ 487035 w 744580"/>
                <a:gd name="connsiteY1" fmla="*/ 418840 h 512602"/>
                <a:gd name="connsiteX2" fmla="*/ 0 w 744580"/>
                <a:gd name="connsiteY2" fmla="*/ 486316 h 512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580" h="512602">
                  <a:moveTo>
                    <a:pt x="744580" y="0"/>
                  </a:moveTo>
                  <a:cubicBezTo>
                    <a:pt x="725617" y="171079"/>
                    <a:pt x="631146" y="324715"/>
                    <a:pt x="487035" y="418840"/>
                  </a:cubicBezTo>
                  <a:cubicBezTo>
                    <a:pt x="342924" y="512965"/>
                    <a:pt x="164273" y="537716"/>
                    <a:pt x="0" y="486316"/>
                  </a:cubicBezTo>
                </a:path>
              </a:pathLst>
            </a:custGeom>
            <a:noFill/>
            <a:ln>
              <a:solidFill>
                <a:srgbClr val="FF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3401165" y="2969604"/>
            <a:ext cx="2316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2681575" y="3776141"/>
            <a:ext cx="3828137" cy="307777"/>
            <a:chOff x="2681575" y="3980773"/>
            <a:chExt cx="3828137" cy="307777"/>
          </a:xfrm>
        </p:grpSpPr>
        <p:sp>
          <p:nvSpPr>
            <p:cNvPr id="47" name="TextBox 46"/>
            <p:cNvSpPr txBox="1"/>
            <p:nvPr/>
          </p:nvSpPr>
          <p:spPr>
            <a:xfrm>
              <a:off x="2681575" y="398077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工作总结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656684" y="398077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商务报告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631793" y="398077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新年计划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606901" y="3980773"/>
              <a:ext cx="90281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商务展示</a:t>
              </a:r>
              <a:endPara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52" name="直接连接符 51"/>
          <p:cNvCxnSpPr/>
          <p:nvPr/>
        </p:nvCxnSpPr>
        <p:spPr>
          <a:xfrm>
            <a:off x="2653035" y="3830358"/>
            <a:ext cx="0" cy="18466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3622756" y="3830358"/>
            <a:ext cx="0" cy="18466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4592477" y="3830358"/>
            <a:ext cx="0" cy="18466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5562198" y="3830358"/>
            <a:ext cx="0" cy="18466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6516216" y="3830358"/>
            <a:ext cx="0" cy="184666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223964" y="1153779"/>
            <a:ext cx="0" cy="1585089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2609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10934"/>
            <a:ext cx="9144000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18827577">
            <a:off x="2152882" y="1448028"/>
            <a:ext cx="1181773" cy="1182668"/>
          </a:xfrm>
          <a:custGeom>
            <a:avLst/>
            <a:gdLst>
              <a:gd name="connsiteX0" fmla="*/ 0 w 1283878"/>
              <a:gd name="connsiteY0" fmla="*/ 0 h 1283878"/>
              <a:gd name="connsiteX1" fmla="*/ 1283878 w 1283878"/>
              <a:gd name="connsiteY1" fmla="*/ 0 h 1283878"/>
              <a:gd name="connsiteX2" fmla="*/ 1283878 w 1283878"/>
              <a:gd name="connsiteY2" fmla="*/ 1283878 h 1283878"/>
              <a:gd name="connsiteX3" fmla="*/ 0 w 1283878"/>
              <a:gd name="connsiteY3" fmla="*/ 1283878 h 1283878"/>
              <a:gd name="connsiteX4" fmla="*/ 0 w 1283878"/>
              <a:gd name="connsiteY4" fmla="*/ 0 h 1283878"/>
              <a:gd name="connsiteX0" fmla="*/ 0 w 1286237"/>
              <a:gd name="connsiteY0" fmla="*/ 0 h 1283878"/>
              <a:gd name="connsiteX1" fmla="*/ 1283878 w 1286237"/>
              <a:gd name="connsiteY1" fmla="*/ 0 h 1283878"/>
              <a:gd name="connsiteX2" fmla="*/ 1286237 w 1286237"/>
              <a:gd name="connsiteY2" fmla="*/ 960915 h 1283878"/>
              <a:gd name="connsiteX3" fmla="*/ 1283878 w 1286237"/>
              <a:gd name="connsiteY3" fmla="*/ 1283878 h 1283878"/>
              <a:gd name="connsiteX4" fmla="*/ 0 w 1286237"/>
              <a:gd name="connsiteY4" fmla="*/ 1283878 h 1283878"/>
              <a:gd name="connsiteX5" fmla="*/ 0 w 1286237"/>
              <a:gd name="connsiteY5" fmla="*/ 0 h 1283878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1283878 w 1286237"/>
              <a:gd name="connsiteY3" fmla="*/ 1283878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  <a:gd name="connsiteX0" fmla="*/ 0 w 1286237"/>
              <a:gd name="connsiteY0" fmla="*/ 0 h 1287211"/>
              <a:gd name="connsiteX1" fmla="*/ 1283878 w 1286237"/>
              <a:gd name="connsiteY1" fmla="*/ 0 h 1287211"/>
              <a:gd name="connsiteX2" fmla="*/ 1286237 w 1286237"/>
              <a:gd name="connsiteY2" fmla="*/ 960915 h 1287211"/>
              <a:gd name="connsiteX3" fmla="*/ 960311 w 1286237"/>
              <a:gd name="connsiteY3" fmla="*/ 973909 h 1287211"/>
              <a:gd name="connsiteX4" fmla="*/ 945897 w 1286237"/>
              <a:gd name="connsiteY4" fmla="*/ 1287211 h 1287211"/>
              <a:gd name="connsiteX5" fmla="*/ 0 w 1286237"/>
              <a:gd name="connsiteY5" fmla="*/ 1283878 h 1287211"/>
              <a:gd name="connsiteX6" fmla="*/ 0 w 1286237"/>
              <a:gd name="connsiteY6" fmla="*/ 0 h 1287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6237" h="1287211">
                <a:moveTo>
                  <a:pt x="0" y="0"/>
                </a:moveTo>
                <a:lnTo>
                  <a:pt x="1283878" y="0"/>
                </a:lnTo>
                <a:cubicBezTo>
                  <a:pt x="1284664" y="320305"/>
                  <a:pt x="1285451" y="640610"/>
                  <a:pt x="1286237" y="960915"/>
                </a:cubicBezTo>
                <a:lnTo>
                  <a:pt x="960311" y="973909"/>
                </a:lnTo>
                <a:lnTo>
                  <a:pt x="945897" y="1287211"/>
                </a:lnTo>
                <a:lnTo>
                  <a:pt x="0" y="1283878"/>
                </a:lnTo>
                <a:lnTo>
                  <a:pt x="0" y="0"/>
                </a:lnTo>
                <a:close/>
              </a:path>
            </a:pathLst>
          </a:cu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3232492" y="1603673"/>
            <a:ext cx="845036" cy="845036"/>
          </a:xfrm>
          <a:prstGeom prst="diamond">
            <a:avLst/>
          </a:prstGeom>
          <a:solidFill>
            <a:srgbClr val="FF6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3209795" y="1381073"/>
            <a:ext cx="386541" cy="386541"/>
          </a:xfrm>
          <a:prstGeom prst="diamond">
            <a:avLst/>
          </a:prstGeom>
          <a:solidFill>
            <a:srgbClr val="FF2D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06"/>
          <p:cNvSpPr>
            <a:spLocks noEditPoints="1"/>
          </p:cNvSpPr>
          <p:nvPr/>
        </p:nvSpPr>
        <p:spPr bwMode="auto">
          <a:xfrm>
            <a:off x="2399726" y="1767614"/>
            <a:ext cx="589816" cy="589816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38189" y="1545635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38189" y="2146824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Microsoft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Office</a:t>
            </a:r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81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1563638"/>
            <a:ext cx="7308304" cy="3579862"/>
          </a:xfrm>
          <a:prstGeom prst="rtTriangle">
            <a:avLst/>
          </a:prstGeom>
          <a:solidFill>
            <a:srgbClr val="FF4791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rot="1586796">
            <a:off x="4189825" y="2228344"/>
            <a:ext cx="2380190" cy="1872179"/>
          </a:xfrm>
          <a:prstGeom prst="parallelogram">
            <a:avLst>
              <a:gd name="adj" fmla="val 65331"/>
            </a:avLst>
          </a:prstGeom>
          <a:solidFill>
            <a:srgbClr val="FF2D82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81709" y="1716038"/>
            <a:ext cx="6804548" cy="3333105"/>
          </a:xfrm>
          <a:prstGeom prst="rtTriangle">
            <a:avLst/>
          </a:prstGeom>
          <a:noFill/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 rot="8958219" flipV="1">
            <a:off x="4403080" y="2507365"/>
            <a:ext cx="2985946" cy="2834858"/>
          </a:xfrm>
          <a:custGeom>
            <a:avLst/>
            <a:gdLst>
              <a:gd name="connsiteX0" fmla="*/ 0 w 2974428"/>
              <a:gd name="connsiteY0" fmla="*/ 2816943 h 2816943"/>
              <a:gd name="connsiteX1" fmla="*/ 1840337 w 2974428"/>
              <a:gd name="connsiteY1" fmla="*/ 0 h 2816943"/>
              <a:gd name="connsiteX2" fmla="*/ 2974428 w 2974428"/>
              <a:gd name="connsiteY2" fmla="*/ 0 h 2816943"/>
              <a:gd name="connsiteX3" fmla="*/ 1134091 w 2974428"/>
              <a:gd name="connsiteY3" fmla="*/ 2816943 h 2816943"/>
              <a:gd name="connsiteX4" fmla="*/ 0 w 2974428"/>
              <a:gd name="connsiteY4" fmla="*/ 2816943 h 2816943"/>
              <a:gd name="connsiteX0" fmla="*/ 0 w 2985946"/>
              <a:gd name="connsiteY0" fmla="*/ 2834858 h 2834858"/>
              <a:gd name="connsiteX1" fmla="*/ 1851855 w 2985946"/>
              <a:gd name="connsiteY1" fmla="*/ 0 h 2834858"/>
              <a:gd name="connsiteX2" fmla="*/ 2985946 w 2985946"/>
              <a:gd name="connsiteY2" fmla="*/ 0 h 2834858"/>
              <a:gd name="connsiteX3" fmla="*/ 1145609 w 2985946"/>
              <a:gd name="connsiteY3" fmla="*/ 2816943 h 2834858"/>
              <a:gd name="connsiteX4" fmla="*/ 0 w 2985946"/>
              <a:gd name="connsiteY4" fmla="*/ 2834858 h 2834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5946" h="2834858">
                <a:moveTo>
                  <a:pt x="0" y="2834858"/>
                </a:moveTo>
                <a:lnTo>
                  <a:pt x="1851855" y="0"/>
                </a:lnTo>
                <a:lnTo>
                  <a:pt x="2985946" y="0"/>
                </a:lnTo>
                <a:lnTo>
                  <a:pt x="1145609" y="2816943"/>
                </a:lnTo>
                <a:lnTo>
                  <a:pt x="0" y="2834858"/>
                </a:lnTo>
                <a:close/>
              </a:path>
            </a:pathLst>
          </a:custGeom>
          <a:solidFill>
            <a:srgbClr val="FF2D82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9004521">
            <a:off x="6046604" y="3811033"/>
            <a:ext cx="2592288" cy="830858"/>
          </a:xfrm>
          <a:prstGeom prst="trapezoid">
            <a:avLst>
              <a:gd name="adj" fmla="val 66516"/>
            </a:avLst>
          </a:prstGeom>
          <a:solidFill>
            <a:srgbClr val="FF2D82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9769712">
            <a:off x="5604681" y="2235399"/>
            <a:ext cx="1093707" cy="967395"/>
          </a:xfrm>
          <a:custGeom>
            <a:avLst/>
            <a:gdLst>
              <a:gd name="connsiteX0" fmla="*/ 0 w 1136691"/>
              <a:gd name="connsiteY0" fmla="*/ 979906 h 979906"/>
              <a:gd name="connsiteX1" fmla="*/ 566402 w 1136691"/>
              <a:gd name="connsiteY1" fmla="*/ 0 h 979906"/>
              <a:gd name="connsiteX2" fmla="*/ 1136691 w 1136691"/>
              <a:gd name="connsiteY2" fmla="*/ 979906 h 979906"/>
              <a:gd name="connsiteX3" fmla="*/ 0 w 1136691"/>
              <a:gd name="connsiteY3" fmla="*/ 979906 h 979906"/>
              <a:gd name="connsiteX0" fmla="*/ 0 w 1175180"/>
              <a:gd name="connsiteY0" fmla="*/ 979906 h 979906"/>
              <a:gd name="connsiteX1" fmla="*/ 566402 w 1175180"/>
              <a:gd name="connsiteY1" fmla="*/ 0 h 979906"/>
              <a:gd name="connsiteX2" fmla="*/ 1175180 w 1175180"/>
              <a:gd name="connsiteY2" fmla="*/ 958361 h 979906"/>
              <a:gd name="connsiteX3" fmla="*/ 0 w 1175180"/>
              <a:gd name="connsiteY3" fmla="*/ 979906 h 979906"/>
              <a:gd name="connsiteX0" fmla="*/ 0 w 1156328"/>
              <a:gd name="connsiteY0" fmla="*/ 954163 h 958361"/>
              <a:gd name="connsiteX1" fmla="*/ 547550 w 1156328"/>
              <a:gd name="connsiteY1" fmla="*/ 0 h 958361"/>
              <a:gd name="connsiteX2" fmla="*/ 1156328 w 1156328"/>
              <a:gd name="connsiteY2" fmla="*/ 958361 h 958361"/>
              <a:gd name="connsiteX3" fmla="*/ 0 w 1156328"/>
              <a:gd name="connsiteY3" fmla="*/ 954163 h 958361"/>
              <a:gd name="connsiteX0" fmla="*/ 0 w 1156328"/>
              <a:gd name="connsiteY0" fmla="*/ 960609 h 964807"/>
              <a:gd name="connsiteX1" fmla="*/ 536608 w 1156328"/>
              <a:gd name="connsiteY1" fmla="*/ 0 h 964807"/>
              <a:gd name="connsiteX2" fmla="*/ 1156328 w 1156328"/>
              <a:gd name="connsiteY2" fmla="*/ 964807 h 964807"/>
              <a:gd name="connsiteX3" fmla="*/ 0 w 1156328"/>
              <a:gd name="connsiteY3" fmla="*/ 960609 h 964807"/>
              <a:gd name="connsiteX0" fmla="*/ 0 w 1173229"/>
              <a:gd name="connsiteY0" fmla="*/ 960609 h 967395"/>
              <a:gd name="connsiteX1" fmla="*/ 536608 w 1173229"/>
              <a:gd name="connsiteY1" fmla="*/ 0 h 967395"/>
              <a:gd name="connsiteX2" fmla="*/ 1173229 w 1173229"/>
              <a:gd name="connsiteY2" fmla="*/ 967395 h 967395"/>
              <a:gd name="connsiteX3" fmla="*/ 0 w 1173229"/>
              <a:gd name="connsiteY3" fmla="*/ 960609 h 967395"/>
              <a:gd name="connsiteX0" fmla="*/ 0 w 1093707"/>
              <a:gd name="connsiteY0" fmla="*/ 963240 h 967395"/>
              <a:gd name="connsiteX1" fmla="*/ 457086 w 1093707"/>
              <a:gd name="connsiteY1" fmla="*/ 0 h 967395"/>
              <a:gd name="connsiteX2" fmla="*/ 1093707 w 1093707"/>
              <a:gd name="connsiteY2" fmla="*/ 967395 h 967395"/>
              <a:gd name="connsiteX3" fmla="*/ 0 w 1093707"/>
              <a:gd name="connsiteY3" fmla="*/ 963240 h 967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707" h="967395">
                <a:moveTo>
                  <a:pt x="0" y="963240"/>
                </a:moveTo>
                <a:lnTo>
                  <a:pt x="457086" y="0"/>
                </a:lnTo>
                <a:lnTo>
                  <a:pt x="1093707" y="967395"/>
                </a:lnTo>
                <a:lnTo>
                  <a:pt x="0" y="963240"/>
                </a:lnTo>
                <a:close/>
              </a:path>
            </a:pathLst>
          </a:custGeom>
          <a:solidFill>
            <a:srgbClr val="CC0066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9871332">
            <a:off x="5680825" y="3281777"/>
            <a:ext cx="1152446" cy="1020691"/>
          </a:xfrm>
          <a:custGeom>
            <a:avLst/>
            <a:gdLst>
              <a:gd name="connsiteX0" fmla="*/ 0 w 1028448"/>
              <a:gd name="connsiteY0" fmla="*/ 886593 h 886593"/>
              <a:gd name="connsiteX1" fmla="*/ 514224 w 1028448"/>
              <a:gd name="connsiteY1" fmla="*/ 0 h 886593"/>
              <a:gd name="connsiteX2" fmla="*/ 1028448 w 1028448"/>
              <a:gd name="connsiteY2" fmla="*/ 886593 h 886593"/>
              <a:gd name="connsiteX3" fmla="*/ 0 w 1028448"/>
              <a:gd name="connsiteY3" fmla="*/ 886593 h 886593"/>
              <a:gd name="connsiteX0" fmla="*/ 0 w 1028448"/>
              <a:gd name="connsiteY0" fmla="*/ 998762 h 998762"/>
              <a:gd name="connsiteX1" fmla="*/ 436774 w 1028448"/>
              <a:gd name="connsiteY1" fmla="*/ 0 h 998762"/>
              <a:gd name="connsiteX2" fmla="*/ 1028448 w 1028448"/>
              <a:gd name="connsiteY2" fmla="*/ 998762 h 998762"/>
              <a:gd name="connsiteX3" fmla="*/ 0 w 1028448"/>
              <a:gd name="connsiteY3" fmla="*/ 998762 h 998762"/>
              <a:gd name="connsiteX0" fmla="*/ 0 w 1136611"/>
              <a:gd name="connsiteY0" fmla="*/ 998762 h 1023467"/>
              <a:gd name="connsiteX1" fmla="*/ 436774 w 1136611"/>
              <a:gd name="connsiteY1" fmla="*/ 0 h 1023467"/>
              <a:gd name="connsiteX2" fmla="*/ 1136611 w 1136611"/>
              <a:gd name="connsiteY2" fmla="*/ 1023467 h 1023467"/>
              <a:gd name="connsiteX3" fmla="*/ 0 w 1136611"/>
              <a:gd name="connsiteY3" fmla="*/ 998762 h 1023467"/>
              <a:gd name="connsiteX0" fmla="*/ 0 w 1178006"/>
              <a:gd name="connsiteY0" fmla="*/ 1010780 h 1023467"/>
              <a:gd name="connsiteX1" fmla="*/ 478169 w 1178006"/>
              <a:gd name="connsiteY1" fmla="*/ 0 h 1023467"/>
              <a:gd name="connsiteX2" fmla="*/ 1178006 w 1178006"/>
              <a:gd name="connsiteY2" fmla="*/ 1023467 h 1023467"/>
              <a:gd name="connsiteX3" fmla="*/ 0 w 1178006"/>
              <a:gd name="connsiteY3" fmla="*/ 1010780 h 1023467"/>
              <a:gd name="connsiteX0" fmla="*/ 0 w 1169869"/>
              <a:gd name="connsiteY0" fmla="*/ 1020691 h 1023467"/>
              <a:gd name="connsiteX1" fmla="*/ 470032 w 1169869"/>
              <a:gd name="connsiteY1" fmla="*/ 0 h 1023467"/>
              <a:gd name="connsiteX2" fmla="*/ 1169869 w 1169869"/>
              <a:gd name="connsiteY2" fmla="*/ 1023467 h 1023467"/>
              <a:gd name="connsiteX3" fmla="*/ 0 w 1169869"/>
              <a:gd name="connsiteY3" fmla="*/ 1020691 h 1023467"/>
              <a:gd name="connsiteX0" fmla="*/ 0 w 1152446"/>
              <a:gd name="connsiteY0" fmla="*/ 1020691 h 1020691"/>
              <a:gd name="connsiteX1" fmla="*/ 470032 w 1152446"/>
              <a:gd name="connsiteY1" fmla="*/ 0 h 1020691"/>
              <a:gd name="connsiteX2" fmla="*/ 1152446 w 1152446"/>
              <a:gd name="connsiteY2" fmla="*/ 1005731 h 1020691"/>
              <a:gd name="connsiteX3" fmla="*/ 0 w 1152446"/>
              <a:gd name="connsiteY3" fmla="*/ 1020691 h 1020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446" h="1020691">
                <a:moveTo>
                  <a:pt x="0" y="1020691"/>
                </a:moveTo>
                <a:lnTo>
                  <a:pt x="470032" y="0"/>
                </a:lnTo>
                <a:lnTo>
                  <a:pt x="1152446" y="1005731"/>
                </a:lnTo>
                <a:lnTo>
                  <a:pt x="0" y="1020691"/>
                </a:lnTo>
                <a:close/>
              </a:path>
            </a:pathLst>
          </a:custGeom>
          <a:solidFill>
            <a:srgbClr val="9900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8"/>
          <p:cNvSpPr/>
          <p:nvPr/>
        </p:nvSpPr>
        <p:spPr>
          <a:xfrm rot="19871332">
            <a:off x="6622710" y="3896585"/>
            <a:ext cx="1152446" cy="828316"/>
          </a:xfrm>
          <a:custGeom>
            <a:avLst/>
            <a:gdLst>
              <a:gd name="connsiteX0" fmla="*/ 0 w 1028448"/>
              <a:gd name="connsiteY0" fmla="*/ 886593 h 886593"/>
              <a:gd name="connsiteX1" fmla="*/ 514224 w 1028448"/>
              <a:gd name="connsiteY1" fmla="*/ 0 h 886593"/>
              <a:gd name="connsiteX2" fmla="*/ 1028448 w 1028448"/>
              <a:gd name="connsiteY2" fmla="*/ 886593 h 886593"/>
              <a:gd name="connsiteX3" fmla="*/ 0 w 1028448"/>
              <a:gd name="connsiteY3" fmla="*/ 886593 h 886593"/>
              <a:gd name="connsiteX0" fmla="*/ 0 w 1028448"/>
              <a:gd name="connsiteY0" fmla="*/ 998762 h 998762"/>
              <a:gd name="connsiteX1" fmla="*/ 436774 w 1028448"/>
              <a:gd name="connsiteY1" fmla="*/ 0 h 998762"/>
              <a:gd name="connsiteX2" fmla="*/ 1028448 w 1028448"/>
              <a:gd name="connsiteY2" fmla="*/ 998762 h 998762"/>
              <a:gd name="connsiteX3" fmla="*/ 0 w 1028448"/>
              <a:gd name="connsiteY3" fmla="*/ 998762 h 998762"/>
              <a:gd name="connsiteX0" fmla="*/ 0 w 1136611"/>
              <a:gd name="connsiteY0" fmla="*/ 998762 h 1023467"/>
              <a:gd name="connsiteX1" fmla="*/ 436774 w 1136611"/>
              <a:gd name="connsiteY1" fmla="*/ 0 h 1023467"/>
              <a:gd name="connsiteX2" fmla="*/ 1136611 w 1136611"/>
              <a:gd name="connsiteY2" fmla="*/ 1023467 h 1023467"/>
              <a:gd name="connsiteX3" fmla="*/ 0 w 1136611"/>
              <a:gd name="connsiteY3" fmla="*/ 998762 h 1023467"/>
              <a:gd name="connsiteX0" fmla="*/ 0 w 1178006"/>
              <a:gd name="connsiteY0" fmla="*/ 1010780 h 1023467"/>
              <a:gd name="connsiteX1" fmla="*/ 478169 w 1178006"/>
              <a:gd name="connsiteY1" fmla="*/ 0 h 1023467"/>
              <a:gd name="connsiteX2" fmla="*/ 1178006 w 1178006"/>
              <a:gd name="connsiteY2" fmla="*/ 1023467 h 1023467"/>
              <a:gd name="connsiteX3" fmla="*/ 0 w 1178006"/>
              <a:gd name="connsiteY3" fmla="*/ 1010780 h 1023467"/>
              <a:gd name="connsiteX0" fmla="*/ 0 w 1169869"/>
              <a:gd name="connsiteY0" fmla="*/ 1020691 h 1023467"/>
              <a:gd name="connsiteX1" fmla="*/ 470032 w 1169869"/>
              <a:gd name="connsiteY1" fmla="*/ 0 h 1023467"/>
              <a:gd name="connsiteX2" fmla="*/ 1169869 w 1169869"/>
              <a:gd name="connsiteY2" fmla="*/ 1023467 h 1023467"/>
              <a:gd name="connsiteX3" fmla="*/ 0 w 1169869"/>
              <a:gd name="connsiteY3" fmla="*/ 1020691 h 1023467"/>
              <a:gd name="connsiteX0" fmla="*/ 0 w 1152446"/>
              <a:gd name="connsiteY0" fmla="*/ 1020691 h 1020691"/>
              <a:gd name="connsiteX1" fmla="*/ 470032 w 1152446"/>
              <a:gd name="connsiteY1" fmla="*/ 0 h 1020691"/>
              <a:gd name="connsiteX2" fmla="*/ 1152446 w 1152446"/>
              <a:gd name="connsiteY2" fmla="*/ 1005731 h 1020691"/>
              <a:gd name="connsiteX3" fmla="*/ 0 w 1152446"/>
              <a:gd name="connsiteY3" fmla="*/ 1020691 h 1020691"/>
              <a:gd name="connsiteX0" fmla="*/ 0 w 1152446"/>
              <a:gd name="connsiteY0" fmla="*/ 828316 h 828316"/>
              <a:gd name="connsiteX1" fmla="*/ 592509 w 1152446"/>
              <a:gd name="connsiteY1" fmla="*/ 0 h 828316"/>
              <a:gd name="connsiteX2" fmla="*/ 1152446 w 1152446"/>
              <a:gd name="connsiteY2" fmla="*/ 813356 h 828316"/>
              <a:gd name="connsiteX3" fmla="*/ 0 w 1152446"/>
              <a:gd name="connsiteY3" fmla="*/ 828316 h 828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2446" h="828316">
                <a:moveTo>
                  <a:pt x="0" y="828316"/>
                </a:moveTo>
                <a:lnTo>
                  <a:pt x="592509" y="0"/>
                </a:lnTo>
                <a:lnTo>
                  <a:pt x="1152446" y="813356"/>
                </a:lnTo>
                <a:lnTo>
                  <a:pt x="0" y="828316"/>
                </a:lnTo>
                <a:close/>
              </a:path>
            </a:pathLst>
          </a:custGeom>
          <a:solidFill>
            <a:srgbClr val="99003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 rot="19626390">
            <a:off x="4935678" y="3713606"/>
            <a:ext cx="1072664" cy="605186"/>
            <a:chOff x="4499992" y="4443957"/>
            <a:chExt cx="597196" cy="336932"/>
          </a:xfrm>
        </p:grpSpPr>
        <p:sp>
          <p:nvSpPr>
            <p:cNvPr id="11" name="等腰三角形 10"/>
            <p:cNvSpPr/>
            <p:nvPr/>
          </p:nvSpPr>
          <p:spPr>
            <a:xfrm>
              <a:off x="4499992" y="4443958"/>
              <a:ext cx="288032" cy="248303"/>
            </a:xfrm>
            <a:prstGeom prst="triangle">
              <a:avLst/>
            </a:prstGeom>
            <a:solidFill>
              <a:srgbClr val="FF2D8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4809156" y="4443957"/>
              <a:ext cx="288032" cy="248303"/>
            </a:xfrm>
            <a:prstGeom prst="triangle">
              <a:avLst/>
            </a:prstGeom>
            <a:solidFill>
              <a:srgbClr val="FF4791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4651623" y="4532586"/>
              <a:ext cx="288032" cy="248303"/>
            </a:xfrm>
            <a:prstGeom prst="triangle">
              <a:avLst/>
            </a:prstGeom>
            <a:solidFill>
              <a:srgbClr val="99003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9084397">
            <a:off x="7966895" y="2849216"/>
            <a:ext cx="1072664" cy="605186"/>
            <a:chOff x="4499992" y="4443957"/>
            <a:chExt cx="597196" cy="336932"/>
          </a:xfrm>
        </p:grpSpPr>
        <p:sp>
          <p:nvSpPr>
            <p:cNvPr id="16" name="等腰三角形 15"/>
            <p:cNvSpPr/>
            <p:nvPr/>
          </p:nvSpPr>
          <p:spPr>
            <a:xfrm>
              <a:off x="4499992" y="4443958"/>
              <a:ext cx="288032" cy="248303"/>
            </a:xfrm>
            <a:prstGeom prst="triangle">
              <a:avLst/>
            </a:prstGeom>
            <a:solidFill>
              <a:srgbClr val="FF2D8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>
              <a:off x="4809156" y="4443957"/>
              <a:ext cx="288032" cy="248303"/>
            </a:xfrm>
            <a:prstGeom prst="triangle">
              <a:avLst/>
            </a:prstGeom>
            <a:solidFill>
              <a:srgbClr val="FF4791">
                <a:alpha val="6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0800000">
              <a:off x="4651623" y="4532586"/>
              <a:ext cx="288032" cy="248303"/>
            </a:xfrm>
            <a:prstGeom prst="triangle">
              <a:avLst/>
            </a:prstGeom>
            <a:solidFill>
              <a:srgbClr val="990033">
                <a:alpha val="8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任意多边形 19"/>
          <p:cNvSpPr/>
          <p:nvPr/>
        </p:nvSpPr>
        <p:spPr>
          <a:xfrm>
            <a:off x="7734300" y="-266700"/>
            <a:ext cx="1701800" cy="2044700"/>
          </a:xfrm>
          <a:custGeom>
            <a:avLst/>
            <a:gdLst>
              <a:gd name="connsiteX0" fmla="*/ 482600 w 1701800"/>
              <a:gd name="connsiteY0" fmla="*/ 0 h 2044700"/>
              <a:gd name="connsiteX1" fmla="*/ 1701800 w 1701800"/>
              <a:gd name="connsiteY1" fmla="*/ 1219200 h 2044700"/>
              <a:gd name="connsiteX2" fmla="*/ 1701800 w 1701800"/>
              <a:gd name="connsiteY2" fmla="*/ 2044700 h 2044700"/>
              <a:gd name="connsiteX3" fmla="*/ 1701800 w 1701800"/>
              <a:gd name="connsiteY3" fmla="*/ 1701800 h 2044700"/>
              <a:gd name="connsiteX4" fmla="*/ 0 w 1701800"/>
              <a:gd name="connsiteY4" fmla="*/ 0 h 2044700"/>
              <a:gd name="connsiteX5" fmla="*/ 482600 w 1701800"/>
              <a:gd name="connsiteY5" fmla="*/ 0 h 2044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1800" h="2044700">
                <a:moveTo>
                  <a:pt x="482600" y="0"/>
                </a:moveTo>
                <a:lnTo>
                  <a:pt x="1701800" y="1219200"/>
                </a:lnTo>
                <a:lnTo>
                  <a:pt x="1701800" y="2044700"/>
                </a:lnTo>
                <a:lnTo>
                  <a:pt x="1701800" y="1701800"/>
                </a:lnTo>
                <a:lnTo>
                  <a:pt x="0" y="0"/>
                </a:lnTo>
                <a:lnTo>
                  <a:pt x="482600" y="0"/>
                </a:lnTo>
                <a:close/>
              </a:path>
            </a:pathLst>
          </a:custGeom>
          <a:solidFill>
            <a:srgbClr val="FF4791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7905453" y="-163902"/>
            <a:ext cx="1258032" cy="1258032"/>
          </a:xfrm>
          <a:custGeom>
            <a:avLst/>
            <a:gdLst>
              <a:gd name="connsiteX0" fmla="*/ 482600 w 1701800"/>
              <a:gd name="connsiteY0" fmla="*/ 0 h 2044700"/>
              <a:gd name="connsiteX1" fmla="*/ 1701800 w 1701800"/>
              <a:gd name="connsiteY1" fmla="*/ 1219200 h 2044700"/>
              <a:gd name="connsiteX2" fmla="*/ 1701800 w 1701800"/>
              <a:gd name="connsiteY2" fmla="*/ 2044700 h 2044700"/>
              <a:gd name="connsiteX3" fmla="*/ 1701800 w 1701800"/>
              <a:gd name="connsiteY3" fmla="*/ 1701800 h 2044700"/>
              <a:gd name="connsiteX4" fmla="*/ 0 w 1701800"/>
              <a:gd name="connsiteY4" fmla="*/ 0 h 2044700"/>
              <a:gd name="connsiteX5" fmla="*/ 482600 w 1701800"/>
              <a:gd name="connsiteY5" fmla="*/ 0 h 2044700"/>
              <a:gd name="connsiteX0" fmla="*/ 482600 w 1701800"/>
              <a:gd name="connsiteY0" fmla="*/ 0 h 1701800"/>
              <a:gd name="connsiteX1" fmla="*/ 1701800 w 1701800"/>
              <a:gd name="connsiteY1" fmla="*/ 1219200 h 1701800"/>
              <a:gd name="connsiteX2" fmla="*/ 1701800 w 1701800"/>
              <a:gd name="connsiteY2" fmla="*/ 1701800 h 1701800"/>
              <a:gd name="connsiteX3" fmla="*/ 0 w 1701800"/>
              <a:gd name="connsiteY3" fmla="*/ 0 h 1701800"/>
              <a:gd name="connsiteX4" fmla="*/ 482600 w 1701800"/>
              <a:gd name="connsiteY4" fmla="*/ 0 h 1701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01800" h="1701800">
                <a:moveTo>
                  <a:pt x="482600" y="0"/>
                </a:moveTo>
                <a:lnTo>
                  <a:pt x="1701800" y="1219200"/>
                </a:lnTo>
                <a:lnTo>
                  <a:pt x="1701800" y="1701800"/>
                </a:lnTo>
                <a:lnTo>
                  <a:pt x="0" y="0"/>
                </a:lnTo>
                <a:lnTo>
                  <a:pt x="482600" y="0"/>
                </a:lnTo>
                <a:close/>
              </a:path>
            </a:pathLst>
          </a:custGeom>
          <a:noFill/>
          <a:ln w="9525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 rot="2802670">
            <a:off x="8256440" y="270132"/>
            <a:ext cx="8771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2015.8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54508" y="3579862"/>
            <a:ext cx="2265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36" name="Freeform 106"/>
          <p:cNvSpPr>
            <a:spLocks noEditPoints="1"/>
          </p:cNvSpPr>
          <p:nvPr/>
        </p:nvSpPr>
        <p:spPr bwMode="auto">
          <a:xfrm>
            <a:off x="495820" y="3670156"/>
            <a:ext cx="648072" cy="648072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1154508" y="4083918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Microsoft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Office</a:t>
            </a:r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040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2819400" y="-25400"/>
            <a:ext cx="6350000" cy="5181600"/>
          </a:xfrm>
          <a:custGeom>
            <a:avLst/>
            <a:gdLst>
              <a:gd name="connsiteX0" fmla="*/ 2882900 w 6324600"/>
              <a:gd name="connsiteY0" fmla="*/ 0 h 5181600"/>
              <a:gd name="connsiteX1" fmla="*/ 2260600 w 6324600"/>
              <a:gd name="connsiteY1" fmla="*/ 1485900 h 5181600"/>
              <a:gd name="connsiteX2" fmla="*/ 0 w 6324600"/>
              <a:gd name="connsiteY2" fmla="*/ 1485900 h 5181600"/>
              <a:gd name="connsiteX3" fmla="*/ 0 w 6324600"/>
              <a:gd name="connsiteY3" fmla="*/ 2019300 h 5181600"/>
              <a:gd name="connsiteX4" fmla="*/ 990600 w 6324600"/>
              <a:gd name="connsiteY4" fmla="*/ 2019300 h 5181600"/>
              <a:gd name="connsiteX5" fmla="*/ 990600 w 6324600"/>
              <a:gd name="connsiteY5" fmla="*/ 2819400 h 5181600"/>
              <a:gd name="connsiteX6" fmla="*/ 1930400 w 6324600"/>
              <a:gd name="connsiteY6" fmla="*/ 2819400 h 5181600"/>
              <a:gd name="connsiteX7" fmla="*/ 952500 w 6324600"/>
              <a:gd name="connsiteY7" fmla="*/ 5181600 h 5181600"/>
              <a:gd name="connsiteX8" fmla="*/ 6324600 w 6324600"/>
              <a:gd name="connsiteY8" fmla="*/ 5168900 h 5181600"/>
              <a:gd name="connsiteX9" fmla="*/ 6235700 w 6324600"/>
              <a:gd name="connsiteY9" fmla="*/ 12700 h 5181600"/>
              <a:gd name="connsiteX10" fmla="*/ 2882900 w 63246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990600 w 6350000"/>
              <a:gd name="connsiteY5" fmla="*/ 2819400 h 5181600"/>
              <a:gd name="connsiteX6" fmla="*/ 1930400 w 6350000"/>
              <a:gd name="connsiteY6" fmla="*/ 28194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1003300 w 6350000"/>
              <a:gd name="connsiteY5" fmla="*/ 2616200 h 5181600"/>
              <a:gd name="connsiteX6" fmla="*/ 1930400 w 6350000"/>
              <a:gd name="connsiteY6" fmla="*/ 28194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1003300 w 6350000"/>
              <a:gd name="connsiteY5" fmla="*/ 2616200 h 5181600"/>
              <a:gd name="connsiteX6" fmla="*/ 1968500 w 6350000"/>
              <a:gd name="connsiteY6" fmla="*/ 26162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350000" h="5181600">
                <a:moveTo>
                  <a:pt x="2882900" y="0"/>
                </a:moveTo>
                <a:lnTo>
                  <a:pt x="2260600" y="1485900"/>
                </a:lnTo>
                <a:lnTo>
                  <a:pt x="0" y="1485900"/>
                </a:lnTo>
                <a:lnTo>
                  <a:pt x="0" y="2019300"/>
                </a:lnTo>
                <a:lnTo>
                  <a:pt x="990600" y="2019300"/>
                </a:lnTo>
                <a:lnTo>
                  <a:pt x="1003300" y="2616200"/>
                </a:lnTo>
                <a:lnTo>
                  <a:pt x="1968500" y="2616200"/>
                </a:lnTo>
                <a:lnTo>
                  <a:pt x="952500" y="5181600"/>
                </a:lnTo>
                <a:lnTo>
                  <a:pt x="6324600" y="5168900"/>
                </a:lnTo>
                <a:lnTo>
                  <a:pt x="6350000" y="12700"/>
                </a:lnTo>
                <a:lnTo>
                  <a:pt x="288290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87824" y="1548160"/>
            <a:ext cx="35076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dobe Gothic Std B" pitchFamily="34" charset="-128"/>
                <a:ea typeface="Adobe Gothic Std B" pitchFamily="34" charset="-128"/>
              </a:rPr>
              <a:t>Microsoft Office PowerPoint</a:t>
            </a:r>
            <a:endParaRPr lang="zh-CN" altLang="en-US" sz="2000" dirty="0">
              <a:solidFill>
                <a:schemeClr val="bg1"/>
              </a:solidFill>
              <a:latin typeface="Adobe Gothic Std B" pitchFamily="34" charset="-12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2626" y="1929517"/>
            <a:ext cx="25651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2891326" y="67226"/>
            <a:ext cx="6180236" cy="4976684"/>
          </a:xfrm>
          <a:custGeom>
            <a:avLst/>
            <a:gdLst>
              <a:gd name="connsiteX0" fmla="*/ 2882900 w 6324600"/>
              <a:gd name="connsiteY0" fmla="*/ 0 h 5181600"/>
              <a:gd name="connsiteX1" fmla="*/ 2260600 w 6324600"/>
              <a:gd name="connsiteY1" fmla="*/ 1485900 h 5181600"/>
              <a:gd name="connsiteX2" fmla="*/ 0 w 6324600"/>
              <a:gd name="connsiteY2" fmla="*/ 1485900 h 5181600"/>
              <a:gd name="connsiteX3" fmla="*/ 0 w 6324600"/>
              <a:gd name="connsiteY3" fmla="*/ 2019300 h 5181600"/>
              <a:gd name="connsiteX4" fmla="*/ 990600 w 6324600"/>
              <a:gd name="connsiteY4" fmla="*/ 2019300 h 5181600"/>
              <a:gd name="connsiteX5" fmla="*/ 990600 w 6324600"/>
              <a:gd name="connsiteY5" fmla="*/ 2819400 h 5181600"/>
              <a:gd name="connsiteX6" fmla="*/ 1930400 w 6324600"/>
              <a:gd name="connsiteY6" fmla="*/ 2819400 h 5181600"/>
              <a:gd name="connsiteX7" fmla="*/ 952500 w 6324600"/>
              <a:gd name="connsiteY7" fmla="*/ 5181600 h 5181600"/>
              <a:gd name="connsiteX8" fmla="*/ 6324600 w 6324600"/>
              <a:gd name="connsiteY8" fmla="*/ 5168900 h 5181600"/>
              <a:gd name="connsiteX9" fmla="*/ 6235700 w 6324600"/>
              <a:gd name="connsiteY9" fmla="*/ 12700 h 5181600"/>
              <a:gd name="connsiteX10" fmla="*/ 2882900 w 63246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990600 w 6350000"/>
              <a:gd name="connsiteY5" fmla="*/ 2819400 h 5181600"/>
              <a:gd name="connsiteX6" fmla="*/ 1930400 w 6350000"/>
              <a:gd name="connsiteY6" fmla="*/ 28194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1003300 w 6350000"/>
              <a:gd name="connsiteY5" fmla="*/ 2616200 h 5181600"/>
              <a:gd name="connsiteX6" fmla="*/ 1930400 w 6350000"/>
              <a:gd name="connsiteY6" fmla="*/ 28194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  <a:gd name="connsiteX0" fmla="*/ 2882900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1003300 w 6350000"/>
              <a:gd name="connsiteY5" fmla="*/ 2616200 h 5181600"/>
              <a:gd name="connsiteX6" fmla="*/ 1968500 w 6350000"/>
              <a:gd name="connsiteY6" fmla="*/ 26162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2882900 w 6350000"/>
              <a:gd name="connsiteY10" fmla="*/ 0 h 5181600"/>
              <a:gd name="connsiteX0" fmla="*/ 3134972 w 6350000"/>
              <a:gd name="connsiteY0" fmla="*/ 0 h 5181600"/>
              <a:gd name="connsiteX1" fmla="*/ 2260600 w 6350000"/>
              <a:gd name="connsiteY1" fmla="*/ 1485900 h 5181600"/>
              <a:gd name="connsiteX2" fmla="*/ 0 w 6350000"/>
              <a:gd name="connsiteY2" fmla="*/ 1485900 h 5181600"/>
              <a:gd name="connsiteX3" fmla="*/ 0 w 6350000"/>
              <a:gd name="connsiteY3" fmla="*/ 2019300 h 5181600"/>
              <a:gd name="connsiteX4" fmla="*/ 990600 w 6350000"/>
              <a:gd name="connsiteY4" fmla="*/ 2019300 h 5181600"/>
              <a:gd name="connsiteX5" fmla="*/ 1003300 w 6350000"/>
              <a:gd name="connsiteY5" fmla="*/ 2616200 h 5181600"/>
              <a:gd name="connsiteX6" fmla="*/ 1968500 w 6350000"/>
              <a:gd name="connsiteY6" fmla="*/ 2616200 h 5181600"/>
              <a:gd name="connsiteX7" fmla="*/ 952500 w 6350000"/>
              <a:gd name="connsiteY7" fmla="*/ 5181600 h 5181600"/>
              <a:gd name="connsiteX8" fmla="*/ 6324600 w 6350000"/>
              <a:gd name="connsiteY8" fmla="*/ 5168900 h 5181600"/>
              <a:gd name="connsiteX9" fmla="*/ 6350000 w 6350000"/>
              <a:gd name="connsiteY9" fmla="*/ 12700 h 5181600"/>
              <a:gd name="connsiteX10" fmla="*/ 3134972 w 6350000"/>
              <a:gd name="connsiteY10" fmla="*/ 0 h 5181600"/>
              <a:gd name="connsiteX0" fmla="*/ 3134972 w 6522470"/>
              <a:gd name="connsiteY0" fmla="*/ 28094 h 5209694"/>
              <a:gd name="connsiteX1" fmla="*/ 2260600 w 6522470"/>
              <a:gd name="connsiteY1" fmla="*/ 1513994 h 5209694"/>
              <a:gd name="connsiteX2" fmla="*/ 0 w 6522470"/>
              <a:gd name="connsiteY2" fmla="*/ 1513994 h 5209694"/>
              <a:gd name="connsiteX3" fmla="*/ 0 w 6522470"/>
              <a:gd name="connsiteY3" fmla="*/ 2047394 h 5209694"/>
              <a:gd name="connsiteX4" fmla="*/ 990600 w 6522470"/>
              <a:gd name="connsiteY4" fmla="*/ 2047394 h 5209694"/>
              <a:gd name="connsiteX5" fmla="*/ 1003300 w 6522470"/>
              <a:gd name="connsiteY5" fmla="*/ 2644294 h 5209694"/>
              <a:gd name="connsiteX6" fmla="*/ 1968500 w 6522470"/>
              <a:gd name="connsiteY6" fmla="*/ 2644294 h 5209694"/>
              <a:gd name="connsiteX7" fmla="*/ 952500 w 6522470"/>
              <a:gd name="connsiteY7" fmla="*/ 5209694 h 5209694"/>
              <a:gd name="connsiteX8" fmla="*/ 6324600 w 6522470"/>
              <a:gd name="connsiteY8" fmla="*/ 5196994 h 5209694"/>
              <a:gd name="connsiteX9" fmla="*/ 6522470 w 6522470"/>
              <a:gd name="connsiteY9" fmla="*/ 0 h 5209694"/>
              <a:gd name="connsiteX10" fmla="*/ 3134972 w 6522470"/>
              <a:gd name="connsiteY10" fmla="*/ 28094 h 5209694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0 w 6522470"/>
              <a:gd name="connsiteY3" fmla="*/ 2047394 h 5305778"/>
              <a:gd name="connsiteX4" fmla="*/ 990600 w 6522470"/>
              <a:gd name="connsiteY4" fmla="*/ 2047394 h 5305778"/>
              <a:gd name="connsiteX5" fmla="*/ 1003300 w 6522470"/>
              <a:gd name="connsiteY5" fmla="*/ 2644294 h 5305778"/>
              <a:gd name="connsiteX6" fmla="*/ 1968500 w 6522470"/>
              <a:gd name="connsiteY6" fmla="*/ 2644294 h 5305778"/>
              <a:gd name="connsiteX7" fmla="*/ 952500 w 6522470"/>
              <a:gd name="connsiteY7" fmla="*/ 5209694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0 w 6522470"/>
              <a:gd name="connsiteY3" fmla="*/ 2047394 h 5305778"/>
              <a:gd name="connsiteX4" fmla="*/ 990600 w 6522470"/>
              <a:gd name="connsiteY4" fmla="*/ 2047394 h 5305778"/>
              <a:gd name="connsiteX5" fmla="*/ 1003300 w 6522470"/>
              <a:gd name="connsiteY5" fmla="*/ 2644294 h 5305778"/>
              <a:gd name="connsiteX6" fmla="*/ 1968500 w 6522470"/>
              <a:gd name="connsiteY6" fmla="*/ 2644294 h 5305778"/>
              <a:gd name="connsiteX7" fmla="*/ 1244373 w 6522470"/>
              <a:gd name="connsiteY7" fmla="*/ 5304880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0 w 6522470"/>
              <a:gd name="connsiteY3" fmla="*/ 2047394 h 5305778"/>
              <a:gd name="connsiteX4" fmla="*/ 990600 w 6522470"/>
              <a:gd name="connsiteY4" fmla="*/ 2047394 h 5305778"/>
              <a:gd name="connsiteX5" fmla="*/ 1003300 w 6522470"/>
              <a:gd name="connsiteY5" fmla="*/ 2644294 h 5305778"/>
              <a:gd name="connsiteX6" fmla="*/ 2220572 w 6522470"/>
              <a:gd name="connsiteY6" fmla="*/ 2589902 h 5305778"/>
              <a:gd name="connsiteX7" fmla="*/ 1244373 w 6522470"/>
              <a:gd name="connsiteY7" fmla="*/ 5304880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0 w 6522470"/>
              <a:gd name="connsiteY3" fmla="*/ 2047394 h 5305778"/>
              <a:gd name="connsiteX4" fmla="*/ 990600 w 6522470"/>
              <a:gd name="connsiteY4" fmla="*/ 2047394 h 5305778"/>
              <a:gd name="connsiteX5" fmla="*/ 1162504 w 6522470"/>
              <a:gd name="connsiteY5" fmla="*/ 2589902 h 5305778"/>
              <a:gd name="connsiteX6" fmla="*/ 2220572 w 6522470"/>
              <a:gd name="connsiteY6" fmla="*/ 2589902 h 5305778"/>
              <a:gd name="connsiteX7" fmla="*/ 1244373 w 6522470"/>
              <a:gd name="connsiteY7" fmla="*/ 5304880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0 w 6522470"/>
              <a:gd name="connsiteY3" fmla="*/ 2047394 h 5305778"/>
              <a:gd name="connsiteX4" fmla="*/ 1149803 w 6522470"/>
              <a:gd name="connsiteY4" fmla="*/ 1952209 h 5305778"/>
              <a:gd name="connsiteX5" fmla="*/ 1162504 w 6522470"/>
              <a:gd name="connsiteY5" fmla="*/ 2589902 h 5305778"/>
              <a:gd name="connsiteX6" fmla="*/ 2220572 w 6522470"/>
              <a:gd name="connsiteY6" fmla="*/ 2589902 h 5305778"/>
              <a:gd name="connsiteX7" fmla="*/ 1244373 w 6522470"/>
              <a:gd name="connsiteY7" fmla="*/ 5304880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134972 w 6522470"/>
              <a:gd name="connsiteY0" fmla="*/ 28094 h 5305778"/>
              <a:gd name="connsiteX1" fmla="*/ 2260600 w 6522470"/>
              <a:gd name="connsiteY1" fmla="*/ 1513994 h 5305778"/>
              <a:gd name="connsiteX2" fmla="*/ 0 w 6522470"/>
              <a:gd name="connsiteY2" fmla="*/ 1513994 h 5305778"/>
              <a:gd name="connsiteX3" fmla="*/ 53068 w 6522470"/>
              <a:gd name="connsiteY3" fmla="*/ 1965807 h 5305778"/>
              <a:gd name="connsiteX4" fmla="*/ 1149803 w 6522470"/>
              <a:gd name="connsiteY4" fmla="*/ 1952209 h 5305778"/>
              <a:gd name="connsiteX5" fmla="*/ 1162504 w 6522470"/>
              <a:gd name="connsiteY5" fmla="*/ 2589902 h 5305778"/>
              <a:gd name="connsiteX6" fmla="*/ 2220572 w 6522470"/>
              <a:gd name="connsiteY6" fmla="*/ 2589902 h 5305778"/>
              <a:gd name="connsiteX7" fmla="*/ 1244373 w 6522470"/>
              <a:gd name="connsiteY7" fmla="*/ 5304880 h 5305778"/>
              <a:gd name="connsiteX8" fmla="*/ 6497071 w 6522470"/>
              <a:gd name="connsiteY8" fmla="*/ 5305778 h 5305778"/>
              <a:gd name="connsiteX9" fmla="*/ 6522470 w 6522470"/>
              <a:gd name="connsiteY9" fmla="*/ 0 h 5305778"/>
              <a:gd name="connsiteX10" fmla="*/ 3134972 w 6522470"/>
              <a:gd name="connsiteY10" fmla="*/ 28094 h 5305778"/>
              <a:gd name="connsiteX0" fmla="*/ 3081904 w 6469402"/>
              <a:gd name="connsiteY0" fmla="*/ 28094 h 5305778"/>
              <a:gd name="connsiteX1" fmla="*/ 2207532 w 6469402"/>
              <a:gd name="connsiteY1" fmla="*/ 1513994 h 5305778"/>
              <a:gd name="connsiteX2" fmla="*/ 13267 w 6469402"/>
              <a:gd name="connsiteY2" fmla="*/ 1595581 h 5305778"/>
              <a:gd name="connsiteX3" fmla="*/ 0 w 6469402"/>
              <a:gd name="connsiteY3" fmla="*/ 1965807 h 5305778"/>
              <a:gd name="connsiteX4" fmla="*/ 1096735 w 6469402"/>
              <a:gd name="connsiteY4" fmla="*/ 1952209 h 5305778"/>
              <a:gd name="connsiteX5" fmla="*/ 1109436 w 6469402"/>
              <a:gd name="connsiteY5" fmla="*/ 2589902 h 5305778"/>
              <a:gd name="connsiteX6" fmla="*/ 2167504 w 6469402"/>
              <a:gd name="connsiteY6" fmla="*/ 2589902 h 5305778"/>
              <a:gd name="connsiteX7" fmla="*/ 1191305 w 6469402"/>
              <a:gd name="connsiteY7" fmla="*/ 5304880 h 5305778"/>
              <a:gd name="connsiteX8" fmla="*/ 6444003 w 6469402"/>
              <a:gd name="connsiteY8" fmla="*/ 5305778 h 5305778"/>
              <a:gd name="connsiteX9" fmla="*/ 6469402 w 6469402"/>
              <a:gd name="connsiteY9" fmla="*/ 0 h 5305778"/>
              <a:gd name="connsiteX10" fmla="*/ 3081904 w 6469402"/>
              <a:gd name="connsiteY10" fmla="*/ 28094 h 5305778"/>
              <a:gd name="connsiteX0" fmla="*/ 3081904 w 6469402"/>
              <a:gd name="connsiteY0" fmla="*/ 28094 h 5305778"/>
              <a:gd name="connsiteX1" fmla="*/ 2366736 w 6469402"/>
              <a:gd name="connsiteY1" fmla="*/ 1622777 h 5305778"/>
              <a:gd name="connsiteX2" fmla="*/ 13267 w 6469402"/>
              <a:gd name="connsiteY2" fmla="*/ 1595581 h 5305778"/>
              <a:gd name="connsiteX3" fmla="*/ 0 w 6469402"/>
              <a:gd name="connsiteY3" fmla="*/ 1965807 h 5305778"/>
              <a:gd name="connsiteX4" fmla="*/ 1096735 w 6469402"/>
              <a:gd name="connsiteY4" fmla="*/ 1952209 h 5305778"/>
              <a:gd name="connsiteX5" fmla="*/ 1109436 w 6469402"/>
              <a:gd name="connsiteY5" fmla="*/ 2589902 h 5305778"/>
              <a:gd name="connsiteX6" fmla="*/ 2167504 w 6469402"/>
              <a:gd name="connsiteY6" fmla="*/ 2589902 h 5305778"/>
              <a:gd name="connsiteX7" fmla="*/ 1191305 w 6469402"/>
              <a:gd name="connsiteY7" fmla="*/ 5304880 h 5305778"/>
              <a:gd name="connsiteX8" fmla="*/ 6444003 w 6469402"/>
              <a:gd name="connsiteY8" fmla="*/ 5305778 h 5305778"/>
              <a:gd name="connsiteX9" fmla="*/ 6469402 w 6469402"/>
              <a:gd name="connsiteY9" fmla="*/ 0 h 5305778"/>
              <a:gd name="connsiteX10" fmla="*/ 3081904 w 6469402"/>
              <a:gd name="connsiteY10" fmla="*/ 28094 h 5305778"/>
              <a:gd name="connsiteX0" fmla="*/ 3042103 w 6469402"/>
              <a:gd name="connsiteY0" fmla="*/ 898 h 5305778"/>
              <a:gd name="connsiteX1" fmla="*/ 2366736 w 6469402"/>
              <a:gd name="connsiteY1" fmla="*/ 1622777 h 5305778"/>
              <a:gd name="connsiteX2" fmla="*/ 13267 w 6469402"/>
              <a:gd name="connsiteY2" fmla="*/ 1595581 h 5305778"/>
              <a:gd name="connsiteX3" fmla="*/ 0 w 6469402"/>
              <a:gd name="connsiteY3" fmla="*/ 1965807 h 5305778"/>
              <a:gd name="connsiteX4" fmla="*/ 1096735 w 6469402"/>
              <a:gd name="connsiteY4" fmla="*/ 1952209 h 5305778"/>
              <a:gd name="connsiteX5" fmla="*/ 1109436 w 6469402"/>
              <a:gd name="connsiteY5" fmla="*/ 2589902 h 5305778"/>
              <a:gd name="connsiteX6" fmla="*/ 2167504 w 6469402"/>
              <a:gd name="connsiteY6" fmla="*/ 2589902 h 5305778"/>
              <a:gd name="connsiteX7" fmla="*/ 1191305 w 6469402"/>
              <a:gd name="connsiteY7" fmla="*/ 5304880 h 5305778"/>
              <a:gd name="connsiteX8" fmla="*/ 6444003 w 6469402"/>
              <a:gd name="connsiteY8" fmla="*/ 5305778 h 5305778"/>
              <a:gd name="connsiteX9" fmla="*/ 6469402 w 6469402"/>
              <a:gd name="connsiteY9" fmla="*/ 0 h 5305778"/>
              <a:gd name="connsiteX10" fmla="*/ 3042103 w 6469402"/>
              <a:gd name="connsiteY10" fmla="*/ 898 h 5305778"/>
              <a:gd name="connsiteX0" fmla="*/ 3042103 w 6469402"/>
              <a:gd name="connsiteY0" fmla="*/ 898 h 5305778"/>
              <a:gd name="connsiteX1" fmla="*/ 2400057 w 6469402"/>
              <a:gd name="connsiteY1" fmla="*/ 1577239 h 5305778"/>
              <a:gd name="connsiteX2" fmla="*/ 13267 w 6469402"/>
              <a:gd name="connsiteY2" fmla="*/ 1595581 h 5305778"/>
              <a:gd name="connsiteX3" fmla="*/ 0 w 6469402"/>
              <a:gd name="connsiteY3" fmla="*/ 1965807 h 5305778"/>
              <a:gd name="connsiteX4" fmla="*/ 1096735 w 6469402"/>
              <a:gd name="connsiteY4" fmla="*/ 1952209 h 5305778"/>
              <a:gd name="connsiteX5" fmla="*/ 1109436 w 6469402"/>
              <a:gd name="connsiteY5" fmla="*/ 2589902 h 5305778"/>
              <a:gd name="connsiteX6" fmla="*/ 2167504 w 6469402"/>
              <a:gd name="connsiteY6" fmla="*/ 2589902 h 5305778"/>
              <a:gd name="connsiteX7" fmla="*/ 1191305 w 6469402"/>
              <a:gd name="connsiteY7" fmla="*/ 5304880 h 5305778"/>
              <a:gd name="connsiteX8" fmla="*/ 6444003 w 6469402"/>
              <a:gd name="connsiteY8" fmla="*/ 5305778 h 5305778"/>
              <a:gd name="connsiteX9" fmla="*/ 6469402 w 6469402"/>
              <a:gd name="connsiteY9" fmla="*/ 0 h 5305778"/>
              <a:gd name="connsiteX10" fmla="*/ 3042103 w 6469402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65807 h 5305778"/>
              <a:gd name="connsiteX4" fmla="*/ 1105682 w 6478349"/>
              <a:gd name="connsiteY4" fmla="*/ 1952209 h 5305778"/>
              <a:gd name="connsiteX5" fmla="*/ 1118383 w 6478349"/>
              <a:gd name="connsiteY5" fmla="*/ 2589902 h 5305778"/>
              <a:gd name="connsiteX6" fmla="*/ 2176451 w 6478349"/>
              <a:gd name="connsiteY6" fmla="*/ 2589902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05682 w 6478349"/>
              <a:gd name="connsiteY4" fmla="*/ 1952209 h 5305778"/>
              <a:gd name="connsiteX5" fmla="*/ 1118383 w 6478349"/>
              <a:gd name="connsiteY5" fmla="*/ 2589902 h 5305778"/>
              <a:gd name="connsiteX6" fmla="*/ 2176451 w 6478349"/>
              <a:gd name="connsiteY6" fmla="*/ 2589902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16789 w 6478349"/>
              <a:gd name="connsiteY4" fmla="*/ 1974977 h 5305778"/>
              <a:gd name="connsiteX5" fmla="*/ 1118383 w 6478349"/>
              <a:gd name="connsiteY5" fmla="*/ 2589902 h 5305778"/>
              <a:gd name="connsiteX6" fmla="*/ 2176451 w 6478349"/>
              <a:gd name="connsiteY6" fmla="*/ 2589902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16789 w 6478349"/>
              <a:gd name="connsiteY4" fmla="*/ 1974977 h 5305778"/>
              <a:gd name="connsiteX5" fmla="*/ 1118383 w 6478349"/>
              <a:gd name="connsiteY5" fmla="*/ 2612671 h 5305778"/>
              <a:gd name="connsiteX6" fmla="*/ 2176451 w 6478349"/>
              <a:gd name="connsiteY6" fmla="*/ 2589902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16789 w 6478349"/>
              <a:gd name="connsiteY4" fmla="*/ 1974977 h 5305778"/>
              <a:gd name="connsiteX5" fmla="*/ 1118383 w 6478349"/>
              <a:gd name="connsiteY5" fmla="*/ 2612671 h 5305778"/>
              <a:gd name="connsiteX6" fmla="*/ 2176451 w 6478349"/>
              <a:gd name="connsiteY6" fmla="*/ 2624054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16789 w 6478349"/>
              <a:gd name="connsiteY4" fmla="*/ 1974977 h 5305778"/>
              <a:gd name="connsiteX5" fmla="*/ 1118383 w 6478349"/>
              <a:gd name="connsiteY5" fmla="*/ 2612671 h 5305778"/>
              <a:gd name="connsiteX6" fmla="*/ 2165344 w 6478349"/>
              <a:gd name="connsiteY6" fmla="*/ 2601286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478349"/>
              <a:gd name="connsiteY0" fmla="*/ 898 h 5305778"/>
              <a:gd name="connsiteX1" fmla="*/ 2409004 w 6478349"/>
              <a:gd name="connsiteY1" fmla="*/ 1577239 h 5305778"/>
              <a:gd name="connsiteX2" fmla="*/ 0 w 6478349"/>
              <a:gd name="connsiteY2" fmla="*/ 1595581 h 5305778"/>
              <a:gd name="connsiteX3" fmla="*/ 8947 w 6478349"/>
              <a:gd name="connsiteY3" fmla="*/ 1999960 h 5305778"/>
              <a:gd name="connsiteX4" fmla="*/ 1116789 w 6478349"/>
              <a:gd name="connsiteY4" fmla="*/ 1974977 h 5305778"/>
              <a:gd name="connsiteX5" fmla="*/ 1118383 w 6478349"/>
              <a:gd name="connsiteY5" fmla="*/ 2612671 h 5305778"/>
              <a:gd name="connsiteX6" fmla="*/ 2176452 w 6478349"/>
              <a:gd name="connsiteY6" fmla="*/ 2612670 h 5305778"/>
              <a:gd name="connsiteX7" fmla="*/ 1200252 w 6478349"/>
              <a:gd name="connsiteY7" fmla="*/ 5304880 h 5305778"/>
              <a:gd name="connsiteX8" fmla="*/ 6452950 w 6478349"/>
              <a:gd name="connsiteY8" fmla="*/ 5305778 h 5305778"/>
              <a:gd name="connsiteX9" fmla="*/ 6478349 w 6478349"/>
              <a:gd name="connsiteY9" fmla="*/ 0 h 5305778"/>
              <a:gd name="connsiteX10" fmla="*/ 3051050 w 6478349"/>
              <a:gd name="connsiteY10" fmla="*/ 898 h 5305778"/>
              <a:gd name="connsiteX0" fmla="*/ 3051050 w 6500563"/>
              <a:gd name="connsiteY0" fmla="*/ 898 h 5305778"/>
              <a:gd name="connsiteX1" fmla="*/ 2409004 w 6500563"/>
              <a:gd name="connsiteY1" fmla="*/ 1577239 h 5305778"/>
              <a:gd name="connsiteX2" fmla="*/ 0 w 6500563"/>
              <a:gd name="connsiteY2" fmla="*/ 1595581 h 5305778"/>
              <a:gd name="connsiteX3" fmla="*/ 8947 w 6500563"/>
              <a:gd name="connsiteY3" fmla="*/ 1999960 h 5305778"/>
              <a:gd name="connsiteX4" fmla="*/ 1116789 w 6500563"/>
              <a:gd name="connsiteY4" fmla="*/ 1974977 h 5305778"/>
              <a:gd name="connsiteX5" fmla="*/ 1118383 w 6500563"/>
              <a:gd name="connsiteY5" fmla="*/ 2612671 h 5305778"/>
              <a:gd name="connsiteX6" fmla="*/ 2176452 w 6500563"/>
              <a:gd name="connsiteY6" fmla="*/ 2612670 h 5305778"/>
              <a:gd name="connsiteX7" fmla="*/ 1200252 w 6500563"/>
              <a:gd name="connsiteY7" fmla="*/ 5304880 h 5305778"/>
              <a:gd name="connsiteX8" fmla="*/ 6452950 w 6500563"/>
              <a:gd name="connsiteY8" fmla="*/ 5305778 h 5305778"/>
              <a:gd name="connsiteX9" fmla="*/ 6500563 w 6500563"/>
              <a:gd name="connsiteY9" fmla="*/ 0 h 5305778"/>
              <a:gd name="connsiteX10" fmla="*/ 3051050 w 6500563"/>
              <a:gd name="connsiteY10" fmla="*/ 898 h 5305778"/>
              <a:gd name="connsiteX0" fmla="*/ 3051050 w 6489456"/>
              <a:gd name="connsiteY0" fmla="*/ 898 h 5305778"/>
              <a:gd name="connsiteX1" fmla="*/ 2409004 w 6489456"/>
              <a:gd name="connsiteY1" fmla="*/ 1577239 h 5305778"/>
              <a:gd name="connsiteX2" fmla="*/ 0 w 6489456"/>
              <a:gd name="connsiteY2" fmla="*/ 1595581 h 5305778"/>
              <a:gd name="connsiteX3" fmla="*/ 8947 w 6489456"/>
              <a:gd name="connsiteY3" fmla="*/ 1999960 h 5305778"/>
              <a:gd name="connsiteX4" fmla="*/ 1116789 w 6489456"/>
              <a:gd name="connsiteY4" fmla="*/ 1974977 h 5305778"/>
              <a:gd name="connsiteX5" fmla="*/ 1118383 w 6489456"/>
              <a:gd name="connsiteY5" fmla="*/ 2612671 h 5305778"/>
              <a:gd name="connsiteX6" fmla="*/ 2176452 w 6489456"/>
              <a:gd name="connsiteY6" fmla="*/ 2612670 h 5305778"/>
              <a:gd name="connsiteX7" fmla="*/ 1200252 w 6489456"/>
              <a:gd name="connsiteY7" fmla="*/ 5304880 h 5305778"/>
              <a:gd name="connsiteX8" fmla="*/ 6452950 w 6489456"/>
              <a:gd name="connsiteY8" fmla="*/ 5305778 h 5305778"/>
              <a:gd name="connsiteX9" fmla="*/ 6489456 w 6489456"/>
              <a:gd name="connsiteY9" fmla="*/ 0 h 5305778"/>
              <a:gd name="connsiteX10" fmla="*/ 3051050 w 6489456"/>
              <a:gd name="connsiteY10" fmla="*/ 898 h 5305778"/>
              <a:gd name="connsiteX0" fmla="*/ 3051050 w 6489456"/>
              <a:gd name="connsiteY0" fmla="*/ 898 h 5305778"/>
              <a:gd name="connsiteX1" fmla="*/ 2409004 w 6489456"/>
              <a:gd name="connsiteY1" fmla="*/ 1577239 h 5305778"/>
              <a:gd name="connsiteX2" fmla="*/ 0 w 6489456"/>
              <a:gd name="connsiteY2" fmla="*/ 1595581 h 5305778"/>
              <a:gd name="connsiteX3" fmla="*/ 8947 w 6489456"/>
              <a:gd name="connsiteY3" fmla="*/ 1999960 h 5305778"/>
              <a:gd name="connsiteX4" fmla="*/ 1116789 w 6489456"/>
              <a:gd name="connsiteY4" fmla="*/ 2009131 h 5305778"/>
              <a:gd name="connsiteX5" fmla="*/ 1118383 w 6489456"/>
              <a:gd name="connsiteY5" fmla="*/ 2612671 h 5305778"/>
              <a:gd name="connsiteX6" fmla="*/ 2176452 w 6489456"/>
              <a:gd name="connsiteY6" fmla="*/ 2612670 h 5305778"/>
              <a:gd name="connsiteX7" fmla="*/ 1200252 w 6489456"/>
              <a:gd name="connsiteY7" fmla="*/ 5304880 h 5305778"/>
              <a:gd name="connsiteX8" fmla="*/ 6452950 w 6489456"/>
              <a:gd name="connsiteY8" fmla="*/ 5305778 h 5305778"/>
              <a:gd name="connsiteX9" fmla="*/ 6489456 w 6489456"/>
              <a:gd name="connsiteY9" fmla="*/ 0 h 5305778"/>
              <a:gd name="connsiteX10" fmla="*/ 3051050 w 6489456"/>
              <a:gd name="connsiteY10" fmla="*/ 898 h 5305778"/>
              <a:gd name="connsiteX0" fmla="*/ 3062157 w 6500563"/>
              <a:gd name="connsiteY0" fmla="*/ 898 h 5305778"/>
              <a:gd name="connsiteX1" fmla="*/ 2420111 w 6500563"/>
              <a:gd name="connsiteY1" fmla="*/ 1577239 h 5305778"/>
              <a:gd name="connsiteX2" fmla="*/ 0 w 6500563"/>
              <a:gd name="connsiteY2" fmla="*/ 1572813 h 5305778"/>
              <a:gd name="connsiteX3" fmla="*/ 20054 w 6500563"/>
              <a:gd name="connsiteY3" fmla="*/ 1999960 h 5305778"/>
              <a:gd name="connsiteX4" fmla="*/ 1127896 w 6500563"/>
              <a:gd name="connsiteY4" fmla="*/ 2009131 h 5305778"/>
              <a:gd name="connsiteX5" fmla="*/ 1129490 w 6500563"/>
              <a:gd name="connsiteY5" fmla="*/ 2612671 h 5305778"/>
              <a:gd name="connsiteX6" fmla="*/ 2187559 w 6500563"/>
              <a:gd name="connsiteY6" fmla="*/ 2612670 h 5305778"/>
              <a:gd name="connsiteX7" fmla="*/ 1211359 w 6500563"/>
              <a:gd name="connsiteY7" fmla="*/ 5304880 h 5305778"/>
              <a:gd name="connsiteX8" fmla="*/ 6464057 w 6500563"/>
              <a:gd name="connsiteY8" fmla="*/ 5305778 h 5305778"/>
              <a:gd name="connsiteX9" fmla="*/ 6500563 w 6500563"/>
              <a:gd name="connsiteY9" fmla="*/ 0 h 5305778"/>
              <a:gd name="connsiteX10" fmla="*/ 3062157 w 6500563"/>
              <a:gd name="connsiteY10" fmla="*/ 898 h 5305778"/>
              <a:gd name="connsiteX0" fmla="*/ 3062157 w 6500563"/>
              <a:gd name="connsiteY0" fmla="*/ 898 h 5316264"/>
              <a:gd name="connsiteX1" fmla="*/ 2420111 w 6500563"/>
              <a:gd name="connsiteY1" fmla="*/ 1577239 h 5316264"/>
              <a:gd name="connsiteX2" fmla="*/ 0 w 6500563"/>
              <a:gd name="connsiteY2" fmla="*/ 1572813 h 5316264"/>
              <a:gd name="connsiteX3" fmla="*/ 20054 w 6500563"/>
              <a:gd name="connsiteY3" fmla="*/ 1999960 h 5316264"/>
              <a:gd name="connsiteX4" fmla="*/ 1127896 w 6500563"/>
              <a:gd name="connsiteY4" fmla="*/ 2009131 h 5316264"/>
              <a:gd name="connsiteX5" fmla="*/ 1129490 w 6500563"/>
              <a:gd name="connsiteY5" fmla="*/ 2612671 h 5316264"/>
              <a:gd name="connsiteX6" fmla="*/ 2187559 w 6500563"/>
              <a:gd name="connsiteY6" fmla="*/ 2612670 h 5316264"/>
              <a:gd name="connsiteX7" fmla="*/ 1133608 w 6500563"/>
              <a:gd name="connsiteY7" fmla="*/ 5316264 h 5316264"/>
              <a:gd name="connsiteX8" fmla="*/ 6464057 w 6500563"/>
              <a:gd name="connsiteY8" fmla="*/ 5305778 h 5316264"/>
              <a:gd name="connsiteX9" fmla="*/ 6500563 w 6500563"/>
              <a:gd name="connsiteY9" fmla="*/ 0 h 5316264"/>
              <a:gd name="connsiteX10" fmla="*/ 3062157 w 6500563"/>
              <a:gd name="connsiteY10" fmla="*/ 898 h 5316264"/>
              <a:gd name="connsiteX0" fmla="*/ 3062157 w 6500563"/>
              <a:gd name="connsiteY0" fmla="*/ 898 h 5316264"/>
              <a:gd name="connsiteX1" fmla="*/ 2420111 w 6500563"/>
              <a:gd name="connsiteY1" fmla="*/ 1577239 h 5316264"/>
              <a:gd name="connsiteX2" fmla="*/ 0 w 6500563"/>
              <a:gd name="connsiteY2" fmla="*/ 1572813 h 5316264"/>
              <a:gd name="connsiteX3" fmla="*/ 20054 w 6500563"/>
              <a:gd name="connsiteY3" fmla="*/ 1999960 h 5316264"/>
              <a:gd name="connsiteX4" fmla="*/ 1127896 w 6500563"/>
              <a:gd name="connsiteY4" fmla="*/ 2009131 h 5316264"/>
              <a:gd name="connsiteX5" fmla="*/ 1129490 w 6500563"/>
              <a:gd name="connsiteY5" fmla="*/ 2612671 h 5316264"/>
              <a:gd name="connsiteX6" fmla="*/ 2187559 w 6500563"/>
              <a:gd name="connsiteY6" fmla="*/ 2612670 h 5316264"/>
              <a:gd name="connsiteX7" fmla="*/ 1133608 w 6500563"/>
              <a:gd name="connsiteY7" fmla="*/ 5316264 h 5316264"/>
              <a:gd name="connsiteX8" fmla="*/ 6441843 w 6500563"/>
              <a:gd name="connsiteY8" fmla="*/ 5305779 h 5316264"/>
              <a:gd name="connsiteX9" fmla="*/ 6500563 w 6500563"/>
              <a:gd name="connsiteY9" fmla="*/ 0 h 5316264"/>
              <a:gd name="connsiteX10" fmla="*/ 3062157 w 6500563"/>
              <a:gd name="connsiteY10" fmla="*/ 898 h 5316264"/>
              <a:gd name="connsiteX0" fmla="*/ 3062157 w 6500563"/>
              <a:gd name="connsiteY0" fmla="*/ 898 h 5328548"/>
              <a:gd name="connsiteX1" fmla="*/ 2420111 w 6500563"/>
              <a:gd name="connsiteY1" fmla="*/ 1577239 h 5328548"/>
              <a:gd name="connsiteX2" fmla="*/ 0 w 6500563"/>
              <a:gd name="connsiteY2" fmla="*/ 1572813 h 5328548"/>
              <a:gd name="connsiteX3" fmla="*/ 20054 w 6500563"/>
              <a:gd name="connsiteY3" fmla="*/ 1999960 h 5328548"/>
              <a:gd name="connsiteX4" fmla="*/ 1127896 w 6500563"/>
              <a:gd name="connsiteY4" fmla="*/ 2009131 h 5328548"/>
              <a:gd name="connsiteX5" fmla="*/ 1129490 w 6500563"/>
              <a:gd name="connsiteY5" fmla="*/ 2612671 h 5328548"/>
              <a:gd name="connsiteX6" fmla="*/ 2187559 w 6500563"/>
              <a:gd name="connsiteY6" fmla="*/ 2612670 h 5328548"/>
              <a:gd name="connsiteX7" fmla="*/ 1133608 w 6500563"/>
              <a:gd name="connsiteY7" fmla="*/ 5316264 h 5328548"/>
              <a:gd name="connsiteX8" fmla="*/ 6452949 w 6500563"/>
              <a:gd name="connsiteY8" fmla="*/ 5328548 h 5328548"/>
              <a:gd name="connsiteX9" fmla="*/ 6500563 w 6500563"/>
              <a:gd name="connsiteY9" fmla="*/ 0 h 5328548"/>
              <a:gd name="connsiteX10" fmla="*/ 3062157 w 6500563"/>
              <a:gd name="connsiteY10" fmla="*/ 898 h 5328548"/>
              <a:gd name="connsiteX0" fmla="*/ 3062157 w 6500563"/>
              <a:gd name="connsiteY0" fmla="*/ 898 h 5328548"/>
              <a:gd name="connsiteX1" fmla="*/ 2420111 w 6500563"/>
              <a:gd name="connsiteY1" fmla="*/ 1577239 h 5328548"/>
              <a:gd name="connsiteX2" fmla="*/ 0 w 6500563"/>
              <a:gd name="connsiteY2" fmla="*/ 1572813 h 5328548"/>
              <a:gd name="connsiteX3" fmla="*/ 20054 w 6500563"/>
              <a:gd name="connsiteY3" fmla="*/ 1999960 h 5328548"/>
              <a:gd name="connsiteX4" fmla="*/ 1127896 w 6500563"/>
              <a:gd name="connsiteY4" fmla="*/ 2009131 h 5328548"/>
              <a:gd name="connsiteX5" fmla="*/ 1129490 w 6500563"/>
              <a:gd name="connsiteY5" fmla="*/ 2612671 h 5328548"/>
              <a:gd name="connsiteX6" fmla="*/ 2187559 w 6500563"/>
              <a:gd name="connsiteY6" fmla="*/ 2612670 h 5328548"/>
              <a:gd name="connsiteX7" fmla="*/ 1133608 w 6500563"/>
              <a:gd name="connsiteY7" fmla="*/ 5316264 h 5328548"/>
              <a:gd name="connsiteX8" fmla="*/ 6486271 w 6500563"/>
              <a:gd name="connsiteY8" fmla="*/ 5328548 h 5328548"/>
              <a:gd name="connsiteX9" fmla="*/ 6500563 w 6500563"/>
              <a:gd name="connsiteY9" fmla="*/ 0 h 5328548"/>
              <a:gd name="connsiteX10" fmla="*/ 3062157 w 6500563"/>
              <a:gd name="connsiteY10" fmla="*/ 898 h 5328548"/>
              <a:gd name="connsiteX0" fmla="*/ 3062157 w 6500563"/>
              <a:gd name="connsiteY0" fmla="*/ 898 h 5328548"/>
              <a:gd name="connsiteX1" fmla="*/ 2420111 w 6500563"/>
              <a:gd name="connsiteY1" fmla="*/ 1577239 h 5328548"/>
              <a:gd name="connsiteX2" fmla="*/ 0 w 6500563"/>
              <a:gd name="connsiteY2" fmla="*/ 1572813 h 5328548"/>
              <a:gd name="connsiteX3" fmla="*/ 20054 w 6500563"/>
              <a:gd name="connsiteY3" fmla="*/ 1999960 h 5328548"/>
              <a:gd name="connsiteX4" fmla="*/ 1127896 w 6500563"/>
              <a:gd name="connsiteY4" fmla="*/ 2009131 h 5328548"/>
              <a:gd name="connsiteX5" fmla="*/ 1129490 w 6500563"/>
              <a:gd name="connsiteY5" fmla="*/ 2612671 h 5328548"/>
              <a:gd name="connsiteX6" fmla="*/ 2187559 w 6500563"/>
              <a:gd name="connsiteY6" fmla="*/ 2612670 h 5328548"/>
              <a:gd name="connsiteX7" fmla="*/ 1133608 w 6500563"/>
              <a:gd name="connsiteY7" fmla="*/ 5316264 h 5328548"/>
              <a:gd name="connsiteX8" fmla="*/ 6486271 w 6500563"/>
              <a:gd name="connsiteY8" fmla="*/ 5328548 h 5328548"/>
              <a:gd name="connsiteX9" fmla="*/ 6500563 w 6500563"/>
              <a:gd name="connsiteY9" fmla="*/ 0 h 5328548"/>
              <a:gd name="connsiteX10" fmla="*/ 3062157 w 6500563"/>
              <a:gd name="connsiteY10" fmla="*/ 898 h 5328548"/>
              <a:gd name="connsiteX0" fmla="*/ 3042103 w 6480509"/>
              <a:gd name="connsiteY0" fmla="*/ 898 h 5328548"/>
              <a:gd name="connsiteX1" fmla="*/ 2400057 w 6480509"/>
              <a:gd name="connsiteY1" fmla="*/ 1577239 h 5328548"/>
              <a:gd name="connsiteX2" fmla="*/ 24375 w 6480509"/>
              <a:gd name="connsiteY2" fmla="*/ 1572813 h 5328548"/>
              <a:gd name="connsiteX3" fmla="*/ 0 w 6480509"/>
              <a:gd name="connsiteY3" fmla="*/ 1999960 h 5328548"/>
              <a:gd name="connsiteX4" fmla="*/ 1107842 w 6480509"/>
              <a:gd name="connsiteY4" fmla="*/ 2009131 h 5328548"/>
              <a:gd name="connsiteX5" fmla="*/ 1109436 w 6480509"/>
              <a:gd name="connsiteY5" fmla="*/ 2612671 h 5328548"/>
              <a:gd name="connsiteX6" fmla="*/ 2167505 w 6480509"/>
              <a:gd name="connsiteY6" fmla="*/ 2612670 h 5328548"/>
              <a:gd name="connsiteX7" fmla="*/ 1113554 w 6480509"/>
              <a:gd name="connsiteY7" fmla="*/ 5316264 h 5328548"/>
              <a:gd name="connsiteX8" fmla="*/ 6466217 w 6480509"/>
              <a:gd name="connsiteY8" fmla="*/ 5328548 h 5328548"/>
              <a:gd name="connsiteX9" fmla="*/ 6480509 w 6480509"/>
              <a:gd name="connsiteY9" fmla="*/ 0 h 5328548"/>
              <a:gd name="connsiteX10" fmla="*/ 3042103 w 6480509"/>
              <a:gd name="connsiteY10" fmla="*/ 898 h 5328548"/>
              <a:gd name="connsiteX0" fmla="*/ 3017728 w 6456134"/>
              <a:gd name="connsiteY0" fmla="*/ 898 h 5328548"/>
              <a:gd name="connsiteX1" fmla="*/ 2375682 w 6456134"/>
              <a:gd name="connsiteY1" fmla="*/ 1577239 h 5328548"/>
              <a:gd name="connsiteX2" fmla="*/ 0 w 6456134"/>
              <a:gd name="connsiteY2" fmla="*/ 1572813 h 5328548"/>
              <a:gd name="connsiteX3" fmla="*/ 8947 w 6456134"/>
              <a:gd name="connsiteY3" fmla="*/ 1999960 h 5328548"/>
              <a:gd name="connsiteX4" fmla="*/ 1083467 w 6456134"/>
              <a:gd name="connsiteY4" fmla="*/ 2009131 h 5328548"/>
              <a:gd name="connsiteX5" fmla="*/ 1085061 w 6456134"/>
              <a:gd name="connsiteY5" fmla="*/ 2612671 h 5328548"/>
              <a:gd name="connsiteX6" fmla="*/ 2143130 w 6456134"/>
              <a:gd name="connsiteY6" fmla="*/ 2612670 h 5328548"/>
              <a:gd name="connsiteX7" fmla="*/ 1089179 w 6456134"/>
              <a:gd name="connsiteY7" fmla="*/ 5316264 h 5328548"/>
              <a:gd name="connsiteX8" fmla="*/ 6441842 w 6456134"/>
              <a:gd name="connsiteY8" fmla="*/ 5328548 h 5328548"/>
              <a:gd name="connsiteX9" fmla="*/ 6456134 w 6456134"/>
              <a:gd name="connsiteY9" fmla="*/ 0 h 5328548"/>
              <a:gd name="connsiteX10" fmla="*/ 3017728 w 6456134"/>
              <a:gd name="connsiteY10" fmla="*/ 898 h 5328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56134" h="5328548">
                <a:moveTo>
                  <a:pt x="3017728" y="898"/>
                </a:moveTo>
                <a:lnTo>
                  <a:pt x="2375682" y="1577239"/>
                </a:lnTo>
                <a:lnTo>
                  <a:pt x="0" y="1572813"/>
                </a:lnTo>
                <a:lnTo>
                  <a:pt x="8947" y="1999960"/>
                </a:lnTo>
                <a:lnTo>
                  <a:pt x="1083467" y="2009131"/>
                </a:lnTo>
                <a:cubicBezTo>
                  <a:pt x="1083998" y="2214106"/>
                  <a:pt x="1084530" y="2407696"/>
                  <a:pt x="1085061" y="2612671"/>
                </a:cubicBezTo>
                <a:lnTo>
                  <a:pt x="2143130" y="2612670"/>
                </a:lnTo>
                <a:lnTo>
                  <a:pt x="1089179" y="5316264"/>
                </a:lnTo>
                <a:lnTo>
                  <a:pt x="6441842" y="5328548"/>
                </a:lnTo>
                <a:lnTo>
                  <a:pt x="6456134" y="0"/>
                </a:lnTo>
                <a:lnTo>
                  <a:pt x="3017728" y="898"/>
                </a:lnTo>
                <a:close/>
              </a:path>
            </a:pathLst>
          </a:custGeom>
          <a:noFill/>
          <a:ln w="1270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5"/>
          <p:cNvSpPr/>
          <p:nvPr/>
        </p:nvSpPr>
        <p:spPr>
          <a:xfrm rot="19727813">
            <a:off x="-521881" y="150895"/>
            <a:ext cx="2448272" cy="424592"/>
          </a:xfrm>
          <a:prstGeom prst="trapezoid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/>
          <p:cNvSpPr/>
          <p:nvPr/>
        </p:nvSpPr>
        <p:spPr>
          <a:xfrm rot="19727813">
            <a:off x="-289205" y="178211"/>
            <a:ext cx="2152378" cy="287007"/>
          </a:xfrm>
          <a:prstGeom prst="trapezoid">
            <a:avLst/>
          </a:prstGeom>
          <a:noFill/>
          <a:ln w="6350">
            <a:solidFill>
              <a:schemeClr val="bg1">
                <a:lumMod val="9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 rot="19712961">
            <a:off x="133066" y="228703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2015.8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112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17817" y="627534"/>
            <a:ext cx="2016224" cy="3312368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tile tx="0" ty="0" sx="50000" sy="50000" flip="none" algn="ctr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095586"/>
            <a:ext cx="467544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8344" y="4595706"/>
            <a:ext cx="1475656" cy="547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8464" y="4227934"/>
            <a:ext cx="395536" cy="9155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43608" y="17980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DFMincho-UB" panose="02010609010101010101" pitchFamily="1" charset="-128"/>
                <a:ea typeface="DFMincho-UB" panose="02010609010101010101" pitchFamily="1" charset="-128"/>
              </a:rPr>
              <a:t>2016</a:t>
            </a:r>
            <a:endParaRPr lang="zh-CN" altLang="en-US" sz="6000" dirty="0">
              <a:solidFill>
                <a:schemeClr val="bg1"/>
              </a:solidFill>
              <a:latin typeface="DFMincho-UB" panose="02010609010101010101" pitchFamily="1" charset="-128"/>
              <a:ea typeface="DFMincho-UB" panose="02010609010101010101" pitchFamily="1" charset="-12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2813729"/>
            <a:ext cx="3129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3600" spc="3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3032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 flipH="1">
            <a:off x="4640566" y="0"/>
            <a:ext cx="4503434" cy="5143499"/>
          </a:xfrm>
          <a:prstGeom prst="parallelogram">
            <a:avLst>
              <a:gd name="adj" fmla="val 5362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flipH="1">
            <a:off x="5364088" y="4011910"/>
            <a:ext cx="1368152" cy="1131590"/>
          </a:xfrm>
          <a:prstGeom prst="parallelogram">
            <a:avLst>
              <a:gd name="adj" fmla="val 53623"/>
            </a:avLst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087483" y="1713240"/>
            <a:ext cx="31582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66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dirty="0" smtClean="0">
                <a:solidFill>
                  <a:srgbClr val="66FFFF"/>
                </a:solidFill>
                <a:latin typeface="微软雅黑" pitchFamily="34" charset="-122"/>
                <a:ea typeface="微软雅黑" pitchFamily="34" charset="-122"/>
              </a:rPr>
              <a:t>首页练</a:t>
            </a:r>
            <a:r>
              <a:rPr lang="zh-CN" alt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习</a:t>
            </a:r>
            <a:endParaRPr lang="zh-CN" altLang="en-US" sz="40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52096" y="2419023"/>
            <a:ext cx="55002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66FFFF"/>
                </a:solidFill>
                <a:latin typeface="Adobe Gothic Std B" pitchFamily="34" charset="-128"/>
                <a:ea typeface="Adobe Gothic Std B" pitchFamily="34" charset="-128"/>
              </a:rPr>
              <a:t>Microsoft Office Pow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Gothic Std B" pitchFamily="34" charset="-128"/>
                <a:ea typeface="Adobe Gothic Std B" pitchFamily="34" charset="-128"/>
              </a:rPr>
              <a:t>erPoint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Adobe Gothic Std B" pitchFamily="34" charset="-128"/>
            </a:endParaRPr>
          </a:p>
        </p:txBody>
      </p:sp>
      <p:sp>
        <p:nvSpPr>
          <p:cNvPr id="6" name="直角三角形 5"/>
          <p:cNvSpPr/>
          <p:nvPr/>
        </p:nvSpPr>
        <p:spPr>
          <a:xfrm rot="10800000">
            <a:off x="6732240" y="0"/>
            <a:ext cx="2411760" cy="5143499"/>
          </a:xfrm>
          <a:prstGeom prst="rtTriangle">
            <a:avLst/>
          </a:prstGeom>
          <a:blipFill dpi="0" rotWithShape="0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3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rot="10800000">
            <a:off x="6983760" y="0"/>
            <a:ext cx="2160240" cy="2160240"/>
          </a:xfrm>
          <a:prstGeom prst="rtTriangle">
            <a:avLst/>
          </a:prstGeom>
          <a:solidFill>
            <a:srgbClr val="C8242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/>
        </p:nvSpPr>
        <p:spPr>
          <a:xfrm rot="5400000">
            <a:off x="0" y="0"/>
            <a:ext cx="1656184" cy="1656184"/>
          </a:xfrm>
          <a:prstGeom prst="rtTriangle">
            <a:avLst/>
          </a:prstGeom>
          <a:solidFill>
            <a:srgbClr val="7E292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0" y="189571"/>
            <a:ext cx="6456556" cy="4939990"/>
          </a:xfrm>
          <a:custGeom>
            <a:avLst/>
            <a:gdLst>
              <a:gd name="connsiteX0" fmla="*/ 0 w 6456556"/>
              <a:gd name="connsiteY0" fmla="*/ 1460809 h 4939990"/>
              <a:gd name="connsiteX1" fmla="*/ 0 w 6456556"/>
              <a:gd name="connsiteY1" fmla="*/ 4939990 h 4939990"/>
              <a:gd name="connsiteX2" fmla="*/ 6456556 w 6456556"/>
              <a:gd name="connsiteY2" fmla="*/ 4939990 h 4939990"/>
              <a:gd name="connsiteX3" fmla="*/ 1516566 w 6456556"/>
              <a:gd name="connsiteY3" fmla="*/ 0 h 4939990"/>
              <a:gd name="connsiteX4" fmla="*/ 0 w 6456556"/>
              <a:gd name="connsiteY4" fmla="*/ 1460809 h 4939990"/>
              <a:gd name="connsiteX0" fmla="*/ 0 w 6456556"/>
              <a:gd name="connsiteY0" fmla="*/ 1460809 h 4939990"/>
              <a:gd name="connsiteX1" fmla="*/ 0 w 6456556"/>
              <a:gd name="connsiteY1" fmla="*/ 4939990 h 4939990"/>
              <a:gd name="connsiteX2" fmla="*/ 6456556 w 6456556"/>
              <a:gd name="connsiteY2" fmla="*/ 4939990 h 4939990"/>
              <a:gd name="connsiteX3" fmla="*/ 1483112 w 6456556"/>
              <a:gd name="connsiteY3" fmla="*/ 0 h 4939990"/>
              <a:gd name="connsiteX4" fmla="*/ 0 w 6456556"/>
              <a:gd name="connsiteY4" fmla="*/ 1460809 h 4939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56556" h="4939990">
                <a:moveTo>
                  <a:pt x="0" y="1460809"/>
                </a:moveTo>
                <a:lnTo>
                  <a:pt x="0" y="4939990"/>
                </a:lnTo>
                <a:lnTo>
                  <a:pt x="6456556" y="4939990"/>
                </a:lnTo>
                <a:lnTo>
                  <a:pt x="1483112" y="0"/>
                </a:lnTo>
                <a:lnTo>
                  <a:pt x="0" y="1460809"/>
                </a:lnTo>
                <a:close/>
              </a:path>
            </a:pathLst>
          </a:custGeom>
          <a:solidFill>
            <a:srgbClr val="C8242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39552" y="4052497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Microsoft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Office</a:t>
            </a:r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120374"/>
            <a:ext cx="9589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Kozuka Gothic Pro EL" pitchFamily="34" charset="-128"/>
                <a:ea typeface="Kozuka Gothic Pro EL" pitchFamily="34" charset="-128"/>
              </a:rPr>
              <a:t>PowerPoint</a:t>
            </a:r>
            <a:endParaRPr lang="zh-CN" altLang="en-US" sz="1200" dirty="0">
              <a:solidFill>
                <a:schemeClr val="bg1"/>
              </a:solidFill>
              <a:latin typeface="Kozuka Gothic Pro EL" pitchFamily="34" charset="-128"/>
              <a:ea typeface="Kozuka Gothic Pro EL" pitchFamily="34" charset="-128"/>
            </a:endParaRPr>
          </a:p>
        </p:txBody>
      </p:sp>
      <p:sp>
        <p:nvSpPr>
          <p:cNvPr id="8" name="Freeform 106"/>
          <p:cNvSpPr>
            <a:spLocks noEditPoints="1"/>
          </p:cNvSpPr>
          <p:nvPr/>
        </p:nvSpPr>
        <p:spPr bwMode="auto">
          <a:xfrm>
            <a:off x="3866302" y="3441092"/>
            <a:ext cx="561682" cy="561682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539552" y="3398768"/>
            <a:ext cx="3129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3600" spc="3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817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>
            <a:off x="5701135" y="1637680"/>
            <a:ext cx="3442865" cy="3521289"/>
          </a:xfrm>
          <a:custGeom>
            <a:avLst/>
            <a:gdLst>
              <a:gd name="connsiteX0" fmla="*/ 0 w 5904656"/>
              <a:gd name="connsiteY0" fmla="*/ 3543514 h 3543514"/>
              <a:gd name="connsiteX1" fmla="*/ 1713537 w 5904656"/>
              <a:gd name="connsiteY1" fmla="*/ 0 h 3543514"/>
              <a:gd name="connsiteX2" fmla="*/ 4191119 w 5904656"/>
              <a:gd name="connsiteY2" fmla="*/ 0 h 3543514"/>
              <a:gd name="connsiteX3" fmla="*/ 5904656 w 5904656"/>
              <a:gd name="connsiteY3" fmla="*/ 3543514 h 3543514"/>
              <a:gd name="connsiteX4" fmla="*/ 0 w 5904656"/>
              <a:gd name="connsiteY4" fmla="*/ 3543514 h 3543514"/>
              <a:gd name="connsiteX0" fmla="*/ 0 w 6806356"/>
              <a:gd name="connsiteY0" fmla="*/ 3530814 h 3543514"/>
              <a:gd name="connsiteX1" fmla="*/ 2615237 w 6806356"/>
              <a:gd name="connsiteY1" fmla="*/ 0 h 3543514"/>
              <a:gd name="connsiteX2" fmla="*/ 5092819 w 6806356"/>
              <a:gd name="connsiteY2" fmla="*/ 0 h 3543514"/>
              <a:gd name="connsiteX3" fmla="*/ 6806356 w 6806356"/>
              <a:gd name="connsiteY3" fmla="*/ 3543514 h 3543514"/>
              <a:gd name="connsiteX4" fmla="*/ 0 w 6806356"/>
              <a:gd name="connsiteY4" fmla="*/ 3530814 h 3543514"/>
              <a:gd name="connsiteX0" fmla="*/ 0 w 5092819"/>
              <a:gd name="connsiteY0" fmla="*/ 3530814 h 3530814"/>
              <a:gd name="connsiteX1" fmla="*/ 2615237 w 5092819"/>
              <a:gd name="connsiteY1" fmla="*/ 0 h 3530814"/>
              <a:gd name="connsiteX2" fmla="*/ 5092819 w 5092819"/>
              <a:gd name="connsiteY2" fmla="*/ 0 h 3530814"/>
              <a:gd name="connsiteX3" fmla="*/ 5079156 w 5092819"/>
              <a:gd name="connsiteY3" fmla="*/ 3530814 h 3530814"/>
              <a:gd name="connsiteX4" fmla="*/ 0 w 5092819"/>
              <a:gd name="connsiteY4" fmla="*/ 3530814 h 3530814"/>
              <a:gd name="connsiteX0" fmla="*/ 0 w 5117682"/>
              <a:gd name="connsiteY0" fmla="*/ 3530814 h 3530814"/>
              <a:gd name="connsiteX1" fmla="*/ 2615237 w 5117682"/>
              <a:gd name="connsiteY1" fmla="*/ 0 h 3530814"/>
              <a:gd name="connsiteX2" fmla="*/ 5092819 w 5117682"/>
              <a:gd name="connsiteY2" fmla="*/ 0 h 3530814"/>
              <a:gd name="connsiteX3" fmla="*/ 5117256 w 5117682"/>
              <a:gd name="connsiteY3" fmla="*/ 3518114 h 3530814"/>
              <a:gd name="connsiteX4" fmla="*/ 0 w 5117682"/>
              <a:gd name="connsiteY4" fmla="*/ 3530814 h 3530814"/>
              <a:gd name="connsiteX0" fmla="*/ 0 w 5130919"/>
              <a:gd name="connsiteY0" fmla="*/ 3530814 h 3530814"/>
              <a:gd name="connsiteX1" fmla="*/ 2615237 w 5130919"/>
              <a:gd name="connsiteY1" fmla="*/ 0 h 3530814"/>
              <a:gd name="connsiteX2" fmla="*/ 5130919 w 5130919"/>
              <a:gd name="connsiteY2" fmla="*/ 0 h 3530814"/>
              <a:gd name="connsiteX3" fmla="*/ 5117256 w 5130919"/>
              <a:gd name="connsiteY3" fmla="*/ 3518114 h 3530814"/>
              <a:gd name="connsiteX4" fmla="*/ 0 w 5130919"/>
              <a:gd name="connsiteY4" fmla="*/ 3530814 h 3530814"/>
              <a:gd name="connsiteX0" fmla="*/ 0 w 5169019"/>
              <a:gd name="connsiteY0" fmla="*/ 3543514 h 3543514"/>
              <a:gd name="connsiteX1" fmla="*/ 2653337 w 5169019"/>
              <a:gd name="connsiteY1" fmla="*/ 0 h 3543514"/>
              <a:gd name="connsiteX2" fmla="*/ 5169019 w 5169019"/>
              <a:gd name="connsiteY2" fmla="*/ 0 h 3543514"/>
              <a:gd name="connsiteX3" fmla="*/ 5155356 w 5169019"/>
              <a:gd name="connsiteY3" fmla="*/ 3518114 h 3543514"/>
              <a:gd name="connsiteX4" fmla="*/ 0 w 5169019"/>
              <a:gd name="connsiteY4" fmla="*/ 3543514 h 3543514"/>
              <a:gd name="connsiteX0" fmla="*/ 0 w 5130919"/>
              <a:gd name="connsiteY0" fmla="*/ 3518114 h 3518114"/>
              <a:gd name="connsiteX1" fmla="*/ 2615237 w 5130919"/>
              <a:gd name="connsiteY1" fmla="*/ 0 h 3518114"/>
              <a:gd name="connsiteX2" fmla="*/ 5130919 w 5130919"/>
              <a:gd name="connsiteY2" fmla="*/ 0 h 3518114"/>
              <a:gd name="connsiteX3" fmla="*/ 5117256 w 5130919"/>
              <a:gd name="connsiteY3" fmla="*/ 3518114 h 3518114"/>
              <a:gd name="connsiteX4" fmla="*/ 0 w 5130919"/>
              <a:gd name="connsiteY4" fmla="*/ 3518114 h 3518114"/>
              <a:gd name="connsiteX0" fmla="*/ 0 w 5130919"/>
              <a:gd name="connsiteY0" fmla="*/ 3530814 h 3530814"/>
              <a:gd name="connsiteX1" fmla="*/ 4086205 w 5130919"/>
              <a:gd name="connsiteY1" fmla="*/ 0 h 3530814"/>
              <a:gd name="connsiteX2" fmla="*/ 5130919 w 5130919"/>
              <a:gd name="connsiteY2" fmla="*/ 12700 h 3530814"/>
              <a:gd name="connsiteX3" fmla="*/ 5117256 w 5130919"/>
              <a:gd name="connsiteY3" fmla="*/ 3530814 h 3530814"/>
              <a:gd name="connsiteX4" fmla="*/ 0 w 5130919"/>
              <a:gd name="connsiteY4" fmla="*/ 3530814 h 3530814"/>
              <a:gd name="connsiteX0" fmla="*/ 0 w 4589873"/>
              <a:gd name="connsiteY0" fmla="*/ 3518114 h 3530814"/>
              <a:gd name="connsiteX1" fmla="*/ 3545159 w 4589873"/>
              <a:gd name="connsiteY1" fmla="*/ 0 h 3530814"/>
              <a:gd name="connsiteX2" fmla="*/ 4589873 w 4589873"/>
              <a:gd name="connsiteY2" fmla="*/ 12700 h 3530814"/>
              <a:gd name="connsiteX3" fmla="*/ 4576210 w 4589873"/>
              <a:gd name="connsiteY3" fmla="*/ 3530814 h 3530814"/>
              <a:gd name="connsiteX4" fmla="*/ 0 w 4589873"/>
              <a:gd name="connsiteY4" fmla="*/ 3518114 h 3530814"/>
              <a:gd name="connsiteX0" fmla="*/ 0 w 4589873"/>
              <a:gd name="connsiteY0" fmla="*/ 3508589 h 3521289"/>
              <a:gd name="connsiteX1" fmla="*/ 3551499 w 4589873"/>
              <a:gd name="connsiteY1" fmla="*/ 0 h 3521289"/>
              <a:gd name="connsiteX2" fmla="*/ 4589873 w 4589873"/>
              <a:gd name="connsiteY2" fmla="*/ 3175 h 3521289"/>
              <a:gd name="connsiteX3" fmla="*/ 4576210 w 4589873"/>
              <a:gd name="connsiteY3" fmla="*/ 3521289 h 3521289"/>
              <a:gd name="connsiteX4" fmla="*/ 0 w 4589873"/>
              <a:gd name="connsiteY4" fmla="*/ 3508589 h 3521289"/>
              <a:gd name="connsiteX0" fmla="*/ 0 w 4583532"/>
              <a:gd name="connsiteY0" fmla="*/ 3508589 h 3521289"/>
              <a:gd name="connsiteX1" fmla="*/ 3551499 w 4583532"/>
              <a:gd name="connsiteY1" fmla="*/ 0 h 3521289"/>
              <a:gd name="connsiteX2" fmla="*/ 4583532 w 4583532"/>
              <a:gd name="connsiteY2" fmla="*/ 3175 h 3521289"/>
              <a:gd name="connsiteX3" fmla="*/ 4576210 w 4583532"/>
              <a:gd name="connsiteY3" fmla="*/ 3521289 h 3521289"/>
              <a:gd name="connsiteX4" fmla="*/ 0 w 4583532"/>
              <a:gd name="connsiteY4" fmla="*/ 3508589 h 3521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83532" h="3521289">
                <a:moveTo>
                  <a:pt x="0" y="3508589"/>
                </a:moveTo>
                <a:lnTo>
                  <a:pt x="3551499" y="0"/>
                </a:lnTo>
                <a:lnTo>
                  <a:pt x="4583532" y="3175"/>
                </a:lnTo>
                <a:cubicBezTo>
                  <a:pt x="4578978" y="1180113"/>
                  <a:pt x="4580764" y="2344351"/>
                  <a:pt x="4576210" y="3521289"/>
                </a:cubicBezTo>
                <a:lnTo>
                  <a:pt x="0" y="3508589"/>
                </a:lnTo>
                <a:close/>
              </a:path>
            </a:pathLst>
          </a:custGeom>
          <a:solidFill>
            <a:srgbClr val="0066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683568" y="1644397"/>
            <a:ext cx="7704856" cy="3507854"/>
          </a:xfrm>
          <a:prstGeom prst="parallelogram">
            <a:avLst>
              <a:gd name="adj" fmla="val 75591"/>
            </a:avLst>
          </a:prstGeom>
          <a:solidFill>
            <a:srgbClr val="003B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梯形 3"/>
          <p:cNvSpPr/>
          <p:nvPr/>
        </p:nvSpPr>
        <p:spPr>
          <a:xfrm rot="10800000">
            <a:off x="0" y="1644397"/>
            <a:ext cx="3387938" cy="3519384"/>
          </a:xfrm>
          <a:custGeom>
            <a:avLst/>
            <a:gdLst>
              <a:gd name="connsiteX0" fmla="*/ 0 w 5904656"/>
              <a:gd name="connsiteY0" fmla="*/ 3543514 h 3543514"/>
              <a:gd name="connsiteX1" fmla="*/ 1713537 w 5904656"/>
              <a:gd name="connsiteY1" fmla="*/ 0 h 3543514"/>
              <a:gd name="connsiteX2" fmla="*/ 4191119 w 5904656"/>
              <a:gd name="connsiteY2" fmla="*/ 0 h 3543514"/>
              <a:gd name="connsiteX3" fmla="*/ 5904656 w 5904656"/>
              <a:gd name="connsiteY3" fmla="*/ 3543514 h 3543514"/>
              <a:gd name="connsiteX4" fmla="*/ 0 w 5904656"/>
              <a:gd name="connsiteY4" fmla="*/ 3543514 h 3543514"/>
              <a:gd name="connsiteX0" fmla="*/ 0 w 6806356"/>
              <a:gd name="connsiteY0" fmla="*/ 3530814 h 3543514"/>
              <a:gd name="connsiteX1" fmla="*/ 2615237 w 6806356"/>
              <a:gd name="connsiteY1" fmla="*/ 0 h 3543514"/>
              <a:gd name="connsiteX2" fmla="*/ 5092819 w 6806356"/>
              <a:gd name="connsiteY2" fmla="*/ 0 h 3543514"/>
              <a:gd name="connsiteX3" fmla="*/ 6806356 w 6806356"/>
              <a:gd name="connsiteY3" fmla="*/ 3543514 h 3543514"/>
              <a:gd name="connsiteX4" fmla="*/ 0 w 6806356"/>
              <a:gd name="connsiteY4" fmla="*/ 3530814 h 3543514"/>
              <a:gd name="connsiteX0" fmla="*/ 0 w 5092819"/>
              <a:gd name="connsiteY0" fmla="*/ 3530814 h 3530814"/>
              <a:gd name="connsiteX1" fmla="*/ 2615237 w 5092819"/>
              <a:gd name="connsiteY1" fmla="*/ 0 h 3530814"/>
              <a:gd name="connsiteX2" fmla="*/ 5092819 w 5092819"/>
              <a:gd name="connsiteY2" fmla="*/ 0 h 3530814"/>
              <a:gd name="connsiteX3" fmla="*/ 5079156 w 5092819"/>
              <a:gd name="connsiteY3" fmla="*/ 3530814 h 3530814"/>
              <a:gd name="connsiteX4" fmla="*/ 0 w 5092819"/>
              <a:gd name="connsiteY4" fmla="*/ 3530814 h 3530814"/>
              <a:gd name="connsiteX0" fmla="*/ 0 w 5117682"/>
              <a:gd name="connsiteY0" fmla="*/ 3530814 h 3530814"/>
              <a:gd name="connsiteX1" fmla="*/ 2615237 w 5117682"/>
              <a:gd name="connsiteY1" fmla="*/ 0 h 3530814"/>
              <a:gd name="connsiteX2" fmla="*/ 5092819 w 5117682"/>
              <a:gd name="connsiteY2" fmla="*/ 0 h 3530814"/>
              <a:gd name="connsiteX3" fmla="*/ 5117256 w 5117682"/>
              <a:gd name="connsiteY3" fmla="*/ 3518114 h 3530814"/>
              <a:gd name="connsiteX4" fmla="*/ 0 w 5117682"/>
              <a:gd name="connsiteY4" fmla="*/ 3530814 h 3530814"/>
              <a:gd name="connsiteX0" fmla="*/ 0 w 5130919"/>
              <a:gd name="connsiteY0" fmla="*/ 3530814 h 3530814"/>
              <a:gd name="connsiteX1" fmla="*/ 2615237 w 5130919"/>
              <a:gd name="connsiteY1" fmla="*/ 0 h 3530814"/>
              <a:gd name="connsiteX2" fmla="*/ 5130919 w 5130919"/>
              <a:gd name="connsiteY2" fmla="*/ 0 h 3530814"/>
              <a:gd name="connsiteX3" fmla="*/ 5117256 w 5130919"/>
              <a:gd name="connsiteY3" fmla="*/ 3518114 h 3530814"/>
              <a:gd name="connsiteX4" fmla="*/ 0 w 5130919"/>
              <a:gd name="connsiteY4" fmla="*/ 3530814 h 3530814"/>
              <a:gd name="connsiteX0" fmla="*/ 0 w 5169019"/>
              <a:gd name="connsiteY0" fmla="*/ 3543514 h 3543514"/>
              <a:gd name="connsiteX1" fmla="*/ 2653337 w 5169019"/>
              <a:gd name="connsiteY1" fmla="*/ 0 h 3543514"/>
              <a:gd name="connsiteX2" fmla="*/ 5169019 w 5169019"/>
              <a:gd name="connsiteY2" fmla="*/ 0 h 3543514"/>
              <a:gd name="connsiteX3" fmla="*/ 5155356 w 5169019"/>
              <a:gd name="connsiteY3" fmla="*/ 3518114 h 3543514"/>
              <a:gd name="connsiteX4" fmla="*/ 0 w 5169019"/>
              <a:gd name="connsiteY4" fmla="*/ 3543514 h 3543514"/>
              <a:gd name="connsiteX0" fmla="*/ 0 w 5130919"/>
              <a:gd name="connsiteY0" fmla="*/ 3518114 h 3518114"/>
              <a:gd name="connsiteX1" fmla="*/ 2615237 w 5130919"/>
              <a:gd name="connsiteY1" fmla="*/ 0 h 3518114"/>
              <a:gd name="connsiteX2" fmla="*/ 5130919 w 5130919"/>
              <a:gd name="connsiteY2" fmla="*/ 0 h 3518114"/>
              <a:gd name="connsiteX3" fmla="*/ 5117256 w 5130919"/>
              <a:gd name="connsiteY3" fmla="*/ 3518114 h 3518114"/>
              <a:gd name="connsiteX4" fmla="*/ 0 w 5130919"/>
              <a:gd name="connsiteY4" fmla="*/ 3518114 h 3518114"/>
              <a:gd name="connsiteX0" fmla="*/ 0 w 5130919"/>
              <a:gd name="connsiteY0" fmla="*/ 3530814 h 3530814"/>
              <a:gd name="connsiteX1" fmla="*/ 4086205 w 5130919"/>
              <a:gd name="connsiteY1" fmla="*/ 0 h 3530814"/>
              <a:gd name="connsiteX2" fmla="*/ 5130919 w 5130919"/>
              <a:gd name="connsiteY2" fmla="*/ 12700 h 3530814"/>
              <a:gd name="connsiteX3" fmla="*/ 5117256 w 5130919"/>
              <a:gd name="connsiteY3" fmla="*/ 3530814 h 3530814"/>
              <a:gd name="connsiteX4" fmla="*/ 0 w 5130919"/>
              <a:gd name="connsiteY4" fmla="*/ 3530814 h 3530814"/>
              <a:gd name="connsiteX0" fmla="*/ 0 w 4589873"/>
              <a:gd name="connsiteY0" fmla="*/ 3518114 h 3530814"/>
              <a:gd name="connsiteX1" fmla="*/ 3545159 w 4589873"/>
              <a:gd name="connsiteY1" fmla="*/ 0 h 3530814"/>
              <a:gd name="connsiteX2" fmla="*/ 4589873 w 4589873"/>
              <a:gd name="connsiteY2" fmla="*/ 12700 h 3530814"/>
              <a:gd name="connsiteX3" fmla="*/ 4576210 w 4589873"/>
              <a:gd name="connsiteY3" fmla="*/ 3530814 h 3530814"/>
              <a:gd name="connsiteX4" fmla="*/ 0 w 4589873"/>
              <a:gd name="connsiteY4" fmla="*/ 3518114 h 3530814"/>
              <a:gd name="connsiteX0" fmla="*/ 0 w 4589873"/>
              <a:gd name="connsiteY0" fmla="*/ 3533354 h 3533354"/>
              <a:gd name="connsiteX1" fmla="*/ 3545159 w 4589873"/>
              <a:gd name="connsiteY1" fmla="*/ 0 h 3533354"/>
              <a:gd name="connsiteX2" fmla="*/ 4589873 w 4589873"/>
              <a:gd name="connsiteY2" fmla="*/ 12700 h 3533354"/>
              <a:gd name="connsiteX3" fmla="*/ 4576210 w 4589873"/>
              <a:gd name="connsiteY3" fmla="*/ 3530814 h 3533354"/>
              <a:gd name="connsiteX4" fmla="*/ 0 w 4589873"/>
              <a:gd name="connsiteY4" fmla="*/ 3533354 h 3533354"/>
              <a:gd name="connsiteX0" fmla="*/ 0 w 4569584"/>
              <a:gd name="connsiteY0" fmla="*/ 3525734 h 3530814"/>
              <a:gd name="connsiteX1" fmla="*/ 3524870 w 4569584"/>
              <a:gd name="connsiteY1" fmla="*/ 0 h 3530814"/>
              <a:gd name="connsiteX2" fmla="*/ 4569584 w 4569584"/>
              <a:gd name="connsiteY2" fmla="*/ 12700 h 3530814"/>
              <a:gd name="connsiteX3" fmla="*/ 4555921 w 4569584"/>
              <a:gd name="connsiteY3" fmla="*/ 3530814 h 3530814"/>
              <a:gd name="connsiteX4" fmla="*/ 0 w 4569584"/>
              <a:gd name="connsiteY4" fmla="*/ 3525734 h 3530814"/>
              <a:gd name="connsiteX0" fmla="*/ 0 w 4569584"/>
              <a:gd name="connsiteY0" fmla="*/ 3525734 h 3525734"/>
              <a:gd name="connsiteX1" fmla="*/ 3524870 w 4569584"/>
              <a:gd name="connsiteY1" fmla="*/ 0 h 3525734"/>
              <a:gd name="connsiteX2" fmla="*/ 4569584 w 4569584"/>
              <a:gd name="connsiteY2" fmla="*/ 12700 h 3525734"/>
              <a:gd name="connsiteX3" fmla="*/ 4566065 w 4569584"/>
              <a:gd name="connsiteY3" fmla="*/ 3515574 h 3525734"/>
              <a:gd name="connsiteX4" fmla="*/ 0 w 4569584"/>
              <a:gd name="connsiteY4" fmla="*/ 3525734 h 3525734"/>
              <a:gd name="connsiteX0" fmla="*/ 0 w 4561130"/>
              <a:gd name="connsiteY0" fmla="*/ 3519384 h 3519384"/>
              <a:gd name="connsiteX1" fmla="*/ 3516416 w 4561130"/>
              <a:gd name="connsiteY1" fmla="*/ 0 h 3519384"/>
              <a:gd name="connsiteX2" fmla="*/ 4561130 w 4561130"/>
              <a:gd name="connsiteY2" fmla="*/ 12700 h 3519384"/>
              <a:gd name="connsiteX3" fmla="*/ 4557611 w 4561130"/>
              <a:gd name="connsiteY3" fmla="*/ 3515574 h 3519384"/>
              <a:gd name="connsiteX4" fmla="*/ 0 w 4561130"/>
              <a:gd name="connsiteY4" fmla="*/ 3519384 h 3519384"/>
              <a:gd name="connsiteX0" fmla="*/ 0 w 4544222"/>
              <a:gd name="connsiteY0" fmla="*/ 3506684 h 3515574"/>
              <a:gd name="connsiteX1" fmla="*/ 3499508 w 4544222"/>
              <a:gd name="connsiteY1" fmla="*/ 0 h 3515574"/>
              <a:gd name="connsiteX2" fmla="*/ 4544222 w 4544222"/>
              <a:gd name="connsiteY2" fmla="*/ 12700 h 3515574"/>
              <a:gd name="connsiteX3" fmla="*/ 4540703 w 4544222"/>
              <a:gd name="connsiteY3" fmla="*/ 3515574 h 3515574"/>
              <a:gd name="connsiteX4" fmla="*/ 0 w 4544222"/>
              <a:gd name="connsiteY4" fmla="*/ 3506684 h 3515574"/>
              <a:gd name="connsiteX0" fmla="*/ 0 w 4510407"/>
              <a:gd name="connsiteY0" fmla="*/ 3519384 h 3519384"/>
              <a:gd name="connsiteX1" fmla="*/ 3465693 w 4510407"/>
              <a:gd name="connsiteY1" fmla="*/ 0 h 3519384"/>
              <a:gd name="connsiteX2" fmla="*/ 4510407 w 4510407"/>
              <a:gd name="connsiteY2" fmla="*/ 12700 h 3519384"/>
              <a:gd name="connsiteX3" fmla="*/ 4506888 w 4510407"/>
              <a:gd name="connsiteY3" fmla="*/ 3515574 h 3519384"/>
              <a:gd name="connsiteX4" fmla="*/ 0 w 4510407"/>
              <a:gd name="connsiteY4" fmla="*/ 3519384 h 351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10407" h="3519384">
                <a:moveTo>
                  <a:pt x="0" y="3519384"/>
                </a:moveTo>
                <a:lnTo>
                  <a:pt x="3465693" y="0"/>
                </a:lnTo>
                <a:lnTo>
                  <a:pt x="4510407" y="12700"/>
                </a:lnTo>
                <a:cubicBezTo>
                  <a:pt x="4505853" y="1189638"/>
                  <a:pt x="4511442" y="2338636"/>
                  <a:pt x="4506888" y="3515574"/>
                </a:cubicBezTo>
                <a:lnTo>
                  <a:pt x="0" y="3519384"/>
                </a:lnTo>
                <a:close/>
              </a:path>
            </a:pathLst>
          </a:custGeom>
          <a:solidFill>
            <a:srgbClr val="0164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边形 4"/>
          <p:cNvSpPr/>
          <p:nvPr/>
        </p:nvSpPr>
        <p:spPr>
          <a:xfrm rot="5400000">
            <a:off x="4319710" y="1726574"/>
            <a:ext cx="432570" cy="249673"/>
          </a:xfrm>
          <a:custGeom>
            <a:avLst/>
            <a:gdLst>
              <a:gd name="connsiteX0" fmla="*/ 0 w 504056"/>
              <a:gd name="connsiteY0" fmla="*/ 0 h 249673"/>
              <a:gd name="connsiteX1" fmla="*/ 379220 w 504056"/>
              <a:gd name="connsiteY1" fmla="*/ 0 h 249673"/>
              <a:gd name="connsiteX2" fmla="*/ 504056 w 504056"/>
              <a:gd name="connsiteY2" fmla="*/ 124837 h 249673"/>
              <a:gd name="connsiteX3" fmla="*/ 379220 w 504056"/>
              <a:gd name="connsiteY3" fmla="*/ 249673 h 249673"/>
              <a:gd name="connsiteX4" fmla="*/ 0 w 504056"/>
              <a:gd name="connsiteY4" fmla="*/ 249673 h 249673"/>
              <a:gd name="connsiteX5" fmla="*/ 0 w 504056"/>
              <a:gd name="connsiteY5" fmla="*/ 0 h 249673"/>
              <a:gd name="connsiteX0" fmla="*/ 0 w 379220"/>
              <a:gd name="connsiteY0" fmla="*/ 0 h 249673"/>
              <a:gd name="connsiteX1" fmla="*/ 379220 w 379220"/>
              <a:gd name="connsiteY1" fmla="*/ 0 h 249673"/>
              <a:gd name="connsiteX2" fmla="*/ 227834 w 379220"/>
              <a:gd name="connsiteY2" fmla="*/ 124837 h 249673"/>
              <a:gd name="connsiteX3" fmla="*/ 379220 w 379220"/>
              <a:gd name="connsiteY3" fmla="*/ 249673 h 249673"/>
              <a:gd name="connsiteX4" fmla="*/ 0 w 379220"/>
              <a:gd name="connsiteY4" fmla="*/ 249673 h 249673"/>
              <a:gd name="connsiteX5" fmla="*/ 0 w 379220"/>
              <a:gd name="connsiteY5" fmla="*/ 0 h 249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220" h="249673">
                <a:moveTo>
                  <a:pt x="0" y="0"/>
                </a:moveTo>
                <a:lnTo>
                  <a:pt x="379220" y="0"/>
                </a:lnTo>
                <a:lnTo>
                  <a:pt x="227834" y="124837"/>
                </a:lnTo>
                <a:lnTo>
                  <a:pt x="379220" y="249673"/>
                </a:lnTo>
                <a:lnTo>
                  <a:pt x="0" y="249673"/>
                </a:lnTo>
                <a:lnTo>
                  <a:pt x="0" y="0"/>
                </a:lnTo>
                <a:close/>
              </a:path>
            </a:pathLst>
          </a:cu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5488271" y="3706191"/>
            <a:ext cx="2900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ea typeface="Kozuka Gothic Pro L" pitchFamily="34" charset="-128"/>
                <a:cs typeface="Aharoni" pitchFamily="2" charset="-79"/>
              </a:rPr>
              <a:t>Microsoft </a:t>
            </a:r>
            <a:r>
              <a:rPr lang="en-US" altLang="zh-CN" sz="16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ea typeface="Kozuka Gothic Pro L" pitchFamily="34" charset="-128"/>
                <a:cs typeface="Aharoni" pitchFamily="2" charset="-79"/>
              </a:rPr>
              <a:t>Office</a:t>
            </a:r>
            <a:r>
              <a:rPr lang="en-US" altLang="zh-CN" sz="16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ea typeface="Kozuka Gothic Pro L" pitchFamily="34" charset="-128"/>
                <a:cs typeface="Aharoni" pitchFamily="2" charset="-79"/>
              </a:rPr>
              <a:t> </a:t>
            </a:r>
            <a:r>
              <a:rPr lang="en-US" altLang="zh-CN" sz="16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ea typeface="Kozuka Gothic Pro L" pitchFamily="34" charset="-128"/>
                <a:cs typeface="Aharoni" pitchFamily="2" charset="-79"/>
              </a:rPr>
              <a:t>PowerPoint</a:t>
            </a:r>
            <a:endParaRPr lang="zh-CN" altLang="en-US" sz="16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haroni" pitchFamily="2" charset="-79"/>
              <a:ea typeface="Kozuka Gothic Pro L" pitchFamily="34" charset="-128"/>
              <a:cs typeface="Aharoni" pitchFamily="2" charset="-79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53680" y="2018913"/>
            <a:ext cx="16145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spc="3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haroni" pitchFamily="2" charset="-79"/>
                <a:ea typeface="Microsoft JhengHei" pitchFamily="34" charset="-120"/>
                <a:cs typeface="Aharoni" pitchFamily="2" charset="-79"/>
              </a:rPr>
              <a:t>2016</a:t>
            </a:r>
            <a:endParaRPr lang="zh-CN" altLang="en-US" sz="6000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haroni" pitchFamily="2" charset="-79"/>
              <a:ea typeface="Microsoft JhengHei" pitchFamily="34" charset="-120"/>
              <a:cs typeface="Aharoni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3712" y="2968846"/>
            <a:ext cx="3398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6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spc="6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首页</a:t>
            </a:r>
            <a:r>
              <a:rPr lang="zh-CN" altLang="en-US" sz="3600" spc="600" dirty="0" smtClean="0">
                <a:ln w="18415" cmpd="sng">
                  <a:noFill/>
                  <a:prstDash val="solid"/>
                </a:ln>
                <a:solidFill>
                  <a:srgbClr val="35C87A"/>
                </a:solidFill>
                <a:latin typeface="微软雅黑" pitchFamily="34" charset="-122"/>
                <a:ea typeface="微软雅黑" pitchFamily="34" charset="-122"/>
              </a:rPr>
              <a:t>练习</a:t>
            </a:r>
            <a:endParaRPr lang="zh-CN" altLang="en-US" sz="3600" spc="600" dirty="0">
              <a:ln w="18415" cmpd="sng">
                <a:noFill/>
                <a:prstDash val="solid"/>
              </a:ln>
              <a:solidFill>
                <a:srgbClr val="35C87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4041175"/>
            <a:ext cx="9589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Kozuka Gothic Pro EL" pitchFamily="34" charset="-128"/>
                <a:ea typeface="Kozuka Gothic Pro EL" pitchFamily="34" charset="-128"/>
              </a:rPr>
              <a:t>PowerPoint</a:t>
            </a:r>
            <a:endParaRPr lang="zh-CN" altLang="en-US" sz="1200" dirty="0">
              <a:solidFill>
                <a:schemeClr val="bg1"/>
              </a:solidFill>
              <a:latin typeface="Kozuka Gothic Pro EL" pitchFamily="34" charset="-128"/>
              <a:ea typeface="Kozuka Gothic Pro EL" pitchFamily="34" charset="-128"/>
            </a:endParaRPr>
          </a:p>
        </p:txBody>
      </p:sp>
      <p:sp>
        <p:nvSpPr>
          <p:cNvPr id="16" name="Freeform 106"/>
          <p:cNvSpPr>
            <a:spLocks noEditPoints="1"/>
          </p:cNvSpPr>
          <p:nvPr/>
        </p:nvSpPr>
        <p:spPr bwMode="auto">
          <a:xfrm>
            <a:off x="1422336" y="3452330"/>
            <a:ext cx="507722" cy="507722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rgbClr val="FFD96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6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/>
          <p:cNvSpPr/>
          <p:nvPr/>
        </p:nvSpPr>
        <p:spPr>
          <a:xfrm rot="5400000">
            <a:off x="7013879" y="-697558"/>
            <a:ext cx="2268917" cy="2112118"/>
          </a:xfrm>
          <a:prstGeom prst="trapezoid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/>
          <p:cNvSpPr/>
          <p:nvPr/>
        </p:nvSpPr>
        <p:spPr>
          <a:xfrm rot="20732315">
            <a:off x="6721424" y="4340051"/>
            <a:ext cx="2217041" cy="1240755"/>
          </a:xfrm>
          <a:prstGeom prst="rt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直角三角形 12"/>
          <p:cNvSpPr/>
          <p:nvPr/>
        </p:nvSpPr>
        <p:spPr>
          <a:xfrm rot="428530" flipH="1">
            <a:off x="357688" y="4523122"/>
            <a:ext cx="2155322" cy="1240755"/>
          </a:xfrm>
          <a:prstGeom prst="rt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8093384">
            <a:off x="2046434" y="465746"/>
            <a:ext cx="523760" cy="806062"/>
          </a:xfrm>
          <a:prstGeom prst="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20477215">
            <a:off x="467544" y="2443482"/>
            <a:ext cx="1370415" cy="417165"/>
          </a:xfrm>
          <a:prstGeom prst="rt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7175179">
            <a:off x="1352766" y="1864716"/>
            <a:ext cx="363273" cy="559074"/>
          </a:xfrm>
          <a:prstGeom prst="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3706384">
            <a:off x="1614740" y="2915768"/>
            <a:ext cx="228519" cy="351689"/>
          </a:xfrm>
          <a:prstGeom prst="triangle">
            <a:avLst/>
          </a:prstGeom>
          <a:solidFill>
            <a:srgbClr val="D1F323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59930" y="2750809"/>
            <a:ext cx="2107078" cy="216701"/>
          </a:xfrm>
          <a:prstGeom prst="rect">
            <a:avLst/>
          </a:prstGeom>
          <a:solidFill>
            <a:srgbClr val="D1F3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31696" y="1061337"/>
            <a:ext cx="720080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8917" y="987574"/>
            <a:ext cx="720080" cy="720080"/>
          </a:xfrm>
          <a:prstGeom prst="rect">
            <a:avLst/>
          </a:prstGeom>
          <a:solidFill>
            <a:srgbClr val="D1F32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842821" y="1568473"/>
            <a:ext cx="9541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D1F323"/>
                </a:solidFill>
                <a:latin typeface="Berlin Sans FB" pitchFamily="34" charset="0"/>
                <a:ea typeface="Kozuka Gothic Pro M" pitchFamily="34" charset="-128"/>
              </a:rPr>
              <a:t>2016</a:t>
            </a:r>
            <a:endParaRPr lang="zh-CN" altLang="en-US" sz="3200" dirty="0">
              <a:solidFill>
                <a:srgbClr val="D1F323"/>
              </a:solidFill>
              <a:latin typeface="Berlin Sans FB" pitchFamily="34" charset="0"/>
              <a:ea typeface="Kozuka Gothic Pro M" pitchFamily="34" charset="-128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802188" y="2042924"/>
            <a:ext cx="3427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 smtClean="0">
                <a:ln w="18415" cmpd="sng">
                  <a:noFill/>
                  <a:prstDash val="solid"/>
                </a:ln>
                <a:solidFill>
                  <a:srgbClr val="D1F3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000" spc="300" dirty="0" smtClean="0">
                <a:ln w="18415" cmpd="sng">
                  <a:noFill/>
                  <a:prstDash val="solid"/>
                </a:ln>
                <a:solidFill>
                  <a:srgbClr val="D1F32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4000" spc="300" dirty="0">
              <a:ln w="18415" cmpd="sng">
                <a:noFill/>
                <a:prstDash val="solid"/>
              </a:ln>
              <a:solidFill>
                <a:srgbClr val="D1F323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959930" y="2720659"/>
            <a:ext cx="21788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Kozuka Gothic Pro L" pitchFamily="34" charset="-128"/>
                <a:ea typeface="Kozuka Gothic Pro L" pitchFamily="34" charset="-128"/>
              </a:rPr>
              <a:t>Microsoft Office PowerPoint</a:t>
            </a:r>
            <a:endParaRPr lang="zh-CN" altLang="en-US" sz="12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18" name="Freeform 106"/>
          <p:cNvSpPr>
            <a:spLocks noEditPoints="1"/>
          </p:cNvSpPr>
          <p:nvPr/>
        </p:nvSpPr>
        <p:spPr bwMode="auto">
          <a:xfrm>
            <a:off x="439930" y="1138587"/>
            <a:ext cx="418053" cy="418053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971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>
            <a:off x="0" y="3523828"/>
            <a:ext cx="1619672" cy="1619672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>
            <a:off x="7524328" y="0"/>
            <a:ext cx="1619672" cy="1619672"/>
          </a:xfrm>
          <a:prstGeom prst="rt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809836"/>
            <a:ext cx="6084168" cy="457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-4564" y="3219822"/>
            <a:ext cx="6084168" cy="457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68" y="987574"/>
            <a:ext cx="5972100" cy="208823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907703" y="1347614"/>
            <a:ext cx="40222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48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48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9097" y="2369234"/>
            <a:ext cx="28745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ln w="18415" cmpd="sng">
                  <a:noFill/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Microsoft </a:t>
            </a:r>
            <a:r>
              <a:rPr lang="en-US" altLang="zh-CN" sz="1600" b="1" dirty="0" smtClean="0">
                <a:ln w="18415" cmpd="sng">
                  <a:noFill/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Office</a:t>
            </a:r>
            <a:r>
              <a:rPr lang="en-US" altLang="zh-CN" sz="1600" b="1" dirty="0">
                <a:ln w="18415" cmpd="sng">
                  <a:noFill/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 </a:t>
            </a:r>
            <a:r>
              <a:rPr lang="en-US" altLang="zh-CN" sz="1600" b="1" dirty="0" smtClean="0">
                <a:ln w="18415" cmpd="sng">
                  <a:noFill/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600" b="1" dirty="0">
              <a:ln w="18415" cmpd="sng">
                <a:noFill/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6814" y="1365227"/>
            <a:ext cx="215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4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4419375">
            <a:off x="5380215" y="1041373"/>
            <a:ext cx="290573" cy="409849"/>
          </a:xfrm>
          <a:prstGeom prst="triangle">
            <a:avLst>
              <a:gd name="adj" fmla="val 1825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8885246" flipH="1">
            <a:off x="5125416" y="1115622"/>
            <a:ext cx="300216" cy="333913"/>
          </a:xfrm>
          <a:prstGeom prst="triangle">
            <a:avLst>
              <a:gd name="adj" fmla="val 4648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306993" y="2369234"/>
            <a:ext cx="12410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2015-8-24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15808" y="4333664"/>
            <a:ext cx="1728192" cy="1728192"/>
          </a:xfrm>
          <a:prstGeom prst="ellipse">
            <a:avLst/>
          </a:prstGeom>
          <a:solidFill>
            <a:srgbClr val="92D05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730970" y="4531940"/>
            <a:ext cx="1206388" cy="1206388"/>
          </a:xfrm>
          <a:prstGeom prst="ellipse">
            <a:avLst/>
          </a:prstGeom>
          <a:solidFill>
            <a:srgbClr val="92D05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22459" y="4723430"/>
            <a:ext cx="823407" cy="823407"/>
          </a:xfrm>
          <a:prstGeom prst="ellipse">
            <a:avLst/>
          </a:prstGeom>
          <a:solidFill>
            <a:srgbClr val="92D05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Freeform 106"/>
          <p:cNvSpPr>
            <a:spLocks noEditPoints="1"/>
          </p:cNvSpPr>
          <p:nvPr/>
        </p:nvSpPr>
        <p:spPr bwMode="auto">
          <a:xfrm>
            <a:off x="8126125" y="4649993"/>
            <a:ext cx="416074" cy="416074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48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4532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4243938" y="1939642"/>
            <a:ext cx="1240790" cy="1658620"/>
          </a:xfrm>
          <a:custGeom>
            <a:avLst/>
            <a:gdLst>
              <a:gd name="connsiteX0" fmla="*/ 514350 w 1577340"/>
              <a:gd name="connsiteY0" fmla="*/ 3017520 h 3017520"/>
              <a:gd name="connsiteX1" fmla="*/ 0 w 1577340"/>
              <a:gd name="connsiteY1" fmla="*/ 2274570 h 3017520"/>
              <a:gd name="connsiteX2" fmla="*/ 457200 w 1577340"/>
              <a:gd name="connsiteY2" fmla="*/ 1120140 h 3017520"/>
              <a:gd name="connsiteX3" fmla="*/ 1383030 w 1577340"/>
              <a:gd name="connsiteY3" fmla="*/ 674370 h 3017520"/>
              <a:gd name="connsiteX4" fmla="*/ 1577340 w 1577340"/>
              <a:gd name="connsiteY4" fmla="*/ 0 h 3017520"/>
              <a:gd name="connsiteX5" fmla="*/ 605790 w 1577340"/>
              <a:gd name="connsiteY5" fmla="*/ 491490 h 3017520"/>
              <a:gd name="connsiteX6" fmla="*/ 605790 w 1577340"/>
              <a:gd name="connsiteY6" fmla="*/ 491490 h 3017520"/>
              <a:gd name="connsiteX0" fmla="*/ 57150 w 1120140"/>
              <a:gd name="connsiteY0" fmla="*/ 3017520 h 3017520"/>
              <a:gd name="connsiteX1" fmla="*/ 0 w 1120140"/>
              <a:gd name="connsiteY1" fmla="*/ 1120140 h 3017520"/>
              <a:gd name="connsiteX2" fmla="*/ 925830 w 1120140"/>
              <a:gd name="connsiteY2" fmla="*/ 674370 h 3017520"/>
              <a:gd name="connsiteX3" fmla="*/ 1120140 w 1120140"/>
              <a:gd name="connsiteY3" fmla="*/ 0 h 3017520"/>
              <a:gd name="connsiteX4" fmla="*/ 148590 w 1120140"/>
              <a:gd name="connsiteY4" fmla="*/ 491490 h 3017520"/>
              <a:gd name="connsiteX5" fmla="*/ 148590 w 1120140"/>
              <a:gd name="connsiteY5" fmla="*/ 491490 h 3017520"/>
              <a:gd name="connsiteX0" fmla="*/ 0 w 1240790"/>
              <a:gd name="connsiteY0" fmla="*/ 1658620 h 1658620"/>
              <a:gd name="connsiteX1" fmla="*/ 120650 w 1240790"/>
              <a:gd name="connsiteY1" fmla="*/ 1120140 h 1658620"/>
              <a:gd name="connsiteX2" fmla="*/ 1046480 w 1240790"/>
              <a:gd name="connsiteY2" fmla="*/ 674370 h 1658620"/>
              <a:gd name="connsiteX3" fmla="*/ 1240790 w 1240790"/>
              <a:gd name="connsiteY3" fmla="*/ 0 h 1658620"/>
              <a:gd name="connsiteX4" fmla="*/ 269240 w 1240790"/>
              <a:gd name="connsiteY4" fmla="*/ 491490 h 1658620"/>
              <a:gd name="connsiteX5" fmla="*/ 269240 w 1240790"/>
              <a:gd name="connsiteY5" fmla="*/ 491490 h 165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0790" h="1658620">
                <a:moveTo>
                  <a:pt x="0" y="1658620"/>
                </a:moveTo>
                <a:lnTo>
                  <a:pt x="120650" y="1120140"/>
                </a:lnTo>
                <a:lnTo>
                  <a:pt x="1046480" y="674370"/>
                </a:lnTo>
                <a:lnTo>
                  <a:pt x="1240790" y="0"/>
                </a:lnTo>
                <a:lnTo>
                  <a:pt x="269240" y="491490"/>
                </a:lnTo>
                <a:lnTo>
                  <a:pt x="269240" y="491490"/>
                </a:lnTo>
              </a:path>
            </a:pathLst>
          </a:cu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4603983" y="1846292"/>
            <a:ext cx="184150" cy="533400"/>
          </a:xfrm>
          <a:custGeom>
            <a:avLst/>
            <a:gdLst>
              <a:gd name="connsiteX0" fmla="*/ 57150 w 184150"/>
              <a:gd name="connsiteY0" fmla="*/ 57150 h 533400"/>
              <a:gd name="connsiteX1" fmla="*/ 184150 w 184150"/>
              <a:gd name="connsiteY1" fmla="*/ 0 h 533400"/>
              <a:gd name="connsiteX2" fmla="*/ 0 w 184150"/>
              <a:gd name="connsiteY2" fmla="*/ 533400 h 533400"/>
              <a:gd name="connsiteX3" fmla="*/ 6350 w 184150"/>
              <a:gd name="connsiteY3" fmla="*/ 533400 h 533400"/>
              <a:gd name="connsiteX4" fmla="*/ 6350 w 184150"/>
              <a:gd name="connsiteY4" fmla="*/ 533400 h 533400"/>
              <a:gd name="connsiteX5" fmla="*/ 6350 w 184150"/>
              <a:gd name="connsiteY5" fmla="*/ 533400 h 53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4150" h="533400">
                <a:moveTo>
                  <a:pt x="57150" y="57150"/>
                </a:moveTo>
                <a:lnTo>
                  <a:pt x="184150" y="0"/>
                </a:lnTo>
                <a:lnTo>
                  <a:pt x="0" y="533400"/>
                </a:lnTo>
                <a:lnTo>
                  <a:pt x="6350" y="533400"/>
                </a:lnTo>
                <a:lnTo>
                  <a:pt x="6350" y="533400"/>
                </a:lnTo>
                <a:lnTo>
                  <a:pt x="6350" y="533400"/>
                </a:lnTo>
              </a:path>
            </a:pathLst>
          </a:cu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4578588" y="1074766"/>
            <a:ext cx="1336040" cy="1824355"/>
          </a:xfrm>
          <a:custGeom>
            <a:avLst/>
            <a:gdLst>
              <a:gd name="connsiteX0" fmla="*/ 0 w 825500"/>
              <a:gd name="connsiteY0" fmla="*/ 755650 h 755650"/>
              <a:gd name="connsiteX1" fmla="*/ 139700 w 825500"/>
              <a:gd name="connsiteY1" fmla="*/ 317500 h 755650"/>
              <a:gd name="connsiteX2" fmla="*/ 825500 w 825500"/>
              <a:gd name="connsiteY2" fmla="*/ 0 h 755650"/>
              <a:gd name="connsiteX3" fmla="*/ 825500 w 825500"/>
              <a:gd name="connsiteY3" fmla="*/ 0 h 755650"/>
              <a:gd name="connsiteX0" fmla="*/ 0 w 1016000"/>
              <a:gd name="connsiteY0" fmla="*/ 841375 h 841375"/>
              <a:gd name="connsiteX1" fmla="*/ 139700 w 1016000"/>
              <a:gd name="connsiteY1" fmla="*/ 403225 h 841375"/>
              <a:gd name="connsiteX2" fmla="*/ 825500 w 1016000"/>
              <a:gd name="connsiteY2" fmla="*/ 85725 h 841375"/>
              <a:gd name="connsiteX3" fmla="*/ 1016000 w 1016000"/>
              <a:gd name="connsiteY3" fmla="*/ 0 h 841375"/>
              <a:gd name="connsiteX0" fmla="*/ 0 w 1290320"/>
              <a:gd name="connsiteY0" fmla="*/ 1710055 h 1710055"/>
              <a:gd name="connsiteX1" fmla="*/ 414020 w 1290320"/>
              <a:gd name="connsiteY1" fmla="*/ 403225 h 1710055"/>
              <a:gd name="connsiteX2" fmla="*/ 1099820 w 1290320"/>
              <a:gd name="connsiteY2" fmla="*/ 85725 h 1710055"/>
              <a:gd name="connsiteX3" fmla="*/ 1290320 w 1290320"/>
              <a:gd name="connsiteY3" fmla="*/ 0 h 1710055"/>
              <a:gd name="connsiteX0" fmla="*/ 0 w 1336040"/>
              <a:gd name="connsiteY0" fmla="*/ 1824355 h 1824355"/>
              <a:gd name="connsiteX1" fmla="*/ 459740 w 1336040"/>
              <a:gd name="connsiteY1" fmla="*/ 403225 h 1824355"/>
              <a:gd name="connsiteX2" fmla="*/ 1145540 w 1336040"/>
              <a:gd name="connsiteY2" fmla="*/ 85725 h 1824355"/>
              <a:gd name="connsiteX3" fmla="*/ 1336040 w 1336040"/>
              <a:gd name="connsiteY3" fmla="*/ 0 h 1824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36040" h="1824355">
                <a:moveTo>
                  <a:pt x="0" y="1824355"/>
                </a:moveTo>
                <a:lnTo>
                  <a:pt x="459740" y="403225"/>
                </a:lnTo>
                <a:lnTo>
                  <a:pt x="1145540" y="85725"/>
                </a:lnTo>
                <a:cubicBezTo>
                  <a:pt x="1291590" y="18521"/>
                  <a:pt x="1272540" y="28575"/>
                  <a:pt x="1336040" y="0"/>
                </a:cubicBezTo>
              </a:path>
            </a:pathLst>
          </a:cu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846710" y="1846292"/>
            <a:ext cx="1574800" cy="1244600"/>
          </a:xfrm>
          <a:custGeom>
            <a:avLst/>
            <a:gdLst>
              <a:gd name="connsiteX0" fmla="*/ 0 w 1689100"/>
              <a:gd name="connsiteY0" fmla="*/ 539750 h 1244600"/>
              <a:gd name="connsiteX1" fmla="*/ 1149350 w 1689100"/>
              <a:gd name="connsiteY1" fmla="*/ 0 h 1244600"/>
              <a:gd name="connsiteX2" fmla="*/ 977900 w 1689100"/>
              <a:gd name="connsiteY2" fmla="*/ 495300 h 1244600"/>
              <a:gd name="connsiteX3" fmla="*/ 577850 w 1689100"/>
              <a:gd name="connsiteY3" fmla="*/ 698500 h 1244600"/>
              <a:gd name="connsiteX4" fmla="*/ 400050 w 1689100"/>
              <a:gd name="connsiteY4" fmla="*/ 1244600 h 1244600"/>
              <a:gd name="connsiteX5" fmla="*/ 1504950 w 1689100"/>
              <a:gd name="connsiteY5" fmla="*/ 730250 h 1244600"/>
              <a:gd name="connsiteX6" fmla="*/ 1689100 w 1689100"/>
              <a:gd name="connsiteY6" fmla="*/ 184150 h 1244600"/>
              <a:gd name="connsiteX7" fmla="*/ 1289050 w 1689100"/>
              <a:gd name="connsiteY7" fmla="*/ 368300 h 1244600"/>
              <a:gd name="connsiteX8" fmla="*/ 1149350 w 1689100"/>
              <a:gd name="connsiteY8" fmla="*/ 762000 h 1244600"/>
              <a:gd name="connsiteX9" fmla="*/ 1149350 w 1689100"/>
              <a:gd name="connsiteY9" fmla="*/ 762000 h 1244600"/>
              <a:gd name="connsiteX10" fmla="*/ 1149350 w 1689100"/>
              <a:gd name="connsiteY10" fmla="*/ 762000 h 1244600"/>
              <a:gd name="connsiteX11" fmla="*/ 1149350 w 1689100"/>
              <a:gd name="connsiteY11" fmla="*/ 762000 h 1244600"/>
              <a:gd name="connsiteX12" fmla="*/ 1149350 w 1689100"/>
              <a:gd name="connsiteY12" fmla="*/ 762000 h 1244600"/>
              <a:gd name="connsiteX0" fmla="*/ 0 w 1574800"/>
              <a:gd name="connsiteY0" fmla="*/ 501650 h 1244600"/>
              <a:gd name="connsiteX1" fmla="*/ 1035050 w 1574800"/>
              <a:gd name="connsiteY1" fmla="*/ 0 h 1244600"/>
              <a:gd name="connsiteX2" fmla="*/ 863600 w 1574800"/>
              <a:gd name="connsiteY2" fmla="*/ 495300 h 1244600"/>
              <a:gd name="connsiteX3" fmla="*/ 463550 w 1574800"/>
              <a:gd name="connsiteY3" fmla="*/ 698500 h 1244600"/>
              <a:gd name="connsiteX4" fmla="*/ 285750 w 1574800"/>
              <a:gd name="connsiteY4" fmla="*/ 1244600 h 1244600"/>
              <a:gd name="connsiteX5" fmla="*/ 1390650 w 1574800"/>
              <a:gd name="connsiteY5" fmla="*/ 730250 h 1244600"/>
              <a:gd name="connsiteX6" fmla="*/ 1574800 w 1574800"/>
              <a:gd name="connsiteY6" fmla="*/ 184150 h 1244600"/>
              <a:gd name="connsiteX7" fmla="*/ 1174750 w 1574800"/>
              <a:gd name="connsiteY7" fmla="*/ 368300 h 1244600"/>
              <a:gd name="connsiteX8" fmla="*/ 1035050 w 1574800"/>
              <a:gd name="connsiteY8" fmla="*/ 762000 h 1244600"/>
              <a:gd name="connsiteX9" fmla="*/ 1035050 w 1574800"/>
              <a:gd name="connsiteY9" fmla="*/ 762000 h 1244600"/>
              <a:gd name="connsiteX10" fmla="*/ 1035050 w 1574800"/>
              <a:gd name="connsiteY10" fmla="*/ 762000 h 1244600"/>
              <a:gd name="connsiteX11" fmla="*/ 1035050 w 1574800"/>
              <a:gd name="connsiteY11" fmla="*/ 762000 h 1244600"/>
              <a:gd name="connsiteX12" fmla="*/ 1035050 w 1574800"/>
              <a:gd name="connsiteY12" fmla="*/ 762000 h 1244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4800" h="1244600">
                <a:moveTo>
                  <a:pt x="0" y="501650"/>
                </a:moveTo>
                <a:lnTo>
                  <a:pt x="1035050" y="0"/>
                </a:lnTo>
                <a:lnTo>
                  <a:pt x="863600" y="495300"/>
                </a:lnTo>
                <a:lnTo>
                  <a:pt x="463550" y="698500"/>
                </a:lnTo>
                <a:lnTo>
                  <a:pt x="285750" y="1244600"/>
                </a:lnTo>
                <a:lnTo>
                  <a:pt x="1390650" y="730250"/>
                </a:lnTo>
                <a:lnTo>
                  <a:pt x="1574800" y="184150"/>
                </a:lnTo>
                <a:lnTo>
                  <a:pt x="1174750" y="368300"/>
                </a:lnTo>
                <a:lnTo>
                  <a:pt x="1035050" y="762000"/>
                </a:lnTo>
                <a:lnTo>
                  <a:pt x="1035050" y="762000"/>
                </a:lnTo>
                <a:lnTo>
                  <a:pt x="1035050" y="762000"/>
                </a:lnTo>
                <a:lnTo>
                  <a:pt x="1035050" y="762000"/>
                </a:lnTo>
                <a:lnTo>
                  <a:pt x="1035050" y="762000"/>
                </a:lnTo>
              </a:path>
            </a:pathLst>
          </a:cu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688777" y="3598262"/>
            <a:ext cx="1967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2400" dirty="0" smtClean="0">
                <a:solidFill>
                  <a:srgbClr val="FFCC00"/>
                </a:solidFill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2400" dirty="0">
              <a:solidFill>
                <a:srgbClr val="FFCC00"/>
              </a:solidFill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057650" y="4020532"/>
            <a:ext cx="728980" cy="1215390"/>
          </a:xfrm>
          <a:custGeom>
            <a:avLst/>
            <a:gdLst>
              <a:gd name="connsiteX0" fmla="*/ 125730 w 525780"/>
              <a:gd name="connsiteY0" fmla="*/ 0 h 1005840"/>
              <a:gd name="connsiteX1" fmla="*/ 0 w 525780"/>
              <a:gd name="connsiteY1" fmla="*/ 480060 h 1005840"/>
              <a:gd name="connsiteX2" fmla="*/ 525780 w 525780"/>
              <a:gd name="connsiteY2" fmla="*/ 1005840 h 1005840"/>
              <a:gd name="connsiteX3" fmla="*/ 525780 w 525780"/>
              <a:gd name="connsiteY3" fmla="*/ 1005840 h 1005840"/>
              <a:gd name="connsiteX0" fmla="*/ 100330 w 525780"/>
              <a:gd name="connsiteY0" fmla="*/ 0 h 999490"/>
              <a:gd name="connsiteX1" fmla="*/ 0 w 525780"/>
              <a:gd name="connsiteY1" fmla="*/ 473710 h 999490"/>
              <a:gd name="connsiteX2" fmla="*/ 525780 w 525780"/>
              <a:gd name="connsiteY2" fmla="*/ 999490 h 999490"/>
              <a:gd name="connsiteX3" fmla="*/ 525780 w 525780"/>
              <a:gd name="connsiteY3" fmla="*/ 999490 h 999490"/>
              <a:gd name="connsiteX0" fmla="*/ 100330 w 728980"/>
              <a:gd name="connsiteY0" fmla="*/ 0 h 1215390"/>
              <a:gd name="connsiteX1" fmla="*/ 0 w 728980"/>
              <a:gd name="connsiteY1" fmla="*/ 473710 h 1215390"/>
              <a:gd name="connsiteX2" fmla="*/ 525780 w 728980"/>
              <a:gd name="connsiteY2" fmla="*/ 999490 h 1215390"/>
              <a:gd name="connsiteX3" fmla="*/ 728980 w 728980"/>
              <a:gd name="connsiteY3" fmla="*/ 1215390 h 1215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8980" h="1215390">
                <a:moveTo>
                  <a:pt x="100330" y="0"/>
                </a:moveTo>
                <a:lnTo>
                  <a:pt x="0" y="473710"/>
                </a:lnTo>
                <a:lnTo>
                  <a:pt x="525780" y="999490"/>
                </a:lnTo>
                <a:cubicBezTo>
                  <a:pt x="647277" y="1123103"/>
                  <a:pt x="661247" y="1143423"/>
                  <a:pt x="728980" y="1215390"/>
                </a:cubicBezTo>
              </a:path>
            </a:pathLst>
          </a:custGeom>
          <a:ln w="28575"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949633" y="4389637"/>
            <a:ext cx="216029" cy="215553"/>
            <a:chOff x="3949633" y="4389637"/>
            <a:chExt cx="216029" cy="215553"/>
          </a:xfrm>
        </p:grpSpPr>
        <p:sp>
          <p:nvSpPr>
            <p:cNvPr id="12" name="饼形 11"/>
            <p:cNvSpPr/>
            <p:nvPr/>
          </p:nvSpPr>
          <p:spPr>
            <a:xfrm>
              <a:off x="3949633" y="4465070"/>
              <a:ext cx="155185" cy="140120"/>
            </a:xfrm>
            <a:custGeom>
              <a:avLst/>
              <a:gdLst>
                <a:gd name="connsiteX0" fmla="*/ 155181 w 216024"/>
                <a:gd name="connsiteY0" fmla="*/ 205180 h 216024"/>
                <a:gd name="connsiteX1" fmla="*/ 37578 w 216024"/>
                <a:gd name="connsiteY1" fmla="*/ 189900 h 216024"/>
                <a:gd name="connsiteX2" fmla="*/ 4882 w 216024"/>
                <a:gd name="connsiteY2" fmla="*/ 75905 h 216024"/>
                <a:gd name="connsiteX3" fmla="*/ 108012 w 216024"/>
                <a:gd name="connsiteY3" fmla="*/ 108012 h 216024"/>
                <a:gd name="connsiteX4" fmla="*/ 155181 w 216024"/>
                <a:gd name="connsiteY4" fmla="*/ 205180 h 216024"/>
                <a:gd name="connsiteX0" fmla="*/ 108016 w 199456"/>
                <a:gd name="connsiteY0" fmla="*/ 32107 h 140120"/>
                <a:gd name="connsiteX1" fmla="*/ 155185 w 199456"/>
                <a:gd name="connsiteY1" fmla="*/ 129275 h 140120"/>
                <a:gd name="connsiteX2" fmla="*/ 37582 w 199456"/>
                <a:gd name="connsiteY2" fmla="*/ 113995 h 140120"/>
                <a:gd name="connsiteX3" fmla="*/ 4886 w 199456"/>
                <a:gd name="connsiteY3" fmla="*/ 0 h 140120"/>
                <a:gd name="connsiteX4" fmla="*/ 199456 w 199456"/>
                <a:gd name="connsiteY4" fmla="*/ 123547 h 140120"/>
                <a:gd name="connsiteX0" fmla="*/ 155185 w 199456"/>
                <a:gd name="connsiteY0" fmla="*/ 129275 h 140120"/>
                <a:gd name="connsiteX1" fmla="*/ 37582 w 199456"/>
                <a:gd name="connsiteY1" fmla="*/ 113995 h 140120"/>
                <a:gd name="connsiteX2" fmla="*/ 4886 w 199456"/>
                <a:gd name="connsiteY2" fmla="*/ 0 h 140120"/>
                <a:gd name="connsiteX3" fmla="*/ 199456 w 199456"/>
                <a:gd name="connsiteY3" fmla="*/ 123547 h 140120"/>
                <a:gd name="connsiteX0" fmla="*/ 155185 w 155185"/>
                <a:gd name="connsiteY0" fmla="*/ 129275 h 140120"/>
                <a:gd name="connsiteX1" fmla="*/ 37582 w 155185"/>
                <a:gd name="connsiteY1" fmla="*/ 113995 h 140120"/>
                <a:gd name="connsiteX2" fmla="*/ 4886 w 155185"/>
                <a:gd name="connsiteY2" fmla="*/ 0 h 140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5185" h="140120">
                  <a:moveTo>
                    <a:pt x="155185" y="129275"/>
                  </a:moveTo>
                  <a:cubicBezTo>
                    <a:pt x="116443" y="148082"/>
                    <a:pt x="70231" y="142078"/>
                    <a:pt x="37582" y="113995"/>
                  </a:cubicBezTo>
                  <a:cubicBezTo>
                    <a:pt x="4932" y="85912"/>
                    <a:pt x="-7915" y="41118"/>
                    <a:pt x="4886" y="0"/>
                  </a:cubicBez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>
              <a:off x="3972639" y="4389637"/>
              <a:ext cx="74929" cy="38528"/>
            </a:xfrm>
            <a:custGeom>
              <a:avLst/>
              <a:gdLst>
                <a:gd name="connsiteX0" fmla="*/ 23001 w 216024"/>
                <a:gd name="connsiteY0" fmla="*/ 41381 h 216024"/>
                <a:gd name="connsiteX1" fmla="*/ 97930 w 216024"/>
                <a:gd name="connsiteY1" fmla="*/ 472 h 216024"/>
                <a:gd name="connsiteX2" fmla="*/ 108012 w 216024"/>
                <a:gd name="connsiteY2" fmla="*/ 108012 h 216024"/>
                <a:gd name="connsiteX3" fmla="*/ 23001 w 216024"/>
                <a:gd name="connsiteY3" fmla="*/ 41381 h 216024"/>
                <a:gd name="connsiteX0" fmla="*/ 85011 w 176451"/>
                <a:gd name="connsiteY0" fmla="*/ 107540 h 198980"/>
                <a:gd name="connsiteX1" fmla="*/ 0 w 176451"/>
                <a:gd name="connsiteY1" fmla="*/ 40909 h 198980"/>
                <a:gd name="connsiteX2" fmla="*/ 74929 w 176451"/>
                <a:gd name="connsiteY2" fmla="*/ 0 h 198980"/>
                <a:gd name="connsiteX3" fmla="*/ 176451 w 176451"/>
                <a:gd name="connsiteY3" fmla="*/ 198980 h 198980"/>
                <a:gd name="connsiteX0" fmla="*/ 85011 w 85011"/>
                <a:gd name="connsiteY0" fmla="*/ 107540 h 107540"/>
                <a:gd name="connsiteX1" fmla="*/ 0 w 85011"/>
                <a:gd name="connsiteY1" fmla="*/ 40909 h 107540"/>
                <a:gd name="connsiteX2" fmla="*/ 74929 w 85011"/>
                <a:gd name="connsiteY2" fmla="*/ 0 h 107540"/>
                <a:gd name="connsiteX0" fmla="*/ 0 w 74929"/>
                <a:gd name="connsiteY0" fmla="*/ 40909 h 40909"/>
                <a:gd name="connsiteX1" fmla="*/ 74929 w 74929"/>
                <a:gd name="connsiteY1" fmla="*/ 0 h 40909"/>
                <a:gd name="connsiteX0" fmla="*/ 0 w 74929"/>
                <a:gd name="connsiteY0" fmla="*/ 31384 h 31384"/>
                <a:gd name="connsiteX1" fmla="*/ 74929 w 74929"/>
                <a:gd name="connsiteY1" fmla="*/ 0 h 31384"/>
                <a:gd name="connsiteX0" fmla="*/ 0 w 74929"/>
                <a:gd name="connsiteY0" fmla="*/ 38528 h 38528"/>
                <a:gd name="connsiteX1" fmla="*/ 74929 w 74929"/>
                <a:gd name="connsiteY1" fmla="*/ 0 h 38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4929" h="38528">
                  <a:moveTo>
                    <a:pt x="0" y="38528"/>
                  </a:moveTo>
                  <a:cubicBezTo>
                    <a:pt x="18299" y="15181"/>
                    <a:pt x="45395" y="2768"/>
                    <a:pt x="74929" y="0"/>
                  </a:cubicBez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13" name="饼形 12"/>
            <p:cNvSpPr/>
            <p:nvPr/>
          </p:nvSpPr>
          <p:spPr>
            <a:xfrm>
              <a:off x="4105732" y="4406089"/>
              <a:ext cx="45598" cy="42955"/>
            </a:xfrm>
            <a:custGeom>
              <a:avLst/>
              <a:gdLst>
                <a:gd name="connsiteX0" fmla="*/ 156094 w 216024"/>
                <a:gd name="connsiteY0" fmla="*/ 11292 h 216024"/>
                <a:gd name="connsiteX1" fmla="*/ 201692 w 216024"/>
                <a:gd name="connsiteY1" fmla="*/ 54247 h 216024"/>
                <a:gd name="connsiteX2" fmla="*/ 108012 w 216024"/>
                <a:gd name="connsiteY2" fmla="*/ 108012 h 216024"/>
                <a:gd name="connsiteX3" fmla="*/ 156094 w 216024"/>
                <a:gd name="connsiteY3" fmla="*/ 11292 h 216024"/>
                <a:gd name="connsiteX0" fmla="*/ 0 w 93680"/>
                <a:gd name="connsiteY0" fmla="*/ 96720 h 188160"/>
                <a:gd name="connsiteX1" fmla="*/ 48082 w 93680"/>
                <a:gd name="connsiteY1" fmla="*/ 0 h 188160"/>
                <a:gd name="connsiteX2" fmla="*/ 93680 w 93680"/>
                <a:gd name="connsiteY2" fmla="*/ 42955 h 188160"/>
                <a:gd name="connsiteX3" fmla="*/ 91440 w 93680"/>
                <a:gd name="connsiteY3" fmla="*/ 188160 h 188160"/>
                <a:gd name="connsiteX0" fmla="*/ 0 w 93680"/>
                <a:gd name="connsiteY0" fmla="*/ 96720 h 96720"/>
                <a:gd name="connsiteX1" fmla="*/ 48082 w 93680"/>
                <a:gd name="connsiteY1" fmla="*/ 0 h 96720"/>
                <a:gd name="connsiteX2" fmla="*/ 93680 w 93680"/>
                <a:gd name="connsiteY2" fmla="*/ 42955 h 96720"/>
                <a:gd name="connsiteX0" fmla="*/ 0 w 45598"/>
                <a:gd name="connsiteY0" fmla="*/ 0 h 42955"/>
                <a:gd name="connsiteX1" fmla="*/ 45598 w 45598"/>
                <a:gd name="connsiteY1" fmla="*/ 42955 h 42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5598" h="42955">
                  <a:moveTo>
                    <a:pt x="0" y="0"/>
                  </a:moveTo>
                  <a:cubicBezTo>
                    <a:pt x="19109" y="9500"/>
                    <a:pt x="34976" y="24447"/>
                    <a:pt x="45598" y="42955"/>
                  </a:cubicBez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  <p:sp>
          <p:nvSpPr>
            <p:cNvPr id="20" name="饼形 19"/>
            <p:cNvSpPr/>
            <p:nvPr/>
          </p:nvSpPr>
          <p:spPr>
            <a:xfrm>
              <a:off x="4149825" y="4491145"/>
              <a:ext cx="15837" cy="62338"/>
            </a:xfrm>
            <a:custGeom>
              <a:avLst/>
              <a:gdLst>
                <a:gd name="connsiteX0" fmla="*/ 212475 w 216024"/>
                <a:gd name="connsiteY0" fmla="*/ 80550 h 216024"/>
                <a:gd name="connsiteX1" fmla="*/ 200187 w 216024"/>
                <a:gd name="connsiteY1" fmla="*/ 164319 h 216024"/>
                <a:gd name="connsiteX2" fmla="*/ 108012 w 216024"/>
                <a:gd name="connsiteY2" fmla="*/ 108012 h 216024"/>
                <a:gd name="connsiteX3" fmla="*/ 212475 w 216024"/>
                <a:gd name="connsiteY3" fmla="*/ 80550 h 216024"/>
                <a:gd name="connsiteX0" fmla="*/ 0 w 108012"/>
                <a:gd name="connsiteY0" fmla="*/ 27462 h 118902"/>
                <a:gd name="connsiteX1" fmla="*/ 104463 w 108012"/>
                <a:gd name="connsiteY1" fmla="*/ 0 h 118902"/>
                <a:gd name="connsiteX2" fmla="*/ 92175 w 108012"/>
                <a:gd name="connsiteY2" fmla="*/ 83769 h 118902"/>
                <a:gd name="connsiteX3" fmla="*/ 91440 w 108012"/>
                <a:gd name="connsiteY3" fmla="*/ 118902 h 118902"/>
                <a:gd name="connsiteX0" fmla="*/ 0 w 108012"/>
                <a:gd name="connsiteY0" fmla="*/ 27462 h 83769"/>
                <a:gd name="connsiteX1" fmla="*/ 104463 w 108012"/>
                <a:gd name="connsiteY1" fmla="*/ 0 h 83769"/>
                <a:gd name="connsiteX2" fmla="*/ 92175 w 108012"/>
                <a:gd name="connsiteY2" fmla="*/ 83769 h 83769"/>
                <a:gd name="connsiteX0" fmla="*/ 12288 w 15837"/>
                <a:gd name="connsiteY0" fmla="*/ 0 h 83769"/>
                <a:gd name="connsiteX1" fmla="*/ 0 w 15837"/>
                <a:gd name="connsiteY1" fmla="*/ 83769 h 83769"/>
                <a:gd name="connsiteX0" fmla="*/ 12288 w 15837"/>
                <a:gd name="connsiteY0" fmla="*/ 0 h 62338"/>
                <a:gd name="connsiteX1" fmla="*/ 0 w 15837"/>
                <a:gd name="connsiteY1" fmla="*/ 62338 h 62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837" h="62338">
                  <a:moveTo>
                    <a:pt x="12288" y="0"/>
                  </a:moveTo>
                  <a:cubicBezTo>
                    <a:pt x="19762" y="28432"/>
                    <a:pt x="15325" y="37250"/>
                    <a:pt x="0" y="62338"/>
                  </a:cubicBezTo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u="sng">
                <a:solidFill>
                  <a:schemeClr val="tx1"/>
                </a:solidFill>
              </a:endParaRPr>
            </a:p>
          </p:txBody>
        </p:sp>
      </p:grpSp>
      <p:sp>
        <p:nvSpPr>
          <p:cNvPr id="22" name="饼形 21"/>
          <p:cNvSpPr/>
          <p:nvPr/>
        </p:nvSpPr>
        <p:spPr>
          <a:xfrm>
            <a:off x="3307058" y="1000081"/>
            <a:ext cx="1952250" cy="1001538"/>
          </a:xfrm>
          <a:custGeom>
            <a:avLst/>
            <a:gdLst>
              <a:gd name="connsiteX0" fmla="*/ 26724 w 2519242"/>
              <a:gd name="connsiteY0" fmla="*/ 1001531 h 2519242"/>
              <a:gd name="connsiteX1" fmla="*/ 794385 w 2519242"/>
              <a:gd name="connsiteY1" fmla="*/ 89065 h 2519242"/>
              <a:gd name="connsiteX2" fmla="*/ 1978974 w 2519242"/>
              <a:gd name="connsiteY2" fmla="*/ 225611 h 2519242"/>
              <a:gd name="connsiteX3" fmla="*/ 1259621 w 2519242"/>
              <a:gd name="connsiteY3" fmla="*/ 1259621 h 2519242"/>
              <a:gd name="connsiteX4" fmla="*/ 26724 w 2519242"/>
              <a:gd name="connsiteY4" fmla="*/ 1001531 h 2519242"/>
              <a:gd name="connsiteX0" fmla="*/ 1232897 w 1952250"/>
              <a:gd name="connsiteY0" fmla="*/ 1259628 h 1351068"/>
              <a:gd name="connsiteX1" fmla="*/ 0 w 1952250"/>
              <a:gd name="connsiteY1" fmla="*/ 1001538 h 1351068"/>
              <a:gd name="connsiteX2" fmla="*/ 767661 w 1952250"/>
              <a:gd name="connsiteY2" fmla="*/ 89072 h 1351068"/>
              <a:gd name="connsiteX3" fmla="*/ 1952250 w 1952250"/>
              <a:gd name="connsiteY3" fmla="*/ 225618 h 1351068"/>
              <a:gd name="connsiteX4" fmla="*/ 1324337 w 1952250"/>
              <a:gd name="connsiteY4" fmla="*/ 1351068 h 1351068"/>
              <a:gd name="connsiteX0" fmla="*/ 1232897 w 1952250"/>
              <a:gd name="connsiteY0" fmla="*/ 1259628 h 1259628"/>
              <a:gd name="connsiteX1" fmla="*/ 0 w 1952250"/>
              <a:gd name="connsiteY1" fmla="*/ 1001538 h 1259628"/>
              <a:gd name="connsiteX2" fmla="*/ 767661 w 1952250"/>
              <a:gd name="connsiteY2" fmla="*/ 89072 h 1259628"/>
              <a:gd name="connsiteX3" fmla="*/ 1952250 w 1952250"/>
              <a:gd name="connsiteY3" fmla="*/ 225618 h 1259628"/>
              <a:gd name="connsiteX0" fmla="*/ 0 w 1952250"/>
              <a:gd name="connsiteY0" fmla="*/ 1001538 h 1001538"/>
              <a:gd name="connsiteX1" fmla="*/ 767661 w 1952250"/>
              <a:gd name="connsiteY1" fmla="*/ 89072 h 1001538"/>
              <a:gd name="connsiteX2" fmla="*/ 1952250 w 1952250"/>
              <a:gd name="connsiteY2" fmla="*/ 225618 h 100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52250" h="1001538">
                <a:moveTo>
                  <a:pt x="0" y="1001538"/>
                </a:moveTo>
                <a:cubicBezTo>
                  <a:pt x="86599" y="587855"/>
                  <a:pt x="374896" y="245176"/>
                  <a:pt x="767661" y="89072"/>
                </a:cubicBezTo>
                <a:cubicBezTo>
                  <a:pt x="1160426" y="-67032"/>
                  <a:pt x="1605302" y="-15752"/>
                  <a:pt x="1952250" y="225618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>
            <a:off x="5468125" y="1408154"/>
            <a:ext cx="331467" cy="1506145"/>
          </a:xfrm>
          <a:custGeom>
            <a:avLst/>
            <a:gdLst>
              <a:gd name="connsiteX0" fmla="*/ 2187791 w 2519242"/>
              <a:gd name="connsiteY0" fmla="*/ 408066 h 2519242"/>
              <a:gd name="connsiteX1" fmla="*/ 2335798 w 2519242"/>
              <a:gd name="connsiteY1" fmla="*/ 1914211 h 2519242"/>
              <a:gd name="connsiteX2" fmla="*/ 1259621 w 2519242"/>
              <a:gd name="connsiteY2" fmla="*/ 1259621 h 2519242"/>
              <a:gd name="connsiteX3" fmla="*/ 2187791 w 2519242"/>
              <a:gd name="connsiteY3" fmla="*/ 408066 h 2519242"/>
              <a:gd name="connsiteX0" fmla="*/ 0 w 1259637"/>
              <a:gd name="connsiteY0" fmla="*/ 851555 h 1506145"/>
              <a:gd name="connsiteX1" fmla="*/ 928170 w 1259637"/>
              <a:gd name="connsiteY1" fmla="*/ 0 h 1506145"/>
              <a:gd name="connsiteX2" fmla="*/ 1076177 w 1259637"/>
              <a:gd name="connsiteY2" fmla="*/ 1506145 h 1506145"/>
              <a:gd name="connsiteX3" fmla="*/ 91440 w 1259637"/>
              <a:gd name="connsiteY3" fmla="*/ 942995 h 1506145"/>
              <a:gd name="connsiteX0" fmla="*/ 836730 w 1168197"/>
              <a:gd name="connsiteY0" fmla="*/ 0 h 1506145"/>
              <a:gd name="connsiteX1" fmla="*/ 984737 w 1168197"/>
              <a:gd name="connsiteY1" fmla="*/ 1506145 h 1506145"/>
              <a:gd name="connsiteX2" fmla="*/ 0 w 1168197"/>
              <a:gd name="connsiteY2" fmla="*/ 942995 h 1506145"/>
              <a:gd name="connsiteX0" fmla="*/ 0 w 331467"/>
              <a:gd name="connsiteY0" fmla="*/ 0 h 1506145"/>
              <a:gd name="connsiteX1" fmla="*/ 148007 w 331467"/>
              <a:gd name="connsiteY1" fmla="*/ 1506145 h 1506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1467" h="1506145">
                <a:moveTo>
                  <a:pt x="0" y="0"/>
                </a:moveTo>
                <a:cubicBezTo>
                  <a:pt x="379050" y="413153"/>
                  <a:pt x="439382" y="1027111"/>
                  <a:pt x="148007" y="1506145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25"/>
          <p:cNvSpPr/>
          <p:nvPr/>
        </p:nvSpPr>
        <p:spPr>
          <a:xfrm>
            <a:off x="3574993" y="3021916"/>
            <a:ext cx="574787" cy="416929"/>
          </a:xfrm>
          <a:custGeom>
            <a:avLst/>
            <a:gdLst>
              <a:gd name="connsiteX0" fmla="*/ 837402 w 2519242"/>
              <a:gd name="connsiteY0" fmla="*/ 2446371 h 2519242"/>
              <a:gd name="connsiteX1" fmla="*/ 262615 w 2519242"/>
              <a:gd name="connsiteY1" fmla="*/ 2029442 h 2519242"/>
              <a:gd name="connsiteX2" fmla="*/ 1259621 w 2519242"/>
              <a:gd name="connsiteY2" fmla="*/ 1259621 h 2519242"/>
              <a:gd name="connsiteX3" fmla="*/ 837402 w 2519242"/>
              <a:gd name="connsiteY3" fmla="*/ 2446371 h 2519242"/>
              <a:gd name="connsiteX0" fmla="*/ 997006 w 1088446"/>
              <a:gd name="connsiteY0" fmla="*/ 0 h 1186750"/>
              <a:gd name="connsiteX1" fmla="*/ 574787 w 1088446"/>
              <a:gd name="connsiteY1" fmla="*/ 1186750 h 1186750"/>
              <a:gd name="connsiteX2" fmla="*/ 0 w 1088446"/>
              <a:gd name="connsiteY2" fmla="*/ 769821 h 1186750"/>
              <a:gd name="connsiteX3" fmla="*/ 1088446 w 1088446"/>
              <a:gd name="connsiteY3" fmla="*/ 91440 h 1186750"/>
              <a:gd name="connsiteX0" fmla="*/ 574787 w 1088446"/>
              <a:gd name="connsiteY0" fmla="*/ 1095310 h 1095310"/>
              <a:gd name="connsiteX1" fmla="*/ 0 w 1088446"/>
              <a:gd name="connsiteY1" fmla="*/ 678381 h 1095310"/>
              <a:gd name="connsiteX2" fmla="*/ 1088446 w 1088446"/>
              <a:gd name="connsiteY2" fmla="*/ 0 h 1095310"/>
              <a:gd name="connsiteX0" fmla="*/ 574787 w 574787"/>
              <a:gd name="connsiteY0" fmla="*/ 416929 h 416929"/>
              <a:gd name="connsiteX1" fmla="*/ 0 w 574787"/>
              <a:gd name="connsiteY1" fmla="*/ 0 h 416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74787" h="416929">
                <a:moveTo>
                  <a:pt x="574787" y="416929"/>
                </a:moveTo>
                <a:cubicBezTo>
                  <a:pt x="347173" y="335949"/>
                  <a:pt x="147649" y="191221"/>
                  <a:pt x="0" y="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饼形 26"/>
          <p:cNvSpPr/>
          <p:nvPr/>
        </p:nvSpPr>
        <p:spPr>
          <a:xfrm>
            <a:off x="4424094" y="3035166"/>
            <a:ext cx="1140535" cy="484183"/>
          </a:xfrm>
          <a:custGeom>
            <a:avLst/>
            <a:gdLst>
              <a:gd name="connsiteX0" fmla="*/ 2252251 w 2519242"/>
              <a:gd name="connsiteY0" fmla="*/ 2035076 h 2519242"/>
              <a:gd name="connsiteX1" fmla="*/ 1111716 w 2519242"/>
              <a:gd name="connsiteY1" fmla="*/ 2510528 h 2519242"/>
              <a:gd name="connsiteX2" fmla="*/ 1259621 w 2519242"/>
              <a:gd name="connsiteY2" fmla="*/ 1259621 h 2519242"/>
              <a:gd name="connsiteX3" fmla="*/ 2252251 w 2519242"/>
              <a:gd name="connsiteY3" fmla="*/ 2035076 h 2519242"/>
              <a:gd name="connsiteX0" fmla="*/ 147905 w 1140535"/>
              <a:gd name="connsiteY0" fmla="*/ 0 h 1259638"/>
              <a:gd name="connsiteX1" fmla="*/ 1140535 w 1140535"/>
              <a:gd name="connsiteY1" fmla="*/ 775455 h 1259638"/>
              <a:gd name="connsiteX2" fmla="*/ 0 w 1140535"/>
              <a:gd name="connsiteY2" fmla="*/ 1250907 h 1259638"/>
              <a:gd name="connsiteX3" fmla="*/ 239345 w 1140535"/>
              <a:gd name="connsiteY3" fmla="*/ 91440 h 1259638"/>
              <a:gd name="connsiteX0" fmla="*/ 147905 w 1140535"/>
              <a:gd name="connsiteY0" fmla="*/ 0 h 1259638"/>
              <a:gd name="connsiteX1" fmla="*/ 1140535 w 1140535"/>
              <a:gd name="connsiteY1" fmla="*/ 775455 h 1259638"/>
              <a:gd name="connsiteX2" fmla="*/ 0 w 1140535"/>
              <a:gd name="connsiteY2" fmla="*/ 1250907 h 1259638"/>
              <a:gd name="connsiteX0" fmla="*/ 1140535 w 1140535"/>
              <a:gd name="connsiteY0" fmla="*/ 0 h 484183"/>
              <a:gd name="connsiteX1" fmla="*/ 0 w 1140535"/>
              <a:gd name="connsiteY1" fmla="*/ 475452 h 484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40535" h="484183">
                <a:moveTo>
                  <a:pt x="1140535" y="0"/>
                </a:moveTo>
                <a:cubicBezTo>
                  <a:pt x="869547" y="346881"/>
                  <a:pt x="437138" y="527139"/>
                  <a:pt x="0" y="475452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3280411" y="2196964"/>
            <a:ext cx="11701" cy="234036"/>
          </a:xfrm>
          <a:custGeom>
            <a:avLst/>
            <a:gdLst>
              <a:gd name="connsiteX0" fmla="*/ 11701 w 2519242"/>
              <a:gd name="connsiteY0" fmla="*/ 1430911 h 2519242"/>
              <a:gd name="connsiteX1" fmla="*/ 1564 w 2519242"/>
              <a:gd name="connsiteY1" fmla="*/ 1196875 h 2519242"/>
              <a:gd name="connsiteX2" fmla="*/ 1259621 w 2519242"/>
              <a:gd name="connsiteY2" fmla="*/ 1259621 h 2519242"/>
              <a:gd name="connsiteX3" fmla="*/ 11701 w 2519242"/>
              <a:gd name="connsiteY3" fmla="*/ 1430911 h 2519242"/>
              <a:gd name="connsiteX0" fmla="*/ 1259621 w 1351061"/>
              <a:gd name="connsiteY0" fmla="*/ 62746 h 234036"/>
              <a:gd name="connsiteX1" fmla="*/ 11701 w 1351061"/>
              <a:gd name="connsiteY1" fmla="*/ 234036 h 234036"/>
              <a:gd name="connsiteX2" fmla="*/ 1564 w 1351061"/>
              <a:gd name="connsiteY2" fmla="*/ 0 h 234036"/>
              <a:gd name="connsiteX3" fmla="*/ 1351061 w 1351061"/>
              <a:gd name="connsiteY3" fmla="*/ 154186 h 234036"/>
              <a:gd name="connsiteX0" fmla="*/ 1259621 w 1259621"/>
              <a:gd name="connsiteY0" fmla="*/ 62746 h 234036"/>
              <a:gd name="connsiteX1" fmla="*/ 11701 w 1259621"/>
              <a:gd name="connsiteY1" fmla="*/ 234036 h 234036"/>
              <a:gd name="connsiteX2" fmla="*/ 1564 w 1259621"/>
              <a:gd name="connsiteY2" fmla="*/ 0 h 234036"/>
              <a:gd name="connsiteX0" fmla="*/ 11701 w 11701"/>
              <a:gd name="connsiteY0" fmla="*/ 234036 h 234036"/>
              <a:gd name="connsiteX1" fmla="*/ 1564 w 11701"/>
              <a:gd name="connsiteY1" fmla="*/ 0 h 234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1701" h="234036">
                <a:moveTo>
                  <a:pt x="11701" y="234036"/>
                </a:moveTo>
                <a:cubicBezTo>
                  <a:pt x="1060" y="156508"/>
                  <a:pt x="-2334" y="78158"/>
                  <a:pt x="1564" y="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饼形 28"/>
          <p:cNvSpPr/>
          <p:nvPr/>
        </p:nvSpPr>
        <p:spPr>
          <a:xfrm>
            <a:off x="5813714" y="1011364"/>
            <a:ext cx="22899" cy="52599"/>
          </a:xfrm>
          <a:custGeom>
            <a:avLst/>
            <a:gdLst>
              <a:gd name="connsiteX0" fmla="*/ 1084 w 216024"/>
              <a:gd name="connsiteY0" fmla="*/ 92745 h 216024"/>
              <a:gd name="connsiteX1" fmla="*/ 23983 w 216024"/>
              <a:gd name="connsiteY1" fmla="*/ 40146 h 216024"/>
              <a:gd name="connsiteX2" fmla="*/ 108012 w 216024"/>
              <a:gd name="connsiteY2" fmla="*/ 108012 h 216024"/>
              <a:gd name="connsiteX3" fmla="*/ 1084 w 216024"/>
              <a:gd name="connsiteY3" fmla="*/ 92745 h 216024"/>
              <a:gd name="connsiteX0" fmla="*/ 106928 w 198368"/>
              <a:gd name="connsiteY0" fmla="*/ 67866 h 159306"/>
              <a:gd name="connsiteX1" fmla="*/ 0 w 198368"/>
              <a:gd name="connsiteY1" fmla="*/ 52599 h 159306"/>
              <a:gd name="connsiteX2" fmla="*/ 22899 w 198368"/>
              <a:gd name="connsiteY2" fmla="*/ 0 h 159306"/>
              <a:gd name="connsiteX3" fmla="*/ 198368 w 198368"/>
              <a:gd name="connsiteY3" fmla="*/ 159306 h 159306"/>
              <a:gd name="connsiteX0" fmla="*/ 0 w 198368"/>
              <a:gd name="connsiteY0" fmla="*/ 52599 h 159306"/>
              <a:gd name="connsiteX1" fmla="*/ 22899 w 198368"/>
              <a:gd name="connsiteY1" fmla="*/ 0 h 159306"/>
              <a:gd name="connsiteX2" fmla="*/ 198368 w 198368"/>
              <a:gd name="connsiteY2" fmla="*/ 159306 h 159306"/>
              <a:gd name="connsiteX0" fmla="*/ 0 w 22899"/>
              <a:gd name="connsiteY0" fmla="*/ 52599 h 52599"/>
              <a:gd name="connsiteX1" fmla="*/ 22899 w 22899"/>
              <a:gd name="connsiteY1" fmla="*/ 0 h 5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899" h="52599">
                <a:moveTo>
                  <a:pt x="0" y="52599"/>
                </a:moveTo>
                <a:cubicBezTo>
                  <a:pt x="2752" y="33322"/>
                  <a:pt x="10664" y="15148"/>
                  <a:pt x="22899" y="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饼形 31"/>
          <p:cNvSpPr/>
          <p:nvPr/>
        </p:nvSpPr>
        <p:spPr>
          <a:xfrm>
            <a:off x="5942355" y="973486"/>
            <a:ext cx="86300" cy="151268"/>
          </a:xfrm>
          <a:custGeom>
            <a:avLst/>
            <a:gdLst>
              <a:gd name="connsiteX0" fmla="*/ 129724 w 216024"/>
              <a:gd name="connsiteY0" fmla="*/ 2205 h 216024"/>
              <a:gd name="connsiteX1" fmla="*/ 204459 w 216024"/>
              <a:gd name="connsiteY1" fmla="*/ 59385 h 216024"/>
              <a:gd name="connsiteX2" fmla="*/ 205992 w 216024"/>
              <a:gd name="connsiteY2" fmla="*/ 153473 h 216024"/>
              <a:gd name="connsiteX3" fmla="*/ 108012 w 216024"/>
              <a:gd name="connsiteY3" fmla="*/ 108012 h 216024"/>
              <a:gd name="connsiteX4" fmla="*/ 129724 w 216024"/>
              <a:gd name="connsiteY4" fmla="*/ 2205 h 216024"/>
              <a:gd name="connsiteX0" fmla="*/ 0 w 108012"/>
              <a:gd name="connsiteY0" fmla="*/ 105807 h 197247"/>
              <a:gd name="connsiteX1" fmla="*/ 21712 w 108012"/>
              <a:gd name="connsiteY1" fmla="*/ 0 h 197247"/>
              <a:gd name="connsiteX2" fmla="*/ 96447 w 108012"/>
              <a:gd name="connsiteY2" fmla="*/ 57180 h 197247"/>
              <a:gd name="connsiteX3" fmla="*/ 97980 w 108012"/>
              <a:gd name="connsiteY3" fmla="*/ 151268 h 197247"/>
              <a:gd name="connsiteX4" fmla="*/ 91440 w 108012"/>
              <a:gd name="connsiteY4" fmla="*/ 197247 h 197247"/>
              <a:gd name="connsiteX0" fmla="*/ 0 w 108012"/>
              <a:gd name="connsiteY0" fmla="*/ 105807 h 151268"/>
              <a:gd name="connsiteX1" fmla="*/ 21712 w 108012"/>
              <a:gd name="connsiteY1" fmla="*/ 0 h 151268"/>
              <a:gd name="connsiteX2" fmla="*/ 96447 w 108012"/>
              <a:gd name="connsiteY2" fmla="*/ 57180 h 151268"/>
              <a:gd name="connsiteX3" fmla="*/ 97980 w 108012"/>
              <a:gd name="connsiteY3" fmla="*/ 151268 h 151268"/>
              <a:gd name="connsiteX0" fmla="*/ 0 w 86300"/>
              <a:gd name="connsiteY0" fmla="*/ 0 h 151268"/>
              <a:gd name="connsiteX1" fmla="*/ 74735 w 86300"/>
              <a:gd name="connsiteY1" fmla="*/ 57180 h 151268"/>
              <a:gd name="connsiteX2" fmla="*/ 76268 w 86300"/>
              <a:gd name="connsiteY2" fmla="*/ 151268 h 151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6300" h="151268">
                <a:moveTo>
                  <a:pt x="0" y="0"/>
                </a:moveTo>
                <a:cubicBezTo>
                  <a:pt x="32341" y="6636"/>
                  <a:pt x="59871" y="27700"/>
                  <a:pt x="74735" y="57180"/>
                </a:cubicBezTo>
                <a:cubicBezTo>
                  <a:pt x="89599" y="86660"/>
                  <a:pt x="90163" y="121319"/>
                  <a:pt x="76268" y="151268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32"/>
          <p:cNvSpPr/>
          <p:nvPr/>
        </p:nvSpPr>
        <p:spPr>
          <a:xfrm>
            <a:off x="5854004" y="1160528"/>
            <a:ext cx="137824" cy="26775"/>
          </a:xfrm>
          <a:custGeom>
            <a:avLst/>
            <a:gdLst>
              <a:gd name="connsiteX0" fmla="*/ 179197 w 216024"/>
              <a:gd name="connsiteY0" fmla="*/ 189248 h 216024"/>
              <a:gd name="connsiteX1" fmla="*/ 41373 w 216024"/>
              <a:gd name="connsiteY1" fmla="*/ 193016 h 216024"/>
              <a:gd name="connsiteX2" fmla="*/ 108012 w 216024"/>
              <a:gd name="connsiteY2" fmla="*/ 108012 h 216024"/>
              <a:gd name="connsiteX3" fmla="*/ 179197 w 216024"/>
              <a:gd name="connsiteY3" fmla="*/ 189248 h 216024"/>
              <a:gd name="connsiteX0" fmla="*/ 66639 w 158079"/>
              <a:gd name="connsiteY0" fmla="*/ 0 h 108011"/>
              <a:gd name="connsiteX1" fmla="*/ 137824 w 158079"/>
              <a:gd name="connsiteY1" fmla="*/ 81236 h 108011"/>
              <a:gd name="connsiteX2" fmla="*/ 0 w 158079"/>
              <a:gd name="connsiteY2" fmla="*/ 85004 h 108011"/>
              <a:gd name="connsiteX3" fmla="*/ 158079 w 158079"/>
              <a:gd name="connsiteY3" fmla="*/ 91440 h 108011"/>
              <a:gd name="connsiteX0" fmla="*/ 66639 w 142204"/>
              <a:gd name="connsiteY0" fmla="*/ 0 h 161290"/>
              <a:gd name="connsiteX1" fmla="*/ 137824 w 142204"/>
              <a:gd name="connsiteY1" fmla="*/ 81236 h 161290"/>
              <a:gd name="connsiteX2" fmla="*/ 0 w 142204"/>
              <a:gd name="connsiteY2" fmla="*/ 85004 h 161290"/>
              <a:gd name="connsiteX3" fmla="*/ 142204 w 142204"/>
              <a:gd name="connsiteY3" fmla="*/ 161290 h 161290"/>
              <a:gd name="connsiteX0" fmla="*/ 66639 w 137824"/>
              <a:gd name="connsiteY0" fmla="*/ 0 h 108011"/>
              <a:gd name="connsiteX1" fmla="*/ 137824 w 137824"/>
              <a:gd name="connsiteY1" fmla="*/ 81236 h 108011"/>
              <a:gd name="connsiteX2" fmla="*/ 0 w 137824"/>
              <a:gd name="connsiteY2" fmla="*/ 85004 h 108011"/>
              <a:gd name="connsiteX0" fmla="*/ 137824 w 137824"/>
              <a:gd name="connsiteY0" fmla="*/ 0 h 26775"/>
              <a:gd name="connsiteX1" fmla="*/ 0 w 137824"/>
              <a:gd name="connsiteY1" fmla="*/ 3768 h 26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7824" h="26775">
                <a:moveTo>
                  <a:pt x="137824" y="0"/>
                </a:moveTo>
                <a:cubicBezTo>
                  <a:pt x="98763" y="34228"/>
                  <a:pt x="40873" y="35810"/>
                  <a:pt x="0" y="3768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饼形 33"/>
          <p:cNvSpPr/>
          <p:nvPr/>
        </p:nvSpPr>
        <p:spPr>
          <a:xfrm>
            <a:off x="5853520" y="972922"/>
            <a:ext cx="48363" cy="21747"/>
          </a:xfrm>
          <a:custGeom>
            <a:avLst/>
            <a:gdLst>
              <a:gd name="connsiteX0" fmla="*/ 40889 w 216024"/>
              <a:gd name="connsiteY0" fmla="*/ 23389 h 216024"/>
              <a:gd name="connsiteX1" fmla="*/ 89252 w 216024"/>
              <a:gd name="connsiteY1" fmla="*/ 1642 h 216024"/>
              <a:gd name="connsiteX2" fmla="*/ 108012 w 216024"/>
              <a:gd name="connsiteY2" fmla="*/ 108012 h 216024"/>
              <a:gd name="connsiteX3" fmla="*/ 40889 w 216024"/>
              <a:gd name="connsiteY3" fmla="*/ 23389 h 216024"/>
              <a:gd name="connsiteX0" fmla="*/ 67123 w 158563"/>
              <a:gd name="connsiteY0" fmla="*/ 106370 h 197810"/>
              <a:gd name="connsiteX1" fmla="*/ 0 w 158563"/>
              <a:gd name="connsiteY1" fmla="*/ 21747 h 197810"/>
              <a:gd name="connsiteX2" fmla="*/ 48363 w 158563"/>
              <a:gd name="connsiteY2" fmla="*/ 0 h 197810"/>
              <a:gd name="connsiteX3" fmla="*/ 158563 w 158563"/>
              <a:gd name="connsiteY3" fmla="*/ 197810 h 197810"/>
              <a:gd name="connsiteX0" fmla="*/ 67123 w 67123"/>
              <a:gd name="connsiteY0" fmla="*/ 106370 h 106370"/>
              <a:gd name="connsiteX1" fmla="*/ 0 w 67123"/>
              <a:gd name="connsiteY1" fmla="*/ 21747 h 106370"/>
              <a:gd name="connsiteX2" fmla="*/ 48363 w 67123"/>
              <a:gd name="connsiteY2" fmla="*/ 0 h 106370"/>
              <a:gd name="connsiteX0" fmla="*/ 0 w 48363"/>
              <a:gd name="connsiteY0" fmla="*/ 21747 h 21747"/>
              <a:gd name="connsiteX1" fmla="*/ 48363 w 48363"/>
              <a:gd name="connsiteY1" fmla="*/ 0 h 2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8363" h="21747">
                <a:moveTo>
                  <a:pt x="0" y="21747"/>
                </a:moveTo>
                <a:cubicBezTo>
                  <a:pt x="14063" y="10592"/>
                  <a:pt x="30685" y="3118"/>
                  <a:pt x="48363" y="0"/>
                </a:cubicBezTo>
              </a:path>
            </a:pathLst>
          </a:custGeom>
          <a:noFill/>
          <a:ln w="63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329854" y="330376"/>
            <a:ext cx="2304256" cy="1096084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542454" y="1160528"/>
            <a:ext cx="2304256" cy="1096084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0" y="3598262"/>
            <a:ext cx="2846710" cy="1324626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6444208" y="2568067"/>
            <a:ext cx="2846710" cy="1324626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933624" y="2487684"/>
            <a:ext cx="1180345" cy="548042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961841" y="-367643"/>
            <a:ext cx="2304256" cy="1096084"/>
          </a:xfrm>
          <a:prstGeom prst="line">
            <a:avLst/>
          </a:prstGeom>
          <a:ln>
            <a:solidFill>
              <a:srgbClr val="FFE2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11047978" y="1789665"/>
            <a:ext cx="2304256" cy="1096084"/>
          </a:xfrm>
          <a:prstGeom prst="line">
            <a:avLst/>
          </a:prstGeom>
          <a:ln>
            <a:solidFill>
              <a:srgbClr val="FF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08304" y="1522256"/>
            <a:ext cx="648072" cy="64807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饼形 44"/>
          <p:cNvSpPr/>
          <p:nvPr/>
        </p:nvSpPr>
        <p:spPr>
          <a:xfrm>
            <a:off x="7200264" y="1426460"/>
            <a:ext cx="669805" cy="557304"/>
          </a:xfrm>
          <a:custGeom>
            <a:avLst/>
            <a:gdLst>
              <a:gd name="connsiteX0" fmla="*/ 20833 w 851508"/>
              <a:gd name="connsiteY0" fmla="*/ 557304 h 851508"/>
              <a:gd name="connsiteX1" fmla="*/ 172425 w 851508"/>
              <a:gd name="connsiteY1" fmla="*/ 83569 h 851508"/>
              <a:gd name="connsiteX2" fmla="*/ 669778 w 851508"/>
              <a:gd name="connsiteY2" fmla="*/ 76871 h 851508"/>
              <a:gd name="connsiteX3" fmla="*/ 425754 w 851508"/>
              <a:gd name="connsiteY3" fmla="*/ 425754 h 851508"/>
              <a:gd name="connsiteX4" fmla="*/ 20833 w 851508"/>
              <a:gd name="connsiteY4" fmla="*/ 557304 h 851508"/>
              <a:gd name="connsiteX0" fmla="*/ 425781 w 669805"/>
              <a:gd name="connsiteY0" fmla="*/ 425754 h 557304"/>
              <a:gd name="connsiteX1" fmla="*/ 20860 w 669805"/>
              <a:gd name="connsiteY1" fmla="*/ 557304 h 557304"/>
              <a:gd name="connsiteX2" fmla="*/ 172452 w 669805"/>
              <a:gd name="connsiteY2" fmla="*/ 83569 h 557304"/>
              <a:gd name="connsiteX3" fmla="*/ 669805 w 669805"/>
              <a:gd name="connsiteY3" fmla="*/ 76871 h 557304"/>
              <a:gd name="connsiteX4" fmla="*/ 517221 w 669805"/>
              <a:gd name="connsiteY4" fmla="*/ 517194 h 557304"/>
              <a:gd name="connsiteX0" fmla="*/ 20860 w 669805"/>
              <a:gd name="connsiteY0" fmla="*/ 557304 h 557304"/>
              <a:gd name="connsiteX1" fmla="*/ 172452 w 669805"/>
              <a:gd name="connsiteY1" fmla="*/ 83569 h 557304"/>
              <a:gd name="connsiteX2" fmla="*/ 669805 w 669805"/>
              <a:gd name="connsiteY2" fmla="*/ 76871 h 557304"/>
              <a:gd name="connsiteX3" fmla="*/ 517221 w 669805"/>
              <a:gd name="connsiteY3" fmla="*/ 517194 h 557304"/>
              <a:gd name="connsiteX0" fmla="*/ 20860 w 669805"/>
              <a:gd name="connsiteY0" fmla="*/ 557304 h 557304"/>
              <a:gd name="connsiteX1" fmla="*/ 172452 w 669805"/>
              <a:gd name="connsiteY1" fmla="*/ 83569 h 557304"/>
              <a:gd name="connsiteX2" fmla="*/ 669805 w 669805"/>
              <a:gd name="connsiteY2" fmla="*/ 76871 h 557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9805" h="557304">
                <a:moveTo>
                  <a:pt x="20860" y="557304"/>
                </a:moveTo>
                <a:cubicBezTo>
                  <a:pt x="-35695" y="383224"/>
                  <a:pt x="25343" y="192478"/>
                  <a:pt x="172452" y="83569"/>
                </a:cubicBezTo>
                <a:cubicBezTo>
                  <a:pt x="319561" y="-25340"/>
                  <a:pt x="519816" y="-28037"/>
                  <a:pt x="669805" y="76871"/>
                </a:cubicBezTo>
              </a:path>
            </a:pathLst>
          </a:cu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饼形 47"/>
          <p:cNvSpPr/>
          <p:nvPr/>
        </p:nvSpPr>
        <p:spPr>
          <a:xfrm>
            <a:off x="7254511" y="2042535"/>
            <a:ext cx="253963" cy="211093"/>
          </a:xfrm>
          <a:custGeom>
            <a:avLst/>
            <a:gdLst>
              <a:gd name="connsiteX0" fmla="*/ 301889 w 851508"/>
              <a:gd name="connsiteY0" fmla="*/ 833091 h 851508"/>
              <a:gd name="connsiteX1" fmla="*/ 47926 w 851508"/>
              <a:gd name="connsiteY1" fmla="*/ 621998 h 851508"/>
              <a:gd name="connsiteX2" fmla="*/ 425754 w 851508"/>
              <a:gd name="connsiteY2" fmla="*/ 425754 h 851508"/>
              <a:gd name="connsiteX3" fmla="*/ 301889 w 851508"/>
              <a:gd name="connsiteY3" fmla="*/ 833091 h 851508"/>
              <a:gd name="connsiteX0" fmla="*/ 377828 w 469268"/>
              <a:gd name="connsiteY0" fmla="*/ 0 h 407337"/>
              <a:gd name="connsiteX1" fmla="*/ 253963 w 469268"/>
              <a:gd name="connsiteY1" fmla="*/ 407337 h 407337"/>
              <a:gd name="connsiteX2" fmla="*/ 0 w 469268"/>
              <a:gd name="connsiteY2" fmla="*/ 196244 h 407337"/>
              <a:gd name="connsiteX3" fmla="*/ 469268 w 469268"/>
              <a:gd name="connsiteY3" fmla="*/ 91440 h 407337"/>
              <a:gd name="connsiteX0" fmla="*/ 377828 w 377828"/>
              <a:gd name="connsiteY0" fmla="*/ 0 h 407337"/>
              <a:gd name="connsiteX1" fmla="*/ 253963 w 377828"/>
              <a:gd name="connsiteY1" fmla="*/ 407337 h 407337"/>
              <a:gd name="connsiteX2" fmla="*/ 0 w 377828"/>
              <a:gd name="connsiteY2" fmla="*/ 196244 h 407337"/>
              <a:gd name="connsiteX0" fmla="*/ 253963 w 253963"/>
              <a:gd name="connsiteY0" fmla="*/ 211093 h 211093"/>
              <a:gd name="connsiteX1" fmla="*/ 0 w 253963"/>
              <a:gd name="connsiteY1" fmla="*/ 0 h 211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3963" h="211093">
                <a:moveTo>
                  <a:pt x="253963" y="211093"/>
                </a:moveTo>
                <a:cubicBezTo>
                  <a:pt x="144356" y="177763"/>
                  <a:pt x="52806" y="101667"/>
                  <a:pt x="0" y="0"/>
                </a:cubicBezTo>
              </a:path>
            </a:pathLst>
          </a:cu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9" name="饼形 48"/>
          <p:cNvSpPr/>
          <p:nvPr/>
        </p:nvSpPr>
        <p:spPr>
          <a:xfrm>
            <a:off x="7611875" y="2238885"/>
            <a:ext cx="193164" cy="39453"/>
          </a:xfrm>
          <a:custGeom>
            <a:avLst/>
            <a:gdLst>
              <a:gd name="connsiteX0" fmla="*/ 604747 w 851508"/>
              <a:gd name="connsiteY0" fmla="*/ 812054 h 851508"/>
              <a:gd name="connsiteX1" fmla="*/ 411583 w 851508"/>
              <a:gd name="connsiteY1" fmla="*/ 851272 h 851508"/>
              <a:gd name="connsiteX2" fmla="*/ 425754 w 851508"/>
              <a:gd name="connsiteY2" fmla="*/ 425754 h 851508"/>
              <a:gd name="connsiteX3" fmla="*/ 604747 w 851508"/>
              <a:gd name="connsiteY3" fmla="*/ 812054 h 851508"/>
              <a:gd name="connsiteX0" fmla="*/ 14171 w 193164"/>
              <a:gd name="connsiteY0" fmla="*/ 0 h 425753"/>
              <a:gd name="connsiteX1" fmla="*/ 193164 w 193164"/>
              <a:gd name="connsiteY1" fmla="*/ 386300 h 425753"/>
              <a:gd name="connsiteX2" fmla="*/ 0 w 193164"/>
              <a:gd name="connsiteY2" fmla="*/ 425518 h 425753"/>
              <a:gd name="connsiteX3" fmla="*/ 105611 w 193164"/>
              <a:gd name="connsiteY3" fmla="*/ 91440 h 425753"/>
              <a:gd name="connsiteX0" fmla="*/ 14171 w 193164"/>
              <a:gd name="connsiteY0" fmla="*/ 0 h 425753"/>
              <a:gd name="connsiteX1" fmla="*/ 193164 w 193164"/>
              <a:gd name="connsiteY1" fmla="*/ 386300 h 425753"/>
              <a:gd name="connsiteX2" fmla="*/ 0 w 193164"/>
              <a:gd name="connsiteY2" fmla="*/ 425518 h 425753"/>
              <a:gd name="connsiteX0" fmla="*/ 193164 w 193164"/>
              <a:gd name="connsiteY0" fmla="*/ 0 h 39453"/>
              <a:gd name="connsiteX1" fmla="*/ 0 w 193164"/>
              <a:gd name="connsiteY1" fmla="*/ 39218 h 39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93164" h="39453">
                <a:moveTo>
                  <a:pt x="193164" y="0"/>
                </a:moveTo>
                <a:cubicBezTo>
                  <a:pt x="132730" y="28002"/>
                  <a:pt x="66569" y="41435"/>
                  <a:pt x="0" y="39218"/>
                </a:cubicBezTo>
              </a:path>
            </a:pathLst>
          </a:cu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0" name="饼形 49"/>
          <p:cNvSpPr/>
          <p:nvPr/>
        </p:nvSpPr>
        <p:spPr>
          <a:xfrm>
            <a:off x="7897499" y="1561673"/>
            <a:ext cx="154301" cy="606317"/>
          </a:xfrm>
          <a:custGeom>
            <a:avLst/>
            <a:gdLst>
              <a:gd name="connsiteX0" fmla="*/ 747937 w 851508"/>
              <a:gd name="connsiteY0" fmla="*/ 147430 h 851508"/>
              <a:gd name="connsiteX1" fmla="*/ 850025 w 851508"/>
              <a:gd name="connsiteY1" fmla="*/ 461252 h 851508"/>
              <a:gd name="connsiteX2" fmla="*/ 697207 w 851508"/>
              <a:gd name="connsiteY2" fmla="*/ 753747 h 851508"/>
              <a:gd name="connsiteX3" fmla="*/ 425754 w 851508"/>
              <a:gd name="connsiteY3" fmla="*/ 425754 h 851508"/>
              <a:gd name="connsiteX4" fmla="*/ 747937 w 851508"/>
              <a:gd name="connsiteY4" fmla="*/ 147430 h 851508"/>
              <a:gd name="connsiteX0" fmla="*/ 0 w 425754"/>
              <a:gd name="connsiteY0" fmla="*/ 278324 h 606317"/>
              <a:gd name="connsiteX1" fmla="*/ 322183 w 425754"/>
              <a:gd name="connsiteY1" fmla="*/ 0 h 606317"/>
              <a:gd name="connsiteX2" fmla="*/ 424271 w 425754"/>
              <a:gd name="connsiteY2" fmla="*/ 313822 h 606317"/>
              <a:gd name="connsiteX3" fmla="*/ 271453 w 425754"/>
              <a:gd name="connsiteY3" fmla="*/ 606317 h 606317"/>
              <a:gd name="connsiteX4" fmla="*/ 91440 w 425754"/>
              <a:gd name="connsiteY4" fmla="*/ 369764 h 606317"/>
              <a:gd name="connsiteX0" fmla="*/ 230743 w 334314"/>
              <a:gd name="connsiteY0" fmla="*/ 0 h 606317"/>
              <a:gd name="connsiteX1" fmla="*/ 332831 w 334314"/>
              <a:gd name="connsiteY1" fmla="*/ 313822 h 606317"/>
              <a:gd name="connsiteX2" fmla="*/ 180013 w 334314"/>
              <a:gd name="connsiteY2" fmla="*/ 606317 h 606317"/>
              <a:gd name="connsiteX3" fmla="*/ 0 w 334314"/>
              <a:gd name="connsiteY3" fmla="*/ 369764 h 606317"/>
              <a:gd name="connsiteX0" fmla="*/ 50730 w 154301"/>
              <a:gd name="connsiteY0" fmla="*/ 0 h 606317"/>
              <a:gd name="connsiteX1" fmla="*/ 152818 w 154301"/>
              <a:gd name="connsiteY1" fmla="*/ 313822 h 606317"/>
              <a:gd name="connsiteX2" fmla="*/ 0 w 154301"/>
              <a:gd name="connsiteY2" fmla="*/ 606317 h 606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4301" h="606317">
                <a:moveTo>
                  <a:pt x="50730" y="0"/>
                </a:moveTo>
                <a:cubicBezTo>
                  <a:pt x="125566" y="86629"/>
                  <a:pt x="162363" y="199744"/>
                  <a:pt x="152818" y="313822"/>
                </a:cubicBezTo>
                <a:cubicBezTo>
                  <a:pt x="143273" y="427900"/>
                  <a:pt x="88191" y="533328"/>
                  <a:pt x="0" y="606317"/>
                </a:cubicBezTo>
              </a:path>
            </a:pathLst>
          </a:cu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10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2283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平行四边形 30"/>
          <p:cNvSpPr/>
          <p:nvPr/>
        </p:nvSpPr>
        <p:spPr>
          <a:xfrm flipH="1">
            <a:off x="6759592" y="4799846"/>
            <a:ext cx="2852968" cy="347551"/>
          </a:xfrm>
          <a:prstGeom prst="parallelogram">
            <a:avLst>
              <a:gd name="adj" fmla="val 13193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flipH="1">
            <a:off x="4572000" y="4797897"/>
            <a:ext cx="2640464" cy="347551"/>
          </a:xfrm>
          <a:prstGeom prst="parallelogram">
            <a:avLst>
              <a:gd name="adj" fmla="val 131933"/>
            </a:avLst>
          </a:prstGeom>
          <a:solidFill>
            <a:srgbClr val="FFFF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844300" y="1647845"/>
            <a:ext cx="1414718" cy="1854545"/>
            <a:chOff x="2145408" y="1707653"/>
            <a:chExt cx="1414718" cy="1854545"/>
          </a:xfrm>
        </p:grpSpPr>
        <p:sp>
          <p:nvSpPr>
            <p:cNvPr id="3" name="矩形 2"/>
            <p:cNvSpPr/>
            <p:nvPr/>
          </p:nvSpPr>
          <p:spPr>
            <a:xfrm>
              <a:off x="2555776" y="1707653"/>
              <a:ext cx="432048" cy="288031"/>
            </a:xfrm>
            <a:prstGeom prst="rect">
              <a:avLst/>
            </a:prstGeom>
            <a:solidFill>
              <a:srgbClr val="99FF3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梯形 1"/>
            <p:cNvSpPr/>
            <p:nvPr/>
          </p:nvSpPr>
          <p:spPr>
            <a:xfrm rot="16200000">
              <a:off x="2123728" y="1851670"/>
              <a:ext cx="576064" cy="288032"/>
            </a:xfrm>
            <a:custGeom>
              <a:avLst/>
              <a:gdLst>
                <a:gd name="connsiteX0" fmla="*/ 0 w 576064"/>
                <a:gd name="connsiteY0" fmla="*/ 288032 h 288032"/>
                <a:gd name="connsiteX1" fmla="*/ 0 w 576064"/>
                <a:gd name="connsiteY1" fmla="*/ 0 h 288032"/>
                <a:gd name="connsiteX2" fmla="*/ 576064 w 576064"/>
                <a:gd name="connsiteY2" fmla="*/ 0 h 288032"/>
                <a:gd name="connsiteX3" fmla="*/ 576064 w 576064"/>
                <a:gd name="connsiteY3" fmla="*/ 288032 h 288032"/>
                <a:gd name="connsiteX4" fmla="*/ 0 w 576064"/>
                <a:gd name="connsiteY4" fmla="*/ 288032 h 288032"/>
                <a:gd name="connsiteX0" fmla="*/ 0 w 576064"/>
                <a:gd name="connsiteY0" fmla="*/ 288032 h 288032"/>
                <a:gd name="connsiteX1" fmla="*/ 0 w 576064"/>
                <a:gd name="connsiteY1" fmla="*/ 0 h 288032"/>
                <a:gd name="connsiteX2" fmla="*/ 286504 w 576064"/>
                <a:gd name="connsiteY2" fmla="*/ 0 h 288032"/>
                <a:gd name="connsiteX3" fmla="*/ 576064 w 576064"/>
                <a:gd name="connsiteY3" fmla="*/ 288032 h 288032"/>
                <a:gd name="connsiteX4" fmla="*/ 0 w 576064"/>
                <a:gd name="connsiteY4" fmla="*/ 288032 h 288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064" h="288032">
                  <a:moveTo>
                    <a:pt x="0" y="288032"/>
                  </a:moveTo>
                  <a:lnTo>
                    <a:pt x="0" y="0"/>
                  </a:lnTo>
                  <a:lnTo>
                    <a:pt x="286504" y="0"/>
                  </a:lnTo>
                  <a:lnTo>
                    <a:pt x="576064" y="288032"/>
                  </a:lnTo>
                  <a:lnTo>
                    <a:pt x="0" y="288032"/>
                  </a:lnTo>
                  <a:close/>
                </a:path>
              </a:pathLst>
            </a:custGeom>
            <a:solidFill>
              <a:srgbClr val="99FF3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梯形 4"/>
            <p:cNvSpPr/>
            <p:nvPr/>
          </p:nvSpPr>
          <p:spPr>
            <a:xfrm rot="5400000">
              <a:off x="2659992" y="2031690"/>
              <a:ext cx="936104" cy="288031"/>
            </a:xfrm>
            <a:prstGeom prst="trapezoid">
              <a:avLst>
                <a:gd name="adj" fmla="val 97753"/>
              </a:avLst>
            </a:prstGeom>
            <a:solidFill>
              <a:srgbClr val="99FF33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梯形 4"/>
            <p:cNvSpPr/>
            <p:nvPr/>
          </p:nvSpPr>
          <p:spPr>
            <a:xfrm rot="8215945">
              <a:off x="2145408" y="2793497"/>
              <a:ext cx="1414718" cy="304815"/>
            </a:xfrm>
            <a:custGeom>
              <a:avLst/>
              <a:gdLst>
                <a:gd name="connsiteX0" fmla="*/ 0 w 1478329"/>
                <a:gd name="connsiteY0" fmla="*/ 288032 h 288032"/>
                <a:gd name="connsiteX1" fmla="*/ 72008 w 1478329"/>
                <a:gd name="connsiteY1" fmla="*/ 0 h 288032"/>
                <a:gd name="connsiteX2" fmla="*/ 1406321 w 1478329"/>
                <a:gd name="connsiteY2" fmla="*/ 0 h 288032"/>
                <a:gd name="connsiteX3" fmla="*/ 1478329 w 1478329"/>
                <a:gd name="connsiteY3" fmla="*/ 288032 h 288032"/>
                <a:gd name="connsiteX4" fmla="*/ 0 w 1478329"/>
                <a:gd name="connsiteY4" fmla="*/ 288032 h 288032"/>
                <a:gd name="connsiteX0" fmla="*/ 0 w 1479691"/>
                <a:gd name="connsiteY0" fmla="*/ 247644 h 288032"/>
                <a:gd name="connsiteX1" fmla="*/ 73370 w 1479691"/>
                <a:gd name="connsiteY1" fmla="*/ 0 h 288032"/>
                <a:gd name="connsiteX2" fmla="*/ 1407683 w 1479691"/>
                <a:gd name="connsiteY2" fmla="*/ 0 h 288032"/>
                <a:gd name="connsiteX3" fmla="*/ 1479691 w 1479691"/>
                <a:gd name="connsiteY3" fmla="*/ 288032 h 288032"/>
                <a:gd name="connsiteX4" fmla="*/ 0 w 1479691"/>
                <a:gd name="connsiteY4" fmla="*/ 247644 h 288032"/>
                <a:gd name="connsiteX0" fmla="*/ 0 w 1477155"/>
                <a:gd name="connsiteY0" fmla="*/ 272829 h 288032"/>
                <a:gd name="connsiteX1" fmla="*/ 70834 w 1477155"/>
                <a:gd name="connsiteY1" fmla="*/ 0 h 288032"/>
                <a:gd name="connsiteX2" fmla="*/ 1405147 w 1477155"/>
                <a:gd name="connsiteY2" fmla="*/ 0 h 288032"/>
                <a:gd name="connsiteX3" fmla="*/ 1477155 w 1477155"/>
                <a:gd name="connsiteY3" fmla="*/ 288032 h 288032"/>
                <a:gd name="connsiteX4" fmla="*/ 0 w 1477155"/>
                <a:gd name="connsiteY4" fmla="*/ 272829 h 288032"/>
                <a:gd name="connsiteX0" fmla="*/ 0 w 1477155"/>
                <a:gd name="connsiteY0" fmla="*/ 275368 h 290571"/>
                <a:gd name="connsiteX1" fmla="*/ 245963 w 1477155"/>
                <a:gd name="connsiteY1" fmla="*/ 0 h 290571"/>
                <a:gd name="connsiteX2" fmla="*/ 1405147 w 1477155"/>
                <a:gd name="connsiteY2" fmla="*/ 2539 h 290571"/>
                <a:gd name="connsiteX3" fmla="*/ 1477155 w 1477155"/>
                <a:gd name="connsiteY3" fmla="*/ 290571 h 290571"/>
                <a:gd name="connsiteX4" fmla="*/ 0 w 1477155"/>
                <a:gd name="connsiteY4" fmla="*/ 275368 h 290571"/>
                <a:gd name="connsiteX0" fmla="*/ 0 w 1477155"/>
                <a:gd name="connsiteY0" fmla="*/ 288966 h 304169"/>
                <a:gd name="connsiteX1" fmla="*/ 245963 w 1477155"/>
                <a:gd name="connsiteY1" fmla="*/ 13598 h 304169"/>
                <a:gd name="connsiteX2" fmla="*/ 1084499 w 1477155"/>
                <a:gd name="connsiteY2" fmla="*/ 0 h 304169"/>
                <a:gd name="connsiteX3" fmla="*/ 1477155 w 1477155"/>
                <a:gd name="connsiteY3" fmla="*/ 304169 h 304169"/>
                <a:gd name="connsiteX4" fmla="*/ 0 w 1477155"/>
                <a:gd name="connsiteY4" fmla="*/ 288966 h 304169"/>
                <a:gd name="connsiteX0" fmla="*/ 0 w 1408101"/>
                <a:gd name="connsiteY0" fmla="*/ 288966 h 304815"/>
                <a:gd name="connsiteX1" fmla="*/ 245963 w 1408101"/>
                <a:gd name="connsiteY1" fmla="*/ 13598 h 304815"/>
                <a:gd name="connsiteX2" fmla="*/ 1084499 w 1408101"/>
                <a:gd name="connsiteY2" fmla="*/ 0 h 304815"/>
                <a:gd name="connsiteX3" fmla="*/ 1408101 w 1408101"/>
                <a:gd name="connsiteY3" fmla="*/ 304815 h 304815"/>
                <a:gd name="connsiteX4" fmla="*/ 0 w 1408101"/>
                <a:gd name="connsiteY4" fmla="*/ 288966 h 304815"/>
                <a:gd name="connsiteX0" fmla="*/ 0 w 1414718"/>
                <a:gd name="connsiteY0" fmla="*/ 292560 h 304815"/>
                <a:gd name="connsiteX1" fmla="*/ 252580 w 1414718"/>
                <a:gd name="connsiteY1" fmla="*/ 13598 h 304815"/>
                <a:gd name="connsiteX2" fmla="*/ 1091116 w 1414718"/>
                <a:gd name="connsiteY2" fmla="*/ 0 h 304815"/>
                <a:gd name="connsiteX3" fmla="*/ 1414718 w 1414718"/>
                <a:gd name="connsiteY3" fmla="*/ 304815 h 304815"/>
                <a:gd name="connsiteX4" fmla="*/ 0 w 1414718"/>
                <a:gd name="connsiteY4" fmla="*/ 292560 h 304815"/>
                <a:gd name="connsiteX0" fmla="*/ 0 w 1414718"/>
                <a:gd name="connsiteY0" fmla="*/ 292560 h 304815"/>
                <a:gd name="connsiteX1" fmla="*/ 611889 w 1414718"/>
                <a:gd name="connsiteY1" fmla="*/ 10461 h 304815"/>
                <a:gd name="connsiteX2" fmla="*/ 1091116 w 1414718"/>
                <a:gd name="connsiteY2" fmla="*/ 0 h 304815"/>
                <a:gd name="connsiteX3" fmla="*/ 1414718 w 1414718"/>
                <a:gd name="connsiteY3" fmla="*/ 304815 h 304815"/>
                <a:gd name="connsiteX4" fmla="*/ 0 w 1414718"/>
                <a:gd name="connsiteY4" fmla="*/ 292560 h 30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14718" h="304815">
                  <a:moveTo>
                    <a:pt x="0" y="292560"/>
                  </a:moveTo>
                  <a:lnTo>
                    <a:pt x="611889" y="10461"/>
                  </a:lnTo>
                  <a:lnTo>
                    <a:pt x="1091116" y="0"/>
                  </a:lnTo>
                  <a:lnTo>
                    <a:pt x="1414718" y="304815"/>
                  </a:lnTo>
                  <a:lnTo>
                    <a:pt x="0" y="292560"/>
                  </a:lnTo>
                  <a:close/>
                </a:path>
              </a:pathLst>
            </a:custGeom>
            <a:solidFill>
              <a:srgbClr val="99FF33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梯形 5"/>
            <p:cNvSpPr/>
            <p:nvPr/>
          </p:nvSpPr>
          <p:spPr>
            <a:xfrm rot="10800000">
              <a:off x="2231933" y="3313754"/>
              <a:ext cx="1052827" cy="248444"/>
            </a:xfrm>
            <a:custGeom>
              <a:avLst/>
              <a:gdLst>
                <a:gd name="connsiteX0" fmla="*/ 0 w 1040127"/>
                <a:gd name="connsiteY0" fmla="*/ 248444 h 248444"/>
                <a:gd name="connsiteX1" fmla="*/ 144661 w 1040127"/>
                <a:gd name="connsiteY1" fmla="*/ 0 h 248444"/>
                <a:gd name="connsiteX2" fmla="*/ 895466 w 1040127"/>
                <a:gd name="connsiteY2" fmla="*/ 0 h 248444"/>
                <a:gd name="connsiteX3" fmla="*/ 1040127 w 1040127"/>
                <a:gd name="connsiteY3" fmla="*/ 248444 h 248444"/>
                <a:gd name="connsiteX4" fmla="*/ 0 w 1040127"/>
                <a:gd name="connsiteY4" fmla="*/ 248444 h 248444"/>
                <a:gd name="connsiteX0" fmla="*/ 10914 w 1051041"/>
                <a:gd name="connsiteY0" fmla="*/ 248444 h 248444"/>
                <a:gd name="connsiteX1" fmla="*/ 0 w 1051041"/>
                <a:gd name="connsiteY1" fmla="*/ 12700 h 248444"/>
                <a:gd name="connsiteX2" fmla="*/ 906380 w 1051041"/>
                <a:gd name="connsiteY2" fmla="*/ 0 h 248444"/>
                <a:gd name="connsiteX3" fmla="*/ 1051041 w 1051041"/>
                <a:gd name="connsiteY3" fmla="*/ 248444 h 248444"/>
                <a:gd name="connsiteX4" fmla="*/ 10914 w 1051041"/>
                <a:gd name="connsiteY4" fmla="*/ 248444 h 248444"/>
                <a:gd name="connsiteX0" fmla="*/ 0 w 1052827"/>
                <a:gd name="connsiteY0" fmla="*/ 248444 h 248444"/>
                <a:gd name="connsiteX1" fmla="*/ 1786 w 1052827"/>
                <a:gd name="connsiteY1" fmla="*/ 12700 h 248444"/>
                <a:gd name="connsiteX2" fmla="*/ 908166 w 1052827"/>
                <a:gd name="connsiteY2" fmla="*/ 0 h 248444"/>
                <a:gd name="connsiteX3" fmla="*/ 1052827 w 1052827"/>
                <a:gd name="connsiteY3" fmla="*/ 248444 h 248444"/>
                <a:gd name="connsiteX4" fmla="*/ 0 w 1052827"/>
                <a:gd name="connsiteY4" fmla="*/ 248444 h 24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2827" h="248444">
                  <a:moveTo>
                    <a:pt x="0" y="248444"/>
                  </a:moveTo>
                  <a:cubicBezTo>
                    <a:pt x="595" y="169863"/>
                    <a:pt x="1191" y="91281"/>
                    <a:pt x="1786" y="12700"/>
                  </a:cubicBezTo>
                  <a:lnTo>
                    <a:pt x="908166" y="0"/>
                  </a:lnTo>
                  <a:lnTo>
                    <a:pt x="1052827" y="248444"/>
                  </a:lnTo>
                  <a:lnTo>
                    <a:pt x="0" y="248444"/>
                  </a:lnTo>
                  <a:close/>
                </a:path>
              </a:pathLst>
            </a:custGeom>
            <a:solidFill>
              <a:srgbClr val="99FF33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248298" y="1706255"/>
            <a:ext cx="1069024" cy="1800202"/>
            <a:chOff x="3347864" y="1851671"/>
            <a:chExt cx="1069024" cy="1800202"/>
          </a:xfrm>
        </p:grpSpPr>
        <p:sp>
          <p:nvSpPr>
            <p:cNvPr id="9" name="矩形 8"/>
            <p:cNvSpPr/>
            <p:nvPr/>
          </p:nvSpPr>
          <p:spPr>
            <a:xfrm>
              <a:off x="3635897" y="1851671"/>
              <a:ext cx="492959" cy="288031"/>
            </a:xfrm>
            <a:prstGeom prst="rect">
              <a:avLst/>
            </a:prstGeom>
            <a:solidFill>
              <a:srgbClr val="47D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3635897" y="3363842"/>
              <a:ext cx="501095" cy="288031"/>
            </a:xfrm>
            <a:prstGeom prst="rect">
              <a:avLst/>
            </a:prstGeom>
            <a:solidFill>
              <a:srgbClr val="47D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5400000" flipV="1">
              <a:off x="2591779" y="2607756"/>
              <a:ext cx="1800202" cy="288032"/>
            </a:xfrm>
            <a:prstGeom prst="trapezoid">
              <a:avLst>
                <a:gd name="adj" fmla="val 102162"/>
              </a:avLst>
            </a:prstGeom>
            <a:solidFill>
              <a:srgbClr val="47D0FF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梯形 11"/>
            <p:cNvSpPr/>
            <p:nvPr/>
          </p:nvSpPr>
          <p:spPr>
            <a:xfrm rot="5400000">
              <a:off x="3372771" y="2607756"/>
              <a:ext cx="1800202" cy="288032"/>
            </a:xfrm>
            <a:prstGeom prst="trapezoid">
              <a:avLst>
                <a:gd name="adj" fmla="val 102162"/>
              </a:avLst>
            </a:prstGeom>
            <a:solidFill>
              <a:srgbClr val="47D0FF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55565" y="1694337"/>
            <a:ext cx="660400" cy="1824037"/>
            <a:chOff x="4189214" y="1851670"/>
            <a:chExt cx="660400" cy="1824037"/>
          </a:xfrm>
        </p:grpSpPr>
        <p:sp>
          <p:nvSpPr>
            <p:cNvPr id="14" name="任意多边形 13"/>
            <p:cNvSpPr/>
            <p:nvPr/>
          </p:nvSpPr>
          <p:spPr>
            <a:xfrm>
              <a:off x="4189214" y="1851670"/>
              <a:ext cx="374650" cy="920750"/>
            </a:xfrm>
            <a:custGeom>
              <a:avLst/>
              <a:gdLst>
                <a:gd name="connsiteX0" fmla="*/ 342900 w 393700"/>
                <a:gd name="connsiteY0" fmla="*/ 0 h 933450"/>
                <a:gd name="connsiteX1" fmla="*/ 0 w 393700"/>
                <a:gd name="connsiteY1" fmla="*/ 425450 h 933450"/>
                <a:gd name="connsiteX2" fmla="*/ 0 w 393700"/>
                <a:gd name="connsiteY2" fmla="*/ 933450 h 933450"/>
                <a:gd name="connsiteX3" fmla="*/ 393700 w 393700"/>
                <a:gd name="connsiteY3" fmla="*/ 457200 h 933450"/>
                <a:gd name="connsiteX4" fmla="*/ 342900 w 393700"/>
                <a:gd name="connsiteY4" fmla="*/ 0 h 933450"/>
                <a:gd name="connsiteX0" fmla="*/ 374650 w 393700"/>
                <a:gd name="connsiteY0" fmla="*/ 0 h 920750"/>
                <a:gd name="connsiteX1" fmla="*/ 0 w 393700"/>
                <a:gd name="connsiteY1" fmla="*/ 412750 h 920750"/>
                <a:gd name="connsiteX2" fmla="*/ 0 w 393700"/>
                <a:gd name="connsiteY2" fmla="*/ 920750 h 920750"/>
                <a:gd name="connsiteX3" fmla="*/ 393700 w 393700"/>
                <a:gd name="connsiteY3" fmla="*/ 444500 h 920750"/>
                <a:gd name="connsiteX4" fmla="*/ 374650 w 393700"/>
                <a:gd name="connsiteY4" fmla="*/ 0 h 920750"/>
                <a:gd name="connsiteX0" fmla="*/ 374650 w 374650"/>
                <a:gd name="connsiteY0" fmla="*/ 0 h 920750"/>
                <a:gd name="connsiteX1" fmla="*/ 0 w 374650"/>
                <a:gd name="connsiteY1" fmla="*/ 412750 h 920750"/>
                <a:gd name="connsiteX2" fmla="*/ 0 w 374650"/>
                <a:gd name="connsiteY2" fmla="*/ 920750 h 920750"/>
                <a:gd name="connsiteX3" fmla="*/ 374650 w 374650"/>
                <a:gd name="connsiteY3" fmla="*/ 473075 h 920750"/>
                <a:gd name="connsiteX4" fmla="*/ 374650 w 374650"/>
                <a:gd name="connsiteY4" fmla="*/ 0 h 92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650" h="920750">
                  <a:moveTo>
                    <a:pt x="374650" y="0"/>
                  </a:moveTo>
                  <a:lnTo>
                    <a:pt x="0" y="412750"/>
                  </a:lnTo>
                  <a:lnTo>
                    <a:pt x="0" y="920750"/>
                  </a:lnTo>
                  <a:lnTo>
                    <a:pt x="374650" y="473075"/>
                  </a:lnTo>
                  <a:lnTo>
                    <a:pt x="37465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4563864" y="1851670"/>
              <a:ext cx="285750" cy="1824037"/>
            </a:xfrm>
            <a:custGeom>
              <a:avLst/>
              <a:gdLst>
                <a:gd name="connsiteX0" fmla="*/ 0 w 285750"/>
                <a:gd name="connsiteY0" fmla="*/ 0 h 1824037"/>
                <a:gd name="connsiteX1" fmla="*/ 0 w 285750"/>
                <a:gd name="connsiteY1" fmla="*/ 1776412 h 1824037"/>
                <a:gd name="connsiteX2" fmla="*/ 285750 w 285750"/>
                <a:gd name="connsiteY2" fmla="*/ 1824037 h 1824037"/>
                <a:gd name="connsiteX3" fmla="*/ 285750 w 285750"/>
                <a:gd name="connsiteY3" fmla="*/ 114300 h 1824037"/>
                <a:gd name="connsiteX4" fmla="*/ 0 w 285750"/>
                <a:gd name="connsiteY4" fmla="*/ 0 h 182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0" h="1824037">
                  <a:moveTo>
                    <a:pt x="0" y="0"/>
                  </a:moveTo>
                  <a:lnTo>
                    <a:pt x="0" y="1776412"/>
                  </a:lnTo>
                  <a:lnTo>
                    <a:pt x="285750" y="1824037"/>
                  </a:lnTo>
                  <a:lnTo>
                    <a:pt x="285750" y="114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66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06919" y="1676960"/>
            <a:ext cx="1047411" cy="1858791"/>
            <a:chOff x="5691535" y="1793078"/>
            <a:chExt cx="1047411" cy="1858791"/>
          </a:xfrm>
        </p:grpSpPr>
        <p:sp>
          <p:nvSpPr>
            <p:cNvPr id="17" name="矩形 16"/>
            <p:cNvSpPr/>
            <p:nvPr/>
          </p:nvSpPr>
          <p:spPr>
            <a:xfrm>
              <a:off x="5979567" y="3363838"/>
              <a:ext cx="464641" cy="288030"/>
            </a:xfrm>
            <a:prstGeom prst="rect">
              <a:avLst/>
            </a:prstGeom>
            <a:solidFill>
              <a:srgbClr val="FF2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979566" y="2574403"/>
              <a:ext cx="464641" cy="288030"/>
            </a:xfrm>
            <a:prstGeom prst="rect">
              <a:avLst/>
            </a:prstGeom>
            <a:solidFill>
              <a:srgbClr val="FF2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梯形 21"/>
            <p:cNvSpPr/>
            <p:nvPr/>
          </p:nvSpPr>
          <p:spPr>
            <a:xfrm rot="10800000">
              <a:off x="5979567" y="1793078"/>
              <a:ext cx="749226" cy="302319"/>
            </a:xfrm>
            <a:custGeom>
              <a:avLst/>
              <a:gdLst>
                <a:gd name="connsiteX0" fmla="*/ 0 w 792088"/>
                <a:gd name="connsiteY0" fmla="*/ 288032 h 288032"/>
                <a:gd name="connsiteX1" fmla="*/ 72008 w 792088"/>
                <a:gd name="connsiteY1" fmla="*/ 0 h 288032"/>
                <a:gd name="connsiteX2" fmla="*/ 720080 w 792088"/>
                <a:gd name="connsiteY2" fmla="*/ 0 h 288032"/>
                <a:gd name="connsiteX3" fmla="*/ 792088 w 792088"/>
                <a:gd name="connsiteY3" fmla="*/ 288032 h 288032"/>
                <a:gd name="connsiteX4" fmla="*/ 0 w 792088"/>
                <a:gd name="connsiteY4" fmla="*/ 288032 h 288032"/>
                <a:gd name="connsiteX0" fmla="*/ 0 w 792088"/>
                <a:gd name="connsiteY0" fmla="*/ 288032 h 288032"/>
                <a:gd name="connsiteX1" fmla="*/ 72008 w 792088"/>
                <a:gd name="connsiteY1" fmla="*/ 0 h 288032"/>
                <a:gd name="connsiteX2" fmla="*/ 786755 w 792088"/>
                <a:gd name="connsiteY2" fmla="*/ 0 h 288032"/>
                <a:gd name="connsiteX3" fmla="*/ 792088 w 792088"/>
                <a:gd name="connsiteY3" fmla="*/ 288032 h 288032"/>
                <a:gd name="connsiteX4" fmla="*/ 0 w 792088"/>
                <a:gd name="connsiteY4" fmla="*/ 288032 h 288032"/>
                <a:gd name="connsiteX0" fmla="*/ 0 w 792088"/>
                <a:gd name="connsiteY0" fmla="*/ 297557 h 297557"/>
                <a:gd name="connsiteX1" fmla="*/ 172021 w 792088"/>
                <a:gd name="connsiteY1" fmla="*/ 0 h 297557"/>
                <a:gd name="connsiteX2" fmla="*/ 786755 w 792088"/>
                <a:gd name="connsiteY2" fmla="*/ 9525 h 297557"/>
                <a:gd name="connsiteX3" fmla="*/ 792088 w 792088"/>
                <a:gd name="connsiteY3" fmla="*/ 297557 h 297557"/>
                <a:gd name="connsiteX4" fmla="*/ 0 w 792088"/>
                <a:gd name="connsiteY4" fmla="*/ 297557 h 297557"/>
                <a:gd name="connsiteX0" fmla="*/ 0 w 706363"/>
                <a:gd name="connsiteY0" fmla="*/ 283269 h 297557"/>
                <a:gd name="connsiteX1" fmla="*/ 86296 w 706363"/>
                <a:gd name="connsiteY1" fmla="*/ 0 h 297557"/>
                <a:gd name="connsiteX2" fmla="*/ 701030 w 706363"/>
                <a:gd name="connsiteY2" fmla="*/ 9525 h 297557"/>
                <a:gd name="connsiteX3" fmla="*/ 706363 w 706363"/>
                <a:gd name="connsiteY3" fmla="*/ 297557 h 297557"/>
                <a:gd name="connsiteX4" fmla="*/ 0 w 706363"/>
                <a:gd name="connsiteY4" fmla="*/ 283269 h 297557"/>
                <a:gd name="connsiteX0" fmla="*/ 0 w 706363"/>
                <a:gd name="connsiteY0" fmla="*/ 273744 h 288032"/>
                <a:gd name="connsiteX1" fmla="*/ 195834 w 706363"/>
                <a:gd name="connsiteY1" fmla="*/ 4763 h 288032"/>
                <a:gd name="connsiteX2" fmla="*/ 701030 w 706363"/>
                <a:gd name="connsiteY2" fmla="*/ 0 h 288032"/>
                <a:gd name="connsiteX3" fmla="*/ 706363 w 706363"/>
                <a:gd name="connsiteY3" fmla="*/ 288032 h 288032"/>
                <a:gd name="connsiteX4" fmla="*/ 0 w 706363"/>
                <a:gd name="connsiteY4" fmla="*/ 273744 h 288032"/>
                <a:gd name="connsiteX0" fmla="*/ 0 w 668263"/>
                <a:gd name="connsiteY0" fmla="*/ 292794 h 292794"/>
                <a:gd name="connsiteX1" fmla="*/ 157734 w 668263"/>
                <a:gd name="connsiteY1" fmla="*/ 4763 h 292794"/>
                <a:gd name="connsiteX2" fmla="*/ 662930 w 668263"/>
                <a:gd name="connsiteY2" fmla="*/ 0 h 292794"/>
                <a:gd name="connsiteX3" fmla="*/ 668263 w 668263"/>
                <a:gd name="connsiteY3" fmla="*/ 288032 h 292794"/>
                <a:gd name="connsiteX4" fmla="*/ 0 w 668263"/>
                <a:gd name="connsiteY4" fmla="*/ 292794 h 292794"/>
                <a:gd name="connsiteX0" fmla="*/ 0 w 711126"/>
                <a:gd name="connsiteY0" fmla="*/ 283269 h 288032"/>
                <a:gd name="connsiteX1" fmla="*/ 200597 w 711126"/>
                <a:gd name="connsiteY1" fmla="*/ 4763 h 288032"/>
                <a:gd name="connsiteX2" fmla="*/ 705793 w 711126"/>
                <a:gd name="connsiteY2" fmla="*/ 0 h 288032"/>
                <a:gd name="connsiteX3" fmla="*/ 711126 w 711126"/>
                <a:gd name="connsiteY3" fmla="*/ 288032 h 288032"/>
                <a:gd name="connsiteX4" fmla="*/ 0 w 711126"/>
                <a:gd name="connsiteY4" fmla="*/ 283269 h 288032"/>
                <a:gd name="connsiteX0" fmla="*/ 0 w 711126"/>
                <a:gd name="connsiteY0" fmla="*/ 288031 h 292794"/>
                <a:gd name="connsiteX1" fmla="*/ 262509 w 711126"/>
                <a:gd name="connsiteY1" fmla="*/ 0 h 292794"/>
                <a:gd name="connsiteX2" fmla="*/ 705793 w 711126"/>
                <a:gd name="connsiteY2" fmla="*/ 4762 h 292794"/>
                <a:gd name="connsiteX3" fmla="*/ 711126 w 711126"/>
                <a:gd name="connsiteY3" fmla="*/ 292794 h 292794"/>
                <a:gd name="connsiteX4" fmla="*/ 0 w 711126"/>
                <a:gd name="connsiteY4" fmla="*/ 288031 h 292794"/>
                <a:gd name="connsiteX0" fmla="*/ 0 w 711126"/>
                <a:gd name="connsiteY0" fmla="*/ 283269 h 288032"/>
                <a:gd name="connsiteX1" fmla="*/ 314896 w 711126"/>
                <a:gd name="connsiteY1" fmla="*/ 33338 h 288032"/>
                <a:gd name="connsiteX2" fmla="*/ 705793 w 711126"/>
                <a:gd name="connsiteY2" fmla="*/ 0 h 288032"/>
                <a:gd name="connsiteX3" fmla="*/ 711126 w 711126"/>
                <a:gd name="connsiteY3" fmla="*/ 288032 h 288032"/>
                <a:gd name="connsiteX4" fmla="*/ 0 w 711126"/>
                <a:gd name="connsiteY4" fmla="*/ 283269 h 288032"/>
                <a:gd name="connsiteX0" fmla="*/ 0 w 711126"/>
                <a:gd name="connsiteY0" fmla="*/ 288031 h 292794"/>
                <a:gd name="connsiteX1" fmla="*/ 267271 w 711126"/>
                <a:gd name="connsiteY1" fmla="*/ 0 h 292794"/>
                <a:gd name="connsiteX2" fmla="*/ 705793 w 711126"/>
                <a:gd name="connsiteY2" fmla="*/ 4762 h 292794"/>
                <a:gd name="connsiteX3" fmla="*/ 711126 w 711126"/>
                <a:gd name="connsiteY3" fmla="*/ 292794 h 292794"/>
                <a:gd name="connsiteX4" fmla="*/ 0 w 711126"/>
                <a:gd name="connsiteY4" fmla="*/ 288031 h 292794"/>
                <a:gd name="connsiteX0" fmla="*/ 0 w 711126"/>
                <a:gd name="connsiteY0" fmla="*/ 295969 h 300732"/>
                <a:gd name="connsiteX1" fmla="*/ 267271 w 711126"/>
                <a:gd name="connsiteY1" fmla="*/ 7938 h 300732"/>
                <a:gd name="connsiteX2" fmla="*/ 708968 w 711126"/>
                <a:gd name="connsiteY2" fmla="*/ 0 h 300732"/>
                <a:gd name="connsiteX3" fmla="*/ 711126 w 711126"/>
                <a:gd name="connsiteY3" fmla="*/ 300732 h 300732"/>
                <a:gd name="connsiteX4" fmla="*/ 0 w 711126"/>
                <a:gd name="connsiteY4" fmla="*/ 295969 h 300732"/>
                <a:gd name="connsiteX0" fmla="*/ 0 w 711126"/>
                <a:gd name="connsiteY0" fmla="*/ 297556 h 302319"/>
                <a:gd name="connsiteX1" fmla="*/ 235521 w 711126"/>
                <a:gd name="connsiteY1" fmla="*/ 0 h 302319"/>
                <a:gd name="connsiteX2" fmla="*/ 708968 w 711126"/>
                <a:gd name="connsiteY2" fmla="*/ 1587 h 302319"/>
                <a:gd name="connsiteX3" fmla="*/ 711126 w 711126"/>
                <a:gd name="connsiteY3" fmla="*/ 302319 h 302319"/>
                <a:gd name="connsiteX4" fmla="*/ 0 w 711126"/>
                <a:gd name="connsiteY4" fmla="*/ 297556 h 302319"/>
                <a:gd name="connsiteX0" fmla="*/ 0 w 749226"/>
                <a:gd name="connsiteY0" fmla="*/ 300731 h 302319"/>
                <a:gd name="connsiteX1" fmla="*/ 273621 w 749226"/>
                <a:gd name="connsiteY1" fmla="*/ 0 h 302319"/>
                <a:gd name="connsiteX2" fmla="*/ 747068 w 749226"/>
                <a:gd name="connsiteY2" fmla="*/ 1587 h 302319"/>
                <a:gd name="connsiteX3" fmla="*/ 749226 w 749226"/>
                <a:gd name="connsiteY3" fmla="*/ 302319 h 302319"/>
                <a:gd name="connsiteX4" fmla="*/ 0 w 749226"/>
                <a:gd name="connsiteY4" fmla="*/ 300731 h 302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9226" h="302319">
                  <a:moveTo>
                    <a:pt x="0" y="300731"/>
                  </a:moveTo>
                  <a:lnTo>
                    <a:pt x="273621" y="0"/>
                  </a:lnTo>
                  <a:lnTo>
                    <a:pt x="747068" y="1587"/>
                  </a:lnTo>
                  <a:cubicBezTo>
                    <a:pt x="747787" y="101831"/>
                    <a:pt x="748507" y="202075"/>
                    <a:pt x="749226" y="302319"/>
                  </a:cubicBezTo>
                  <a:lnTo>
                    <a:pt x="0" y="300731"/>
                  </a:lnTo>
                  <a:close/>
                </a:path>
              </a:pathLst>
            </a:custGeom>
            <a:solidFill>
              <a:srgbClr val="FF2D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梯形 19"/>
            <p:cNvSpPr/>
            <p:nvPr/>
          </p:nvSpPr>
          <p:spPr>
            <a:xfrm rot="16200000">
              <a:off x="4906156" y="2578457"/>
              <a:ext cx="1858789" cy="288032"/>
            </a:xfrm>
            <a:prstGeom prst="trapezoid">
              <a:avLst>
                <a:gd name="adj" fmla="val 86568"/>
              </a:avLst>
            </a:prstGeom>
            <a:solidFill>
              <a:srgbClr val="FF2D82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5400000">
              <a:off x="6053613" y="2966536"/>
              <a:ext cx="1075927" cy="294739"/>
            </a:xfrm>
            <a:prstGeom prst="trapezoid">
              <a:avLst>
                <a:gd name="adj" fmla="val 98251"/>
              </a:avLst>
            </a:prstGeom>
            <a:solidFill>
              <a:srgbClr val="FF2D82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066202" y="1177176"/>
            <a:ext cx="123389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419872" y="915566"/>
            <a:ext cx="2265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2800" dirty="0" smtClean="0">
                <a:solidFill>
                  <a:schemeClr val="bg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2800" dirty="0">
              <a:solidFill>
                <a:schemeClr val="bg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99260" y="1177176"/>
            <a:ext cx="1233897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平行四边形 28"/>
          <p:cNvSpPr/>
          <p:nvPr/>
        </p:nvSpPr>
        <p:spPr>
          <a:xfrm flipH="1">
            <a:off x="2510215" y="4797897"/>
            <a:ext cx="2640464" cy="347551"/>
          </a:xfrm>
          <a:prstGeom prst="parallelogram">
            <a:avLst>
              <a:gd name="adj" fmla="val 131933"/>
            </a:avLst>
          </a:pr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梯形 27"/>
          <p:cNvSpPr/>
          <p:nvPr/>
        </p:nvSpPr>
        <p:spPr>
          <a:xfrm>
            <a:off x="-17166" y="4799846"/>
            <a:ext cx="2985035" cy="343654"/>
          </a:xfrm>
          <a:custGeom>
            <a:avLst/>
            <a:gdLst>
              <a:gd name="connsiteX0" fmla="*/ 0 w 2970952"/>
              <a:gd name="connsiteY0" fmla="*/ 411510 h 411510"/>
              <a:gd name="connsiteX1" fmla="*/ 443118 w 2970952"/>
              <a:gd name="connsiteY1" fmla="*/ 0 h 411510"/>
              <a:gd name="connsiteX2" fmla="*/ 2527834 w 2970952"/>
              <a:gd name="connsiteY2" fmla="*/ 0 h 411510"/>
              <a:gd name="connsiteX3" fmla="*/ 2970952 w 2970952"/>
              <a:gd name="connsiteY3" fmla="*/ 411510 h 411510"/>
              <a:gd name="connsiteX4" fmla="*/ 0 w 2970952"/>
              <a:gd name="connsiteY4" fmla="*/ 411510 h 411510"/>
              <a:gd name="connsiteX0" fmla="*/ 24715 w 2995667"/>
              <a:gd name="connsiteY0" fmla="*/ 411510 h 411510"/>
              <a:gd name="connsiteX1" fmla="*/ 0 w 2995667"/>
              <a:gd name="connsiteY1" fmla="*/ 10632 h 411510"/>
              <a:gd name="connsiteX2" fmla="*/ 2552549 w 2995667"/>
              <a:gd name="connsiteY2" fmla="*/ 0 h 411510"/>
              <a:gd name="connsiteX3" fmla="*/ 2995667 w 2995667"/>
              <a:gd name="connsiteY3" fmla="*/ 411510 h 411510"/>
              <a:gd name="connsiteX4" fmla="*/ 24715 w 2995667"/>
              <a:gd name="connsiteY4" fmla="*/ 411510 h 411510"/>
              <a:gd name="connsiteX0" fmla="*/ 0 w 2970952"/>
              <a:gd name="connsiteY0" fmla="*/ 443408 h 443408"/>
              <a:gd name="connsiteX1" fmla="*/ 17815 w 2970952"/>
              <a:gd name="connsiteY1" fmla="*/ 0 h 443408"/>
              <a:gd name="connsiteX2" fmla="*/ 2527834 w 2970952"/>
              <a:gd name="connsiteY2" fmla="*/ 31898 h 443408"/>
              <a:gd name="connsiteX3" fmla="*/ 2970952 w 2970952"/>
              <a:gd name="connsiteY3" fmla="*/ 443408 h 443408"/>
              <a:gd name="connsiteX4" fmla="*/ 0 w 2970952"/>
              <a:gd name="connsiteY4" fmla="*/ 443408 h 443408"/>
              <a:gd name="connsiteX0" fmla="*/ 14083 w 2985035"/>
              <a:gd name="connsiteY0" fmla="*/ 443408 h 443408"/>
              <a:gd name="connsiteX1" fmla="*/ 0 w 2985035"/>
              <a:gd name="connsiteY1" fmla="*/ 0 h 443408"/>
              <a:gd name="connsiteX2" fmla="*/ 2541917 w 2985035"/>
              <a:gd name="connsiteY2" fmla="*/ 31898 h 443408"/>
              <a:gd name="connsiteX3" fmla="*/ 2985035 w 2985035"/>
              <a:gd name="connsiteY3" fmla="*/ 443408 h 443408"/>
              <a:gd name="connsiteX4" fmla="*/ 14083 w 2985035"/>
              <a:gd name="connsiteY4" fmla="*/ 443408 h 443408"/>
              <a:gd name="connsiteX0" fmla="*/ 14083 w 2985035"/>
              <a:gd name="connsiteY0" fmla="*/ 448831 h 448831"/>
              <a:gd name="connsiteX1" fmla="*/ 0 w 2985035"/>
              <a:gd name="connsiteY1" fmla="*/ 5423 h 448831"/>
              <a:gd name="connsiteX2" fmla="*/ 2529217 w 2985035"/>
              <a:gd name="connsiteY2" fmla="*/ 0 h 448831"/>
              <a:gd name="connsiteX3" fmla="*/ 2985035 w 2985035"/>
              <a:gd name="connsiteY3" fmla="*/ 448831 h 448831"/>
              <a:gd name="connsiteX4" fmla="*/ 14083 w 2985035"/>
              <a:gd name="connsiteY4" fmla="*/ 448831 h 448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5035" h="448831">
                <a:moveTo>
                  <a:pt x="14083" y="448831"/>
                </a:moveTo>
                <a:lnTo>
                  <a:pt x="0" y="5423"/>
                </a:lnTo>
                <a:lnTo>
                  <a:pt x="2529217" y="0"/>
                </a:lnTo>
                <a:lnTo>
                  <a:pt x="2985035" y="448831"/>
                </a:lnTo>
                <a:lnTo>
                  <a:pt x="14083" y="448831"/>
                </a:lnTo>
                <a:close/>
              </a:path>
            </a:pathLst>
          </a:custGeom>
          <a:solidFill>
            <a:srgbClr val="FFFF9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89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-1278173" y="1293577"/>
            <a:ext cx="2556346" cy="2556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865827" y="1261703"/>
            <a:ext cx="2556346" cy="25563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948831" y="967438"/>
            <a:ext cx="324633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Broadway" pitchFamily="82" charset="0"/>
                <a:ea typeface="华文琥珀" pitchFamily="2" charset="-122"/>
              </a:rPr>
              <a:t>2016</a:t>
            </a:r>
            <a:endParaRPr lang="zh-CN" altLang="en-US" sz="9600" dirty="0">
              <a:solidFill>
                <a:schemeClr val="bg1"/>
              </a:solidFill>
              <a:latin typeface="Broadway" pitchFamily="82" charset="0"/>
              <a:ea typeface="华文琥珀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763688" y="3003798"/>
            <a:ext cx="554461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等腰三角形 8"/>
          <p:cNvSpPr/>
          <p:nvPr/>
        </p:nvSpPr>
        <p:spPr>
          <a:xfrm>
            <a:off x="4373978" y="2662381"/>
            <a:ext cx="396044" cy="34141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593702" y="3291830"/>
            <a:ext cx="39565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Broadway" pitchFamily="82" charset="0"/>
              </a:rPr>
              <a:t>Microsoft Office PowerPoint</a:t>
            </a:r>
            <a:endParaRPr lang="zh-CN" altLang="en-US" sz="2000" dirty="0">
              <a:solidFill>
                <a:schemeClr val="bg1"/>
              </a:solidFill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8301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2291430" y="555526"/>
            <a:ext cx="45416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13800" spc="-300" dirty="0" smtClean="0">
                <a:solidFill>
                  <a:schemeClr val="bg1"/>
                </a:solidFill>
                <a:latin typeface="Bauhaus 93" pitchFamily="82" charset="0"/>
                <a:ea typeface="造字工房悦黑体验版特细长体" pitchFamily="50" charset="-122"/>
              </a:rPr>
              <a:t>2      6</a:t>
            </a:r>
            <a:endParaRPr lang="zh-CN" altLang="en-US" sz="13800" spc="-300" dirty="0">
              <a:solidFill>
                <a:schemeClr val="bg1"/>
              </a:solidFill>
              <a:latin typeface="Bauhaus 93" pitchFamily="82" charset="0"/>
              <a:ea typeface="造字工房悦黑体验版特细长体" pitchFamily="50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64" y="3939902"/>
            <a:ext cx="9676860" cy="1681007"/>
          </a:xfrm>
          <a:custGeom>
            <a:avLst/>
            <a:gdLst/>
            <a:ahLst/>
            <a:cxnLst/>
            <a:rect l="l" t="t" r="r" b="b"/>
            <a:pathLst>
              <a:path w="9676860" h="1681007">
                <a:moveTo>
                  <a:pt x="3859423" y="0"/>
                </a:moveTo>
                <a:cubicBezTo>
                  <a:pt x="4055324" y="0"/>
                  <a:pt x="4231100" y="70802"/>
                  <a:pt x="4349234" y="184764"/>
                </a:cubicBezTo>
                <a:cubicBezTo>
                  <a:pt x="4601442" y="187671"/>
                  <a:pt x="4818728" y="308850"/>
                  <a:pt x="4921549" y="484973"/>
                </a:cubicBezTo>
                <a:cubicBezTo>
                  <a:pt x="4944211" y="482416"/>
                  <a:pt x="4967289" y="481347"/>
                  <a:pt x="4990670" y="481347"/>
                </a:cubicBezTo>
                <a:cubicBezTo>
                  <a:pt x="5196842" y="481347"/>
                  <a:pt x="5379403" y="564415"/>
                  <a:pt x="5490431" y="692971"/>
                </a:cubicBezTo>
                <a:cubicBezTo>
                  <a:pt x="5548948" y="675071"/>
                  <a:pt x="5611968" y="666713"/>
                  <a:pt x="5677363" y="666713"/>
                </a:cubicBezTo>
                <a:lnTo>
                  <a:pt x="5697242" y="668360"/>
                </a:lnTo>
                <a:cubicBezTo>
                  <a:pt x="5771193" y="458961"/>
                  <a:pt x="6006703" y="307241"/>
                  <a:pt x="6285337" y="307241"/>
                </a:cubicBezTo>
                <a:cubicBezTo>
                  <a:pt x="6431733" y="307241"/>
                  <a:pt x="6566224" y="349123"/>
                  <a:pt x="6670677" y="421151"/>
                </a:cubicBezTo>
                <a:cubicBezTo>
                  <a:pt x="6753623" y="223897"/>
                  <a:pt x="6981816" y="83405"/>
                  <a:pt x="7249943" y="83405"/>
                </a:cubicBezTo>
                <a:cubicBezTo>
                  <a:pt x="7590807" y="83405"/>
                  <a:pt x="7867132" y="310462"/>
                  <a:pt x="7867132" y="590552"/>
                </a:cubicBezTo>
                <a:cubicBezTo>
                  <a:pt x="7867132" y="611031"/>
                  <a:pt x="7865655" y="631226"/>
                  <a:pt x="7862550" y="651023"/>
                </a:cubicBezTo>
                <a:cubicBezTo>
                  <a:pt x="7864075" y="650648"/>
                  <a:pt x="7865603" y="650643"/>
                  <a:pt x="7867132" y="650643"/>
                </a:cubicBezTo>
                <a:cubicBezTo>
                  <a:pt x="7928914" y="650643"/>
                  <a:pt x="7988576" y="658103"/>
                  <a:pt x="8044261" y="674400"/>
                </a:cubicBezTo>
                <a:cubicBezTo>
                  <a:pt x="8114022" y="603009"/>
                  <a:pt x="8204907" y="545802"/>
                  <a:pt x="8310275" y="509295"/>
                </a:cubicBezTo>
                <a:cubicBezTo>
                  <a:pt x="8471609" y="453397"/>
                  <a:pt x="8636294" y="456634"/>
                  <a:pt x="8771989" y="507122"/>
                </a:cubicBezTo>
                <a:cubicBezTo>
                  <a:pt x="8804196" y="489052"/>
                  <a:pt x="8838809" y="474124"/>
                  <a:pt x="8875076" y="461559"/>
                </a:cubicBezTo>
                <a:cubicBezTo>
                  <a:pt x="9209351" y="345743"/>
                  <a:pt x="9557482" y="474523"/>
                  <a:pt x="9652648" y="749198"/>
                </a:cubicBezTo>
                <a:cubicBezTo>
                  <a:pt x="9747815" y="1023873"/>
                  <a:pt x="9553980" y="1340428"/>
                  <a:pt x="9219705" y="1456245"/>
                </a:cubicBezTo>
                <a:cubicBezTo>
                  <a:pt x="9036897" y="1519582"/>
                  <a:pt x="8849945" y="1509767"/>
                  <a:pt x="8703530" y="1440646"/>
                </a:cubicBezTo>
                <a:cubicBezTo>
                  <a:pt x="8684460" y="1452042"/>
                  <a:pt x="8663693" y="1460294"/>
                  <a:pt x="8642331" y="1467695"/>
                </a:cubicBezTo>
                <a:cubicBezTo>
                  <a:pt x="8532473" y="1505758"/>
                  <a:pt x="8421061" y="1516402"/>
                  <a:pt x="8318543" y="1501466"/>
                </a:cubicBezTo>
                <a:cubicBezTo>
                  <a:pt x="8206911" y="1602487"/>
                  <a:pt x="8045897" y="1664937"/>
                  <a:pt x="7867132" y="1664937"/>
                </a:cubicBezTo>
                <a:cubicBezTo>
                  <a:pt x="7685310" y="1664937"/>
                  <a:pt x="7521852" y="1600333"/>
                  <a:pt x="7410267" y="1496034"/>
                </a:cubicBezTo>
                <a:cubicBezTo>
                  <a:pt x="7357130" y="1510849"/>
                  <a:pt x="7300480" y="1517549"/>
                  <a:pt x="7241925" y="1517549"/>
                </a:cubicBezTo>
                <a:cubicBezTo>
                  <a:pt x="6985876" y="1517549"/>
                  <a:pt x="6766244" y="1389429"/>
                  <a:pt x="6672895" y="1206900"/>
                </a:cubicBezTo>
                <a:cubicBezTo>
                  <a:pt x="6567978" y="1279105"/>
                  <a:pt x="6432688" y="1321535"/>
                  <a:pt x="6285337" y="1321535"/>
                </a:cubicBezTo>
                <a:lnTo>
                  <a:pt x="6265459" y="1319889"/>
                </a:lnTo>
                <a:cubicBezTo>
                  <a:pt x="6191507" y="1529287"/>
                  <a:pt x="5955998" y="1681007"/>
                  <a:pt x="5677363" y="1681007"/>
                </a:cubicBezTo>
                <a:cubicBezTo>
                  <a:pt x="5471191" y="1681007"/>
                  <a:pt x="5288630" y="1597939"/>
                  <a:pt x="5177602" y="1469384"/>
                </a:cubicBezTo>
                <a:cubicBezTo>
                  <a:pt x="5119086" y="1487284"/>
                  <a:pt x="5056066" y="1495641"/>
                  <a:pt x="4990670" y="1495641"/>
                </a:cubicBezTo>
                <a:cubicBezTo>
                  <a:pt x="4765726" y="1495641"/>
                  <a:pt x="4568888" y="1396758"/>
                  <a:pt x="4462807" y="1247702"/>
                </a:cubicBezTo>
                <a:cubicBezTo>
                  <a:pt x="4422121" y="1254705"/>
                  <a:pt x="4380006" y="1258130"/>
                  <a:pt x="4336916" y="1258130"/>
                </a:cubicBezTo>
                <a:cubicBezTo>
                  <a:pt x="4243440" y="1258130"/>
                  <a:pt x="4154545" y="1242010"/>
                  <a:pt x="4074666" y="1211791"/>
                </a:cubicBezTo>
                <a:cubicBezTo>
                  <a:pt x="3974447" y="1265364"/>
                  <a:pt x="3854952" y="1295638"/>
                  <a:pt x="3726852" y="1295638"/>
                </a:cubicBezTo>
                <a:cubicBezTo>
                  <a:pt x="3531063" y="1295638"/>
                  <a:pt x="3355376" y="1224916"/>
                  <a:pt x="3237239" y="1111071"/>
                </a:cubicBezTo>
                <a:cubicBezTo>
                  <a:pt x="3094476" y="1109668"/>
                  <a:pt x="2962928" y="1069888"/>
                  <a:pt x="2857636" y="1002385"/>
                </a:cubicBezTo>
                <a:cubicBezTo>
                  <a:pt x="2830208" y="1007784"/>
                  <a:pt x="2801630" y="1010402"/>
                  <a:pt x="2772308" y="1010402"/>
                </a:cubicBezTo>
                <a:cubicBezTo>
                  <a:pt x="2676472" y="1010402"/>
                  <a:pt x="2588587" y="982432"/>
                  <a:pt x="2520983" y="934558"/>
                </a:cubicBezTo>
                <a:cubicBezTo>
                  <a:pt x="2449781" y="1019202"/>
                  <a:pt x="2330855" y="1074385"/>
                  <a:pt x="2196244" y="1074385"/>
                </a:cubicBezTo>
                <a:cubicBezTo>
                  <a:pt x="2016513" y="1074385"/>
                  <a:pt x="1864745" y="976008"/>
                  <a:pt x="1818085" y="840584"/>
                </a:cubicBezTo>
                <a:cubicBezTo>
                  <a:pt x="1749347" y="907237"/>
                  <a:pt x="1649612" y="947643"/>
                  <a:pt x="1539044" y="947643"/>
                </a:cubicBezTo>
                <a:cubicBezTo>
                  <a:pt x="1428211" y="947643"/>
                  <a:pt x="1328263" y="907043"/>
                  <a:pt x="1258300" y="841359"/>
                </a:cubicBezTo>
                <a:cubicBezTo>
                  <a:pt x="1192598" y="905704"/>
                  <a:pt x="1103045" y="945363"/>
                  <a:pt x="1004202" y="946911"/>
                </a:cubicBezTo>
                <a:cubicBezTo>
                  <a:pt x="926651" y="1137022"/>
                  <a:pt x="739845" y="1270758"/>
                  <a:pt x="521804" y="1270758"/>
                </a:cubicBezTo>
                <a:cubicBezTo>
                  <a:pt x="233620" y="1270758"/>
                  <a:pt x="0" y="1037138"/>
                  <a:pt x="0" y="748954"/>
                </a:cubicBezTo>
                <a:cubicBezTo>
                  <a:pt x="0" y="460770"/>
                  <a:pt x="233620" y="227150"/>
                  <a:pt x="521804" y="227150"/>
                </a:cubicBezTo>
                <a:cubicBezTo>
                  <a:pt x="605252" y="227150"/>
                  <a:pt x="684124" y="246739"/>
                  <a:pt x="753128" y="283470"/>
                </a:cubicBezTo>
                <a:cubicBezTo>
                  <a:pt x="817983" y="225988"/>
                  <a:pt x="903498" y="192067"/>
                  <a:pt x="996935" y="192067"/>
                </a:cubicBezTo>
                <a:cubicBezTo>
                  <a:pt x="1121916" y="192067"/>
                  <a:pt x="1232722" y="252757"/>
                  <a:pt x="1300567" y="346952"/>
                </a:cubicBezTo>
                <a:cubicBezTo>
                  <a:pt x="1365549" y="300451"/>
                  <a:pt x="1448679" y="273461"/>
                  <a:pt x="1539044" y="273461"/>
                </a:cubicBezTo>
                <a:cubicBezTo>
                  <a:pt x="1597609" y="273461"/>
                  <a:pt x="1653135" y="284797"/>
                  <a:pt x="1702504" y="306030"/>
                </a:cubicBezTo>
                <a:cubicBezTo>
                  <a:pt x="1751059" y="219990"/>
                  <a:pt x="1833033" y="163525"/>
                  <a:pt x="1925960" y="163525"/>
                </a:cubicBezTo>
                <a:cubicBezTo>
                  <a:pt x="2056749" y="163525"/>
                  <a:pt x="2165841" y="275375"/>
                  <a:pt x="2190803" y="423974"/>
                </a:cubicBezTo>
                <a:cubicBezTo>
                  <a:pt x="2192611" y="423533"/>
                  <a:pt x="2194426" y="423523"/>
                  <a:pt x="2196244" y="423523"/>
                </a:cubicBezTo>
                <a:cubicBezTo>
                  <a:pt x="2292080" y="423523"/>
                  <a:pt x="2379966" y="451494"/>
                  <a:pt x="2447569" y="499368"/>
                </a:cubicBezTo>
                <a:cubicBezTo>
                  <a:pt x="2494399" y="443697"/>
                  <a:pt x="2561874" y="400769"/>
                  <a:pt x="2641509" y="380085"/>
                </a:cubicBezTo>
                <a:cubicBezTo>
                  <a:pt x="2735213" y="179296"/>
                  <a:pt x="2972135" y="37508"/>
                  <a:pt x="3249359" y="37508"/>
                </a:cubicBezTo>
                <a:cubicBezTo>
                  <a:pt x="3343007" y="37508"/>
                  <a:pt x="3432056" y="53688"/>
                  <a:pt x="3512342" y="83520"/>
                </a:cubicBezTo>
                <a:cubicBezTo>
                  <a:pt x="3612392" y="30132"/>
                  <a:pt x="3731625" y="0"/>
                  <a:pt x="3859423" y="0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-216608" y="4155926"/>
            <a:ext cx="10086603" cy="1726826"/>
          </a:xfrm>
          <a:custGeom>
            <a:avLst/>
            <a:gdLst/>
            <a:ahLst/>
            <a:cxnLst/>
            <a:rect l="l" t="t" r="r" b="b"/>
            <a:pathLst>
              <a:path w="10086603" h="1726826">
                <a:moveTo>
                  <a:pt x="9320812" y="0"/>
                </a:moveTo>
                <a:cubicBezTo>
                  <a:pt x="9658078" y="326"/>
                  <a:pt x="9954150" y="172067"/>
                  <a:pt x="10053053" y="457524"/>
                </a:cubicBezTo>
                <a:cubicBezTo>
                  <a:pt x="10184922" y="838133"/>
                  <a:pt x="9916330" y="1276775"/>
                  <a:pt x="9453135" y="1437258"/>
                </a:cubicBezTo>
                <a:cubicBezTo>
                  <a:pt x="9228147" y="1515209"/>
                  <a:pt x="8998629" y="1513196"/>
                  <a:pt x="8807426" y="1445516"/>
                </a:cubicBezTo>
                <a:cubicBezTo>
                  <a:pt x="8758744" y="1480743"/>
                  <a:pt x="8702933" y="1508587"/>
                  <a:pt x="8642331" y="1529584"/>
                </a:cubicBezTo>
                <a:cubicBezTo>
                  <a:pt x="8532472" y="1567647"/>
                  <a:pt x="8421061" y="1578291"/>
                  <a:pt x="8318543" y="1563355"/>
                </a:cubicBezTo>
                <a:cubicBezTo>
                  <a:pt x="8206911" y="1664376"/>
                  <a:pt x="8045897" y="1726826"/>
                  <a:pt x="7867132" y="1726826"/>
                </a:cubicBezTo>
                <a:cubicBezTo>
                  <a:pt x="7685310" y="1726826"/>
                  <a:pt x="7521852" y="1662222"/>
                  <a:pt x="7410267" y="1557923"/>
                </a:cubicBezTo>
                <a:cubicBezTo>
                  <a:pt x="7357130" y="1572738"/>
                  <a:pt x="7300480" y="1579438"/>
                  <a:pt x="7241925" y="1579438"/>
                </a:cubicBezTo>
                <a:cubicBezTo>
                  <a:pt x="6931138" y="1579438"/>
                  <a:pt x="6674002" y="1390683"/>
                  <a:pt x="6633611" y="1144626"/>
                </a:cubicBezTo>
                <a:cubicBezTo>
                  <a:pt x="6587998" y="1154860"/>
                  <a:pt x="6540152" y="1159588"/>
                  <a:pt x="6490962" y="1159588"/>
                </a:cubicBezTo>
                <a:cubicBezTo>
                  <a:pt x="6378019" y="1159588"/>
                  <a:pt x="6272162" y="1134660"/>
                  <a:pt x="6182061" y="1089110"/>
                </a:cubicBezTo>
                <a:cubicBezTo>
                  <a:pt x="6134599" y="1113237"/>
                  <a:pt x="6082329" y="1130670"/>
                  <a:pt x="6027062" y="1141912"/>
                </a:cubicBezTo>
                <a:cubicBezTo>
                  <a:pt x="5950307" y="1347567"/>
                  <a:pt x="5717073" y="1495728"/>
                  <a:pt x="5441725" y="1495728"/>
                </a:cubicBezTo>
                <a:cubicBezTo>
                  <a:pt x="5173700" y="1495728"/>
                  <a:pt x="4945578" y="1355342"/>
                  <a:pt x="4862545" y="1158209"/>
                </a:cubicBezTo>
                <a:cubicBezTo>
                  <a:pt x="4751018" y="1265802"/>
                  <a:pt x="4585069" y="1332648"/>
                  <a:pt x="4400120" y="1332648"/>
                </a:cubicBezTo>
                <a:cubicBezTo>
                  <a:pt x="4311616" y="1332648"/>
                  <a:pt x="4227462" y="1317341"/>
                  <a:pt x="4151609" y="1289104"/>
                </a:cubicBezTo>
                <a:cubicBezTo>
                  <a:pt x="4006649" y="1405407"/>
                  <a:pt x="3808492" y="1476392"/>
                  <a:pt x="3590158" y="1476392"/>
                </a:cubicBezTo>
                <a:cubicBezTo>
                  <a:pt x="3253107" y="1476392"/>
                  <a:pt x="2964140" y="1307224"/>
                  <a:pt x="2842326" y="1066491"/>
                </a:cubicBezTo>
                <a:cubicBezTo>
                  <a:pt x="2819671" y="1070547"/>
                  <a:pt x="2796237" y="1072291"/>
                  <a:pt x="2772308" y="1072291"/>
                </a:cubicBezTo>
                <a:cubicBezTo>
                  <a:pt x="2676472" y="1072291"/>
                  <a:pt x="2588587" y="1044321"/>
                  <a:pt x="2520983" y="996447"/>
                </a:cubicBezTo>
                <a:cubicBezTo>
                  <a:pt x="2449781" y="1081091"/>
                  <a:pt x="2330855" y="1136274"/>
                  <a:pt x="2196244" y="1136274"/>
                </a:cubicBezTo>
                <a:cubicBezTo>
                  <a:pt x="2057495" y="1136274"/>
                  <a:pt x="1935410" y="1077646"/>
                  <a:pt x="1865060" y="988589"/>
                </a:cubicBezTo>
                <a:cubicBezTo>
                  <a:pt x="1816148" y="1047488"/>
                  <a:pt x="1748574" y="1083917"/>
                  <a:pt x="1673932" y="1083917"/>
                </a:cubicBezTo>
                <a:cubicBezTo>
                  <a:pt x="1587849" y="1083917"/>
                  <a:pt x="1511166" y="1035464"/>
                  <a:pt x="1462722" y="959283"/>
                </a:cubicBezTo>
                <a:cubicBezTo>
                  <a:pt x="1443976" y="970978"/>
                  <a:pt x="1423012" y="979287"/>
                  <a:pt x="1400713" y="983978"/>
                </a:cubicBezTo>
                <a:cubicBezTo>
                  <a:pt x="1387598" y="1179092"/>
                  <a:pt x="1224662" y="1332647"/>
                  <a:pt x="1025860" y="1332647"/>
                </a:cubicBezTo>
                <a:cubicBezTo>
                  <a:pt x="939052" y="1332647"/>
                  <a:pt x="859082" y="1303369"/>
                  <a:pt x="796223" y="1252936"/>
                </a:cubicBezTo>
                <a:cubicBezTo>
                  <a:pt x="717137" y="1303941"/>
                  <a:pt x="622823" y="1332647"/>
                  <a:pt x="521804" y="1332647"/>
                </a:cubicBezTo>
                <a:cubicBezTo>
                  <a:pt x="233620" y="1332647"/>
                  <a:pt x="0" y="1099027"/>
                  <a:pt x="0" y="810843"/>
                </a:cubicBezTo>
                <a:cubicBezTo>
                  <a:pt x="0" y="522659"/>
                  <a:pt x="233620" y="289039"/>
                  <a:pt x="521804" y="289039"/>
                </a:cubicBezTo>
                <a:cubicBezTo>
                  <a:pt x="727095" y="289039"/>
                  <a:pt x="904697" y="407592"/>
                  <a:pt x="988029" y="580885"/>
                </a:cubicBezTo>
                <a:cubicBezTo>
                  <a:pt x="1000342" y="577711"/>
                  <a:pt x="1013026" y="577071"/>
                  <a:pt x="1025860" y="577071"/>
                </a:cubicBezTo>
                <a:cubicBezTo>
                  <a:pt x="1097109" y="577071"/>
                  <a:pt x="1163752" y="596795"/>
                  <a:pt x="1219909" y="632268"/>
                </a:cubicBezTo>
                <a:cubicBezTo>
                  <a:pt x="1255484" y="597561"/>
                  <a:pt x="1304291" y="577071"/>
                  <a:pt x="1357883" y="577071"/>
                </a:cubicBezTo>
                <a:cubicBezTo>
                  <a:pt x="1387683" y="577071"/>
                  <a:pt x="1416002" y="583406"/>
                  <a:pt x="1441274" y="595467"/>
                </a:cubicBezTo>
                <a:cubicBezTo>
                  <a:pt x="1487033" y="498131"/>
                  <a:pt x="1574171" y="433055"/>
                  <a:pt x="1673932" y="433055"/>
                </a:cubicBezTo>
                <a:cubicBezTo>
                  <a:pt x="1772479" y="433055"/>
                  <a:pt x="1858707" y="496555"/>
                  <a:pt x="1904982" y="591899"/>
                </a:cubicBezTo>
                <a:cubicBezTo>
                  <a:pt x="1976603" y="526113"/>
                  <a:pt x="2080639" y="485412"/>
                  <a:pt x="2196244" y="485412"/>
                </a:cubicBezTo>
                <a:cubicBezTo>
                  <a:pt x="2292080" y="485412"/>
                  <a:pt x="2379966" y="513383"/>
                  <a:pt x="2447569" y="561257"/>
                </a:cubicBezTo>
                <a:cubicBezTo>
                  <a:pt x="2518771" y="476613"/>
                  <a:pt x="2637697" y="421429"/>
                  <a:pt x="2772308" y="421429"/>
                </a:cubicBezTo>
                <a:cubicBezTo>
                  <a:pt x="2822708" y="421429"/>
                  <a:pt x="2870909" y="429165"/>
                  <a:pt x="2914992" y="444076"/>
                </a:cubicBezTo>
                <a:cubicBezTo>
                  <a:pt x="3059505" y="263863"/>
                  <a:pt x="3307980" y="145294"/>
                  <a:pt x="3590158" y="145294"/>
                </a:cubicBezTo>
                <a:cubicBezTo>
                  <a:pt x="3821456" y="145294"/>
                  <a:pt x="4030110" y="224959"/>
                  <a:pt x="4176647" y="353932"/>
                </a:cubicBezTo>
                <a:cubicBezTo>
                  <a:pt x="4245666" y="330538"/>
                  <a:pt x="4321162" y="318354"/>
                  <a:pt x="4400120" y="318354"/>
                </a:cubicBezTo>
                <a:cubicBezTo>
                  <a:pt x="4668146" y="318354"/>
                  <a:pt x="4896267" y="458740"/>
                  <a:pt x="4979301" y="655874"/>
                </a:cubicBezTo>
                <a:cubicBezTo>
                  <a:pt x="5058872" y="579109"/>
                  <a:pt x="5166147" y="523086"/>
                  <a:pt x="5288571" y="498754"/>
                </a:cubicBezTo>
                <a:cubicBezTo>
                  <a:pt x="5365463" y="293284"/>
                  <a:pt x="5598586" y="145294"/>
                  <a:pt x="5873773" y="145294"/>
                </a:cubicBezTo>
                <a:cubicBezTo>
                  <a:pt x="5986591" y="145294"/>
                  <a:pt x="6092339" y="170167"/>
                  <a:pt x="6182368" y="215635"/>
                </a:cubicBezTo>
                <a:cubicBezTo>
                  <a:pt x="6272397" y="170167"/>
                  <a:pt x="6378145" y="145294"/>
                  <a:pt x="6490962" y="145294"/>
                </a:cubicBezTo>
                <a:cubicBezTo>
                  <a:pt x="6801750" y="145294"/>
                  <a:pt x="7058885" y="334050"/>
                  <a:pt x="7099277" y="580106"/>
                </a:cubicBezTo>
                <a:cubicBezTo>
                  <a:pt x="7144889" y="569873"/>
                  <a:pt x="7192735" y="565144"/>
                  <a:pt x="7241925" y="565144"/>
                </a:cubicBezTo>
                <a:cubicBezTo>
                  <a:pt x="7423747" y="565144"/>
                  <a:pt x="7587205" y="629749"/>
                  <a:pt x="7698791" y="734048"/>
                </a:cubicBezTo>
                <a:cubicBezTo>
                  <a:pt x="7751927" y="719233"/>
                  <a:pt x="7808578" y="712532"/>
                  <a:pt x="7867132" y="712532"/>
                </a:cubicBezTo>
                <a:cubicBezTo>
                  <a:pt x="7928914" y="712532"/>
                  <a:pt x="7988576" y="719992"/>
                  <a:pt x="8044261" y="736289"/>
                </a:cubicBezTo>
                <a:cubicBezTo>
                  <a:pt x="8114022" y="664898"/>
                  <a:pt x="8204907" y="607691"/>
                  <a:pt x="8310275" y="571184"/>
                </a:cubicBezTo>
                <a:lnTo>
                  <a:pt x="8410352" y="545536"/>
                </a:lnTo>
                <a:cubicBezTo>
                  <a:pt x="8508818" y="334054"/>
                  <a:pt x="8710283" y="150872"/>
                  <a:pt x="8975593" y="58950"/>
                </a:cubicBezTo>
                <a:cubicBezTo>
                  <a:pt x="9091392" y="18830"/>
                  <a:pt x="9208390" y="-108"/>
                  <a:pt x="932081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7" name="组合 316"/>
          <p:cNvGrpSpPr/>
          <p:nvPr/>
        </p:nvGrpSpPr>
        <p:grpSpPr>
          <a:xfrm>
            <a:off x="3751583" y="1043406"/>
            <a:ext cx="862672" cy="1261925"/>
            <a:chOff x="3645520" y="1011268"/>
            <a:chExt cx="926480" cy="1355264"/>
          </a:xfrm>
        </p:grpSpPr>
        <p:sp>
          <p:nvSpPr>
            <p:cNvPr id="183" name="Freeform 254"/>
            <p:cNvSpPr>
              <a:spLocks/>
            </p:cNvSpPr>
            <p:nvPr/>
          </p:nvSpPr>
          <p:spPr bwMode="auto">
            <a:xfrm>
              <a:off x="3650625" y="1762916"/>
              <a:ext cx="127614" cy="92521"/>
            </a:xfrm>
            <a:custGeom>
              <a:avLst/>
              <a:gdLst>
                <a:gd name="T0" fmla="*/ 0 w 200"/>
                <a:gd name="T1" fmla="*/ 0 h 145"/>
                <a:gd name="T2" fmla="*/ 0 w 200"/>
                <a:gd name="T3" fmla="*/ 113 h 145"/>
                <a:gd name="T4" fmla="*/ 200 w 200"/>
                <a:gd name="T5" fmla="*/ 145 h 145"/>
                <a:gd name="T6" fmla="*/ 0 w 200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45">
                  <a:moveTo>
                    <a:pt x="0" y="0"/>
                  </a:moveTo>
                  <a:lnTo>
                    <a:pt x="0" y="113"/>
                  </a:lnTo>
                  <a:lnTo>
                    <a:pt x="200" y="14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55"/>
            <p:cNvSpPr>
              <a:spLocks/>
            </p:cNvSpPr>
            <p:nvPr/>
          </p:nvSpPr>
          <p:spPr bwMode="auto">
            <a:xfrm>
              <a:off x="3650625" y="1855436"/>
              <a:ext cx="127614" cy="107196"/>
            </a:xfrm>
            <a:custGeom>
              <a:avLst/>
              <a:gdLst>
                <a:gd name="T0" fmla="*/ 0 w 200"/>
                <a:gd name="T1" fmla="*/ 64 h 168"/>
                <a:gd name="T2" fmla="*/ 8 w 200"/>
                <a:gd name="T3" fmla="*/ 168 h 168"/>
                <a:gd name="T4" fmla="*/ 200 w 200"/>
                <a:gd name="T5" fmla="*/ 0 h 168"/>
                <a:gd name="T6" fmla="*/ 0 w 200"/>
                <a:gd name="T7" fmla="*/ 6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68">
                  <a:moveTo>
                    <a:pt x="0" y="64"/>
                  </a:moveTo>
                  <a:lnTo>
                    <a:pt x="8" y="168"/>
                  </a:lnTo>
                  <a:lnTo>
                    <a:pt x="200" y="0"/>
                  </a:lnTo>
                  <a:lnTo>
                    <a:pt x="0" y="6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56"/>
            <p:cNvSpPr>
              <a:spLocks/>
            </p:cNvSpPr>
            <p:nvPr/>
          </p:nvSpPr>
          <p:spPr bwMode="auto">
            <a:xfrm>
              <a:off x="3655729" y="1855436"/>
              <a:ext cx="122510" cy="178660"/>
            </a:xfrm>
            <a:custGeom>
              <a:avLst/>
              <a:gdLst>
                <a:gd name="T0" fmla="*/ 0 w 192"/>
                <a:gd name="T1" fmla="*/ 168 h 280"/>
                <a:gd name="T2" fmla="*/ 32 w 192"/>
                <a:gd name="T3" fmla="*/ 280 h 280"/>
                <a:gd name="T4" fmla="*/ 192 w 192"/>
                <a:gd name="T5" fmla="*/ 0 h 280"/>
                <a:gd name="T6" fmla="*/ 0 w 192"/>
                <a:gd name="T7" fmla="*/ 168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80">
                  <a:moveTo>
                    <a:pt x="0" y="168"/>
                  </a:moveTo>
                  <a:lnTo>
                    <a:pt x="32" y="280"/>
                  </a:lnTo>
                  <a:lnTo>
                    <a:pt x="192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57"/>
            <p:cNvSpPr>
              <a:spLocks/>
            </p:cNvSpPr>
            <p:nvPr/>
          </p:nvSpPr>
          <p:spPr bwMode="auto">
            <a:xfrm>
              <a:off x="3650625" y="1835018"/>
              <a:ext cx="127614" cy="61255"/>
            </a:xfrm>
            <a:custGeom>
              <a:avLst/>
              <a:gdLst>
                <a:gd name="T0" fmla="*/ 0 w 200"/>
                <a:gd name="T1" fmla="*/ 0 h 96"/>
                <a:gd name="T2" fmla="*/ 0 w 200"/>
                <a:gd name="T3" fmla="*/ 96 h 96"/>
                <a:gd name="T4" fmla="*/ 200 w 200"/>
                <a:gd name="T5" fmla="*/ 32 h 96"/>
                <a:gd name="T6" fmla="*/ 0 w 200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6">
                  <a:moveTo>
                    <a:pt x="0" y="0"/>
                  </a:moveTo>
                  <a:lnTo>
                    <a:pt x="0" y="96"/>
                  </a:lnTo>
                  <a:lnTo>
                    <a:pt x="200" y="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58"/>
            <p:cNvSpPr>
              <a:spLocks/>
            </p:cNvSpPr>
            <p:nvPr/>
          </p:nvSpPr>
          <p:spPr bwMode="auto">
            <a:xfrm>
              <a:off x="3701670" y="1221193"/>
              <a:ext cx="107834" cy="142928"/>
            </a:xfrm>
            <a:custGeom>
              <a:avLst/>
              <a:gdLst>
                <a:gd name="T0" fmla="*/ 48 w 169"/>
                <a:gd name="T1" fmla="*/ 0 h 224"/>
                <a:gd name="T2" fmla="*/ 0 w 169"/>
                <a:gd name="T3" fmla="*/ 104 h 224"/>
                <a:gd name="T4" fmla="*/ 169 w 169"/>
                <a:gd name="T5" fmla="*/ 224 h 224"/>
                <a:gd name="T6" fmla="*/ 48 w 169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224">
                  <a:moveTo>
                    <a:pt x="48" y="0"/>
                  </a:moveTo>
                  <a:lnTo>
                    <a:pt x="0" y="104"/>
                  </a:lnTo>
                  <a:lnTo>
                    <a:pt x="169" y="224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59"/>
            <p:cNvSpPr>
              <a:spLocks/>
            </p:cNvSpPr>
            <p:nvPr/>
          </p:nvSpPr>
          <p:spPr bwMode="auto">
            <a:xfrm>
              <a:off x="3732298" y="1159301"/>
              <a:ext cx="77207" cy="204821"/>
            </a:xfrm>
            <a:custGeom>
              <a:avLst/>
              <a:gdLst>
                <a:gd name="T0" fmla="*/ 64 w 121"/>
                <a:gd name="T1" fmla="*/ 0 h 321"/>
                <a:gd name="T2" fmla="*/ 0 w 121"/>
                <a:gd name="T3" fmla="*/ 97 h 321"/>
                <a:gd name="T4" fmla="*/ 121 w 121"/>
                <a:gd name="T5" fmla="*/ 321 h 321"/>
                <a:gd name="T6" fmla="*/ 64 w 121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321">
                  <a:moveTo>
                    <a:pt x="64" y="0"/>
                  </a:moveTo>
                  <a:lnTo>
                    <a:pt x="0" y="97"/>
                  </a:lnTo>
                  <a:lnTo>
                    <a:pt x="121" y="321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60"/>
            <p:cNvSpPr>
              <a:spLocks/>
            </p:cNvSpPr>
            <p:nvPr/>
          </p:nvSpPr>
          <p:spPr bwMode="auto">
            <a:xfrm>
              <a:off x="3660834" y="1359017"/>
              <a:ext cx="148671" cy="81673"/>
            </a:xfrm>
            <a:custGeom>
              <a:avLst/>
              <a:gdLst>
                <a:gd name="T0" fmla="*/ 24 w 233"/>
                <a:gd name="T1" fmla="*/ 0 h 128"/>
                <a:gd name="T2" fmla="*/ 0 w 233"/>
                <a:gd name="T3" fmla="*/ 128 h 128"/>
                <a:gd name="T4" fmla="*/ 233 w 233"/>
                <a:gd name="T5" fmla="*/ 8 h 128"/>
                <a:gd name="T6" fmla="*/ 24 w 23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28">
                  <a:moveTo>
                    <a:pt x="24" y="0"/>
                  </a:moveTo>
                  <a:lnTo>
                    <a:pt x="0" y="128"/>
                  </a:lnTo>
                  <a:lnTo>
                    <a:pt x="233" y="8"/>
                  </a:lnTo>
                  <a:lnTo>
                    <a:pt x="2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61"/>
            <p:cNvSpPr>
              <a:spLocks/>
            </p:cNvSpPr>
            <p:nvPr/>
          </p:nvSpPr>
          <p:spPr bwMode="auto">
            <a:xfrm>
              <a:off x="3676147" y="1287553"/>
              <a:ext cx="133357" cy="76569"/>
            </a:xfrm>
            <a:custGeom>
              <a:avLst/>
              <a:gdLst>
                <a:gd name="T0" fmla="*/ 40 w 209"/>
                <a:gd name="T1" fmla="*/ 0 h 120"/>
                <a:gd name="T2" fmla="*/ 0 w 209"/>
                <a:gd name="T3" fmla="*/ 112 h 120"/>
                <a:gd name="T4" fmla="*/ 209 w 209"/>
                <a:gd name="T5" fmla="*/ 120 h 120"/>
                <a:gd name="T6" fmla="*/ 40 w 209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20">
                  <a:moveTo>
                    <a:pt x="40" y="0"/>
                  </a:moveTo>
                  <a:lnTo>
                    <a:pt x="0" y="112"/>
                  </a:lnTo>
                  <a:lnTo>
                    <a:pt x="209" y="12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64"/>
            <p:cNvSpPr>
              <a:spLocks/>
            </p:cNvSpPr>
            <p:nvPr/>
          </p:nvSpPr>
          <p:spPr bwMode="auto">
            <a:xfrm>
              <a:off x="3645520" y="1686348"/>
              <a:ext cx="215030" cy="76569"/>
            </a:xfrm>
            <a:custGeom>
              <a:avLst/>
              <a:gdLst>
                <a:gd name="T0" fmla="*/ 0 w 337"/>
                <a:gd name="T1" fmla="*/ 0 h 120"/>
                <a:gd name="T2" fmla="*/ 8 w 337"/>
                <a:gd name="T3" fmla="*/ 120 h 120"/>
                <a:gd name="T4" fmla="*/ 337 w 337"/>
                <a:gd name="T5" fmla="*/ 88 h 120"/>
                <a:gd name="T6" fmla="*/ 0 w 337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20">
                  <a:moveTo>
                    <a:pt x="0" y="0"/>
                  </a:moveTo>
                  <a:lnTo>
                    <a:pt x="8" y="120"/>
                  </a:lnTo>
                  <a:lnTo>
                    <a:pt x="337" y="8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65"/>
            <p:cNvSpPr>
              <a:spLocks/>
            </p:cNvSpPr>
            <p:nvPr/>
          </p:nvSpPr>
          <p:spPr bwMode="auto">
            <a:xfrm>
              <a:off x="3650625" y="1742498"/>
              <a:ext cx="209926" cy="112939"/>
            </a:xfrm>
            <a:custGeom>
              <a:avLst/>
              <a:gdLst>
                <a:gd name="T0" fmla="*/ 0 w 329"/>
                <a:gd name="T1" fmla="*/ 32 h 177"/>
                <a:gd name="T2" fmla="*/ 200 w 329"/>
                <a:gd name="T3" fmla="*/ 177 h 177"/>
                <a:gd name="T4" fmla="*/ 329 w 329"/>
                <a:gd name="T5" fmla="*/ 0 h 177"/>
                <a:gd name="T6" fmla="*/ 0 w 329"/>
                <a:gd name="T7" fmla="*/ 32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177">
                  <a:moveTo>
                    <a:pt x="0" y="32"/>
                  </a:moveTo>
                  <a:lnTo>
                    <a:pt x="200" y="177"/>
                  </a:lnTo>
                  <a:lnTo>
                    <a:pt x="329" y="0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67"/>
            <p:cNvSpPr>
              <a:spLocks/>
            </p:cNvSpPr>
            <p:nvPr/>
          </p:nvSpPr>
          <p:spPr bwMode="auto">
            <a:xfrm>
              <a:off x="3645520" y="1599570"/>
              <a:ext cx="235449" cy="86778"/>
            </a:xfrm>
            <a:custGeom>
              <a:avLst/>
              <a:gdLst>
                <a:gd name="T0" fmla="*/ 0 w 369"/>
                <a:gd name="T1" fmla="*/ 0 h 136"/>
                <a:gd name="T2" fmla="*/ 0 w 369"/>
                <a:gd name="T3" fmla="*/ 136 h 136"/>
                <a:gd name="T4" fmla="*/ 369 w 369"/>
                <a:gd name="T5" fmla="*/ 56 h 136"/>
                <a:gd name="T6" fmla="*/ 0 w 369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36">
                  <a:moveTo>
                    <a:pt x="0" y="0"/>
                  </a:moveTo>
                  <a:lnTo>
                    <a:pt x="0" y="136"/>
                  </a:lnTo>
                  <a:lnTo>
                    <a:pt x="369" y="5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68"/>
            <p:cNvSpPr>
              <a:spLocks/>
            </p:cNvSpPr>
            <p:nvPr/>
          </p:nvSpPr>
          <p:spPr bwMode="auto">
            <a:xfrm>
              <a:off x="3645520" y="1635302"/>
              <a:ext cx="235449" cy="107196"/>
            </a:xfrm>
            <a:custGeom>
              <a:avLst/>
              <a:gdLst>
                <a:gd name="T0" fmla="*/ 0 w 369"/>
                <a:gd name="T1" fmla="*/ 80 h 168"/>
                <a:gd name="T2" fmla="*/ 337 w 369"/>
                <a:gd name="T3" fmla="*/ 168 h 168"/>
                <a:gd name="T4" fmla="*/ 369 w 369"/>
                <a:gd name="T5" fmla="*/ 0 h 168"/>
                <a:gd name="T6" fmla="*/ 0 w 369"/>
                <a:gd name="T7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68">
                  <a:moveTo>
                    <a:pt x="0" y="80"/>
                  </a:moveTo>
                  <a:lnTo>
                    <a:pt x="337" y="168"/>
                  </a:lnTo>
                  <a:lnTo>
                    <a:pt x="369" y="0"/>
                  </a:lnTo>
                  <a:lnTo>
                    <a:pt x="0" y="8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69"/>
            <p:cNvSpPr>
              <a:spLocks/>
            </p:cNvSpPr>
            <p:nvPr/>
          </p:nvSpPr>
          <p:spPr bwMode="auto">
            <a:xfrm>
              <a:off x="3645520" y="1492374"/>
              <a:ext cx="240553" cy="107196"/>
            </a:xfrm>
            <a:custGeom>
              <a:avLst/>
              <a:gdLst>
                <a:gd name="T0" fmla="*/ 0 w 377"/>
                <a:gd name="T1" fmla="*/ 40 h 168"/>
                <a:gd name="T2" fmla="*/ 0 w 377"/>
                <a:gd name="T3" fmla="*/ 168 h 168"/>
                <a:gd name="T4" fmla="*/ 377 w 377"/>
                <a:gd name="T5" fmla="*/ 0 h 168"/>
                <a:gd name="T6" fmla="*/ 0 w 377"/>
                <a:gd name="T7" fmla="*/ 4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168">
                  <a:moveTo>
                    <a:pt x="0" y="40"/>
                  </a:moveTo>
                  <a:lnTo>
                    <a:pt x="0" y="168"/>
                  </a:lnTo>
                  <a:lnTo>
                    <a:pt x="377" y="0"/>
                  </a:lnTo>
                  <a:lnTo>
                    <a:pt x="0" y="4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70"/>
            <p:cNvSpPr>
              <a:spLocks/>
            </p:cNvSpPr>
            <p:nvPr/>
          </p:nvSpPr>
          <p:spPr bwMode="auto">
            <a:xfrm>
              <a:off x="3645520" y="1492374"/>
              <a:ext cx="240553" cy="142928"/>
            </a:xfrm>
            <a:custGeom>
              <a:avLst/>
              <a:gdLst>
                <a:gd name="T0" fmla="*/ 0 w 377"/>
                <a:gd name="T1" fmla="*/ 168 h 224"/>
                <a:gd name="T2" fmla="*/ 369 w 377"/>
                <a:gd name="T3" fmla="*/ 224 h 224"/>
                <a:gd name="T4" fmla="*/ 377 w 377"/>
                <a:gd name="T5" fmla="*/ 0 h 224"/>
                <a:gd name="T6" fmla="*/ 0 w 377"/>
                <a:gd name="T7" fmla="*/ 16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24">
                  <a:moveTo>
                    <a:pt x="0" y="168"/>
                  </a:moveTo>
                  <a:lnTo>
                    <a:pt x="369" y="224"/>
                  </a:lnTo>
                  <a:lnTo>
                    <a:pt x="377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71"/>
            <p:cNvSpPr>
              <a:spLocks/>
            </p:cNvSpPr>
            <p:nvPr/>
          </p:nvSpPr>
          <p:spPr bwMode="auto">
            <a:xfrm>
              <a:off x="3645520" y="1440690"/>
              <a:ext cx="240553" cy="77207"/>
            </a:xfrm>
            <a:custGeom>
              <a:avLst/>
              <a:gdLst>
                <a:gd name="T0" fmla="*/ 24 w 377"/>
                <a:gd name="T1" fmla="*/ 0 h 121"/>
                <a:gd name="T2" fmla="*/ 0 w 377"/>
                <a:gd name="T3" fmla="*/ 121 h 121"/>
                <a:gd name="T4" fmla="*/ 377 w 377"/>
                <a:gd name="T5" fmla="*/ 81 h 121"/>
                <a:gd name="T6" fmla="*/ 24 w 377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121">
                  <a:moveTo>
                    <a:pt x="24" y="0"/>
                  </a:moveTo>
                  <a:lnTo>
                    <a:pt x="0" y="121"/>
                  </a:lnTo>
                  <a:lnTo>
                    <a:pt x="377" y="81"/>
                  </a:lnTo>
                  <a:lnTo>
                    <a:pt x="2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72"/>
            <p:cNvSpPr>
              <a:spLocks/>
            </p:cNvSpPr>
            <p:nvPr/>
          </p:nvSpPr>
          <p:spPr bwMode="auto">
            <a:xfrm>
              <a:off x="3660834" y="1364121"/>
              <a:ext cx="225239" cy="128253"/>
            </a:xfrm>
            <a:custGeom>
              <a:avLst/>
              <a:gdLst>
                <a:gd name="T0" fmla="*/ 233 w 353"/>
                <a:gd name="T1" fmla="*/ 0 h 201"/>
                <a:gd name="T2" fmla="*/ 0 w 353"/>
                <a:gd name="T3" fmla="*/ 120 h 201"/>
                <a:gd name="T4" fmla="*/ 353 w 353"/>
                <a:gd name="T5" fmla="*/ 201 h 201"/>
                <a:gd name="T6" fmla="*/ 233 w 353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3" h="201">
                  <a:moveTo>
                    <a:pt x="233" y="0"/>
                  </a:moveTo>
                  <a:lnTo>
                    <a:pt x="0" y="120"/>
                  </a:lnTo>
                  <a:lnTo>
                    <a:pt x="353" y="201"/>
                  </a:lnTo>
                  <a:lnTo>
                    <a:pt x="23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73"/>
            <p:cNvSpPr>
              <a:spLocks/>
            </p:cNvSpPr>
            <p:nvPr/>
          </p:nvSpPr>
          <p:spPr bwMode="auto">
            <a:xfrm>
              <a:off x="3778239" y="1742498"/>
              <a:ext cx="112939" cy="143566"/>
            </a:xfrm>
            <a:custGeom>
              <a:avLst/>
              <a:gdLst>
                <a:gd name="T0" fmla="*/ 129 w 177"/>
                <a:gd name="T1" fmla="*/ 0 h 225"/>
                <a:gd name="T2" fmla="*/ 0 w 177"/>
                <a:gd name="T3" fmla="*/ 177 h 225"/>
                <a:gd name="T4" fmla="*/ 177 w 177"/>
                <a:gd name="T5" fmla="*/ 225 h 225"/>
                <a:gd name="T6" fmla="*/ 129 w 177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225">
                  <a:moveTo>
                    <a:pt x="129" y="0"/>
                  </a:moveTo>
                  <a:lnTo>
                    <a:pt x="0" y="177"/>
                  </a:lnTo>
                  <a:lnTo>
                    <a:pt x="177" y="225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75"/>
            <p:cNvSpPr>
              <a:spLocks/>
            </p:cNvSpPr>
            <p:nvPr/>
          </p:nvSpPr>
          <p:spPr bwMode="auto">
            <a:xfrm>
              <a:off x="3732298" y="2074933"/>
              <a:ext cx="163985" cy="143566"/>
            </a:xfrm>
            <a:custGeom>
              <a:avLst/>
              <a:gdLst>
                <a:gd name="T0" fmla="*/ 0 w 257"/>
                <a:gd name="T1" fmla="*/ 129 h 225"/>
                <a:gd name="T2" fmla="*/ 64 w 257"/>
                <a:gd name="T3" fmla="*/ 225 h 225"/>
                <a:gd name="T4" fmla="*/ 257 w 257"/>
                <a:gd name="T5" fmla="*/ 0 h 225"/>
                <a:gd name="T6" fmla="*/ 0 w 257"/>
                <a:gd name="T7" fmla="*/ 129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7" h="225">
                  <a:moveTo>
                    <a:pt x="0" y="129"/>
                  </a:moveTo>
                  <a:lnTo>
                    <a:pt x="64" y="225"/>
                  </a:lnTo>
                  <a:lnTo>
                    <a:pt x="257" y="0"/>
                  </a:lnTo>
                  <a:lnTo>
                    <a:pt x="0" y="129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76"/>
            <p:cNvSpPr>
              <a:spLocks/>
            </p:cNvSpPr>
            <p:nvPr/>
          </p:nvSpPr>
          <p:spPr bwMode="auto">
            <a:xfrm>
              <a:off x="3676147" y="1855436"/>
              <a:ext cx="220135" cy="219497"/>
            </a:xfrm>
            <a:custGeom>
              <a:avLst/>
              <a:gdLst>
                <a:gd name="T0" fmla="*/ 160 w 345"/>
                <a:gd name="T1" fmla="*/ 0 h 344"/>
                <a:gd name="T2" fmla="*/ 0 w 345"/>
                <a:gd name="T3" fmla="*/ 280 h 344"/>
                <a:gd name="T4" fmla="*/ 345 w 345"/>
                <a:gd name="T5" fmla="*/ 344 h 344"/>
                <a:gd name="T6" fmla="*/ 160 w 345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344">
                  <a:moveTo>
                    <a:pt x="160" y="0"/>
                  </a:moveTo>
                  <a:lnTo>
                    <a:pt x="0" y="280"/>
                  </a:lnTo>
                  <a:lnTo>
                    <a:pt x="345" y="344"/>
                  </a:lnTo>
                  <a:lnTo>
                    <a:pt x="16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77"/>
            <p:cNvSpPr>
              <a:spLocks/>
            </p:cNvSpPr>
            <p:nvPr/>
          </p:nvSpPr>
          <p:spPr bwMode="auto">
            <a:xfrm>
              <a:off x="3778239" y="1855436"/>
              <a:ext cx="118043" cy="219497"/>
            </a:xfrm>
            <a:custGeom>
              <a:avLst/>
              <a:gdLst>
                <a:gd name="T0" fmla="*/ 177 w 185"/>
                <a:gd name="T1" fmla="*/ 48 h 344"/>
                <a:gd name="T2" fmla="*/ 0 w 185"/>
                <a:gd name="T3" fmla="*/ 0 h 344"/>
                <a:gd name="T4" fmla="*/ 185 w 185"/>
                <a:gd name="T5" fmla="*/ 344 h 344"/>
                <a:gd name="T6" fmla="*/ 177 w 185"/>
                <a:gd name="T7" fmla="*/ 4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344">
                  <a:moveTo>
                    <a:pt x="177" y="48"/>
                  </a:moveTo>
                  <a:lnTo>
                    <a:pt x="0" y="0"/>
                  </a:lnTo>
                  <a:lnTo>
                    <a:pt x="185" y="344"/>
                  </a:lnTo>
                  <a:lnTo>
                    <a:pt x="177" y="4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78"/>
            <p:cNvSpPr>
              <a:spLocks/>
            </p:cNvSpPr>
            <p:nvPr/>
          </p:nvSpPr>
          <p:spPr bwMode="auto">
            <a:xfrm>
              <a:off x="3676147" y="2034097"/>
              <a:ext cx="220135" cy="66998"/>
            </a:xfrm>
            <a:custGeom>
              <a:avLst/>
              <a:gdLst>
                <a:gd name="T0" fmla="*/ 0 w 345"/>
                <a:gd name="T1" fmla="*/ 0 h 105"/>
                <a:gd name="T2" fmla="*/ 32 w 345"/>
                <a:gd name="T3" fmla="*/ 105 h 105"/>
                <a:gd name="T4" fmla="*/ 345 w 345"/>
                <a:gd name="T5" fmla="*/ 64 h 105"/>
                <a:gd name="T6" fmla="*/ 0 w 345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05">
                  <a:moveTo>
                    <a:pt x="0" y="0"/>
                  </a:moveTo>
                  <a:lnTo>
                    <a:pt x="32" y="105"/>
                  </a:lnTo>
                  <a:lnTo>
                    <a:pt x="345" y="6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79"/>
            <p:cNvSpPr>
              <a:spLocks/>
            </p:cNvSpPr>
            <p:nvPr/>
          </p:nvSpPr>
          <p:spPr bwMode="auto">
            <a:xfrm>
              <a:off x="3696566" y="2074933"/>
              <a:ext cx="199717" cy="82311"/>
            </a:xfrm>
            <a:custGeom>
              <a:avLst/>
              <a:gdLst>
                <a:gd name="T0" fmla="*/ 0 w 313"/>
                <a:gd name="T1" fmla="*/ 41 h 129"/>
                <a:gd name="T2" fmla="*/ 56 w 313"/>
                <a:gd name="T3" fmla="*/ 129 h 129"/>
                <a:gd name="T4" fmla="*/ 313 w 313"/>
                <a:gd name="T5" fmla="*/ 0 h 129"/>
                <a:gd name="T6" fmla="*/ 0 w 313"/>
                <a:gd name="T7" fmla="*/ 4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29">
                  <a:moveTo>
                    <a:pt x="0" y="41"/>
                  </a:moveTo>
                  <a:lnTo>
                    <a:pt x="56" y="129"/>
                  </a:lnTo>
                  <a:lnTo>
                    <a:pt x="313" y="0"/>
                  </a:lnTo>
                  <a:lnTo>
                    <a:pt x="0" y="41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80"/>
            <p:cNvSpPr>
              <a:spLocks/>
            </p:cNvSpPr>
            <p:nvPr/>
          </p:nvSpPr>
          <p:spPr bwMode="auto">
            <a:xfrm>
              <a:off x="3773134" y="2074933"/>
              <a:ext cx="123148" cy="184403"/>
            </a:xfrm>
            <a:custGeom>
              <a:avLst/>
              <a:gdLst>
                <a:gd name="T0" fmla="*/ 0 w 193"/>
                <a:gd name="T1" fmla="*/ 225 h 289"/>
                <a:gd name="T2" fmla="*/ 65 w 193"/>
                <a:gd name="T3" fmla="*/ 289 h 289"/>
                <a:gd name="T4" fmla="*/ 193 w 193"/>
                <a:gd name="T5" fmla="*/ 0 h 289"/>
                <a:gd name="T6" fmla="*/ 0 w 193"/>
                <a:gd name="T7" fmla="*/ 2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89">
                  <a:moveTo>
                    <a:pt x="0" y="225"/>
                  </a:moveTo>
                  <a:lnTo>
                    <a:pt x="65" y="289"/>
                  </a:lnTo>
                  <a:lnTo>
                    <a:pt x="193" y="0"/>
                  </a:lnTo>
                  <a:lnTo>
                    <a:pt x="0" y="225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82"/>
            <p:cNvSpPr>
              <a:spLocks/>
            </p:cNvSpPr>
            <p:nvPr/>
          </p:nvSpPr>
          <p:spPr bwMode="auto">
            <a:xfrm>
              <a:off x="3809504" y="1318180"/>
              <a:ext cx="148033" cy="174194"/>
            </a:xfrm>
            <a:custGeom>
              <a:avLst/>
              <a:gdLst>
                <a:gd name="T0" fmla="*/ 0 w 232"/>
                <a:gd name="T1" fmla="*/ 72 h 273"/>
                <a:gd name="T2" fmla="*/ 120 w 232"/>
                <a:gd name="T3" fmla="*/ 273 h 273"/>
                <a:gd name="T4" fmla="*/ 232 w 232"/>
                <a:gd name="T5" fmla="*/ 0 h 273"/>
                <a:gd name="T6" fmla="*/ 0 w 232"/>
                <a:gd name="T7" fmla="*/ 7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73">
                  <a:moveTo>
                    <a:pt x="0" y="72"/>
                  </a:moveTo>
                  <a:lnTo>
                    <a:pt x="120" y="273"/>
                  </a:lnTo>
                  <a:lnTo>
                    <a:pt x="232" y="0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83"/>
            <p:cNvSpPr>
              <a:spLocks/>
            </p:cNvSpPr>
            <p:nvPr/>
          </p:nvSpPr>
          <p:spPr bwMode="auto">
            <a:xfrm>
              <a:off x="3835027" y="1067418"/>
              <a:ext cx="122510" cy="250762"/>
            </a:xfrm>
            <a:custGeom>
              <a:avLst/>
              <a:gdLst>
                <a:gd name="T0" fmla="*/ 96 w 192"/>
                <a:gd name="T1" fmla="*/ 0 h 393"/>
                <a:gd name="T2" fmla="*/ 0 w 192"/>
                <a:gd name="T3" fmla="*/ 72 h 393"/>
                <a:gd name="T4" fmla="*/ 192 w 192"/>
                <a:gd name="T5" fmla="*/ 393 h 393"/>
                <a:gd name="T6" fmla="*/ 96 w 192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93">
                  <a:moveTo>
                    <a:pt x="96" y="0"/>
                  </a:moveTo>
                  <a:lnTo>
                    <a:pt x="0" y="72"/>
                  </a:lnTo>
                  <a:lnTo>
                    <a:pt x="192" y="393"/>
                  </a:lnTo>
                  <a:lnTo>
                    <a:pt x="96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84"/>
            <p:cNvSpPr>
              <a:spLocks/>
            </p:cNvSpPr>
            <p:nvPr/>
          </p:nvSpPr>
          <p:spPr bwMode="auto">
            <a:xfrm>
              <a:off x="3773134" y="1159301"/>
              <a:ext cx="184403" cy="204821"/>
            </a:xfrm>
            <a:custGeom>
              <a:avLst/>
              <a:gdLst>
                <a:gd name="T0" fmla="*/ 0 w 289"/>
                <a:gd name="T1" fmla="*/ 0 h 321"/>
                <a:gd name="T2" fmla="*/ 57 w 289"/>
                <a:gd name="T3" fmla="*/ 321 h 321"/>
                <a:gd name="T4" fmla="*/ 289 w 289"/>
                <a:gd name="T5" fmla="*/ 249 h 321"/>
                <a:gd name="T6" fmla="*/ 0 w 289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321">
                  <a:moveTo>
                    <a:pt x="0" y="0"/>
                  </a:moveTo>
                  <a:lnTo>
                    <a:pt x="57" y="321"/>
                  </a:lnTo>
                  <a:lnTo>
                    <a:pt x="289" y="24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85"/>
            <p:cNvSpPr>
              <a:spLocks/>
            </p:cNvSpPr>
            <p:nvPr/>
          </p:nvSpPr>
          <p:spPr bwMode="auto">
            <a:xfrm>
              <a:off x="3773134" y="1113359"/>
              <a:ext cx="184403" cy="204821"/>
            </a:xfrm>
            <a:custGeom>
              <a:avLst/>
              <a:gdLst>
                <a:gd name="T0" fmla="*/ 97 w 289"/>
                <a:gd name="T1" fmla="*/ 0 h 321"/>
                <a:gd name="T2" fmla="*/ 0 w 289"/>
                <a:gd name="T3" fmla="*/ 72 h 321"/>
                <a:gd name="T4" fmla="*/ 289 w 289"/>
                <a:gd name="T5" fmla="*/ 321 h 321"/>
                <a:gd name="T6" fmla="*/ 97 w 289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321">
                  <a:moveTo>
                    <a:pt x="97" y="0"/>
                  </a:moveTo>
                  <a:lnTo>
                    <a:pt x="0" y="72"/>
                  </a:lnTo>
                  <a:lnTo>
                    <a:pt x="289" y="321"/>
                  </a:lnTo>
                  <a:lnTo>
                    <a:pt x="97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87"/>
            <p:cNvSpPr>
              <a:spLocks/>
            </p:cNvSpPr>
            <p:nvPr/>
          </p:nvSpPr>
          <p:spPr bwMode="auto">
            <a:xfrm>
              <a:off x="3875864" y="2244022"/>
              <a:ext cx="86778" cy="86778"/>
            </a:xfrm>
            <a:custGeom>
              <a:avLst/>
              <a:gdLst>
                <a:gd name="T0" fmla="*/ 0 w 136"/>
                <a:gd name="T1" fmla="*/ 96 h 136"/>
                <a:gd name="T2" fmla="*/ 88 w 136"/>
                <a:gd name="T3" fmla="*/ 136 h 136"/>
                <a:gd name="T4" fmla="*/ 136 w 136"/>
                <a:gd name="T5" fmla="*/ 0 h 136"/>
                <a:gd name="T6" fmla="*/ 0 w 136"/>
                <a:gd name="T7" fmla="*/ 9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36">
                  <a:moveTo>
                    <a:pt x="0" y="96"/>
                  </a:moveTo>
                  <a:lnTo>
                    <a:pt x="88" y="136"/>
                  </a:lnTo>
                  <a:lnTo>
                    <a:pt x="136" y="0"/>
                  </a:lnTo>
                  <a:lnTo>
                    <a:pt x="0" y="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88"/>
            <p:cNvSpPr>
              <a:spLocks/>
            </p:cNvSpPr>
            <p:nvPr/>
          </p:nvSpPr>
          <p:spPr bwMode="auto">
            <a:xfrm>
              <a:off x="3814609" y="2244022"/>
              <a:ext cx="148033" cy="61255"/>
            </a:xfrm>
            <a:custGeom>
              <a:avLst/>
              <a:gdLst>
                <a:gd name="T0" fmla="*/ 0 w 232"/>
                <a:gd name="T1" fmla="*/ 24 h 96"/>
                <a:gd name="T2" fmla="*/ 96 w 232"/>
                <a:gd name="T3" fmla="*/ 96 h 96"/>
                <a:gd name="T4" fmla="*/ 232 w 232"/>
                <a:gd name="T5" fmla="*/ 0 h 96"/>
                <a:gd name="T6" fmla="*/ 0 w 232"/>
                <a:gd name="T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96">
                  <a:moveTo>
                    <a:pt x="0" y="24"/>
                  </a:moveTo>
                  <a:lnTo>
                    <a:pt x="96" y="96"/>
                  </a:lnTo>
                  <a:lnTo>
                    <a:pt x="232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89"/>
            <p:cNvSpPr>
              <a:spLocks/>
            </p:cNvSpPr>
            <p:nvPr/>
          </p:nvSpPr>
          <p:spPr bwMode="auto">
            <a:xfrm>
              <a:off x="3814609" y="2074933"/>
              <a:ext cx="148033" cy="184403"/>
            </a:xfrm>
            <a:custGeom>
              <a:avLst/>
              <a:gdLst>
                <a:gd name="T0" fmla="*/ 128 w 232"/>
                <a:gd name="T1" fmla="*/ 0 h 289"/>
                <a:gd name="T2" fmla="*/ 0 w 232"/>
                <a:gd name="T3" fmla="*/ 289 h 289"/>
                <a:gd name="T4" fmla="*/ 232 w 232"/>
                <a:gd name="T5" fmla="*/ 265 h 289"/>
                <a:gd name="T6" fmla="*/ 128 w 23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89">
                  <a:moveTo>
                    <a:pt x="128" y="0"/>
                  </a:moveTo>
                  <a:lnTo>
                    <a:pt x="0" y="289"/>
                  </a:lnTo>
                  <a:lnTo>
                    <a:pt x="232" y="265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90"/>
            <p:cNvSpPr>
              <a:spLocks/>
            </p:cNvSpPr>
            <p:nvPr/>
          </p:nvSpPr>
          <p:spPr bwMode="auto">
            <a:xfrm>
              <a:off x="3891177" y="1886064"/>
              <a:ext cx="81673" cy="188869"/>
            </a:xfrm>
            <a:custGeom>
              <a:avLst/>
              <a:gdLst>
                <a:gd name="T0" fmla="*/ 0 w 128"/>
                <a:gd name="T1" fmla="*/ 0 h 296"/>
                <a:gd name="T2" fmla="*/ 8 w 128"/>
                <a:gd name="T3" fmla="*/ 296 h 296"/>
                <a:gd name="T4" fmla="*/ 128 w 128"/>
                <a:gd name="T5" fmla="*/ 72 h 296"/>
                <a:gd name="T6" fmla="*/ 0 w 128"/>
                <a:gd name="T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96">
                  <a:moveTo>
                    <a:pt x="0" y="0"/>
                  </a:moveTo>
                  <a:lnTo>
                    <a:pt x="8" y="296"/>
                  </a:lnTo>
                  <a:lnTo>
                    <a:pt x="128" y="7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91"/>
            <p:cNvSpPr>
              <a:spLocks/>
            </p:cNvSpPr>
            <p:nvPr/>
          </p:nvSpPr>
          <p:spPr bwMode="auto">
            <a:xfrm>
              <a:off x="3932014" y="2244022"/>
              <a:ext cx="71464" cy="107196"/>
            </a:xfrm>
            <a:custGeom>
              <a:avLst/>
              <a:gdLst>
                <a:gd name="T0" fmla="*/ 48 w 112"/>
                <a:gd name="T1" fmla="*/ 0 h 168"/>
                <a:gd name="T2" fmla="*/ 0 w 112"/>
                <a:gd name="T3" fmla="*/ 136 h 168"/>
                <a:gd name="T4" fmla="*/ 112 w 112"/>
                <a:gd name="T5" fmla="*/ 168 h 168"/>
                <a:gd name="T6" fmla="*/ 48 w 112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68">
                  <a:moveTo>
                    <a:pt x="48" y="0"/>
                  </a:moveTo>
                  <a:lnTo>
                    <a:pt x="0" y="136"/>
                  </a:lnTo>
                  <a:lnTo>
                    <a:pt x="112" y="168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93"/>
            <p:cNvSpPr>
              <a:spLocks/>
            </p:cNvSpPr>
            <p:nvPr/>
          </p:nvSpPr>
          <p:spPr bwMode="auto">
            <a:xfrm>
              <a:off x="3891177" y="1870750"/>
              <a:ext cx="127614" cy="61255"/>
            </a:xfrm>
            <a:custGeom>
              <a:avLst/>
              <a:gdLst>
                <a:gd name="T0" fmla="*/ 0 w 200"/>
                <a:gd name="T1" fmla="*/ 24 h 96"/>
                <a:gd name="T2" fmla="*/ 128 w 200"/>
                <a:gd name="T3" fmla="*/ 96 h 96"/>
                <a:gd name="T4" fmla="*/ 200 w 200"/>
                <a:gd name="T5" fmla="*/ 0 h 96"/>
                <a:gd name="T6" fmla="*/ 0 w 200"/>
                <a:gd name="T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6">
                  <a:moveTo>
                    <a:pt x="0" y="24"/>
                  </a:moveTo>
                  <a:lnTo>
                    <a:pt x="128" y="96"/>
                  </a:lnTo>
                  <a:lnTo>
                    <a:pt x="200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94"/>
            <p:cNvSpPr>
              <a:spLocks/>
            </p:cNvSpPr>
            <p:nvPr/>
          </p:nvSpPr>
          <p:spPr bwMode="auto">
            <a:xfrm>
              <a:off x="3972851" y="1870750"/>
              <a:ext cx="45941" cy="61255"/>
            </a:xfrm>
            <a:custGeom>
              <a:avLst/>
              <a:gdLst>
                <a:gd name="T0" fmla="*/ 0 w 72"/>
                <a:gd name="T1" fmla="*/ 96 h 96"/>
                <a:gd name="T2" fmla="*/ 72 w 72"/>
                <a:gd name="T3" fmla="*/ 96 h 96"/>
                <a:gd name="T4" fmla="*/ 72 w 72"/>
                <a:gd name="T5" fmla="*/ 0 h 96"/>
                <a:gd name="T6" fmla="*/ 0 w 7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6">
                  <a:moveTo>
                    <a:pt x="0" y="96"/>
                  </a:moveTo>
                  <a:lnTo>
                    <a:pt x="72" y="96"/>
                  </a:lnTo>
                  <a:lnTo>
                    <a:pt x="72" y="0"/>
                  </a:lnTo>
                  <a:lnTo>
                    <a:pt x="0" y="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95"/>
            <p:cNvSpPr>
              <a:spLocks/>
            </p:cNvSpPr>
            <p:nvPr/>
          </p:nvSpPr>
          <p:spPr bwMode="auto">
            <a:xfrm>
              <a:off x="3860550" y="1742498"/>
              <a:ext cx="158242" cy="143566"/>
            </a:xfrm>
            <a:custGeom>
              <a:avLst/>
              <a:gdLst>
                <a:gd name="T0" fmla="*/ 0 w 248"/>
                <a:gd name="T1" fmla="*/ 0 h 225"/>
                <a:gd name="T2" fmla="*/ 48 w 248"/>
                <a:gd name="T3" fmla="*/ 225 h 225"/>
                <a:gd name="T4" fmla="*/ 248 w 248"/>
                <a:gd name="T5" fmla="*/ 65 h 225"/>
                <a:gd name="T6" fmla="*/ 0 w 248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225">
                  <a:moveTo>
                    <a:pt x="0" y="0"/>
                  </a:moveTo>
                  <a:lnTo>
                    <a:pt x="48" y="225"/>
                  </a:lnTo>
                  <a:lnTo>
                    <a:pt x="248" y="6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96"/>
            <p:cNvSpPr>
              <a:spLocks/>
            </p:cNvSpPr>
            <p:nvPr/>
          </p:nvSpPr>
          <p:spPr bwMode="auto">
            <a:xfrm>
              <a:off x="3891177" y="1783972"/>
              <a:ext cx="127614" cy="102091"/>
            </a:xfrm>
            <a:custGeom>
              <a:avLst/>
              <a:gdLst>
                <a:gd name="T0" fmla="*/ 0 w 200"/>
                <a:gd name="T1" fmla="*/ 160 h 160"/>
                <a:gd name="T2" fmla="*/ 200 w 200"/>
                <a:gd name="T3" fmla="*/ 136 h 160"/>
                <a:gd name="T4" fmla="*/ 200 w 200"/>
                <a:gd name="T5" fmla="*/ 0 h 160"/>
                <a:gd name="T6" fmla="*/ 0 w 200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60">
                  <a:moveTo>
                    <a:pt x="0" y="160"/>
                  </a:moveTo>
                  <a:lnTo>
                    <a:pt x="200" y="136"/>
                  </a:lnTo>
                  <a:lnTo>
                    <a:pt x="200" y="0"/>
                  </a:lnTo>
                  <a:lnTo>
                    <a:pt x="0" y="16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97"/>
            <p:cNvSpPr>
              <a:spLocks/>
            </p:cNvSpPr>
            <p:nvPr/>
          </p:nvSpPr>
          <p:spPr bwMode="auto">
            <a:xfrm>
              <a:off x="3860550" y="1635302"/>
              <a:ext cx="158242" cy="107196"/>
            </a:xfrm>
            <a:custGeom>
              <a:avLst/>
              <a:gdLst>
                <a:gd name="T0" fmla="*/ 32 w 248"/>
                <a:gd name="T1" fmla="*/ 0 h 168"/>
                <a:gd name="T2" fmla="*/ 0 w 248"/>
                <a:gd name="T3" fmla="*/ 168 h 168"/>
                <a:gd name="T4" fmla="*/ 248 w 248"/>
                <a:gd name="T5" fmla="*/ 112 h 168"/>
                <a:gd name="T6" fmla="*/ 32 w 248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68">
                  <a:moveTo>
                    <a:pt x="32" y="0"/>
                  </a:moveTo>
                  <a:lnTo>
                    <a:pt x="0" y="168"/>
                  </a:lnTo>
                  <a:lnTo>
                    <a:pt x="248" y="112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98"/>
            <p:cNvSpPr>
              <a:spLocks/>
            </p:cNvSpPr>
            <p:nvPr/>
          </p:nvSpPr>
          <p:spPr bwMode="auto">
            <a:xfrm>
              <a:off x="3860550" y="1706766"/>
              <a:ext cx="158242" cy="77207"/>
            </a:xfrm>
            <a:custGeom>
              <a:avLst/>
              <a:gdLst>
                <a:gd name="T0" fmla="*/ 0 w 248"/>
                <a:gd name="T1" fmla="*/ 56 h 121"/>
                <a:gd name="T2" fmla="*/ 248 w 248"/>
                <a:gd name="T3" fmla="*/ 121 h 121"/>
                <a:gd name="T4" fmla="*/ 248 w 248"/>
                <a:gd name="T5" fmla="*/ 0 h 121"/>
                <a:gd name="T6" fmla="*/ 0 w 248"/>
                <a:gd name="T7" fmla="*/ 5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21">
                  <a:moveTo>
                    <a:pt x="0" y="56"/>
                  </a:moveTo>
                  <a:lnTo>
                    <a:pt x="248" y="121"/>
                  </a:lnTo>
                  <a:lnTo>
                    <a:pt x="248" y="0"/>
                  </a:lnTo>
                  <a:lnTo>
                    <a:pt x="0" y="5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99"/>
            <p:cNvSpPr>
              <a:spLocks/>
            </p:cNvSpPr>
            <p:nvPr/>
          </p:nvSpPr>
          <p:spPr bwMode="auto">
            <a:xfrm>
              <a:off x="3880968" y="1635302"/>
              <a:ext cx="137823" cy="71464"/>
            </a:xfrm>
            <a:custGeom>
              <a:avLst/>
              <a:gdLst>
                <a:gd name="T0" fmla="*/ 0 w 216"/>
                <a:gd name="T1" fmla="*/ 0 h 112"/>
                <a:gd name="T2" fmla="*/ 216 w 216"/>
                <a:gd name="T3" fmla="*/ 112 h 112"/>
                <a:gd name="T4" fmla="*/ 216 w 216"/>
                <a:gd name="T5" fmla="*/ 8 h 112"/>
                <a:gd name="T6" fmla="*/ 0 w 216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12">
                  <a:moveTo>
                    <a:pt x="0" y="0"/>
                  </a:moveTo>
                  <a:lnTo>
                    <a:pt x="216" y="112"/>
                  </a:lnTo>
                  <a:lnTo>
                    <a:pt x="216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300"/>
            <p:cNvSpPr>
              <a:spLocks/>
            </p:cNvSpPr>
            <p:nvPr/>
          </p:nvSpPr>
          <p:spPr bwMode="auto">
            <a:xfrm>
              <a:off x="3880968" y="1584256"/>
              <a:ext cx="137823" cy="56150"/>
            </a:xfrm>
            <a:custGeom>
              <a:avLst/>
              <a:gdLst>
                <a:gd name="T0" fmla="*/ 0 w 216"/>
                <a:gd name="T1" fmla="*/ 80 h 88"/>
                <a:gd name="T2" fmla="*/ 216 w 216"/>
                <a:gd name="T3" fmla="*/ 88 h 88"/>
                <a:gd name="T4" fmla="*/ 216 w 216"/>
                <a:gd name="T5" fmla="*/ 0 h 88"/>
                <a:gd name="T6" fmla="*/ 0 w 216"/>
                <a:gd name="T7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88">
                  <a:moveTo>
                    <a:pt x="0" y="80"/>
                  </a:moveTo>
                  <a:lnTo>
                    <a:pt x="216" y="88"/>
                  </a:lnTo>
                  <a:lnTo>
                    <a:pt x="216" y="0"/>
                  </a:lnTo>
                  <a:lnTo>
                    <a:pt x="0" y="8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301"/>
            <p:cNvSpPr>
              <a:spLocks/>
            </p:cNvSpPr>
            <p:nvPr/>
          </p:nvSpPr>
          <p:spPr bwMode="auto">
            <a:xfrm>
              <a:off x="3880968" y="1492374"/>
              <a:ext cx="137823" cy="142928"/>
            </a:xfrm>
            <a:custGeom>
              <a:avLst/>
              <a:gdLst>
                <a:gd name="T0" fmla="*/ 8 w 216"/>
                <a:gd name="T1" fmla="*/ 0 h 224"/>
                <a:gd name="T2" fmla="*/ 0 w 216"/>
                <a:gd name="T3" fmla="*/ 224 h 224"/>
                <a:gd name="T4" fmla="*/ 216 w 216"/>
                <a:gd name="T5" fmla="*/ 144 h 224"/>
                <a:gd name="T6" fmla="*/ 8 w 216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24">
                  <a:moveTo>
                    <a:pt x="8" y="0"/>
                  </a:moveTo>
                  <a:lnTo>
                    <a:pt x="0" y="224"/>
                  </a:lnTo>
                  <a:lnTo>
                    <a:pt x="216" y="144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302"/>
            <p:cNvSpPr>
              <a:spLocks/>
            </p:cNvSpPr>
            <p:nvPr/>
          </p:nvSpPr>
          <p:spPr bwMode="auto">
            <a:xfrm>
              <a:off x="3886073" y="1492374"/>
              <a:ext cx="132719" cy="91882"/>
            </a:xfrm>
            <a:custGeom>
              <a:avLst/>
              <a:gdLst>
                <a:gd name="T0" fmla="*/ 200 w 208"/>
                <a:gd name="T1" fmla="*/ 40 h 144"/>
                <a:gd name="T2" fmla="*/ 0 w 208"/>
                <a:gd name="T3" fmla="*/ 0 h 144"/>
                <a:gd name="T4" fmla="*/ 208 w 208"/>
                <a:gd name="T5" fmla="*/ 144 h 144"/>
                <a:gd name="T6" fmla="*/ 200 w 208"/>
                <a:gd name="T7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44">
                  <a:moveTo>
                    <a:pt x="200" y="40"/>
                  </a:moveTo>
                  <a:lnTo>
                    <a:pt x="0" y="0"/>
                  </a:lnTo>
                  <a:lnTo>
                    <a:pt x="208" y="144"/>
                  </a:lnTo>
                  <a:lnTo>
                    <a:pt x="200" y="4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303"/>
            <p:cNvSpPr>
              <a:spLocks/>
            </p:cNvSpPr>
            <p:nvPr/>
          </p:nvSpPr>
          <p:spPr bwMode="auto">
            <a:xfrm>
              <a:off x="3886073" y="1318180"/>
              <a:ext cx="132719" cy="174194"/>
            </a:xfrm>
            <a:custGeom>
              <a:avLst/>
              <a:gdLst>
                <a:gd name="T0" fmla="*/ 112 w 208"/>
                <a:gd name="T1" fmla="*/ 0 h 273"/>
                <a:gd name="T2" fmla="*/ 0 w 208"/>
                <a:gd name="T3" fmla="*/ 273 h 273"/>
                <a:gd name="T4" fmla="*/ 208 w 208"/>
                <a:gd name="T5" fmla="*/ 200 h 273"/>
                <a:gd name="T6" fmla="*/ 112 w 208"/>
                <a:gd name="T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273">
                  <a:moveTo>
                    <a:pt x="112" y="0"/>
                  </a:moveTo>
                  <a:lnTo>
                    <a:pt x="0" y="273"/>
                  </a:lnTo>
                  <a:lnTo>
                    <a:pt x="208" y="200"/>
                  </a:lnTo>
                  <a:lnTo>
                    <a:pt x="11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304"/>
            <p:cNvSpPr>
              <a:spLocks/>
            </p:cNvSpPr>
            <p:nvPr/>
          </p:nvSpPr>
          <p:spPr bwMode="auto">
            <a:xfrm>
              <a:off x="3886073" y="1445795"/>
              <a:ext cx="132719" cy="72102"/>
            </a:xfrm>
            <a:custGeom>
              <a:avLst/>
              <a:gdLst>
                <a:gd name="T0" fmla="*/ 0 w 208"/>
                <a:gd name="T1" fmla="*/ 73 h 113"/>
                <a:gd name="T2" fmla="*/ 200 w 208"/>
                <a:gd name="T3" fmla="*/ 113 h 113"/>
                <a:gd name="T4" fmla="*/ 208 w 208"/>
                <a:gd name="T5" fmla="*/ 0 h 113"/>
                <a:gd name="T6" fmla="*/ 0 w 208"/>
                <a:gd name="T7" fmla="*/ 7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13">
                  <a:moveTo>
                    <a:pt x="0" y="73"/>
                  </a:moveTo>
                  <a:lnTo>
                    <a:pt x="200" y="113"/>
                  </a:lnTo>
                  <a:lnTo>
                    <a:pt x="208" y="0"/>
                  </a:lnTo>
                  <a:lnTo>
                    <a:pt x="0" y="73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305"/>
            <p:cNvSpPr>
              <a:spLocks/>
            </p:cNvSpPr>
            <p:nvPr/>
          </p:nvSpPr>
          <p:spPr bwMode="auto">
            <a:xfrm>
              <a:off x="3957537" y="1318180"/>
              <a:ext cx="82311" cy="127614"/>
            </a:xfrm>
            <a:custGeom>
              <a:avLst/>
              <a:gdLst>
                <a:gd name="T0" fmla="*/ 0 w 129"/>
                <a:gd name="T1" fmla="*/ 0 h 200"/>
                <a:gd name="T2" fmla="*/ 96 w 129"/>
                <a:gd name="T3" fmla="*/ 200 h 200"/>
                <a:gd name="T4" fmla="*/ 129 w 129"/>
                <a:gd name="T5" fmla="*/ 112 h 200"/>
                <a:gd name="T6" fmla="*/ 0 w 129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00">
                  <a:moveTo>
                    <a:pt x="0" y="0"/>
                  </a:moveTo>
                  <a:lnTo>
                    <a:pt x="96" y="200"/>
                  </a:lnTo>
                  <a:lnTo>
                    <a:pt x="129" y="1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306"/>
            <p:cNvSpPr>
              <a:spLocks/>
            </p:cNvSpPr>
            <p:nvPr/>
          </p:nvSpPr>
          <p:spPr bwMode="auto">
            <a:xfrm>
              <a:off x="3896282" y="1932005"/>
              <a:ext cx="148671" cy="142928"/>
            </a:xfrm>
            <a:custGeom>
              <a:avLst/>
              <a:gdLst>
                <a:gd name="T0" fmla="*/ 120 w 233"/>
                <a:gd name="T1" fmla="*/ 0 h 224"/>
                <a:gd name="T2" fmla="*/ 0 w 233"/>
                <a:gd name="T3" fmla="*/ 224 h 224"/>
                <a:gd name="T4" fmla="*/ 233 w 233"/>
                <a:gd name="T5" fmla="*/ 96 h 224"/>
                <a:gd name="T6" fmla="*/ 120 w 233"/>
                <a:gd name="T7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24">
                  <a:moveTo>
                    <a:pt x="120" y="0"/>
                  </a:moveTo>
                  <a:lnTo>
                    <a:pt x="0" y="224"/>
                  </a:lnTo>
                  <a:lnTo>
                    <a:pt x="233" y="96"/>
                  </a:lnTo>
                  <a:lnTo>
                    <a:pt x="12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307"/>
            <p:cNvSpPr>
              <a:spLocks/>
            </p:cNvSpPr>
            <p:nvPr/>
          </p:nvSpPr>
          <p:spPr bwMode="auto">
            <a:xfrm>
              <a:off x="3972851" y="1932005"/>
              <a:ext cx="72102" cy="61255"/>
            </a:xfrm>
            <a:custGeom>
              <a:avLst/>
              <a:gdLst>
                <a:gd name="T0" fmla="*/ 72 w 113"/>
                <a:gd name="T1" fmla="*/ 0 h 96"/>
                <a:gd name="T2" fmla="*/ 0 w 113"/>
                <a:gd name="T3" fmla="*/ 0 h 96"/>
                <a:gd name="T4" fmla="*/ 113 w 113"/>
                <a:gd name="T5" fmla="*/ 96 h 96"/>
                <a:gd name="T6" fmla="*/ 72 w 113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96">
                  <a:moveTo>
                    <a:pt x="72" y="0"/>
                  </a:moveTo>
                  <a:lnTo>
                    <a:pt x="0" y="0"/>
                  </a:lnTo>
                  <a:lnTo>
                    <a:pt x="113" y="96"/>
                  </a:lnTo>
                  <a:lnTo>
                    <a:pt x="7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309"/>
            <p:cNvSpPr>
              <a:spLocks/>
            </p:cNvSpPr>
            <p:nvPr/>
          </p:nvSpPr>
          <p:spPr bwMode="auto">
            <a:xfrm>
              <a:off x="3957537" y="1318180"/>
              <a:ext cx="107834" cy="71464"/>
            </a:xfrm>
            <a:custGeom>
              <a:avLst/>
              <a:gdLst>
                <a:gd name="T0" fmla="*/ 0 w 169"/>
                <a:gd name="T1" fmla="*/ 0 h 112"/>
                <a:gd name="T2" fmla="*/ 129 w 169"/>
                <a:gd name="T3" fmla="*/ 112 h 112"/>
                <a:gd name="T4" fmla="*/ 169 w 169"/>
                <a:gd name="T5" fmla="*/ 56 h 112"/>
                <a:gd name="T6" fmla="*/ 0 w 169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112">
                  <a:moveTo>
                    <a:pt x="0" y="0"/>
                  </a:moveTo>
                  <a:lnTo>
                    <a:pt x="129" y="112"/>
                  </a:lnTo>
                  <a:lnTo>
                    <a:pt x="169" y="5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310"/>
            <p:cNvSpPr>
              <a:spLocks/>
            </p:cNvSpPr>
            <p:nvPr/>
          </p:nvSpPr>
          <p:spPr bwMode="auto">
            <a:xfrm>
              <a:off x="3962641" y="1016373"/>
              <a:ext cx="107834" cy="61255"/>
            </a:xfrm>
            <a:custGeom>
              <a:avLst/>
              <a:gdLst>
                <a:gd name="T0" fmla="*/ 137 w 169"/>
                <a:gd name="T1" fmla="*/ 0 h 96"/>
                <a:gd name="T2" fmla="*/ 0 w 169"/>
                <a:gd name="T3" fmla="*/ 24 h 96"/>
                <a:gd name="T4" fmla="*/ 169 w 169"/>
                <a:gd name="T5" fmla="*/ 96 h 96"/>
                <a:gd name="T6" fmla="*/ 137 w 16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96">
                  <a:moveTo>
                    <a:pt x="137" y="0"/>
                  </a:moveTo>
                  <a:lnTo>
                    <a:pt x="0" y="24"/>
                  </a:lnTo>
                  <a:lnTo>
                    <a:pt x="169" y="96"/>
                  </a:lnTo>
                  <a:lnTo>
                    <a:pt x="137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311"/>
            <p:cNvSpPr>
              <a:spLocks/>
            </p:cNvSpPr>
            <p:nvPr/>
          </p:nvSpPr>
          <p:spPr bwMode="auto">
            <a:xfrm>
              <a:off x="3896282" y="1067418"/>
              <a:ext cx="174194" cy="250762"/>
            </a:xfrm>
            <a:custGeom>
              <a:avLst/>
              <a:gdLst>
                <a:gd name="T0" fmla="*/ 0 w 273"/>
                <a:gd name="T1" fmla="*/ 0 h 393"/>
                <a:gd name="T2" fmla="*/ 96 w 273"/>
                <a:gd name="T3" fmla="*/ 393 h 393"/>
                <a:gd name="T4" fmla="*/ 273 w 273"/>
                <a:gd name="T5" fmla="*/ 16 h 393"/>
                <a:gd name="T6" fmla="*/ 0 w 273"/>
                <a:gd name="T7" fmla="*/ 0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93">
                  <a:moveTo>
                    <a:pt x="0" y="0"/>
                  </a:moveTo>
                  <a:lnTo>
                    <a:pt x="96" y="393"/>
                  </a:lnTo>
                  <a:lnTo>
                    <a:pt x="273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312"/>
            <p:cNvSpPr>
              <a:spLocks/>
            </p:cNvSpPr>
            <p:nvPr/>
          </p:nvSpPr>
          <p:spPr bwMode="auto">
            <a:xfrm>
              <a:off x="3896282" y="1031686"/>
              <a:ext cx="174194" cy="45941"/>
            </a:xfrm>
            <a:custGeom>
              <a:avLst/>
              <a:gdLst>
                <a:gd name="T0" fmla="*/ 104 w 273"/>
                <a:gd name="T1" fmla="*/ 0 h 72"/>
                <a:gd name="T2" fmla="*/ 0 w 273"/>
                <a:gd name="T3" fmla="*/ 56 h 72"/>
                <a:gd name="T4" fmla="*/ 273 w 273"/>
                <a:gd name="T5" fmla="*/ 72 h 72"/>
                <a:gd name="T6" fmla="*/ 104 w 273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72">
                  <a:moveTo>
                    <a:pt x="104" y="0"/>
                  </a:moveTo>
                  <a:lnTo>
                    <a:pt x="0" y="56"/>
                  </a:lnTo>
                  <a:lnTo>
                    <a:pt x="273" y="72"/>
                  </a:lnTo>
                  <a:lnTo>
                    <a:pt x="10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313"/>
            <p:cNvSpPr>
              <a:spLocks/>
            </p:cNvSpPr>
            <p:nvPr/>
          </p:nvSpPr>
          <p:spPr bwMode="auto">
            <a:xfrm>
              <a:off x="3962641" y="2244022"/>
              <a:ext cx="112939" cy="112301"/>
            </a:xfrm>
            <a:custGeom>
              <a:avLst/>
              <a:gdLst>
                <a:gd name="T0" fmla="*/ 0 w 177"/>
                <a:gd name="T1" fmla="*/ 0 h 176"/>
                <a:gd name="T2" fmla="*/ 64 w 177"/>
                <a:gd name="T3" fmla="*/ 168 h 176"/>
                <a:gd name="T4" fmla="*/ 177 w 177"/>
                <a:gd name="T5" fmla="*/ 176 h 176"/>
                <a:gd name="T6" fmla="*/ 0 w 177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76">
                  <a:moveTo>
                    <a:pt x="0" y="0"/>
                  </a:moveTo>
                  <a:lnTo>
                    <a:pt x="64" y="168"/>
                  </a:lnTo>
                  <a:lnTo>
                    <a:pt x="177" y="17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314"/>
            <p:cNvSpPr>
              <a:spLocks/>
            </p:cNvSpPr>
            <p:nvPr/>
          </p:nvSpPr>
          <p:spPr bwMode="auto">
            <a:xfrm>
              <a:off x="3896282" y="2013678"/>
              <a:ext cx="194612" cy="230344"/>
            </a:xfrm>
            <a:custGeom>
              <a:avLst/>
              <a:gdLst>
                <a:gd name="T0" fmla="*/ 0 w 305"/>
                <a:gd name="T1" fmla="*/ 96 h 361"/>
                <a:gd name="T2" fmla="*/ 104 w 305"/>
                <a:gd name="T3" fmla="*/ 361 h 361"/>
                <a:gd name="T4" fmla="*/ 305 w 305"/>
                <a:gd name="T5" fmla="*/ 0 h 361"/>
                <a:gd name="T6" fmla="*/ 0 w 305"/>
                <a:gd name="T7" fmla="*/ 96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61">
                  <a:moveTo>
                    <a:pt x="0" y="96"/>
                  </a:moveTo>
                  <a:lnTo>
                    <a:pt x="104" y="361"/>
                  </a:lnTo>
                  <a:lnTo>
                    <a:pt x="305" y="0"/>
                  </a:lnTo>
                  <a:lnTo>
                    <a:pt x="0" y="9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315"/>
            <p:cNvSpPr>
              <a:spLocks/>
            </p:cNvSpPr>
            <p:nvPr/>
          </p:nvSpPr>
          <p:spPr bwMode="auto">
            <a:xfrm>
              <a:off x="3896282" y="1993260"/>
              <a:ext cx="194612" cy="81673"/>
            </a:xfrm>
            <a:custGeom>
              <a:avLst/>
              <a:gdLst>
                <a:gd name="T0" fmla="*/ 233 w 305"/>
                <a:gd name="T1" fmla="*/ 0 h 128"/>
                <a:gd name="T2" fmla="*/ 0 w 305"/>
                <a:gd name="T3" fmla="*/ 128 h 128"/>
                <a:gd name="T4" fmla="*/ 305 w 305"/>
                <a:gd name="T5" fmla="*/ 32 h 128"/>
                <a:gd name="T6" fmla="*/ 233 w 305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128">
                  <a:moveTo>
                    <a:pt x="233" y="0"/>
                  </a:moveTo>
                  <a:lnTo>
                    <a:pt x="0" y="128"/>
                  </a:lnTo>
                  <a:lnTo>
                    <a:pt x="305" y="32"/>
                  </a:lnTo>
                  <a:lnTo>
                    <a:pt x="23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318"/>
            <p:cNvSpPr>
              <a:spLocks/>
            </p:cNvSpPr>
            <p:nvPr/>
          </p:nvSpPr>
          <p:spPr bwMode="auto">
            <a:xfrm>
              <a:off x="4050057" y="1011268"/>
              <a:ext cx="76569" cy="66359"/>
            </a:xfrm>
            <a:custGeom>
              <a:avLst/>
              <a:gdLst>
                <a:gd name="T0" fmla="*/ 0 w 120"/>
                <a:gd name="T1" fmla="*/ 8 h 104"/>
                <a:gd name="T2" fmla="*/ 32 w 120"/>
                <a:gd name="T3" fmla="*/ 104 h 104"/>
                <a:gd name="T4" fmla="*/ 120 w 120"/>
                <a:gd name="T5" fmla="*/ 0 h 104"/>
                <a:gd name="T6" fmla="*/ 0 w 120"/>
                <a:gd name="T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04">
                  <a:moveTo>
                    <a:pt x="0" y="8"/>
                  </a:moveTo>
                  <a:lnTo>
                    <a:pt x="32" y="104"/>
                  </a:lnTo>
                  <a:lnTo>
                    <a:pt x="12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320"/>
            <p:cNvSpPr>
              <a:spLocks/>
            </p:cNvSpPr>
            <p:nvPr/>
          </p:nvSpPr>
          <p:spPr bwMode="auto">
            <a:xfrm>
              <a:off x="4003478" y="2351218"/>
              <a:ext cx="123148" cy="15314"/>
            </a:xfrm>
            <a:custGeom>
              <a:avLst/>
              <a:gdLst>
                <a:gd name="T0" fmla="*/ 113 w 193"/>
                <a:gd name="T1" fmla="*/ 8 h 24"/>
                <a:gd name="T2" fmla="*/ 0 w 193"/>
                <a:gd name="T3" fmla="*/ 0 h 24"/>
                <a:gd name="T4" fmla="*/ 193 w 193"/>
                <a:gd name="T5" fmla="*/ 24 h 24"/>
                <a:gd name="T6" fmla="*/ 113 w 193"/>
                <a:gd name="T7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4">
                  <a:moveTo>
                    <a:pt x="113" y="8"/>
                  </a:moveTo>
                  <a:lnTo>
                    <a:pt x="0" y="0"/>
                  </a:lnTo>
                  <a:lnTo>
                    <a:pt x="193" y="24"/>
                  </a:lnTo>
                  <a:lnTo>
                    <a:pt x="113" y="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321"/>
            <p:cNvSpPr>
              <a:spLocks/>
            </p:cNvSpPr>
            <p:nvPr/>
          </p:nvSpPr>
          <p:spPr bwMode="auto">
            <a:xfrm>
              <a:off x="4065371" y="1246716"/>
              <a:ext cx="86778" cy="107196"/>
            </a:xfrm>
            <a:custGeom>
              <a:avLst/>
              <a:gdLst>
                <a:gd name="T0" fmla="*/ 0 w 136"/>
                <a:gd name="T1" fmla="*/ 168 h 168"/>
                <a:gd name="T2" fmla="*/ 72 w 136"/>
                <a:gd name="T3" fmla="*/ 152 h 168"/>
                <a:gd name="T4" fmla="*/ 136 w 136"/>
                <a:gd name="T5" fmla="*/ 0 h 168"/>
                <a:gd name="T6" fmla="*/ 0 w 136"/>
                <a:gd name="T7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68">
                  <a:moveTo>
                    <a:pt x="0" y="168"/>
                  </a:moveTo>
                  <a:lnTo>
                    <a:pt x="72" y="152"/>
                  </a:lnTo>
                  <a:lnTo>
                    <a:pt x="136" y="0"/>
                  </a:lnTo>
                  <a:lnTo>
                    <a:pt x="0" y="16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322"/>
            <p:cNvSpPr>
              <a:spLocks/>
            </p:cNvSpPr>
            <p:nvPr/>
          </p:nvSpPr>
          <p:spPr bwMode="auto">
            <a:xfrm>
              <a:off x="3957537" y="1246716"/>
              <a:ext cx="194612" cy="107196"/>
            </a:xfrm>
            <a:custGeom>
              <a:avLst/>
              <a:gdLst>
                <a:gd name="T0" fmla="*/ 0 w 305"/>
                <a:gd name="T1" fmla="*/ 112 h 168"/>
                <a:gd name="T2" fmla="*/ 169 w 305"/>
                <a:gd name="T3" fmla="*/ 168 h 168"/>
                <a:gd name="T4" fmla="*/ 305 w 305"/>
                <a:gd name="T5" fmla="*/ 0 h 168"/>
                <a:gd name="T6" fmla="*/ 0 w 305"/>
                <a:gd name="T7" fmla="*/ 112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168">
                  <a:moveTo>
                    <a:pt x="0" y="112"/>
                  </a:moveTo>
                  <a:lnTo>
                    <a:pt x="169" y="168"/>
                  </a:lnTo>
                  <a:lnTo>
                    <a:pt x="305" y="0"/>
                  </a:lnTo>
                  <a:lnTo>
                    <a:pt x="0" y="112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323"/>
            <p:cNvSpPr>
              <a:spLocks/>
            </p:cNvSpPr>
            <p:nvPr/>
          </p:nvSpPr>
          <p:spPr bwMode="auto">
            <a:xfrm>
              <a:off x="3957537" y="1077627"/>
              <a:ext cx="194612" cy="240553"/>
            </a:xfrm>
            <a:custGeom>
              <a:avLst/>
              <a:gdLst>
                <a:gd name="T0" fmla="*/ 177 w 305"/>
                <a:gd name="T1" fmla="*/ 0 h 377"/>
                <a:gd name="T2" fmla="*/ 0 w 305"/>
                <a:gd name="T3" fmla="*/ 377 h 377"/>
                <a:gd name="T4" fmla="*/ 305 w 305"/>
                <a:gd name="T5" fmla="*/ 265 h 377"/>
                <a:gd name="T6" fmla="*/ 177 w 305"/>
                <a:gd name="T7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77">
                  <a:moveTo>
                    <a:pt x="177" y="0"/>
                  </a:moveTo>
                  <a:lnTo>
                    <a:pt x="0" y="377"/>
                  </a:lnTo>
                  <a:lnTo>
                    <a:pt x="305" y="265"/>
                  </a:lnTo>
                  <a:lnTo>
                    <a:pt x="177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324"/>
            <p:cNvSpPr>
              <a:spLocks/>
            </p:cNvSpPr>
            <p:nvPr/>
          </p:nvSpPr>
          <p:spPr bwMode="auto">
            <a:xfrm>
              <a:off x="4111312" y="1246716"/>
              <a:ext cx="45941" cy="112301"/>
            </a:xfrm>
            <a:custGeom>
              <a:avLst/>
              <a:gdLst>
                <a:gd name="T0" fmla="*/ 64 w 72"/>
                <a:gd name="T1" fmla="*/ 0 h 176"/>
                <a:gd name="T2" fmla="*/ 0 w 72"/>
                <a:gd name="T3" fmla="*/ 152 h 176"/>
                <a:gd name="T4" fmla="*/ 72 w 72"/>
                <a:gd name="T5" fmla="*/ 176 h 176"/>
                <a:gd name="T6" fmla="*/ 64 w 72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76">
                  <a:moveTo>
                    <a:pt x="64" y="0"/>
                  </a:moveTo>
                  <a:lnTo>
                    <a:pt x="0" y="152"/>
                  </a:lnTo>
                  <a:lnTo>
                    <a:pt x="72" y="176"/>
                  </a:lnTo>
                  <a:lnTo>
                    <a:pt x="6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328"/>
            <p:cNvSpPr>
              <a:spLocks/>
            </p:cNvSpPr>
            <p:nvPr/>
          </p:nvSpPr>
          <p:spPr bwMode="auto">
            <a:xfrm>
              <a:off x="4070476" y="1011268"/>
              <a:ext cx="132719" cy="66359"/>
            </a:xfrm>
            <a:custGeom>
              <a:avLst/>
              <a:gdLst>
                <a:gd name="T0" fmla="*/ 88 w 208"/>
                <a:gd name="T1" fmla="*/ 0 h 104"/>
                <a:gd name="T2" fmla="*/ 0 w 208"/>
                <a:gd name="T3" fmla="*/ 104 h 104"/>
                <a:gd name="T4" fmla="*/ 208 w 208"/>
                <a:gd name="T5" fmla="*/ 16 h 104"/>
                <a:gd name="T6" fmla="*/ 88 w 20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04">
                  <a:moveTo>
                    <a:pt x="88" y="0"/>
                  </a:moveTo>
                  <a:lnTo>
                    <a:pt x="0" y="104"/>
                  </a:lnTo>
                  <a:lnTo>
                    <a:pt x="208" y="16"/>
                  </a:lnTo>
                  <a:lnTo>
                    <a:pt x="8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351"/>
            <p:cNvSpPr>
              <a:spLocks/>
            </p:cNvSpPr>
            <p:nvPr/>
          </p:nvSpPr>
          <p:spPr bwMode="auto">
            <a:xfrm>
              <a:off x="4172567" y="1972842"/>
              <a:ext cx="45941" cy="102091"/>
            </a:xfrm>
            <a:custGeom>
              <a:avLst/>
              <a:gdLst>
                <a:gd name="T0" fmla="*/ 40 w 72"/>
                <a:gd name="T1" fmla="*/ 0 h 160"/>
                <a:gd name="T2" fmla="*/ 0 w 72"/>
                <a:gd name="T3" fmla="*/ 48 h 160"/>
                <a:gd name="T4" fmla="*/ 72 w 72"/>
                <a:gd name="T5" fmla="*/ 160 h 160"/>
                <a:gd name="T6" fmla="*/ 40 w 72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60">
                  <a:moveTo>
                    <a:pt x="40" y="0"/>
                  </a:moveTo>
                  <a:lnTo>
                    <a:pt x="0" y="48"/>
                  </a:lnTo>
                  <a:lnTo>
                    <a:pt x="72" y="160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352"/>
            <p:cNvSpPr>
              <a:spLocks/>
            </p:cNvSpPr>
            <p:nvPr/>
          </p:nvSpPr>
          <p:spPr bwMode="auto">
            <a:xfrm>
              <a:off x="4141940" y="2003469"/>
              <a:ext cx="76569" cy="71464"/>
            </a:xfrm>
            <a:custGeom>
              <a:avLst/>
              <a:gdLst>
                <a:gd name="T0" fmla="*/ 48 w 120"/>
                <a:gd name="T1" fmla="*/ 0 h 112"/>
                <a:gd name="T2" fmla="*/ 0 w 120"/>
                <a:gd name="T3" fmla="*/ 24 h 112"/>
                <a:gd name="T4" fmla="*/ 120 w 120"/>
                <a:gd name="T5" fmla="*/ 112 h 112"/>
                <a:gd name="T6" fmla="*/ 48 w 120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2">
                  <a:moveTo>
                    <a:pt x="48" y="0"/>
                  </a:moveTo>
                  <a:lnTo>
                    <a:pt x="0" y="24"/>
                  </a:lnTo>
                  <a:lnTo>
                    <a:pt x="120" y="112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353"/>
            <p:cNvSpPr>
              <a:spLocks/>
            </p:cNvSpPr>
            <p:nvPr/>
          </p:nvSpPr>
          <p:spPr bwMode="auto">
            <a:xfrm>
              <a:off x="4126626" y="2074933"/>
              <a:ext cx="91882" cy="291599"/>
            </a:xfrm>
            <a:custGeom>
              <a:avLst/>
              <a:gdLst>
                <a:gd name="T0" fmla="*/ 0 w 144"/>
                <a:gd name="T1" fmla="*/ 457 h 457"/>
                <a:gd name="T2" fmla="*/ 112 w 144"/>
                <a:gd name="T3" fmla="*/ 441 h 457"/>
                <a:gd name="T4" fmla="*/ 144 w 144"/>
                <a:gd name="T5" fmla="*/ 0 h 457"/>
                <a:gd name="T6" fmla="*/ 0 w 144"/>
                <a:gd name="T7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57">
                  <a:moveTo>
                    <a:pt x="0" y="457"/>
                  </a:moveTo>
                  <a:lnTo>
                    <a:pt x="112" y="441"/>
                  </a:lnTo>
                  <a:lnTo>
                    <a:pt x="144" y="0"/>
                  </a:lnTo>
                  <a:lnTo>
                    <a:pt x="0" y="457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354"/>
            <p:cNvSpPr>
              <a:spLocks/>
            </p:cNvSpPr>
            <p:nvPr/>
          </p:nvSpPr>
          <p:spPr bwMode="auto">
            <a:xfrm>
              <a:off x="3962641" y="2013678"/>
              <a:ext cx="255867" cy="230344"/>
            </a:xfrm>
            <a:custGeom>
              <a:avLst/>
              <a:gdLst>
                <a:gd name="T0" fmla="*/ 201 w 401"/>
                <a:gd name="T1" fmla="*/ 0 h 361"/>
                <a:gd name="T2" fmla="*/ 0 w 401"/>
                <a:gd name="T3" fmla="*/ 361 h 361"/>
                <a:gd name="T4" fmla="*/ 401 w 401"/>
                <a:gd name="T5" fmla="*/ 96 h 361"/>
                <a:gd name="T6" fmla="*/ 201 w 401"/>
                <a:gd name="T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361">
                  <a:moveTo>
                    <a:pt x="201" y="0"/>
                  </a:moveTo>
                  <a:lnTo>
                    <a:pt x="0" y="361"/>
                  </a:lnTo>
                  <a:lnTo>
                    <a:pt x="401" y="96"/>
                  </a:lnTo>
                  <a:lnTo>
                    <a:pt x="201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Freeform 355"/>
            <p:cNvSpPr>
              <a:spLocks/>
            </p:cNvSpPr>
            <p:nvPr/>
          </p:nvSpPr>
          <p:spPr bwMode="auto">
            <a:xfrm>
              <a:off x="4090894" y="2013678"/>
              <a:ext cx="127614" cy="61255"/>
            </a:xfrm>
            <a:custGeom>
              <a:avLst/>
              <a:gdLst>
                <a:gd name="T0" fmla="*/ 80 w 200"/>
                <a:gd name="T1" fmla="*/ 8 h 96"/>
                <a:gd name="T2" fmla="*/ 0 w 200"/>
                <a:gd name="T3" fmla="*/ 0 h 96"/>
                <a:gd name="T4" fmla="*/ 200 w 200"/>
                <a:gd name="T5" fmla="*/ 96 h 96"/>
                <a:gd name="T6" fmla="*/ 80 w 200"/>
                <a:gd name="T7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96">
                  <a:moveTo>
                    <a:pt x="80" y="8"/>
                  </a:moveTo>
                  <a:lnTo>
                    <a:pt x="0" y="0"/>
                  </a:lnTo>
                  <a:lnTo>
                    <a:pt x="200" y="96"/>
                  </a:lnTo>
                  <a:lnTo>
                    <a:pt x="80" y="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357"/>
            <p:cNvSpPr>
              <a:spLocks/>
            </p:cNvSpPr>
            <p:nvPr/>
          </p:nvSpPr>
          <p:spPr bwMode="auto">
            <a:xfrm>
              <a:off x="4075580" y="2074933"/>
              <a:ext cx="142928" cy="291599"/>
            </a:xfrm>
            <a:custGeom>
              <a:avLst/>
              <a:gdLst>
                <a:gd name="T0" fmla="*/ 0 w 224"/>
                <a:gd name="T1" fmla="*/ 441 h 457"/>
                <a:gd name="T2" fmla="*/ 80 w 224"/>
                <a:gd name="T3" fmla="*/ 457 h 457"/>
                <a:gd name="T4" fmla="*/ 224 w 224"/>
                <a:gd name="T5" fmla="*/ 0 h 457"/>
                <a:gd name="T6" fmla="*/ 0 w 224"/>
                <a:gd name="T7" fmla="*/ 441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457">
                  <a:moveTo>
                    <a:pt x="0" y="441"/>
                  </a:moveTo>
                  <a:lnTo>
                    <a:pt x="80" y="457"/>
                  </a:lnTo>
                  <a:lnTo>
                    <a:pt x="224" y="0"/>
                  </a:lnTo>
                  <a:lnTo>
                    <a:pt x="0" y="441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358"/>
            <p:cNvSpPr>
              <a:spLocks/>
            </p:cNvSpPr>
            <p:nvPr/>
          </p:nvSpPr>
          <p:spPr bwMode="auto">
            <a:xfrm>
              <a:off x="4203195" y="1021477"/>
              <a:ext cx="66998" cy="117405"/>
            </a:xfrm>
            <a:custGeom>
              <a:avLst/>
              <a:gdLst>
                <a:gd name="T0" fmla="*/ 97 w 105"/>
                <a:gd name="T1" fmla="*/ 24 h 184"/>
                <a:gd name="T2" fmla="*/ 0 w 105"/>
                <a:gd name="T3" fmla="*/ 0 h 184"/>
                <a:gd name="T4" fmla="*/ 105 w 105"/>
                <a:gd name="T5" fmla="*/ 184 h 184"/>
                <a:gd name="T6" fmla="*/ 97 w 105"/>
                <a:gd name="T7" fmla="*/ 2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84">
                  <a:moveTo>
                    <a:pt x="97" y="24"/>
                  </a:moveTo>
                  <a:lnTo>
                    <a:pt x="0" y="0"/>
                  </a:lnTo>
                  <a:lnTo>
                    <a:pt x="105" y="184"/>
                  </a:lnTo>
                  <a:lnTo>
                    <a:pt x="97" y="2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359"/>
            <p:cNvSpPr>
              <a:spLocks/>
            </p:cNvSpPr>
            <p:nvPr/>
          </p:nvSpPr>
          <p:spPr bwMode="auto">
            <a:xfrm>
              <a:off x="4070476" y="1077627"/>
              <a:ext cx="199717" cy="169089"/>
            </a:xfrm>
            <a:custGeom>
              <a:avLst/>
              <a:gdLst>
                <a:gd name="T0" fmla="*/ 0 w 313"/>
                <a:gd name="T1" fmla="*/ 0 h 265"/>
                <a:gd name="T2" fmla="*/ 128 w 313"/>
                <a:gd name="T3" fmla="*/ 265 h 265"/>
                <a:gd name="T4" fmla="*/ 313 w 313"/>
                <a:gd name="T5" fmla="*/ 96 h 265"/>
                <a:gd name="T6" fmla="*/ 0 w 313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265">
                  <a:moveTo>
                    <a:pt x="0" y="0"/>
                  </a:moveTo>
                  <a:lnTo>
                    <a:pt x="128" y="265"/>
                  </a:lnTo>
                  <a:lnTo>
                    <a:pt x="313" y="9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360"/>
            <p:cNvSpPr>
              <a:spLocks/>
            </p:cNvSpPr>
            <p:nvPr/>
          </p:nvSpPr>
          <p:spPr bwMode="auto">
            <a:xfrm>
              <a:off x="4070476" y="1021477"/>
              <a:ext cx="199717" cy="117405"/>
            </a:xfrm>
            <a:custGeom>
              <a:avLst/>
              <a:gdLst>
                <a:gd name="T0" fmla="*/ 208 w 313"/>
                <a:gd name="T1" fmla="*/ 0 h 184"/>
                <a:gd name="T2" fmla="*/ 0 w 313"/>
                <a:gd name="T3" fmla="*/ 88 h 184"/>
                <a:gd name="T4" fmla="*/ 313 w 313"/>
                <a:gd name="T5" fmla="*/ 184 h 184"/>
                <a:gd name="T6" fmla="*/ 208 w 313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84">
                  <a:moveTo>
                    <a:pt x="208" y="0"/>
                  </a:moveTo>
                  <a:lnTo>
                    <a:pt x="0" y="88"/>
                  </a:lnTo>
                  <a:lnTo>
                    <a:pt x="313" y="184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361"/>
            <p:cNvSpPr>
              <a:spLocks/>
            </p:cNvSpPr>
            <p:nvPr/>
          </p:nvSpPr>
          <p:spPr bwMode="auto">
            <a:xfrm>
              <a:off x="4187881" y="1318180"/>
              <a:ext cx="92521" cy="117405"/>
            </a:xfrm>
            <a:custGeom>
              <a:avLst/>
              <a:gdLst>
                <a:gd name="T0" fmla="*/ 0 w 145"/>
                <a:gd name="T1" fmla="*/ 104 h 184"/>
                <a:gd name="T2" fmla="*/ 24 w 145"/>
                <a:gd name="T3" fmla="*/ 184 h 184"/>
                <a:gd name="T4" fmla="*/ 145 w 145"/>
                <a:gd name="T5" fmla="*/ 0 h 184"/>
                <a:gd name="T6" fmla="*/ 0 w 145"/>
                <a:gd name="T7" fmla="*/ 10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84">
                  <a:moveTo>
                    <a:pt x="0" y="104"/>
                  </a:moveTo>
                  <a:lnTo>
                    <a:pt x="24" y="184"/>
                  </a:lnTo>
                  <a:lnTo>
                    <a:pt x="145" y="0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362"/>
            <p:cNvSpPr>
              <a:spLocks/>
            </p:cNvSpPr>
            <p:nvPr/>
          </p:nvSpPr>
          <p:spPr bwMode="auto">
            <a:xfrm>
              <a:off x="4152149" y="1138882"/>
              <a:ext cx="128253" cy="179298"/>
            </a:xfrm>
            <a:custGeom>
              <a:avLst/>
              <a:gdLst>
                <a:gd name="T0" fmla="*/ 185 w 201"/>
                <a:gd name="T1" fmla="*/ 0 h 281"/>
                <a:gd name="T2" fmla="*/ 0 w 201"/>
                <a:gd name="T3" fmla="*/ 169 h 281"/>
                <a:gd name="T4" fmla="*/ 201 w 201"/>
                <a:gd name="T5" fmla="*/ 281 h 281"/>
                <a:gd name="T6" fmla="*/ 185 w 201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81">
                  <a:moveTo>
                    <a:pt x="185" y="0"/>
                  </a:moveTo>
                  <a:lnTo>
                    <a:pt x="0" y="169"/>
                  </a:lnTo>
                  <a:lnTo>
                    <a:pt x="201" y="281"/>
                  </a:lnTo>
                  <a:lnTo>
                    <a:pt x="185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363"/>
            <p:cNvSpPr>
              <a:spLocks/>
            </p:cNvSpPr>
            <p:nvPr/>
          </p:nvSpPr>
          <p:spPr bwMode="auto">
            <a:xfrm>
              <a:off x="4152149" y="1246716"/>
              <a:ext cx="128253" cy="112301"/>
            </a:xfrm>
            <a:custGeom>
              <a:avLst/>
              <a:gdLst>
                <a:gd name="T0" fmla="*/ 0 w 201"/>
                <a:gd name="T1" fmla="*/ 0 h 176"/>
                <a:gd name="T2" fmla="*/ 8 w 201"/>
                <a:gd name="T3" fmla="*/ 176 h 176"/>
                <a:gd name="T4" fmla="*/ 201 w 201"/>
                <a:gd name="T5" fmla="*/ 112 h 176"/>
                <a:gd name="T6" fmla="*/ 0 w 201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76">
                  <a:moveTo>
                    <a:pt x="0" y="0"/>
                  </a:moveTo>
                  <a:lnTo>
                    <a:pt x="8" y="176"/>
                  </a:lnTo>
                  <a:lnTo>
                    <a:pt x="201" y="1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364"/>
            <p:cNvSpPr>
              <a:spLocks/>
            </p:cNvSpPr>
            <p:nvPr/>
          </p:nvSpPr>
          <p:spPr bwMode="auto">
            <a:xfrm>
              <a:off x="4157253" y="1318180"/>
              <a:ext cx="123148" cy="66359"/>
            </a:xfrm>
            <a:custGeom>
              <a:avLst/>
              <a:gdLst>
                <a:gd name="T0" fmla="*/ 0 w 193"/>
                <a:gd name="T1" fmla="*/ 64 h 104"/>
                <a:gd name="T2" fmla="*/ 48 w 193"/>
                <a:gd name="T3" fmla="*/ 104 h 104"/>
                <a:gd name="T4" fmla="*/ 193 w 193"/>
                <a:gd name="T5" fmla="*/ 0 h 104"/>
                <a:gd name="T6" fmla="*/ 0 w 193"/>
                <a:gd name="T7" fmla="*/ 6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04">
                  <a:moveTo>
                    <a:pt x="0" y="64"/>
                  </a:moveTo>
                  <a:lnTo>
                    <a:pt x="48" y="104"/>
                  </a:lnTo>
                  <a:lnTo>
                    <a:pt x="193" y="0"/>
                  </a:lnTo>
                  <a:lnTo>
                    <a:pt x="0" y="6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365"/>
            <p:cNvSpPr>
              <a:spLocks/>
            </p:cNvSpPr>
            <p:nvPr/>
          </p:nvSpPr>
          <p:spPr bwMode="auto">
            <a:xfrm>
              <a:off x="4198090" y="2074933"/>
              <a:ext cx="102730" cy="281390"/>
            </a:xfrm>
            <a:custGeom>
              <a:avLst/>
              <a:gdLst>
                <a:gd name="T0" fmla="*/ 32 w 161"/>
                <a:gd name="T1" fmla="*/ 0 h 441"/>
                <a:gd name="T2" fmla="*/ 0 w 161"/>
                <a:gd name="T3" fmla="*/ 441 h 441"/>
                <a:gd name="T4" fmla="*/ 161 w 161"/>
                <a:gd name="T5" fmla="*/ 193 h 441"/>
                <a:gd name="T6" fmla="*/ 32 w 161"/>
                <a:gd name="T7" fmla="*/ 0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441">
                  <a:moveTo>
                    <a:pt x="32" y="0"/>
                  </a:moveTo>
                  <a:lnTo>
                    <a:pt x="0" y="441"/>
                  </a:lnTo>
                  <a:lnTo>
                    <a:pt x="161" y="193"/>
                  </a:lnTo>
                  <a:lnTo>
                    <a:pt x="3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366"/>
            <p:cNvSpPr>
              <a:spLocks/>
            </p:cNvSpPr>
            <p:nvPr/>
          </p:nvSpPr>
          <p:spPr bwMode="auto">
            <a:xfrm>
              <a:off x="4198090" y="2198081"/>
              <a:ext cx="102730" cy="158242"/>
            </a:xfrm>
            <a:custGeom>
              <a:avLst/>
              <a:gdLst>
                <a:gd name="T0" fmla="*/ 0 w 161"/>
                <a:gd name="T1" fmla="*/ 248 h 248"/>
                <a:gd name="T2" fmla="*/ 113 w 161"/>
                <a:gd name="T3" fmla="*/ 216 h 248"/>
                <a:gd name="T4" fmla="*/ 161 w 161"/>
                <a:gd name="T5" fmla="*/ 0 h 248"/>
                <a:gd name="T6" fmla="*/ 0 w 161"/>
                <a:gd name="T7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48">
                  <a:moveTo>
                    <a:pt x="0" y="248"/>
                  </a:moveTo>
                  <a:lnTo>
                    <a:pt x="113" y="216"/>
                  </a:lnTo>
                  <a:lnTo>
                    <a:pt x="161" y="0"/>
                  </a:lnTo>
                  <a:lnTo>
                    <a:pt x="0" y="24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367"/>
            <p:cNvSpPr>
              <a:spLocks/>
            </p:cNvSpPr>
            <p:nvPr/>
          </p:nvSpPr>
          <p:spPr bwMode="auto">
            <a:xfrm>
              <a:off x="4265087" y="1036791"/>
              <a:ext cx="51046" cy="102091"/>
            </a:xfrm>
            <a:custGeom>
              <a:avLst/>
              <a:gdLst>
                <a:gd name="T0" fmla="*/ 0 w 80"/>
                <a:gd name="T1" fmla="*/ 0 h 160"/>
                <a:gd name="T2" fmla="*/ 8 w 80"/>
                <a:gd name="T3" fmla="*/ 160 h 160"/>
                <a:gd name="T4" fmla="*/ 80 w 80"/>
                <a:gd name="T5" fmla="*/ 24 h 160"/>
                <a:gd name="T6" fmla="*/ 0 w 80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60">
                  <a:moveTo>
                    <a:pt x="0" y="0"/>
                  </a:moveTo>
                  <a:lnTo>
                    <a:pt x="8" y="160"/>
                  </a:lnTo>
                  <a:lnTo>
                    <a:pt x="80" y="2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368"/>
            <p:cNvSpPr>
              <a:spLocks/>
            </p:cNvSpPr>
            <p:nvPr/>
          </p:nvSpPr>
          <p:spPr bwMode="auto">
            <a:xfrm>
              <a:off x="4203195" y="1435585"/>
              <a:ext cx="118043" cy="118043"/>
            </a:xfrm>
            <a:custGeom>
              <a:avLst/>
              <a:gdLst>
                <a:gd name="T0" fmla="*/ 0 w 185"/>
                <a:gd name="T1" fmla="*/ 0 h 185"/>
                <a:gd name="T2" fmla="*/ 0 w 185"/>
                <a:gd name="T3" fmla="*/ 81 h 185"/>
                <a:gd name="T4" fmla="*/ 185 w 185"/>
                <a:gd name="T5" fmla="*/ 185 h 185"/>
                <a:gd name="T6" fmla="*/ 0 w 185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85">
                  <a:moveTo>
                    <a:pt x="0" y="0"/>
                  </a:moveTo>
                  <a:lnTo>
                    <a:pt x="0" y="81"/>
                  </a:lnTo>
                  <a:lnTo>
                    <a:pt x="185" y="18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369"/>
            <p:cNvSpPr>
              <a:spLocks/>
            </p:cNvSpPr>
            <p:nvPr/>
          </p:nvSpPr>
          <p:spPr bwMode="auto">
            <a:xfrm>
              <a:off x="4203195" y="1318180"/>
              <a:ext cx="118043" cy="235449"/>
            </a:xfrm>
            <a:custGeom>
              <a:avLst/>
              <a:gdLst>
                <a:gd name="T0" fmla="*/ 121 w 185"/>
                <a:gd name="T1" fmla="*/ 0 h 369"/>
                <a:gd name="T2" fmla="*/ 0 w 185"/>
                <a:gd name="T3" fmla="*/ 184 h 369"/>
                <a:gd name="T4" fmla="*/ 185 w 185"/>
                <a:gd name="T5" fmla="*/ 369 h 369"/>
                <a:gd name="T6" fmla="*/ 121 w 185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369">
                  <a:moveTo>
                    <a:pt x="121" y="0"/>
                  </a:moveTo>
                  <a:lnTo>
                    <a:pt x="0" y="184"/>
                  </a:lnTo>
                  <a:lnTo>
                    <a:pt x="185" y="369"/>
                  </a:lnTo>
                  <a:lnTo>
                    <a:pt x="121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370"/>
            <p:cNvSpPr>
              <a:spLocks/>
            </p:cNvSpPr>
            <p:nvPr/>
          </p:nvSpPr>
          <p:spPr bwMode="auto">
            <a:xfrm>
              <a:off x="4203195" y="1487269"/>
              <a:ext cx="118043" cy="66359"/>
            </a:xfrm>
            <a:custGeom>
              <a:avLst/>
              <a:gdLst>
                <a:gd name="T0" fmla="*/ 0 w 185"/>
                <a:gd name="T1" fmla="*/ 0 h 104"/>
                <a:gd name="T2" fmla="*/ 0 w 185"/>
                <a:gd name="T3" fmla="*/ 56 h 104"/>
                <a:gd name="T4" fmla="*/ 185 w 185"/>
                <a:gd name="T5" fmla="*/ 104 h 104"/>
                <a:gd name="T6" fmla="*/ 0 w 185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04">
                  <a:moveTo>
                    <a:pt x="0" y="0"/>
                  </a:moveTo>
                  <a:lnTo>
                    <a:pt x="0" y="56"/>
                  </a:lnTo>
                  <a:lnTo>
                    <a:pt x="185" y="10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371"/>
            <p:cNvSpPr>
              <a:spLocks/>
            </p:cNvSpPr>
            <p:nvPr/>
          </p:nvSpPr>
          <p:spPr bwMode="auto">
            <a:xfrm>
              <a:off x="4203195" y="1523001"/>
              <a:ext cx="118043" cy="51046"/>
            </a:xfrm>
            <a:custGeom>
              <a:avLst/>
              <a:gdLst>
                <a:gd name="T0" fmla="*/ 0 w 185"/>
                <a:gd name="T1" fmla="*/ 0 h 80"/>
                <a:gd name="T2" fmla="*/ 0 w 185"/>
                <a:gd name="T3" fmla="*/ 80 h 80"/>
                <a:gd name="T4" fmla="*/ 185 w 185"/>
                <a:gd name="T5" fmla="*/ 48 h 80"/>
                <a:gd name="T6" fmla="*/ 0 w 185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80">
                  <a:moveTo>
                    <a:pt x="0" y="0"/>
                  </a:moveTo>
                  <a:lnTo>
                    <a:pt x="0" y="80"/>
                  </a:lnTo>
                  <a:lnTo>
                    <a:pt x="185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372"/>
            <p:cNvSpPr>
              <a:spLocks/>
            </p:cNvSpPr>
            <p:nvPr/>
          </p:nvSpPr>
          <p:spPr bwMode="auto">
            <a:xfrm>
              <a:off x="4203195" y="1553629"/>
              <a:ext cx="118043" cy="66359"/>
            </a:xfrm>
            <a:custGeom>
              <a:avLst/>
              <a:gdLst>
                <a:gd name="T0" fmla="*/ 0 w 185"/>
                <a:gd name="T1" fmla="*/ 32 h 104"/>
                <a:gd name="T2" fmla="*/ 0 w 185"/>
                <a:gd name="T3" fmla="*/ 104 h 104"/>
                <a:gd name="T4" fmla="*/ 185 w 185"/>
                <a:gd name="T5" fmla="*/ 0 h 104"/>
                <a:gd name="T6" fmla="*/ 0 w 185"/>
                <a:gd name="T7" fmla="*/ 3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04">
                  <a:moveTo>
                    <a:pt x="0" y="32"/>
                  </a:moveTo>
                  <a:lnTo>
                    <a:pt x="0" y="104"/>
                  </a:lnTo>
                  <a:lnTo>
                    <a:pt x="185" y="0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373"/>
            <p:cNvSpPr>
              <a:spLocks/>
            </p:cNvSpPr>
            <p:nvPr/>
          </p:nvSpPr>
          <p:spPr bwMode="auto">
            <a:xfrm>
              <a:off x="4203195" y="1553629"/>
              <a:ext cx="118043" cy="117405"/>
            </a:xfrm>
            <a:custGeom>
              <a:avLst/>
              <a:gdLst>
                <a:gd name="T0" fmla="*/ 0 w 185"/>
                <a:gd name="T1" fmla="*/ 104 h 184"/>
                <a:gd name="T2" fmla="*/ 8 w 185"/>
                <a:gd name="T3" fmla="*/ 184 h 184"/>
                <a:gd name="T4" fmla="*/ 185 w 185"/>
                <a:gd name="T5" fmla="*/ 0 h 184"/>
                <a:gd name="T6" fmla="*/ 0 w 185"/>
                <a:gd name="T7" fmla="*/ 10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84">
                  <a:moveTo>
                    <a:pt x="0" y="104"/>
                  </a:moveTo>
                  <a:lnTo>
                    <a:pt x="8" y="184"/>
                  </a:lnTo>
                  <a:lnTo>
                    <a:pt x="185" y="0"/>
                  </a:lnTo>
                  <a:lnTo>
                    <a:pt x="0" y="10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374"/>
            <p:cNvSpPr>
              <a:spLocks/>
            </p:cNvSpPr>
            <p:nvPr/>
          </p:nvSpPr>
          <p:spPr bwMode="auto">
            <a:xfrm>
              <a:off x="4270192" y="2198081"/>
              <a:ext cx="61255" cy="137823"/>
            </a:xfrm>
            <a:custGeom>
              <a:avLst/>
              <a:gdLst>
                <a:gd name="T0" fmla="*/ 48 w 96"/>
                <a:gd name="T1" fmla="*/ 0 h 216"/>
                <a:gd name="T2" fmla="*/ 0 w 96"/>
                <a:gd name="T3" fmla="*/ 216 h 216"/>
                <a:gd name="T4" fmla="*/ 96 w 96"/>
                <a:gd name="T5" fmla="*/ 176 h 216"/>
                <a:gd name="T6" fmla="*/ 48 w 96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16">
                  <a:moveTo>
                    <a:pt x="48" y="0"/>
                  </a:moveTo>
                  <a:lnTo>
                    <a:pt x="0" y="216"/>
                  </a:lnTo>
                  <a:lnTo>
                    <a:pt x="96" y="176"/>
                  </a:lnTo>
                  <a:lnTo>
                    <a:pt x="4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375"/>
            <p:cNvSpPr>
              <a:spLocks/>
            </p:cNvSpPr>
            <p:nvPr/>
          </p:nvSpPr>
          <p:spPr bwMode="auto">
            <a:xfrm>
              <a:off x="4208299" y="1778868"/>
              <a:ext cx="143566" cy="51046"/>
            </a:xfrm>
            <a:custGeom>
              <a:avLst/>
              <a:gdLst>
                <a:gd name="T0" fmla="*/ 0 w 225"/>
                <a:gd name="T1" fmla="*/ 0 h 80"/>
                <a:gd name="T2" fmla="*/ 8 w 225"/>
                <a:gd name="T3" fmla="*/ 80 h 80"/>
                <a:gd name="T4" fmla="*/ 225 w 225"/>
                <a:gd name="T5" fmla="*/ 16 h 80"/>
                <a:gd name="T6" fmla="*/ 0 w 225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80">
                  <a:moveTo>
                    <a:pt x="0" y="0"/>
                  </a:moveTo>
                  <a:lnTo>
                    <a:pt x="8" y="80"/>
                  </a:lnTo>
                  <a:lnTo>
                    <a:pt x="225" y="1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376"/>
            <p:cNvSpPr>
              <a:spLocks/>
            </p:cNvSpPr>
            <p:nvPr/>
          </p:nvSpPr>
          <p:spPr bwMode="auto">
            <a:xfrm>
              <a:off x="4208299" y="1716975"/>
              <a:ext cx="143566" cy="72102"/>
            </a:xfrm>
            <a:custGeom>
              <a:avLst/>
              <a:gdLst>
                <a:gd name="T0" fmla="*/ 0 w 225"/>
                <a:gd name="T1" fmla="*/ 0 h 113"/>
                <a:gd name="T2" fmla="*/ 0 w 225"/>
                <a:gd name="T3" fmla="*/ 97 h 113"/>
                <a:gd name="T4" fmla="*/ 225 w 225"/>
                <a:gd name="T5" fmla="*/ 113 h 113"/>
                <a:gd name="T6" fmla="*/ 0 w 225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13">
                  <a:moveTo>
                    <a:pt x="0" y="0"/>
                  </a:moveTo>
                  <a:lnTo>
                    <a:pt x="0" y="97"/>
                  </a:lnTo>
                  <a:lnTo>
                    <a:pt x="225" y="11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377"/>
            <p:cNvSpPr>
              <a:spLocks/>
            </p:cNvSpPr>
            <p:nvPr/>
          </p:nvSpPr>
          <p:spPr bwMode="auto">
            <a:xfrm>
              <a:off x="4208299" y="1671034"/>
              <a:ext cx="143566" cy="118043"/>
            </a:xfrm>
            <a:custGeom>
              <a:avLst/>
              <a:gdLst>
                <a:gd name="T0" fmla="*/ 0 w 225"/>
                <a:gd name="T1" fmla="*/ 0 h 185"/>
                <a:gd name="T2" fmla="*/ 0 w 225"/>
                <a:gd name="T3" fmla="*/ 72 h 185"/>
                <a:gd name="T4" fmla="*/ 225 w 225"/>
                <a:gd name="T5" fmla="*/ 185 h 185"/>
                <a:gd name="T6" fmla="*/ 0 w 225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85">
                  <a:moveTo>
                    <a:pt x="0" y="0"/>
                  </a:moveTo>
                  <a:lnTo>
                    <a:pt x="0" y="72"/>
                  </a:lnTo>
                  <a:lnTo>
                    <a:pt x="225" y="18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378"/>
            <p:cNvSpPr>
              <a:spLocks/>
            </p:cNvSpPr>
            <p:nvPr/>
          </p:nvSpPr>
          <p:spPr bwMode="auto">
            <a:xfrm>
              <a:off x="4208299" y="1553629"/>
              <a:ext cx="143566" cy="235449"/>
            </a:xfrm>
            <a:custGeom>
              <a:avLst/>
              <a:gdLst>
                <a:gd name="T0" fmla="*/ 177 w 225"/>
                <a:gd name="T1" fmla="*/ 0 h 369"/>
                <a:gd name="T2" fmla="*/ 0 w 225"/>
                <a:gd name="T3" fmla="*/ 184 h 369"/>
                <a:gd name="T4" fmla="*/ 225 w 225"/>
                <a:gd name="T5" fmla="*/ 369 h 369"/>
                <a:gd name="T6" fmla="*/ 177 w 225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369">
                  <a:moveTo>
                    <a:pt x="177" y="0"/>
                  </a:moveTo>
                  <a:lnTo>
                    <a:pt x="0" y="184"/>
                  </a:lnTo>
                  <a:lnTo>
                    <a:pt x="225" y="369"/>
                  </a:lnTo>
                  <a:lnTo>
                    <a:pt x="177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379"/>
            <p:cNvSpPr>
              <a:spLocks/>
            </p:cNvSpPr>
            <p:nvPr/>
          </p:nvSpPr>
          <p:spPr bwMode="auto">
            <a:xfrm>
              <a:off x="4203195" y="1789077"/>
              <a:ext cx="148671" cy="142928"/>
            </a:xfrm>
            <a:custGeom>
              <a:avLst/>
              <a:gdLst>
                <a:gd name="T0" fmla="*/ 0 w 233"/>
                <a:gd name="T1" fmla="*/ 152 h 224"/>
                <a:gd name="T2" fmla="*/ 8 w 233"/>
                <a:gd name="T3" fmla="*/ 224 h 224"/>
                <a:gd name="T4" fmla="*/ 233 w 233"/>
                <a:gd name="T5" fmla="*/ 0 h 224"/>
                <a:gd name="T6" fmla="*/ 0 w 233"/>
                <a:gd name="T7" fmla="*/ 15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24">
                  <a:moveTo>
                    <a:pt x="0" y="152"/>
                  </a:moveTo>
                  <a:lnTo>
                    <a:pt x="8" y="224"/>
                  </a:lnTo>
                  <a:lnTo>
                    <a:pt x="233" y="0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380"/>
            <p:cNvSpPr>
              <a:spLocks/>
            </p:cNvSpPr>
            <p:nvPr/>
          </p:nvSpPr>
          <p:spPr bwMode="auto">
            <a:xfrm>
              <a:off x="4203195" y="1789077"/>
              <a:ext cx="148671" cy="96987"/>
            </a:xfrm>
            <a:custGeom>
              <a:avLst/>
              <a:gdLst>
                <a:gd name="T0" fmla="*/ 16 w 233"/>
                <a:gd name="T1" fmla="*/ 64 h 152"/>
                <a:gd name="T2" fmla="*/ 0 w 233"/>
                <a:gd name="T3" fmla="*/ 152 h 152"/>
                <a:gd name="T4" fmla="*/ 233 w 233"/>
                <a:gd name="T5" fmla="*/ 0 h 152"/>
                <a:gd name="T6" fmla="*/ 16 w 233"/>
                <a:gd name="T7" fmla="*/ 6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52">
                  <a:moveTo>
                    <a:pt x="16" y="64"/>
                  </a:moveTo>
                  <a:lnTo>
                    <a:pt x="0" y="152"/>
                  </a:lnTo>
                  <a:lnTo>
                    <a:pt x="233" y="0"/>
                  </a:lnTo>
                  <a:lnTo>
                    <a:pt x="16" y="6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381"/>
            <p:cNvSpPr>
              <a:spLocks/>
            </p:cNvSpPr>
            <p:nvPr/>
          </p:nvSpPr>
          <p:spPr bwMode="auto">
            <a:xfrm>
              <a:off x="4270192" y="1052105"/>
              <a:ext cx="86778" cy="86778"/>
            </a:xfrm>
            <a:custGeom>
              <a:avLst/>
              <a:gdLst>
                <a:gd name="T0" fmla="*/ 72 w 136"/>
                <a:gd name="T1" fmla="*/ 0 h 136"/>
                <a:gd name="T2" fmla="*/ 0 w 136"/>
                <a:gd name="T3" fmla="*/ 136 h 136"/>
                <a:gd name="T4" fmla="*/ 136 w 136"/>
                <a:gd name="T5" fmla="*/ 32 h 136"/>
                <a:gd name="T6" fmla="*/ 72 w 136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36">
                  <a:moveTo>
                    <a:pt x="72" y="0"/>
                  </a:moveTo>
                  <a:lnTo>
                    <a:pt x="0" y="136"/>
                  </a:lnTo>
                  <a:lnTo>
                    <a:pt x="136" y="32"/>
                  </a:lnTo>
                  <a:lnTo>
                    <a:pt x="7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382"/>
            <p:cNvSpPr>
              <a:spLocks/>
            </p:cNvSpPr>
            <p:nvPr/>
          </p:nvSpPr>
          <p:spPr bwMode="auto">
            <a:xfrm>
              <a:off x="4218508" y="2069829"/>
              <a:ext cx="148671" cy="128253"/>
            </a:xfrm>
            <a:custGeom>
              <a:avLst/>
              <a:gdLst>
                <a:gd name="T0" fmla="*/ 0 w 233"/>
                <a:gd name="T1" fmla="*/ 8 h 201"/>
                <a:gd name="T2" fmla="*/ 129 w 233"/>
                <a:gd name="T3" fmla="*/ 201 h 201"/>
                <a:gd name="T4" fmla="*/ 233 w 233"/>
                <a:gd name="T5" fmla="*/ 0 h 201"/>
                <a:gd name="T6" fmla="*/ 0 w 233"/>
                <a:gd name="T7" fmla="*/ 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01">
                  <a:moveTo>
                    <a:pt x="0" y="8"/>
                  </a:moveTo>
                  <a:lnTo>
                    <a:pt x="129" y="201"/>
                  </a:lnTo>
                  <a:lnTo>
                    <a:pt x="233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383"/>
            <p:cNvSpPr>
              <a:spLocks/>
            </p:cNvSpPr>
            <p:nvPr/>
          </p:nvSpPr>
          <p:spPr bwMode="auto">
            <a:xfrm>
              <a:off x="4208299" y="1789077"/>
              <a:ext cx="158880" cy="280751"/>
            </a:xfrm>
            <a:custGeom>
              <a:avLst/>
              <a:gdLst>
                <a:gd name="T0" fmla="*/ 225 w 249"/>
                <a:gd name="T1" fmla="*/ 0 h 440"/>
                <a:gd name="T2" fmla="*/ 0 w 249"/>
                <a:gd name="T3" fmla="*/ 224 h 440"/>
                <a:gd name="T4" fmla="*/ 249 w 249"/>
                <a:gd name="T5" fmla="*/ 440 h 440"/>
                <a:gd name="T6" fmla="*/ 225 w 249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440">
                  <a:moveTo>
                    <a:pt x="225" y="0"/>
                  </a:moveTo>
                  <a:lnTo>
                    <a:pt x="0" y="224"/>
                  </a:lnTo>
                  <a:lnTo>
                    <a:pt x="249" y="440"/>
                  </a:lnTo>
                  <a:lnTo>
                    <a:pt x="225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384"/>
            <p:cNvSpPr>
              <a:spLocks/>
            </p:cNvSpPr>
            <p:nvPr/>
          </p:nvSpPr>
          <p:spPr bwMode="auto">
            <a:xfrm>
              <a:off x="4198090" y="1932005"/>
              <a:ext cx="169089" cy="137823"/>
            </a:xfrm>
            <a:custGeom>
              <a:avLst/>
              <a:gdLst>
                <a:gd name="T0" fmla="*/ 16 w 265"/>
                <a:gd name="T1" fmla="*/ 0 h 216"/>
                <a:gd name="T2" fmla="*/ 0 w 265"/>
                <a:gd name="T3" fmla="*/ 64 h 216"/>
                <a:gd name="T4" fmla="*/ 265 w 265"/>
                <a:gd name="T5" fmla="*/ 216 h 216"/>
                <a:gd name="T6" fmla="*/ 16 w 265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16">
                  <a:moveTo>
                    <a:pt x="16" y="0"/>
                  </a:moveTo>
                  <a:lnTo>
                    <a:pt x="0" y="64"/>
                  </a:lnTo>
                  <a:lnTo>
                    <a:pt x="265" y="216"/>
                  </a:lnTo>
                  <a:lnTo>
                    <a:pt x="16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385"/>
            <p:cNvSpPr>
              <a:spLocks/>
            </p:cNvSpPr>
            <p:nvPr/>
          </p:nvSpPr>
          <p:spPr bwMode="auto">
            <a:xfrm>
              <a:off x="4198090" y="1972842"/>
              <a:ext cx="169089" cy="102091"/>
            </a:xfrm>
            <a:custGeom>
              <a:avLst/>
              <a:gdLst>
                <a:gd name="T0" fmla="*/ 0 w 265"/>
                <a:gd name="T1" fmla="*/ 0 h 160"/>
                <a:gd name="T2" fmla="*/ 32 w 265"/>
                <a:gd name="T3" fmla="*/ 160 h 160"/>
                <a:gd name="T4" fmla="*/ 265 w 265"/>
                <a:gd name="T5" fmla="*/ 152 h 160"/>
                <a:gd name="T6" fmla="*/ 0 w 265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160">
                  <a:moveTo>
                    <a:pt x="0" y="0"/>
                  </a:moveTo>
                  <a:lnTo>
                    <a:pt x="32" y="160"/>
                  </a:lnTo>
                  <a:lnTo>
                    <a:pt x="265" y="1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386"/>
            <p:cNvSpPr>
              <a:spLocks/>
            </p:cNvSpPr>
            <p:nvPr/>
          </p:nvSpPr>
          <p:spPr bwMode="auto">
            <a:xfrm>
              <a:off x="4300819" y="2198081"/>
              <a:ext cx="76569" cy="112301"/>
            </a:xfrm>
            <a:custGeom>
              <a:avLst/>
              <a:gdLst>
                <a:gd name="T0" fmla="*/ 0 w 120"/>
                <a:gd name="T1" fmla="*/ 0 h 176"/>
                <a:gd name="T2" fmla="*/ 48 w 120"/>
                <a:gd name="T3" fmla="*/ 176 h 176"/>
                <a:gd name="T4" fmla="*/ 120 w 120"/>
                <a:gd name="T5" fmla="*/ 128 h 176"/>
                <a:gd name="T6" fmla="*/ 0 w 120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76">
                  <a:moveTo>
                    <a:pt x="0" y="0"/>
                  </a:moveTo>
                  <a:lnTo>
                    <a:pt x="48" y="176"/>
                  </a:lnTo>
                  <a:lnTo>
                    <a:pt x="120" y="1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387"/>
            <p:cNvSpPr>
              <a:spLocks/>
            </p:cNvSpPr>
            <p:nvPr/>
          </p:nvSpPr>
          <p:spPr bwMode="auto">
            <a:xfrm>
              <a:off x="4270192" y="1072523"/>
              <a:ext cx="132719" cy="66359"/>
            </a:xfrm>
            <a:custGeom>
              <a:avLst/>
              <a:gdLst>
                <a:gd name="T0" fmla="*/ 136 w 208"/>
                <a:gd name="T1" fmla="*/ 0 h 104"/>
                <a:gd name="T2" fmla="*/ 0 w 208"/>
                <a:gd name="T3" fmla="*/ 104 h 104"/>
                <a:gd name="T4" fmla="*/ 208 w 208"/>
                <a:gd name="T5" fmla="*/ 40 h 104"/>
                <a:gd name="T6" fmla="*/ 136 w 20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104">
                  <a:moveTo>
                    <a:pt x="136" y="0"/>
                  </a:moveTo>
                  <a:lnTo>
                    <a:pt x="0" y="104"/>
                  </a:lnTo>
                  <a:lnTo>
                    <a:pt x="208" y="40"/>
                  </a:lnTo>
                  <a:lnTo>
                    <a:pt x="136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388"/>
            <p:cNvSpPr>
              <a:spLocks/>
            </p:cNvSpPr>
            <p:nvPr/>
          </p:nvSpPr>
          <p:spPr bwMode="auto">
            <a:xfrm>
              <a:off x="4300819" y="2069829"/>
              <a:ext cx="122510" cy="158880"/>
            </a:xfrm>
            <a:custGeom>
              <a:avLst/>
              <a:gdLst>
                <a:gd name="T0" fmla="*/ 104 w 192"/>
                <a:gd name="T1" fmla="*/ 0 h 249"/>
                <a:gd name="T2" fmla="*/ 0 w 192"/>
                <a:gd name="T3" fmla="*/ 201 h 249"/>
                <a:gd name="T4" fmla="*/ 192 w 192"/>
                <a:gd name="T5" fmla="*/ 249 h 249"/>
                <a:gd name="T6" fmla="*/ 104 w 192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49">
                  <a:moveTo>
                    <a:pt x="104" y="0"/>
                  </a:moveTo>
                  <a:lnTo>
                    <a:pt x="0" y="201"/>
                  </a:lnTo>
                  <a:lnTo>
                    <a:pt x="192" y="249"/>
                  </a:lnTo>
                  <a:lnTo>
                    <a:pt x="104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389"/>
            <p:cNvSpPr>
              <a:spLocks/>
            </p:cNvSpPr>
            <p:nvPr/>
          </p:nvSpPr>
          <p:spPr bwMode="auto">
            <a:xfrm>
              <a:off x="4300819" y="2198081"/>
              <a:ext cx="122510" cy="81673"/>
            </a:xfrm>
            <a:custGeom>
              <a:avLst/>
              <a:gdLst>
                <a:gd name="T0" fmla="*/ 0 w 192"/>
                <a:gd name="T1" fmla="*/ 0 h 128"/>
                <a:gd name="T2" fmla="*/ 120 w 192"/>
                <a:gd name="T3" fmla="*/ 128 h 128"/>
                <a:gd name="T4" fmla="*/ 192 w 192"/>
                <a:gd name="T5" fmla="*/ 48 h 128"/>
                <a:gd name="T6" fmla="*/ 0 w 192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128">
                  <a:moveTo>
                    <a:pt x="0" y="0"/>
                  </a:moveTo>
                  <a:lnTo>
                    <a:pt x="120" y="128"/>
                  </a:lnTo>
                  <a:lnTo>
                    <a:pt x="192" y="4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390"/>
            <p:cNvSpPr>
              <a:spLocks/>
            </p:cNvSpPr>
            <p:nvPr/>
          </p:nvSpPr>
          <p:spPr bwMode="auto">
            <a:xfrm>
              <a:off x="4270192" y="1138882"/>
              <a:ext cx="163346" cy="179298"/>
            </a:xfrm>
            <a:custGeom>
              <a:avLst/>
              <a:gdLst>
                <a:gd name="T0" fmla="*/ 0 w 256"/>
                <a:gd name="T1" fmla="*/ 0 h 281"/>
                <a:gd name="T2" fmla="*/ 16 w 256"/>
                <a:gd name="T3" fmla="*/ 281 h 281"/>
                <a:gd name="T4" fmla="*/ 256 w 256"/>
                <a:gd name="T5" fmla="*/ 0 h 281"/>
                <a:gd name="T6" fmla="*/ 0 w 256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281">
                  <a:moveTo>
                    <a:pt x="0" y="0"/>
                  </a:moveTo>
                  <a:lnTo>
                    <a:pt x="16" y="281"/>
                  </a:lnTo>
                  <a:lnTo>
                    <a:pt x="25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391"/>
            <p:cNvSpPr>
              <a:spLocks/>
            </p:cNvSpPr>
            <p:nvPr/>
          </p:nvSpPr>
          <p:spPr bwMode="auto">
            <a:xfrm>
              <a:off x="4270192" y="1098046"/>
              <a:ext cx="163346" cy="40837"/>
            </a:xfrm>
            <a:custGeom>
              <a:avLst/>
              <a:gdLst>
                <a:gd name="T0" fmla="*/ 208 w 256"/>
                <a:gd name="T1" fmla="*/ 0 h 64"/>
                <a:gd name="T2" fmla="*/ 0 w 256"/>
                <a:gd name="T3" fmla="*/ 64 h 64"/>
                <a:gd name="T4" fmla="*/ 256 w 256"/>
                <a:gd name="T5" fmla="*/ 64 h 64"/>
                <a:gd name="T6" fmla="*/ 208 w 25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64">
                  <a:moveTo>
                    <a:pt x="208" y="0"/>
                  </a:moveTo>
                  <a:lnTo>
                    <a:pt x="0" y="64"/>
                  </a:lnTo>
                  <a:lnTo>
                    <a:pt x="256" y="64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392"/>
            <p:cNvSpPr>
              <a:spLocks/>
            </p:cNvSpPr>
            <p:nvPr/>
          </p:nvSpPr>
          <p:spPr bwMode="auto">
            <a:xfrm>
              <a:off x="4280401" y="1318180"/>
              <a:ext cx="169089" cy="235449"/>
            </a:xfrm>
            <a:custGeom>
              <a:avLst/>
              <a:gdLst>
                <a:gd name="T0" fmla="*/ 0 w 265"/>
                <a:gd name="T1" fmla="*/ 0 h 369"/>
                <a:gd name="T2" fmla="*/ 64 w 265"/>
                <a:gd name="T3" fmla="*/ 369 h 369"/>
                <a:gd name="T4" fmla="*/ 265 w 265"/>
                <a:gd name="T5" fmla="*/ 136 h 369"/>
                <a:gd name="T6" fmla="*/ 0 w 265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369">
                  <a:moveTo>
                    <a:pt x="0" y="0"/>
                  </a:moveTo>
                  <a:lnTo>
                    <a:pt x="64" y="369"/>
                  </a:lnTo>
                  <a:lnTo>
                    <a:pt x="265" y="136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393"/>
            <p:cNvSpPr>
              <a:spLocks/>
            </p:cNvSpPr>
            <p:nvPr/>
          </p:nvSpPr>
          <p:spPr bwMode="auto">
            <a:xfrm>
              <a:off x="4280401" y="1138882"/>
              <a:ext cx="179298" cy="179298"/>
            </a:xfrm>
            <a:custGeom>
              <a:avLst/>
              <a:gdLst>
                <a:gd name="T0" fmla="*/ 240 w 281"/>
                <a:gd name="T1" fmla="*/ 0 h 281"/>
                <a:gd name="T2" fmla="*/ 0 w 281"/>
                <a:gd name="T3" fmla="*/ 281 h 281"/>
                <a:gd name="T4" fmla="*/ 281 w 281"/>
                <a:gd name="T5" fmla="*/ 49 h 281"/>
                <a:gd name="T6" fmla="*/ 240 w 281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1">
                  <a:moveTo>
                    <a:pt x="240" y="0"/>
                  </a:moveTo>
                  <a:lnTo>
                    <a:pt x="0" y="281"/>
                  </a:lnTo>
                  <a:lnTo>
                    <a:pt x="281" y="49"/>
                  </a:lnTo>
                  <a:lnTo>
                    <a:pt x="24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01"/>
            <p:cNvSpPr>
              <a:spLocks/>
            </p:cNvSpPr>
            <p:nvPr/>
          </p:nvSpPr>
          <p:spPr bwMode="auto">
            <a:xfrm>
              <a:off x="4280401" y="1200775"/>
              <a:ext cx="194612" cy="204183"/>
            </a:xfrm>
            <a:custGeom>
              <a:avLst/>
              <a:gdLst>
                <a:gd name="T0" fmla="*/ 0 w 305"/>
                <a:gd name="T1" fmla="*/ 184 h 320"/>
                <a:gd name="T2" fmla="*/ 265 w 305"/>
                <a:gd name="T3" fmla="*/ 320 h 320"/>
                <a:gd name="T4" fmla="*/ 305 w 305"/>
                <a:gd name="T5" fmla="*/ 0 h 320"/>
                <a:gd name="T6" fmla="*/ 0 w 305"/>
                <a:gd name="T7" fmla="*/ 18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20">
                  <a:moveTo>
                    <a:pt x="0" y="184"/>
                  </a:moveTo>
                  <a:lnTo>
                    <a:pt x="265" y="320"/>
                  </a:lnTo>
                  <a:lnTo>
                    <a:pt x="305" y="0"/>
                  </a:lnTo>
                  <a:lnTo>
                    <a:pt x="0" y="18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02"/>
            <p:cNvSpPr>
              <a:spLocks/>
            </p:cNvSpPr>
            <p:nvPr/>
          </p:nvSpPr>
          <p:spPr bwMode="auto">
            <a:xfrm>
              <a:off x="4280401" y="1170148"/>
              <a:ext cx="194612" cy="148033"/>
            </a:xfrm>
            <a:custGeom>
              <a:avLst/>
              <a:gdLst>
                <a:gd name="T0" fmla="*/ 281 w 305"/>
                <a:gd name="T1" fmla="*/ 0 h 232"/>
                <a:gd name="T2" fmla="*/ 0 w 305"/>
                <a:gd name="T3" fmla="*/ 232 h 232"/>
                <a:gd name="T4" fmla="*/ 305 w 305"/>
                <a:gd name="T5" fmla="*/ 48 h 232"/>
                <a:gd name="T6" fmla="*/ 281 w 305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232">
                  <a:moveTo>
                    <a:pt x="281" y="0"/>
                  </a:moveTo>
                  <a:lnTo>
                    <a:pt x="0" y="232"/>
                  </a:lnTo>
                  <a:lnTo>
                    <a:pt x="305" y="48"/>
                  </a:lnTo>
                  <a:lnTo>
                    <a:pt x="281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03"/>
            <p:cNvSpPr>
              <a:spLocks/>
            </p:cNvSpPr>
            <p:nvPr/>
          </p:nvSpPr>
          <p:spPr bwMode="auto">
            <a:xfrm>
              <a:off x="4367179" y="2069829"/>
              <a:ext cx="107834" cy="158880"/>
            </a:xfrm>
            <a:custGeom>
              <a:avLst/>
              <a:gdLst>
                <a:gd name="T0" fmla="*/ 0 w 169"/>
                <a:gd name="T1" fmla="*/ 0 h 249"/>
                <a:gd name="T2" fmla="*/ 88 w 169"/>
                <a:gd name="T3" fmla="*/ 249 h 249"/>
                <a:gd name="T4" fmla="*/ 169 w 169"/>
                <a:gd name="T5" fmla="*/ 169 h 249"/>
                <a:gd name="T6" fmla="*/ 0 w 169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249">
                  <a:moveTo>
                    <a:pt x="0" y="0"/>
                  </a:moveTo>
                  <a:lnTo>
                    <a:pt x="88" y="249"/>
                  </a:lnTo>
                  <a:lnTo>
                    <a:pt x="169" y="16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04"/>
            <p:cNvSpPr>
              <a:spLocks/>
            </p:cNvSpPr>
            <p:nvPr/>
          </p:nvSpPr>
          <p:spPr bwMode="auto">
            <a:xfrm>
              <a:off x="4351865" y="1789077"/>
              <a:ext cx="138462" cy="280751"/>
            </a:xfrm>
            <a:custGeom>
              <a:avLst/>
              <a:gdLst>
                <a:gd name="T0" fmla="*/ 0 w 217"/>
                <a:gd name="T1" fmla="*/ 0 h 440"/>
                <a:gd name="T2" fmla="*/ 24 w 217"/>
                <a:gd name="T3" fmla="*/ 440 h 440"/>
                <a:gd name="T4" fmla="*/ 217 w 217"/>
                <a:gd name="T5" fmla="*/ 152 h 440"/>
                <a:gd name="T6" fmla="*/ 0 w 217"/>
                <a:gd name="T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440">
                  <a:moveTo>
                    <a:pt x="0" y="0"/>
                  </a:moveTo>
                  <a:lnTo>
                    <a:pt x="24" y="440"/>
                  </a:lnTo>
                  <a:lnTo>
                    <a:pt x="217" y="1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05"/>
            <p:cNvSpPr>
              <a:spLocks/>
            </p:cNvSpPr>
            <p:nvPr/>
          </p:nvSpPr>
          <p:spPr bwMode="auto">
            <a:xfrm>
              <a:off x="4367179" y="2069829"/>
              <a:ext cx="138462" cy="107834"/>
            </a:xfrm>
            <a:custGeom>
              <a:avLst/>
              <a:gdLst>
                <a:gd name="T0" fmla="*/ 0 w 217"/>
                <a:gd name="T1" fmla="*/ 0 h 169"/>
                <a:gd name="T2" fmla="*/ 169 w 217"/>
                <a:gd name="T3" fmla="*/ 169 h 169"/>
                <a:gd name="T4" fmla="*/ 217 w 217"/>
                <a:gd name="T5" fmla="*/ 97 h 169"/>
                <a:gd name="T6" fmla="*/ 0 w 217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69">
                  <a:moveTo>
                    <a:pt x="0" y="0"/>
                  </a:moveTo>
                  <a:lnTo>
                    <a:pt x="169" y="169"/>
                  </a:lnTo>
                  <a:lnTo>
                    <a:pt x="217" y="9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06"/>
            <p:cNvSpPr>
              <a:spLocks/>
            </p:cNvSpPr>
            <p:nvPr/>
          </p:nvSpPr>
          <p:spPr bwMode="auto">
            <a:xfrm>
              <a:off x="4449490" y="1200775"/>
              <a:ext cx="61255" cy="204183"/>
            </a:xfrm>
            <a:custGeom>
              <a:avLst/>
              <a:gdLst>
                <a:gd name="T0" fmla="*/ 40 w 96"/>
                <a:gd name="T1" fmla="*/ 0 h 320"/>
                <a:gd name="T2" fmla="*/ 0 w 96"/>
                <a:gd name="T3" fmla="*/ 320 h 320"/>
                <a:gd name="T4" fmla="*/ 96 w 96"/>
                <a:gd name="T5" fmla="*/ 72 h 320"/>
                <a:gd name="T6" fmla="*/ 40 w 96"/>
                <a:gd name="T7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320">
                  <a:moveTo>
                    <a:pt x="40" y="0"/>
                  </a:moveTo>
                  <a:lnTo>
                    <a:pt x="0" y="320"/>
                  </a:lnTo>
                  <a:lnTo>
                    <a:pt x="96" y="72"/>
                  </a:lnTo>
                  <a:lnTo>
                    <a:pt x="4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07"/>
            <p:cNvSpPr>
              <a:spLocks/>
            </p:cNvSpPr>
            <p:nvPr/>
          </p:nvSpPr>
          <p:spPr bwMode="auto">
            <a:xfrm>
              <a:off x="4459699" y="1170148"/>
              <a:ext cx="51046" cy="76569"/>
            </a:xfrm>
            <a:custGeom>
              <a:avLst/>
              <a:gdLst>
                <a:gd name="T0" fmla="*/ 0 w 80"/>
                <a:gd name="T1" fmla="*/ 0 h 120"/>
                <a:gd name="T2" fmla="*/ 24 w 80"/>
                <a:gd name="T3" fmla="*/ 48 h 120"/>
                <a:gd name="T4" fmla="*/ 80 w 80"/>
                <a:gd name="T5" fmla="*/ 120 h 120"/>
                <a:gd name="T6" fmla="*/ 0 w 80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20">
                  <a:moveTo>
                    <a:pt x="0" y="0"/>
                  </a:moveTo>
                  <a:lnTo>
                    <a:pt x="24" y="48"/>
                  </a:lnTo>
                  <a:lnTo>
                    <a:pt x="80" y="1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408"/>
            <p:cNvSpPr>
              <a:spLocks/>
            </p:cNvSpPr>
            <p:nvPr/>
          </p:nvSpPr>
          <p:spPr bwMode="auto">
            <a:xfrm>
              <a:off x="4449490" y="1246716"/>
              <a:ext cx="76569" cy="158242"/>
            </a:xfrm>
            <a:custGeom>
              <a:avLst/>
              <a:gdLst>
                <a:gd name="T0" fmla="*/ 96 w 120"/>
                <a:gd name="T1" fmla="*/ 0 h 248"/>
                <a:gd name="T2" fmla="*/ 0 w 120"/>
                <a:gd name="T3" fmla="*/ 248 h 248"/>
                <a:gd name="T4" fmla="*/ 120 w 120"/>
                <a:gd name="T5" fmla="*/ 72 h 248"/>
                <a:gd name="T6" fmla="*/ 96 w 120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248">
                  <a:moveTo>
                    <a:pt x="96" y="0"/>
                  </a:moveTo>
                  <a:lnTo>
                    <a:pt x="0" y="248"/>
                  </a:lnTo>
                  <a:lnTo>
                    <a:pt x="120" y="72"/>
                  </a:lnTo>
                  <a:lnTo>
                    <a:pt x="96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409"/>
            <p:cNvSpPr>
              <a:spLocks/>
            </p:cNvSpPr>
            <p:nvPr/>
          </p:nvSpPr>
          <p:spPr bwMode="auto">
            <a:xfrm>
              <a:off x="4367179" y="2069829"/>
              <a:ext cx="158880" cy="61893"/>
            </a:xfrm>
            <a:custGeom>
              <a:avLst/>
              <a:gdLst>
                <a:gd name="T0" fmla="*/ 0 w 249"/>
                <a:gd name="T1" fmla="*/ 0 h 97"/>
                <a:gd name="T2" fmla="*/ 217 w 249"/>
                <a:gd name="T3" fmla="*/ 97 h 97"/>
                <a:gd name="T4" fmla="*/ 249 w 249"/>
                <a:gd name="T5" fmla="*/ 8 h 97"/>
                <a:gd name="T6" fmla="*/ 0 w 249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97">
                  <a:moveTo>
                    <a:pt x="0" y="0"/>
                  </a:moveTo>
                  <a:lnTo>
                    <a:pt x="217" y="97"/>
                  </a:lnTo>
                  <a:lnTo>
                    <a:pt x="249" y="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410"/>
            <p:cNvSpPr>
              <a:spLocks/>
            </p:cNvSpPr>
            <p:nvPr/>
          </p:nvSpPr>
          <p:spPr bwMode="auto">
            <a:xfrm>
              <a:off x="4449490" y="1292657"/>
              <a:ext cx="96987" cy="112301"/>
            </a:xfrm>
            <a:custGeom>
              <a:avLst/>
              <a:gdLst>
                <a:gd name="T0" fmla="*/ 120 w 152"/>
                <a:gd name="T1" fmla="*/ 0 h 176"/>
                <a:gd name="T2" fmla="*/ 0 w 152"/>
                <a:gd name="T3" fmla="*/ 176 h 176"/>
                <a:gd name="T4" fmla="*/ 152 w 152"/>
                <a:gd name="T5" fmla="*/ 80 h 176"/>
                <a:gd name="T6" fmla="*/ 120 w 152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76">
                  <a:moveTo>
                    <a:pt x="120" y="0"/>
                  </a:moveTo>
                  <a:lnTo>
                    <a:pt x="0" y="176"/>
                  </a:lnTo>
                  <a:lnTo>
                    <a:pt x="152" y="80"/>
                  </a:lnTo>
                  <a:lnTo>
                    <a:pt x="12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411"/>
            <p:cNvSpPr>
              <a:spLocks/>
            </p:cNvSpPr>
            <p:nvPr/>
          </p:nvSpPr>
          <p:spPr bwMode="auto">
            <a:xfrm>
              <a:off x="4367179" y="1886064"/>
              <a:ext cx="184403" cy="183765"/>
            </a:xfrm>
            <a:custGeom>
              <a:avLst/>
              <a:gdLst>
                <a:gd name="T0" fmla="*/ 193 w 289"/>
                <a:gd name="T1" fmla="*/ 0 h 288"/>
                <a:gd name="T2" fmla="*/ 0 w 289"/>
                <a:gd name="T3" fmla="*/ 288 h 288"/>
                <a:gd name="T4" fmla="*/ 289 w 289"/>
                <a:gd name="T5" fmla="*/ 200 h 288"/>
                <a:gd name="T6" fmla="*/ 193 w 289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288">
                  <a:moveTo>
                    <a:pt x="193" y="0"/>
                  </a:moveTo>
                  <a:lnTo>
                    <a:pt x="0" y="288"/>
                  </a:lnTo>
                  <a:lnTo>
                    <a:pt x="289" y="200"/>
                  </a:lnTo>
                  <a:lnTo>
                    <a:pt x="19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412"/>
            <p:cNvSpPr>
              <a:spLocks/>
            </p:cNvSpPr>
            <p:nvPr/>
          </p:nvSpPr>
          <p:spPr bwMode="auto">
            <a:xfrm>
              <a:off x="4367179" y="2013678"/>
              <a:ext cx="184403" cy="61255"/>
            </a:xfrm>
            <a:custGeom>
              <a:avLst/>
              <a:gdLst>
                <a:gd name="T0" fmla="*/ 0 w 289"/>
                <a:gd name="T1" fmla="*/ 88 h 96"/>
                <a:gd name="T2" fmla="*/ 249 w 289"/>
                <a:gd name="T3" fmla="*/ 96 h 96"/>
                <a:gd name="T4" fmla="*/ 289 w 289"/>
                <a:gd name="T5" fmla="*/ 0 h 96"/>
                <a:gd name="T6" fmla="*/ 0 w 289"/>
                <a:gd name="T7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9" h="96">
                  <a:moveTo>
                    <a:pt x="0" y="88"/>
                  </a:moveTo>
                  <a:lnTo>
                    <a:pt x="249" y="96"/>
                  </a:lnTo>
                  <a:lnTo>
                    <a:pt x="289" y="0"/>
                  </a:lnTo>
                  <a:lnTo>
                    <a:pt x="0" y="8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413"/>
            <p:cNvSpPr>
              <a:spLocks/>
            </p:cNvSpPr>
            <p:nvPr/>
          </p:nvSpPr>
          <p:spPr bwMode="auto">
            <a:xfrm>
              <a:off x="4449490" y="1343703"/>
              <a:ext cx="112301" cy="61255"/>
            </a:xfrm>
            <a:custGeom>
              <a:avLst/>
              <a:gdLst>
                <a:gd name="T0" fmla="*/ 152 w 176"/>
                <a:gd name="T1" fmla="*/ 0 h 96"/>
                <a:gd name="T2" fmla="*/ 0 w 176"/>
                <a:gd name="T3" fmla="*/ 96 h 96"/>
                <a:gd name="T4" fmla="*/ 176 w 176"/>
                <a:gd name="T5" fmla="*/ 56 h 96"/>
                <a:gd name="T6" fmla="*/ 152 w 17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96">
                  <a:moveTo>
                    <a:pt x="152" y="0"/>
                  </a:moveTo>
                  <a:lnTo>
                    <a:pt x="0" y="96"/>
                  </a:lnTo>
                  <a:lnTo>
                    <a:pt x="176" y="56"/>
                  </a:lnTo>
                  <a:lnTo>
                    <a:pt x="152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414"/>
            <p:cNvSpPr>
              <a:spLocks/>
            </p:cNvSpPr>
            <p:nvPr/>
          </p:nvSpPr>
          <p:spPr bwMode="auto">
            <a:xfrm>
              <a:off x="4490327" y="1886064"/>
              <a:ext cx="71464" cy="127614"/>
            </a:xfrm>
            <a:custGeom>
              <a:avLst/>
              <a:gdLst>
                <a:gd name="T0" fmla="*/ 0 w 112"/>
                <a:gd name="T1" fmla="*/ 0 h 200"/>
                <a:gd name="T2" fmla="*/ 96 w 112"/>
                <a:gd name="T3" fmla="*/ 200 h 200"/>
                <a:gd name="T4" fmla="*/ 112 w 112"/>
                <a:gd name="T5" fmla="*/ 128 h 200"/>
                <a:gd name="T6" fmla="*/ 0 w 112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00">
                  <a:moveTo>
                    <a:pt x="0" y="0"/>
                  </a:moveTo>
                  <a:lnTo>
                    <a:pt x="96" y="200"/>
                  </a:lnTo>
                  <a:lnTo>
                    <a:pt x="112" y="1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415"/>
            <p:cNvSpPr>
              <a:spLocks/>
            </p:cNvSpPr>
            <p:nvPr/>
          </p:nvSpPr>
          <p:spPr bwMode="auto">
            <a:xfrm>
              <a:off x="4449490" y="1379435"/>
              <a:ext cx="117405" cy="56150"/>
            </a:xfrm>
            <a:custGeom>
              <a:avLst/>
              <a:gdLst>
                <a:gd name="T0" fmla="*/ 176 w 184"/>
                <a:gd name="T1" fmla="*/ 0 h 88"/>
                <a:gd name="T2" fmla="*/ 0 w 184"/>
                <a:gd name="T3" fmla="*/ 40 h 88"/>
                <a:gd name="T4" fmla="*/ 184 w 184"/>
                <a:gd name="T5" fmla="*/ 88 h 88"/>
                <a:gd name="T6" fmla="*/ 176 w 184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88">
                  <a:moveTo>
                    <a:pt x="176" y="0"/>
                  </a:moveTo>
                  <a:lnTo>
                    <a:pt x="0" y="40"/>
                  </a:lnTo>
                  <a:lnTo>
                    <a:pt x="184" y="88"/>
                  </a:lnTo>
                  <a:lnTo>
                    <a:pt x="176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416"/>
            <p:cNvSpPr>
              <a:spLocks/>
            </p:cNvSpPr>
            <p:nvPr/>
          </p:nvSpPr>
          <p:spPr bwMode="auto">
            <a:xfrm>
              <a:off x="4449490" y="1404958"/>
              <a:ext cx="117405" cy="87416"/>
            </a:xfrm>
            <a:custGeom>
              <a:avLst/>
              <a:gdLst>
                <a:gd name="T0" fmla="*/ 184 w 184"/>
                <a:gd name="T1" fmla="*/ 48 h 137"/>
                <a:gd name="T2" fmla="*/ 0 w 184"/>
                <a:gd name="T3" fmla="*/ 0 h 137"/>
                <a:gd name="T4" fmla="*/ 184 w 184"/>
                <a:gd name="T5" fmla="*/ 137 h 137"/>
                <a:gd name="T6" fmla="*/ 184 w 184"/>
                <a:gd name="T7" fmla="*/ 4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137">
                  <a:moveTo>
                    <a:pt x="184" y="48"/>
                  </a:moveTo>
                  <a:lnTo>
                    <a:pt x="0" y="0"/>
                  </a:lnTo>
                  <a:lnTo>
                    <a:pt x="184" y="137"/>
                  </a:lnTo>
                  <a:lnTo>
                    <a:pt x="184" y="48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417"/>
            <p:cNvSpPr>
              <a:spLocks/>
            </p:cNvSpPr>
            <p:nvPr/>
          </p:nvSpPr>
          <p:spPr bwMode="auto">
            <a:xfrm>
              <a:off x="4490327" y="1886064"/>
              <a:ext cx="76569" cy="81673"/>
            </a:xfrm>
            <a:custGeom>
              <a:avLst/>
              <a:gdLst>
                <a:gd name="T0" fmla="*/ 0 w 120"/>
                <a:gd name="T1" fmla="*/ 0 h 128"/>
                <a:gd name="T2" fmla="*/ 112 w 120"/>
                <a:gd name="T3" fmla="*/ 128 h 128"/>
                <a:gd name="T4" fmla="*/ 120 w 120"/>
                <a:gd name="T5" fmla="*/ 32 h 128"/>
                <a:gd name="T6" fmla="*/ 0 w 120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28">
                  <a:moveTo>
                    <a:pt x="0" y="0"/>
                  </a:moveTo>
                  <a:lnTo>
                    <a:pt x="112" y="128"/>
                  </a:lnTo>
                  <a:lnTo>
                    <a:pt x="120" y="3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418"/>
            <p:cNvSpPr>
              <a:spLocks/>
            </p:cNvSpPr>
            <p:nvPr/>
          </p:nvSpPr>
          <p:spPr bwMode="auto">
            <a:xfrm>
              <a:off x="4566895" y="1435585"/>
              <a:ext cx="5105" cy="107834"/>
            </a:xfrm>
            <a:custGeom>
              <a:avLst/>
              <a:gdLst>
                <a:gd name="T0" fmla="*/ 0 w 8"/>
                <a:gd name="T1" fmla="*/ 0 h 169"/>
                <a:gd name="T2" fmla="*/ 0 w 8"/>
                <a:gd name="T3" fmla="*/ 89 h 169"/>
                <a:gd name="T4" fmla="*/ 8 w 8"/>
                <a:gd name="T5" fmla="*/ 169 h 169"/>
                <a:gd name="T6" fmla="*/ 0 w 8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9">
                  <a:moveTo>
                    <a:pt x="0" y="0"/>
                  </a:moveTo>
                  <a:lnTo>
                    <a:pt x="0" y="89"/>
                  </a:lnTo>
                  <a:lnTo>
                    <a:pt x="8" y="16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419"/>
            <p:cNvSpPr>
              <a:spLocks/>
            </p:cNvSpPr>
            <p:nvPr/>
          </p:nvSpPr>
          <p:spPr bwMode="auto">
            <a:xfrm>
              <a:off x="4321238" y="1404958"/>
              <a:ext cx="250762" cy="148671"/>
            </a:xfrm>
            <a:custGeom>
              <a:avLst/>
              <a:gdLst>
                <a:gd name="T0" fmla="*/ 201 w 393"/>
                <a:gd name="T1" fmla="*/ 0 h 233"/>
                <a:gd name="T2" fmla="*/ 0 w 393"/>
                <a:gd name="T3" fmla="*/ 233 h 233"/>
                <a:gd name="T4" fmla="*/ 393 w 393"/>
                <a:gd name="T5" fmla="*/ 217 h 233"/>
                <a:gd name="T6" fmla="*/ 201 w 393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233">
                  <a:moveTo>
                    <a:pt x="201" y="0"/>
                  </a:moveTo>
                  <a:lnTo>
                    <a:pt x="0" y="233"/>
                  </a:lnTo>
                  <a:lnTo>
                    <a:pt x="393" y="217"/>
                  </a:lnTo>
                  <a:lnTo>
                    <a:pt x="201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420"/>
            <p:cNvSpPr>
              <a:spLocks/>
            </p:cNvSpPr>
            <p:nvPr/>
          </p:nvSpPr>
          <p:spPr bwMode="auto">
            <a:xfrm>
              <a:off x="4449490" y="1404958"/>
              <a:ext cx="122510" cy="138462"/>
            </a:xfrm>
            <a:custGeom>
              <a:avLst/>
              <a:gdLst>
                <a:gd name="T0" fmla="*/ 184 w 192"/>
                <a:gd name="T1" fmla="*/ 137 h 217"/>
                <a:gd name="T2" fmla="*/ 0 w 192"/>
                <a:gd name="T3" fmla="*/ 0 h 217"/>
                <a:gd name="T4" fmla="*/ 192 w 192"/>
                <a:gd name="T5" fmla="*/ 217 h 217"/>
                <a:gd name="T6" fmla="*/ 184 w 192"/>
                <a:gd name="T7" fmla="*/ 13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217">
                  <a:moveTo>
                    <a:pt x="184" y="137"/>
                  </a:moveTo>
                  <a:lnTo>
                    <a:pt x="0" y="0"/>
                  </a:lnTo>
                  <a:lnTo>
                    <a:pt x="192" y="217"/>
                  </a:lnTo>
                  <a:lnTo>
                    <a:pt x="184" y="137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421"/>
            <p:cNvSpPr>
              <a:spLocks/>
            </p:cNvSpPr>
            <p:nvPr/>
          </p:nvSpPr>
          <p:spPr bwMode="auto">
            <a:xfrm>
              <a:off x="4321238" y="1543420"/>
              <a:ext cx="250762" cy="61255"/>
            </a:xfrm>
            <a:custGeom>
              <a:avLst/>
              <a:gdLst>
                <a:gd name="T0" fmla="*/ 393 w 393"/>
                <a:gd name="T1" fmla="*/ 0 h 96"/>
                <a:gd name="T2" fmla="*/ 0 w 393"/>
                <a:gd name="T3" fmla="*/ 16 h 96"/>
                <a:gd name="T4" fmla="*/ 393 w 393"/>
                <a:gd name="T5" fmla="*/ 96 h 96"/>
                <a:gd name="T6" fmla="*/ 393 w 393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96">
                  <a:moveTo>
                    <a:pt x="393" y="0"/>
                  </a:moveTo>
                  <a:lnTo>
                    <a:pt x="0" y="16"/>
                  </a:lnTo>
                  <a:lnTo>
                    <a:pt x="393" y="96"/>
                  </a:lnTo>
                  <a:lnTo>
                    <a:pt x="393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422"/>
            <p:cNvSpPr>
              <a:spLocks/>
            </p:cNvSpPr>
            <p:nvPr/>
          </p:nvSpPr>
          <p:spPr bwMode="auto">
            <a:xfrm>
              <a:off x="4321238" y="1553629"/>
              <a:ext cx="250762" cy="235449"/>
            </a:xfrm>
            <a:custGeom>
              <a:avLst/>
              <a:gdLst>
                <a:gd name="T0" fmla="*/ 0 w 393"/>
                <a:gd name="T1" fmla="*/ 0 h 369"/>
                <a:gd name="T2" fmla="*/ 48 w 393"/>
                <a:gd name="T3" fmla="*/ 369 h 369"/>
                <a:gd name="T4" fmla="*/ 393 w 393"/>
                <a:gd name="T5" fmla="*/ 152 h 369"/>
                <a:gd name="T6" fmla="*/ 0 w 393"/>
                <a:gd name="T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369">
                  <a:moveTo>
                    <a:pt x="0" y="0"/>
                  </a:moveTo>
                  <a:lnTo>
                    <a:pt x="48" y="369"/>
                  </a:lnTo>
                  <a:lnTo>
                    <a:pt x="393" y="15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423"/>
            <p:cNvSpPr>
              <a:spLocks/>
            </p:cNvSpPr>
            <p:nvPr/>
          </p:nvSpPr>
          <p:spPr bwMode="auto">
            <a:xfrm>
              <a:off x="4321238" y="1553629"/>
              <a:ext cx="250762" cy="96987"/>
            </a:xfrm>
            <a:custGeom>
              <a:avLst/>
              <a:gdLst>
                <a:gd name="T0" fmla="*/ 393 w 393"/>
                <a:gd name="T1" fmla="*/ 80 h 152"/>
                <a:gd name="T2" fmla="*/ 0 w 393"/>
                <a:gd name="T3" fmla="*/ 0 h 152"/>
                <a:gd name="T4" fmla="*/ 393 w 393"/>
                <a:gd name="T5" fmla="*/ 152 h 152"/>
                <a:gd name="T6" fmla="*/ 393 w 393"/>
                <a:gd name="T7" fmla="*/ 8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3" h="152">
                  <a:moveTo>
                    <a:pt x="393" y="80"/>
                  </a:moveTo>
                  <a:lnTo>
                    <a:pt x="0" y="0"/>
                  </a:lnTo>
                  <a:lnTo>
                    <a:pt x="393" y="152"/>
                  </a:lnTo>
                  <a:lnTo>
                    <a:pt x="393" y="8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424"/>
            <p:cNvSpPr>
              <a:spLocks/>
            </p:cNvSpPr>
            <p:nvPr/>
          </p:nvSpPr>
          <p:spPr bwMode="auto">
            <a:xfrm>
              <a:off x="4351865" y="1650616"/>
              <a:ext cx="220135" cy="138462"/>
            </a:xfrm>
            <a:custGeom>
              <a:avLst/>
              <a:gdLst>
                <a:gd name="T0" fmla="*/ 345 w 345"/>
                <a:gd name="T1" fmla="*/ 0 h 217"/>
                <a:gd name="T2" fmla="*/ 0 w 345"/>
                <a:gd name="T3" fmla="*/ 217 h 217"/>
                <a:gd name="T4" fmla="*/ 345 w 345"/>
                <a:gd name="T5" fmla="*/ 72 h 217"/>
                <a:gd name="T6" fmla="*/ 345 w 345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17">
                  <a:moveTo>
                    <a:pt x="345" y="0"/>
                  </a:moveTo>
                  <a:lnTo>
                    <a:pt x="0" y="217"/>
                  </a:lnTo>
                  <a:lnTo>
                    <a:pt x="345" y="72"/>
                  </a:lnTo>
                  <a:lnTo>
                    <a:pt x="345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425"/>
            <p:cNvSpPr>
              <a:spLocks/>
            </p:cNvSpPr>
            <p:nvPr/>
          </p:nvSpPr>
          <p:spPr bwMode="auto">
            <a:xfrm>
              <a:off x="4351865" y="1757812"/>
              <a:ext cx="220135" cy="128253"/>
            </a:xfrm>
            <a:custGeom>
              <a:avLst/>
              <a:gdLst>
                <a:gd name="T0" fmla="*/ 0 w 345"/>
                <a:gd name="T1" fmla="*/ 49 h 201"/>
                <a:gd name="T2" fmla="*/ 217 w 345"/>
                <a:gd name="T3" fmla="*/ 201 h 201"/>
                <a:gd name="T4" fmla="*/ 345 w 345"/>
                <a:gd name="T5" fmla="*/ 0 h 201"/>
                <a:gd name="T6" fmla="*/ 0 w 345"/>
                <a:gd name="T7" fmla="*/ 4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01">
                  <a:moveTo>
                    <a:pt x="0" y="49"/>
                  </a:moveTo>
                  <a:lnTo>
                    <a:pt x="217" y="201"/>
                  </a:lnTo>
                  <a:lnTo>
                    <a:pt x="345" y="0"/>
                  </a:lnTo>
                  <a:lnTo>
                    <a:pt x="0" y="49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426"/>
            <p:cNvSpPr>
              <a:spLocks/>
            </p:cNvSpPr>
            <p:nvPr/>
          </p:nvSpPr>
          <p:spPr bwMode="auto">
            <a:xfrm>
              <a:off x="4351865" y="1696557"/>
              <a:ext cx="220135" cy="92521"/>
            </a:xfrm>
            <a:custGeom>
              <a:avLst/>
              <a:gdLst>
                <a:gd name="T0" fmla="*/ 345 w 345"/>
                <a:gd name="T1" fmla="*/ 0 h 145"/>
                <a:gd name="T2" fmla="*/ 0 w 345"/>
                <a:gd name="T3" fmla="*/ 145 h 145"/>
                <a:gd name="T4" fmla="*/ 345 w 345"/>
                <a:gd name="T5" fmla="*/ 96 h 145"/>
                <a:gd name="T6" fmla="*/ 345 w 345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45">
                  <a:moveTo>
                    <a:pt x="345" y="0"/>
                  </a:moveTo>
                  <a:lnTo>
                    <a:pt x="0" y="145"/>
                  </a:lnTo>
                  <a:lnTo>
                    <a:pt x="345" y="96"/>
                  </a:lnTo>
                  <a:lnTo>
                    <a:pt x="345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427"/>
            <p:cNvSpPr>
              <a:spLocks/>
            </p:cNvSpPr>
            <p:nvPr/>
          </p:nvSpPr>
          <p:spPr bwMode="auto">
            <a:xfrm>
              <a:off x="4490327" y="1757812"/>
              <a:ext cx="81673" cy="128253"/>
            </a:xfrm>
            <a:custGeom>
              <a:avLst/>
              <a:gdLst>
                <a:gd name="T0" fmla="*/ 128 w 128"/>
                <a:gd name="T1" fmla="*/ 0 h 201"/>
                <a:gd name="T2" fmla="*/ 0 w 128"/>
                <a:gd name="T3" fmla="*/ 201 h 201"/>
                <a:gd name="T4" fmla="*/ 128 w 128"/>
                <a:gd name="T5" fmla="*/ 89 h 201"/>
                <a:gd name="T6" fmla="*/ 128 w 128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01">
                  <a:moveTo>
                    <a:pt x="128" y="0"/>
                  </a:moveTo>
                  <a:lnTo>
                    <a:pt x="0" y="201"/>
                  </a:lnTo>
                  <a:lnTo>
                    <a:pt x="128" y="89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428"/>
            <p:cNvSpPr>
              <a:spLocks/>
            </p:cNvSpPr>
            <p:nvPr/>
          </p:nvSpPr>
          <p:spPr bwMode="auto">
            <a:xfrm>
              <a:off x="4490327" y="1870750"/>
              <a:ext cx="81673" cy="35732"/>
            </a:xfrm>
            <a:custGeom>
              <a:avLst/>
              <a:gdLst>
                <a:gd name="T0" fmla="*/ 0 w 128"/>
                <a:gd name="T1" fmla="*/ 24 h 56"/>
                <a:gd name="T2" fmla="*/ 120 w 128"/>
                <a:gd name="T3" fmla="*/ 56 h 56"/>
                <a:gd name="T4" fmla="*/ 128 w 128"/>
                <a:gd name="T5" fmla="*/ 0 h 56"/>
                <a:gd name="T6" fmla="*/ 0 w 128"/>
                <a:gd name="T7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6">
                  <a:moveTo>
                    <a:pt x="0" y="24"/>
                  </a:moveTo>
                  <a:lnTo>
                    <a:pt x="120" y="56"/>
                  </a:lnTo>
                  <a:lnTo>
                    <a:pt x="128" y="0"/>
                  </a:lnTo>
                  <a:lnTo>
                    <a:pt x="0" y="24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429"/>
            <p:cNvSpPr>
              <a:spLocks/>
            </p:cNvSpPr>
            <p:nvPr/>
          </p:nvSpPr>
          <p:spPr bwMode="auto">
            <a:xfrm>
              <a:off x="4490327" y="1814600"/>
              <a:ext cx="81673" cy="71464"/>
            </a:xfrm>
            <a:custGeom>
              <a:avLst/>
              <a:gdLst>
                <a:gd name="T0" fmla="*/ 128 w 128"/>
                <a:gd name="T1" fmla="*/ 0 h 112"/>
                <a:gd name="T2" fmla="*/ 0 w 128"/>
                <a:gd name="T3" fmla="*/ 112 h 112"/>
                <a:gd name="T4" fmla="*/ 128 w 128"/>
                <a:gd name="T5" fmla="*/ 88 h 112"/>
                <a:gd name="T6" fmla="*/ 128 w 12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2">
                  <a:moveTo>
                    <a:pt x="128" y="0"/>
                  </a:moveTo>
                  <a:lnTo>
                    <a:pt x="0" y="112"/>
                  </a:lnTo>
                  <a:lnTo>
                    <a:pt x="128" y="88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430"/>
            <p:cNvSpPr>
              <a:spLocks/>
            </p:cNvSpPr>
            <p:nvPr/>
          </p:nvSpPr>
          <p:spPr bwMode="auto">
            <a:xfrm>
              <a:off x="4561791" y="1870750"/>
              <a:ext cx="10209" cy="96987"/>
            </a:xfrm>
            <a:custGeom>
              <a:avLst/>
              <a:gdLst>
                <a:gd name="T0" fmla="*/ 8 w 16"/>
                <a:gd name="T1" fmla="*/ 56 h 152"/>
                <a:gd name="T2" fmla="*/ 0 w 16"/>
                <a:gd name="T3" fmla="*/ 152 h 152"/>
                <a:gd name="T4" fmla="*/ 16 w 16"/>
                <a:gd name="T5" fmla="*/ 0 h 152"/>
                <a:gd name="T6" fmla="*/ 8 w 16"/>
                <a:gd name="T7" fmla="*/ 5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2">
                  <a:moveTo>
                    <a:pt x="8" y="56"/>
                  </a:moveTo>
                  <a:lnTo>
                    <a:pt x="0" y="152"/>
                  </a:lnTo>
                  <a:lnTo>
                    <a:pt x="16" y="0"/>
                  </a:lnTo>
                  <a:lnTo>
                    <a:pt x="8" y="56"/>
                  </a:lnTo>
                  <a:close/>
                </a:path>
              </a:pathLst>
            </a:custGeom>
            <a:noFill/>
            <a:ln w="6350">
              <a:solidFill>
                <a:schemeClr val="bg1">
                  <a:lumMod val="9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8" name="组合 407"/>
          <p:cNvGrpSpPr/>
          <p:nvPr/>
        </p:nvGrpSpPr>
        <p:grpSpPr>
          <a:xfrm flipH="1">
            <a:off x="5067441" y="1042576"/>
            <a:ext cx="369171" cy="1272568"/>
            <a:chOff x="3783013" y="925513"/>
            <a:chExt cx="930276" cy="3206750"/>
          </a:xfrm>
        </p:grpSpPr>
        <p:sp>
          <p:nvSpPr>
            <p:cNvPr id="318" name="Freeform 482"/>
            <p:cNvSpPr>
              <a:spLocks/>
            </p:cNvSpPr>
            <p:nvPr/>
          </p:nvSpPr>
          <p:spPr bwMode="auto">
            <a:xfrm>
              <a:off x="3795713" y="3038475"/>
              <a:ext cx="12700" cy="304800"/>
            </a:xfrm>
            <a:custGeom>
              <a:avLst/>
              <a:gdLst>
                <a:gd name="T0" fmla="*/ 0 w 8"/>
                <a:gd name="T1" fmla="*/ 0 h 192"/>
                <a:gd name="T2" fmla="*/ 0 w 8"/>
                <a:gd name="T3" fmla="*/ 192 h 192"/>
                <a:gd name="T4" fmla="*/ 8 w 8"/>
                <a:gd name="T5" fmla="*/ 96 h 192"/>
                <a:gd name="T6" fmla="*/ 0 w 8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92">
                  <a:moveTo>
                    <a:pt x="0" y="0"/>
                  </a:moveTo>
                  <a:lnTo>
                    <a:pt x="0" y="192"/>
                  </a:lnTo>
                  <a:lnTo>
                    <a:pt x="8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483"/>
            <p:cNvSpPr>
              <a:spLocks/>
            </p:cNvSpPr>
            <p:nvPr/>
          </p:nvSpPr>
          <p:spPr bwMode="auto">
            <a:xfrm>
              <a:off x="3783013" y="1982788"/>
              <a:ext cx="25400" cy="254000"/>
            </a:xfrm>
            <a:custGeom>
              <a:avLst/>
              <a:gdLst>
                <a:gd name="T0" fmla="*/ 0 w 16"/>
                <a:gd name="T1" fmla="*/ 0 h 160"/>
                <a:gd name="T2" fmla="*/ 8 w 16"/>
                <a:gd name="T3" fmla="*/ 160 h 160"/>
                <a:gd name="T4" fmla="*/ 16 w 16"/>
                <a:gd name="T5" fmla="*/ 72 h 160"/>
                <a:gd name="T6" fmla="*/ 0 w 16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60">
                  <a:moveTo>
                    <a:pt x="0" y="0"/>
                  </a:moveTo>
                  <a:lnTo>
                    <a:pt x="8" y="160"/>
                  </a:lnTo>
                  <a:lnTo>
                    <a:pt x="1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484"/>
            <p:cNvSpPr>
              <a:spLocks/>
            </p:cNvSpPr>
            <p:nvPr/>
          </p:nvSpPr>
          <p:spPr bwMode="auto">
            <a:xfrm>
              <a:off x="3783013" y="1460500"/>
              <a:ext cx="25400" cy="330200"/>
            </a:xfrm>
            <a:custGeom>
              <a:avLst/>
              <a:gdLst>
                <a:gd name="T0" fmla="*/ 0 w 16"/>
                <a:gd name="T1" fmla="*/ 0 h 208"/>
                <a:gd name="T2" fmla="*/ 8 w 16"/>
                <a:gd name="T3" fmla="*/ 208 h 208"/>
                <a:gd name="T4" fmla="*/ 16 w 16"/>
                <a:gd name="T5" fmla="*/ 88 h 208"/>
                <a:gd name="T6" fmla="*/ 0 w 16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08">
                  <a:moveTo>
                    <a:pt x="0" y="0"/>
                  </a:moveTo>
                  <a:lnTo>
                    <a:pt x="8" y="208"/>
                  </a:lnTo>
                  <a:lnTo>
                    <a:pt x="16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485"/>
            <p:cNvSpPr>
              <a:spLocks/>
            </p:cNvSpPr>
            <p:nvPr/>
          </p:nvSpPr>
          <p:spPr bwMode="auto">
            <a:xfrm>
              <a:off x="3783013" y="4005263"/>
              <a:ext cx="76200" cy="127000"/>
            </a:xfrm>
            <a:custGeom>
              <a:avLst/>
              <a:gdLst>
                <a:gd name="T0" fmla="*/ 0 w 48"/>
                <a:gd name="T1" fmla="*/ 0 h 80"/>
                <a:gd name="T2" fmla="*/ 0 w 48"/>
                <a:gd name="T3" fmla="*/ 72 h 80"/>
                <a:gd name="T4" fmla="*/ 48 w 48"/>
                <a:gd name="T5" fmla="*/ 80 h 80"/>
                <a:gd name="T6" fmla="*/ 0 w 48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0">
                  <a:moveTo>
                    <a:pt x="0" y="0"/>
                  </a:moveTo>
                  <a:lnTo>
                    <a:pt x="0" y="72"/>
                  </a:lnTo>
                  <a:lnTo>
                    <a:pt x="48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487"/>
            <p:cNvSpPr>
              <a:spLocks/>
            </p:cNvSpPr>
            <p:nvPr/>
          </p:nvSpPr>
          <p:spPr bwMode="auto">
            <a:xfrm>
              <a:off x="3795713" y="925513"/>
              <a:ext cx="114300" cy="190500"/>
            </a:xfrm>
            <a:custGeom>
              <a:avLst/>
              <a:gdLst>
                <a:gd name="T0" fmla="*/ 0 w 72"/>
                <a:gd name="T1" fmla="*/ 32 h 120"/>
                <a:gd name="T2" fmla="*/ 0 w 72"/>
                <a:gd name="T3" fmla="*/ 120 h 120"/>
                <a:gd name="T4" fmla="*/ 72 w 72"/>
                <a:gd name="T5" fmla="*/ 0 h 120"/>
                <a:gd name="T6" fmla="*/ 0 w 72"/>
                <a:gd name="T7" fmla="*/ 3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20">
                  <a:moveTo>
                    <a:pt x="0" y="32"/>
                  </a:moveTo>
                  <a:lnTo>
                    <a:pt x="0" y="120"/>
                  </a:lnTo>
                  <a:lnTo>
                    <a:pt x="72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488"/>
            <p:cNvSpPr>
              <a:spLocks/>
            </p:cNvSpPr>
            <p:nvPr/>
          </p:nvSpPr>
          <p:spPr bwMode="auto">
            <a:xfrm>
              <a:off x="3795713" y="925513"/>
              <a:ext cx="114300" cy="50800"/>
            </a:xfrm>
            <a:custGeom>
              <a:avLst/>
              <a:gdLst>
                <a:gd name="T0" fmla="*/ 0 w 72"/>
                <a:gd name="T1" fmla="*/ 8 h 32"/>
                <a:gd name="T2" fmla="*/ 0 w 72"/>
                <a:gd name="T3" fmla="*/ 32 h 32"/>
                <a:gd name="T4" fmla="*/ 72 w 72"/>
                <a:gd name="T5" fmla="*/ 0 h 32"/>
                <a:gd name="T6" fmla="*/ 0 w 72"/>
                <a:gd name="T7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32">
                  <a:moveTo>
                    <a:pt x="0" y="8"/>
                  </a:moveTo>
                  <a:lnTo>
                    <a:pt x="0" y="32"/>
                  </a:lnTo>
                  <a:lnTo>
                    <a:pt x="7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491"/>
            <p:cNvSpPr>
              <a:spLocks/>
            </p:cNvSpPr>
            <p:nvPr/>
          </p:nvSpPr>
          <p:spPr bwMode="auto">
            <a:xfrm>
              <a:off x="3783013" y="3929063"/>
              <a:ext cx="165100" cy="203200"/>
            </a:xfrm>
            <a:custGeom>
              <a:avLst/>
              <a:gdLst>
                <a:gd name="T0" fmla="*/ 0 w 104"/>
                <a:gd name="T1" fmla="*/ 48 h 128"/>
                <a:gd name="T2" fmla="*/ 48 w 104"/>
                <a:gd name="T3" fmla="*/ 128 h 128"/>
                <a:gd name="T4" fmla="*/ 104 w 104"/>
                <a:gd name="T5" fmla="*/ 0 h 128"/>
                <a:gd name="T6" fmla="*/ 0 w 104"/>
                <a:gd name="T7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8">
                  <a:moveTo>
                    <a:pt x="0" y="48"/>
                  </a:moveTo>
                  <a:lnTo>
                    <a:pt x="48" y="128"/>
                  </a:lnTo>
                  <a:lnTo>
                    <a:pt x="104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492"/>
            <p:cNvSpPr>
              <a:spLocks/>
            </p:cNvSpPr>
            <p:nvPr/>
          </p:nvSpPr>
          <p:spPr bwMode="auto">
            <a:xfrm>
              <a:off x="3859213" y="3929063"/>
              <a:ext cx="88900" cy="203200"/>
            </a:xfrm>
            <a:custGeom>
              <a:avLst/>
              <a:gdLst>
                <a:gd name="T0" fmla="*/ 0 w 56"/>
                <a:gd name="T1" fmla="*/ 128 h 128"/>
                <a:gd name="T2" fmla="*/ 56 w 56"/>
                <a:gd name="T3" fmla="*/ 128 h 128"/>
                <a:gd name="T4" fmla="*/ 56 w 56"/>
                <a:gd name="T5" fmla="*/ 0 h 128"/>
                <a:gd name="T6" fmla="*/ 0 w 56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8">
                  <a:moveTo>
                    <a:pt x="0" y="128"/>
                  </a:moveTo>
                  <a:lnTo>
                    <a:pt x="56" y="128"/>
                  </a:lnTo>
                  <a:lnTo>
                    <a:pt x="56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493"/>
            <p:cNvSpPr>
              <a:spLocks/>
            </p:cNvSpPr>
            <p:nvPr/>
          </p:nvSpPr>
          <p:spPr bwMode="auto">
            <a:xfrm>
              <a:off x="3783013" y="3865563"/>
              <a:ext cx="165100" cy="139700"/>
            </a:xfrm>
            <a:custGeom>
              <a:avLst/>
              <a:gdLst>
                <a:gd name="T0" fmla="*/ 0 w 104"/>
                <a:gd name="T1" fmla="*/ 0 h 88"/>
                <a:gd name="T2" fmla="*/ 0 w 104"/>
                <a:gd name="T3" fmla="*/ 88 h 88"/>
                <a:gd name="T4" fmla="*/ 104 w 104"/>
                <a:gd name="T5" fmla="*/ 40 h 88"/>
                <a:gd name="T6" fmla="*/ 0 w 104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0" y="0"/>
                  </a:moveTo>
                  <a:lnTo>
                    <a:pt x="0" y="88"/>
                  </a:lnTo>
                  <a:lnTo>
                    <a:pt x="104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494"/>
            <p:cNvSpPr>
              <a:spLocks/>
            </p:cNvSpPr>
            <p:nvPr/>
          </p:nvSpPr>
          <p:spPr bwMode="auto">
            <a:xfrm>
              <a:off x="3783013" y="3725863"/>
              <a:ext cx="165100" cy="203200"/>
            </a:xfrm>
            <a:custGeom>
              <a:avLst/>
              <a:gdLst>
                <a:gd name="T0" fmla="*/ 8 w 104"/>
                <a:gd name="T1" fmla="*/ 0 h 128"/>
                <a:gd name="T2" fmla="*/ 0 w 104"/>
                <a:gd name="T3" fmla="*/ 88 h 128"/>
                <a:gd name="T4" fmla="*/ 104 w 104"/>
                <a:gd name="T5" fmla="*/ 128 h 128"/>
                <a:gd name="T6" fmla="*/ 8 w 10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8">
                  <a:moveTo>
                    <a:pt x="8" y="0"/>
                  </a:moveTo>
                  <a:lnTo>
                    <a:pt x="0" y="88"/>
                  </a:lnTo>
                  <a:lnTo>
                    <a:pt x="104" y="1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495"/>
            <p:cNvSpPr>
              <a:spLocks/>
            </p:cNvSpPr>
            <p:nvPr/>
          </p:nvSpPr>
          <p:spPr bwMode="auto">
            <a:xfrm>
              <a:off x="3795713" y="1600200"/>
              <a:ext cx="203200" cy="330200"/>
            </a:xfrm>
            <a:custGeom>
              <a:avLst/>
              <a:gdLst>
                <a:gd name="T0" fmla="*/ 8 w 128"/>
                <a:gd name="T1" fmla="*/ 0 h 208"/>
                <a:gd name="T2" fmla="*/ 0 w 128"/>
                <a:gd name="T3" fmla="*/ 120 h 208"/>
                <a:gd name="T4" fmla="*/ 128 w 128"/>
                <a:gd name="T5" fmla="*/ 208 h 208"/>
                <a:gd name="T6" fmla="*/ 8 w 128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08">
                  <a:moveTo>
                    <a:pt x="8" y="0"/>
                  </a:moveTo>
                  <a:lnTo>
                    <a:pt x="0" y="120"/>
                  </a:lnTo>
                  <a:lnTo>
                    <a:pt x="128" y="20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496"/>
            <p:cNvSpPr>
              <a:spLocks/>
            </p:cNvSpPr>
            <p:nvPr/>
          </p:nvSpPr>
          <p:spPr bwMode="auto">
            <a:xfrm>
              <a:off x="3783013" y="1790700"/>
              <a:ext cx="215900" cy="192088"/>
            </a:xfrm>
            <a:custGeom>
              <a:avLst/>
              <a:gdLst>
                <a:gd name="T0" fmla="*/ 8 w 136"/>
                <a:gd name="T1" fmla="*/ 0 h 121"/>
                <a:gd name="T2" fmla="*/ 0 w 136"/>
                <a:gd name="T3" fmla="*/ 121 h 121"/>
                <a:gd name="T4" fmla="*/ 136 w 136"/>
                <a:gd name="T5" fmla="*/ 88 h 121"/>
                <a:gd name="T6" fmla="*/ 8 w 136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21">
                  <a:moveTo>
                    <a:pt x="8" y="0"/>
                  </a:moveTo>
                  <a:lnTo>
                    <a:pt x="0" y="121"/>
                  </a:lnTo>
                  <a:lnTo>
                    <a:pt x="136" y="8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497"/>
            <p:cNvSpPr>
              <a:spLocks/>
            </p:cNvSpPr>
            <p:nvPr/>
          </p:nvSpPr>
          <p:spPr bwMode="auto">
            <a:xfrm>
              <a:off x="3783013" y="1930400"/>
              <a:ext cx="215900" cy="166688"/>
            </a:xfrm>
            <a:custGeom>
              <a:avLst/>
              <a:gdLst>
                <a:gd name="T0" fmla="*/ 0 w 136"/>
                <a:gd name="T1" fmla="*/ 33 h 105"/>
                <a:gd name="T2" fmla="*/ 16 w 136"/>
                <a:gd name="T3" fmla="*/ 105 h 105"/>
                <a:gd name="T4" fmla="*/ 136 w 136"/>
                <a:gd name="T5" fmla="*/ 0 h 105"/>
                <a:gd name="T6" fmla="*/ 0 w 136"/>
                <a:gd name="T7" fmla="*/ 3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05">
                  <a:moveTo>
                    <a:pt x="0" y="33"/>
                  </a:moveTo>
                  <a:lnTo>
                    <a:pt x="16" y="105"/>
                  </a:lnTo>
                  <a:lnTo>
                    <a:pt x="136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498"/>
            <p:cNvSpPr>
              <a:spLocks/>
            </p:cNvSpPr>
            <p:nvPr/>
          </p:nvSpPr>
          <p:spPr bwMode="auto">
            <a:xfrm>
              <a:off x="3795713" y="2427288"/>
              <a:ext cx="203200" cy="177800"/>
            </a:xfrm>
            <a:custGeom>
              <a:avLst/>
              <a:gdLst>
                <a:gd name="T0" fmla="*/ 0 w 128"/>
                <a:gd name="T1" fmla="*/ 0 h 112"/>
                <a:gd name="T2" fmla="*/ 0 w 128"/>
                <a:gd name="T3" fmla="*/ 112 h 112"/>
                <a:gd name="T4" fmla="*/ 128 w 128"/>
                <a:gd name="T5" fmla="*/ 40 h 112"/>
                <a:gd name="T6" fmla="*/ 0 w 12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12">
                  <a:moveTo>
                    <a:pt x="0" y="0"/>
                  </a:moveTo>
                  <a:lnTo>
                    <a:pt x="0" y="112"/>
                  </a:lnTo>
                  <a:lnTo>
                    <a:pt x="128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499"/>
            <p:cNvSpPr>
              <a:spLocks/>
            </p:cNvSpPr>
            <p:nvPr/>
          </p:nvSpPr>
          <p:spPr bwMode="auto">
            <a:xfrm>
              <a:off x="3795713" y="2236788"/>
              <a:ext cx="203200" cy="254000"/>
            </a:xfrm>
            <a:custGeom>
              <a:avLst/>
              <a:gdLst>
                <a:gd name="T0" fmla="*/ 0 w 128"/>
                <a:gd name="T1" fmla="*/ 0 h 160"/>
                <a:gd name="T2" fmla="*/ 0 w 128"/>
                <a:gd name="T3" fmla="*/ 120 h 160"/>
                <a:gd name="T4" fmla="*/ 128 w 128"/>
                <a:gd name="T5" fmla="*/ 160 h 160"/>
                <a:gd name="T6" fmla="*/ 0 w 128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60">
                  <a:moveTo>
                    <a:pt x="0" y="0"/>
                  </a:moveTo>
                  <a:lnTo>
                    <a:pt x="0" y="120"/>
                  </a:lnTo>
                  <a:lnTo>
                    <a:pt x="128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00"/>
            <p:cNvSpPr>
              <a:spLocks/>
            </p:cNvSpPr>
            <p:nvPr/>
          </p:nvSpPr>
          <p:spPr bwMode="auto">
            <a:xfrm>
              <a:off x="3783013" y="2490788"/>
              <a:ext cx="215900" cy="420688"/>
            </a:xfrm>
            <a:custGeom>
              <a:avLst/>
              <a:gdLst>
                <a:gd name="T0" fmla="*/ 0 w 136"/>
                <a:gd name="T1" fmla="*/ 153 h 265"/>
                <a:gd name="T2" fmla="*/ 8 w 136"/>
                <a:gd name="T3" fmla="*/ 265 h 265"/>
                <a:gd name="T4" fmla="*/ 136 w 136"/>
                <a:gd name="T5" fmla="*/ 0 h 265"/>
                <a:gd name="T6" fmla="*/ 0 w 136"/>
                <a:gd name="T7" fmla="*/ 15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65">
                  <a:moveTo>
                    <a:pt x="0" y="153"/>
                  </a:moveTo>
                  <a:lnTo>
                    <a:pt x="8" y="265"/>
                  </a:lnTo>
                  <a:lnTo>
                    <a:pt x="136" y="0"/>
                  </a:lnTo>
                  <a:lnTo>
                    <a:pt x="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01"/>
            <p:cNvSpPr>
              <a:spLocks/>
            </p:cNvSpPr>
            <p:nvPr/>
          </p:nvSpPr>
          <p:spPr bwMode="auto">
            <a:xfrm>
              <a:off x="3783013" y="2490788"/>
              <a:ext cx="215900" cy="242888"/>
            </a:xfrm>
            <a:custGeom>
              <a:avLst/>
              <a:gdLst>
                <a:gd name="T0" fmla="*/ 8 w 136"/>
                <a:gd name="T1" fmla="*/ 72 h 153"/>
                <a:gd name="T2" fmla="*/ 0 w 136"/>
                <a:gd name="T3" fmla="*/ 153 h 153"/>
                <a:gd name="T4" fmla="*/ 136 w 136"/>
                <a:gd name="T5" fmla="*/ 0 h 153"/>
                <a:gd name="T6" fmla="*/ 8 w 136"/>
                <a:gd name="T7" fmla="*/ 7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53">
                  <a:moveTo>
                    <a:pt x="8" y="72"/>
                  </a:moveTo>
                  <a:lnTo>
                    <a:pt x="0" y="153"/>
                  </a:lnTo>
                  <a:lnTo>
                    <a:pt x="136" y="0"/>
                  </a:lnTo>
                  <a:lnTo>
                    <a:pt x="8" y="7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504"/>
            <p:cNvSpPr>
              <a:spLocks/>
            </p:cNvSpPr>
            <p:nvPr/>
          </p:nvSpPr>
          <p:spPr bwMode="auto">
            <a:xfrm>
              <a:off x="3795713" y="3573463"/>
              <a:ext cx="280988" cy="342900"/>
            </a:xfrm>
            <a:custGeom>
              <a:avLst/>
              <a:gdLst>
                <a:gd name="T0" fmla="*/ 0 w 177"/>
                <a:gd name="T1" fmla="*/ 0 h 216"/>
                <a:gd name="T2" fmla="*/ 0 w 177"/>
                <a:gd name="T3" fmla="*/ 96 h 216"/>
                <a:gd name="T4" fmla="*/ 177 w 177"/>
                <a:gd name="T5" fmla="*/ 216 h 216"/>
                <a:gd name="T6" fmla="*/ 0 w 177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216">
                  <a:moveTo>
                    <a:pt x="0" y="0"/>
                  </a:moveTo>
                  <a:lnTo>
                    <a:pt x="0" y="96"/>
                  </a:lnTo>
                  <a:lnTo>
                    <a:pt x="177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6" name="Freeform 505"/>
            <p:cNvSpPr>
              <a:spLocks/>
            </p:cNvSpPr>
            <p:nvPr/>
          </p:nvSpPr>
          <p:spPr bwMode="auto">
            <a:xfrm>
              <a:off x="3795713" y="3725863"/>
              <a:ext cx="280988" cy="203200"/>
            </a:xfrm>
            <a:custGeom>
              <a:avLst/>
              <a:gdLst>
                <a:gd name="T0" fmla="*/ 0 w 177"/>
                <a:gd name="T1" fmla="*/ 0 h 128"/>
                <a:gd name="T2" fmla="*/ 96 w 177"/>
                <a:gd name="T3" fmla="*/ 128 h 128"/>
                <a:gd name="T4" fmla="*/ 177 w 177"/>
                <a:gd name="T5" fmla="*/ 120 h 128"/>
                <a:gd name="T6" fmla="*/ 0 w 177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28">
                  <a:moveTo>
                    <a:pt x="0" y="0"/>
                  </a:moveTo>
                  <a:lnTo>
                    <a:pt x="96" y="128"/>
                  </a:lnTo>
                  <a:lnTo>
                    <a:pt x="177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7" name="Freeform 506"/>
            <p:cNvSpPr>
              <a:spLocks/>
            </p:cNvSpPr>
            <p:nvPr/>
          </p:nvSpPr>
          <p:spPr bwMode="auto">
            <a:xfrm>
              <a:off x="3948113" y="3916363"/>
              <a:ext cx="128588" cy="177800"/>
            </a:xfrm>
            <a:custGeom>
              <a:avLst/>
              <a:gdLst>
                <a:gd name="T0" fmla="*/ 81 w 81"/>
                <a:gd name="T1" fmla="*/ 0 h 112"/>
                <a:gd name="T2" fmla="*/ 0 w 81"/>
                <a:gd name="T3" fmla="*/ 8 h 112"/>
                <a:gd name="T4" fmla="*/ 81 w 81"/>
                <a:gd name="T5" fmla="*/ 112 h 112"/>
                <a:gd name="T6" fmla="*/ 81 w 8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2">
                  <a:moveTo>
                    <a:pt x="81" y="0"/>
                  </a:moveTo>
                  <a:lnTo>
                    <a:pt x="0" y="8"/>
                  </a:lnTo>
                  <a:lnTo>
                    <a:pt x="81" y="112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8" name="Freeform 507"/>
            <p:cNvSpPr>
              <a:spLocks/>
            </p:cNvSpPr>
            <p:nvPr/>
          </p:nvSpPr>
          <p:spPr bwMode="auto">
            <a:xfrm>
              <a:off x="3948113" y="3929063"/>
              <a:ext cx="128588" cy="203200"/>
            </a:xfrm>
            <a:custGeom>
              <a:avLst/>
              <a:gdLst>
                <a:gd name="T0" fmla="*/ 0 w 81"/>
                <a:gd name="T1" fmla="*/ 0 h 128"/>
                <a:gd name="T2" fmla="*/ 0 w 81"/>
                <a:gd name="T3" fmla="*/ 128 h 128"/>
                <a:gd name="T4" fmla="*/ 81 w 81"/>
                <a:gd name="T5" fmla="*/ 104 h 128"/>
                <a:gd name="T6" fmla="*/ 0 w 8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8">
                  <a:moveTo>
                    <a:pt x="0" y="0"/>
                  </a:moveTo>
                  <a:lnTo>
                    <a:pt x="0" y="128"/>
                  </a:lnTo>
                  <a:lnTo>
                    <a:pt x="81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9" name="Freeform 508"/>
            <p:cNvSpPr>
              <a:spLocks/>
            </p:cNvSpPr>
            <p:nvPr/>
          </p:nvSpPr>
          <p:spPr bwMode="auto">
            <a:xfrm>
              <a:off x="3948113" y="4094163"/>
              <a:ext cx="128588" cy="38100"/>
            </a:xfrm>
            <a:custGeom>
              <a:avLst/>
              <a:gdLst>
                <a:gd name="T0" fmla="*/ 0 w 81"/>
                <a:gd name="T1" fmla="*/ 24 h 24"/>
                <a:gd name="T2" fmla="*/ 81 w 81"/>
                <a:gd name="T3" fmla="*/ 24 h 24"/>
                <a:gd name="T4" fmla="*/ 81 w 81"/>
                <a:gd name="T5" fmla="*/ 0 h 24"/>
                <a:gd name="T6" fmla="*/ 0 w 81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4">
                  <a:moveTo>
                    <a:pt x="0" y="24"/>
                  </a:moveTo>
                  <a:lnTo>
                    <a:pt x="81" y="24"/>
                  </a:lnTo>
                  <a:lnTo>
                    <a:pt x="81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0" name="Freeform 509"/>
            <p:cNvSpPr>
              <a:spLocks/>
            </p:cNvSpPr>
            <p:nvPr/>
          </p:nvSpPr>
          <p:spPr bwMode="auto">
            <a:xfrm>
              <a:off x="3783013" y="1077913"/>
              <a:ext cx="357188" cy="382588"/>
            </a:xfrm>
            <a:custGeom>
              <a:avLst/>
              <a:gdLst>
                <a:gd name="T0" fmla="*/ 8 w 225"/>
                <a:gd name="T1" fmla="*/ 145 h 241"/>
                <a:gd name="T2" fmla="*/ 0 w 225"/>
                <a:gd name="T3" fmla="*/ 241 h 241"/>
                <a:gd name="T4" fmla="*/ 225 w 225"/>
                <a:gd name="T5" fmla="*/ 0 h 241"/>
                <a:gd name="T6" fmla="*/ 8 w 225"/>
                <a:gd name="T7" fmla="*/ 14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241">
                  <a:moveTo>
                    <a:pt x="8" y="145"/>
                  </a:moveTo>
                  <a:lnTo>
                    <a:pt x="0" y="241"/>
                  </a:lnTo>
                  <a:lnTo>
                    <a:pt x="225" y="0"/>
                  </a:lnTo>
                  <a:lnTo>
                    <a:pt x="8" y="145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1" name="Freeform 510"/>
            <p:cNvSpPr>
              <a:spLocks/>
            </p:cNvSpPr>
            <p:nvPr/>
          </p:nvSpPr>
          <p:spPr bwMode="auto">
            <a:xfrm>
              <a:off x="4025901" y="925513"/>
              <a:ext cx="114300" cy="152400"/>
            </a:xfrm>
            <a:custGeom>
              <a:avLst/>
              <a:gdLst>
                <a:gd name="T0" fmla="*/ 72 w 72"/>
                <a:gd name="T1" fmla="*/ 8 h 96"/>
                <a:gd name="T2" fmla="*/ 0 w 72"/>
                <a:gd name="T3" fmla="*/ 0 h 96"/>
                <a:gd name="T4" fmla="*/ 72 w 72"/>
                <a:gd name="T5" fmla="*/ 96 h 96"/>
                <a:gd name="T6" fmla="*/ 72 w 72"/>
                <a:gd name="T7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6">
                  <a:moveTo>
                    <a:pt x="72" y="8"/>
                  </a:moveTo>
                  <a:lnTo>
                    <a:pt x="0" y="0"/>
                  </a:lnTo>
                  <a:lnTo>
                    <a:pt x="72" y="96"/>
                  </a:lnTo>
                  <a:lnTo>
                    <a:pt x="72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2" name="Freeform 511"/>
            <p:cNvSpPr>
              <a:spLocks/>
            </p:cNvSpPr>
            <p:nvPr/>
          </p:nvSpPr>
          <p:spPr bwMode="auto">
            <a:xfrm>
              <a:off x="3795713" y="1077913"/>
              <a:ext cx="344488" cy="230188"/>
            </a:xfrm>
            <a:custGeom>
              <a:avLst/>
              <a:gdLst>
                <a:gd name="T0" fmla="*/ 0 w 217"/>
                <a:gd name="T1" fmla="*/ 24 h 145"/>
                <a:gd name="T2" fmla="*/ 0 w 217"/>
                <a:gd name="T3" fmla="*/ 145 h 145"/>
                <a:gd name="T4" fmla="*/ 217 w 217"/>
                <a:gd name="T5" fmla="*/ 0 h 145"/>
                <a:gd name="T6" fmla="*/ 0 w 217"/>
                <a:gd name="T7" fmla="*/ 2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45">
                  <a:moveTo>
                    <a:pt x="0" y="24"/>
                  </a:moveTo>
                  <a:lnTo>
                    <a:pt x="0" y="145"/>
                  </a:lnTo>
                  <a:lnTo>
                    <a:pt x="21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3" name="Freeform 512"/>
            <p:cNvSpPr>
              <a:spLocks/>
            </p:cNvSpPr>
            <p:nvPr/>
          </p:nvSpPr>
          <p:spPr bwMode="auto">
            <a:xfrm>
              <a:off x="3795713" y="925513"/>
              <a:ext cx="344488" cy="190500"/>
            </a:xfrm>
            <a:custGeom>
              <a:avLst/>
              <a:gdLst>
                <a:gd name="T0" fmla="*/ 72 w 217"/>
                <a:gd name="T1" fmla="*/ 0 h 120"/>
                <a:gd name="T2" fmla="*/ 0 w 217"/>
                <a:gd name="T3" fmla="*/ 120 h 120"/>
                <a:gd name="T4" fmla="*/ 217 w 217"/>
                <a:gd name="T5" fmla="*/ 96 h 120"/>
                <a:gd name="T6" fmla="*/ 72 w 217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20">
                  <a:moveTo>
                    <a:pt x="72" y="0"/>
                  </a:moveTo>
                  <a:lnTo>
                    <a:pt x="0" y="120"/>
                  </a:lnTo>
                  <a:lnTo>
                    <a:pt x="217" y="9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4" name="Freeform 513"/>
            <p:cNvSpPr>
              <a:spLocks/>
            </p:cNvSpPr>
            <p:nvPr/>
          </p:nvSpPr>
          <p:spPr bwMode="auto">
            <a:xfrm>
              <a:off x="3910013" y="925513"/>
              <a:ext cx="230188" cy="152400"/>
            </a:xfrm>
            <a:custGeom>
              <a:avLst/>
              <a:gdLst>
                <a:gd name="T0" fmla="*/ 73 w 145"/>
                <a:gd name="T1" fmla="*/ 0 h 96"/>
                <a:gd name="T2" fmla="*/ 0 w 145"/>
                <a:gd name="T3" fmla="*/ 0 h 96"/>
                <a:gd name="T4" fmla="*/ 145 w 145"/>
                <a:gd name="T5" fmla="*/ 96 h 96"/>
                <a:gd name="T6" fmla="*/ 73 w 145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96">
                  <a:moveTo>
                    <a:pt x="73" y="0"/>
                  </a:moveTo>
                  <a:lnTo>
                    <a:pt x="0" y="0"/>
                  </a:lnTo>
                  <a:lnTo>
                    <a:pt x="145" y="96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5" name="Freeform 514"/>
            <p:cNvSpPr>
              <a:spLocks/>
            </p:cNvSpPr>
            <p:nvPr/>
          </p:nvSpPr>
          <p:spPr bwMode="auto">
            <a:xfrm>
              <a:off x="3795713" y="3165475"/>
              <a:ext cx="369888" cy="304800"/>
            </a:xfrm>
            <a:custGeom>
              <a:avLst/>
              <a:gdLst>
                <a:gd name="T0" fmla="*/ 0 w 233"/>
                <a:gd name="T1" fmla="*/ 112 h 192"/>
                <a:gd name="T2" fmla="*/ 0 w 233"/>
                <a:gd name="T3" fmla="*/ 192 h 192"/>
                <a:gd name="T4" fmla="*/ 233 w 233"/>
                <a:gd name="T5" fmla="*/ 0 h 192"/>
                <a:gd name="T6" fmla="*/ 0 w 233"/>
                <a:gd name="T7" fmla="*/ 1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92">
                  <a:moveTo>
                    <a:pt x="0" y="112"/>
                  </a:moveTo>
                  <a:lnTo>
                    <a:pt x="0" y="192"/>
                  </a:lnTo>
                  <a:lnTo>
                    <a:pt x="233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6" name="Freeform 515"/>
            <p:cNvSpPr>
              <a:spLocks/>
            </p:cNvSpPr>
            <p:nvPr/>
          </p:nvSpPr>
          <p:spPr bwMode="auto">
            <a:xfrm>
              <a:off x="3795713" y="3165475"/>
              <a:ext cx="369888" cy="177800"/>
            </a:xfrm>
            <a:custGeom>
              <a:avLst/>
              <a:gdLst>
                <a:gd name="T0" fmla="*/ 8 w 233"/>
                <a:gd name="T1" fmla="*/ 16 h 112"/>
                <a:gd name="T2" fmla="*/ 0 w 233"/>
                <a:gd name="T3" fmla="*/ 112 h 112"/>
                <a:gd name="T4" fmla="*/ 233 w 233"/>
                <a:gd name="T5" fmla="*/ 0 h 112"/>
                <a:gd name="T6" fmla="*/ 8 w 233"/>
                <a:gd name="T7" fmla="*/ 1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12">
                  <a:moveTo>
                    <a:pt x="8" y="16"/>
                  </a:moveTo>
                  <a:lnTo>
                    <a:pt x="0" y="112"/>
                  </a:lnTo>
                  <a:lnTo>
                    <a:pt x="233" y="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7" name="Freeform 516"/>
            <p:cNvSpPr>
              <a:spLocks/>
            </p:cNvSpPr>
            <p:nvPr/>
          </p:nvSpPr>
          <p:spPr bwMode="auto">
            <a:xfrm>
              <a:off x="3795713" y="3038475"/>
              <a:ext cx="369888" cy="152400"/>
            </a:xfrm>
            <a:custGeom>
              <a:avLst/>
              <a:gdLst>
                <a:gd name="T0" fmla="*/ 0 w 233"/>
                <a:gd name="T1" fmla="*/ 0 h 96"/>
                <a:gd name="T2" fmla="*/ 8 w 233"/>
                <a:gd name="T3" fmla="*/ 96 h 96"/>
                <a:gd name="T4" fmla="*/ 233 w 233"/>
                <a:gd name="T5" fmla="*/ 80 h 96"/>
                <a:gd name="T6" fmla="*/ 0 w 233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96">
                  <a:moveTo>
                    <a:pt x="0" y="0"/>
                  </a:moveTo>
                  <a:lnTo>
                    <a:pt x="8" y="96"/>
                  </a:lnTo>
                  <a:lnTo>
                    <a:pt x="233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8" name="Freeform 517"/>
            <p:cNvSpPr>
              <a:spLocks/>
            </p:cNvSpPr>
            <p:nvPr/>
          </p:nvSpPr>
          <p:spPr bwMode="auto">
            <a:xfrm>
              <a:off x="3795713" y="2911475"/>
              <a:ext cx="369888" cy="254000"/>
            </a:xfrm>
            <a:custGeom>
              <a:avLst/>
              <a:gdLst>
                <a:gd name="T0" fmla="*/ 0 w 233"/>
                <a:gd name="T1" fmla="*/ 0 h 160"/>
                <a:gd name="T2" fmla="*/ 0 w 233"/>
                <a:gd name="T3" fmla="*/ 80 h 160"/>
                <a:gd name="T4" fmla="*/ 233 w 233"/>
                <a:gd name="T5" fmla="*/ 160 h 160"/>
                <a:gd name="T6" fmla="*/ 0 w 23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60">
                  <a:moveTo>
                    <a:pt x="0" y="0"/>
                  </a:moveTo>
                  <a:lnTo>
                    <a:pt x="0" y="80"/>
                  </a:lnTo>
                  <a:lnTo>
                    <a:pt x="23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9" name="Freeform 518"/>
            <p:cNvSpPr>
              <a:spLocks/>
            </p:cNvSpPr>
            <p:nvPr/>
          </p:nvSpPr>
          <p:spPr bwMode="auto">
            <a:xfrm>
              <a:off x="3795713" y="2490788"/>
              <a:ext cx="369888" cy="674688"/>
            </a:xfrm>
            <a:custGeom>
              <a:avLst/>
              <a:gdLst>
                <a:gd name="T0" fmla="*/ 128 w 233"/>
                <a:gd name="T1" fmla="*/ 0 h 425"/>
                <a:gd name="T2" fmla="*/ 0 w 233"/>
                <a:gd name="T3" fmla="*/ 265 h 425"/>
                <a:gd name="T4" fmla="*/ 233 w 233"/>
                <a:gd name="T5" fmla="*/ 425 h 425"/>
                <a:gd name="T6" fmla="*/ 128 w 233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425">
                  <a:moveTo>
                    <a:pt x="128" y="0"/>
                  </a:moveTo>
                  <a:lnTo>
                    <a:pt x="0" y="265"/>
                  </a:lnTo>
                  <a:lnTo>
                    <a:pt x="233" y="425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0" name="Freeform 519"/>
            <p:cNvSpPr>
              <a:spLocks/>
            </p:cNvSpPr>
            <p:nvPr/>
          </p:nvSpPr>
          <p:spPr bwMode="auto">
            <a:xfrm>
              <a:off x="4140201" y="925513"/>
              <a:ext cx="114300" cy="152400"/>
            </a:xfrm>
            <a:custGeom>
              <a:avLst/>
              <a:gdLst>
                <a:gd name="T0" fmla="*/ 0 w 72"/>
                <a:gd name="T1" fmla="*/ 8 h 96"/>
                <a:gd name="T2" fmla="*/ 0 w 72"/>
                <a:gd name="T3" fmla="*/ 96 h 96"/>
                <a:gd name="T4" fmla="*/ 72 w 72"/>
                <a:gd name="T5" fmla="*/ 0 h 96"/>
                <a:gd name="T6" fmla="*/ 0 w 72"/>
                <a:gd name="T7" fmla="*/ 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96">
                  <a:moveTo>
                    <a:pt x="0" y="8"/>
                  </a:moveTo>
                  <a:lnTo>
                    <a:pt x="0" y="96"/>
                  </a:lnTo>
                  <a:lnTo>
                    <a:pt x="7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1" name="Freeform 522"/>
            <p:cNvSpPr>
              <a:spLocks/>
            </p:cNvSpPr>
            <p:nvPr/>
          </p:nvSpPr>
          <p:spPr bwMode="auto">
            <a:xfrm>
              <a:off x="4076701" y="4094163"/>
              <a:ext cx="203200" cy="38100"/>
            </a:xfrm>
            <a:custGeom>
              <a:avLst/>
              <a:gdLst>
                <a:gd name="T0" fmla="*/ 0 w 128"/>
                <a:gd name="T1" fmla="*/ 0 h 24"/>
                <a:gd name="T2" fmla="*/ 0 w 128"/>
                <a:gd name="T3" fmla="*/ 24 h 24"/>
                <a:gd name="T4" fmla="*/ 128 w 128"/>
                <a:gd name="T5" fmla="*/ 24 h 24"/>
                <a:gd name="T6" fmla="*/ 0 w 12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4">
                  <a:moveTo>
                    <a:pt x="0" y="0"/>
                  </a:moveTo>
                  <a:lnTo>
                    <a:pt x="0" y="24"/>
                  </a:lnTo>
                  <a:lnTo>
                    <a:pt x="128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2" name="Freeform 523"/>
            <p:cNvSpPr>
              <a:spLocks/>
            </p:cNvSpPr>
            <p:nvPr/>
          </p:nvSpPr>
          <p:spPr bwMode="auto">
            <a:xfrm>
              <a:off x="4076701" y="3916363"/>
              <a:ext cx="203200" cy="215900"/>
            </a:xfrm>
            <a:custGeom>
              <a:avLst/>
              <a:gdLst>
                <a:gd name="T0" fmla="*/ 0 w 128"/>
                <a:gd name="T1" fmla="*/ 0 h 136"/>
                <a:gd name="T2" fmla="*/ 0 w 128"/>
                <a:gd name="T3" fmla="*/ 112 h 136"/>
                <a:gd name="T4" fmla="*/ 128 w 128"/>
                <a:gd name="T5" fmla="*/ 136 h 136"/>
                <a:gd name="T6" fmla="*/ 0 w 12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6">
                  <a:moveTo>
                    <a:pt x="0" y="0"/>
                  </a:moveTo>
                  <a:lnTo>
                    <a:pt x="0" y="112"/>
                  </a:lnTo>
                  <a:lnTo>
                    <a:pt x="128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3" name="Freeform 525"/>
            <p:cNvSpPr>
              <a:spLocks/>
            </p:cNvSpPr>
            <p:nvPr/>
          </p:nvSpPr>
          <p:spPr bwMode="auto">
            <a:xfrm>
              <a:off x="3795713" y="2173288"/>
              <a:ext cx="522288" cy="317500"/>
            </a:xfrm>
            <a:custGeom>
              <a:avLst/>
              <a:gdLst>
                <a:gd name="T0" fmla="*/ 0 w 329"/>
                <a:gd name="T1" fmla="*/ 40 h 200"/>
                <a:gd name="T2" fmla="*/ 128 w 329"/>
                <a:gd name="T3" fmla="*/ 200 h 200"/>
                <a:gd name="T4" fmla="*/ 329 w 329"/>
                <a:gd name="T5" fmla="*/ 0 h 200"/>
                <a:gd name="T6" fmla="*/ 0 w 329"/>
                <a:gd name="T7" fmla="*/ 4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200">
                  <a:moveTo>
                    <a:pt x="0" y="40"/>
                  </a:moveTo>
                  <a:lnTo>
                    <a:pt x="128" y="200"/>
                  </a:lnTo>
                  <a:lnTo>
                    <a:pt x="329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4" name="Freeform 526"/>
            <p:cNvSpPr>
              <a:spLocks/>
            </p:cNvSpPr>
            <p:nvPr/>
          </p:nvSpPr>
          <p:spPr bwMode="auto">
            <a:xfrm>
              <a:off x="3795713" y="2097088"/>
              <a:ext cx="522288" cy="139700"/>
            </a:xfrm>
            <a:custGeom>
              <a:avLst/>
              <a:gdLst>
                <a:gd name="T0" fmla="*/ 8 w 329"/>
                <a:gd name="T1" fmla="*/ 0 h 88"/>
                <a:gd name="T2" fmla="*/ 0 w 329"/>
                <a:gd name="T3" fmla="*/ 88 h 88"/>
                <a:gd name="T4" fmla="*/ 329 w 329"/>
                <a:gd name="T5" fmla="*/ 48 h 88"/>
                <a:gd name="T6" fmla="*/ 8 w 32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88">
                  <a:moveTo>
                    <a:pt x="8" y="0"/>
                  </a:moveTo>
                  <a:lnTo>
                    <a:pt x="0" y="88"/>
                  </a:lnTo>
                  <a:lnTo>
                    <a:pt x="329" y="4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5" name="Freeform 527"/>
            <p:cNvSpPr>
              <a:spLocks/>
            </p:cNvSpPr>
            <p:nvPr/>
          </p:nvSpPr>
          <p:spPr bwMode="auto">
            <a:xfrm>
              <a:off x="3808413" y="1930400"/>
              <a:ext cx="509588" cy="242888"/>
            </a:xfrm>
            <a:custGeom>
              <a:avLst/>
              <a:gdLst>
                <a:gd name="T0" fmla="*/ 120 w 321"/>
                <a:gd name="T1" fmla="*/ 0 h 153"/>
                <a:gd name="T2" fmla="*/ 0 w 321"/>
                <a:gd name="T3" fmla="*/ 105 h 153"/>
                <a:gd name="T4" fmla="*/ 321 w 321"/>
                <a:gd name="T5" fmla="*/ 153 h 153"/>
                <a:gd name="T6" fmla="*/ 120 w 321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153">
                  <a:moveTo>
                    <a:pt x="120" y="0"/>
                  </a:moveTo>
                  <a:lnTo>
                    <a:pt x="0" y="105"/>
                  </a:lnTo>
                  <a:lnTo>
                    <a:pt x="321" y="153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6" name="Freeform 528"/>
            <p:cNvSpPr>
              <a:spLocks/>
            </p:cNvSpPr>
            <p:nvPr/>
          </p:nvSpPr>
          <p:spPr bwMode="auto">
            <a:xfrm>
              <a:off x="4140201" y="925513"/>
              <a:ext cx="215900" cy="152400"/>
            </a:xfrm>
            <a:custGeom>
              <a:avLst/>
              <a:gdLst>
                <a:gd name="T0" fmla="*/ 72 w 136"/>
                <a:gd name="T1" fmla="*/ 0 h 96"/>
                <a:gd name="T2" fmla="*/ 0 w 136"/>
                <a:gd name="T3" fmla="*/ 96 h 96"/>
                <a:gd name="T4" fmla="*/ 136 w 136"/>
                <a:gd name="T5" fmla="*/ 0 h 96"/>
                <a:gd name="T6" fmla="*/ 72 w 13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96">
                  <a:moveTo>
                    <a:pt x="72" y="0"/>
                  </a:moveTo>
                  <a:lnTo>
                    <a:pt x="0" y="96"/>
                  </a:lnTo>
                  <a:lnTo>
                    <a:pt x="136" y="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7" name="Freeform 529"/>
            <p:cNvSpPr>
              <a:spLocks/>
            </p:cNvSpPr>
            <p:nvPr/>
          </p:nvSpPr>
          <p:spPr bwMode="auto">
            <a:xfrm>
              <a:off x="4076701" y="3700463"/>
              <a:ext cx="317500" cy="431800"/>
            </a:xfrm>
            <a:custGeom>
              <a:avLst/>
              <a:gdLst>
                <a:gd name="T0" fmla="*/ 0 w 200"/>
                <a:gd name="T1" fmla="*/ 136 h 272"/>
                <a:gd name="T2" fmla="*/ 128 w 200"/>
                <a:gd name="T3" fmla="*/ 272 h 272"/>
                <a:gd name="T4" fmla="*/ 200 w 200"/>
                <a:gd name="T5" fmla="*/ 0 h 272"/>
                <a:gd name="T6" fmla="*/ 0 w 200"/>
                <a:gd name="T7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272">
                  <a:moveTo>
                    <a:pt x="0" y="136"/>
                  </a:moveTo>
                  <a:lnTo>
                    <a:pt x="128" y="272"/>
                  </a:lnTo>
                  <a:lnTo>
                    <a:pt x="200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8" name="Freeform 530"/>
            <p:cNvSpPr>
              <a:spLocks/>
            </p:cNvSpPr>
            <p:nvPr/>
          </p:nvSpPr>
          <p:spPr bwMode="auto">
            <a:xfrm>
              <a:off x="3795713" y="3573463"/>
              <a:ext cx="598488" cy="342900"/>
            </a:xfrm>
            <a:custGeom>
              <a:avLst/>
              <a:gdLst>
                <a:gd name="T0" fmla="*/ 0 w 377"/>
                <a:gd name="T1" fmla="*/ 0 h 216"/>
                <a:gd name="T2" fmla="*/ 177 w 377"/>
                <a:gd name="T3" fmla="*/ 216 h 216"/>
                <a:gd name="T4" fmla="*/ 377 w 377"/>
                <a:gd name="T5" fmla="*/ 80 h 216"/>
                <a:gd name="T6" fmla="*/ 0 w 377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216">
                  <a:moveTo>
                    <a:pt x="0" y="0"/>
                  </a:moveTo>
                  <a:lnTo>
                    <a:pt x="177" y="216"/>
                  </a:lnTo>
                  <a:lnTo>
                    <a:pt x="377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9" name="Freeform 531"/>
            <p:cNvSpPr>
              <a:spLocks/>
            </p:cNvSpPr>
            <p:nvPr/>
          </p:nvSpPr>
          <p:spPr bwMode="auto">
            <a:xfrm>
              <a:off x="3795713" y="3470275"/>
              <a:ext cx="598488" cy="230188"/>
            </a:xfrm>
            <a:custGeom>
              <a:avLst/>
              <a:gdLst>
                <a:gd name="T0" fmla="*/ 0 w 377"/>
                <a:gd name="T1" fmla="*/ 0 h 145"/>
                <a:gd name="T2" fmla="*/ 0 w 377"/>
                <a:gd name="T3" fmla="*/ 65 h 145"/>
                <a:gd name="T4" fmla="*/ 377 w 377"/>
                <a:gd name="T5" fmla="*/ 145 h 145"/>
                <a:gd name="T6" fmla="*/ 0 w 377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145">
                  <a:moveTo>
                    <a:pt x="0" y="0"/>
                  </a:moveTo>
                  <a:lnTo>
                    <a:pt x="0" y="65"/>
                  </a:lnTo>
                  <a:lnTo>
                    <a:pt x="377" y="1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0" name="Freeform 532"/>
            <p:cNvSpPr>
              <a:spLocks/>
            </p:cNvSpPr>
            <p:nvPr/>
          </p:nvSpPr>
          <p:spPr bwMode="auto">
            <a:xfrm>
              <a:off x="3795713" y="3165475"/>
              <a:ext cx="598488" cy="534988"/>
            </a:xfrm>
            <a:custGeom>
              <a:avLst/>
              <a:gdLst>
                <a:gd name="T0" fmla="*/ 233 w 377"/>
                <a:gd name="T1" fmla="*/ 0 h 337"/>
                <a:gd name="T2" fmla="*/ 0 w 377"/>
                <a:gd name="T3" fmla="*/ 192 h 337"/>
                <a:gd name="T4" fmla="*/ 377 w 377"/>
                <a:gd name="T5" fmla="*/ 337 h 337"/>
                <a:gd name="T6" fmla="*/ 233 w 377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337">
                  <a:moveTo>
                    <a:pt x="233" y="0"/>
                  </a:moveTo>
                  <a:lnTo>
                    <a:pt x="0" y="192"/>
                  </a:lnTo>
                  <a:lnTo>
                    <a:pt x="377" y="337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1" name="Freeform 533"/>
            <p:cNvSpPr>
              <a:spLocks/>
            </p:cNvSpPr>
            <p:nvPr/>
          </p:nvSpPr>
          <p:spPr bwMode="auto">
            <a:xfrm>
              <a:off x="4279901" y="3700463"/>
              <a:ext cx="127000" cy="431800"/>
            </a:xfrm>
            <a:custGeom>
              <a:avLst/>
              <a:gdLst>
                <a:gd name="T0" fmla="*/ 72 w 80"/>
                <a:gd name="T1" fmla="*/ 0 h 272"/>
                <a:gd name="T2" fmla="*/ 0 w 80"/>
                <a:gd name="T3" fmla="*/ 272 h 272"/>
                <a:gd name="T4" fmla="*/ 80 w 80"/>
                <a:gd name="T5" fmla="*/ 272 h 272"/>
                <a:gd name="T6" fmla="*/ 72 w 80"/>
                <a:gd name="T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72">
                  <a:moveTo>
                    <a:pt x="72" y="0"/>
                  </a:moveTo>
                  <a:lnTo>
                    <a:pt x="0" y="272"/>
                  </a:lnTo>
                  <a:lnTo>
                    <a:pt x="80" y="27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Freeform 534"/>
            <p:cNvSpPr>
              <a:spLocks/>
            </p:cNvSpPr>
            <p:nvPr/>
          </p:nvSpPr>
          <p:spPr bwMode="auto">
            <a:xfrm>
              <a:off x="4140201" y="925513"/>
              <a:ext cx="368300" cy="458788"/>
            </a:xfrm>
            <a:custGeom>
              <a:avLst/>
              <a:gdLst>
                <a:gd name="T0" fmla="*/ 136 w 232"/>
                <a:gd name="T1" fmla="*/ 0 h 289"/>
                <a:gd name="T2" fmla="*/ 0 w 232"/>
                <a:gd name="T3" fmla="*/ 96 h 289"/>
                <a:gd name="T4" fmla="*/ 232 w 232"/>
                <a:gd name="T5" fmla="*/ 289 h 289"/>
                <a:gd name="T6" fmla="*/ 136 w 232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2" h="289">
                  <a:moveTo>
                    <a:pt x="136" y="0"/>
                  </a:moveTo>
                  <a:lnTo>
                    <a:pt x="0" y="96"/>
                  </a:lnTo>
                  <a:lnTo>
                    <a:pt x="232" y="28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Freeform 535"/>
            <p:cNvSpPr>
              <a:spLocks/>
            </p:cNvSpPr>
            <p:nvPr/>
          </p:nvSpPr>
          <p:spPr bwMode="auto">
            <a:xfrm>
              <a:off x="4356101" y="925513"/>
              <a:ext cx="152400" cy="458788"/>
            </a:xfrm>
            <a:custGeom>
              <a:avLst/>
              <a:gdLst>
                <a:gd name="T0" fmla="*/ 72 w 96"/>
                <a:gd name="T1" fmla="*/ 0 h 289"/>
                <a:gd name="T2" fmla="*/ 0 w 96"/>
                <a:gd name="T3" fmla="*/ 0 h 289"/>
                <a:gd name="T4" fmla="*/ 96 w 96"/>
                <a:gd name="T5" fmla="*/ 289 h 289"/>
                <a:gd name="T6" fmla="*/ 72 w 96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89">
                  <a:moveTo>
                    <a:pt x="72" y="0"/>
                  </a:moveTo>
                  <a:lnTo>
                    <a:pt x="0" y="0"/>
                  </a:lnTo>
                  <a:lnTo>
                    <a:pt x="96" y="28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Freeform 536"/>
            <p:cNvSpPr>
              <a:spLocks/>
            </p:cNvSpPr>
            <p:nvPr/>
          </p:nvSpPr>
          <p:spPr bwMode="auto">
            <a:xfrm>
              <a:off x="3808413" y="1384300"/>
              <a:ext cx="700088" cy="546100"/>
            </a:xfrm>
            <a:custGeom>
              <a:avLst/>
              <a:gdLst>
                <a:gd name="T0" fmla="*/ 0 w 441"/>
                <a:gd name="T1" fmla="*/ 136 h 344"/>
                <a:gd name="T2" fmla="*/ 120 w 441"/>
                <a:gd name="T3" fmla="*/ 344 h 344"/>
                <a:gd name="T4" fmla="*/ 441 w 441"/>
                <a:gd name="T5" fmla="*/ 0 h 344"/>
                <a:gd name="T6" fmla="*/ 0 w 441"/>
                <a:gd name="T7" fmla="*/ 136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1" h="344">
                  <a:moveTo>
                    <a:pt x="0" y="136"/>
                  </a:moveTo>
                  <a:lnTo>
                    <a:pt x="120" y="344"/>
                  </a:lnTo>
                  <a:lnTo>
                    <a:pt x="441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5" name="Freeform 537"/>
            <p:cNvSpPr>
              <a:spLocks/>
            </p:cNvSpPr>
            <p:nvPr/>
          </p:nvSpPr>
          <p:spPr bwMode="auto">
            <a:xfrm>
              <a:off x="3783013" y="1384300"/>
              <a:ext cx="725488" cy="215900"/>
            </a:xfrm>
            <a:custGeom>
              <a:avLst/>
              <a:gdLst>
                <a:gd name="T0" fmla="*/ 0 w 457"/>
                <a:gd name="T1" fmla="*/ 48 h 136"/>
                <a:gd name="T2" fmla="*/ 16 w 457"/>
                <a:gd name="T3" fmla="*/ 136 h 136"/>
                <a:gd name="T4" fmla="*/ 457 w 457"/>
                <a:gd name="T5" fmla="*/ 0 h 136"/>
                <a:gd name="T6" fmla="*/ 0 w 457"/>
                <a:gd name="T7" fmla="*/ 4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136">
                  <a:moveTo>
                    <a:pt x="0" y="48"/>
                  </a:moveTo>
                  <a:lnTo>
                    <a:pt x="16" y="136"/>
                  </a:lnTo>
                  <a:lnTo>
                    <a:pt x="457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6" name="Freeform 538"/>
            <p:cNvSpPr>
              <a:spLocks/>
            </p:cNvSpPr>
            <p:nvPr/>
          </p:nvSpPr>
          <p:spPr bwMode="auto">
            <a:xfrm>
              <a:off x="3783013" y="1077913"/>
              <a:ext cx="725488" cy="382588"/>
            </a:xfrm>
            <a:custGeom>
              <a:avLst/>
              <a:gdLst>
                <a:gd name="T0" fmla="*/ 225 w 457"/>
                <a:gd name="T1" fmla="*/ 0 h 241"/>
                <a:gd name="T2" fmla="*/ 0 w 457"/>
                <a:gd name="T3" fmla="*/ 241 h 241"/>
                <a:gd name="T4" fmla="*/ 457 w 457"/>
                <a:gd name="T5" fmla="*/ 193 h 241"/>
                <a:gd name="T6" fmla="*/ 225 w 457"/>
                <a:gd name="T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241">
                  <a:moveTo>
                    <a:pt x="225" y="0"/>
                  </a:moveTo>
                  <a:lnTo>
                    <a:pt x="0" y="241"/>
                  </a:lnTo>
                  <a:lnTo>
                    <a:pt x="457" y="193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7" name="Freeform 539"/>
            <p:cNvSpPr>
              <a:spLocks/>
            </p:cNvSpPr>
            <p:nvPr/>
          </p:nvSpPr>
          <p:spPr bwMode="auto">
            <a:xfrm>
              <a:off x="3998913" y="2490788"/>
              <a:ext cx="549275" cy="674688"/>
            </a:xfrm>
            <a:custGeom>
              <a:avLst/>
              <a:gdLst>
                <a:gd name="T0" fmla="*/ 0 w 346"/>
                <a:gd name="T1" fmla="*/ 0 h 425"/>
                <a:gd name="T2" fmla="*/ 105 w 346"/>
                <a:gd name="T3" fmla="*/ 425 h 425"/>
                <a:gd name="T4" fmla="*/ 346 w 346"/>
                <a:gd name="T5" fmla="*/ 80 h 425"/>
                <a:gd name="T6" fmla="*/ 0 w 346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425">
                  <a:moveTo>
                    <a:pt x="0" y="0"/>
                  </a:moveTo>
                  <a:lnTo>
                    <a:pt x="105" y="425"/>
                  </a:lnTo>
                  <a:lnTo>
                    <a:pt x="346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Freeform 540"/>
            <p:cNvSpPr>
              <a:spLocks/>
            </p:cNvSpPr>
            <p:nvPr/>
          </p:nvSpPr>
          <p:spPr bwMode="auto">
            <a:xfrm>
              <a:off x="3998913" y="2173288"/>
              <a:ext cx="549275" cy="444500"/>
            </a:xfrm>
            <a:custGeom>
              <a:avLst/>
              <a:gdLst>
                <a:gd name="T0" fmla="*/ 201 w 346"/>
                <a:gd name="T1" fmla="*/ 0 h 280"/>
                <a:gd name="T2" fmla="*/ 0 w 346"/>
                <a:gd name="T3" fmla="*/ 200 h 280"/>
                <a:gd name="T4" fmla="*/ 346 w 346"/>
                <a:gd name="T5" fmla="*/ 280 h 280"/>
                <a:gd name="T6" fmla="*/ 201 w 346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280">
                  <a:moveTo>
                    <a:pt x="201" y="0"/>
                  </a:moveTo>
                  <a:lnTo>
                    <a:pt x="0" y="200"/>
                  </a:lnTo>
                  <a:lnTo>
                    <a:pt x="346" y="28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Freeform 544"/>
            <p:cNvSpPr>
              <a:spLocks/>
            </p:cNvSpPr>
            <p:nvPr/>
          </p:nvSpPr>
          <p:spPr bwMode="auto">
            <a:xfrm>
              <a:off x="4586288" y="925513"/>
              <a:ext cx="101600" cy="127000"/>
            </a:xfrm>
            <a:custGeom>
              <a:avLst/>
              <a:gdLst>
                <a:gd name="T0" fmla="*/ 56 w 64"/>
                <a:gd name="T1" fmla="*/ 0 h 80"/>
                <a:gd name="T2" fmla="*/ 0 w 64"/>
                <a:gd name="T3" fmla="*/ 16 h 80"/>
                <a:gd name="T4" fmla="*/ 64 w 64"/>
                <a:gd name="T5" fmla="*/ 80 h 80"/>
                <a:gd name="T6" fmla="*/ 56 w 6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0">
                  <a:moveTo>
                    <a:pt x="56" y="0"/>
                  </a:moveTo>
                  <a:lnTo>
                    <a:pt x="0" y="16"/>
                  </a:lnTo>
                  <a:lnTo>
                    <a:pt x="64" y="8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Freeform 545"/>
            <p:cNvSpPr>
              <a:spLocks/>
            </p:cNvSpPr>
            <p:nvPr/>
          </p:nvSpPr>
          <p:spPr bwMode="auto">
            <a:xfrm>
              <a:off x="4165601" y="2617788"/>
              <a:ext cx="522288" cy="547688"/>
            </a:xfrm>
            <a:custGeom>
              <a:avLst/>
              <a:gdLst>
                <a:gd name="T0" fmla="*/ 241 w 329"/>
                <a:gd name="T1" fmla="*/ 0 h 345"/>
                <a:gd name="T2" fmla="*/ 0 w 329"/>
                <a:gd name="T3" fmla="*/ 345 h 345"/>
                <a:gd name="T4" fmla="*/ 329 w 329"/>
                <a:gd name="T5" fmla="*/ 129 h 345"/>
                <a:gd name="T6" fmla="*/ 241 w 329"/>
                <a:gd name="T7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345">
                  <a:moveTo>
                    <a:pt x="241" y="0"/>
                  </a:moveTo>
                  <a:lnTo>
                    <a:pt x="0" y="345"/>
                  </a:lnTo>
                  <a:lnTo>
                    <a:pt x="329" y="129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Freeform 546"/>
            <p:cNvSpPr>
              <a:spLocks/>
            </p:cNvSpPr>
            <p:nvPr/>
          </p:nvSpPr>
          <p:spPr bwMode="auto">
            <a:xfrm>
              <a:off x="4165601" y="2822575"/>
              <a:ext cx="522288" cy="342900"/>
            </a:xfrm>
            <a:custGeom>
              <a:avLst/>
              <a:gdLst>
                <a:gd name="T0" fmla="*/ 329 w 329"/>
                <a:gd name="T1" fmla="*/ 0 h 216"/>
                <a:gd name="T2" fmla="*/ 0 w 329"/>
                <a:gd name="T3" fmla="*/ 216 h 216"/>
                <a:gd name="T4" fmla="*/ 329 w 329"/>
                <a:gd name="T5" fmla="*/ 96 h 216"/>
                <a:gd name="T6" fmla="*/ 329 w 329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216">
                  <a:moveTo>
                    <a:pt x="329" y="0"/>
                  </a:moveTo>
                  <a:lnTo>
                    <a:pt x="0" y="216"/>
                  </a:lnTo>
                  <a:lnTo>
                    <a:pt x="329" y="96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Freeform 547"/>
            <p:cNvSpPr>
              <a:spLocks/>
            </p:cNvSpPr>
            <p:nvPr/>
          </p:nvSpPr>
          <p:spPr bwMode="auto">
            <a:xfrm>
              <a:off x="4586288" y="950913"/>
              <a:ext cx="114300" cy="215900"/>
            </a:xfrm>
            <a:custGeom>
              <a:avLst/>
              <a:gdLst>
                <a:gd name="T0" fmla="*/ 64 w 72"/>
                <a:gd name="T1" fmla="*/ 64 h 136"/>
                <a:gd name="T2" fmla="*/ 0 w 72"/>
                <a:gd name="T3" fmla="*/ 0 h 136"/>
                <a:gd name="T4" fmla="*/ 72 w 72"/>
                <a:gd name="T5" fmla="*/ 136 h 136"/>
                <a:gd name="T6" fmla="*/ 64 w 72"/>
                <a:gd name="T7" fmla="*/ 6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36">
                  <a:moveTo>
                    <a:pt x="64" y="64"/>
                  </a:moveTo>
                  <a:lnTo>
                    <a:pt x="0" y="0"/>
                  </a:lnTo>
                  <a:lnTo>
                    <a:pt x="72" y="136"/>
                  </a:lnTo>
                  <a:lnTo>
                    <a:pt x="64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Freeform 548"/>
            <p:cNvSpPr>
              <a:spLocks/>
            </p:cNvSpPr>
            <p:nvPr/>
          </p:nvSpPr>
          <p:spPr bwMode="auto">
            <a:xfrm>
              <a:off x="4470401" y="925513"/>
              <a:ext cx="230188" cy="458788"/>
            </a:xfrm>
            <a:custGeom>
              <a:avLst/>
              <a:gdLst>
                <a:gd name="T0" fmla="*/ 0 w 145"/>
                <a:gd name="T1" fmla="*/ 0 h 289"/>
                <a:gd name="T2" fmla="*/ 24 w 145"/>
                <a:gd name="T3" fmla="*/ 289 h 289"/>
                <a:gd name="T4" fmla="*/ 145 w 145"/>
                <a:gd name="T5" fmla="*/ 152 h 289"/>
                <a:gd name="T6" fmla="*/ 0 w 145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89">
                  <a:moveTo>
                    <a:pt x="0" y="0"/>
                  </a:moveTo>
                  <a:lnTo>
                    <a:pt x="24" y="289"/>
                  </a:lnTo>
                  <a:lnTo>
                    <a:pt x="145" y="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Freeform 549"/>
            <p:cNvSpPr>
              <a:spLocks/>
            </p:cNvSpPr>
            <p:nvPr/>
          </p:nvSpPr>
          <p:spPr bwMode="auto">
            <a:xfrm>
              <a:off x="4470401" y="925513"/>
              <a:ext cx="230188" cy="241300"/>
            </a:xfrm>
            <a:custGeom>
              <a:avLst/>
              <a:gdLst>
                <a:gd name="T0" fmla="*/ 73 w 145"/>
                <a:gd name="T1" fmla="*/ 16 h 152"/>
                <a:gd name="T2" fmla="*/ 0 w 145"/>
                <a:gd name="T3" fmla="*/ 0 h 152"/>
                <a:gd name="T4" fmla="*/ 145 w 145"/>
                <a:gd name="T5" fmla="*/ 152 h 152"/>
                <a:gd name="T6" fmla="*/ 73 w 145"/>
                <a:gd name="T7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52">
                  <a:moveTo>
                    <a:pt x="73" y="16"/>
                  </a:moveTo>
                  <a:lnTo>
                    <a:pt x="0" y="0"/>
                  </a:lnTo>
                  <a:lnTo>
                    <a:pt x="145" y="152"/>
                  </a:lnTo>
                  <a:lnTo>
                    <a:pt x="73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Freeform 550"/>
            <p:cNvSpPr>
              <a:spLocks/>
            </p:cNvSpPr>
            <p:nvPr/>
          </p:nvSpPr>
          <p:spPr bwMode="auto">
            <a:xfrm>
              <a:off x="4508501" y="1166813"/>
              <a:ext cx="192088" cy="217488"/>
            </a:xfrm>
            <a:custGeom>
              <a:avLst/>
              <a:gdLst>
                <a:gd name="T0" fmla="*/ 121 w 121"/>
                <a:gd name="T1" fmla="*/ 0 h 137"/>
                <a:gd name="T2" fmla="*/ 0 w 121"/>
                <a:gd name="T3" fmla="*/ 137 h 137"/>
                <a:gd name="T4" fmla="*/ 121 w 121"/>
                <a:gd name="T5" fmla="*/ 49 h 137"/>
                <a:gd name="T6" fmla="*/ 121 w 121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37">
                  <a:moveTo>
                    <a:pt x="121" y="0"/>
                  </a:moveTo>
                  <a:lnTo>
                    <a:pt x="0" y="137"/>
                  </a:lnTo>
                  <a:lnTo>
                    <a:pt x="121" y="49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Freeform 551"/>
            <p:cNvSpPr>
              <a:spLocks/>
            </p:cNvSpPr>
            <p:nvPr/>
          </p:nvSpPr>
          <p:spPr bwMode="auto">
            <a:xfrm>
              <a:off x="4508501" y="1358900"/>
              <a:ext cx="192088" cy="114300"/>
            </a:xfrm>
            <a:custGeom>
              <a:avLst/>
              <a:gdLst>
                <a:gd name="T0" fmla="*/ 0 w 121"/>
                <a:gd name="T1" fmla="*/ 16 h 72"/>
                <a:gd name="T2" fmla="*/ 113 w 121"/>
                <a:gd name="T3" fmla="*/ 72 h 72"/>
                <a:gd name="T4" fmla="*/ 121 w 121"/>
                <a:gd name="T5" fmla="*/ 0 h 72"/>
                <a:gd name="T6" fmla="*/ 0 w 121"/>
                <a:gd name="T7" fmla="*/ 1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72">
                  <a:moveTo>
                    <a:pt x="0" y="16"/>
                  </a:moveTo>
                  <a:lnTo>
                    <a:pt x="113" y="72"/>
                  </a:lnTo>
                  <a:lnTo>
                    <a:pt x="121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Freeform 552"/>
            <p:cNvSpPr>
              <a:spLocks/>
            </p:cNvSpPr>
            <p:nvPr/>
          </p:nvSpPr>
          <p:spPr bwMode="auto">
            <a:xfrm>
              <a:off x="4508501" y="1244600"/>
              <a:ext cx="192088" cy="139700"/>
            </a:xfrm>
            <a:custGeom>
              <a:avLst/>
              <a:gdLst>
                <a:gd name="T0" fmla="*/ 121 w 121"/>
                <a:gd name="T1" fmla="*/ 0 h 88"/>
                <a:gd name="T2" fmla="*/ 0 w 121"/>
                <a:gd name="T3" fmla="*/ 88 h 88"/>
                <a:gd name="T4" fmla="*/ 121 w 121"/>
                <a:gd name="T5" fmla="*/ 72 h 88"/>
                <a:gd name="T6" fmla="*/ 121 w 121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88">
                  <a:moveTo>
                    <a:pt x="121" y="0"/>
                  </a:moveTo>
                  <a:lnTo>
                    <a:pt x="0" y="88"/>
                  </a:lnTo>
                  <a:lnTo>
                    <a:pt x="121" y="72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Freeform 553"/>
            <p:cNvSpPr>
              <a:spLocks/>
            </p:cNvSpPr>
            <p:nvPr/>
          </p:nvSpPr>
          <p:spPr bwMode="auto">
            <a:xfrm>
              <a:off x="4687888" y="1358900"/>
              <a:ext cx="12700" cy="215900"/>
            </a:xfrm>
            <a:custGeom>
              <a:avLst/>
              <a:gdLst>
                <a:gd name="T0" fmla="*/ 8 w 8"/>
                <a:gd name="T1" fmla="*/ 0 h 136"/>
                <a:gd name="T2" fmla="*/ 0 w 8"/>
                <a:gd name="T3" fmla="*/ 72 h 136"/>
                <a:gd name="T4" fmla="*/ 8 w 8"/>
                <a:gd name="T5" fmla="*/ 136 h 136"/>
                <a:gd name="T6" fmla="*/ 8 w 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6">
                  <a:moveTo>
                    <a:pt x="8" y="0"/>
                  </a:moveTo>
                  <a:lnTo>
                    <a:pt x="0" y="72"/>
                  </a:lnTo>
                  <a:lnTo>
                    <a:pt x="8" y="13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Freeform 554"/>
            <p:cNvSpPr>
              <a:spLocks/>
            </p:cNvSpPr>
            <p:nvPr/>
          </p:nvSpPr>
          <p:spPr bwMode="auto">
            <a:xfrm>
              <a:off x="4508501" y="1384300"/>
              <a:ext cx="192088" cy="190500"/>
            </a:xfrm>
            <a:custGeom>
              <a:avLst/>
              <a:gdLst>
                <a:gd name="T0" fmla="*/ 113 w 121"/>
                <a:gd name="T1" fmla="*/ 56 h 120"/>
                <a:gd name="T2" fmla="*/ 0 w 121"/>
                <a:gd name="T3" fmla="*/ 0 h 120"/>
                <a:gd name="T4" fmla="*/ 121 w 121"/>
                <a:gd name="T5" fmla="*/ 120 h 120"/>
                <a:gd name="T6" fmla="*/ 113 w 121"/>
                <a:gd name="T7" fmla="*/ 5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20">
                  <a:moveTo>
                    <a:pt x="113" y="56"/>
                  </a:moveTo>
                  <a:lnTo>
                    <a:pt x="0" y="0"/>
                  </a:lnTo>
                  <a:lnTo>
                    <a:pt x="121" y="120"/>
                  </a:lnTo>
                  <a:lnTo>
                    <a:pt x="113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Freeform 555"/>
            <p:cNvSpPr>
              <a:spLocks/>
            </p:cNvSpPr>
            <p:nvPr/>
          </p:nvSpPr>
          <p:spPr bwMode="auto">
            <a:xfrm>
              <a:off x="3998913" y="1384300"/>
              <a:ext cx="701675" cy="546100"/>
            </a:xfrm>
            <a:custGeom>
              <a:avLst/>
              <a:gdLst>
                <a:gd name="T0" fmla="*/ 321 w 442"/>
                <a:gd name="T1" fmla="*/ 0 h 344"/>
                <a:gd name="T2" fmla="*/ 0 w 442"/>
                <a:gd name="T3" fmla="*/ 344 h 344"/>
                <a:gd name="T4" fmla="*/ 442 w 442"/>
                <a:gd name="T5" fmla="*/ 184 h 344"/>
                <a:gd name="T6" fmla="*/ 321 w 442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344">
                  <a:moveTo>
                    <a:pt x="321" y="0"/>
                  </a:moveTo>
                  <a:lnTo>
                    <a:pt x="0" y="344"/>
                  </a:lnTo>
                  <a:lnTo>
                    <a:pt x="442" y="184"/>
                  </a:lnTo>
                  <a:lnTo>
                    <a:pt x="32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1" name="Freeform 556"/>
            <p:cNvSpPr>
              <a:spLocks/>
            </p:cNvSpPr>
            <p:nvPr/>
          </p:nvSpPr>
          <p:spPr bwMode="auto">
            <a:xfrm>
              <a:off x="4508501" y="1384300"/>
              <a:ext cx="192088" cy="292100"/>
            </a:xfrm>
            <a:custGeom>
              <a:avLst/>
              <a:gdLst>
                <a:gd name="T0" fmla="*/ 121 w 121"/>
                <a:gd name="T1" fmla="*/ 120 h 184"/>
                <a:gd name="T2" fmla="*/ 0 w 121"/>
                <a:gd name="T3" fmla="*/ 0 h 184"/>
                <a:gd name="T4" fmla="*/ 121 w 121"/>
                <a:gd name="T5" fmla="*/ 184 h 184"/>
                <a:gd name="T6" fmla="*/ 121 w 121"/>
                <a:gd name="T7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184">
                  <a:moveTo>
                    <a:pt x="121" y="120"/>
                  </a:moveTo>
                  <a:lnTo>
                    <a:pt x="0" y="0"/>
                  </a:lnTo>
                  <a:lnTo>
                    <a:pt x="121" y="184"/>
                  </a:lnTo>
                  <a:lnTo>
                    <a:pt x="121" y="12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Freeform 557"/>
            <p:cNvSpPr>
              <a:spLocks/>
            </p:cNvSpPr>
            <p:nvPr/>
          </p:nvSpPr>
          <p:spPr bwMode="auto">
            <a:xfrm>
              <a:off x="3998913" y="1778000"/>
              <a:ext cx="701675" cy="395288"/>
            </a:xfrm>
            <a:custGeom>
              <a:avLst/>
              <a:gdLst>
                <a:gd name="T0" fmla="*/ 0 w 442"/>
                <a:gd name="T1" fmla="*/ 96 h 249"/>
                <a:gd name="T2" fmla="*/ 201 w 442"/>
                <a:gd name="T3" fmla="*/ 249 h 249"/>
                <a:gd name="T4" fmla="*/ 442 w 442"/>
                <a:gd name="T5" fmla="*/ 0 h 249"/>
                <a:gd name="T6" fmla="*/ 0 w 442"/>
                <a:gd name="T7" fmla="*/ 9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249">
                  <a:moveTo>
                    <a:pt x="0" y="96"/>
                  </a:moveTo>
                  <a:lnTo>
                    <a:pt x="201" y="249"/>
                  </a:lnTo>
                  <a:lnTo>
                    <a:pt x="442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Freeform 558"/>
            <p:cNvSpPr>
              <a:spLocks/>
            </p:cNvSpPr>
            <p:nvPr/>
          </p:nvSpPr>
          <p:spPr bwMode="auto">
            <a:xfrm>
              <a:off x="3998913" y="1676400"/>
              <a:ext cx="701675" cy="254000"/>
            </a:xfrm>
            <a:custGeom>
              <a:avLst/>
              <a:gdLst>
                <a:gd name="T0" fmla="*/ 442 w 442"/>
                <a:gd name="T1" fmla="*/ 0 h 160"/>
                <a:gd name="T2" fmla="*/ 0 w 442"/>
                <a:gd name="T3" fmla="*/ 160 h 160"/>
                <a:gd name="T4" fmla="*/ 442 w 442"/>
                <a:gd name="T5" fmla="*/ 64 h 160"/>
                <a:gd name="T6" fmla="*/ 442 w 442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160">
                  <a:moveTo>
                    <a:pt x="442" y="0"/>
                  </a:moveTo>
                  <a:lnTo>
                    <a:pt x="0" y="160"/>
                  </a:lnTo>
                  <a:lnTo>
                    <a:pt x="442" y="64"/>
                  </a:lnTo>
                  <a:lnTo>
                    <a:pt x="44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Freeform 559"/>
            <p:cNvSpPr>
              <a:spLocks/>
            </p:cNvSpPr>
            <p:nvPr/>
          </p:nvSpPr>
          <p:spPr bwMode="auto">
            <a:xfrm>
              <a:off x="4318001" y="1905000"/>
              <a:ext cx="382588" cy="268288"/>
            </a:xfrm>
            <a:custGeom>
              <a:avLst/>
              <a:gdLst>
                <a:gd name="T0" fmla="*/ 0 w 241"/>
                <a:gd name="T1" fmla="*/ 169 h 169"/>
                <a:gd name="T2" fmla="*/ 177 w 241"/>
                <a:gd name="T3" fmla="*/ 121 h 169"/>
                <a:gd name="T4" fmla="*/ 241 w 241"/>
                <a:gd name="T5" fmla="*/ 0 h 169"/>
                <a:gd name="T6" fmla="*/ 0 w 241"/>
                <a:gd name="T7" fmla="*/ 16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69">
                  <a:moveTo>
                    <a:pt x="0" y="169"/>
                  </a:moveTo>
                  <a:lnTo>
                    <a:pt x="177" y="121"/>
                  </a:lnTo>
                  <a:lnTo>
                    <a:pt x="241" y="0"/>
                  </a:lnTo>
                  <a:lnTo>
                    <a:pt x="0" y="16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Freeform 560"/>
            <p:cNvSpPr>
              <a:spLocks/>
            </p:cNvSpPr>
            <p:nvPr/>
          </p:nvSpPr>
          <p:spPr bwMode="auto">
            <a:xfrm>
              <a:off x="4318001" y="1778000"/>
              <a:ext cx="382588" cy="395288"/>
            </a:xfrm>
            <a:custGeom>
              <a:avLst/>
              <a:gdLst>
                <a:gd name="T0" fmla="*/ 241 w 241"/>
                <a:gd name="T1" fmla="*/ 0 h 249"/>
                <a:gd name="T2" fmla="*/ 0 w 241"/>
                <a:gd name="T3" fmla="*/ 249 h 249"/>
                <a:gd name="T4" fmla="*/ 241 w 241"/>
                <a:gd name="T5" fmla="*/ 80 h 249"/>
                <a:gd name="T6" fmla="*/ 241 w 241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49">
                  <a:moveTo>
                    <a:pt x="241" y="0"/>
                  </a:moveTo>
                  <a:lnTo>
                    <a:pt x="0" y="249"/>
                  </a:lnTo>
                  <a:lnTo>
                    <a:pt x="241" y="80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Freeform 561"/>
            <p:cNvSpPr>
              <a:spLocks/>
            </p:cNvSpPr>
            <p:nvPr/>
          </p:nvSpPr>
          <p:spPr bwMode="auto">
            <a:xfrm>
              <a:off x="4598988" y="1905000"/>
              <a:ext cx="101600" cy="192088"/>
            </a:xfrm>
            <a:custGeom>
              <a:avLst/>
              <a:gdLst>
                <a:gd name="T0" fmla="*/ 64 w 64"/>
                <a:gd name="T1" fmla="*/ 0 h 121"/>
                <a:gd name="T2" fmla="*/ 0 w 64"/>
                <a:gd name="T3" fmla="*/ 121 h 121"/>
                <a:gd name="T4" fmla="*/ 64 w 64"/>
                <a:gd name="T5" fmla="*/ 97 h 121"/>
                <a:gd name="T6" fmla="*/ 64 w 64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21">
                  <a:moveTo>
                    <a:pt x="64" y="0"/>
                  </a:moveTo>
                  <a:lnTo>
                    <a:pt x="0" y="121"/>
                  </a:lnTo>
                  <a:lnTo>
                    <a:pt x="64" y="9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Freeform 562"/>
            <p:cNvSpPr>
              <a:spLocks/>
            </p:cNvSpPr>
            <p:nvPr/>
          </p:nvSpPr>
          <p:spPr bwMode="auto">
            <a:xfrm>
              <a:off x="4598988" y="2058988"/>
              <a:ext cx="101600" cy="101600"/>
            </a:xfrm>
            <a:custGeom>
              <a:avLst/>
              <a:gdLst>
                <a:gd name="T0" fmla="*/ 64 w 64"/>
                <a:gd name="T1" fmla="*/ 0 h 64"/>
                <a:gd name="T2" fmla="*/ 0 w 64"/>
                <a:gd name="T3" fmla="*/ 24 h 64"/>
                <a:gd name="T4" fmla="*/ 64 w 64"/>
                <a:gd name="T5" fmla="*/ 64 h 64"/>
                <a:gd name="T6" fmla="*/ 64 w 64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lnTo>
                    <a:pt x="0" y="24"/>
                  </a:lnTo>
                  <a:lnTo>
                    <a:pt x="64" y="6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Freeform 563"/>
            <p:cNvSpPr>
              <a:spLocks/>
            </p:cNvSpPr>
            <p:nvPr/>
          </p:nvSpPr>
          <p:spPr bwMode="auto">
            <a:xfrm>
              <a:off x="4318001" y="2097088"/>
              <a:ext cx="382588" cy="190500"/>
            </a:xfrm>
            <a:custGeom>
              <a:avLst/>
              <a:gdLst>
                <a:gd name="T0" fmla="*/ 177 w 241"/>
                <a:gd name="T1" fmla="*/ 0 h 120"/>
                <a:gd name="T2" fmla="*/ 0 w 241"/>
                <a:gd name="T3" fmla="*/ 48 h 120"/>
                <a:gd name="T4" fmla="*/ 241 w 241"/>
                <a:gd name="T5" fmla="*/ 120 h 120"/>
                <a:gd name="T6" fmla="*/ 177 w 241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20">
                  <a:moveTo>
                    <a:pt x="177" y="0"/>
                  </a:moveTo>
                  <a:lnTo>
                    <a:pt x="0" y="48"/>
                  </a:lnTo>
                  <a:lnTo>
                    <a:pt x="241" y="120"/>
                  </a:lnTo>
                  <a:lnTo>
                    <a:pt x="177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Freeform 564"/>
            <p:cNvSpPr>
              <a:spLocks/>
            </p:cNvSpPr>
            <p:nvPr/>
          </p:nvSpPr>
          <p:spPr bwMode="auto">
            <a:xfrm>
              <a:off x="4598988" y="2097088"/>
              <a:ext cx="101600" cy="190500"/>
            </a:xfrm>
            <a:custGeom>
              <a:avLst/>
              <a:gdLst>
                <a:gd name="T0" fmla="*/ 64 w 64"/>
                <a:gd name="T1" fmla="*/ 40 h 120"/>
                <a:gd name="T2" fmla="*/ 0 w 64"/>
                <a:gd name="T3" fmla="*/ 0 h 120"/>
                <a:gd name="T4" fmla="*/ 64 w 64"/>
                <a:gd name="T5" fmla="*/ 120 h 120"/>
                <a:gd name="T6" fmla="*/ 64 w 64"/>
                <a:gd name="T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20">
                  <a:moveTo>
                    <a:pt x="64" y="40"/>
                  </a:moveTo>
                  <a:lnTo>
                    <a:pt x="0" y="0"/>
                  </a:lnTo>
                  <a:lnTo>
                    <a:pt x="64" y="120"/>
                  </a:lnTo>
                  <a:lnTo>
                    <a:pt x="64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Freeform 565"/>
            <p:cNvSpPr>
              <a:spLocks/>
            </p:cNvSpPr>
            <p:nvPr/>
          </p:nvSpPr>
          <p:spPr bwMode="auto">
            <a:xfrm>
              <a:off x="4318001" y="2173288"/>
              <a:ext cx="382588" cy="444500"/>
            </a:xfrm>
            <a:custGeom>
              <a:avLst/>
              <a:gdLst>
                <a:gd name="T0" fmla="*/ 0 w 241"/>
                <a:gd name="T1" fmla="*/ 0 h 280"/>
                <a:gd name="T2" fmla="*/ 145 w 241"/>
                <a:gd name="T3" fmla="*/ 280 h 280"/>
                <a:gd name="T4" fmla="*/ 241 w 241"/>
                <a:gd name="T5" fmla="*/ 136 h 280"/>
                <a:gd name="T6" fmla="*/ 0 w 241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80">
                  <a:moveTo>
                    <a:pt x="0" y="0"/>
                  </a:moveTo>
                  <a:lnTo>
                    <a:pt x="145" y="280"/>
                  </a:lnTo>
                  <a:lnTo>
                    <a:pt x="241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Freeform 566"/>
            <p:cNvSpPr>
              <a:spLocks/>
            </p:cNvSpPr>
            <p:nvPr/>
          </p:nvSpPr>
          <p:spPr bwMode="auto">
            <a:xfrm>
              <a:off x="4318001" y="2173288"/>
              <a:ext cx="382588" cy="215900"/>
            </a:xfrm>
            <a:custGeom>
              <a:avLst/>
              <a:gdLst>
                <a:gd name="T0" fmla="*/ 241 w 241"/>
                <a:gd name="T1" fmla="*/ 72 h 136"/>
                <a:gd name="T2" fmla="*/ 0 w 241"/>
                <a:gd name="T3" fmla="*/ 0 h 136"/>
                <a:gd name="T4" fmla="*/ 241 w 241"/>
                <a:gd name="T5" fmla="*/ 136 h 136"/>
                <a:gd name="T6" fmla="*/ 241 w 241"/>
                <a:gd name="T7" fmla="*/ 7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36">
                  <a:moveTo>
                    <a:pt x="241" y="72"/>
                  </a:moveTo>
                  <a:lnTo>
                    <a:pt x="0" y="0"/>
                  </a:lnTo>
                  <a:lnTo>
                    <a:pt x="241" y="136"/>
                  </a:lnTo>
                  <a:lnTo>
                    <a:pt x="241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Freeform 567"/>
            <p:cNvSpPr>
              <a:spLocks/>
            </p:cNvSpPr>
            <p:nvPr/>
          </p:nvSpPr>
          <p:spPr bwMode="auto">
            <a:xfrm>
              <a:off x="4548188" y="2389188"/>
              <a:ext cx="152400" cy="228600"/>
            </a:xfrm>
            <a:custGeom>
              <a:avLst/>
              <a:gdLst>
                <a:gd name="T0" fmla="*/ 96 w 96"/>
                <a:gd name="T1" fmla="*/ 0 h 144"/>
                <a:gd name="T2" fmla="*/ 0 w 96"/>
                <a:gd name="T3" fmla="*/ 144 h 144"/>
                <a:gd name="T4" fmla="*/ 96 w 96"/>
                <a:gd name="T5" fmla="*/ 56 h 144"/>
                <a:gd name="T6" fmla="*/ 96 w 96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44">
                  <a:moveTo>
                    <a:pt x="96" y="0"/>
                  </a:moveTo>
                  <a:lnTo>
                    <a:pt x="0" y="144"/>
                  </a:lnTo>
                  <a:lnTo>
                    <a:pt x="96" y="56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Freeform 568"/>
            <p:cNvSpPr>
              <a:spLocks/>
            </p:cNvSpPr>
            <p:nvPr/>
          </p:nvSpPr>
          <p:spPr bwMode="auto">
            <a:xfrm>
              <a:off x="4548188" y="2617788"/>
              <a:ext cx="152400" cy="204788"/>
            </a:xfrm>
            <a:custGeom>
              <a:avLst/>
              <a:gdLst>
                <a:gd name="T0" fmla="*/ 0 w 96"/>
                <a:gd name="T1" fmla="*/ 0 h 129"/>
                <a:gd name="T2" fmla="*/ 88 w 96"/>
                <a:gd name="T3" fmla="*/ 129 h 129"/>
                <a:gd name="T4" fmla="*/ 96 w 96"/>
                <a:gd name="T5" fmla="*/ 64 h 129"/>
                <a:gd name="T6" fmla="*/ 0 w 96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29">
                  <a:moveTo>
                    <a:pt x="0" y="0"/>
                  </a:moveTo>
                  <a:lnTo>
                    <a:pt x="88" y="129"/>
                  </a:lnTo>
                  <a:lnTo>
                    <a:pt x="96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Freeform 569"/>
            <p:cNvSpPr>
              <a:spLocks/>
            </p:cNvSpPr>
            <p:nvPr/>
          </p:nvSpPr>
          <p:spPr bwMode="auto">
            <a:xfrm>
              <a:off x="4394201" y="3573463"/>
              <a:ext cx="306388" cy="190500"/>
            </a:xfrm>
            <a:custGeom>
              <a:avLst/>
              <a:gdLst>
                <a:gd name="T0" fmla="*/ 0 w 193"/>
                <a:gd name="T1" fmla="*/ 80 h 120"/>
                <a:gd name="T2" fmla="*/ 185 w 193"/>
                <a:gd name="T3" fmla="*/ 120 h 120"/>
                <a:gd name="T4" fmla="*/ 193 w 193"/>
                <a:gd name="T5" fmla="*/ 0 h 120"/>
                <a:gd name="T6" fmla="*/ 0 w 193"/>
                <a:gd name="T7" fmla="*/ 8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20">
                  <a:moveTo>
                    <a:pt x="0" y="80"/>
                  </a:moveTo>
                  <a:lnTo>
                    <a:pt x="185" y="120"/>
                  </a:lnTo>
                  <a:lnTo>
                    <a:pt x="193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Freeform 570"/>
            <p:cNvSpPr>
              <a:spLocks/>
            </p:cNvSpPr>
            <p:nvPr/>
          </p:nvSpPr>
          <p:spPr bwMode="auto">
            <a:xfrm>
              <a:off x="4394201" y="3700463"/>
              <a:ext cx="306388" cy="190500"/>
            </a:xfrm>
            <a:custGeom>
              <a:avLst/>
              <a:gdLst>
                <a:gd name="T0" fmla="*/ 185 w 193"/>
                <a:gd name="T1" fmla="*/ 40 h 120"/>
                <a:gd name="T2" fmla="*/ 0 w 193"/>
                <a:gd name="T3" fmla="*/ 0 h 120"/>
                <a:gd name="T4" fmla="*/ 193 w 193"/>
                <a:gd name="T5" fmla="*/ 120 h 120"/>
                <a:gd name="T6" fmla="*/ 185 w 193"/>
                <a:gd name="T7" fmla="*/ 4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20">
                  <a:moveTo>
                    <a:pt x="185" y="40"/>
                  </a:moveTo>
                  <a:lnTo>
                    <a:pt x="0" y="0"/>
                  </a:lnTo>
                  <a:lnTo>
                    <a:pt x="193" y="120"/>
                  </a:lnTo>
                  <a:lnTo>
                    <a:pt x="18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Freeform 571"/>
            <p:cNvSpPr>
              <a:spLocks/>
            </p:cNvSpPr>
            <p:nvPr/>
          </p:nvSpPr>
          <p:spPr bwMode="auto">
            <a:xfrm>
              <a:off x="4394201" y="3700463"/>
              <a:ext cx="306388" cy="431800"/>
            </a:xfrm>
            <a:custGeom>
              <a:avLst/>
              <a:gdLst>
                <a:gd name="T0" fmla="*/ 0 w 193"/>
                <a:gd name="T1" fmla="*/ 0 h 272"/>
                <a:gd name="T2" fmla="*/ 8 w 193"/>
                <a:gd name="T3" fmla="*/ 272 h 272"/>
                <a:gd name="T4" fmla="*/ 193 w 193"/>
                <a:gd name="T5" fmla="*/ 120 h 272"/>
                <a:gd name="T6" fmla="*/ 0 w 193"/>
                <a:gd name="T7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272">
                  <a:moveTo>
                    <a:pt x="0" y="0"/>
                  </a:moveTo>
                  <a:lnTo>
                    <a:pt x="8" y="272"/>
                  </a:lnTo>
                  <a:lnTo>
                    <a:pt x="193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Freeform 572"/>
            <p:cNvSpPr>
              <a:spLocks/>
            </p:cNvSpPr>
            <p:nvPr/>
          </p:nvSpPr>
          <p:spPr bwMode="auto">
            <a:xfrm>
              <a:off x="4406901" y="3890963"/>
              <a:ext cx="293688" cy="241300"/>
            </a:xfrm>
            <a:custGeom>
              <a:avLst/>
              <a:gdLst>
                <a:gd name="T0" fmla="*/ 0 w 185"/>
                <a:gd name="T1" fmla="*/ 152 h 152"/>
                <a:gd name="T2" fmla="*/ 105 w 185"/>
                <a:gd name="T3" fmla="*/ 152 h 152"/>
                <a:gd name="T4" fmla="*/ 185 w 185"/>
                <a:gd name="T5" fmla="*/ 0 h 152"/>
                <a:gd name="T6" fmla="*/ 0 w 185"/>
                <a:gd name="T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52">
                  <a:moveTo>
                    <a:pt x="0" y="152"/>
                  </a:moveTo>
                  <a:lnTo>
                    <a:pt x="105" y="152"/>
                  </a:lnTo>
                  <a:lnTo>
                    <a:pt x="185" y="0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Freeform 573"/>
            <p:cNvSpPr>
              <a:spLocks/>
            </p:cNvSpPr>
            <p:nvPr/>
          </p:nvSpPr>
          <p:spPr bwMode="auto">
            <a:xfrm>
              <a:off x="4573588" y="3890963"/>
              <a:ext cx="127000" cy="241300"/>
            </a:xfrm>
            <a:custGeom>
              <a:avLst/>
              <a:gdLst>
                <a:gd name="T0" fmla="*/ 80 w 80"/>
                <a:gd name="T1" fmla="*/ 0 h 152"/>
                <a:gd name="T2" fmla="*/ 0 w 80"/>
                <a:gd name="T3" fmla="*/ 152 h 152"/>
                <a:gd name="T4" fmla="*/ 80 w 80"/>
                <a:gd name="T5" fmla="*/ 72 h 152"/>
                <a:gd name="T6" fmla="*/ 80 w 80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52">
                  <a:moveTo>
                    <a:pt x="80" y="0"/>
                  </a:moveTo>
                  <a:lnTo>
                    <a:pt x="0" y="152"/>
                  </a:lnTo>
                  <a:lnTo>
                    <a:pt x="80" y="7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Freeform 574"/>
            <p:cNvSpPr>
              <a:spLocks/>
            </p:cNvSpPr>
            <p:nvPr/>
          </p:nvSpPr>
          <p:spPr bwMode="auto">
            <a:xfrm>
              <a:off x="4573588" y="4005263"/>
              <a:ext cx="127000" cy="127000"/>
            </a:xfrm>
            <a:custGeom>
              <a:avLst/>
              <a:gdLst>
                <a:gd name="T0" fmla="*/ 80 w 80"/>
                <a:gd name="T1" fmla="*/ 0 h 80"/>
                <a:gd name="T2" fmla="*/ 0 w 80"/>
                <a:gd name="T3" fmla="*/ 80 h 80"/>
                <a:gd name="T4" fmla="*/ 80 w 80"/>
                <a:gd name="T5" fmla="*/ 72 h 80"/>
                <a:gd name="T6" fmla="*/ 80 w 8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0">
                  <a:moveTo>
                    <a:pt x="80" y="0"/>
                  </a:moveTo>
                  <a:lnTo>
                    <a:pt x="0" y="80"/>
                  </a:lnTo>
                  <a:lnTo>
                    <a:pt x="80" y="72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Freeform 575"/>
            <p:cNvSpPr>
              <a:spLocks/>
            </p:cNvSpPr>
            <p:nvPr/>
          </p:nvSpPr>
          <p:spPr bwMode="auto">
            <a:xfrm>
              <a:off x="4548188" y="2478088"/>
              <a:ext cx="165100" cy="139700"/>
            </a:xfrm>
            <a:custGeom>
              <a:avLst/>
              <a:gdLst>
                <a:gd name="T0" fmla="*/ 96 w 104"/>
                <a:gd name="T1" fmla="*/ 0 h 88"/>
                <a:gd name="T2" fmla="*/ 0 w 104"/>
                <a:gd name="T3" fmla="*/ 88 h 88"/>
                <a:gd name="T4" fmla="*/ 104 w 104"/>
                <a:gd name="T5" fmla="*/ 64 h 88"/>
                <a:gd name="T6" fmla="*/ 96 w 104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96" y="0"/>
                  </a:moveTo>
                  <a:lnTo>
                    <a:pt x="0" y="88"/>
                  </a:lnTo>
                  <a:lnTo>
                    <a:pt x="104" y="64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Freeform 576"/>
            <p:cNvSpPr>
              <a:spLocks/>
            </p:cNvSpPr>
            <p:nvPr/>
          </p:nvSpPr>
          <p:spPr bwMode="auto">
            <a:xfrm>
              <a:off x="4548188" y="2579688"/>
              <a:ext cx="165100" cy="139700"/>
            </a:xfrm>
            <a:custGeom>
              <a:avLst/>
              <a:gdLst>
                <a:gd name="T0" fmla="*/ 0 w 104"/>
                <a:gd name="T1" fmla="*/ 24 h 88"/>
                <a:gd name="T2" fmla="*/ 96 w 104"/>
                <a:gd name="T3" fmla="*/ 88 h 88"/>
                <a:gd name="T4" fmla="*/ 104 w 104"/>
                <a:gd name="T5" fmla="*/ 0 h 88"/>
                <a:gd name="T6" fmla="*/ 0 w 104"/>
                <a:gd name="T7" fmla="*/ 2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8">
                  <a:moveTo>
                    <a:pt x="0" y="24"/>
                  </a:moveTo>
                  <a:lnTo>
                    <a:pt x="96" y="88"/>
                  </a:lnTo>
                  <a:lnTo>
                    <a:pt x="104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Freeform 577"/>
            <p:cNvSpPr>
              <a:spLocks/>
            </p:cNvSpPr>
            <p:nvPr/>
          </p:nvSpPr>
          <p:spPr bwMode="auto">
            <a:xfrm>
              <a:off x="4165601" y="2974975"/>
              <a:ext cx="547688" cy="190500"/>
            </a:xfrm>
            <a:custGeom>
              <a:avLst/>
              <a:gdLst>
                <a:gd name="T0" fmla="*/ 329 w 345"/>
                <a:gd name="T1" fmla="*/ 0 h 120"/>
                <a:gd name="T2" fmla="*/ 0 w 345"/>
                <a:gd name="T3" fmla="*/ 120 h 120"/>
                <a:gd name="T4" fmla="*/ 345 w 345"/>
                <a:gd name="T5" fmla="*/ 88 h 120"/>
                <a:gd name="T6" fmla="*/ 329 w 345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20">
                  <a:moveTo>
                    <a:pt x="329" y="0"/>
                  </a:moveTo>
                  <a:lnTo>
                    <a:pt x="0" y="120"/>
                  </a:lnTo>
                  <a:lnTo>
                    <a:pt x="345" y="88"/>
                  </a:lnTo>
                  <a:lnTo>
                    <a:pt x="3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Freeform 578"/>
            <p:cNvSpPr>
              <a:spLocks/>
            </p:cNvSpPr>
            <p:nvPr/>
          </p:nvSpPr>
          <p:spPr bwMode="auto">
            <a:xfrm>
              <a:off x="4165601" y="3114675"/>
              <a:ext cx="547688" cy="139700"/>
            </a:xfrm>
            <a:custGeom>
              <a:avLst/>
              <a:gdLst>
                <a:gd name="T0" fmla="*/ 0 w 345"/>
                <a:gd name="T1" fmla="*/ 32 h 88"/>
                <a:gd name="T2" fmla="*/ 337 w 345"/>
                <a:gd name="T3" fmla="*/ 88 h 88"/>
                <a:gd name="T4" fmla="*/ 345 w 345"/>
                <a:gd name="T5" fmla="*/ 0 h 88"/>
                <a:gd name="T6" fmla="*/ 0 w 345"/>
                <a:gd name="T7" fmla="*/ 3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88">
                  <a:moveTo>
                    <a:pt x="0" y="32"/>
                  </a:moveTo>
                  <a:lnTo>
                    <a:pt x="337" y="88"/>
                  </a:lnTo>
                  <a:lnTo>
                    <a:pt x="345" y="0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Freeform 579"/>
            <p:cNvSpPr>
              <a:spLocks/>
            </p:cNvSpPr>
            <p:nvPr/>
          </p:nvSpPr>
          <p:spPr bwMode="auto">
            <a:xfrm>
              <a:off x="4687888" y="2822575"/>
              <a:ext cx="25400" cy="292100"/>
            </a:xfrm>
            <a:custGeom>
              <a:avLst/>
              <a:gdLst>
                <a:gd name="T0" fmla="*/ 0 w 16"/>
                <a:gd name="T1" fmla="*/ 0 h 184"/>
                <a:gd name="T2" fmla="*/ 0 w 16"/>
                <a:gd name="T3" fmla="*/ 96 h 184"/>
                <a:gd name="T4" fmla="*/ 16 w 16"/>
                <a:gd name="T5" fmla="*/ 184 h 184"/>
                <a:gd name="T6" fmla="*/ 0 w 16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84">
                  <a:moveTo>
                    <a:pt x="0" y="0"/>
                  </a:moveTo>
                  <a:lnTo>
                    <a:pt x="0" y="96"/>
                  </a:lnTo>
                  <a:lnTo>
                    <a:pt x="16" y="1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Freeform 582"/>
            <p:cNvSpPr>
              <a:spLocks/>
            </p:cNvSpPr>
            <p:nvPr/>
          </p:nvSpPr>
          <p:spPr bwMode="auto">
            <a:xfrm>
              <a:off x="4394201" y="3444875"/>
              <a:ext cx="319088" cy="255588"/>
            </a:xfrm>
            <a:custGeom>
              <a:avLst/>
              <a:gdLst>
                <a:gd name="T0" fmla="*/ 0 w 201"/>
                <a:gd name="T1" fmla="*/ 161 h 161"/>
                <a:gd name="T2" fmla="*/ 193 w 201"/>
                <a:gd name="T3" fmla="*/ 81 h 161"/>
                <a:gd name="T4" fmla="*/ 201 w 201"/>
                <a:gd name="T5" fmla="*/ 0 h 161"/>
                <a:gd name="T6" fmla="*/ 0 w 201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61">
                  <a:moveTo>
                    <a:pt x="0" y="161"/>
                  </a:moveTo>
                  <a:lnTo>
                    <a:pt x="193" y="81"/>
                  </a:lnTo>
                  <a:lnTo>
                    <a:pt x="201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Freeform 583"/>
            <p:cNvSpPr>
              <a:spLocks/>
            </p:cNvSpPr>
            <p:nvPr/>
          </p:nvSpPr>
          <p:spPr bwMode="auto">
            <a:xfrm>
              <a:off x="4165601" y="3165475"/>
              <a:ext cx="547688" cy="534988"/>
            </a:xfrm>
            <a:custGeom>
              <a:avLst/>
              <a:gdLst>
                <a:gd name="T0" fmla="*/ 0 w 345"/>
                <a:gd name="T1" fmla="*/ 0 h 337"/>
                <a:gd name="T2" fmla="*/ 144 w 345"/>
                <a:gd name="T3" fmla="*/ 337 h 337"/>
                <a:gd name="T4" fmla="*/ 345 w 345"/>
                <a:gd name="T5" fmla="*/ 176 h 337"/>
                <a:gd name="T6" fmla="*/ 0 w 345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337">
                  <a:moveTo>
                    <a:pt x="0" y="0"/>
                  </a:moveTo>
                  <a:lnTo>
                    <a:pt x="144" y="337"/>
                  </a:lnTo>
                  <a:lnTo>
                    <a:pt x="345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Freeform 584"/>
            <p:cNvSpPr>
              <a:spLocks/>
            </p:cNvSpPr>
            <p:nvPr/>
          </p:nvSpPr>
          <p:spPr bwMode="auto">
            <a:xfrm>
              <a:off x="4165601" y="3165475"/>
              <a:ext cx="547688" cy="279400"/>
            </a:xfrm>
            <a:custGeom>
              <a:avLst/>
              <a:gdLst>
                <a:gd name="T0" fmla="*/ 337 w 345"/>
                <a:gd name="T1" fmla="*/ 56 h 176"/>
                <a:gd name="T2" fmla="*/ 0 w 345"/>
                <a:gd name="T3" fmla="*/ 0 h 176"/>
                <a:gd name="T4" fmla="*/ 345 w 345"/>
                <a:gd name="T5" fmla="*/ 176 h 176"/>
                <a:gd name="T6" fmla="*/ 337 w 345"/>
                <a:gd name="T7" fmla="*/ 5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76">
                  <a:moveTo>
                    <a:pt x="337" y="56"/>
                  </a:moveTo>
                  <a:lnTo>
                    <a:pt x="0" y="0"/>
                  </a:lnTo>
                  <a:lnTo>
                    <a:pt x="345" y="176"/>
                  </a:lnTo>
                  <a:lnTo>
                    <a:pt x="337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2" name="组合 571"/>
          <p:cNvGrpSpPr/>
          <p:nvPr/>
        </p:nvGrpSpPr>
        <p:grpSpPr>
          <a:xfrm>
            <a:off x="3113423" y="2671755"/>
            <a:ext cx="747127" cy="1075242"/>
            <a:chOff x="3493445" y="2671755"/>
            <a:chExt cx="820136" cy="1180314"/>
          </a:xfrm>
        </p:grpSpPr>
        <p:sp>
          <p:nvSpPr>
            <p:cNvPr id="410" name="Freeform 647"/>
            <p:cNvSpPr>
              <a:spLocks/>
            </p:cNvSpPr>
            <p:nvPr/>
          </p:nvSpPr>
          <p:spPr bwMode="auto">
            <a:xfrm>
              <a:off x="3493445" y="3208372"/>
              <a:ext cx="29204" cy="53540"/>
            </a:xfrm>
            <a:custGeom>
              <a:avLst/>
              <a:gdLst>
                <a:gd name="T0" fmla="*/ 0 w 48"/>
                <a:gd name="T1" fmla="*/ 0 h 88"/>
                <a:gd name="T2" fmla="*/ 8 w 48"/>
                <a:gd name="T3" fmla="*/ 88 h 88"/>
                <a:gd name="T4" fmla="*/ 48 w 48"/>
                <a:gd name="T5" fmla="*/ 24 h 88"/>
                <a:gd name="T6" fmla="*/ 0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0" y="0"/>
                  </a:moveTo>
                  <a:lnTo>
                    <a:pt x="8" y="88"/>
                  </a:lnTo>
                  <a:lnTo>
                    <a:pt x="48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Freeform 648"/>
            <p:cNvSpPr>
              <a:spLocks/>
            </p:cNvSpPr>
            <p:nvPr/>
          </p:nvSpPr>
          <p:spPr bwMode="auto">
            <a:xfrm>
              <a:off x="3493445" y="3159699"/>
              <a:ext cx="29204" cy="63275"/>
            </a:xfrm>
            <a:custGeom>
              <a:avLst/>
              <a:gdLst>
                <a:gd name="T0" fmla="*/ 8 w 48"/>
                <a:gd name="T1" fmla="*/ 0 h 104"/>
                <a:gd name="T2" fmla="*/ 0 w 48"/>
                <a:gd name="T3" fmla="*/ 80 h 104"/>
                <a:gd name="T4" fmla="*/ 48 w 48"/>
                <a:gd name="T5" fmla="*/ 104 h 104"/>
                <a:gd name="T6" fmla="*/ 8 w 4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04">
                  <a:moveTo>
                    <a:pt x="8" y="0"/>
                  </a:moveTo>
                  <a:lnTo>
                    <a:pt x="0" y="80"/>
                  </a:lnTo>
                  <a:lnTo>
                    <a:pt x="48" y="1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Freeform 649"/>
            <p:cNvSpPr>
              <a:spLocks/>
            </p:cNvSpPr>
            <p:nvPr/>
          </p:nvSpPr>
          <p:spPr bwMode="auto">
            <a:xfrm>
              <a:off x="3493445" y="3325187"/>
              <a:ext cx="34071" cy="49281"/>
            </a:xfrm>
            <a:custGeom>
              <a:avLst/>
              <a:gdLst>
                <a:gd name="T0" fmla="*/ 0 w 56"/>
                <a:gd name="T1" fmla="*/ 16 h 81"/>
                <a:gd name="T2" fmla="*/ 0 w 56"/>
                <a:gd name="T3" fmla="*/ 81 h 81"/>
                <a:gd name="T4" fmla="*/ 56 w 56"/>
                <a:gd name="T5" fmla="*/ 0 h 81"/>
                <a:gd name="T6" fmla="*/ 0 w 56"/>
                <a:gd name="T7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1">
                  <a:moveTo>
                    <a:pt x="0" y="16"/>
                  </a:moveTo>
                  <a:lnTo>
                    <a:pt x="0" y="81"/>
                  </a:lnTo>
                  <a:lnTo>
                    <a:pt x="5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Freeform 650"/>
            <p:cNvSpPr>
              <a:spLocks/>
            </p:cNvSpPr>
            <p:nvPr/>
          </p:nvSpPr>
          <p:spPr bwMode="auto">
            <a:xfrm>
              <a:off x="3493445" y="3261912"/>
              <a:ext cx="34071" cy="63275"/>
            </a:xfrm>
            <a:custGeom>
              <a:avLst/>
              <a:gdLst>
                <a:gd name="T0" fmla="*/ 8 w 56"/>
                <a:gd name="T1" fmla="*/ 0 h 104"/>
                <a:gd name="T2" fmla="*/ 0 w 56"/>
                <a:gd name="T3" fmla="*/ 72 h 104"/>
                <a:gd name="T4" fmla="*/ 56 w 56"/>
                <a:gd name="T5" fmla="*/ 104 h 104"/>
                <a:gd name="T6" fmla="*/ 8 w 56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4">
                  <a:moveTo>
                    <a:pt x="8" y="0"/>
                  </a:moveTo>
                  <a:lnTo>
                    <a:pt x="0" y="72"/>
                  </a:lnTo>
                  <a:lnTo>
                    <a:pt x="56" y="1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Freeform 651"/>
            <p:cNvSpPr>
              <a:spLocks/>
            </p:cNvSpPr>
            <p:nvPr/>
          </p:nvSpPr>
          <p:spPr bwMode="auto">
            <a:xfrm>
              <a:off x="3498312" y="3222974"/>
              <a:ext cx="29204" cy="102213"/>
            </a:xfrm>
            <a:custGeom>
              <a:avLst/>
              <a:gdLst>
                <a:gd name="T0" fmla="*/ 40 w 48"/>
                <a:gd name="T1" fmla="*/ 0 h 168"/>
                <a:gd name="T2" fmla="*/ 0 w 48"/>
                <a:gd name="T3" fmla="*/ 64 h 168"/>
                <a:gd name="T4" fmla="*/ 48 w 48"/>
                <a:gd name="T5" fmla="*/ 168 h 168"/>
                <a:gd name="T6" fmla="*/ 40 w 48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68">
                  <a:moveTo>
                    <a:pt x="40" y="0"/>
                  </a:moveTo>
                  <a:lnTo>
                    <a:pt x="0" y="64"/>
                  </a:lnTo>
                  <a:lnTo>
                    <a:pt x="48" y="16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Freeform 652"/>
            <p:cNvSpPr>
              <a:spLocks/>
            </p:cNvSpPr>
            <p:nvPr/>
          </p:nvSpPr>
          <p:spPr bwMode="auto">
            <a:xfrm>
              <a:off x="3493445" y="3305717"/>
              <a:ext cx="34071" cy="29204"/>
            </a:xfrm>
            <a:custGeom>
              <a:avLst/>
              <a:gdLst>
                <a:gd name="T0" fmla="*/ 0 w 56"/>
                <a:gd name="T1" fmla="*/ 0 h 48"/>
                <a:gd name="T2" fmla="*/ 0 w 56"/>
                <a:gd name="T3" fmla="*/ 48 h 48"/>
                <a:gd name="T4" fmla="*/ 56 w 56"/>
                <a:gd name="T5" fmla="*/ 32 h 48"/>
                <a:gd name="T6" fmla="*/ 0 w 5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48"/>
                  </a:lnTo>
                  <a:lnTo>
                    <a:pt x="56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Freeform 653"/>
            <p:cNvSpPr>
              <a:spLocks/>
            </p:cNvSpPr>
            <p:nvPr/>
          </p:nvSpPr>
          <p:spPr bwMode="auto">
            <a:xfrm>
              <a:off x="3498312" y="3593495"/>
              <a:ext cx="34071" cy="63883"/>
            </a:xfrm>
            <a:custGeom>
              <a:avLst/>
              <a:gdLst>
                <a:gd name="T0" fmla="*/ 0 w 56"/>
                <a:gd name="T1" fmla="*/ 0 h 105"/>
                <a:gd name="T2" fmla="*/ 0 w 56"/>
                <a:gd name="T3" fmla="*/ 105 h 105"/>
                <a:gd name="T4" fmla="*/ 56 w 56"/>
                <a:gd name="T5" fmla="*/ 16 h 105"/>
                <a:gd name="T6" fmla="*/ 0 w 56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5">
                  <a:moveTo>
                    <a:pt x="0" y="0"/>
                  </a:moveTo>
                  <a:lnTo>
                    <a:pt x="0" y="105"/>
                  </a:lnTo>
                  <a:lnTo>
                    <a:pt x="5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Freeform 654"/>
            <p:cNvSpPr>
              <a:spLocks/>
            </p:cNvSpPr>
            <p:nvPr/>
          </p:nvSpPr>
          <p:spPr bwMode="auto">
            <a:xfrm>
              <a:off x="3498312" y="3520486"/>
              <a:ext cx="34071" cy="82744"/>
            </a:xfrm>
            <a:custGeom>
              <a:avLst/>
              <a:gdLst>
                <a:gd name="T0" fmla="*/ 0 w 56"/>
                <a:gd name="T1" fmla="*/ 0 h 136"/>
                <a:gd name="T2" fmla="*/ 0 w 56"/>
                <a:gd name="T3" fmla="*/ 120 h 136"/>
                <a:gd name="T4" fmla="*/ 56 w 56"/>
                <a:gd name="T5" fmla="*/ 136 h 136"/>
                <a:gd name="T6" fmla="*/ 0 w 56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6">
                  <a:moveTo>
                    <a:pt x="0" y="0"/>
                  </a:moveTo>
                  <a:lnTo>
                    <a:pt x="0" y="120"/>
                  </a:lnTo>
                  <a:lnTo>
                    <a:pt x="56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Freeform 655"/>
            <p:cNvSpPr>
              <a:spLocks/>
            </p:cNvSpPr>
            <p:nvPr/>
          </p:nvSpPr>
          <p:spPr bwMode="auto">
            <a:xfrm>
              <a:off x="3498312" y="3603229"/>
              <a:ext cx="34071" cy="102821"/>
            </a:xfrm>
            <a:custGeom>
              <a:avLst/>
              <a:gdLst>
                <a:gd name="T0" fmla="*/ 0 w 56"/>
                <a:gd name="T1" fmla="*/ 89 h 169"/>
                <a:gd name="T2" fmla="*/ 0 w 56"/>
                <a:gd name="T3" fmla="*/ 169 h 169"/>
                <a:gd name="T4" fmla="*/ 56 w 56"/>
                <a:gd name="T5" fmla="*/ 0 h 169"/>
                <a:gd name="T6" fmla="*/ 0 w 56"/>
                <a:gd name="T7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69">
                  <a:moveTo>
                    <a:pt x="0" y="89"/>
                  </a:moveTo>
                  <a:lnTo>
                    <a:pt x="0" y="169"/>
                  </a:lnTo>
                  <a:lnTo>
                    <a:pt x="56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Freeform 656"/>
            <p:cNvSpPr>
              <a:spLocks/>
            </p:cNvSpPr>
            <p:nvPr/>
          </p:nvSpPr>
          <p:spPr bwMode="auto">
            <a:xfrm>
              <a:off x="3493445" y="3749856"/>
              <a:ext cx="54149" cy="97345"/>
            </a:xfrm>
            <a:custGeom>
              <a:avLst/>
              <a:gdLst>
                <a:gd name="T0" fmla="*/ 8 w 89"/>
                <a:gd name="T1" fmla="*/ 0 h 160"/>
                <a:gd name="T2" fmla="*/ 0 w 89"/>
                <a:gd name="T3" fmla="*/ 72 h 160"/>
                <a:gd name="T4" fmla="*/ 89 w 89"/>
                <a:gd name="T5" fmla="*/ 160 h 160"/>
                <a:gd name="T6" fmla="*/ 8 w 89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60">
                  <a:moveTo>
                    <a:pt x="8" y="0"/>
                  </a:moveTo>
                  <a:lnTo>
                    <a:pt x="0" y="72"/>
                  </a:lnTo>
                  <a:lnTo>
                    <a:pt x="89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Freeform 657"/>
            <p:cNvSpPr>
              <a:spLocks/>
            </p:cNvSpPr>
            <p:nvPr/>
          </p:nvSpPr>
          <p:spPr bwMode="auto">
            <a:xfrm>
              <a:off x="3493445" y="3793662"/>
              <a:ext cx="54149" cy="58407"/>
            </a:xfrm>
            <a:custGeom>
              <a:avLst/>
              <a:gdLst>
                <a:gd name="T0" fmla="*/ 0 w 89"/>
                <a:gd name="T1" fmla="*/ 0 h 96"/>
                <a:gd name="T2" fmla="*/ 24 w 89"/>
                <a:gd name="T3" fmla="*/ 96 h 96"/>
                <a:gd name="T4" fmla="*/ 89 w 89"/>
                <a:gd name="T5" fmla="*/ 88 h 96"/>
                <a:gd name="T6" fmla="*/ 0 w 8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96">
                  <a:moveTo>
                    <a:pt x="0" y="0"/>
                  </a:moveTo>
                  <a:lnTo>
                    <a:pt x="24" y="96"/>
                  </a:lnTo>
                  <a:lnTo>
                    <a:pt x="89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Freeform 658"/>
            <p:cNvSpPr>
              <a:spLocks/>
            </p:cNvSpPr>
            <p:nvPr/>
          </p:nvSpPr>
          <p:spPr bwMode="auto">
            <a:xfrm>
              <a:off x="3498312" y="2700959"/>
              <a:ext cx="54149" cy="24336"/>
            </a:xfrm>
            <a:custGeom>
              <a:avLst/>
              <a:gdLst>
                <a:gd name="T0" fmla="*/ 0 w 89"/>
                <a:gd name="T1" fmla="*/ 0 h 40"/>
                <a:gd name="T2" fmla="*/ 0 w 89"/>
                <a:gd name="T3" fmla="*/ 40 h 40"/>
                <a:gd name="T4" fmla="*/ 89 w 89"/>
                <a:gd name="T5" fmla="*/ 0 h 40"/>
                <a:gd name="T6" fmla="*/ 0 w 8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0">
                  <a:moveTo>
                    <a:pt x="0" y="0"/>
                  </a:moveTo>
                  <a:lnTo>
                    <a:pt x="0" y="40"/>
                  </a:lnTo>
                  <a:lnTo>
                    <a:pt x="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Freeform 661"/>
            <p:cNvSpPr>
              <a:spLocks/>
            </p:cNvSpPr>
            <p:nvPr/>
          </p:nvSpPr>
          <p:spPr bwMode="auto">
            <a:xfrm>
              <a:off x="3498312" y="2828116"/>
              <a:ext cx="54149" cy="82744"/>
            </a:xfrm>
            <a:custGeom>
              <a:avLst/>
              <a:gdLst>
                <a:gd name="T0" fmla="*/ 0 w 89"/>
                <a:gd name="T1" fmla="*/ 0 h 136"/>
                <a:gd name="T2" fmla="*/ 0 w 89"/>
                <a:gd name="T3" fmla="*/ 88 h 136"/>
                <a:gd name="T4" fmla="*/ 89 w 89"/>
                <a:gd name="T5" fmla="*/ 136 h 136"/>
                <a:gd name="T6" fmla="*/ 0 w 89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36">
                  <a:moveTo>
                    <a:pt x="0" y="0"/>
                  </a:moveTo>
                  <a:lnTo>
                    <a:pt x="0" y="88"/>
                  </a:lnTo>
                  <a:lnTo>
                    <a:pt x="89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Freeform 662"/>
            <p:cNvSpPr>
              <a:spLocks/>
            </p:cNvSpPr>
            <p:nvPr/>
          </p:nvSpPr>
          <p:spPr bwMode="auto">
            <a:xfrm>
              <a:off x="3498312" y="2881656"/>
              <a:ext cx="54149" cy="48673"/>
            </a:xfrm>
            <a:custGeom>
              <a:avLst/>
              <a:gdLst>
                <a:gd name="T0" fmla="*/ 0 w 89"/>
                <a:gd name="T1" fmla="*/ 0 h 80"/>
                <a:gd name="T2" fmla="*/ 0 w 89"/>
                <a:gd name="T3" fmla="*/ 80 h 80"/>
                <a:gd name="T4" fmla="*/ 89 w 89"/>
                <a:gd name="T5" fmla="*/ 48 h 80"/>
                <a:gd name="T6" fmla="*/ 0 w 8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0">
                  <a:moveTo>
                    <a:pt x="0" y="0"/>
                  </a:moveTo>
                  <a:lnTo>
                    <a:pt x="0" y="80"/>
                  </a:lnTo>
                  <a:lnTo>
                    <a:pt x="8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Freeform 663"/>
            <p:cNvSpPr>
              <a:spLocks/>
            </p:cNvSpPr>
            <p:nvPr/>
          </p:nvSpPr>
          <p:spPr bwMode="auto">
            <a:xfrm>
              <a:off x="3493445" y="2910860"/>
              <a:ext cx="59016" cy="141151"/>
            </a:xfrm>
            <a:custGeom>
              <a:avLst/>
              <a:gdLst>
                <a:gd name="T0" fmla="*/ 0 w 97"/>
                <a:gd name="T1" fmla="*/ 128 h 232"/>
                <a:gd name="T2" fmla="*/ 8 w 97"/>
                <a:gd name="T3" fmla="*/ 232 h 232"/>
                <a:gd name="T4" fmla="*/ 97 w 97"/>
                <a:gd name="T5" fmla="*/ 0 h 232"/>
                <a:gd name="T6" fmla="*/ 0 w 97"/>
                <a:gd name="T7" fmla="*/ 1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232">
                  <a:moveTo>
                    <a:pt x="0" y="128"/>
                  </a:moveTo>
                  <a:lnTo>
                    <a:pt x="8" y="232"/>
                  </a:lnTo>
                  <a:lnTo>
                    <a:pt x="97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Freeform 664"/>
            <p:cNvSpPr>
              <a:spLocks/>
            </p:cNvSpPr>
            <p:nvPr/>
          </p:nvSpPr>
          <p:spPr bwMode="auto">
            <a:xfrm>
              <a:off x="3493445" y="2910860"/>
              <a:ext cx="59016" cy="77876"/>
            </a:xfrm>
            <a:custGeom>
              <a:avLst/>
              <a:gdLst>
                <a:gd name="T0" fmla="*/ 8 w 97"/>
                <a:gd name="T1" fmla="*/ 32 h 128"/>
                <a:gd name="T2" fmla="*/ 0 w 97"/>
                <a:gd name="T3" fmla="*/ 128 h 128"/>
                <a:gd name="T4" fmla="*/ 97 w 97"/>
                <a:gd name="T5" fmla="*/ 0 h 128"/>
                <a:gd name="T6" fmla="*/ 8 w 97"/>
                <a:gd name="T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28">
                  <a:moveTo>
                    <a:pt x="8" y="32"/>
                  </a:moveTo>
                  <a:lnTo>
                    <a:pt x="0" y="128"/>
                  </a:lnTo>
                  <a:lnTo>
                    <a:pt x="97" y="0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Freeform 665"/>
            <p:cNvSpPr>
              <a:spLocks/>
            </p:cNvSpPr>
            <p:nvPr/>
          </p:nvSpPr>
          <p:spPr bwMode="auto">
            <a:xfrm>
              <a:off x="3498312" y="2754499"/>
              <a:ext cx="78485" cy="156361"/>
            </a:xfrm>
            <a:custGeom>
              <a:avLst/>
              <a:gdLst>
                <a:gd name="T0" fmla="*/ 0 w 129"/>
                <a:gd name="T1" fmla="*/ 121 h 257"/>
                <a:gd name="T2" fmla="*/ 89 w 129"/>
                <a:gd name="T3" fmla="*/ 257 h 257"/>
                <a:gd name="T4" fmla="*/ 129 w 129"/>
                <a:gd name="T5" fmla="*/ 0 h 257"/>
                <a:gd name="T6" fmla="*/ 0 w 129"/>
                <a:gd name="T7" fmla="*/ 12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7">
                  <a:moveTo>
                    <a:pt x="0" y="121"/>
                  </a:moveTo>
                  <a:lnTo>
                    <a:pt x="89" y="257"/>
                  </a:lnTo>
                  <a:lnTo>
                    <a:pt x="129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7" name="Freeform 666"/>
            <p:cNvSpPr>
              <a:spLocks/>
            </p:cNvSpPr>
            <p:nvPr/>
          </p:nvSpPr>
          <p:spPr bwMode="auto">
            <a:xfrm>
              <a:off x="3498312" y="2754499"/>
              <a:ext cx="78485" cy="73618"/>
            </a:xfrm>
            <a:custGeom>
              <a:avLst/>
              <a:gdLst>
                <a:gd name="T0" fmla="*/ 0 w 129"/>
                <a:gd name="T1" fmla="*/ 8 h 121"/>
                <a:gd name="T2" fmla="*/ 0 w 129"/>
                <a:gd name="T3" fmla="*/ 121 h 121"/>
                <a:gd name="T4" fmla="*/ 129 w 129"/>
                <a:gd name="T5" fmla="*/ 0 h 121"/>
                <a:gd name="T6" fmla="*/ 0 w 129"/>
                <a:gd name="T7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1">
                  <a:moveTo>
                    <a:pt x="0" y="8"/>
                  </a:moveTo>
                  <a:lnTo>
                    <a:pt x="0" y="121"/>
                  </a:lnTo>
                  <a:lnTo>
                    <a:pt x="1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8" name="Freeform 667"/>
            <p:cNvSpPr>
              <a:spLocks/>
            </p:cNvSpPr>
            <p:nvPr/>
          </p:nvSpPr>
          <p:spPr bwMode="auto">
            <a:xfrm>
              <a:off x="3498312" y="2725295"/>
              <a:ext cx="78485" cy="34071"/>
            </a:xfrm>
            <a:custGeom>
              <a:avLst/>
              <a:gdLst>
                <a:gd name="T0" fmla="*/ 0 w 129"/>
                <a:gd name="T1" fmla="*/ 0 h 56"/>
                <a:gd name="T2" fmla="*/ 0 w 129"/>
                <a:gd name="T3" fmla="*/ 56 h 56"/>
                <a:gd name="T4" fmla="*/ 129 w 129"/>
                <a:gd name="T5" fmla="*/ 48 h 56"/>
                <a:gd name="T6" fmla="*/ 0 w 12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56">
                  <a:moveTo>
                    <a:pt x="0" y="0"/>
                  </a:moveTo>
                  <a:lnTo>
                    <a:pt x="0" y="56"/>
                  </a:lnTo>
                  <a:lnTo>
                    <a:pt x="12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9" name="Freeform 668"/>
            <p:cNvSpPr>
              <a:spLocks/>
            </p:cNvSpPr>
            <p:nvPr/>
          </p:nvSpPr>
          <p:spPr bwMode="auto">
            <a:xfrm>
              <a:off x="3498312" y="2700959"/>
              <a:ext cx="78485" cy="53540"/>
            </a:xfrm>
            <a:custGeom>
              <a:avLst/>
              <a:gdLst>
                <a:gd name="T0" fmla="*/ 89 w 129"/>
                <a:gd name="T1" fmla="*/ 0 h 88"/>
                <a:gd name="T2" fmla="*/ 0 w 129"/>
                <a:gd name="T3" fmla="*/ 40 h 88"/>
                <a:gd name="T4" fmla="*/ 129 w 129"/>
                <a:gd name="T5" fmla="*/ 88 h 88"/>
                <a:gd name="T6" fmla="*/ 89 w 12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8">
                  <a:moveTo>
                    <a:pt x="89" y="0"/>
                  </a:moveTo>
                  <a:lnTo>
                    <a:pt x="0" y="40"/>
                  </a:lnTo>
                  <a:lnTo>
                    <a:pt x="129" y="8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Freeform 671"/>
            <p:cNvSpPr>
              <a:spLocks/>
            </p:cNvSpPr>
            <p:nvPr/>
          </p:nvSpPr>
          <p:spPr bwMode="auto">
            <a:xfrm>
              <a:off x="3498312" y="3749856"/>
              <a:ext cx="93087" cy="97345"/>
            </a:xfrm>
            <a:custGeom>
              <a:avLst/>
              <a:gdLst>
                <a:gd name="T0" fmla="*/ 0 w 153"/>
                <a:gd name="T1" fmla="*/ 0 h 160"/>
                <a:gd name="T2" fmla="*/ 81 w 153"/>
                <a:gd name="T3" fmla="*/ 160 h 160"/>
                <a:gd name="T4" fmla="*/ 153 w 153"/>
                <a:gd name="T5" fmla="*/ 160 h 160"/>
                <a:gd name="T6" fmla="*/ 0 w 15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60">
                  <a:moveTo>
                    <a:pt x="0" y="0"/>
                  </a:moveTo>
                  <a:lnTo>
                    <a:pt x="81" y="160"/>
                  </a:lnTo>
                  <a:lnTo>
                    <a:pt x="15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Freeform 672"/>
            <p:cNvSpPr>
              <a:spLocks/>
            </p:cNvSpPr>
            <p:nvPr/>
          </p:nvSpPr>
          <p:spPr bwMode="auto">
            <a:xfrm>
              <a:off x="3552461" y="2700959"/>
              <a:ext cx="43805" cy="53540"/>
            </a:xfrm>
            <a:custGeom>
              <a:avLst/>
              <a:gdLst>
                <a:gd name="T0" fmla="*/ 0 w 72"/>
                <a:gd name="T1" fmla="*/ 0 h 88"/>
                <a:gd name="T2" fmla="*/ 40 w 72"/>
                <a:gd name="T3" fmla="*/ 88 h 88"/>
                <a:gd name="T4" fmla="*/ 72 w 72"/>
                <a:gd name="T5" fmla="*/ 0 h 88"/>
                <a:gd name="T6" fmla="*/ 0 w 7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8">
                  <a:moveTo>
                    <a:pt x="0" y="0"/>
                  </a:moveTo>
                  <a:lnTo>
                    <a:pt x="40" y="88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Freeform 674"/>
            <p:cNvSpPr>
              <a:spLocks/>
            </p:cNvSpPr>
            <p:nvPr/>
          </p:nvSpPr>
          <p:spPr bwMode="auto">
            <a:xfrm>
              <a:off x="3522649" y="3222974"/>
              <a:ext cx="112556" cy="170963"/>
            </a:xfrm>
            <a:custGeom>
              <a:avLst/>
              <a:gdLst>
                <a:gd name="T0" fmla="*/ 0 w 185"/>
                <a:gd name="T1" fmla="*/ 0 h 281"/>
                <a:gd name="T2" fmla="*/ 8 w 185"/>
                <a:gd name="T3" fmla="*/ 168 h 281"/>
                <a:gd name="T4" fmla="*/ 185 w 185"/>
                <a:gd name="T5" fmla="*/ 281 h 281"/>
                <a:gd name="T6" fmla="*/ 0 w 185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281">
                  <a:moveTo>
                    <a:pt x="0" y="0"/>
                  </a:moveTo>
                  <a:lnTo>
                    <a:pt x="8" y="168"/>
                  </a:lnTo>
                  <a:lnTo>
                    <a:pt x="185" y="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Freeform 675"/>
            <p:cNvSpPr>
              <a:spLocks/>
            </p:cNvSpPr>
            <p:nvPr/>
          </p:nvSpPr>
          <p:spPr bwMode="auto">
            <a:xfrm>
              <a:off x="3493445" y="3393937"/>
              <a:ext cx="141760" cy="126549"/>
            </a:xfrm>
            <a:custGeom>
              <a:avLst/>
              <a:gdLst>
                <a:gd name="T0" fmla="*/ 0 w 233"/>
                <a:gd name="T1" fmla="*/ 96 h 208"/>
                <a:gd name="T2" fmla="*/ 8 w 233"/>
                <a:gd name="T3" fmla="*/ 208 h 208"/>
                <a:gd name="T4" fmla="*/ 233 w 233"/>
                <a:gd name="T5" fmla="*/ 0 h 208"/>
                <a:gd name="T6" fmla="*/ 0 w 233"/>
                <a:gd name="T7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08">
                  <a:moveTo>
                    <a:pt x="0" y="96"/>
                  </a:moveTo>
                  <a:lnTo>
                    <a:pt x="8" y="208"/>
                  </a:lnTo>
                  <a:lnTo>
                    <a:pt x="233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Freeform 676"/>
            <p:cNvSpPr>
              <a:spLocks/>
            </p:cNvSpPr>
            <p:nvPr/>
          </p:nvSpPr>
          <p:spPr bwMode="auto">
            <a:xfrm>
              <a:off x="3498312" y="3393937"/>
              <a:ext cx="136892" cy="209293"/>
            </a:xfrm>
            <a:custGeom>
              <a:avLst/>
              <a:gdLst>
                <a:gd name="T0" fmla="*/ 0 w 225"/>
                <a:gd name="T1" fmla="*/ 208 h 344"/>
                <a:gd name="T2" fmla="*/ 56 w 225"/>
                <a:gd name="T3" fmla="*/ 344 h 344"/>
                <a:gd name="T4" fmla="*/ 225 w 225"/>
                <a:gd name="T5" fmla="*/ 0 h 344"/>
                <a:gd name="T6" fmla="*/ 0 w 225"/>
                <a:gd name="T7" fmla="*/ 20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344">
                  <a:moveTo>
                    <a:pt x="0" y="208"/>
                  </a:moveTo>
                  <a:lnTo>
                    <a:pt x="56" y="344"/>
                  </a:lnTo>
                  <a:lnTo>
                    <a:pt x="225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Freeform 677"/>
            <p:cNvSpPr>
              <a:spLocks/>
            </p:cNvSpPr>
            <p:nvPr/>
          </p:nvSpPr>
          <p:spPr bwMode="auto">
            <a:xfrm>
              <a:off x="3493445" y="3374468"/>
              <a:ext cx="141760" cy="34071"/>
            </a:xfrm>
            <a:custGeom>
              <a:avLst/>
              <a:gdLst>
                <a:gd name="T0" fmla="*/ 0 w 233"/>
                <a:gd name="T1" fmla="*/ 0 h 56"/>
                <a:gd name="T2" fmla="*/ 0 w 233"/>
                <a:gd name="T3" fmla="*/ 56 h 56"/>
                <a:gd name="T4" fmla="*/ 233 w 233"/>
                <a:gd name="T5" fmla="*/ 32 h 56"/>
                <a:gd name="T6" fmla="*/ 0 w 233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56">
                  <a:moveTo>
                    <a:pt x="0" y="0"/>
                  </a:moveTo>
                  <a:lnTo>
                    <a:pt x="0" y="56"/>
                  </a:lnTo>
                  <a:lnTo>
                    <a:pt x="23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Freeform 678"/>
            <p:cNvSpPr>
              <a:spLocks/>
            </p:cNvSpPr>
            <p:nvPr/>
          </p:nvSpPr>
          <p:spPr bwMode="auto">
            <a:xfrm>
              <a:off x="3493445" y="3325187"/>
              <a:ext cx="141760" cy="68750"/>
            </a:xfrm>
            <a:custGeom>
              <a:avLst/>
              <a:gdLst>
                <a:gd name="T0" fmla="*/ 56 w 233"/>
                <a:gd name="T1" fmla="*/ 0 h 113"/>
                <a:gd name="T2" fmla="*/ 0 w 233"/>
                <a:gd name="T3" fmla="*/ 81 h 113"/>
                <a:gd name="T4" fmla="*/ 233 w 233"/>
                <a:gd name="T5" fmla="*/ 113 h 113"/>
                <a:gd name="T6" fmla="*/ 56 w 233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13">
                  <a:moveTo>
                    <a:pt x="56" y="0"/>
                  </a:moveTo>
                  <a:lnTo>
                    <a:pt x="0" y="81"/>
                  </a:lnTo>
                  <a:lnTo>
                    <a:pt x="233" y="11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Freeform 679"/>
            <p:cNvSpPr>
              <a:spLocks/>
            </p:cNvSpPr>
            <p:nvPr/>
          </p:nvSpPr>
          <p:spPr bwMode="auto">
            <a:xfrm>
              <a:off x="3493445" y="3393937"/>
              <a:ext cx="141760" cy="58407"/>
            </a:xfrm>
            <a:custGeom>
              <a:avLst/>
              <a:gdLst>
                <a:gd name="T0" fmla="*/ 0 w 233"/>
                <a:gd name="T1" fmla="*/ 24 h 96"/>
                <a:gd name="T2" fmla="*/ 0 w 233"/>
                <a:gd name="T3" fmla="*/ 96 h 96"/>
                <a:gd name="T4" fmla="*/ 233 w 233"/>
                <a:gd name="T5" fmla="*/ 0 h 96"/>
                <a:gd name="T6" fmla="*/ 0 w 233"/>
                <a:gd name="T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96">
                  <a:moveTo>
                    <a:pt x="0" y="24"/>
                  </a:moveTo>
                  <a:lnTo>
                    <a:pt x="0" y="96"/>
                  </a:lnTo>
                  <a:lnTo>
                    <a:pt x="2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Freeform 680"/>
            <p:cNvSpPr>
              <a:spLocks/>
            </p:cNvSpPr>
            <p:nvPr/>
          </p:nvSpPr>
          <p:spPr bwMode="auto">
            <a:xfrm>
              <a:off x="3498312" y="3706051"/>
              <a:ext cx="141760" cy="121682"/>
            </a:xfrm>
            <a:custGeom>
              <a:avLst/>
              <a:gdLst>
                <a:gd name="T0" fmla="*/ 0 w 233"/>
                <a:gd name="T1" fmla="*/ 0 h 200"/>
                <a:gd name="T2" fmla="*/ 0 w 233"/>
                <a:gd name="T3" fmla="*/ 72 h 200"/>
                <a:gd name="T4" fmla="*/ 233 w 233"/>
                <a:gd name="T5" fmla="*/ 200 h 200"/>
                <a:gd name="T6" fmla="*/ 0 w 233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00">
                  <a:moveTo>
                    <a:pt x="0" y="0"/>
                  </a:moveTo>
                  <a:lnTo>
                    <a:pt x="0" y="72"/>
                  </a:lnTo>
                  <a:lnTo>
                    <a:pt x="233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Freeform 681"/>
            <p:cNvSpPr>
              <a:spLocks/>
            </p:cNvSpPr>
            <p:nvPr/>
          </p:nvSpPr>
          <p:spPr bwMode="auto">
            <a:xfrm>
              <a:off x="3498312" y="3749856"/>
              <a:ext cx="141760" cy="97345"/>
            </a:xfrm>
            <a:custGeom>
              <a:avLst/>
              <a:gdLst>
                <a:gd name="T0" fmla="*/ 0 w 233"/>
                <a:gd name="T1" fmla="*/ 0 h 160"/>
                <a:gd name="T2" fmla="*/ 153 w 233"/>
                <a:gd name="T3" fmla="*/ 160 h 160"/>
                <a:gd name="T4" fmla="*/ 233 w 233"/>
                <a:gd name="T5" fmla="*/ 128 h 160"/>
                <a:gd name="T6" fmla="*/ 0 w 23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60">
                  <a:moveTo>
                    <a:pt x="0" y="0"/>
                  </a:moveTo>
                  <a:lnTo>
                    <a:pt x="153" y="160"/>
                  </a:lnTo>
                  <a:lnTo>
                    <a:pt x="233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Freeform 683"/>
            <p:cNvSpPr>
              <a:spLocks/>
            </p:cNvSpPr>
            <p:nvPr/>
          </p:nvSpPr>
          <p:spPr bwMode="auto">
            <a:xfrm>
              <a:off x="3576797" y="2700959"/>
              <a:ext cx="68142" cy="53540"/>
            </a:xfrm>
            <a:custGeom>
              <a:avLst/>
              <a:gdLst>
                <a:gd name="T0" fmla="*/ 32 w 112"/>
                <a:gd name="T1" fmla="*/ 0 h 88"/>
                <a:gd name="T2" fmla="*/ 0 w 112"/>
                <a:gd name="T3" fmla="*/ 88 h 88"/>
                <a:gd name="T4" fmla="*/ 112 w 112"/>
                <a:gd name="T5" fmla="*/ 0 h 88"/>
                <a:gd name="T6" fmla="*/ 32 w 11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88">
                  <a:moveTo>
                    <a:pt x="32" y="0"/>
                  </a:moveTo>
                  <a:lnTo>
                    <a:pt x="0" y="88"/>
                  </a:lnTo>
                  <a:lnTo>
                    <a:pt x="11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Freeform 685"/>
            <p:cNvSpPr>
              <a:spLocks/>
            </p:cNvSpPr>
            <p:nvPr/>
          </p:nvSpPr>
          <p:spPr bwMode="auto">
            <a:xfrm>
              <a:off x="3552461" y="2754499"/>
              <a:ext cx="131416" cy="156361"/>
            </a:xfrm>
            <a:custGeom>
              <a:avLst/>
              <a:gdLst>
                <a:gd name="T0" fmla="*/ 40 w 216"/>
                <a:gd name="T1" fmla="*/ 0 h 257"/>
                <a:gd name="T2" fmla="*/ 0 w 216"/>
                <a:gd name="T3" fmla="*/ 257 h 257"/>
                <a:gd name="T4" fmla="*/ 216 w 216"/>
                <a:gd name="T5" fmla="*/ 73 h 257"/>
                <a:gd name="T6" fmla="*/ 40 w 216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57">
                  <a:moveTo>
                    <a:pt x="40" y="0"/>
                  </a:moveTo>
                  <a:lnTo>
                    <a:pt x="0" y="257"/>
                  </a:lnTo>
                  <a:lnTo>
                    <a:pt x="216" y="7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Freeform 686"/>
            <p:cNvSpPr>
              <a:spLocks/>
            </p:cNvSpPr>
            <p:nvPr/>
          </p:nvSpPr>
          <p:spPr bwMode="auto">
            <a:xfrm>
              <a:off x="3576797" y="2700959"/>
              <a:ext cx="107080" cy="97954"/>
            </a:xfrm>
            <a:custGeom>
              <a:avLst/>
              <a:gdLst>
                <a:gd name="T0" fmla="*/ 112 w 176"/>
                <a:gd name="T1" fmla="*/ 0 h 161"/>
                <a:gd name="T2" fmla="*/ 0 w 176"/>
                <a:gd name="T3" fmla="*/ 88 h 161"/>
                <a:gd name="T4" fmla="*/ 176 w 176"/>
                <a:gd name="T5" fmla="*/ 161 h 161"/>
                <a:gd name="T6" fmla="*/ 112 w 17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61">
                  <a:moveTo>
                    <a:pt x="112" y="0"/>
                  </a:moveTo>
                  <a:lnTo>
                    <a:pt x="0" y="88"/>
                  </a:lnTo>
                  <a:lnTo>
                    <a:pt x="176" y="16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Freeform 687"/>
            <p:cNvSpPr>
              <a:spLocks/>
            </p:cNvSpPr>
            <p:nvPr/>
          </p:nvSpPr>
          <p:spPr bwMode="auto">
            <a:xfrm>
              <a:off x="3498312" y="2910860"/>
              <a:ext cx="190432" cy="200167"/>
            </a:xfrm>
            <a:custGeom>
              <a:avLst/>
              <a:gdLst>
                <a:gd name="T0" fmla="*/ 89 w 313"/>
                <a:gd name="T1" fmla="*/ 0 h 329"/>
                <a:gd name="T2" fmla="*/ 0 w 313"/>
                <a:gd name="T3" fmla="*/ 232 h 329"/>
                <a:gd name="T4" fmla="*/ 313 w 313"/>
                <a:gd name="T5" fmla="*/ 329 h 329"/>
                <a:gd name="T6" fmla="*/ 89 w 313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329">
                  <a:moveTo>
                    <a:pt x="89" y="0"/>
                  </a:moveTo>
                  <a:lnTo>
                    <a:pt x="0" y="232"/>
                  </a:lnTo>
                  <a:lnTo>
                    <a:pt x="313" y="32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Freeform 688"/>
            <p:cNvSpPr>
              <a:spLocks/>
            </p:cNvSpPr>
            <p:nvPr/>
          </p:nvSpPr>
          <p:spPr bwMode="auto">
            <a:xfrm>
              <a:off x="3493445" y="3052011"/>
              <a:ext cx="195300" cy="59016"/>
            </a:xfrm>
            <a:custGeom>
              <a:avLst/>
              <a:gdLst>
                <a:gd name="T0" fmla="*/ 8 w 321"/>
                <a:gd name="T1" fmla="*/ 0 h 97"/>
                <a:gd name="T2" fmla="*/ 0 w 321"/>
                <a:gd name="T3" fmla="*/ 81 h 97"/>
                <a:gd name="T4" fmla="*/ 321 w 321"/>
                <a:gd name="T5" fmla="*/ 97 h 97"/>
                <a:gd name="T6" fmla="*/ 8 w 321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97">
                  <a:moveTo>
                    <a:pt x="8" y="0"/>
                  </a:moveTo>
                  <a:lnTo>
                    <a:pt x="0" y="81"/>
                  </a:lnTo>
                  <a:lnTo>
                    <a:pt x="321" y="9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Freeform 689"/>
            <p:cNvSpPr>
              <a:spLocks/>
            </p:cNvSpPr>
            <p:nvPr/>
          </p:nvSpPr>
          <p:spPr bwMode="auto">
            <a:xfrm>
              <a:off x="3493445" y="3101292"/>
              <a:ext cx="195300" cy="58407"/>
            </a:xfrm>
            <a:custGeom>
              <a:avLst/>
              <a:gdLst>
                <a:gd name="T0" fmla="*/ 0 w 321"/>
                <a:gd name="T1" fmla="*/ 0 h 96"/>
                <a:gd name="T2" fmla="*/ 8 w 321"/>
                <a:gd name="T3" fmla="*/ 96 h 96"/>
                <a:gd name="T4" fmla="*/ 321 w 321"/>
                <a:gd name="T5" fmla="*/ 16 h 96"/>
                <a:gd name="T6" fmla="*/ 0 w 321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96">
                  <a:moveTo>
                    <a:pt x="0" y="0"/>
                  </a:moveTo>
                  <a:lnTo>
                    <a:pt x="8" y="96"/>
                  </a:lnTo>
                  <a:lnTo>
                    <a:pt x="321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Freeform 690"/>
            <p:cNvSpPr>
              <a:spLocks/>
            </p:cNvSpPr>
            <p:nvPr/>
          </p:nvSpPr>
          <p:spPr bwMode="auto">
            <a:xfrm>
              <a:off x="3498312" y="3111026"/>
              <a:ext cx="190432" cy="111947"/>
            </a:xfrm>
            <a:custGeom>
              <a:avLst/>
              <a:gdLst>
                <a:gd name="T0" fmla="*/ 0 w 313"/>
                <a:gd name="T1" fmla="*/ 80 h 184"/>
                <a:gd name="T2" fmla="*/ 40 w 313"/>
                <a:gd name="T3" fmla="*/ 184 h 184"/>
                <a:gd name="T4" fmla="*/ 313 w 313"/>
                <a:gd name="T5" fmla="*/ 0 h 184"/>
                <a:gd name="T6" fmla="*/ 0 w 313"/>
                <a:gd name="T7" fmla="*/ 8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84">
                  <a:moveTo>
                    <a:pt x="0" y="80"/>
                  </a:moveTo>
                  <a:lnTo>
                    <a:pt x="40" y="184"/>
                  </a:lnTo>
                  <a:lnTo>
                    <a:pt x="313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Freeform 691"/>
            <p:cNvSpPr>
              <a:spLocks/>
            </p:cNvSpPr>
            <p:nvPr/>
          </p:nvSpPr>
          <p:spPr bwMode="auto">
            <a:xfrm>
              <a:off x="3644939" y="2700959"/>
              <a:ext cx="58407" cy="97954"/>
            </a:xfrm>
            <a:custGeom>
              <a:avLst/>
              <a:gdLst>
                <a:gd name="T0" fmla="*/ 0 w 96"/>
                <a:gd name="T1" fmla="*/ 0 h 161"/>
                <a:gd name="T2" fmla="*/ 64 w 96"/>
                <a:gd name="T3" fmla="*/ 161 h 161"/>
                <a:gd name="T4" fmla="*/ 96 w 96"/>
                <a:gd name="T5" fmla="*/ 0 h 161"/>
                <a:gd name="T6" fmla="*/ 0 w 9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61">
                  <a:moveTo>
                    <a:pt x="0" y="0"/>
                  </a:moveTo>
                  <a:lnTo>
                    <a:pt x="64" y="161"/>
                  </a:lnTo>
                  <a:lnTo>
                    <a:pt x="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Freeform 693"/>
            <p:cNvSpPr>
              <a:spLocks/>
            </p:cNvSpPr>
            <p:nvPr/>
          </p:nvSpPr>
          <p:spPr bwMode="auto">
            <a:xfrm>
              <a:off x="3498312" y="3603229"/>
              <a:ext cx="205034" cy="102821"/>
            </a:xfrm>
            <a:custGeom>
              <a:avLst/>
              <a:gdLst>
                <a:gd name="T0" fmla="*/ 56 w 337"/>
                <a:gd name="T1" fmla="*/ 0 h 169"/>
                <a:gd name="T2" fmla="*/ 0 w 337"/>
                <a:gd name="T3" fmla="*/ 169 h 169"/>
                <a:gd name="T4" fmla="*/ 337 w 337"/>
                <a:gd name="T5" fmla="*/ 81 h 169"/>
                <a:gd name="T6" fmla="*/ 56 w 337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9">
                  <a:moveTo>
                    <a:pt x="56" y="0"/>
                  </a:moveTo>
                  <a:lnTo>
                    <a:pt x="0" y="169"/>
                  </a:lnTo>
                  <a:lnTo>
                    <a:pt x="337" y="8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Freeform 694"/>
            <p:cNvSpPr>
              <a:spLocks/>
            </p:cNvSpPr>
            <p:nvPr/>
          </p:nvSpPr>
          <p:spPr bwMode="auto">
            <a:xfrm>
              <a:off x="3498312" y="3652511"/>
              <a:ext cx="205034" cy="175222"/>
            </a:xfrm>
            <a:custGeom>
              <a:avLst/>
              <a:gdLst>
                <a:gd name="T0" fmla="*/ 0 w 337"/>
                <a:gd name="T1" fmla="*/ 88 h 288"/>
                <a:gd name="T2" fmla="*/ 233 w 337"/>
                <a:gd name="T3" fmla="*/ 288 h 288"/>
                <a:gd name="T4" fmla="*/ 337 w 337"/>
                <a:gd name="T5" fmla="*/ 0 h 288"/>
                <a:gd name="T6" fmla="*/ 0 w 337"/>
                <a:gd name="T7" fmla="*/ 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288">
                  <a:moveTo>
                    <a:pt x="0" y="88"/>
                  </a:moveTo>
                  <a:lnTo>
                    <a:pt x="233" y="288"/>
                  </a:lnTo>
                  <a:lnTo>
                    <a:pt x="337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Freeform 697"/>
            <p:cNvSpPr>
              <a:spLocks/>
            </p:cNvSpPr>
            <p:nvPr/>
          </p:nvSpPr>
          <p:spPr bwMode="auto">
            <a:xfrm>
              <a:off x="3552461" y="2798912"/>
              <a:ext cx="175222" cy="150886"/>
            </a:xfrm>
            <a:custGeom>
              <a:avLst/>
              <a:gdLst>
                <a:gd name="T0" fmla="*/ 216 w 288"/>
                <a:gd name="T1" fmla="*/ 0 h 248"/>
                <a:gd name="T2" fmla="*/ 0 w 288"/>
                <a:gd name="T3" fmla="*/ 184 h 248"/>
                <a:gd name="T4" fmla="*/ 288 w 288"/>
                <a:gd name="T5" fmla="*/ 248 h 248"/>
                <a:gd name="T6" fmla="*/ 216 w 288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48">
                  <a:moveTo>
                    <a:pt x="216" y="0"/>
                  </a:moveTo>
                  <a:lnTo>
                    <a:pt x="0" y="184"/>
                  </a:lnTo>
                  <a:lnTo>
                    <a:pt x="288" y="24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Freeform 698"/>
            <p:cNvSpPr>
              <a:spLocks/>
            </p:cNvSpPr>
            <p:nvPr/>
          </p:nvSpPr>
          <p:spPr bwMode="auto">
            <a:xfrm>
              <a:off x="3552461" y="2910860"/>
              <a:ext cx="175222" cy="200167"/>
            </a:xfrm>
            <a:custGeom>
              <a:avLst/>
              <a:gdLst>
                <a:gd name="T0" fmla="*/ 0 w 288"/>
                <a:gd name="T1" fmla="*/ 0 h 329"/>
                <a:gd name="T2" fmla="*/ 224 w 288"/>
                <a:gd name="T3" fmla="*/ 329 h 329"/>
                <a:gd name="T4" fmla="*/ 288 w 288"/>
                <a:gd name="T5" fmla="*/ 64 h 329"/>
                <a:gd name="T6" fmla="*/ 0 w 288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29">
                  <a:moveTo>
                    <a:pt x="0" y="0"/>
                  </a:moveTo>
                  <a:lnTo>
                    <a:pt x="224" y="329"/>
                  </a:lnTo>
                  <a:lnTo>
                    <a:pt x="28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Freeform 699"/>
            <p:cNvSpPr>
              <a:spLocks/>
            </p:cNvSpPr>
            <p:nvPr/>
          </p:nvSpPr>
          <p:spPr bwMode="auto">
            <a:xfrm>
              <a:off x="3674142" y="3749856"/>
              <a:ext cx="58407" cy="73009"/>
            </a:xfrm>
            <a:custGeom>
              <a:avLst/>
              <a:gdLst>
                <a:gd name="T0" fmla="*/ 0 w 96"/>
                <a:gd name="T1" fmla="*/ 120 h 120"/>
                <a:gd name="T2" fmla="*/ 64 w 96"/>
                <a:gd name="T3" fmla="*/ 112 h 120"/>
                <a:gd name="T4" fmla="*/ 96 w 96"/>
                <a:gd name="T5" fmla="*/ 0 h 120"/>
                <a:gd name="T6" fmla="*/ 0 w 96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64" y="112"/>
                  </a:lnTo>
                  <a:lnTo>
                    <a:pt x="9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Freeform 700"/>
            <p:cNvSpPr>
              <a:spLocks/>
            </p:cNvSpPr>
            <p:nvPr/>
          </p:nvSpPr>
          <p:spPr bwMode="auto">
            <a:xfrm>
              <a:off x="3640071" y="3749856"/>
              <a:ext cx="92478" cy="77876"/>
            </a:xfrm>
            <a:custGeom>
              <a:avLst/>
              <a:gdLst>
                <a:gd name="T0" fmla="*/ 0 w 152"/>
                <a:gd name="T1" fmla="*/ 128 h 128"/>
                <a:gd name="T2" fmla="*/ 56 w 152"/>
                <a:gd name="T3" fmla="*/ 120 h 128"/>
                <a:gd name="T4" fmla="*/ 152 w 152"/>
                <a:gd name="T5" fmla="*/ 0 h 128"/>
                <a:gd name="T6" fmla="*/ 0 w 152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28">
                  <a:moveTo>
                    <a:pt x="0" y="128"/>
                  </a:moveTo>
                  <a:lnTo>
                    <a:pt x="56" y="120"/>
                  </a:lnTo>
                  <a:lnTo>
                    <a:pt x="15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Freeform 701"/>
            <p:cNvSpPr>
              <a:spLocks/>
            </p:cNvSpPr>
            <p:nvPr/>
          </p:nvSpPr>
          <p:spPr bwMode="auto">
            <a:xfrm>
              <a:off x="3640071" y="3652511"/>
              <a:ext cx="92478" cy="175222"/>
            </a:xfrm>
            <a:custGeom>
              <a:avLst/>
              <a:gdLst>
                <a:gd name="T0" fmla="*/ 104 w 152"/>
                <a:gd name="T1" fmla="*/ 0 h 288"/>
                <a:gd name="T2" fmla="*/ 0 w 152"/>
                <a:gd name="T3" fmla="*/ 288 h 288"/>
                <a:gd name="T4" fmla="*/ 152 w 152"/>
                <a:gd name="T5" fmla="*/ 160 h 288"/>
                <a:gd name="T6" fmla="*/ 104 w 15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88">
                  <a:moveTo>
                    <a:pt x="104" y="0"/>
                  </a:moveTo>
                  <a:lnTo>
                    <a:pt x="0" y="288"/>
                  </a:lnTo>
                  <a:lnTo>
                    <a:pt x="152" y="16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Freeform 702"/>
            <p:cNvSpPr>
              <a:spLocks/>
            </p:cNvSpPr>
            <p:nvPr/>
          </p:nvSpPr>
          <p:spPr bwMode="auto">
            <a:xfrm>
              <a:off x="3635204" y="3334921"/>
              <a:ext cx="117423" cy="59016"/>
            </a:xfrm>
            <a:custGeom>
              <a:avLst/>
              <a:gdLst>
                <a:gd name="T0" fmla="*/ 0 w 193"/>
                <a:gd name="T1" fmla="*/ 97 h 97"/>
                <a:gd name="T2" fmla="*/ 144 w 193"/>
                <a:gd name="T3" fmla="*/ 81 h 97"/>
                <a:gd name="T4" fmla="*/ 193 w 193"/>
                <a:gd name="T5" fmla="*/ 0 h 97"/>
                <a:gd name="T6" fmla="*/ 0 w 19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97">
                  <a:moveTo>
                    <a:pt x="0" y="97"/>
                  </a:moveTo>
                  <a:lnTo>
                    <a:pt x="144" y="81"/>
                  </a:lnTo>
                  <a:lnTo>
                    <a:pt x="193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Freeform 703"/>
            <p:cNvSpPr>
              <a:spLocks/>
            </p:cNvSpPr>
            <p:nvPr/>
          </p:nvSpPr>
          <p:spPr bwMode="auto">
            <a:xfrm>
              <a:off x="3683877" y="2700959"/>
              <a:ext cx="78485" cy="97954"/>
            </a:xfrm>
            <a:custGeom>
              <a:avLst/>
              <a:gdLst>
                <a:gd name="T0" fmla="*/ 32 w 129"/>
                <a:gd name="T1" fmla="*/ 0 h 161"/>
                <a:gd name="T2" fmla="*/ 0 w 129"/>
                <a:gd name="T3" fmla="*/ 161 h 161"/>
                <a:gd name="T4" fmla="*/ 129 w 129"/>
                <a:gd name="T5" fmla="*/ 0 h 161"/>
                <a:gd name="T6" fmla="*/ 32 w 129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61">
                  <a:moveTo>
                    <a:pt x="32" y="0"/>
                  </a:moveTo>
                  <a:lnTo>
                    <a:pt x="0" y="161"/>
                  </a:lnTo>
                  <a:lnTo>
                    <a:pt x="12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Freeform 704"/>
            <p:cNvSpPr>
              <a:spLocks/>
            </p:cNvSpPr>
            <p:nvPr/>
          </p:nvSpPr>
          <p:spPr bwMode="auto">
            <a:xfrm>
              <a:off x="3635204" y="3384202"/>
              <a:ext cx="127158" cy="116815"/>
            </a:xfrm>
            <a:custGeom>
              <a:avLst/>
              <a:gdLst>
                <a:gd name="T0" fmla="*/ 144 w 209"/>
                <a:gd name="T1" fmla="*/ 0 h 192"/>
                <a:gd name="T2" fmla="*/ 0 w 209"/>
                <a:gd name="T3" fmla="*/ 16 h 192"/>
                <a:gd name="T4" fmla="*/ 209 w 209"/>
                <a:gd name="T5" fmla="*/ 192 h 192"/>
                <a:gd name="T6" fmla="*/ 144 w 209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92">
                  <a:moveTo>
                    <a:pt x="144" y="0"/>
                  </a:moveTo>
                  <a:lnTo>
                    <a:pt x="0" y="16"/>
                  </a:lnTo>
                  <a:lnTo>
                    <a:pt x="209" y="19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Freeform 705"/>
            <p:cNvSpPr>
              <a:spLocks/>
            </p:cNvSpPr>
            <p:nvPr/>
          </p:nvSpPr>
          <p:spPr bwMode="auto">
            <a:xfrm>
              <a:off x="3532383" y="3535088"/>
              <a:ext cx="229979" cy="117423"/>
            </a:xfrm>
            <a:custGeom>
              <a:avLst/>
              <a:gdLst>
                <a:gd name="T0" fmla="*/ 0 w 378"/>
                <a:gd name="T1" fmla="*/ 112 h 193"/>
                <a:gd name="T2" fmla="*/ 281 w 378"/>
                <a:gd name="T3" fmla="*/ 193 h 193"/>
                <a:gd name="T4" fmla="*/ 378 w 378"/>
                <a:gd name="T5" fmla="*/ 0 h 193"/>
                <a:gd name="T6" fmla="*/ 0 w 378"/>
                <a:gd name="T7" fmla="*/ 1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193">
                  <a:moveTo>
                    <a:pt x="0" y="112"/>
                  </a:moveTo>
                  <a:lnTo>
                    <a:pt x="281" y="193"/>
                  </a:lnTo>
                  <a:lnTo>
                    <a:pt x="37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Freeform 706"/>
            <p:cNvSpPr>
              <a:spLocks/>
            </p:cNvSpPr>
            <p:nvPr/>
          </p:nvSpPr>
          <p:spPr bwMode="auto">
            <a:xfrm>
              <a:off x="3532383" y="3393937"/>
              <a:ext cx="229979" cy="209293"/>
            </a:xfrm>
            <a:custGeom>
              <a:avLst/>
              <a:gdLst>
                <a:gd name="T0" fmla="*/ 169 w 378"/>
                <a:gd name="T1" fmla="*/ 0 h 344"/>
                <a:gd name="T2" fmla="*/ 0 w 378"/>
                <a:gd name="T3" fmla="*/ 344 h 344"/>
                <a:gd name="T4" fmla="*/ 378 w 378"/>
                <a:gd name="T5" fmla="*/ 232 h 344"/>
                <a:gd name="T6" fmla="*/ 169 w 378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344">
                  <a:moveTo>
                    <a:pt x="169" y="0"/>
                  </a:moveTo>
                  <a:lnTo>
                    <a:pt x="0" y="344"/>
                  </a:lnTo>
                  <a:lnTo>
                    <a:pt x="378" y="23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Freeform 707"/>
            <p:cNvSpPr>
              <a:spLocks/>
            </p:cNvSpPr>
            <p:nvPr/>
          </p:nvSpPr>
          <p:spPr bwMode="auto">
            <a:xfrm>
              <a:off x="3635204" y="3393937"/>
              <a:ext cx="127158" cy="141151"/>
            </a:xfrm>
            <a:custGeom>
              <a:avLst/>
              <a:gdLst>
                <a:gd name="T0" fmla="*/ 209 w 209"/>
                <a:gd name="T1" fmla="*/ 176 h 232"/>
                <a:gd name="T2" fmla="*/ 0 w 209"/>
                <a:gd name="T3" fmla="*/ 0 h 232"/>
                <a:gd name="T4" fmla="*/ 209 w 209"/>
                <a:gd name="T5" fmla="*/ 232 h 232"/>
                <a:gd name="T6" fmla="*/ 209 w 209"/>
                <a:gd name="T7" fmla="*/ 1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32">
                  <a:moveTo>
                    <a:pt x="209" y="176"/>
                  </a:moveTo>
                  <a:lnTo>
                    <a:pt x="0" y="0"/>
                  </a:lnTo>
                  <a:lnTo>
                    <a:pt x="209" y="232"/>
                  </a:lnTo>
                  <a:lnTo>
                    <a:pt x="209" y="17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Freeform 708"/>
            <p:cNvSpPr>
              <a:spLocks/>
            </p:cNvSpPr>
            <p:nvPr/>
          </p:nvSpPr>
          <p:spPr bwMode="auto">
            <a:xfrm>
              <a:off x="3703346" y="3608097"/>
              <a:ext cx="59016" cy="44414"/>
            </a:xfrm>
            <a:custGeom>
              <a:avLst/>
              <a:gdLst>
                <a:gd name="T0" fmla="*/ 97 w 97"/>
                <a:gd name="T1" fmla="*/ 0 h 73"/>
                <a:gd name="T2" fmla="*/ 0 w 97"/>
                <a:gd name="T3" fmla="*/ 73 h 73"/>
                <a:gd name="T4" fmla="*/ 97 w 97"/>
                <a:gd name="T5" fmla="*/ 65 h 73"/>
                <a:gd name="T6" fmla="*/ 97 w 9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3">
                  <a:moveTo>
                    <a:pt x="97" y="0"/>
                  </a:moveTo>
                  <a:lnTo>
                    <a:pt x="0" y="73"/>
                  </a:lnTo>
                  <a:lnTo>
                    <a:pt x="97" y="6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Freeform 709"/>
            <p:cNvSpPr>
              <a:spLocks/>
            </p:cNvSpPr>
            <p:nvPr/>
          </p:nvSpPr>
          <p:spPr bwMode="auto">
            <a:xfrm>
              <a:off x="3703346" y="3652511"/>
              <a:ext cx="59016" cy="97345"/>
            </a:xfrm>
            <a:custGeom>
              <a:avLst/>
              <a:gdLst>
                <a:gd name="T0" fmla="*/ 0 w 97"/>
                <a:gd name="T1" fmla="*/ 0 h 160"/>
                <a:gd name="T2" fmla="*/ 48 w 97"/>
                <a:gd name="T3" fmla="*/ 160 h 160"/>
                <a:gd name="T4" fmla="*/ 97 w 97"/>
                <a:gd name="T5" fmla="*/ 48 h 160"/>
                <a:gd name="T6" fmla="*/ 0 w 97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60">
                  <a:moveTo>
                    <a:pt x="0" y="0"/>
                  </a:moveTo>
                  <a:lnTo>
                    <a:pt x="48" y="160"/>
                  </a:lnTo>
                  <a:lnTo>
                    <a:pt x="97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Freeform 710"/>
            <p:cNvSpPr>
              <a:spLocks/>
            </p:cNvSpPr>
            <p:nvPr/>
          </p:nvSpPr>
          <p:spPr bwMode="auto">
            <a:xfrm>
              <a:off x="3703346" y="3647643"/>
              <a:ext cx="59016" cy="34071"/>
            </a:xfrm>
            <a:custGeom>
              <a:avLst/>
              <a:gdLst>
                <a:gd name="T0" fmla="*/ 97 w 97"/>
                <a:gd name="T1" fmla="*/ 0 h 56"/>
                <a:gd name="T2" fmla="*/ 0 w 97"/>
                <a:gd name="T3" fmla="*/ 8 h 56"/>
                <a:gd name="T4" fmla="*/ 97 w 97"/>
                <a:gd name="T5" fmla="*/ 56 h 56"/>
                <a:gd name="T6" fmla="*/ 97 w 9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6">
                  <a:moveTo>
                    <a:pt x="97" y="0"/>
                  </a:moveTo>
                  <a:lnTo>
                    <a:pt x="0" y="8"/>
                  </a:lnTo>
                  <a:lnTo>
                    <a:pt x="97" y="5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Freeform 711"/>
            <p:cNvSpPr>
              <a:spLocks/>
            </p:cNvSpPr>
            <p:nvPr/>
          </p:nvSpPr>
          <p:spPr bwMode="auto">
            <a:xfrm>
              <a:off x="3732550" y="3681714"/>
              <a:ext cx="29812" cy="68142"/>
            </a:xfrm>
            <a:custGeom>
              <a:avLst/>
              <a:gdLst>
                <a:gd name="T0" fmla="*/ 49 w 49"/>
                <a:gd name="T1" fmla="*/ 0 h 112"/>
                <a:gd name="T2" fmla="*/ 0 w 49"/>
                <a:gd name="T3" fmla="*/ 112 h 112"/>
                <a:gd name="T4" fmla="*/ 49 w 49"/>
                <a:gd name="T5" fmla="*/ 80 h 112"/>
                <a:gd name="T6" fmla="*/ 49 w 49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12">
                  <a:moveTo>
                    <a:pt x="49" y="0"/>
                  </a:moveTo>
                  <a:lnTo>
                    <a:pt x="0" y="112"/>
                  </a:lnTo>
                  <a:lnTo>
                    <a:pt x="49" y="8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Freeform 712"/>
            <p:cNvSpPr>
              <a:spLocks/>
            </p:cNvSpPr>
            <p:nvPr/>
          </p:nvSpPr>
          <p:spPr bwMode="auto">
            <a:xfrm>
              <a:off x="3732550" y="3730387"/>
              <a:ext cx="29812" cy="34071"/>
            </a:xfrm>
            <a:custGeom>
              <a:avLst/>
              <a:gdLst>
                <a:gd name="T0" fmla="*/ 49 w 49"/>
                <a:gd name="T1" fmla="*/ 0 h 56"/>
                <a:gd name="T2" fmla="*/ 0 w 49"/>
                <a:gd name="T3" fmla="*/ 32 h 56"/>
                <a:gd name="T4" fmla="*/ 49 w 49"/>
                <a:gd name="T5" fmla="*/ 56 h 56"/>
                <a:gd name="T6" fmla="*/ 49 w 4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6">
                  <a:moveTo>
                    <a:pt x="49" y="0"/>
                  </a:moveTo>
                  <a:lnTo>
                    <a:pt x="0" y="32"/>
                  </a:lnTo>
                  <a:lnTo>
                    <a:pt x="49" y="5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Freeform 713"/>
            <p:cNvSpPr>
              <a:spLocks/>
            </p:cNvSpPr>
            <p:nvPr/>
          </p:nvSpPr>
          <p:spPr bwMode="auto">
            <a:xfrm>
              <a:off x="3713081" y="3749856"/>
              <a:ext cx="49281" cy="68142"/>
            </a:xfrm>
            <a:custGeom>
              <a:avLst/>
              <a:gdLst>
                <a:gd name="T0" fmla="*/ 32 w 81"/>
                <a:gd name="T1" fmla="*/ 0 h 112"/>
                <a:gd name="T2" fmla="*/ 0 w 81"/>
                <a:gd name="T3" fmla="*/ 112 h 112"/>
                <a:gd name="T4" fmla="*/ 81 w 81"/>
                <a:gd name="T5" fmla="*/ 80 h 112"/>
                <a:gd name="T6" fmla="*/ 32 w 8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2">
                  <a:moveTo>
                    <a:pt x="32" y="0"/>
                  </a:moveTo>
                  <a:lnTo>
                    <a:pt x="0" y="112"/>
                  </a:lnTo>
                  <a:lnTo>
                    <a:pt x="81" y="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Freeform 714"/>
            <p:cNvSpPr>
              <a:spLocks/>
            </p:cNvSpPr>
            <p:nvPr/>
          </p:nvSpPr>
          <p:spPr bwMode="auto">
            <a:xfrm>
              <a:off x="3732550" y="3749856"/>
              <a:ext cx="29812" cy="48673"/>
            </a:xfrm>
            <a:custGeom>
              <a:avLst/>
              <a:gdLst>
                <a:gd name="T0" fmla="*/ 49 w 49"/>
                <a:gd name="T1" fmla="*/ 24 h 80"/>
                <a:gd name="T2" fmla="*/ 0 w 49"/>
                <a:gd name="T3" fmla="*/ 0 h 80"/>
                <a:gd name="T4" fmla="*/ 49 w 49"/>
                <a:gd name="T5" fmla="*/ 80 h 80"/>
                <a:gd name="T6" fmla="*/ 49 w 49"/>
                <a:gd name="T7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0">
                  <a:moveTo>
                    <a:pt x="49" y="24"/>
                  </a:moveTo>
                  <a:lnTo>
                    <a:pt x="0" y="0"/>
                  </a:lnTo>
                  <a:lnTo>
                    <a:pt x="49" y="80"/>
                  </a:lnTo>
                  <a:lnTo>
                    <a:pt x="49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Freeform 715"/>
            <p:cNvSpPr>
              <a:spLocks/>
            </p:cNvSpPr>
            <p:nvPr/>
          </p:nvSpPr>
          <p:spPr bwMode="auto">
            <a:xfrm>
              <a:off x="3688744" y="2949798"/>
              <a:ext cx="73618" cy="161229"/>
            </a:xfrm>
            <a:custGeom>
              <a:avLst/>
              <a:gdLst>
                <a:gd name="T0" fmla="*/ 64 w 121"/>
                <a:gd name="T1" fmla="*/ 0 h 265"/>
                <a:gd name="T2" fmla="*/ 0 w 121"/>
                <a:gd name="T3" fmla="*/ 265 h 265"/>
                <a:gd name="T4" fmla="*/ 121 w 121"/>
                <a:gd name="T5" fmla="*/ 177 h 265"/>
                <a:gd name="T6" fmla="*/ 64 w 121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65">
                  <a:moveTo>
                    <a:pt x="64" y="0"/>
                  </a:moveTo>
                  <a:lnTo>
                    <a:pt x="0" y="265"/>
                  </a:lnTo>
                  <a:lnTo>
                    <a:pt x="121" y="17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Freeform 716"/>
            <p:cNvSpPr>
              <a:spLocks/>
            </p:cNvSpPr>
            <p:nvPr/>
          </p:nvSpPr>
          <p:spPr bwMode="auto">
            <a:xfrm>
              <a:off x="3703346" y="3535088"/>
              <a:ext cx="63883" cy="117423"/>
            </a:xfrm>
            <a:custGeom>
              <a:avLst/>
              <a:gdLst>
                <a:gd name="T0" fmla="*/ 97 w 105"/>
                <a:gd name="T1" fmla="*/ 0 h 193"/>
                <a:gd name="T2" fmla="*/ 0 w 105"/>
                <a:gd name="T3" fmla="*/ 193 h 193"/>
                <a:gd name="T4" fmla="*/ 105 w 105"/>
                <a:gd name="T5" fmla="*/ 56 h 193"/>
                <a:gd name="T6" fmla="*/ 97 w 105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93">
                  <a:moveTo>
                    <a:pt x="97" y="0"/>
                  </a:moveTo>
                  <a:lnTo>
                    <a:pt x="0" y="193"/>
                  </a:lnTo>
                  <a:lnTo>
                    <a:pt x="105" y="5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Freeform 717"/>
            <p:cNvSpPr>
              <a:spLocks/>
            </p:cNvSpPr>
            <p:nvPr/>
          </p:nvSpPr>
          <p:spPr bwMode="auto">
            <a:xfrm>
              <a:off x="3703346" y="3569158"/>
              <a:ext cx="63883" cy="83352"/>
            </a:xfrm>
            <a:custGeom>
              <a:avLst/>
              <a:gdLst>
                <a:gd name="T0" fmla="*/ 0 w 105"/>
                <a:gd name="T1" fmla="*/ 137 h 137"/>
                <a:gd name="T2" fmla="*/ 97 w 105"/>
                <a:gd name="T3" fmla="*/ 64 h 137"/>
                <a:gd name="T4" fmla="*/ 105 w 105"/>
                <a:gd name="T5" fmla="*/ 0 h 137"/>
                <a:gd name="T6" fmla="*/ 0 w 105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37">
                  <a:moveTo>
                    <a:pt x="0" y="137"/>
                  </a:moveTo>
                  <a:lnTo>
                    <a:pt x="97" y="64"/>
                  </a:lnTo>
                  <a:lnTo>
                    <a:pt x="105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1" name="Freeform 718"/>
            <p:cNvSpPr>
              <a:spLocks/>
            </p:cNvSpPr>
            <p:nvPr/>
          </p:nvSpPr>
          <p:spPr bwMode="auto">
            <a:xfrm>
              <a:off x="3683877" y="2798912"/>
              <a:ext cx="83352" cy="150886"/>
            </a:xfrm>
            <a:custGeom>
              <a:avLst/>
              <a:gdLst>
                <a:gd name="T0" fmla="*/ 0 w 137"/>
                <a:gd name="T1" fmla="*/ 0 h 248"/>
                <a:gd name="T2" fmla="*/ 72 w 137"/>
                <a:gd name="T3" fmla="*/ 248 h 248"/>
                <a:gd name="T4" fmla="*/ 137 w 137"/>
                <a:gd name="T5" fmla="*/ 160 h 248"/>
                <a:gd name="T6" fmla="*/ 0 w 137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48">
                  <a:moveTo>
                    <a:pt x="0" y="0"/>
                  </a:moveTo>
                  <a:lnTo>
                    <a:pt x="72" y="248"/>
                  </a:lnTo>
                  <a:lnTo>
                    <a:pt x="137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Freeform 719"/>
            <p:cNvSpPr>
              <a:spLocks/>
            </p:cNvSpPr>
            <p:nvPr/>
          </p:nvSpPr>
          <p:spPr bwMode="auto">
            <a:xfrm>
              <a:off x="3522649" y="3111026"/>
              <a:ext cx="244581" cy="141151"/>
            </a:xfrm>
            <a:custGeom>
              <a:avLst/>
              <a:gdLst>
                <a:gd name="T0" fmla="*/ 273 w 402"/>
                <a:gd name="T1" fmla="*/ 0 h 232"/>
                <a:gd name="T2" fmla="*/ 0 w 402"/>
                <a:gd name="T3" fmla="*/ 184 h 232"/>
                <a:gd name="T4" fmla="*/ 402 w 402"/>
                <a:gd name="T5" fmla="*/ 232 h 232"/>
                <a:gd name="T6" fmla="*/ 273 w 402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232">
                  <a:moveTo>
                    <a:pt x="273" y="0"/>
                  </a:moveTo>
                  <a:lnTo>
                    <a:pt x="0" y="184"/>
                  </a:lnTo>
                  <a:lnTo>
                    <a:pt x="402" y="232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3" name="Freeform 720"/>
            <p:cNvSpPr>
              <a:spLocks/>
            </p:cNvSpPr>
            <p:nvPr/>
          </p:nvSpPr>
          <p:spPr bwMode="auto">
            <a:xfrm>
              <a:off x="3522649" y="3222974"/>
              <a:ext cx="244581" cy="170963"/>
            </a:xfrm>
            <a:custGeom>
              <a:avLst/>
              <a:gdLst>
                <a:gd name="T0" fmla="*/ 0 w 402"/>
                <a:gd name="T1" fmla="*/ 0 h 281"/>
                <a:gd name="T2" fmla="*/ 185 w 402"/>
                <a:gd name="T3" fmla="*/ 281 h 281"/>
                <a:gd name="T4" fmla="*/ 402 w 402"/>
                <a:gd name="T5" fmla="*/ 48 h 281"/>
                <a:gd name="T6" fmla="*/ 0 w 402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281">
                  <a:moveTo>
                    <a:pt x="0" y="0"/>
                  </a:moveTo>
                  <a:lnTo>
                    <a:pt x="185" y="281"/>
                  </a:lnTo>
                  <a:lnTo>
                    <a:pt x="40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4" name="Freeform 721"/>
            <p:cNvSpPr>
              <a:spLocks/>
            </p:cNvSpPr>
            <p:nvPr/>
          </p:nvSpPr>
          <p:spPr bwMode="auto">
            <a:xfrm>
              <a:off x="3635204" y="3252177"/>
              <a:ext cx="132025" cy="141760"/>
            </a:xfrm>
            <a:custGeom>
              <a:avLst/>
              <a:gdLst>
                <a:gd name="T0" fmla="*/ 0 w 217"/>
                <a:gd name="T1" fmla="*/ 233 h 233"/>
                <a:gd name="T2" fmla="*/ 193 w 217"/>
                <a:gd name="T3" fmla="*/ 136 h 233"/>
                <a:gd name="T4" fmla="*/ 217 w 217"/>
                <a:gd name="T5" fmla="*/ 0 h 233"/>
                <a:gd name="T6" fmla="*/ 0 w 217"/>
                <a:gd name="T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33">
                  <a:moveTo>
                    <a:pt x="0" y="233"/>
                  </a:moveTo>
                  <a:lnTo>
                    <a:pt x="193" y="136"/>
                  </a:lnTo>
                  <a:lnTo>
                    <a:pt x="217" y="0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5" name="Freeform 722"/>
            <p:cNvSpPr>
              <a:spLocks/>
            </p:cNvSpPr>
            <p:nvPr/>
          </p:nvSpPr>
          <p:spPr bwMode="auto">
            <a:xfrm>
              <a:off x="3727682" y="2949798"/>
              <a:ext cx="39547" cy="107689"/>
            </a:xfrm>
            <a:custGeom>
              <a:avLst/>
              <a:gdLst>
                <a:gd name="T0" fmla="*/ 0 w 65"/>
                <a:gd name="T1" fmla="*/ 0 h 177"/>
                <a:gd name="T2" fmla="*/ 57 w 65"/>
                <a:gd name="T3" fmla="*/ 177 h 177"/>
                <a:gd name="T4" fmla="*/ 65 w 65"/>
                <a:gd name="T5" fmla="*/ 80 h 177"/>
                <a:gd name="T6" fmla="*/ 0 w 65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77">
                  <a:moveTo>
                    <a:pt x="0" y="0"/>
                  </a:moveTo>
                  <a:lnTo>
                    <a:pt x="57" y="177"/>
                  </a:lnTo>
                  <a:lnTo>
                    <a:pt x="65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6" name="Freeform 723"/>
            <p:cNvSpPr>
              <a:spLocks/>
            </p:cNvSpPr>
            <p:nvPr/>
          </p:nvSpPr>
          <p:spPr bwMode="auto">
            <a:xfrm>
              <a:off x="3727682" y="2944931"/>
              <a:ext cx="39547" cy="53540"/>
            </a:xfrm>
            <a:custGeom>
              <a:avLst/>
              <a:gdLst>
                <a:gd name="T0" fmla="*/ 57 w 65"/>
                <a:gd name="T1" fmla="*/ 0 h 88"/>
                <a:gd name="T2" fmla="*/ 0 w 65"/>
                <a:gd name="T3" fmla="*/ 8 h 88"/>
                <a:gd name="T4" fmla="*/ 65 w 65"/>
                <a:gd name="T5" fmla="*/ 88 h 88"/>
                <a:gd name="T6" fmla="*/ 57 w 6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8">
                  <a:moveTo>
                    <a:pt x="57" y="0"/>
                  </a:moveTo>
                  <a:lnTo>
                    <a:pt x="0" y="8"/>
                  </a:lnTo>
                  <a:lnTo>
                    <a:pt x="65" y="8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7" name="Freeform 724"/>
            <p:cNvSpPr>
              <a:spLocks/>
            </p:cNvSpPr>
            <p:nvPr/>
          </p:nvSpPr>
          <p:spPr bwMode="auto">
            <a:xfrm>
              <a:off x="3727682" y="2920594"/>
              <a:ext cx="39547" cy="29204"/>
            </a:xfrm>
            <a:custGeom>
              <a:avLst/>
              <a:gdLst>
                <a:gd name="T0" fmla="*/ 0 w 65"/>
                <a:gd name="T1" fmla="*/ 48 h 48"/>
                <a:gd name="T2" fmla="*/ 57 w 65"/>
                <a:gd name="T3" fmla="*/ 40 h 48"/>
                <a:gd name="T4" fmla="*/ 65 w 65"/>
                <a:gd name="T5" fmla="*/ 0 h 48"/>
                <a:gd name="T6" fmla="*/ 0 w 65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8">
                  <a:moveTo>
                    <a:pt x="0" y="48"/>
                  </a:moveTo>
                  <a:lnTo>
                    <a:pt x="57" y="40"/>
                  </a:lnTo>
                  <a:lnTo>
                    <a:pt x="65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8" name="Freeform 725"/>
            <p:cNvSpPr>
              <a:spLocks/>
            </p:cNvSpPr>
            <p:nvPr/>
          </p:nvSpPr>
          <p:spPr bwMode="auto">
            <a:xfrm>
              <a:off x="3727682" y="2896258"/>
              <a:ext cx="39547" cy="53540"/>
            </a:xfrm>
            <a:custGeom>
              <a:avLst/>
              <a:gdLst>
                <a:gd name="T0" fmla="*/ 65 w 65"/>
                <a:gd name="T1" fmla="*/ 0 h 88"/>
                <a:gd name="T2" fmla="*/ 0 w 65"/>
                <a:gd name="T3" fmla="*/ 88 h 88"/>
                <a:gd name="T4" fmla="*/ 65 w 65"/>
                <a:gd name="T5" fmla="*/ 40 h 88"/>
                <a:gd name="T6" fmla="*/ 65 w 6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8">
                  <a:moveTo>
                    <a:pt x="65" y="0"/>
                  </a:moveTo>
                  <a:lnTo>
                    <a:pt x="0" y="88"/>
                  </a:lnTo>
                  <a:lnTo>
                    <a:pt x="65" y="4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9" name="Freeform 726"/>
            <p:cNvSpPr>
              <a:spLocks/>
            </p:cNvSpPr>
            <p:nvPr/>
          </p:nvSpPr>
          <p:spPr bwMode="auto">
            <a:xfrm>
              <a:off x="3688744" y="3111026"/>
              <a:ext cx="83352" cy="87611"/>
            </a:xfrm>
            <a:custGeom>
              <a:avLst/>
              <a:gdLst>
                <a:gd name="T0" fmla="*/ 121 w 137"/>
                <a:gd name="T1" fmla="*/ 64 h 144"/>
                <a:gd name="T2" fmla="*/ 0 w 137"/>
                <a:gd name="T3" fmla="*/ 0 h 144"/>
                <a:gd name="T4" fmla="*/ 137 w 137"/>
                <a:gd name="T5" fmla="*/ 144 h 144"/>
                <a:gd name="T6" fmla="*/ 121 w 137"/>
                <a:gd name="T7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44">
                  <a:moveTo>
                    <a:pt x="121" y="64"/>
                  </a:moveTo>
                  <a:lnTo>
                    <a:pt x="0" y="0"/>
                  </a:lnTo>
                  <a:lnTo>
                    <a:pt x="137" y="144"/>
                  </a:lnTo>
                  <a:lnTo>
                    <a:pt x="121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0" name="Freeform 727"/>
            <p:cNvSpPr>
              <a:spLocks/>
            </p:cNvSpPr>
            <p:nvPr/>
          </p:nvSpPr>
          <p:spPr bwMode="auto">
            <a:xfrm>
              <a:off x="3688744" y="3111026"/>
              <a:ext cx="83352" cy="141151"/>
            </a:xfrm>
            <a:custGeom>
              <a:avLst/>
              <a:gdLst>
                <a:gd name="T0" fmla="*/ 0 w 137"/>
                <a:gd name="T1" fmla="*/ 0 h 232"/>
                <a:gd name="T2" fmla="*/ 129 w 137"/>
                <a:gd name="T3" fmla="*/ 232 h 232"/>
                <a:gd name="T4" fmla="*/ 137 w 137"/>
                <a:gd name="T5" fmla="*/ 144 h 232"/>
                <a:gd name="T6" fmla="*/ 0 w 137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32">
                  <a:moveTo>
                    <a:pt x="0" y="0"/>
                  </a:moveTo>
                  <a:lnTo>
                    <a:pt x="129" y="232"/>
                  </a:lnTo>
                  <a:lnTo>
                    <a:pt x="137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1" name="Freeform 729"/>
            <p:cNvSpPr>
              <a:spLocks/>
            </p:cNvSpPr>
            <p:nvPr/>
          </p:nvSpPr>
          <p:spPr bwMode="auto">
            <a:xfrm>
              <a:off x="3688744" y="3111026"/>
              <a:ext cx="83352" cy="38938"/>
            </a:xfrm>
            <a:custGeom>
              <a:avLst/>
              <a:gdLst>
                <a:gd name="T0" fmla="*/ 0 w 137"/>
                <a:gd name="T1" fmla="*/ 0 h 64"/>
                <a:gd name="T2" fmla="*/ 121 w 137"/>
                <a:gd name="T3" fmla="*/ 64 h 64"/>
                <a:gd name="T4" fmla="*/ 137 w 137"/>
                <a:gd name="T5" fmla="*/ 0 h 64"/>
                <a:gd name="T6" fmla="*/ 0 w 13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4">
                  <a:moveTo>
                    <a:pt x="0" y="0"/>
                  </a:moveTo>
                  <a:lnTo>
                    <a:pt x="121" y="64"/>
                  </a:lnTo>
                  <a:lnTo>
                    <a:pt x="1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2" name="Freeform 730"/>
            <p:cNvSpPr>
              <a:spLocks/>
            </p:cNvSpPr>
            <p:nvPr/>
          </p:nvSpPr>
          <p:spPr bwMode="auto">
            <a:xfrm>
              <a:off x="3688744" y="3057486"/>
              <a:ext cx="83352" cy="53540"/>
            </a:xfrm>
            <a:custGeom>
              <a:avLst/>
              <a:gdLst>
                <a:gd name="T0" fmla="*/ 121 w 137"/>
                <a:gd name="T1" fmla="*/ 0 h 88"/>
                <a:gd name="T2" fmla="*/ 0 w 137"/>
                <a:gd name="T3" fmla="*/ 88 h 88"/>
                <a:gd name="T4" fmla="*/ 137 w 137"/>
                <a:gd name="T5" fmla="*/ 88 h 88"/>
                <a:gd name="T6" fmla="*/ 121 w 137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88">
                  <a:moveTo>
                    <a:pt x="121" y="0"/>
                  </a:moveTo>
                  <a:lnTo>
                    <a:pt x="0" y="88"/>
                  </a:lnTo>
                  <a:lnTo>
                    <a:pt x="137" y="88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3" name="Freeform 731"/>
            <p:cNvSpPr>
              <a:spLocks/>
            </p:cNvSpPr>
            <p:nvPr/>
          </p:nvSpPr>
          <p:spPr bwMode="auto">
            <a:xfrm>
              <a:off x="3752627" y="3252177"/>
              <a:ext cx="24336" cy="82744"/>
            </a:xfrm>
            <a:custGeom>
              <a:avLst/>
              <a:gdLst>
                <a:gd name="T0" fmla="*/ 24 w 40"/>
                <a:gd name="T1" fmla="*/ 0 h 136"/>
                <a:gd name="T2" fmla="*/ 0 w 40"/>
                <a:gd name="T3" fmla="*/ 136 h 136"/>
                <a:gd name="T4" fmla="*/ 40 w 40"/>
                <a:gd name="T5" fmla="*/ 80 h 136"/>
                <a:gd name="T6" fmla="*/ 24 w 40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6">
                  <a:moveTo>
                    <a:pt x="24" y="0"/>
                  </a:moveTo>
                  <a:lnTo>
                    <a:pt x="0" y="136"/>
                  </a:lnTo>
                  <a:lnTo>
                    <a:pt x="40" y="8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4" name="Freeform 733"/>
            <p:cNvSpPr>
              <a:spLocks/>
            </p:cNvSpPr>
            <p:nvPr/>
          </p:nvSpPr>
          <p:spPr bwMode="auto">
            <a:xfrm>
              <a:off x="3722815" y="3384202"/>
              <a:ext cx="59016" cy="116815"/>
            </a:xfrm>
            <a:custGeom>
              <a:avLst/>
              <a:gdLst>
                <a:gd name="T0" fmla="*/ 0 w 97"/>
                <a:gd name="T1" fmla="*/ 0 h 192"/>
                <a:gd name="T2" fmla="*/ 65 w 97"/>
                <a:gd name="T3" fmla="*/ 192 h 192"/>
                <a:gd name="T4" fmla="*/ 97 w 97"/>
                <a:gd name="T5" fmla="*/ 176 h 192"/>
                <a:gd name="T6" fmla="*/ 0 w 97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92">
                  <a:moveTo>
                    <a:pt x="0" y="0"/>
                  </a:moveTo>
                  <a:lnTo>
                    <a:pt x="65" y="192"/>
                  </a:lnTo>
                  <a:lnTo>
                    <a:pt x="97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5" name="Freeform 736"/>
            <p:cNvSpPr>
              <a:spLocks/>
            </p:cNvSpPr>
            <p:nvPr/>
          </p:nvSpPr>
          <p:spPr bwMode="auto">
            <a:xfrm>
              <a:off x="3683877" y="2798912"/>
              <a:ext cx="112556" cy="97345"/>
            </a:xfrm>
            <a:custGeom>
              <a:avLst/>
              <a:gdLst>
                <a:gd name="T0" fmla="*/ 0 w 185"/>
                <a:gd name="T1" fmla="*/ 0 h 160"/>
                <a:gd name="T2" fmla="*/ 137 w 185"/>
                <a:gd name="T3" fmla="*/ 160 h 160"/>
                <a:gd name="T4" fmla="*/ 185 w 185"/>
                <a:gd name="T5" fmla="*/ 144 h 160"/>
                <a:gd name="T6" fmla="*/ 0 w 185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60">
                  <a:moveTo>
                    <a:pt x="0" y="0"/>
                  </a:moveTo>
                  <a:lnTo>
                    <a:pt x="137" y="160"/>
                  </a:lnTo>
                  <a:lnTo>
                    <a:pt x="185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6" name="Freeform 737"/>
            <p:cNvSpPr>
              <a:spLocks/>
            </p:cNvSpPr>
            <p:nvPr/>
          </p:nvSpPr>
          <p:spPr bwMode="auto">
            <a:xfrm>
              <a:off x="3752627" y="3300850"/>
              <a:ext cx="48673" cy="34071"/>
            </a:xfrm>
            <a:custGeom>
              <a:avLst/>
              <a:gdLst>
                <a:gd name="T0" fmla="*/ 40 w 80"/>
                <a:gd name="T1" fmla="*/ 0 h 56"/>
                <a:gd name="T2" fmla="*/ 0 w 80"/>
                <a:gd name="T3" fmla="*/ 56 h 56"/>
                <a:gd name="T4" fmla="*/ 80 w 80"/>
                <a:gd name="T5" fmla="*/ 16 h 56"/>
                <a:gd name="T6" fmla="*/ 40 w 8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6">
                  <a:moveTo>
                    <a:pt x="40" y="0"/>
                  </a:moveTo>
                  <a:lnTo>
                    <a:pt x="0" y="56"/>
                  </a:lnTo>
                  <a:lnTo>
                    <a:pt x="80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7" name="Freeform 740"/>
            <p:cNvSpPr>
              <a:spLocks/>
            </p:cNvSpPr>
            <p:nvPr/>
          </p:nvSpPr>
          <p:spPr bwMode="auto">
            <a:xfrm>
              <a:off x="3762362" y="2691224"/>
              <a:ext cx="53540" cy="78485"/>
            </a:xfrm>
            <a:custGeom>
              <a:avLst/>
              <a:gdLst>
                <a:gd name="T0" fmla="*/ 72 w 88"/>
                <a:gd name="T1" fmla="*/ 0 h 129"/>
                <a:gd name="T2" fmla="*/ 0 w 88"/>
                <a:gd name="T3" fmla="*/ 16 h 129"/>
                <a:gd name="T4" fmla="*/ 88 w 88"/>
                <a:gd name="T5" fmla="*/ 129 h 129"/>
                <a:gd name="T6" fmla="*/ 72 w 88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29">
                  <a:moveTo>
                    <a:pt x="72" y="0"/>
                  </a:moveTo>
                  <a:lnTo>
                    <a:pt x="0" y="16"/>
                  </a:lnTo>
                  <a:lnTo>
                    <a:pt x="88" y="12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8" name="Freeform 741"/>
            <p:cNvSpPr>
              <a:spLocks/>
            </p:cNvSpPr>
            <p:nvPr/>
          </p:nvSpPr>
          <p:spPr bwMode="auto">
            <a:xfrm>
              <a:off x="3683877" y="2700959"/>
              <a:ext cx="132025" cy="97954"/>
            </a:xfrm>
            <a:custGeom>
              <a:avLst/>
              <a:gdLst>
                <a:gd name="T0" fmla="*/ 129 w 217"/>
                <a:gd name="T1" fmla="*/ 0 h 161"/>
                <a:gd name="T2" fmla="*/ 0 w 217"/>
                <a:gd name="T3" fmla="*/ 161 h 161"/>
                <a:gd name="T4" fmla="*/ 217 w 217"/>
                <a:gd name="T5" fmla="*/ 113 h 161"/>
                <a:gd name="T6" fmla="*/ 129 w 217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61">
                  <a:moveTo>
                    <a:pt x="129" y="0"/>
                  </a:moveTo>
                  <a:lnTo>
                    <a:pt x="0" y="161"/>
                  </a:lnTo>
                  <a:lnTo>
                    <a:pt x="217" y="113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9" name="Freeform 742"/>
            <p:cNvSpPr>
              <a:spLocks/>
            </p:cNvSpPr>
            <p:nvPr/>
          </p:nvSpPr>
          <p:spPr bwMode="auto">
            <a:xfrm>
              <a:off x="3683877" y="2769709"/>
              <a:ext cx="132025" cy="116815"/>
            </a:xfrm>
            <a:custGeom>
              <a:avLst/>
              <a:gdLst>
                <a:gd name="T0" fmla="*/ 0 w 217"/>
                <a:gd name="T1" fmla="*/ 48 h 192"/>
                <a:gd name="T2" fmla="*/ 185 w 217"/>
                <a:gd name="T3" fmla="*/ 192 h 192"/>
                <a:gd name="T4" fmla="*/ 217 w 217"/>
                <a:gd name="T5" fmla="*/ 0 h 192"/>
                <a:gd name="T6" fmla="*/ 0 w 217"/>
                <a:gd name="T7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92">
                  <a:moveTo>
                    <a:pt x="0" y="48"/>
                  </a:moveTo>
                  <a:lnTo>
                    <a:pt x="185" y="192"/>
                  </a:lnTo>
                  <a:lnTo>
                    <a:pt x="217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0" name="Freeform 745"/>
            <p:cNvSpPr>
              <a:spLocks/>
            </p:cNvSpPr>
            <p:nvPr/>
          </p:nvSpPr>
          <p:spPr bwMode="auto">
            <a:xfrm>
              <a:off x="3796433" y="2769709"/>
              <a:ext cx="38938" cy="116815"/>
            </a:xfrm>
            <a:custGeom>
              <a:avLst/>
              <a:gdLst>
                <a:gd name="T0" fmla="*/ 32 w 64"/>
                <a:gd name="T1" fmla="*/ 0 h 192"/>
                <a:gd name="T2" fmla="*/ 0 w 64"/>
                <a:gd name="T3" fmla="*/ 192 h 192"/>
                <a:gd name="T4" fmla="*/ 64 w 64"/>
                <a:gd name="T5" fmla="*/ 168 h 192"/>
                <a:gd name="T6" fmla="*/ 32 w 64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92">
                  <a:moveTo>
                    <a:pt x="32" y="0"/>
                  </a:moveTo>
                  <a:lnTo>
                    <a:pt x="0" y="192"/>
                  </a:lnTo>
                  <a:lnTo>
                    <a:pt x="64" y="16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1" name="Freeform 748"/>
            <p:cNvSpPr>
              <a:spLocks/>
            </p:cNvSpPr>
            <p:nvPr/>
          </p:nvSpPr>
          <p:spPr bwMode="auto">
            <a:xfrm>
              <a:off x="3752627" y="3310585"/>
              <a:ext cx="87611" cy="24336"/>
            </a:xfrm>
            <a:custGeom>
              <a:avLst/>
              <a:gdLst>
                <a:gd name="T0" fmla="*/ 80 w 144"/>
                <a:gd name="T1" fmla="*/ 0 h 40"/>
                <a:gd name="T2" fmla="*/ 0 w 144"/>
                <a:gd name="T3" fmla="*/ 40 h 40"/>
                <a:gd name="T4" fmla="*/ 144 w 144"/>
                <a:gd name="T5" fmla="*/ 24 h 40"/>
                <a:gd name="T6" fmla="*/ 80 w 1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0">
                  <a:moveTo>
                    <a:pt x="80" y="0"/>
                  </a:moveTo>
                  <a:lnTo>
                    <a:pt x="0" y="40"/>
                  </a:lnTo>
                  <a:lnTo>
                    <a:pt x="144" y="2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2" name="Freeform 749"/>
            <p:cNvSpPr>
              <a:spLocks/>
            </p:cNvSpPr>
            <p:nvPr/>
          </p:nvSpPr>
          <p:spPr bwMode="auto">
            <a:xfrm>
              <a:off x="3806167" y="2676622"/>
              <a:ext cx="48673" cy="93087"/>
            </a:xfrm>
            <a:custGeom>
              <a:avLst/>
              <a:gdLst>
                <a:gd name="T0" fmla="*/ 0 w 80"/>
                <a:gd name="T1" fmla="*/ 24 h 153"/>
                <a:gd name="T2" fmla="*/ 16 w 80"/>
                <a:gd name="T3" fmla="*/ 153 h 153"/>
                <a:gd name="T4" fmla="*/ 80 w 80"/>
                <a:gd name="T5" fmla="*/ 0 h 153"/>
                <a:gd name="T6" fmla="*/ 0 w 80"/>
                <a:gd name="T7" fmla="*/ 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53">
                  <a:moveTo>
                    <a:pt x="0" y="24"/>
                  </a:moveTo>
                  <a:lnTo>
                    <a:pt x="16" y="153"/>
                  </a:lnTo>
                  <a:lnTo>
                    <a:pt x="8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3" name="Freeform 752"/>
            <p:cNvSpPr>
              <a:spLocks/>
            </p:cNvSpPr>
            <p:nvPr/>
          </p:nvSpPr>
          <p:spPr bwMode="auto">
            <a:xfrm>
              <a:off x="3722815" y="3384202"/>
              <a:ext cx="136892" cy="107080"/>
            </a:xfrm>
            <a:custGeom>
              <a:avLst/>
              <a:gdLst>
                <a:gd name="T0" fmla="*/ 0 w 225"/>
                <a:gd name="T1" fmla="*/ 0 h 176"/>
                <a:gd name="T2" fmla="*/ 97 w 225"/>
                <a:gd name="T3" fmla="*/ 176 h 176"/>
                <a:gd name="T4" fmla="*/ 225 w 225"/>
                <a:gd name="T5" fmla="*/ 64 h 176"/>
                <a:gd name="T6" fmla="*/ 0 w 225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76">
                  <a:moveTo>
                    <a:pt x="0" y="0"/>
                  </a:moveTo>
                  <a:lnTo>
                    <a:pt x="97" y="176"/>
                  </a:lnTo>
                  <a:lnTo>
                    <a:pt x="225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4" name="Freeform 753"/>
            <p:cNvSpPr>
              <a:spLocks/>
            </p:cNvSpPr>
            <p:nvPr/>
          </p:nvSpPr>
          <p:spPr bwMode="auto">
            <a:xfrm>
              <a:off x="3722815" y="3334921"/>
              <a:ext cx="136892" cy="88220"/>
            </a:xfrm>
            <a:custGeom>
              <a:avLst/>
              <a:gdLst>
                <a:gd name="T0" fmla="*/ 49 w 225"/>
                <a:gd name="T1" fmla="*/ 0 h 145"/>
                <a:gd name="T2" fmla="*/ 0 w 225"/>
                <a:gd name="T3" fmla="*/ 81 h 145"/>
                <a:gd name="T4" fmla="*/ 225 w 225"/>
                <a:gd name="T5" fmla="*/ 145 h 145"/>
                <a:gd name="T6" fmla="*/ 49 w 225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45">
                  <a:moveTo>
                    <a:pt x="49" y="0"/>
                  </a:moveTo>
                  <a:lnTo>
                    <a:pt x="0" y="81"/>
                  </a:lnTo>
                  <a:lnTo>
                    <a:pt x="225" y="14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5" name="Freeform 754"/>
            <p:cNvSpPr>
              <a:spLocks/>
            </p:cNvSpPr>
            <p:nvPr/>
          </p:nvSpPr>
          <p:spPr bwMode="auto">
            <a:xfrm>
              <a:off x="3752627" y="3325187"/>
              <a:ext cx="107080" cy="97954"/>
            </a:xfrm>
            <a:custGeom>
              <a:avLst/>
              <a:gdLst>
                <a:gd name="T0" fmla="*/ 144 w 176"/>
                <a:gd name="T1" fmla="*/ 0 h 161"/>
                <a:gd name="T2" fmla="*/ 0 w 176"/>
                <a:gd name="T3" fmla="*/ 16 h 161"/>
                <a:gd name="T4" fmla="*/ 176 w 176"/>
                <a:gd name="T5" fmla="*/ 161 h 161"/>
                <a:gd name="T6" fmla="*/ 144 w 17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61">
                  <a:moveTo>
                    <a:pt x="144" y="0"/>
                  </a:moveTo>
                  <a:lnTo>
                    <a:pt x="0" y="16"/>
                  </a:lnTo>
                  <a:lnTo>
                    <a:pt x="176" y="161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6" name="Freeform 755"/>
            <p:cNvSpPr>
              <a:spLocks/>
            </p:cNvSpPr>
            <p:nvPr/>
          </p:nvSpPr>
          <p:spPr bwMode="auto">
            <a:xfrm>
              <a:off x="3781831" y="3423140"/>
              <a:ext cx="77876" cy="82744"/>
            </a:xfrm>
            <a:custGeom>
              <a:avLst/>
              <a:gdLst>
                <a:gd name="T0" fmla="*/ 0 w 128"/>
                <a:gd name="T1" fmla="*/ 112 h 136"/>
                <a:gd name="T2" fmla="*/ 72 w 128"/>
                <a:gd name="T3" fmla="*/ 136 h 136"/>
                <a:gd name="T4" fmla="*/ 128 w 128"/>
                <a:gd name="T5" fmla="*/ 0 h 136"/>
                <a:gd name="T6" fmla="*/ 0 w 128"/>
                <a:gd name="T7" fmla="*/ 11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6">
                  <a:moveTo>
                    <a:pt x="0" y="112"/>
                  </a:moveTo>
                  <a:lnTo>
                    <a:pt x="72" y="136"/>
                  </a:lnTo>
                  <a:lnTo>
                    <a:pt x="12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7" name="Freeform 756"/>
            <p:cNvSpPr>
              <a:spLocks/>
            </p:cNvSpPr>
            <p:nvPr/>
          </p:nvSpPr>
          <p:spPr bwMode="auto">
            <a:xfrm>
              <a:off x="3815902" y="2769709"/>
              <a:ext cx="53540" cy="102213"/>
            </a:xfrm>
            <a:custGeom>
              <a:avLst/>
              <a:gdLst>
                <a:gd name="T0" fmla="*/ 0 w 88"/>
                <a:gd name="T1" fmla="*/ 0 h 168"/>
                <a:gd name="T2" fmla="*/ 32 w 88"/>
                <a:gd name="T3" fmla="*/ 168 h 168"/>
                <a:gd name="T4" fmla="*/ 88 w 88"/>
                <a:gd name="T5" fmla="*/ 168 h 168"/>
                <a:gd name="T6" fmla="*/ 0 w 88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68">
                  <a:moveTo>
                    <a:pt x="0" y="0"/>
                  </a:moveTo>
                  <a:lnTo>
                    <a:pt x="32" y="168"/>
                  </a:lnTo>
                  <a:lnTo>
                    <a:pt x="88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8" name="Freeform 759"/>
            <p:cNvSpPr>
              <a:spLocks/>
            </p:cNvSpPr>
            <p:nvPr/>
          </p:nvSpPr>
          <p:spPr bwMode="auto">
            <a:xfrm>
              <a:off x="3825637" y="3423140"/>
              <a:ext cx="53540" cy="87611"/>
            </a:xfrm>
            <a:custGeom>
              <a:avLst/>
              <a:gdLst>
                <a:gd name="T0" fmla="*/ 56 w 88"/>
                <a:gd name="T1" fmla="*/ 0 h 144"/>
                <a:gd name="T2" fmla="*/ 0 w 88"/>
                <a:gd name="T3" fmla="*/ 136 h 144"/>
                <a:gd name="T4" fmla="*/ 88 w 88"/>
                <a:gd name="T5" fmla="*/ 144 h 144"/>
                <a:gd name="T6" fmla="*/ 56 w 8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4">
                  <a:moveTo>
                    <a:pt x="56" y="0"/>
                  </a:moveTo>
                  <a:lnTo>
                    <a:pt x="0" y="136"/>
                  </a:lnTo>
                  <a:lnTo>
                    <a:pt x="88" y="14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9" name="Freeform 763"/>
            <p:cNvSpPr>
              <a:spLocks/>
            </p:cNvSpPr>
            <p:nvPr/>
          </p:nvSpPr>
          <p:spPr bwMode="auto">
            <a:xfrm>
              <a:off x="3840238" y="3315452"/>
              <a:ext cx="58407" cy="107689"/>
            </a:xfrm>
            <a:custGeom>
              <a:avLst/>
              <a:gdLst>
                <a:gd name="T0" fmla="*/ 0 w 96"/>
                <a:gd name="T1" fmla="*/ 16 h 177"/>
                <a:gd name="T2" fmla="*/ 32 w 96"/>
                <a:gd name="T3" fmla="*/ 177 h 177"/>
                <a:gd name="T4" fmla="*/ 96 w 96"/>
                <a:gd name="T5" fmla="*/ 0 h 177"/>
                <a:gd name="T6" fmla="*/ 0 w 96"/>
                <a:gd name="T7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77">
                  <a:moveTo>
                    <a:pt x="0" y="16"/>
                  </a:moveTo>
                  <a:lnTo>
                    <a:pt x="32" y="177"/>
                  </a:lnTo>
                  <a:lnTo>
                    <a:pt x="9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0" name="Freeform 766"/>
            <p:cNvSpPr>
              <a:spLocks/>
            </p:cNvSpPr>
            <p:nvPr/>
          </p:nvSpPr>
          <p:spPr bwMode="auto">
            <a:xfrm>
              <a:off x="3815902" y="2671755"/>
              <a:ext cx="92478" cy="97954"/>
            </a:xfrm>
            <a:custGeom>
              <a:avLst/>
              <a:gdLst>
                <a:gd name="T0" fmla="*/ 64 w 152"/>
                <a:gd name="T1" fmla="*/ 8 h 161"/>
                <a:gd name="T2" fmla="*/ 0 w 152"/>
                <a:gd name="T3" fmla="*/ 161 h 161"/>
                <a:gd name="T4" fmla="*/ 152 w 152"/>
                <a:gd name="T5" fmla="*/ 0 h 161"/>
                <a:gd name="T6" fmla="*/ 64 w 152"/>
                <a:gd name="T7" fmla="*/ 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61">
                  <a:moveTo>
                    <a:pt x="64" y="8"/>
                  </a:moveTo>
                  <a:lnTo>
                    <a:pt x="0" y="161"/>
                  </a:lnTo>
                  <a:lnTo>
                    <a:pt x="152" y="0"/>
                  </a:lnTo>
                  <a:lnTo>
                    <a:pt x="64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1" name="Freeform 769"/>
            <p:cNvSpPr>
              <a:spLocks/>
            </p:cNvSpPr>
            <p:nvPr/>
          </p:nvSpPr>
          <p:spPr bwMode="auto">
            <a:xfrm>
              <a:off x="3859708" y="3423140"/>
              <a:ext cx="63275" cy="87611"/>
            </a:xfrm>
            <a:custGeom>
              <a:avLst/>
              <a:gdLst>
                <a:gd name="T0" fmla="*/ 0 w 104"/>
                <a:gd name="T1" fmla="*/ 0 h 144"/>
                <a:gd name="T2" fmla="*/ 32 w 104"/>
                <a:gd name="T3" fmla="*/ 144 h 144"/>
                <a:gd name="T4" fmla="*/ 104 w 104"/>
                <a:gd name="T5" fmla="*/ 72 h 144"/>
                <a:gd name="T6" fmla="*/ 0 w 104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44">
                  <a:moveTo>
                    <a:pt x="0" y="0"/>
                  </a:moveTo>
                  <a:lnTo>
                    <a:pt x="32" y="144"/>
                  </a:lnTo>
                  <a:lnTo>
                    <a:pt x="104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2" name="Freeform 770"/>
            <p:cNvSpPr>
              <a:spLocks/>
            </p:cNvSpPr>
            <p:nvPr/>
          </p:nvSpPr>
          <p:spPr bwMode="auto">
            <a:xfrm>
              <a:off x="3859708" y="3315452"/>
              <a:ext cx="63275" cy="151494"/>
            </a:xfrm>
            <a:custGeom>
              <a:avLst/>
              <a:gdLst>
                <a:gd name="T0" fmla="*/ 64 w 104"/>
                <a:gd name="T1" fmla="*/ 0 h 249"/>
                <a:gd name="T2" fmla="*/ 0 w 104"/>
                <a:gd name="T3" fmla="*/ 177 h 249"/>
                <a:gd name="T4" fmla="*/ 104 w 104"/>
                <a:gd name="T5" fmla="*/ 249 h 249"/>
                <a:gd name="T6" fmla="*/ 64 w 104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49">
                  <a:moveTo>
                    <a:pt x="64" y="0"/>
                  </a:moveTo>
                  <a:lnTo>
                    <a:pt x="0" y="177"/>
                  </a:lnTo>
                  <a:lnTo>
                    <a:pt x="104" y="24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3" name="Freeform 771"/>
            <p:cNvSpPr>
              <a:spLocks/>
            </p:cNvSpPr>
            <p:nvPr/>
          </p:nvSpPr>
          <p:spPr bwMode="auto">
            <a:xfrm>
              <a:off x="3879177" y="3466946"/>
              <a:ext cx="68750" cy="48673"/>
            </a:xfrm>
            <a:custGeom>
              <a:avLst/>
              <a:gdLst>
                <a:gd name="T0" fmla="*/ 72 w 113"/>
                <a:gd name="T1" fmla="*/ 0 h 80"/>
                <a:gd name="T2" fmla="*/ 0 w 113"/>
                <a:gd name="T3" fmla="*/ 72 h 80"/>
                <a:gd name="T4" fmla="*/ 113 w 113"/>
                <a:gd name="T5" fmla="*/ 80 h 80"/>
                <a:gd name="T6" fmla="*/ 72 w 11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80">
                  <a:moveTo>
                    <a:pt x="72" y="0"/>
                  </a:moveTo>
                  <a:lnTo>
                    <a:pt x="0" y="72"/>
                  </a:lnTo>
                  <a:lnTo>
                    <a:pt x="113" y="8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4" name="Freeform 777"/>
            <p:cNvSpPr>
              <a:spLocks/>
            </p:cNvSpPr>
            <p:nvPr/>
          </p:nvSpPr>
          <p:spPr bwMode="auto">
            <a:xfrm>
              <a:off x="3898646" y="3291116"/>
              <a:ext cx="49281" cy="175830"/>
            </a:xfrm>
            <a:custGeom>
              <a:avLst/>
              <a:gdLst>
                <a:gd name="T0" fmla="*/ 0 w 81"/>
                <a:gd name="T1" fmla="*/ 40 h 289"/>
                <a:gd name="T2" fmla="*/ 40 w 81"/>
                <a:gd name="T3" fmla="*/ 289 h 289"/>
                <a:gd name="T4" fmla="*/ 81 w 81"/>
                <a:gd name="T5" fmla="*/ 0 h 289"/>
                <a:gd name="T6" fmla="*/ 0 w 81"/>
                <a:gd name="T7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89">
                  <a:moveTo>
                    <a:pt x="0" y="40"/>
                  </a:moveTo>
                  <a:lnTo>
                    <a:pt x="40" y="289"/>
                  </a:lnTo>
                  <a:lnTo>
                    <a:pt x="81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5" name="Freeform 779"/>
            <p:cNvSpPr>
              <a:spLocks/>
            </p:cNvSpPr>
            <p:nvPr/>
          </p:nvSpPr>
          <p:spPr bwMode="auto">
            <a:xfrm>
              <a:off x="3815902" y="2671755"/>
              <a:ext cx="132025" cy="151494"/>
            </a:xfrm>
            <a:custGeom>
              <a:avLst/>
              <a:gdLst>
                <a:gd name="T0" fmla="*/ 152 w 217"/>
                <a:gd name="T1" fmla="*/ 0 h 249"/>
                <a:gd name="T2" fmla="*/ 0 w 217"/>
                <a:gd name="T3" fmla="*/ 161 h 249"/>
                <a:gd name="T4" fmla="*/ 217 w 217"/>
                <a:gd name="T5" fmla="*/ 249 h 249"/>
                <a:gd name="T6" fmla="*/ 152 w 217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49">
                  <a:moveTo>
                    <a:pt x="152" y="0"/>
                  </a:moveTo>
                  <a:lnTo>
                    <a:pt x="0" y="161"/>
                  </a:lnTo>
                  <a:lnTo>
                    <a:pt x="217" y="249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6" name="Freeform 780"/>
            <p:cNvSpPr>
              <a:spLocks/>
            </p:cNvSpPr>
            <p:nvPr/>
          </p:nvSpPr>
          <p:spPr bwMode="auto">
            <a:xfrm>
              <a:off x="3815902" y="2769709"/>
              <a:ext cx="132025" cy="102213"/>
            </a:xfrm>
            <a:custGeom>
              <a:avLst/>
              <a:gdLst>
                <a:gd name="T0" fmla="*/ 0 w 217"/>
                <a:gd name="T1" fmla="*/ 0 h 168"/>
                <a:gd name="T2" fmla="*/ 88 w 217"/>
                <a:gd name="T3" fmla="*/ 168 h 168"/>
                <a:gd name="T4" fmla="*/ 217 w 217"/>
                <a:gd name="T5" fmla="*/ 88 h 168"/>
                <a:gd name="T6" fmla="*/ 0 w 21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68">
                  <a:moveTo>
                    <a:pt x="0" y="0"/>
                  </a:moveTo>
                  <a:lnTo>
                    <a:pt x="88" y="168"/>
                  </a:lnTo>
                  <a:lnTo>
                    <a:pt x="217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7" name="Freeform 781"/>
            <p:cNvSpPr>
              <a:spLocks/>
            </p:cNvSpPr>
            <p:nvPr/>
          </p:nvSpPr>
          <p:spPr bwMode="auto">
            <a:xfrm>
              <a:off x="3869442" y="2823249"/>
              <a:ext cx="78485" cy="58407"/>
            </a:xfrm>
            <a:custGeom>
              <a:avLst/>
              <a:gdLst>
                <a:gd name="T0" fmla="*/ 0 w 129"/>
                <a:gd name="T1" fmla="*/ 80 h 96"/>
                <a:gd name="T2" fmla="*/ 80 w 129"/>
                <a:gd name="T3" fmla="*/ 96 h 96"/>
                <a:gd name="T4" fmla="*/ 129 w 129"/>
                <a:gd name="T5" fmla="*/ 0 h 96"/>
                <a:gd name="T6" fmla="*/ 0 w 129"/>
                <a:gd name="T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6">
                  <a:moveTo>
                    <a:pt x="0" y="80"/>
                  </a:moveTo>
                  <a:lnTo>
                    <a:pt x="80" y="96"/>
                  </a:lnTo>
                  <a:lnTo>
                    <a:pt x="129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8" name="Freeform 782"/>
            <p:cNvSpPr>
              <a:spLocks/>
            </p:cNvSpPr>
            <p:nvPr/>
          </p:nvSpPr>
          <p:spPr bwMode="auto">
            <a:xfrm>
              <a:off x="3918115" y="2823249"/>
              <a:ext cx="44414" cy="77876"/>
            </a:xfrm>
            <a:custGeom>
              <a:avLst/>
              <a:gdLst>
                <a:gd name="T0" fmla="*/ 49 w 73"/>
                <a:gd name="T1" fmla="*/ 0 h 128"/>
                <a:gd name="T2" fmla="*/ 0 w 73"/>
                <a:gd name="T3" fmla="*/ 96 h 128"/>
                <a:gd name="T4" fmla="*/ 73 w 73"/>
                <a:gd name="T5" fmla="*/ 128 h 128"/>
                <a:gd name="T6" fmla="*/ 49 w 7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8">
                  <a:moveTo>
                    <a:pt x="49" y="0"/>
                  </a:moveTo>
                  <a:lnTo>
                    <a:pt x="0" y="96"/>
                  </a:lnTo>
                  <a:lnTo>
                    <a:pt x="73" y="12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9" name="Freeform 786"/>
            <p:cNvSpPr>
              <a:spLocks/>
            </p:cNvSpPr>
            <p:nvPr/>
          </p:nvSpPr>
          <p:spPr bwMode="auto">
            <a:xfrm>
              <a:off x="3922982" y="3466946"/>
              <a:ext cx="68750" cy="48673"/>
            </a:xfrm>
            <a:custGeom>
              <a:avLst/>
              <a:gdLst>
                <a:gd name="T0" fmla="*/ 0 w 113"/>
                <a:gd name="T1" fmla="*/ 0 h 80"/>
                <a:gd name="T2" fmla="*/ 41 w 113"/>
                <a:gd name="T3" fmla="*/ 80 h 80"/>
                <a:gd name="T4" fmla="*/ 113 w 113"/>
                <a:gd name="T5" fmla="*/ 48 h 80"/>
                <a:gd name="T6" fmla="*/ 0 w 11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80">
                  <a:moveTo>
                    <a:pt x="0" y="0"/>
                  </a:moveTo>
                  <a:lnTo>
                    <a:pt x="41" y="80"/>
                  </a:lnTo>
                  <a:lnTo>
                    <a:pt x="11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0" name="Freeform 787"/>
            <p:cNvSpPr>
              <a:spLocks/>
            </p:cNvSpPr>
            <p:nvPr/>
          </p:nvSpPr>
          <p:spPr bwMode="auto">
            <a:xfrm>
              <a:off x="3947927" y="2823249"/>
              <a:ext cx="43805" cy="102213"/>
            </a:xfrm>
            <a:custGeom>
              <a:avLst/>
              <a:gdLst>
                <a:gd name="T0" fmla="*/ 0 w 72"/>
                <a:gd name="T1" fmla="*/ 0 h 168"/>
                <a:gd name="T2" fmla="*/ 24 w 72"/>
                <a:gd name="T3" fmla="*/ 128 h 168"/>
                <a:gd name="T4" fmla="*/ 72 w 72"/>
                <a:gd name="T5" fmla="*/ 168 h 168"/>
                <a:gd name="T6" fmla="*/ 0 w 72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68">
                  <a:moveTo>
                    <a:pt x="0" y="0"/>
                  </a:moveTo>
                  <a:lnTo>
                    <a:pt x="24" y="128"/>
                  </a:lnTo>
                  <a:lnTo>
                    <a:pt x="72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1" name="Freeform 788"/>
            <p:cNvSpPr>
              <a:spLocks/>
            </p:cNvSpPr>
            <p:nvPr/>
          </p:nvSpPr>
          <p:spPr bwMode="auto">
            <a:xfrm>
              <a:off x="3947927" y="2744764"/>
              <a:ext cx="58407" cy="180698"/>
            </a:xfrm>
            <a:custGeom>
              <a:avLst/>
              <a:gdLst>
                <a:gd name="T0" fmla="*/ 0 w 96"/>
                <a:gd name="T1" fmla="*/ 129 h 297"/>
                <a:gd name="T2" fmla="*/ 72 w 96"/>
                <a:gd name="T3" fmla="*/ 297 h 297"/>
                <a:gd name="T4" fmla="*/ 96 w 96"/>
                <a:gd name="T5" fmla="*/ 0 h 297"/>
                <a:gd name="T6" fmla="*/ 0 w 96"/>
                <a:gd name="T7" fmla="*/ 1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97">
                  <a:moveTo>
                    <a:pt x="0" y="129"/>
                  </a:moveTo>
                  <a:lnTo>
                    <a:pt x="72" y="297"/>
                  </a:lnTo>
                  <a:lnTo>
                    <a:pt x="9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789"/>
            <p:cNvSpPr>
              <a:spLocks/>
            </p:cNvSpPr>
            <p:nvPr/>
          </p:nvSpPr>
          <p:spPr bwMode="auto">
            <a:xfrm>
              <a:off x="3908380" y="2671755"/>
              <a:ext cx="97954" cy="151494"/>
            </a:xfrm>
            <a:custGeom>
              <a:avLst/>
              <a:gdLst>
                <a:gd name="T0" fmla="*/ 0 w 161"/>
                <a:gd name="T1" fmla="*/ 0 h 249"/>
                <a:gd name="T2" fmla="*/ 65 w 161"/>
                <a:gd name="T3" fmla="*/ 249 h 249"/>
                <a:gd name="T4" fmla="*/ 161 w 161"/>
                <a:gd name="T5" fmla="*/ 120 h 249"/>
                <a:gd name="T6" fmla="*/ 0 w 161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49">
                  <a:moveTo>
                    <a:pt x="0" y="0"/>
                  </a:moveTo>
                  <a:lnTo>
                    <a:pt x="65" y="249"/>
                  </a:lnTo>
                  <a:lnTo>
                    <a:pt x="161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90"/>
            <p:cNvSpPr>
              <a:spLocks/>
            </p:cNvSpPr>
            <p:nvPr/>
          </p:nvSpPr>
          <p:spPr bwMode="auto">
            <a:xfrm>
              <a:off x="3908380" y="2671755"/>
              <a:ext cx="97954" cy="73009"/>
            </a:xfrm>
            <a:custGeom>
              <a:avLst/>
              <a:gdLst>
                <a:gd name="T0" fmla="*/ 105 w 161"/>
                <a:gd name="T1" fmla="*/ 8 h 120"/>
                <a:gd name="T2" fmla="*/ 0 w 161"/>
                <a:gd name="T3" fmla="*/ 0 h 120"/>
                <a:gd name="T4" fmla="*/ 161 w 161"/>
                <a:gd name="T5" fmla="*/ 120 h 120"/>
                <a:gd name="T6" fmla="*/ 105 w 161"/>
                <a:gd name="T7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20">
                  <a:moveTo>
                    <a:pt x="105" y="8"/>
                  </a:moveTo>
                  <a:lnTo>
                    <a:pt x="0" y="0"/>
                  </a:lnTo>
                  <a:lnTo>
                    <a:pt x="161" y="120"/>
                  </a:lnTo>
                  <a:lnTo>
                    <a:pt x="105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792"/>
            <p:cNvSpPr>
              <a:spLocks/>
            </p:cNvSpPr>
            <p:nvPr/>
          </p:nvSpPr>
          <p:spPr bwMode="auto">
            <a:xfrm>
              <a:off x="3962529" y="2901125"/>
              <a:ext cx="48673" cy="58407"/>
            </a:xfrm>
            <a:custGeom>
              <a:avLst/>
              <a:gdLst>
                <a:gd name="T0" fmla="*/ 48 w 80"/>
                <a:gd name="T1" fmla="*/ 40 h 96"/>
                <a:gd name="T2" fmla="*/ 0 w 80"/>
                <a:gd name="T3" fmla="*/ 0 h 96"/>
                <a:gd name="T4" fmla="*/ 80 w 80"/>
                <a:gd name="T5" fmla="*/ 96 h 96"/>
                <a:gd name="T6" fmla="*/ 48 w 80"/>
                <a:gd name="T7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6">
                  <a:moveTo>
                    <a:pt x="48" y="40"/>
                  </a:moveTo>
                  <a:lnTo>
                    <a:pt x="0" y="0"/>
                  </a:lnTo>
                  <a:lnTo>
                    <a:pt x="80" y="96"/>
                  </a:lnTo>
                  <a:lnTo>
                    <a:pt x="48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795"/>
            <p:cNvSpPr>
              <a:spLocks/>
            </p:cNvSpPr>
            <p:nvPr/>
          </p:nvSpPr>
          <p:spPr bwMode="auto">
            <a:xfrm>
              <a:off x="3972263" y="2676622"/>
              <a:ext cx="48673" cy="68142"/>
            </a:xfrm>
            <a:custGeom>
              <a:avLst/>
              <a:gdLst>
                <a:gd name="T0" fmla="*/ 0 w 80"/>
                <a:gd name="T1" fmla="*/ 0 h 112"/>
                <a:gd name="T2" fmla="*/ 56 w 80"/>
                <a:gd name="T3" fmla="*/ 112 h 112"/>
                <a:gd name="T4" fmla="*/ 80 w 80"/>
                <a:gd name="T5" fmla="*/ 16 h 112"/>
                <a:gd name="T6" fmla="*/ 0 w 80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lnTo>
                    <a:pt x="56" y="112"/>
                  </a:lnTo>
                  <a:lnTo>
                    <a:pt x="8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800"/>
            <p:cNvSpPr>
              <a:spLocks/>
            </p:cNvSpPr>
            <p:nvPr/>
          </p:nvSpPr>
          <p:spPr bwMode="auto">
            <a:xfrm>
              <a:off x="4011201" y="2959532"/>
              <a:ext cx="29204" cy="77876"/>
            </a:xfrm>
            <a:custGeom>
              <a:avLst/>
              <a:gdLst>
                <a:gd name="T0" fmla="*/ 32 w 48"/>
                <a:gd name="T1" fmla="*/ 48 h 128"/>
                <a:gd name="T2" fmla="*/ 0 w 48"/>
                <a:gd name="T3" fmla="*/ 0 h 128"/>
                <a:gd name="T4" fmla="*/ 48 w 48"/>
                <a:gd name="T5" fmla="*/ 128 h 128"/>
                <a:gd name="T6" fmla="*/ 32 w 48"/>
                <a:gd name="T7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28">
                  <a:moveTo>
                    <a:pt x="32" y="48"/>
                  </a:moveTo>
                  <a:lnTo>
                    <a:pt x="0" y="0"/>
                  </a:lnTo>
                  <a:lnTo>
                    <a:pt x="48" y="128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804"/>
            <p:cNvSpPr>
              <a:spLocks/>
            </p:cNvSpPr>
            <p:nvPr/>
          </p:nvSpPr>
          <p:spPr bwMode="auto">
            <a:xfrm>
              <a:off x="3947927" y="3486415"/>
              <a:ext cx="97346" cy="29204"/>
            </a:xfrm>
            <a:custGeom>
              <a:avLst/>
              <a:gdLst>
                <a:gd name="T0" fmla="*/ 72 w 160"/>
                <a:gd name="T1" fmla="*/ 16 h 48"/>
                <a:gd name="T2" fmla="*/ 0 w 160"/>
                <a:gd name="T3" fmla="*/ 48 h 48"/>
                <a:gd name="T4" fmla="*/ 160 w 160"/>
                <a:gd name="T5" fmla="*/ 0 h 48"/>
                <a:gd name="T6" fmla="*/ 72 w 160"/>
                <a:gd name="T7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48">
                  <a:moveTo>
                    <a:pt x="72" y="16"/>
                  </a:moveTo>
                  <a:lnTo>
                    <a:pt x="0" y="48"/>
                  </a:lnTo>
                  <a:lnTo>
                    <a:pt x="160" y="0"/>
                  </a:lnTo>
                  <a:lnTo>
                    <a:pt x="72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Freeform 805"/>
            <p:cNvSpPr>
              <a:spLocks/>
            </p:cNvSpPr>
            <p:nvPr/>
          </p:nvSpPr>
          <p:spPr bwMode="auto">
            <a:xfrm>
              <a:off x="3947927" y="3242443"/>
              <a:ext cx="102213" cy="102821"/>
            </a:xfrm>
            <a:custGeom>
              <a:avLst/>
              <a:gdLst>
                <a:gd name="T0" fmla="*/ 64 w 168"/>
                <a:gd name="T1" fmla="*/ 0 h 169"/>
                <a:gd name="T2" fmla="*/ 0 w 168"/>
                <a:gd name="T3" fmla="*/ 80 h 169"/>
                <a:gd name="T4" fmla="*/ 168 w 168"/>
                <a:gd name="T5" fmla="*/ 169 h 169"/>
                <a:gd name="T6" fmla="*/ 64 w 168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9">
                  <a:moveTo>
                    <a:pt x="64" y="0"/>
                  </a:moveTo>
                  <a:lnTo>
                    <a:pt x="0" y="80"/>
                  </a:lnTo>
                  <a:lnTo>
                    <a:pt x="168" y="16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806"/>
            <p:cNvSpPr>
              <a:spLocks/>
            </p:cNvSpPr>
            <p:nvPr/>
          </p:nvSpPr>
          <p:spPr bwMode="auto">
            <a:xfrm>
              <a:off x="3986865" y="3208372"/>
              <a:ext cx="63275" cy="136892"/>
            </a:xfrm>
            <a:custGeom>
              <a:avLst/>
              <a:gdLst>
                <a:gd name="T0" fmla="*/ 40 w 104"/>
                <a:gd name="T1" fmla="*/ 0 h 225"/>
                <a:gd name="T2" fmla="*/ 0 w 104"/>
                <a:gd name="T3" fmla="*/ 56 h 225"/>
                <a:gd name="T4" fmla="*/ 104 w 104"/>
                <a:gd name="T5" fmla="*/ 225 h 225"/>
                <a:gd name="T6" fmla="*/ 40 w 104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25">
                  <a:moveTo>
                    <a:pt x="40" y="0"/>
                  </a:moveTo>
                  <a:lnTo>
                    <a:pt x="0" y="56"/>
                  </a:lnTo>
                  <a:lnTo>
                    <a:pt x="104" y="22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807"/>
            <p:cNvSpPr>
              <a:spLocks/>
            </p:cNvSpPr>
            <p:nvPr/>
          </p:nvSpPr>
          <p:spPr bwMode="auto">
            <a:xfrm>
              <a:off x="3922982" y="3291116"/>
              <a:ext cx="127158" cy="175830"/>
            </a:xfrm>
            <a:custGeom>
              <a:avLst/>
              <a:gdLst>
                <a:gd name="T0" fmla="*/ 41 w 209"/>
                <a:gd name="T1" fmla="*/ 0 h 289"/>
                <a:gd name="T2" fmla="*/ 0 w 209"/>
                <a:gd name="T3" fmla="*/ 289 h 289"/>
                <a:gd name="T4" fmla="*/ 209 w 209"/>
                <a:gd name="T5" fmla="*/ 89 h 289"/>
                <a:gd name="T6" fmla="*/ 41 w 20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89">
                  <a:moveTo>
                    <a:pt x="41" y="0"/>
                  </a:moveTo>
                  <a:lnTo>
                    <a:pt x="0" y="289"/>
                  </a:lnTo>
                  <a:lnTo>
                    <a:pt x="209" y="8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808"/>
            <p:cNvSpPr>
              <a:spLocks/>
            </p:cNvSpPr>
            <p:nvPr/>
          </p:nvSpPr>
          <p:spPr bwMode="auto">
            <a:xfrm>
              <a:off x="4006334" y="2686357"/>
              <a:ext cx="58407" cy="58407"/>
            </a:xfrm>
            <a:custGeom>
              <a:avLst/>
              <a:gdLst>
                <a:gd name="T0" fmla="*/ 24 w 96"/>
                <a:gd name="T1" fmla="*/ 0 h 96"/>
                <a:gd name="T2" fmla="*/ 0 w 96"/>
                <a:gd name="T3" fmla="*/ 96 h 96"/>
                <a:gd name="T4" fmla="*/ 96 w 96"/>
                <a:gd name="T5" fmla="*/ 16 h 96"/>
                <a:gd name="T6" fmla="*/ 24 w 9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24" y="0"/>
                  </a:moveTo>
                  <a:lnTo>
                    <a:pt x="0" y="96"/>
                  </a:lnTo>
                  <a:lnTo>
                    <a:pt x="96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809"/>
            <p:cNvSpPr>
              <a:spLocks/>
            </p:cNvSpPr>
            <p:nvPr/>
          </p:nvSpPr>
          <p:spPr bwMode="auto">
            <a:xfrm>
              <a:off x="3922982" y="3432875"/>
              <a:ext cx="146627" cy="63275"/>
            </a:xfrm>
            <a:custGeom>
              <a:avLst/>
              <a:gdLst>
                <a:gd name="T0" fmla="*/ 0 w 241"/>
                <a:gd name="T1" fmla="*/ 56 h 104"/>
                <a:gd name="T2" fmla="*/ 113 w 241"/>
                <a:gd name="T3" fmla="*/ 104 h 104"/>
                <a:gd name="T4" fmla="*/ 241 w 241"/>
                <a:gd name="T5" fmla="*/ 0 h 104"/>
                <a:gd name="T6" fmla="*/ 0 w 241"/>
                <a:gd name="T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04">
                  <a:moveTo>
                    <a:pt x="0" y="56"/>
                  </a:moveTo>
                  <a:lnTo>
                    <a:pt x="113" y="104"/>
                  </a:lnTo>
                  <a:lnTo>
                    <a:pt x="241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810"/>
            <p:cNvSpPr>
              <a:spLocks/>
            </p:cNvSpPr>
            <p:nvPr/>
          </p:nvSpPr>
          <p:spPr bwMode="auto">
            <a:xfrm>
              <a:off x="3922982" y="3345264"/>
              <a:ext cx="146627" cy="121682"/>
            </a:xfrm>
            <a:custGeom>
              <a:avLst/>
              <a:gdLst>
                <a:gd name="T0" fmla="*/ 209 w 241"/>
                <a:gd name="T1" fmla="*/ 0 h 200"/>
                <a:gd name="T2" fmla="*/ 0 w 241"/>
                <a:gd name="T3" fmla="*/ 200 h 200"/>
                <a:gd name="T4" fmla="*/ 241 w 241"/>
                <a:gd name="T5" fmla="*/ 144 h 200"/>
                <a:gd name="T6" fmla="*/ 209 w 241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00">
                  <a:moveTo>
                    <a:pt x="209" y="0"/>
                  </a:moveTo>
                  <a:lnTo>
                    <a:pt x="0" y="200"/>
                  </a:lnTo>
                  <a:lnTo>
                    <a:pt x="241" y="14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811"/>
            <p:cNvSpPr>
              <a:spLocks/>
            </p:cNvSpPr>
            <p:nvPr/>
          </p:nvSpPr>
          <p:spPr bwMode="auto">
            <a:xfrm>
              <a:off x="3991732" y="3432875"/>
              <a:ext cx="77876" cy="63275"/>
            </a:xfrm>
            <a:custGeom>
              <a:avLst/>
              <a:gdLst>
                <a:gd name="T0" fmla="*/ 0 w 128"/>
                <a:gd name="T1" fmla="*/ 104 h 104"/>
                <a:gd name="T2" fmla="*/ 88 w 128"/>
                <a:gd name="T3" fmla="*/ 88 h 104"/>
                <a:gd name="T4" fmla="*/ 128 w 128"/>
                <a:gd name="T5" fmla="*/ 0 h 104"/>
                <a:gd name="T6" fmla="*/ 0 w 12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04">
                  <a:moveTo>
                    <a:pt x="0" y="104"/>
                  </a:moveTo>
                  <a:lnTo>
                    <a:pt x="88" y="88"/>
                  </a:lnTo>
                  <a:lnTo>
                    <a:pt x="128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812"/>
            <p:cNvSpPr>
              <a:spLocks/>
            </p:cNvSpPr>
            <p:nvPr/>
          </p:nvSpPr>
          <p:spPr bwMode="auto">
            <a:xfrm>
              <a:off x="4030670" y="2988736"/>
              <a:ext cx="48673" cy="78485"/>
            </a:xfrm>
            <a:custGeom>
              <a:avLst/>
              <a:gdLst>
                <a:gd name="T0" fmla="*/ 0 w 80"/>
                <a:gd name="T1" fmla="*/ 0 h 129"/>
                <a:gd name="T2" fmla="*/ 16 w 80"/>
                <a:gd name="T3" fmla="*/ 80 h 129"/>
                <a:gd name="T4" fmla="*/ 80 w 80"/>
                <a:gd name="T5" fmla="*/ 129 h 129"/>
                <a:gd name="T6" fmla="*/ 0 w 80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29">
                  <a:moveTo>
                    <a:pt x="0" y="0"/>
                  </a:moveTo>
                  <a:lnTo>
                    <a:pt x="16" y="80"/>
                  </a:lnTo>
                  <a:lnTo>
                    <a:pt x="8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813"/>
            <p:cNvSpPr>
              <a:spLocks/>
            </p:cNvSpPr>
            <p:nvPr/>
          </p:nvSpPr>
          <p:spPr bwMode="auto">
            <a:xfrm>
              <a:off x="4035538" y="3067221"/>
              <a:ext cx="43805" cy="48673"/>
            </a:xfrm>
            <a:custGeom>
              <a:avLst/>
              <a:gdLst>
                <a:gd name="T0" fmla="*/ 8 w 72"/>
                <a:gd name="T1" fmla="*/ 32 h 80"/>
                <a:gd name="T2" fmla="*/ 0 w 72"/>
                <a:gd name="T3" fmla="*/ 80 h 80"/>
                <a:gd name="T4" fmla="*/ 72 w 72"/>
                <a:gd name="T5" fmla="*/ 0 h 80"/>
                <a:gd name="T6" fmla="*/ 8 w 72"/>
                <a:gd name="T7" fmla="*/ 3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0">
                  <a:moveTo>
                    <a:pt x="8" y="32"/>
                  </a:moveTo>
                  <a:lnTo>
                    <a:pt x="0" y="80"/>
                  </a:lnTo>
                  <a:lnTo>
                    <a:pt x="72" y="0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814"/>
            <p:cNvSpPr>
              <a:spLocks/>
            </p:cNvSpPr>
            <p:nvPr/>
          </p:nvSpPr>
          <p:spPr bwMode="auto">
            <a:xfrm>
              <a:off x="4025803" y="3067221"/>
              <a:ext cx="53540" cy="92478"/>
            </a:xfrm>
            <a:custGeom>
              <a:avLst/>
              <a:gdLst>
                <a:gd name="T0" fmla="*/ 16 w 88"/>
                <a:gd name="T1" fmla="*/ 80 h 152"/>
                <a:gd name="T2" fmla="*/ 0 w 88"/>
                <a:gd name="T3" fmla="*/ 152 h 152"/>
                <a:gd name="T4" fmla="*/ 88 w 88"/>
                <a:gd name="T5" fmla="*/ 0 h 152"/>
                <a:gd name="T6" fmla="*/ 16 w 88"/>
                <a:gd name="T7" fmla="*/ 8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52">
                  <a:moveTo>
                    <a:pt x="16" y="80"/>
                  </a:moveTo>
                  <a:lnTo>
                    <a:pt x="0" y="152"/>
                  </a:lnTo>
                  <a:lnTo>
                    <a:pt x="88" y="0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8" name="Freeform 815"/>
            <p:cNvSpPr>
              <a:spLocks/>
            </p:cNvSpPr>
            <p:nvPr/>
          </p:nvSpPr>
          <p:spPr bwMode="auto">
            <a:xfrm>
              <a:off x="4040405" y="3037409"/>
              <a:ext cx="38938" cy="49281"/>
            </a:xfrm>
            <a:custGeom>
              <a:avLst/>
              <a:gdLst>
                <a:gd name="T0" fmla="*/ 0 w 64"/>
                <a:gd name="T1" fmla="*/ 0 h 81"/>
                <a:gd name="T2" fmla="*/ 0 w 64"/>
                <a:gd name="T3" fmla="*/ 81 h 81"/>
                <a:gd name="T4" fmla="*/ 64 w 64"/>
                <a:gd name="T5" fmla="*/ 49 h 81"/>
                <a:gd name="T6" fmla="*/ 0 w 6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1">
                  <a:moveTo>
                    <a:pt x="0" y="0"/>
                  </a:moveTo>
                  <a:lnTo>
                    <a:pt x="0" y="81"/>
                  </a:lnTo>
                  <a:lnTo>
                    <a:pt x="6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9" name="Freeform 816"/>
            <p:cNvSpPr>
              <a:spLocks/>
            </p:cNvSpPr>
            <p:nvPr/>
          </p:nvSpPr>
          <p:spPr bwMode="auto">
            <a:xfrm>
              <a:off x="4045272" y="3432875"/>
              <a:ext cx="48673" cy="53540"/>
            </a:xfrm>
            <a:custGeom>
              <a:avLst/>
              <a:gdLst>
                <a:gd name="T0" fmla="*/ 40 w 80"/>
                <a:gd name="T1" fmla="*/ 0 h 88"/>
                <a:gd name="T2" fmla="*/ 0 w 80"/>
                <a:gd name="T3" fmla="*/ 88 h 88"/>
                <a:gd name="T4" fmla="*/ 80 w 80"/>
                <a:gd name="T5" fmla="*/ 48 h 88"/>
                <a:gd name="T6" fmla="*/ 40 w 8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8">
                  <a:moveTo>
                    <a:pt x="40" y="0"/>
                  </a:moveTo>
                  <a:lnTo>
                    <a:pt x="0" y="88"/>
                  </a:lnTo>
                  <a:lnTo>
                    <a:pt x="80" y="4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0" name="Freeform 817"/>
            <p:cNvSpPr>
              <a:spLocks/>
            </p:cNvSpPr>
            <p:nvPr/>
          </p:nvSpPr>
          <p:spPr bwMode="auto">
            <a:xfrm>
              <a:off x="4006334" y="2696091"/>
              <a:ext cx="111947" cy="48673"/>
            </a:xfrm>
            <a:custGeom>
              <a:avLst/>
              <a:gdLst>
                <a:gd name="T0" fmla="*/ 96 w 184"/>
                <a:gd name="T1" fmla="*/ 0 h 80"/>
                <a:gd name="T2" fmla="*/ 0 w 184"/>
                <a:gd name="T3" fmla="*/ 80 h 80"/>
                <a:gd name="T4" fmla="*/ 184 w 184"/>
                <a:gd name="T5" fmla="*/ 40 h 80"/>
                <a:gd name="T6" fmla="*/ 96 w 1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80">
                  <a:moveTo>
                    <a:pt x="96" y="0"/>
                  </a:moveTo>
                  <a:lnTo>
                    <a:pt x="0" y="80"/>
                  </a:lnTo>
                  <a:lnTo>
                    <a:pt x="184" y="4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1" name="Freeform 818"/>
            <p:cNvSpPr>
              <a:spLocks/>
            </p:cNvSpPr>
            <p:nvPr/>
          </p:nvSpPr>
          <p:spPr bwMode="auto">
            <a:xfrm>
              <a:off x="3991732" y="2744764"/>
              <a:ext cx="166096" cy="180698"/>
            </a:xfrm>
            <a:custGeom>
              <a:avLst/>
              <a:gdLst>
                <a:gd name="T0" fmla="*/ 24 w 273"/>
                <a:gd name="T1" fmla="*/ 0 h 297"/>
                <a:gd name="T2" fmla="*/ 0 w 273"/>
                <a:gd name="T3" fmla="*/ 297 h 297"/>
                <a:gd name="T4" fmla="*/ 273 w 273"/>
                <a:gd name="T5" fmla="*/ 0 h 297"/>
                <a:gd name="T6" fmla="*/ 24 w 273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97">
                  <a:moveTo>
                    <a:pt x="24" y="0"/>
                  </a:moveTo>
                  <a:lnTo>
                    <a:pt x="0" y="297"/>
                  </a:lnTo>
                  <a:lnTo>
                    <a:pt x="27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2" name="Freeform 819"/>
            <p:cNvSpPr>
              <a:spLocks/>
            </p:cNvSpPr>
            <p:nvPr/>
          </p:nvSpPr>
          <p:spPr bwMode="auto">
            <a:xfrm>
              <a:off x="4006334" y="2720428"/>
              <a:ext cx="151494" cy="24336"/>
            </a:xfrm>
            <a:custGeom>
              <a:avLst/>
              <a:gdLst>
                <a:gd name="T0" fmla="*/ 184 w 249"/>
                <a:gd name="T1" fmla="*/ 0 h 40"/>
                <a:gd name="T2" fmla="*/ 0 w 249"/>
                <a:gd name="T3" fmla="*/ 40 h 40"/>
                <a:gd name="T4" fmla="*/ 249 w 249"/>
                <a:gd name="T5" fmla="*/ 40 h 40"/>
                <a:gd name="T6" fmla="*/ 184 w 24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40">
                  <a:moveTo>
                    <a:pt x="184" y="0"/>
                  </a:moveTo>
                  <a:lnTo>
                    <a:pt x="0" y="40"/>
                  </a:lnTo>
                  <a:lnTo>
                    <a:pt x="249" y="4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3" name="Freeform 820"/>
            <p:cNvSpPr>
              <a:spLocks/>
            </p:cNvSpPr>
            <p:nvPr/>
          </p:nvSpPr>
          <p:spPr bwMode="auto">
            <a:xfrm>
              <a:off x="4069609" y="3432875"/>
              <a:ext cx="88220" cy="29204"/>
            </a:xfrm>
            <a:custGeom>
              <a:avLst/>
              <a:gdLst>
                <a:gd name="T0" fmla="*/ 0 w 145"/>
                <a:gd name="T1" fmla="*/ 0 h 48"/>
                <a:gd name="T2" fmla="*/ 40 w 145"/>
                <a:gd name="T3" fmla="*/ 48 h 48"/>
                <a:gd name="T4" fmla="*/ 145 w 145"/>
                <a:gd name="T5" fmla="*/ 0 h 48"/>
                <a:gd name="T6" fmla="*/ 0 w 145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48">
                  <a:moveTo>
                    <a:pt x="0" y="0"/>
                  </a:moveTo>
                  <a:lnTo>
                    <a:pt x="40" y="48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4" name="Freeform 821"/>
            <p:cNvSpPr>
              <a:spLocks/>
            </p:cNvSpPr>
            <p:nvPr/>
          </p:nvSpPr>
          <p:spPr bwMode="auto">
            <a:xfrm>
              <a:off x="4050139" y="3345264"/>
              <a:ext cx="107689" cy="87611"/>
            </a:xfrm>
            <a:custGeom>
              <a:avLst/>
              <a:gdLst>
                <a:gd name="T0" fmla="*/ 0 w 177"/>
                <a:gd name="T1" fmla="*/ 0 h 144"/>
                <a:gd name="T2" fmla="*/ 32 w 177"/>
                <a:gd name="T3" fmla="*/ 144 h 144"/>
                <a:gd name="T4" fmla="*/ 177 w 177"/>
                <a:gd name="T5" fmla="*/ 16 h 144"/>
                <a:gd name="T6" fmla="*/ 0 w 177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44">
                  <a:moveTo>
                    <a:pt x="0" y="0"/>
                  </a:moveTo>
                  <a:lnTo>
                    <a:pt x="32" y="144"/>
                  </a:lnTo>
                  <a:lnTo>
                    <a:pt x="177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5" name="Freeform 823"/>
            <p:cNvSpPr>
              <a:spLocks/>
            </p:cNvSpPr>
            <p:nvPr/>
          </p:nvSpPr>
          <p:spPr bwMode="auto">
            <a:xfrm>
              <a:off x="4069609" y="3354998"/>
              <a:ext cx="88220" cy="77876"/>
            </a:xfrm>
            <a:custGeom>
              <a:avLst/>
              <a:gdLst>
                <a:gd name="T0" fmla="*/ 0 w 145"/>
                <a:gd name="T1" fmla="*/ 128 h 128"/>
                <a:gd name="T2" fmla="*/ 145 w 145"/>
                <a:gd name="T3" fmla="*/ 128 h 128"/>
                <a:gd name="T4" fmla="*/ 145 w 145"/>
                <a:gd name="T5" fmla="*/ 0 h 128"/>
                <a:gd name="T6" fmla="*/ 0 w 14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28">
                  <a:moveTo>
                    <a:pt x="0" y="128"/>
                  </a:moveTo>
                  <a:lnTo>
                    <a:pt x="145" y="128"/>
                  </a:lnTo>
                  <a:lnTo>
                    <a:pt x="145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6" name="Freeform 824"/>
            <p:cNvSpPr>
              <a:spLocks/>
            </p:cNvSpPr>
            <p:nvPr/>
          </p:nvSpPr>
          <p:spPr bwMode="auto">
            <a:xfrm>
              <a:off x="4011201" y="3159699"/>
              <a:ext cx="146627" cy="195300"/>
            </a:xfrm>
            <a:custGeom>
              <a:avLst/>
              <a:gdLst>
                <a:gd name="T0" fmla="*/ 24 w 241"/>
                <a:gd name="T1" fmla="*/ 0 h 321"/>
                <a:gd name="T2" fmla="*/ 0 w 241"/>
                <a:gd name="T3" fmla="*/ 80 h 321"/>
                <a:gd name="T4" fmla="*/ 241 w 241"/>
                <a:gd name="T5" fmla="*/ 321 h 321"/>
                <a:gd name="T6" fmla="*/ 24 w 241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21">
                  <a:moveTo>
                    <a:pt x="24" y="0"/>
                  </a:moveTo>
                  <a:lnTo>
                    <a:pt x="0" y="80"/>
                  </a:lnTo>
                  <a:lnTo>
                    <a:pt x="241" y="32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7" name="Freeform 825"/>
            <p:cNvSpPr>
              <a:spLocks/>
            </p:cNvSpPr>
            <p:nvPr/>
          </p:nvSpPr>
          <p:spPr bwMode="auto">
            <a:xfrm>
              <a:off x="4011201" y="3208372"/>
              <a:ext cx="146627" cy="146627"/>
            </a:xfrm>
            <a:custGeom>
              <a:avLst/>
              <a:gdLst>
                <a:gd name="T0" fmla="*/ 0 w 241"/>
                <a:gd name="T1" fmla="*/ 0 h 241"/>
                <a:gd name="T2" fmla="*/ 64 w 241"/>
                <a:gd name="T3" fmla="*/ 225 h 241"/>
                <a:gd name="T4" fmla="*/ 241 w 241"/>
                <a:gd name="T5" fmla="*/ 241 h 241"/>
                <a:gd name="T6" fmla="*/ 0 w 241"/>
                <a:gd name="T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41">
                  <a:moveTo>
                    <a:pt x="0" y="0"/>
                  </a:moveTo>
                  <a:lnTo>
                    <a:pt x="64" y="225"/>
                  </a:lnTo>
                  <a:lnTo>
                    <a:pt x="241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8" name="Freeform 826"/>
            <p:cNvSpPr>
              <a:spLocks/>
            </p:cNvSpPr>
            <p:nvPr/>
          </p:nvSpPr>
          <p:spPr bwMode="auto">
            <a:xfrm>
              <a:off x="4157828" y="3354998"/>
              <a:ext cx="34071" cy="77876"/>
            </a:xfrm>
            <a:custGeom>
              <a:avLst/>
              <a:gdLst>
                <a:gd name="T0" fmla="*/ 0 w 56"/>
                <a:gd name="T1" fmla="*/ 0 h 128"/>
                <a:gd name="T2" fmla="*/ 0 w 56"/>
                <a:gd name="T3" fmla="*/ 128 h 128"/>
                <a:gd name="T4" fmla="*/ 56 w 56"/>
                <a:gd name="T5" fmla="*/ 64 h 128"/>
                <a:gd name="T6" fmla="*/ 0 w 56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8">
                  <a:moveTo>
                    <a:pt x="0" y="0"/>
                  </a:moveTo>
                  <a:lnTo>
                    <a:pt x="0" y="128"/>
                  </a:lnTo>
                  <a:lnTo>
                    <a:pt x="56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9" name="Freeform 828"/>
            <p:cNvSpPr>
              <a:spLocks/>
            </p:cNvSpPr>
            <p:nvPr/>
          </p:nvSpPr>
          <p:spPr bwMode="auto">
            <a:xfrm>
              <a:off x="4011201" y="2862187"/>
              <a:ext cx="205034" cy="126549"/>
            </a:xfrm>
            <a:custGeom>
              <a:avLst/>
              <a:gdLst>
                <a:gd name="T0" fmla="*/ 0 w 337"/>
                <a:gd name="T1" fmla="*/ 160 h 208"/>
                <a:gd name="T2" fmla="*/ 32 w 337"/>
                <a:gd name="T3" fmla="*/ 208 h 208"/>
                <a:gd name="T4" fmla="*/ 337 w 337"/>
                <a:gd name="T5" fmla="*/ 0 h 208"/>
                <a:gd name="T6" fmla="*/ 0 w 337"/>
                <a:gd name="T7" fmla="*/ 16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208">
                  <a:moveTo>
                    <a:pt x="0" y="160"/>
                  </a:moveTo>
                  <a:lnTo>
                    <a:pt x="32" y="208"/>
                  </a:lnTo>
                  <a:lnTo>
                    <a:pt x="337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0" name="Freeform 829"/>
            <p:cNvSpPr>
              <a:spLocks/>
            </p:cNvSpPr>
            <p:nvPr/>
          </p:nvSpPr>
          <p:spPr bwMode="auto">
            <a:xfrm>
              <a:off x="3991732" y="2744764"/>
              <a:ext cx="224503" cy="180698"/>
            </a:xfrm>
            <a:custGeom>
              <a:avLst/>
              <a:gdLst>
                <a:gd name="T0" fmla="*/ 273 w 369"/>
                <a:gd name="T1" fmla="*/ 0 h 297"/>
                <a:gd name="T2" fmla="*/ 0 w 369"/>
                <a:gd name="T3" fmla="*/ 297 h 297"/>
                <a:gd name="T4" fmla="*/ 369 w 369"/>
                <a:gd name="T5" fmla="*/ 193 h 297"/>
                <a:gd name="T6" fmla="*/ 273 w 369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297">
                  <a:moveTo>
                    <a:pt x="273" y="0"/>
                  </a:moveTo>
                  <a:lnTo>
                    <a:pt x="0" y="297"/>
                  </a:lnTo>
                  <a:lnTo>
                    <a:pt x="369" y="19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1" name="Freeform 830"/>
            <p:cNvSpPr>
              <a:spLocks/>
            </p:cNvSpPr>
            <p:nvPr/>
          </p:nvSpPr>
          <p:spPr bwMode="auto">
            <a:xfrm>
              <a:off x="4157828" y="2744764"/>
              <a:ext cx="58407" cy="117423"/>
            </a:xfrm>
            <a:custGeom>
              <a:avLst/>
              <a:gdLst>
                <a:gd name="T0" fmla="*/ 56 w 96"/>
                <a:gd name="T1" fmla="*/ 49 h 193"/>
                <a:gd name="T2" fmla="*/ 0 w 96"/>
                <a:gd name="T3" fmla="*/ 0 h 193"/>
                <a:gd name="T4" fmla="*/ 96 w 96"/>
                <a:gd name="T5" fmla="*/ 193 h 193"/>
                <a:gd name="T6" fmla="*/ 56 w 96"/>
                <a:gd name="T7" fmla="*/ 4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93">
                  <a:moveTo>
                    <a:pt x="56" y="49"/>
                  </a:moveTo>
                  <a:lnTo>
                    <a:pt x="0" y="0"/>
                  </a:lnTo>
                  <a:lnTo>
                    <a:pt x="96" y="193"/>
                  </a:lnTo>
                  <a:lnTo>
                    <a:pt x="56" y="4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2" name="Freeform 831"/>
            <p:cNvSpPr>
              <a:spLocks/>
            </p:cNvSpPr>
            <p:nvPr/>
          </p:nvSpPr>
          <p:spPr bwMode="auto">
            <a:xfrm>
              <a:off x="3991732" y="2862187"/>
              <a:ext cx="224503" cy="97345"/>
            </a:xfrm>
            <a:custGeom>
              <a:avLst/>
              <a:gdLst>
                <a:gd name="T0" fmla="*/ 0 w 369"/>
                <a:gd name="T1" fmla="*/ 104 h 160"/>
                <a:gd name="T2" fmla="*/ 32 w 369"/>
                <a:gd name="T3" fmla="*/ 160 h 160"/>
                <a:gd name="T4" fmla="*/ 369 w 369"/>
                <a:gd name="T5" fmla="*/ 0 h 160"/>
                <a:gd name="T6" fmla="*/ 0 w 369"/>
                <a:gd name="T7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60">
                  <a:moveTo>
                    <a:pt x="0" y="104"/>
                  </a:moveTo>
                  <a:lnTo>
                    <a:pt x="32" y="160"/>
                  </a:lnTo>
                  <a:lnTo>
                    <a:pt x="369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3" name="Freeform 832"/>
            <p:cNvSpPr>
              <a:spLocks/>
            </p:cNvSpPr>
            <p:nvPr/>
          </p:nvSpPr>
          <p:spPr bwMode="auto">
            <a:xfrm>
              <a:off x="4030670" y="2862187"/>
              <a:ext cx="185565" cy="205034"/>
            </a:xfrm>
            <a:custGeom>
              <a:avLst/>
              <a:gdLst>
                <a:gd name="T0" fmla="*/ 0 w 305"/>
                <a:gd name="T1" fmla="*/ 208 h 337"/>
                <a:gd name="T2" fmla="*/ 80 w 305"/>
                <a:gd name="T3" fmla="*/ 337 h 337"/>
                <a:gd name="T4" fmla="*/ 305 w 305"/>
                <a:gd name="T5" fmla="*/ 0 h 337"/>
                <a:gd name="T6" fmla="*/ 0 w 305"/>
                <a:gd name="T7" fmla="*/ 2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37">
                  <a:moveTo>
                    <a:pt x="0" y="208"/>
                  </a:moveTo>
                  <a:lnTo>
                    <a:pt x="80" y="337"/>
                  </a:lnTo>
                  <a:lnTo>
                    <a:pt x="305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4" name="Freeform 834"/>
            <p:cNvSpPr>
              <a:spLocks/>
            </p:cNvSpPr>
            <p:nvPr/>
          </p:nvSpPr>
          <p:spPr bwMode="auto">
            <a:xfrm>
              <a:off x="4191899" y="2774576"/>
              <a:ext cx="29204" cy="87611"/>
            </a:xfrm>
            <a:custGeom>
              <a:avLst/>
              <a:gdLst>
                <a:gd name="T0" fmla="*/ 0 w 48"/>
                <a:gd name="T1" fmla="*/ 0 h 144"/>
                <a:gd name="T2" fmla="*/ 40 w 48"/>
                <a:gd name="T3" fmla="*/ 144 h 144"/>
                <a:gd name="T4" fmla="*/ 48 w 48"/>
                <a:gd name="T5" fmla="*/ 56 h 144"/>
                <a:gd name="T6" fmla="*/ 0 w 4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44">
                  <a:moveTo>
                    <a:pt x="0" y="0"/>
                  </a:moveTo>
                  <a:lnTo>
                    <a:pt x="40" y="144"/>
                  </a:lnTo>
                  <a:lnTo>
                    <a:pt x="48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5" name="Freeform 835"/>
            <p:cNvSpPr>
              <a:spLocks/>
            </p:cNvSpPr>
            <p:nvPr/>
          </p:nvSpPr>
          <p:spPr bwMode="auto">
            <a:xfrm>
              <a:off x="4157828" y="3354998"/>
              <a:ext cx="82744" cy="38938"/>
            </a:xfrm>
            <a:custGeom>
              <a:avLst/>
              <a:gdLst>
                <a:gd name="T0" fmla="*/ 0 w 136"/>
                <a:gd name="T1" fmla="*/ 0 h 64"/>
                <a:gd name="T2" fmla="*/ 56 w 136"/>
                <a:gd name="T3" fmla="*/ 64 h 64"/>
                <a:gd name="T4" fmla="*/ 136 w 136"/>
                <a:gd name="T5" fmla="*/ 0 h 64"/>
                <a:gd name="T6" fmla="*/ 0 w 13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64">
                  <a:moveTo>
                    <a:pt x="0" y="0"/>
                  </a:moveTo>
                  <a:lnTo>
                    <a:pt x="56" y="64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6" name="Freeform 837"/>
            <p:cNvSpPr>
              <a:spLocks/>
            </p:cNvSpPr>
            <p:nvPr/>
          </p:nvSpPr>
          <p:spPr bwMode="auto">
            <a:xfrm>
              <a:off x="4216235" y="2808647"/>
              <a:ext cx="29204" cy="53540"/>
            </a:xfrm>
            <a:custGeom>
              <a:avLst/>
              <a:gdLst>
                <a:gd name="T0" fmla="*/ 8 w 48"/>
                <a:gd name="T1" fmla="*/ 0 h 88"/>
                <a:gd name="T2" fmla="*/ 0 w 48"/>
                <a:gd name="T3" fmla="*/ 88 h 88"/>
                <a:gd name="T4" fmla="*/ 48 w 48"/>
                <a:gd name="T5" fmla="*/ 40 h 88"/>
                <a:gd name="T6" fmla="*/ 8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8" y="0"/>
                  </a:moveTo>
                  <a:lnTo>
                    <a:pt x="0" y="88"/>
                  </a:lnTo>
                  <a:lnTo>
                    <a:pt x="48" y="4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7" name="Freeform 839"/>
            <p:cNvSpPr>
              <a:spLocks/>
            </p:cNvSpPr>
            <p:nvPr/>
          </p:nvSpPr>
          <p:spPr bwMode="auto">
            <a:xfrm>
              <a:off x="4079343" y="2862187"/>
              <a:ext cx="170963" cy="205034"/>
            </a:xfrm>
            <a:custGeom>
              <a:avLst/>
              <a:gdLst>
                <a:gd name="T0" fmla="*/ 225 w 281"/>
                <a:gd name="T1" fmla="*/ 0 h 337"/>
                <a:gd name="T2" fmla="*/ 0 w 281"/>
                <a:gd name="T3" fmla="*/ 337 h 337"/>
                <a:gd name="T4" fmla="*/ 281 w 281"/>
                <a:gd name="T5" fmla="*/ 329 h 337"/>
                <a:gd name="T6" fmla="*/ 225 w 281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37">
                  <a:moveTo>
                    <a:pt x="225" y="0"/>
                  </a:moveTo>
                  <a:lnTo>
                    <a:pt x="0" y="337"/>
                  </a:lnTo>
                  <a:lnTo>
                    <a:pt x="281" y="32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8" name="Freeform 840"/>
            <p:cNvSpPr>
              <a:spLocks/>
            </p:cNvSpPr>
            <p:nvPr/>
          </p:nvSpPr>
          <p:spPr bwMode="auto">
            <a:xfrm>
              <a:off x="4157828" y="3310585"/>
              <a:ext cx="107080" cy="44414"/>
            </a:xfrm>
            <a:custGeom>
              <a:avLst/>
              <a:gdLst>
                <a:gd name="T0" fmla="*/ 0 w 176"/>
                <a:gd name="T1" fmla="*/ 73 h 73"/>
                <a:gd name="T2" fmla="*/ 136 w 176"/>
                <a:gd name="T3" fmla="*/ 73 h 73"/>
                <a:gd name="T4" fmla="*/ 176 w 176"/>
                <a:gd name="T5" fmla="*/ 0 h 73"/>
                <a:gd name="T6" fmla="*/ 0 w 176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73">
                  <a:moveTo>
                    <a:pt x="0" y="73"/>
                  </a:moveTo>
                  <a:lnTo>
                    <a:pt x="136" y="73"/>
                  </a:lnTo>
                  <a:lnTo>
                    <a:pt x="176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9" name="Freeform 841"/>
            <p:cNvSpPr>
              <a:spLocks/>
            </p:cNvSpPr>
            <p:nvPr/>
          </p:nvSpPr>
          <p:spPr bwMode="auto">
            <a:xfrm>
              <a:off x="4216235" y="2832983"/>
              <a:ext cx="58407" cy="53540"/>
            </a:xfrm>
            <a:custGeom>
              <a:avLst/>
              <a:gdLst>
                <a:gd name="T0" fmla="*/ 48 w 96"/>
                <a:gd name="T1" fmla="*/ 0 h 88"/>
                <a:gd name="T2" fmla="*/ 0 w 96"/>
                <a:gd name="T3" fmla="*/ 48 h 88"/>
                <a:gd name="T4" fmla="*/ 96 w 96"/>
                <a:gd name="T5" fmla="*/ 88 h 88"/>
                <a:gd name="T6" fmla="*/ 48 w 96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88">
                  <a:moveTo>
                    <a:pt x="48" y="0"/>
                  </a:moveTo>
                  <a:lnTo>
                    <a:pt x="0" y="48"/>
                  </a:lnTo>
                  <a:lnTo>
                    <a:pt x="96" y="8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0" name="Freeform 842"/>
            <p:cNvSpPr>
              <a:spLocks/>
            </p:cNvSpPr>
            <p:nvPr/>
          </p:nvSpPr>
          <p:spPr bwMode="auto">
            <a:xfrm>
              <a:off x="4025803" y="3159699"/>
              <a:ext cx="253707" cy="195300"/>
            </a:xfrm>
            <a:custGeom>
              <a:avLst/>
              <a:gdLst>
                <a:gd name="T0" fmla="*/ 0 w 417"/>
                <a:gd name="T1" fmla="*/ 0 h 321"/>
                <a:gd name="T2" fmla="*/ 217 w 417"/>
                <a:gd name="T3" fmla="*/ 321 h 321"/>
                <a:gd name="T4" fmla="*/ 417 w 417"/>
                <a:gd name="T5" fmla="*/ 160 h 321"/>
                <a:gd name="T6" fmla="*/ 0 w 417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21">
                  <a:moveTo>
                    <a:pt x="0" y="0"/>
                  </a:moveTo>
                  <a:lnTo>
                    <a:pt x="217" y="321"/>
                  </a:lnTo>
                  <a:lnTo>
                    <a:pt x="417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1" name="Freeform 843"/>
            <p:cNvSpPr>
              <a:spLocks/>
            </p:cNvSpPr>
            <p:nvPr/>
          </p:nvSpPr>
          <p:spPr bwMode="auto">
            <a:xfrm>
              <a:off x="4157828" y="3257045"/>
              <a:ext cx="121682" cy="97954"/>
            </a:xfrm>
            <a:custGeom>
              <a:avLst/>
              <a:gdLst>
                <a:gd name="T0" fmla="*/ 0 w 200"/>
                <a:gd name="T1" fmla="*/ 161 h 161"/>
                <a:gd name="T2" fmla="*/ 176 w 200"/>
                <a:gd name="T3" fmla="*/ 88 h 161"/>
                <a:gd name="T4" fmla="*/ 200 w 200"/>
                <a:gd name="T5" fmla="*/ 0 h 161"/>
                <a:gd name="T6" fmla="*/ 0 w 200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61">
                  <a:moveTo>
                    <a:pt x="0" y="161"/>
                  </a:moveTo>
                  <a:lnTo>
                    <a:pt x="176" y="88"/>
                  </a:lnTo>
                  <a:lnTo>
                    <a:pt x="200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2" name="Freeform 844"/>
            <p:cNvSpPr>
              <a:spLocks/>
            </p:cNvSpPr>
            <p:nvPr/>
          </p:nvSpPr>
          <p:spPr bwMode="auto">
            <a:xfrm>
              <a:off x="4216235" y="2862187"/>
              <a:ext cx="73009" cy="200167"/>
            </a:xfrm>
            <a:custGeom>
              <a:avLst/>
              <a:gdLst>
                <a:gd name="T0" fmla="*/ 0 w 120"/>
                <a:gd name="T1" fmla="*/ 0 h 329"/>
                <a:gd name="T2" fmla="*/ 56 w 120"/>
                <a:gd name="T3" fmla="*/ 329 h 329"/>
                <a:gd name="T4" fmla="*/ 120 w 120"/>
                <a:gd name="T5" fmla="*/ 112 h 329"/>
                <a:gd name="T6" fmla="*/ 0 w 120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329">
                  <a:moveTo>
                    <a:pt x="0" y="0"/>
                  </a:moveTo>
                  <a:lnTo>
                    <a:pt x="56" y="329"/>
                  </a:lnTo>
                  <a:lnTo>
                    <a:pt x="12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3" name="Freeform 845"/>
            <p:cNvSpPr>
              <a:spLocks/>
            </p:cNvSpPr>
            <p:nvPr/>
          </p:nvSpPr>
          <p:spPr bwMode="auto">
            <a:xfrm>
              <a:off x="4216235" y="2862187"/>
              <a:ext cx="73009" cy="68142"/>
            </a:xfrm>
            <a:custGeom>
              <a:avLst/>
              <a:gdLst>
                <a:gd name="T0" fmla="*/ 96 w 120"/>
                <a:gd name="T1" fmla="*/ 40 h 112"/>
                <a:gd name="T2" fmla="*/ 0 w 120"/>
                <a:gd name="T3" fmla="*/ 0 h 112"/>
                <a:gd name="T4" fmla="*/ 120 w 120"/>
                <a:gd name="T5" fmla="*/ 112 h 112"/>
                <a:gd name="T6" fmla="*/ 96 w 120"/>
                <a:gd name="T7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2">
                  <a:moveTo>
                    <a:pt x="96" y="40"/>
                  </a:moveTo>
                  <a:lnTo>
                    <a:pt x="0" y="0"/>
                  </a:lnTo>
                  <a:lnTo>
                    <a:pt x="120" y="112"/>
                  </a:lnTo>
                  <a:lnTo>
                    <a:pt x="96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4" name="Freeform 846"/>
            <p:cNvSpPr>
              <a:spLocks/>
            </p:cNvSpPr>
            <p:nvPr/>
          </p:nvSpPr>
          <p:spPr bwMode="auto">
            <a:xfrm>
              <a:off x="4079343" y="3062354"/>
              <a:ext cx="209901" cy="131416"/>
            </a:xfrm>
            <a:custGeom>
              <a:avLst/>
              <a:gdLst>
                <a:gd name="T0" fmla="*/ 281 w 345"/>
                <a:gd name="T1" fmla="*/ 0 h 216"/>
                <a:gd name="T2" fmla="*/ 0 w 345"/>
                <a:gd name="T3" fmla="*/ 8 h 216"/>
                <a:gd name="T4" fmla="*/ 345 w 345"/>
                <a:gd name="T5" fmla="*/ 216 h 216"/>
                <a:gd name="T6" fmla="*/ 281 w 345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16">
                  <a:moveTo>
                    <a:pt x="281" y="0"/>
                  </a:moveTo>
                  <a:lnTo>
                    <a:pt x="0" y="8"/>
                  </a:lnTo>
                  <a:lnTo>
                    <a:pt x="345" y="216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5" name="Freeform 847"/>
            <p:cNvSpPr>
              <a:spLocks/>
            </p:cNvSpPr>
            <p:nvPr/>
          </p:nvSpPr>
          <p:spPr bwMode="auto">
            <a:xfrm>
              <a:off x="4025803" y="3067221"/>
              <a:ext cx="263442" cy="126549"/>
            </a:xfrm>
            <a:custGeom>
              <a:avLst/>
              <a:gdLst>
                <a:gd name="T0" fmla="*/ 88 w 433"/>
                <a:gd name="T1" fmla="*/ 0 h 208"/>
                <a:gd name="T2" fmla="*/ 0 w 433"/>
                <a:gd name="T3" fmla="*/ 152 h 208"/>
                <a:gd name="T4" fmla="*/ 433 w 433"/>
                <a:gd name="T5" fmla="*/ 208 h 208"/>
                <a:gd name="T6" fmla="*/ 88 w 433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208">
                  <a:moveTo>
                    <a:pt x="88" y="0"/>
                  </a:moveTo>
                  <a:lnTo>
                    <a:pt x="0" y="152"/>
                  </a:lnTo>
                  <a:lnTo>
                    <a:pt x="433" y="20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6" name="Freeform 848"/>
            <p:cNvSpPr>
              <a:spLocks/>
            </p:cNvSpPr>
            <p:nvPr/>
          </p:nvSpPr>
          <p:spPr bwMode="auto">
            <a:xfrm>
              <a:off x="4025803" y="3159699"/>
              <a:ext cx="263442" cy="97345"/>
            </a:xfrm>
            <a:custGeom>
              <a:avLst/>
              <a:gdLst>
                <a:gd name="T0" fmla="*/ 0 w 433"/>
                <a:gd name="T1" fmla="*/ 0 h 160"/>
                <a:gd name="T2" fmla="*/ 417 w 433"/>
                <a:gd name="T3" fmla="*/ 160 h 160"/>
                <a:gd name="T4" fmla="*/ 433 w 433"/>
                <a:gd name="T5" fmla="*/ 56 h 160"/>
                <a:gd name="T6" fmla="*/ 0 w 43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160">
                  <a:moveTo>
                    <a:pt x="0" y="0"/>
                  </a:moveTo>
                  <a:lnTo>
                    <a:pt x="417" y="160"/>
                  </a:lnTo>
                  <a:lnTo>
                    <a:pt x="433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7" name="Freeform 849"/>
            <p:cNvSpPr>
              <a:spLocks/>
            </p:cNvSpPr>
            <p:nvPr/>
          </p:nvSpPr>
          <p:spPr bwMode="auto">
            <a:xfrm>
              <a:off x="4250306" y="2930329"/>
              <a:ext cx="38938" cy="132025"/>
            </a:xfrm>
            <a:custGeom>
              <a:avLst/>
              <a:gdLst>
                <a:gd name="T0" fmla="*/ 64 w 64"/>
                <a:gd name="T1" fmla="*/ 0 h 217"/>
                <a:gd name="T2" fmla="*/ 0 w 64"/>
                <a:gd name="T3" fmla="*/ 217 h 217"/>
                <a:gd name="T4" fmla="*/ 64 w 64"/>
                <a:gd name="T5" fmla="*/ 152 h 217"/>
                <a:gd name="T6" fmla="*/ 64 w 64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17">
                  <a:moveTo>
                    <a:pt x="64" y="0"/>
                  </a:moveTo>
                  <a:lnTo>
                    <a:pt x="0" y="217"/>
                  </a:lnTo>
                  <a:lnTo>
                    <a:pt x="64" y="15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8" name="Freeform 850"/>
            <p:cNvSpPr>
              <a:spLocks/>
            </p:cNvSpPr>
            <p:nvPr/>
          </p:nvSpPr>
          <p:spPr bwMode="auto">
            <a:xfrm>
              <a:off x="4279510" y="3193770"/>
              <a:ext cx="14602" cy="63275"/>
            </a:xfrm>
            <a:custGeom>
              <a:avLst/>
              <a:gdLst>
                <a:gd name="T0" fmla="*/ 16 w 24"/>
                <a:gd name="T1" fmla="*/ 0 h 104"/>
                <a:gd name="T2" fmla="*/ 0 w 24"/>
                <a:gd name="T3" fmla="*/ 104 h 104"/>
                <a:gd name="T4" fmla="*/ 24 w 24"/>
                <a:gd name="T5" fmla="*/ 16 h 104"/>
                <a:gd name="T6" fmla="*/ 16 w 24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04">
                  <a:moveTo>
                    <a:pt x="16" y="0"/>
                  </a:moveTo>
                  <a:lnTo>
                    <a:pt x="0" y="104"/>
                  </a:lnTo>
                  <a:lnTo>
                    <a:pt x="24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9" name="Freeform 851"/>
            <p:cNvSpPr>
              <a:spLocks/>
            </p:cNvSpPr>
            <p:nvPr/>
          </p:nvSpPr>
          <p:spPr bwMode="auto">
            <a:xfrm>
              <a:off x="4279510" y="3203505"/>
              <a:ext cx="19469" cy="53540"/>
            </a:xfrm>
            <a:custGeom>
              <a:avLst/>
              <a:gdLst>
                <a:gd name="T0" fmla="*/ 24 w 32"/>
                <a:gd name="T1" fmla="*/ 0 h 88"/>
                <a:gd name="T2" fmla="*/ 0 w 32"/>
                <a:gd name="T3" fmla="*/ 88 h 88"/>
                <a:gd name="T4" fmla="*/ 32 w 32"/>
                <a:gd name="T5" fmla="*/ 16 h 88"/>
                <a:gd name="T6" fmla="*/ 2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24" y="0"/>
                  </a:moveTo>
                  <a:lnTo>
                    <a:pt x="0" y="88"/>
                  </a:lnTo>
                  <a:lnTo>
                    <a:pt x="3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0" name="Freeform 852"/>
            <p:cNvSpPr>
              <a:spLocks/>
            </p:cNvSpPr>
            <p:nvPr/>
          </p:nvSpPr>
          <p:spPr bwMode="auto">
            <a:xfrm>
              <a:off x="4264908" y="3213239"/>
              <a:ext cx="34071" cy="97345"/>
            </a:xfrm>
            <a:custGeom>
              <a:avLst/>
              <a:gdLst>
                <a:gd name="T0" fmla="*/ 24 w 56"/>
                <a:gd name="T1" fmla="*/ 72 h 160"/>
                <a:gd name="T2" fmla="*/ 0 w 56"/>
                <a:gd name="T3" fmla="*/ 160 h 160"/>
                <a:gd name="T4" fmla="*/ 56 w 56"/>
                <a:gd name="T5" fmla="*/ 0 h 160"/>
                <a:gd name="T6" fmla="*/ 24 w 56"/>
                <a:gd name="T7" fmla="*/ 7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60">
                  <a:moveTo>
                    <a:pt x="24" y="72"/>
                  </a:moveTo>
                  <a:lnTo>
                    <a:pt x="0" y="160"/>
                  </a:lnTo>
                  <a:lnTo>
                    <a:pt x="56" y="0"/>
                  </a:lnTo>
                  <a:lnTo>
                    <a:pt x="24" y="7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1" name="Freeform 853"/>
            <p:cNvSpPr>
              <a:spLocks/>
            </p:cNvSpPr>
            <p:nvPr/>
          </p:nvSpPr>
          <p:spPr bwMode="auto">
            <a:xfrm>
              <a:off x="4289245" y="2930329"/>
              <a:ext cx="14602" cy="92478"/>
            </a:xfrm>
            <a:custGeom>
              <a:avLst/>
              <a:gdLst>
                <a:gd name="T0" fmla="*/ 0 w 24"/>
                <a:gd name="T1" fmla="*/ 0 h 152"/>
                <a:gd name="T2" fmla="*/ 0 w 24"/>
                <a:gd name="T3" fmla="*/ 152 h 152"/>
                <a:gd name="T4" fmla="*/ 24 w 24"/>
                <a:gd name="T5" fmla="*/ 72 h 152"/>
                <a:gd name="T6" fmla="*/ 0 w 24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52">
                  <a:moveTo>
                    <a:pt x="0" y="0"/>
                  </a:moveTo>
                  <a:lnTo>
                    <a:pt x="0" y="152"/>
                  </a:lnTo>
                  <a:lnTo>
                    <a:pt x="24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2" name="Freeform 854"/>
            <p:cNvSpPr>
              <a:spLocks/>
            </p:cNvSpPr>
            <p:nvPr/>
          </p:nvSpPr>
          <p:spPr bwMode="auto">
            <a:xfrm>
              <a:off x="4294112" y="3140230"/>
              <a:ext cx="9735" cy="73009"/>
            </a:xfrm>
            <a:custGeom>
              <a:avLst/>
              <a:gdLst>
                <a:gd name="T0" fmla="*/ 0 w 16"/>
                <a:gd name="T1" fmla="*/ 104 h 120"/>
                <a:gd name="T2" fmla="*/ 8 w 16"/>
                <a:gd name="T3" fmla="*/ 120 h 120"/>
                <a:gd name="T4" fmla="*/ 16 w 16"/>
                <a:gd name="T5" fmla="*/ 0 h 120"/>
                <a:gd name="T6" fmla="*/ 0 w 16"/>
                <a:gd name="T7" fmla="*/ 10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0">
                  <a:moveTo>
                    <a:pt x="0" y="104"/>
                  </a:moveTo>
                  <a:lnTo>
                    <a:pt x="8" y="120"/>
                  </a:lnTo>
                  <a:lnTo>
                    <a:pt x="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3" name="Freeform 855"/>
            <p:cNvSpPr>
              <a:spLocks/>
            </p:cNvSpPr>
            <p:nvPr/>
          </p:nvSpPr>
          <p:spPr bwMode="auto">
            <a:xfrm>
              <a:off x="4289245" y="3140230"/>
              <a:ext cx="14602" cy="63275"/>
            </a:xfrm>
            <a:custGeom>
              <a:avLst/>
              <a:gdLst>
                <a:gd name="T0" fmla="*/ 0 w 24"/>
                <a:gd name="T1" fmla="*/ 88 h 104"/>
                <a:gd name="T2" fmla="*/ 8 w 24"/>
                <a:gd name="T3" fmla="*/ 104 h 104"/>
                <a:gd name="T4" fmla="*/ 24 w 24"/>
                <a:gd name="T5" fmla="*/ 0 h 104"/>
                <a:gd name="T6" fmla="*/ 0 w 24"/>
                <a:gd name="T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04">
                  <a:moveTo>
                    <a:pt x="0" y="88"/>
                  </a:moveTo>
                  <a:lnTo>
                    <a:pt x="8" y="104"/>
                  </a:lnTo>
                  <a:lnTo>
                    <a:pt x="24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4" name="Freeform 856"/>
            <p:cNvSpPr>
              <a:spLocks/>
            </p:cNvSpPr>
            <p:nvPr/>
          </p:nvSpPr>
          <p:spPr bwMode="auto">
            <a:xfrm>
              <a:off x="4250306" y="3062354"/>
              <a:ext cx="53540" cy="131416"/>
            </a:xfrm>
            <a:custGeom>
              <a:avLst/>
              <a:gdLst>
                <a:gd name="T0" fmla="*/ 0 w 88"/>
                <a:gd name="T1" fmla="*/ 0 h 216"/>
                <a:gd name="T2" fmla="*/ 64 w 88"/>
                <a:gd name="T3" fmla="*/ 216 h 216"/>
                <a:gd name="T4" fmla="*/ 88 w 88"/>
                <a:gd name="T5" fmla="*/ 128 h 216"/>
                <a:gd name="T6" fmla="*/ 0 w 88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6">
                  <a:moveTo>
                    <a:pt x="0" y="0"/>
                  </a:moveTo>
                  <a:lnTo>
                    <a:pt x="64" y="216"/>
                  </a:lnTo>
                  <a:lnTo>
                    <a:pt x="88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5" name="Freeform 857"/>
            <p:cNvSpPr>
              <a:spLocks/>
            </p:cNvSpPr>
            <p:nvPr/>
          </p:nvSpPr>
          <p:spPr bwMode="auto">
            <a:xfrm>
              <a:off x="4289245" y="2974134"/>
              <a:ext cx="19469" cy="48673"/>
            </a:xfrm>
            <a:custGeom>
              <a:avLst/>
              <a:gdLst>
                <a:gd name="T0" fmla="*/ 24 w 32"/>
                <a:gd name="T1" fmla="*/ 0 h 80"/>
                <a:gd name="T2" fmla="*/ 0 w 32"/>
                <a:gd name="T3" fmla="*/ 80 h 80"/>
                <a:gd name="T4" fmla="*/ 32 w 32"/>
                <a:gd name="T5" fmla="*/ 72 h 80"/>
                <a:gd name="T6" fmla="*/ 24 w 32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0">
                  <a:moveTo>
                    <a:pt x="24" y="0"/>
                  </a:moveTo>
                  <a:lnTo>
                    <a:pt x="0" y="80"/>
                  </a:lnTo>
                  <a:lnTo>
                    <a:pt x="32" y="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6" name="Freeform 858"/>
            <p:cNvSpPr>
              <a:spLocks/>
            </p:cNvSpPr>
            <p:nvPr/>
          </p:nvSpPr>
          <p:spPr bwMode="auto">
            <a:xfrm>
              <a:off x="4289245" y="3017940"/>
              <a:ext cx="19469" cy="29204"/>
            </a:xfrm>
            <a:custGeom>
              <a:avLst/>
              <a:gdLst>
                <a:gd name="T0" fmla="*/ 32 w 32"/>
                <a:gd name="T1" fmla="*/ 0 h 48"/>
                <a:gd name="T2" fmla="*/ 0 w 32"/>
                <a:gd name="T3" fmla="*/ 8 h 48"/>
                <a:gd name="T4" fmla="*/ 32 w 32"/>
                <a:gd name="T5" fmla="*/ 48 h 48"/>
                <a:gd name="T6" fmla="*/ 32 w 3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8">
                  <a:moveTo>
                    <a:pt x="32" y="0"/>
                  </a:moveTo>
                  <a:lnTo>
                    <a:pt x="0" y="8"/>
                  </a:lnTo>
                  <a:lnTo>
                    <a:pt x="32" y="4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7" name="Freeform 859"/>
            <p:cNvSpPr>
              <a:spLocks/>
            </p:cNvSpPr>
            <p:nvPr/>
          </p:nvSpPr>
          <p:spPr bwMode="auto">
            <a:xfrm>
              <a:off x="4250306" y="3022807"/>
              <a:ext cx="58407" cy="39547"/>
            </a:xfrm>
            <a:custGeom>
              <a:avLst/>
              <a:gdLst>
                <a:gd name="T0" fmla="*/ 64 w 96"/>
                <a:gd name="T1" fmla="*/ 0 h 65"/>
                <a:gd name="T2" fmla="*/ 0 w 96"/>
                <a:gd name="T3" fmla="*/ 65 h 65"/>
                <a:gd name="T4" fmla="*/ 96 w 96"/>
                <a:gd name="T5" fmla="*/ 40 h 65"/>
                <a:gd name="T6" fmla="*/ 64 w 96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65">
                  <a:moveTo>
                    <a:pt x="64" y="0"/>
                  </a:moveTo>
                  <a:lnTo>
                    <a:pt x="0" y="65"/>
                  </a:lnTo>
                  <a:lnTo>
                    <a:pt x="96" y="4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8" name="Freeform 860"/>
            <p:cNvSpPr>
              <a:spLocks/>
            </p:cNvSpPr>
            <p:nvPr/>
          </p:nvSpPr>
          <p:spPr bwMode="auto">
            <a:xfrm>
              <a:off x="4250306" y="3062354"/>
              <a:ext cx="63275" cy="77876"/>
            </a:xfrm>
            <a:custGeom>
              <a:avLst/>
              <a:gdLst>
                <a:gd name="T0" fmla="*/ 0 w 104"/>
                <a:gd name="T1" fmla="*/ 0 h 128"/>
                <a:gd name="T2" fmla="*/ 88 w 104"/>
                <a:gd name="T3" fmla="*/ 128 h 128"/>
                <a:gd name="T4" fmla="*/ 104 w 104"/>
                <a:gd name="T5" fmla="*/ 64 h 128"/>
                <a:gd name="T6" fmla="*/ 0 w 10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8">
                  <a:moveTo>
                    <a:pt x="0" y="0"/>
                  </a:moveTo>
                  <a:lnTo>
                    <a:pt x="88" y="128"/>
                  </a:lnTo>
                  <a:lnTo>
                    <a:pt x="10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9" name="Freeform 861"/>
            <p:cNvSpPr>
              <a:spLocks/>
            </p:cNvSpPr>
            <p:nvPr/>
          </p:nvSpPr>
          <p:spPr bwMode="auto">
            <a:xfrm>
              <a:off x="4250306" y="3047143"/>
              <a:ext cx="63275" cy="54149"/>
            </a:xfrm>
            <a:custGeom>
              <a:avLst/>
              <a:gdLst>
                <a:gd name="T0" fmla="*/ 96 w 104"/>
                <a:gd name="T1" fmla="*/ 0 h 89"/>
                <a:gd name="T2" fmla="*/ 0 w 104"/>
                <a:gd name="T3" fmla="*/ 25 h 89"/>
                <a:gd name="T4" fmla="*/ 104 w 104"/>
                <a:gd name="T5" fmla="*/ 89 h 89"/>
                <a:gd name="T6" fmla="*/ 96 w 104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9">
                  <a:moveTo>
                    <a:pt x="96" y="0"/>
                  </a:moveTo>
                  <a:lnTo>
                    <a:pt x="0" y="25"/>
                  </a:lnTo>
                  <a:lnTo>
                    <a:pt x="104" y="89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0" name="Freeform 862"/>
            <p:cNvSpPr>
              <a:spLocks/>
            </p:cNvSpPr>
            <p:nvPr/>
          </p:nvSpPr>
          <p:spPr bwMode="auto">
            <a:xfrm>
              <a:off x="4308714" y="3017940"/>
              <a:ext cx="4867" cy="83352"/>
            </a:xfrm>
            <a:custGeom>
              <a:avLst/>
              <a:gdLst>
                <a:gd name="T0" fmla="*/ 0 w 8"/>
                <a:gd name="T1" fmla="*/ 0 h 137"/>
                <a:gd name="T2" fmla="*/ 0 w 8"/>
                <a:gd name="T3" fmla="*/ 48 h 137"/>
                <a:gd name="T4" fmla="*/ 8 w 8"/>
                <a:gd name="T5" fmla="*/ 137 h 137"/>
                <a:gd name="T6" fmla="*/ 0 w 8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7">
                  <a:moveTo>
                    <a:pt x="0" y="0"/>
                  </a:moveTo>
                  <a:lnTo>
                    <a:pt x="0" y="48"/>
                  </a:lnTo>
                  <a:lnTo>
                    <a:pt x="8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1" name="Freeform 863"/>
            <p:cNvSpPr>
              <a:spLocks/>
            </p:cNvSpPr>
            <p:nvPr/>
          </p:nvSpPr>
          <p:spPr bwMode="auto">
            <a:xfrm>
              <a:off x="4298979" y="3101292"/>
              <a:ext cx="14602" cy="111947"/>
            </a:xfrm>
            <a:custGeom>
              <a:avLst/>
              <a:gdLst>
                <a:gd name="T0" fmla="*/ 8 w 24"/>
                <a:gd name="T1" fmla="*/ 64 h 184"/>
                <a:gd name="T2" fmla="*/ 0 w 24"/>
                <a:gd name="T3" fmla="*/ 184 h 184"/>
                <a:gd name="T4" fmla="*/ 24 w 24"/>
                <a:gd name="T5" fmla="*/ 0 h 184"/>
                <a:gd name="T6" fmla="*/ 8 w 24"/>
                <a:gd name="T7" fmla="*/ 6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4">
                  <a:moveTo>
                    <a:pt x="8" y="64"/>
                  </a:moveTo>
                  <a:lnTo>
                    <a:pt x="0" y="184"/>
                  </a:lnTo>
                  <a:lnTo>
                    <a:pt x="24" y="0"/>
                  </a:lnTo>
                  <a:lnTo>
                    <a:pt x="8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73" name="组合 572"/>
          <p:cNvGrpSpPr/>
          <p:nvPr/>
        </p:nvGrpSpPr>
        <p:grpSpPr>
          <a:xfrm>
            <a:off x="4018062" y="2671755"/>
            <a:ext cx="725224" cy="1043720"/>
            <a:chOff x="3493445" y="2671755"/>
            <a:chExt cx="820136" cy="1180314"/>
          </a:xfrm>
        </p:grpSpPr>
        <p:sp>
          <p:nvSpPr>
            <p:cNvPr id="574" name="Freeform 647"/>
            <p:cNvSpPr>
              <a:spLocks/>
            </p:cNvSpPr>
            <p:nvPr/>
          </p:nvSpPr>
          <p:spPr bwMode="auto">
            <a:xfrm>
              <a:off x="3493445" y="3208372"/>
              <a:ext cx="29204" cy="53540"/>
            </a:xfrm>
            <a:custGeom>
              <a:avLst/>
              <a:gdLst>
                <a:gd name="T0" fmla="*/ 0 w 48"/>
                <a:gd name="T1" fmla="*/ 0 h 88"/>
                <a:gd name="T2" fmla="*/ 8 w 48"/>
                <a:gd name="T3" fmla="*/ 88 h 88"/>
                <a:gd name="T4" fmla="*/ 48 w 48"/>
                <a:gd name="T5" fmla="*/ 24 h 88"/>
                <a:gd name="T6" fmla="*/ 0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0" y="0"/>
                  </a:moveTo>
                  <a:lnTo>
                    <a:pt x="8" y="88"/>
                  </a:lnTo>
                  <a:lnTo>
                    <a:pt x="48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5" name="Freeform 648"/>
            <p:cNvSpPr>
              <a:spLocks/>
            </p:cNvSpPr>
            <p:nvPr/>
          </p:nvSpPr>
          <p:spPr bwMode="auto">
            <a:xfrm>
              <a:off x="3493445" y="3159699"/>
              <a:ext cx="29204" cy="63275"/>
            </a:xfrm>
            <a:custGeom>
              <a:avLst/>
              <a:gdLst>
                <a:gd name="T0" fmla="*/ 8 w 48"/>
                <a:gd name="T1" fmla="*/ 0 h 104"/>
                <a:gd name="T2" fmla="*/ 0 w 48"/>
                <a:gd name="T3" fmla="*/ 80 h 104"/>
                <a:gd name="T4" fmla="*/ 48 w 48"/>
                <a:gd name="T5" fmla="*/ 104 h 104"/>
                <a:gd name="T6" fmla="*/ 8 w 48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04">
                  <a:moveTo>
                    <a:pt x="8" y="0"/>
                  </a:moveTo>
                  <a:lnTo>
                    <a:pt x="0" y="80"/>
                  </a:lnTo>
                  <a:lnTo>
                    <a:pt x="48" y="1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6" name="Freeform 649"/>
            <p:cNvSpPr>
              <a:spLocks/>
            </p:cNvSpPr>
            <p:nvPr/>
          </p:nvSpPr>
          <p:spPr bwMode="auto">
            <a:xfrm>
              <a:off x="3493445" y="3325187"/>
              <a:ext cx="34071" cy="49281"/>
            </a:xfrm>
            <a:custGeom>
              <a:avLst/>
              <a:gdLst>
                <a:gd name="T0" fmla="*/ 0 w 56"/>
                <a:gd name="T1" fmla="*/ 16 h 81"/>
                <a:gd name="T2" fmla="*/ 0 w 56"/>
                <a:gd name="T3" fmla="*/ 81 h 81"/>
                <a:gd name="T4" fmla="*/ 56 w 56"/>
                <a:gd name="T5" fmla="*/ 0 h 81"/>
                <a:gd name="T6" fmla="*/ 0 w 56"/>
                <a:gd name="T7" fmla="*/ 1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81">
                  <a:moveTo>
                    <a:pt x="0" y="16"/>
                  </a:moveTo>
                  <a:lnTo>
                    <a:pt x="0" y="81"/>
                  </a:lnTo>
                  <a:lnTo>
                    <a:pt x="5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7" name="Freeform 650"/>
            <p:cNvSpPr>
              <a:spLocks/>
            </p:cNvSpPr>
            <p:nvPr/>
          </p:nvSpPr>
          <p:spPr bwMode="auto">
            <a:xfrm>
              <a:off x="3493445" y="3261912"/>
              <a:ext cx="34071" cy="63275"/>
            </a:xfrm>
            <a:custGeom>
              <a:avLst/>
              <a:gdLst>
                <a:gd name="T0" fmla="*/ 8 w 56"/>
                <a:gd name="T1" fmla="*/ 0 h 104"/>
                <a:gd name="T2" fmla="*/ 0 w 56"/>
                <a:gd name="T3" fmla="*/ 72 h 104"/>
                <a:gd name="T4" fmla="*/ 56 w 56"/>
                <a:gd name="T5" fmla="*/ 104 h 104"/>
                <a:gd name="T6" fmla="*/ 8 w 56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4">
                  <a:moveTo>
                    <a:pt x="8" y="0"/>
                  </a:moveTo>
                  <a:lnTo>
                    <a:pt x="0" y="72"/>
                  </a:lnTo>
                  <a:lnTo>
                    <a:pt x="56" y="1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8" name="Freeform 651"/>
            <p:cNvSpPr>
              <a:spLocks/>
            </p:cNvSpPr>
            <p:nvPr/>
          </p:nvSpPr>
          <p:spPr bwMode="auto">
            <a:xfrm>
              <a:off x="3498312" y="3222974"/>
              <a:ext cx="29204" cy="102213"/>
            </a:xfrm>
            <a:custGeom>
              <a:avLst/>
              <a:gdLst>
                <a:gd name="T0" fmla="*/ 40 w 48"/>
                <a:gd name="T1" fmla="*/ 0 h 168"/>
                <a:gd name="T2" fmla="*/ 0 w 48"/>
                <a:gd name="T3" fmla="*/ 64 h 168"/>
                <a:gd name="T4" fmla="*/ 48 w 48"/>
                <a:gd name="T5" fmla="*/ 168 h 168"/>
                <a:gd name="T6" fmla="*/ 40 w 48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68">
                  <a:moveTo>
                    <a:pt x="40" y="0"/>
                  </a:moveTo>
                  <a:lnTo>
                    <a:pt x="0" y="64"/>
                  </a:lnTo>
                  <a:lnTo>
                    <a:pt x="48" y="16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9" name="Freeform 652"/>
            <p:cNvSpPr>
              <a:spLocks/>
            </p:cNvSpPr>
            <p:nvPr/>
          </p:nvSpPr>
          <p:spPr bwMode="auto">
            <a:xfrm>
              <a:off x="3493445" y="3305717"/>
              <a:ext cx="34071" cy="29204"/>
            </a:xfrm>
            <a:custGeom>
              <a:avLst/>
              <a:gdLst>
                <a:gd name="T0" fmla="*/ 0 w 56"/>
                <a:gd name="T1" fmla="*/ 0 h 48"/>
                <a:gd name="T2" fmla="*/ 0 w 56"/>
                <a:gd name="T3" fmla="*/ 48 h 48"/>
                <a:gd name="T4" fmla="*/ 56 w 56"/>
                <a:gd name="T5" fmla="*/ 32 h 48"/>
                <a:gd name="T6" fmla="*/ 0 w 56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48"/>
                  </a:lnTo>
                  <a:lnTo>
                    <a:pt x="56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0" name="Freeform 653"/>
            <p:cNvSpPr>
              <a:spLocks/>
            </p:cNvSpPr>
            <p:nvPr/>
          </p:nvSpPr>
          <p:spPr bwMode="auto">
            <a:xfrm>
              <a:off x="3498312" y="3593495"/>
              <a:ext cx="34071" cy="63883"/>
            </a:xfrm>
            <a:custGeom>
              <a:avLst/>
              <a:gdLst>
                <a:gd name="T0" fmla="*/ 0 w 56"/>
                <a:gd name="T1" fmla="*/ 0 h 105"/>
                <a:gd name="T2" fmla="*/ 0 w 56"/>
                <a:gd name="T3" fmla="*/ 105 h 105"/>
                <a:gd name="T4" fmla="*/ 56 w 56"/>
                <a:gd name="T5" fmla="*/ 16 h 105"/>
                <a:gd name="T6" fmla="*/ 0 w 56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05">
                  <a:moveTo>
                    <a:pt x="0" y="0"/>
                  </a:moveTo>
                  <a:lnTo>
                    <a:pt x="0" y="105"/>
                  </a:lnTo>
                  <a:lnTo>
                    <a:pt x="56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1" name="Freeform 654"/>
            <p:cNvSpPr>
              <a:spLocks/>
            </p:cNvSpPr>
            <p:nvPr/>
          </p:nvSpPr>
          <p:spPr bwMode="auto">
            <a:xfrm>
              <a:off x="3498312" y="3520486"/>
              <a:ext cx="34071" cy="82744"/>
            </a:xfrm>
            <a:custGeom>
              <a:avLst/>
              <a:gdLst>
                <a:gd name="T0" fmla="*/ 0 w 56"/>
                <a:gd name="T1" fmla="*/ 0 h 136"/>
                <a:gd name="T2" fmla="*/ 0 w 56"/>
                <a:gd name="T3" fmla="*/ 120 h 136"/>
                <a:gd name="T4" fmla="*/ 56 w 56"/>
                <a:gd name="T5" fmla="*/ 136 h 136"/>
                <a:gd name="T6" fmla="*/ 0 w 56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36">
                  <a:moveTo>
                    <a:pt x="0" y="0"/>
                  </a:moveTo>
                  <a:lnTo>
                    <a:pt x="0" y="120"/>
                  </a:lnTo>
                  <a:lnTo>
                    <a:pt x="56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2" name="Freeform 655"/>
            <p:cNvSpPr>
              <a:spLocks/>
            </p:cNvSpPr>
            <p:nvPr/>
          </p:nvSpPr>
          <p:spPr bwMode="auto">
            <a:xfrm>
              <a:off x="3498312" y="3603229"/>
              <a:ext cx="34071" cy="102821"/>
            </a:xfrm>
            <a:custGeom>
              <a:avLst/>
              <a:gdLst>
                <a:gd name="T0" fmla="*/ 0 w 56"/>
                <a:gd name="T1" fmla="*/ 89 h 169"/>
                <a:gd name="T2" fmla="*/ 0 w 56"/>
                <a:gd name="T3" fmla="*/ 169 h 169"/>
                <a:gd name="T4" fmla="*/ 56 w 56"/>
                <a:gd name="T5" fmla="*/ 0 h 169"/>
                <a:gd name="T6" fmla="*/ 0 w 56"/>
                <a:gd name="T7" fmla="*/ 89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69">
                  <a:moveTo>
                    <a:pt x="0" y="89"/>
                  </a:moveTo>
                  <a:lnTo>
                    <a:pt x="0" y="169"/>
                  </a:lnTo>
                  <a:lnTo>
                    <a:pt x="56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3" name="Freeform 656"/>
            <p:cNvSpPr>
              <a:spLocks/>
            </p:cNvSpPr>
            <p:nvPr/>
          </p:nvSpPr>
          <p:spPr bwMode="auto">
            <a:xfrm>
              <a:off x="3493445" y="3749856"/>
              <a:ext cx="54149" cy="97345"/>
            </a:xfrm>
            <a:custGeom>
              <a:avLst/>
              <a:gdLst>
                <a:gd name="T0" fmla="*/ 8 w 89"/>
                <a:gd name="T1" fmla="*/ 0 h 160"/>
                <a:gd name="T2" fmla="*/ 0 w 89"/>
                <a:gd name="T3" fmla="*/ 72 h 160"/>
                <a:gd name="T4" fmla="*/ 89 w 89"/>
                <a:gd name="T5" fmla="*/ 160 h 160"/>
                <a:gd name="T6" fmla="*/ 8 w 89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60">
                  <a:moveTo>
                    <a:pt x="8" y="0"/>
                  </a:moveTo>
                  <a:lnTo>
                    <a:pt x="0" y="72"/>
                  </a:lnTo>
                  <a:lnTo>
                    <a:pt x="89" y="16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4" name="Freeform 657"/>
            <p:cNvSpPr>
              <a:spLocks/>
            </p:cNvSpPr>
            <p:nvPr/>
          </p:nvSpPr>
          <p:spPr bwMode="auto">
            <a:xfrm>
              <a:off x="3493445" y="3793662"/>
              <a:ext cx="54149" cy="58407"/>
            </a:xfrm>
            <a:custGeom>
              <a:avLst/>
              <a:gdLst>
                <a:gd name="T0" fmla="*/ 0 w 89"/>
                <a:gd name="T1" fmla="*/ 0 h 96"/>
                <a:gd name="T2" fmla="*/ 24 w 89"/>
                <a:gd name="T3" fmla="*/ 96 h 96"/>
                <a:gd name="T4" fmla="*/ 89 w 89"/>
                <a:gd name="T5" fmla="*/ 88 h 96"/>
                <a:gd name="T6" fmla="*/ 0 w 89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96">
                  <a:moveTo>
                    <a:pt x="0" y="0"/>
                  </a:moveTo>
                  <a:lnTo>
                    <a:pt x="24" y="96"/>
                  </a:lnTo>
                  <a:lnTo>
                    <a:pt x="89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5" name="Freeform 658"/>
            <p:cNvSpPr>
              <a:spLocks/>
            </p:cNvSpPr>
            <p:nvPr/>
          </p:nvSpPr>
          <p:spPr bwMode="auto">
            <a:xfrm>
              <a:off x="3498312" y="2700959"/>
              <a:ext cx="54149" cy="24336"/>
            </a:xfrm>
            <a:custGeom>
              <a:avLst/>
              <a:gdLst>
                <a:gd name="T0" fmla="*/ 0 w 89"/>
                <a:gd name="T1" fmla="*/ 0 h 40"/>
                <a:gd name="T2" fmla="*/ 0 w 89"/>
                <a:gd name="T3" fmla="*/ 40 h 40"/>
                <a:gd name="T4" fmla="*/ 89 w 89"/>
                <a:gd name="T5" fmla="*/ 0 h 40"/>
                <a:gd name="T6" fmla="*/ 0 w 8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0">
                  <a:moveTo>
                    <a:pt x="0" y="0"/>
                  </a:moveTo>
                  <a:lnTo>
                    <a:pt x="0" y="40"/>
                  </a:lnTo>
                  <a:lnTo>
                    <a:pt x="8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6" name="Freeform 661"/>
            <p:cNvSpPr>
              <a:spLocks/>
            </p:cNvSpPr>
            <p:nvPr/>
          </p:nvSpPr>
          <p:spPr bwMode="auto">
            <a:xfrm>
              <a:off x="3498312" y="2828116"/>
              <a:ext cx="54149" cy="82744"/>
            </a:xfrm>
            <a:custGeom>
              <a:avLst/>
              <a:gdLst>
                <a:gd name="T0" fmla="*/ 0 w 89"/>
                <a:gd name="T1" fmla="*/ 0 h 136"/>
                <a:gd name="T2" fmla="*/ 0 w 89"/>
                <a:gd name="T3" fmla="*/ 88 h 136"/>
                <a:gd name="T4" fmla="*/ 89 w 89"/>
                <a:gd name="T5" fmla="*/ 136 h 136"/>
                <a:gd name="T6" fmla="*/ 0 w 89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36">
                  <a:moveTo>
                    <a:pt x="0" y="0"/>
                  </a:moveTo>
                  <a:lnTo>
                    <a:pt x="0" y="88"/>
                  </a:lnTo>
                  <a:lnTo>
                    <a:pt x="89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662"/>
            <p:cNvSpPr>
              <a:spLocks/>
            </p:cNvSpPr>
            <p:nvPr/>
          </p:nvSpPr>
          <p:spPr bwMode="auto">
            <a:xfrm>
              <a:off x="3498312" y="2881656"/>
              <a:ext cx="54149" cy="48673"/>
            </a:xfrm>
            <a:custGeom>
              <a:avLst/>
              <a:gdLst>
                <a:gd name="T0" fmla="*/ 0 w 89"/>
                <a:gd name="T1" fmla="*/ 0 h 80"/>
                <a:gd name="T2" fmla="*/ 0 w 89"/>
                <a:gd name="T3" fmla="*/ 80 h 80"/>
                <a:gd name="T4" fmla="*/ 89 w 89"/>
                <a:gd name="T5" fmla="*/ 48 h 80"/>
                <a:gd name="T6" fmla="*/ 0 w 8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0">
                  <a:moveTo>
                    <a:pt x="0" y="0"/>
                  </a:moveTo>
                  <a:lnTo>
                    <a:pt x="0" y="80"/>
                  </a:lnTo>
                  <a:lnTo>
                    <a:pt x="8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8" name="Freeform 663"/>
            <p:cNvSpPr>
              <a:spLocks/>
            </p:cNvSpPr>
            <p:nvPr/>
          </p:nvSpPr>
          <p:spPr bwMode="auto">
            <a:xfrm>
              <a:off x="3493445" y="2910860"/>
              <a:ext cx="59016" cy="141151"/>
            </a:xfrm>
            <a:custGeom>
              <a:avLst/>
              <a:gdLst>
                <a:gd name="T0" fmla="*/ 0 w 97"/>
                <a:gd name="T1" fmla="*/ 128 h 232"/>
                <a:gd name="T2" fmla="*/ 8 w 97"/>
                <a:gd name="T3" fmla="*/ 232 h 232"/>
                <a:gd name="T4" fmla="*/ 97 w 97"/>
                <a:gd name="T5" fmla="*/ 0 h 232"/>
                <a:gd name="T6" fmla="*/ 0 w 97"/>
                <a:gd name="T7" fmla="*/ 128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232">
                  <a:moveTo>
                    <a:pt x="0" y="128"/>
                  </a:moveTo>
                  <a:lnTo>
                    <a:pt x="8" y="232"/>
                  </a:lnTo>
                  <a:lnTo>
                    <a:pt x="97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9" name="Freeform 664"/>
            <p:cNvSpPr>
              <a:spLocks/>
            </p:cNvSpPr>
            <p:nvPr/>
          </p:nvSpPr>
          <p:spPr bwMode="auto">
            <a:xfrm>
              <a:off x="3493445" y="2910860"/>
              <a:ext cx="59016" cy="77876"/>
            </a:xfrm>
            <a:custGeom>
              <a:avLst/>
              <a:gdLst>
                <a:gd name="T0" fmla="*/ 8 w 97"/>
                <a:gd name="T1" fmla="*/ 32 h 128"/>
                <a:gd name="T2" fmla="*/ 0 w 97"/>
                <a:gd name="T3" fmla="*/ 128 h 128"/>
                <a:gd name="T4" fmla="*/ 97 w 97"/>
                <a:gd name="T5" fmla="*/ 0 h 128"/>
                <a:gd name="T6" fmla="*/ 8 w 97"/>
                <a:gd name="T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28">
                  <a:moveTo>
                    <a:pt x="8" y="32"/>
                  </a:moveTo>
                  <a:lnTo>
                    <a:pt x="0" y="128"/>
                  </a:lnTo>
                  <a:lnTo>
                    <a:pt x="97" y="0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0" name="Freeform 665"/>
            <p:cNvSpPr>
              <a:spLocks/>
            </p:cNvSpPr>
            <p:nvPr/>
          </p:nvSpPr>
          <p:spPr bwMode="auto">
            <a:xfrm>
              <a:off x="3498312" y="2754499"/>
              <a:ext cx="78485" cy="156361"/>
            </a:xfrm>
            <a:custGeom>
              <a:avLst/>
              <a:gdLst>
                <a:gd name="T0" fmla="*/ 0 w 129"/>
                <a:gd name="T1" fmla="*/ 121 h 257"/>
                <a:gd name="T2" fmla="*/ 89 w 129"/>
                <a:gd name="T3" fmla="*/ 257 h 257"/>
                <a:gd name="T4" fmla="*/ 129 w 129"/>
                <a:gd name="T5" fmla="*/ 0 h 257"/>
                <a:gd name="T6" fmla="*/ 0 w 129"/>
                <a:gd name="T7" fmla="*/ 12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57">
                  <a:moveTo>
                    <a:pt x="0" y="121"/>
                  </a:moveTo>
                  <a:lnTo>
                    <a:pt x="89" y="257"/>
                  </a:lnTo>
                  <a:lnTo>
                    <a:pt x="129" y="0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1" name="Freeform 666"/>
            <p:cNvSpPr>
              <a:spLocks/>
            </p:cNvSpPr>
            <p:nvPr/>
          </p:nvSpPr>
          <p:spPr bwMode="auto">
            <a:xfrm>
              <a:off x="3498312" y="2754499"/>
              <a:ext cx="78485" cy="73618"/>
            </a:xfrm>
            <a:custGeom>
              <a:avLst/>
              <a:gdLst>
                <a:gd name="T0" fmla="*/ 0 w 129"/>
                <a:gd name="T1" fmla="*/ 8 h 121"/>
                <a:gd name="T2" fmla="*/ 0 w 129"/>
                <a:gd name="T3" fmla="*/ 121 h 121"/>
                <a:gd name="T4" fmla="*/ 129 w 129"/>
                <a:gd name="T5" fmla="*/ 0 h 121"/>
                <a:gd name="T6" fmla="*/ 0 w 129"/>
                <a:gd name="T7" fmla="*/ 8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21">
                  <a:moveTo>
                    <a:pt x="0" y="8"/>
                  </a:moveTo>
                  <a:lnTo>
                    <a:pt x="0" y="121"/>
                  </a:lnTo>
                  <a:lnTo>
                    <a:pt x="129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2" name="Freeform 667"/>
            <p:cNvSpPr>
              <a:spLocks/>
            </p:cNvSpPr>
            <p:nvPr/>
          </p:nvSpPr>
          <p:spPr bwMode="auto">
            <a:xfrm>
              <a:off x="3498312" y="2725295"/>
              <a:ext cx="78485" cy="34071"/>
            </a:xfrm>
            <a:custGeom>
              <a:avLst/>
              <a:gdLst>
                <a:gd name="T0" fmla="*/ 0 w 129"/>
                <a:gd name="T1" fmla="*/ 0 h 56"/>
                <a:gd name="T2" fmla="*/ 0 w 129"/>
                <a:gd name="T3" fmla="*/ 56 h 56"/>
                <a:gd name="T4" fmla="*/ 129 w 129"/>
                <a:gd name="T5" fmla="*/ 48 h 56"/>
                <a:gd name="T6" fmla="*/ 0 w 12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56">
                  <a:moveTo>
                    <a:pt x="0" y="0"/>
                  </a:moveTo>
                  <a:lnTo>
                    <a:pt x="0" y="56"/>
                  </a:lnTo>
                  <a:lnTo>
                    <a:pt x="12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3" name="Freeform 668"/>
            <p:cNvSpPr>
              <a:spLocks/>
            </p:cNvSpPr>
            <p:nvPr/>
          </p:nvSpPr>
          <p:spPr bwMode="auto">
            <a:xfrm>
              <a:off x="3498312" y="2700959"/>
              <a:ext cx="78485" cy="53540"/>
            </a:xfrm>
            <a:custGeom>
              <a:avLst/>
              <a:gdLst>
                <a:gd name="T0" fmla="*/ 89 w 129"/>
                <a:gd name="T1" fmla="*/ 0 h 88"/>
                <a:gd name="T2" fmla="*/ 0 w 129"/>
                <a:gd name="T3" fmla="*/ 40 h 88"/>
                <a:gd name="T4" fmla="*/ 129 w 129"/>
                <a:gd name="T5" fmla="*/ 88 h 88"/>
                <a:gd name="T6" fmla="*/ 89 w 12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88">
                  <a:moveTo>
                    <a:pt x="89" y="0"/>
                  </a:moveTo>
                  <a:lnTo>
                    <a:pt x="0" y="40"/>
                  </a:lnTo>
                  <a:lnTo>
                    <a:pt x="129" y="88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4" name="Freeform 671"/>
            <p:cNvSpPr>
              <a:spLocks/>
            </p:cNvSpPr>
            <p:nvPr/>
          </p:nvSpPr>
          <p:spPr bwMode="auto">
            <a:xfrm>
              <a:off x="3498312" y="3749856"/>
              <a:ext cx="93087" cy="97345"/>
            </a:xfrm>
            <a:custGeom>
              <a:avLst/>
              <a:gdLst>
                <a:gd name="T0" fmla="*/ 0 w 153"/>
                <a:gd name="T1" fmla="*/ 0 h 160"/>
                <a:gd name="T2" fmla="*/ 81 w 153"/>
                <a:gd name="T3" fmla="*/ 160 h 160"/>
                <a:gd name="T4" fmla="*/ 153 w 153"/>
                <a:gd name="T5" fmla="*/ 160 h 160"/>
                <a:gd name="T6" fmla="*/ 0 w 15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160">
                  <a:moveTo>
                    <a:pt x="0" y="0"/>
                  </a:moveTo>
                  <a:lnTo>
                    <a:pt x="81" y="160"/>
                  </a:lnTo>
                  <a:lnTo>
                    <a:pt x="153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5" name="Freeform 672"/>
            <p:cNvSpPr>
              <a:spLocks/>
            </p:cNvSpPr>
            <p:nvPr/>
          </p:nvSpPr>
          <p:spPr bwMode="auto">
            <a:xfrm>
              <a:off x="3552461" y="2700959"/>
              <a:ext cx="43805" cy="53540"/>
            </a:xfrm>
            <a:custGeom>
              <a:avLst/>
              <a:gdLst>
                <a:gd name="T0" fmla="*/ 0 w 72"/>
                <a:gd name="T1" fmla="*/ 0 h 88"/>
                <a:gd name="T2" fmla="*/ 40 w 72"/>
                <a:gd name="T3" fmla="*/ 88 h 88"/>
                <a:gd name="T4" fmla="*/ 72 w 72"/>
                <a:gd name="T5" fmla="*/ 0 h 88"/>
                <a:gd name="T6" fmla="*/ 0 w 7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8">
                  <a:moveTo>
                    <a:pt x="0" y="0"/>
                  </a:moveTo>
                  <a:lnTo>
                    <a:pt x="40" y="88"/>
                  </a:lnTo>
                  <a:lnTo>
                    <a:pt x="7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6" name="Freeform 674"/>
            <p:cNvSpPr>
              <a:spLocks/>
            </p:cNvSpPr>
            <p:nvPr/>
          </p:nvSpPr>
          <p:spPr bwMode="auto">
            <a:xfrm>
              <a:off x="3522649" y="3222974"/>
              <a:ext cx="112556" cy="170963"/>
            </a:xfrm>
            <a:custGeom>
              <a:avLst/>
              <a:gdLst>
                <a:gd name="T0" fmla="*/ 0 w 185"/>
                <a:gd name="T1" fmla="*/ 0 h 281"/>
                <a:gd name="T2" fmla="*/ 8 w 185"/>
                <a:gd name="T3" fmla="*/ 168 h 281"/>
                <a:gd name="T4" fmla="*/ 185 w 185"/>
                <a:gd name="T5" fmla="*/ 281 h 281"/>
                <a:gd name="T6" fmla="*/ 0 w 185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281">
                  <a:moveTo>
                    <a:pt x="0" y="0"/>
                  </a:moveTo>
                  <a:lnTo>
                    <a:pt x="8" y="168"/>
                  </a:lnTo>
                  <a:lnTo>
                    <a:pt x="185" y="2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7" name="Freeform 675"/>
            <p:cNvSpPr>
              <a:spLocks/>
            </p:cNvSpPr>
            <p:nvPr/>
          </p:nvSpPr>
          <p:spPr bwMode="auto">
            <a:xfrm>
              <a:off x="3493445" y="3393937"/>
              <a:ext cx="141760" cy="126549"/>
            </a:xfrm>
            <a:custGeom>
              <a:avLst/>
              <a:gdLst>
                <a:gd name="T0" fmla="*/ 0 w 233"/>
                <a:gd name="T1" fmla="*/ 96 h 208"/>
                <a:gd name="T2" fmla="*/ 8 w 233"/>
                <a:gd name="T3" fmla="*/ 208 h 208"/>
                <a:gd name="T4" fmla="*/ 233 w 233"/>
                <a:gd name="T5" fmla="*/ 0 h 208"/>
                <a:gd name="T6" fmla="*/ 0 w 233"/>
                <a:gd name="T7" fmla="*/ 9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08">
                  <a:moveTo>
                    <a:pt x="0" y="96"/>
                  </a:moveTo>
                  <a:lnTo>
                    <a:pt x="8" y="208"/>
                  </a:lnTo>
                  <a:lnTo>
                    <a:pt x="233" y="0"/>
                  </a:lnTo>
                  <a:lnTo>
                    <a:pt x="0" y="9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8" name="Freeform 676"/>
            <p:cNvSpPr>
              <a:spLocks/>
            </p:cNvSpPr>
            <p:nvPr/>
          </p:nvSpPr>
          <p:spPr bwMode="auto">
            <a:xfrm>
              <a:off x="3498312" y="3393937"/>
              <a:ext cx="136892" cy="209293"/>
            </a:xfrm>
            <a:custGeom>
              <a:avLst/>
              <a:gdLst>
                <a:gd name="T0" fmla="*/ 0 w 225"/>
                <a:gd name="T1" fmla="*/ 208 h 344"/>
                <a:gd name="T2" fmla="*/ 56 w 225"/>
                <a:gd name="T3" fmla="*/ 344 h 344"/>
                <a:gd name="T4" fmla="*/ 225 w 225"/>
                <a:gd name="T5" fmla="*/ 0 h 344"/>
                <a:gd name="T6" fmla="*/ 0 w 225"/>
                <a:gd name="T7" fmla="*/ 20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344">
                  <a:moveTo>
                    <a:pt x="0" y="208"/>
                  </a:moveTo>
                  <a:lnTo>
                    <a:pt x="56" y="344"/>
                  </a:lnTo>
                  <a:lnTo>
                    <a:pt x="225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9" name="Freeform 677"/>
            <p:cNvSpPr>
              <a:spLocks/>
            </p:cNvSpPr>
            <p:nvPr/>
          </p:nvSpPr>
          <p:spPr bwMode="auto">
            <a:xfrm>
              <a:off x="3493445" y="3374468"/>
              <a:ext cx="141760" cy="34071"/>
            </a:xfrm>
            <a:custGeom>
              <a:avLst/>
              <a:gdLst>
                <a:gd name="T0" fmla="*/ 0 w 233"/>
                <a:gd name="T1" fmla="*/ 0 h 56"/>
                <a:gd name="T2" fmla="*/ 0 w 233"/>
                <a:gd name="T3" fmla="*/ 56 h 56"/>
                <a:gd name="T4" fmla="*/ 233 w 233"/>
                <a:gd name="T5" fmla="*/ 32 h 56"/>
                <a:gd name="T6" fmla="*/ 0 w 233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56">
                  <a:moveTo>
                    <a:pt x="0" y="0"/>
                  </a:moveTo>
                  <a:lnTo>
                    <a:pt x="0" y="56"/>
                  </a:lnTo>
                  <a:lnTo>
                    <a:pt x="233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0" name="Freeform 678"/>
            <p:cNvSpPr>
              <a:spLocks/>
            </p:cNvSpPr>
            <p:nvPr/>
          </p:nvSpPr>
          <p:spPr bwMode="auto">
            <a:xfrm>
              <a:off x="3493445" y="3325187"/>
              <a:ext cx="141760" cy="68750"/>
            </a:xfrm>
            <a:custGeom>
              <a:avLst/>
              <a:gdLst>
                <a:gd name="T0" fmla="*/ 56 w 233"/>
                <a:gd name="T1" fmla="*/ 0 h 113"/>
                <a:gd name="T2" fmla="*/ 0 w 233"/>
                <a:gd name="T3" fmla="*/ 81 h 113"/>
                <a:gd name="T4" fmla="*/ 233 w 233"/>
                <a:gd name="T5" fmla="*/ 113 h 113"/>
                <a:gd name="T6" fmla="*/ 56 w 233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13">
                  <a:moveTo>
                    <a:pt x="56" y="0"/>
                  </a:moveTo>
                  <a:lnTo>
                    <a:pt x="0" y="81"/>
                  </a:lnTo>
                  <a:lnTo>
                    <a:pt x="233" y="113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1" name="Freeform 679"/>
            <p:cNvSpPr>
              <a:spLocks/>
            </p:cNvSpPr>
            <p:nvPr/>
          </p:nvSpPr>
          <p:spPr bwMode="auto">
            <a:xfrm>
              <a:off x="3493445" y="3393937"/>
              <a:ext cx="141760" cy="58407"/>
            </a:xfrm>
            <a:custGeom>
              <a:avLst/>
              <a:gdLst>
                <a:gd name="T0" fmla="*/ 0 w 233"/>
                <a:gd name="T1" fmla="*/ 24 h 96"/>
                <a:gd name="T2" fmla="*/ 0 w 233"/>
                <a:gd name="T3" fmla="*/ 96 h 96"/>
                <a:gd name="T4" fmla="*/ 233 w 233"/>
                <a:gd name="T5" fmla="*/ 0 h 96"/>
                <a:gd name="T6" fmla="*/ 0 w 233"/>
                <a:gd name="T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96">
                  <a:moveTo>
                    <a:pt x="0" y="24"/>
                  </a:moveTo>
                  <a:lnTo>
                    <a:pt x="0" y="96"/>
                  </a:lnTo>
                  <a:lnTo>
                    <a:pt x="233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2" name="Freeform 680"/>
            <p:cNvSpPr>
              <a:spLocks/>
            </p:cNvSpPr>
            <p:nvPr/>
          </p:nvSpPr>
          <p:spPr bwMode="auto">
            <a:xfrm>
              <a:off x="3498312" y="3706051"/>
              <a:ext cx="141760" cy="121682"/>
            </a:xfrm>
            <a:custGeom>
              <a:avLst/>
              <a:gdLst>
                <a:gd name="T0" fmla="*/ 0 w 233"/>
                <a:gd name="T1" fmla="*/ 0 h 200"/>
                <a:gd name="T2" fmla="*/ 0 w 233"/>
                <a:gd name="T3" fmla="*/ 72 h 200"/>
                <a:gd name="T4" fmla="*/ 233 w 233"/>
                <a:gd name="T5" fmla="*/ 200 h 200"/>
                <a:gd name="T6" fmla="*/ 0 w 233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00">
                  <a:moveTo>
                    <a:pt x="0" y="0"/>
                  </a:moveTo>
                  <a:lnTo>
                    <a:pt x="0" y="72"/>
                  </a:lnTo>
                  <a:lnTo>
                    <a:pt x="233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3" name="Freeform 681"/>
            <p:cNvSpPr>
              <a:spLocks/>
            </p:cNvSpPr>
            <p:nvPr/>
          </p:nvSpPr>
          <p:spPr bwMode="auto">
            <a:xfrm>
              <a:off x="3498312" y="3749856"/>
              <a:ext cx="141760" cy="97345"/>
            </a:xfrm>
            <a:custGeom>
              <a:avLst/>
              <a:gdLst>
                <a:gd name="T0" fmla="*/ 0 w 233"/>
                <a:gd name="T1" fmla="*/ 0 h 160"/>
                <a:gd name="T2" fmla="*/ 153 w 233"/>
                <a:gd name="T3" fmla="*/ 160 h 160"/>
                <a:gd name="T4" fmla="*/ 233 w 233"/>
                <a:gd name="T5" fmla="*/ 128 h 160"/>
                <a:gd name="T6" fmla="*/ 0 w 23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60">
                  <a:moveTo>
                    <a:pt x="0" y="0"/>
                  </a:moveTo>
                  <a:lnTo>
                    <a:pt x="153" y="160"/>
                  </a:lnTo>
                  <a:lnTo>
                    <a:pt x="233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4" name="Freeform 683"/>
            <p:cNvSpPr>
              <a:spLocks/>
            </p:cNvSpPr>
            <p:nvPr/>
          </p:nvSpPr>
          <p:spPr bwMode="auto">
            <a:xfrm>
              <a:off x="3576797" y="2700959"/>
              <a:ext cx="68142" cy="53540"/>
            </a:xfrm>
            <a:custGeom>
              <a:avLst/>
              <a:gdLst>
                <a:gd name="T0" fmla="*/ 32 w 112"/>
                <a:gd name="T1" fmla="*/ 0 h 88"/>
                <a:gd name="T2" fmla="*/ 0 w 112"/>
                <a:gd name="T3" fmla="*/ 88 h 88"/>
                <a:gd name="T4" fmla="*/ 112 w 112"/>
                <a:gd name="T5" fmla="*/ 0 h 88"/>
                <a:gd name="T6" fmla="*/ 32 w 11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88">
                  <a:moveTo>
                    <a:pt x="32" y="0"/>
                  </a:moveTo>
                  <a:lnTo>
                    <a:pt x="0" y="88"/>
                  </a:lnTo>
                  <a:lnTo>
                    <a:pt x="11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5" name="Freeform 685"/>
            <p:cNvSpPr>
              <a:spLocks/>
            </p:cNvSpPr>
            <p:nvPr/>
          </p:nvSpPr>
          <p:spPr bwMode="auto">
            <a:xfrm>
              <a:off x="3552461" y="2754499"/>
              <a:ext cx="131416" cy="156361"/>
            </a:xfrm>
            <a:custGeom>
              <a:avLst/>
              <a:gdLst>
                <a:gd name="T0" fmla="*/ 40 w 216"/>
                <a:gd name="T1" fmla="*/ 0 h 257"/>
                <a:gd name="T2" fmla="*/ 0 w 216"/>
                <a:gd name="T3" fmla="*/ 257 h 257"/>
                <a:gd name="T4" fmla="*/ 216 w 216"/>
                <a:gd name="T5" fmla="*/ 73 h 257"/>
                <a:gd name="T6" fmla="*/ 40 w 216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257">
                  <a:moveTo>
                    <a:pt x="40" y="0"/>
                  </a:moveTo>
                  <a:lnTo>
                    <a:pt x="0" y="257"/>
                  </a:lnTo>
                  <a:lnTo>
                    <a:pt x="216" y="73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6" name="Freeform 686"/>
            <p:cNvSpPr>
              <a:spLocks/>
            </p:cNvSpPr>
            <p:nvPr/>
          </p:nvSpPr>
          <p:spPr bwMode="auto">
            <a:xfrm>
              <a:off x="3576797" y="2700959"/>
              <a:ext cx="107080" cy="97954"/>
            </a:xfrm>
            <a:custGeom>
              <a:avLst/>
              <a:gdLst>
                <a:gd name="T0" fmla="*/ 112 w 176"/>
                <a:gd name="T1" fmla="*/ 0 h 161"/>
                <a:gd name="T2" fmla="*/ 0 w 176"/>
                <a:gd name="T3" fmla="*/ 88 h 161"/>
                <a:gd name="T4" fmla="*/ 176 w 176"/>
                <a:gd name="T5" fmla="*/ 161 h 161"/>
                <a:gd name="T6" fmla="*/ 112 w 17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61">
                  <a:moveTo>
                    <a:pt x="112" y="0"/>
                  </a:moveTo>
                  <a:lnTo>
                    <a:pt x="0" y="88"/>
                  </a:lnTo>
                  <a:lnTo>
                    <a:pt x="176" y="161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7" name="Freeform 687"/>
            <p:cNvSpPr>
              <a:spLocks/>
            </p:cNvSpPr>
            <p:nvPr/>
          </p:nvSpPr>
          <p:spPr bwMode="auto">
            <a:xfrm>
              <a:off x="3498312" y="2910860"/>
              <a:ext cx="190432" cy="200167"/>
            </a:xfrm>
            <a:custGeom>
              <a:avLst/>
              <a:gdLst>
                <a:gd name="T0" fmla="*/ 89 w 313"/>
                <a:gd name="T1" fmla="*/ 0 h 329"/>
                <a:gd name="T2" fmla="*/ 0 w 313"/>
                <a:gd name="T3" fmla="*/ 232 h 329"/>
                <a:gd name="T4" fmla="*/ 313 w 313"/>
                <a:gd name="T5" fmla="*/ 329 h 329"/>
                <a:gd name="T6" fmla="*/ 89 w 313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329">
                  <a:moveTo>
                    <a:pt x="89" y="0"/>
                  </a:moveTo>
                  <a:lnTo>
                    <a:pt x="0" y="232"/>
                  </a:lnTo>
                  <a:lnTo>
                    <a:pt x="313" y="329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8" name="Freeform 688"/>
            <p:cNvSpPr>
              <a:spLocks/>
            </p:cNvSpPr>
            <p:nvPr/>
          </p:nvSpPr>
          <p:spPr bwMode="auto">
            <a:xfrm>
              <a:off x="3493445" y="3052011"/>
              <a:ext cx="195300" cy="59016"/>
            </a:xfrm>
            <a:custGeom>
              <a:avLst/>
              <a:gdLst>
                <a:gd name="T0" fmla="*/ 8 w 321"/>
                <a:gd name="T1" fmla="*/ 0 h 97"/>
                <a:gd name="T2" fmla="*/ 0 w 321"/>
                <a:gd name="T3" fmla="*/ 81 h 97"/>
                <a:gd name="T4" fmla="*/ 321 w 321"/>
                <a:gd name="T5" fmla="*/ 97 h 97"/>
                <a:gd name="T6" fmla="*/ 8 w 321"/>
                <a:gd name="T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97">
                  <a:moveTo>
                    <a:pt x="8" y="0"/>
                  </a:moveTo>
                  <a:lnTo>
                    <a:pt x="0" y="81"/>
                  </a:lnTo>
                  <a:lnTo>
                    <a:pt x="321" y="9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9" name="Freeform 689"/>
            <p:cNvSpPr>
              <a:spLocks/>
            </p:cNvSpPr>
            <p:nvPr/>
          </p:nvSpPr>
          <p:spPr bwMode="auto">
            <a:xfrm>
              <a:off x="3493445" y="3101292"/>
              <a:ext cx="195300" cy="58407"/>
            </a:xfrm>
            <a:custGeom>
              <a:avLst/>
              <a:gdLst>
                <a:gd name="T0" fmla="*/ 0 w 321"/>
                <a:gd name="T1" fmla="*/ 0 h 96"/>
                <a:gd name="T2" fmla="*/ 8 w 321"/>
                <a:gd name="T3" fmla="*/ 96 h 96"/>
                <a:gd name="T4" fmla="*/ 321 w 321"/>
                <a:gd name="T5" fmla="*/ 16 h 96"/>
                <a:gd name="T6" fmla="*/ 0 w 321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96">
                  <a:moveTo>
                    <a:pt x="0" y="0"/>
                  </a:moveTo>
                  <a:lnTo>
                    <a:pt x="8" y="96"/>
                  </a:lnTo>
                  <a:lnTo>
                    <a:pt x="321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0" name="Freeform 690"/>
            <p:cNvSpPr>
              <a:spLocks/>
            </p:cNvSpPr>
            <p:nvPr/>
          </p:nvSpPr>
          <p:spPr bwMode="auto">
            <a:xfrm>
              <a:off x="3498312" y="3111026"/>
              <a:ext cx="190432" cy="111947"/>
            </a:xfrm>
            <a:custGeom>
              <a:avLst/>
              <a:gdLst>
                <a:gd name="T0" fmla="*/ 0 w 313"/>
                <a:gd name="T1" fmla="*/ 80 h 184"/>
                <a:gd name="T2" fmla="*/ 40 w 313"/>
                <a:gd name="T3" fmla="*/ 184 h 184"/>
                <a:gd name="T4" fmla="*/ 313 w 313"/>
                <a:gd name="T5" fmla="*/ 0 h 184"/>
                <a:gd name="T6" fmla="*/ 0 w 313"/>
                <a:gd name="T7" fmla="*/ 8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3" h="184">
                  <a:moveTo>
                    <a:pt x="0" y="80"/>
                  </a:moveTo>
                  <a:lnTo>
                    <a:pt x="40" y="184"/>
                  </a:lnTo>
                  <a:lnTo>
                    <a:pt x="313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1" name="Freeform 691"/>
            <p:cNvSpPr>
              <a:spLocks/>
            </p:cNvSpPr>
            <p:nvPr/>
          </p:nvSpPr>
          <p:spPr bwMode="auto">
            <a:xfrm>
              <a:off x="3644939" y="2700959"/>
              <a:ext cx="58407" cy="97954"/>
            </a:xfrm>
            <a:custGeom>
              <a:avLst/>
              <a:gdLst>
                <a:gd name="T0" fmla="*/ 0 w 96"/>
                <a:gd name="T1" fmla="*/ 0 h 161"/>
                <a:gd name="T2" fmla="*/ 64 w 96"/>
                <a:gd name="T3" fmla="*/ 161 h 161"/>
                <a:gd name="T4" fmla="*/ 96 w 96"/>
                <a:gd name="T5" fmla="*/ 0 h 161"/>
                <a:gd name="T6" fmla="*/ 0 w 9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61">
                  <a:moveTo>
                    <a:pt x="0" y="0"/>
                  </a:moveTo>
                  <a:lnTo>
                    <a:pt x="64" y="161"/>
                  </a:lnTo>
                  <a:lnTo>
                    <a:pt x="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2" name="Freeform 693"/>
            <p:cNvSpPr>
              <a:spLocks/>
            </p:cNvSpPr>
            <p:nvPr/>
          </p:nvSpPr>
          <p:spPr bwMode="auto">
            <a:xfrm>
              <a:off x="3498312" y="3603229"/>
              <a:ext cx="205034" cy="102821"/>
            </a:xfrm>
            <a:custGeom>
              <a:avLst/>
              <a:gdLst>
                <a:gd name="T0" fmla="*/ 56 w 337"/>
                <a:gd name="T1" fmla="*/ 0 h 169"/>
                <a:gd name="T2" fmla="*/ 0 w 337"/>
                <a:gd name="T3" fmla="*/ 169 h 169"/>
                <a:gd name="T4" fmla="*/ 337 w 337"/>
                <a:gd name="T5" fmla="*/ 81 h 169"/>
                <a:gd name="T6" fmla="*/ 56 w 337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169">
                  <a:moveTo>
                    <a:pt x="56" y="0"/>
                  </a:moveTo>
                  <a:lnTo>
                    <a:pt x="0" y="169"/>
                  </a:lnTo>
                  <a:lnTo>
                    <a:pt x="337" y="8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3" name="Freeform 694"/>
            <p:cNvSpPr>
              <a:spLocks/>
            </p:cNvSpPr>
            <p:nvPr/>
          </p:nvSpPr>
          <p:spPr bwMode="auto">
            <a:xfrm>
              <a:off x="3498312" y="3652511"/>
              <a:ext cx="205034" cy="175222"/>
            </a:xfrm>
            <a:custGeom>
              <a:avLst/>
              <a:gdLst>
                <a:gd name="T0" fmla="*/ 0 w 337"/>
                <a:gd name="T1" fmla="*/ 88 h 288"/>
                <a:gd name="T2" fmla="*/ 233 w 337"/>
                <a:gd name="T3" fmla="*/ 288 h 288"/>
                <a:gd name="T4" fmla="*/ 337 w 337"/>
                <a:gd name="T5" fmla="*/ 0 h 288"/>
                <a:gd name="T6" fmla="*/ 0 w 337"/>
                <a:gd name="T7" fmla="*/ 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288">
                  <a:moveTo>
                    <a:pt x="0" y="88"/>
                  </a:moveTo>
                  <a:lnTo>
                    <a:pt x="233" y="288"/>
                  </a:lnTo>
                  <a:lnTo>
                    <a:pt x="337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4" name="Freeform 697"/>
            <p:cNvSpPr>
              <a:spLocks/>
            </p:cNvSpPr>
            <p:nvPr/>
          </p:nvSpPr>
          <p:spPr bwMode="auto">
            <a:xfrm>
              <a:off x="3552461" y="2798912"/>
              <a:ext cx="175222" cy="150886"/>
            </a:xfrm>
            <a:custGeom>
              <a:avLst/>
              <a:gdLst>
                <a:gd name="T0" fmla="*/ 216 w 288"/>
                <a:gd name="T1" fmla="*/ 0 h 248"/>
                <a:gd name="T2" fmla="*/ 0 w 288"/>
                <a:gd name="T3" fmla="*/ 184 h 248"/>
                <a:gd name="T4" fmla="*/ 288 w 288"/>
                <a:gd name="T5" fmla="*/ 248 h 248"/>
                <a:gd name="T6" fmla="*/ 216 w 288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248">
                  <a:moveTo>
                    <a:pt x="216" y="0"/>
                  </a:moveTo>
                  <a:lnTo>
                    <a:pt x="0" y="184"/>
                  </a:lnTo>
                  <a:lnTo>
                    <a:pt x="288" y="248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" name="Freeform 698"/>
            <p:cNvSpPr>
              <a:spLocks/>
            </p:cNvSpPr>
            <p:nvPr/>
          </p:nvSpPr>
          <p:spPr bwMode="auto">
            <a:xfrm>
              <a:off x="3552461" y="2910860"/>
              <a:ext cx="175222" cy="200167"/>
            </a:xfrm>
            <a:custGeom>
              <a:avLst/>
              <a:gdLst>
                <a:gd name="T0" fmla="*/ 0 w 288"/>
                <a:gd name="T1" fmla="*/ 0 h 329"/>
                <a:gd name="T2" fmla="*/ 224 w 288"/>
                <a:gd name="T3" fmla="*/ 329 h 329"/>
                <a:gd name="T4" fmla="*/ 288 w 288"/>
                <a:gd name="T5" fmla="*/ 64 h 329"/>
                <a:gd name="T6" fmla="*/ 0 w 288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8" h="329">
                  <a:moveTo>
                    <a:pt x="0" y="0"/>
                  </a:moveTo>
                  <a:lnTo>
                    <a:pt x="224" y="329"/>
                  </a:lnTo>
                  <a:lnTo>
                    <a:pt x="28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" name="Freeform 699"/>
            <p:cNvSpPr>
              <a:spLocks/>
            </p:cNvSpPr>
            <p:nvPr/>
          </p:nvSpPr>
          <p:spPr bwMode="auto">
            <a:xfrm>
              <a:off x="3674142" y="3749856"/>
              <a:ext cx="58407" cy="73009"/>
            </a:xfrm>
            <a:custGeom>
              <a:avLst/>
              <a:gdLst>
                <a:gd name="T0" fmla="*/ 0 w 96"/>
                <a:gd name="T1" fmla="*/ 120 h 120"/>
                <a:gd name="T2" fmla="*/ 64 w 96"/>
                <a:gd name="T3" fmla="*/ 112 h 120"/>
                <a:gd name="T4" fmla="*/ 96 w 96"/>
                <a:gd name="T5" fmla="*/ 0 h 120"/>
                <a:gd name="T6" fmla="*/ 0 w 96"/>
                <a:gd name="T7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20">
                  <a:moveTo>
                    <a:pt x="0" y="120"/>
                  </a:moveTo>
                  <a:lnTo>
                    <a:pt x="64" y="112"/>
                  </a:lnTo>
                  <a:lnTo>
                    <a:pt x="9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7" name="Freeform 700"/>
            <p:cNvSpPr>
              <a:spLocks/>
            </p:cNvSpPr>
            <p:nvPr/>
          </p:nvSpPr>
          <p:spPr bwMode="auto">
            <a:xfrm>
              <a:off x="3640071" y="3749856"/>
              <a:ext cx="92478" cy="77876"/>
            </a:xfrm>
            <a:custGeom>
              <a:avLst/>
              <a:gdLst>
                <a:gd name="T0" fmla="*/ 0 w 152"/>
                <a:gd name="T1" fmla="*/ 128 h 128"/>
                <a:gd name="T2" fmla="*/ 56 w 152"/>
                <a:gd name="T3" fmla="*/ 120 h 128"/>
                <a:gd name="T4" fmla="*/ 152 w 152"/>
                <a:gd name="T5" fmla="*/ 0 h 128"/>
                <a:gd name="T6" fmla="*/ 0 w 152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28">
                  <a:moveTo>
                    <a:pt x="0" y="128"/>
                  </a:moveTo>
                  <a:lnTo>
                    <a:pt x="56" y="120"/>
                  </a:lnTo>
                  <a:lnTo>
                    <a:pt x="152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8" name="Freeform 701"/>
            <p:cNvSpPr>
              <a:spLocks/>
            </p:cNvSpPr>
            <p:nvPr/>
          </p:nvSpPr>
          <p:spPr bwMode="auto">
            <a:xfrm>
              <a:off x="3640071" y="3652511"/>
              <a:ext cx="92478" cy="175222"/>
            </a:xfrm>
            <a:custGeom>
              <a:avLst/>
              <a:gdLst>
                <a:gd name="T0" fmla="*/ 104 w 152"/>
                <a:gd name="T1" fmla="*/ 0 h 288"/>
                <a:gd name="T2" fmla="*/ 0 w 152"/>
                <a:gd name="T3" fmla="*/ 288 h 288"/>
                <a:gd name="T4" fmla="*/ 152 w 152"/>
                <a:gd name="T5" fmla="*/ 160 h 288"/>
                <a:gd name="T6" fmla="*/ 104 w 152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88">
                  <a:moveTo>
                    <a:pt x="104" y="0"/>
                  </a:moveTo>
                  <a:lnTo>
                    <a:pt x="0" y="288"/>
                  </a:lnTo>
                  <a:lnTo>
                    <a:pt x="152" y="160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9" name="Freeform 702"/>
            <p:cNvSpPr>
              <a:spLocks/>
            </p:cNvSpPr>
            <p:nvPr/>
          </p:nvSpPr>
          <p:spPr bwMode="auto">
            <a:xfrm>
              <a:off x="3635204" y="3334921"/>
              <a:ext cx="117423" cy="59016"/>
            </a:xfrm>
            <a:custGeom>
              <a:avLst/>
              <a:gdLst>
                <a:gd name="T0" fmla="*/ 0 w 193"/>
                <a:gd name="T1" fmla="*/ 97 h 97"/>
                <a:gd name="T2" fmla="*/ 144 w 193"/>
                <a:gd name="T3" fmla="*/ 81 h 97"/>
                <a:gd name="T4" fmla="*/ 193 w 193"/>
                <a:gd name="T5" fmla="*/ 0 h 97"/>
                <a:gd name="T6" fmla="*/ 0 w 193"/>
                <a:gd name="T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97">
                  <a:moveTo>
                    <a:pt x="0" y="97"/>
                  </a:moveTo>
                  <a:lnTo>
                    <a:pt x="144" y="81"/>
                  </a:lnTo>
                  <a:lnTo>
                    <a:pt x="193" y="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0" name="Freeform 703"/>
            <p:cNvSpPr>
              <a:spLocks/>
            </p:cNvSpPr>
            <p:nvPr/>
          </p:nvSpPr>
          <p:spPr bwMode="auto">
            <a:xfrm>
              <a:off x="3683877" y="2700959"/>
              <a:ext cx="78485" cy="97954"/>
            </a:xfrm>
            <a:custGeom>
              <a:avLst/>
              <a:gdLst>
                <a:gd name="T0" fmla="*/ 32 w 129"/>
                <a:gd name="T1" fmla="*/ 0 h 161"/>
                <a:gd name="T2" fmla="*/ 0 w 129"/>
                <a:gd name="T3" fmla="*/ 161 h 161"/>
                <a:gd name="T4" fmla="*/ 129 w 129"/>
                <a:gd name="T5" fmla="*/ 0 h 161"/>
                <a:gd name="T6" fmla="*/ 32 w 129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161">
                  <a:moveTo>
                    <a:pt x="32" y="0"/>
                  </a:moveTo>
                  <a:lnTo>
                    <a:pt x="0" y="161"/>
                  </a:lnTo>
                  <a:lnTo>
                    <a:pt x="129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1" name="Freeform 704"/>
            <p:cNvSpPr>
              <a:spLocks/>
            </p:cNvSpPr>
            <p:nvPr/>
          </p:nvSpPr>
          <p:spPr bwMode="auto">
            <a:xfrm>
              <a:off x="3635204" y="3384202"/>
              <a:ext cx="127158" cy="116815"/>
            </a:xfrm>
            <a:custGeom>
              <a:avLst/>
              <a:gdLst>
                <a:gd name="T0" fmla="*/ 144 w 209"/>
                <a:gd name="T1" fmla="*/ 0 h 192"/>
                <a:gd name="T2" fmla="*/ 0 w 209"/>
                <a:gd name="T3" fmla="*/ 16 h 192"/>
                <a:gd name="T4" fmla="*/ 209 w 209"/>
                <a:gd name="T5" fmla="*/ 192 h 192"/>
                <a:gd name="T6" fmla="*/ 144 w 209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92">
                  <a:moveTo>
                    <a:pt x="144" y="0"/>
                  </a:moveTo>
                  <a:lnTo>
                    <a:pt x="0" y="16"/>
                  </a:lnTo>
                  <a:lnTo>
                    <a:pt x="209" y="192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2" name="Freeform 705"/>
            <p:cNvSpPr>
              <a:spLocks/>
            </p:cNvSpPr>
            <p:nvPr/>
          </p:nvSpPr>
          <p:spPr bwMode="auto">
            <a:xfrm>
              <a:off x="3532383" y="3535088"/>
              <a:ext cx="229979" cy="117423"/>
            </a:xfrm>
            <a:custGeom>
              <a:avLst/>
              <a:gdLst>
                <a:gd name="T0" fmla="*/ 0 w 378"/>
                <a:gd name="T1" fmla="*/ 112 h 193"/>
                <a:gd name="T2" fmla="*/ 281 w 378"/>
                <a:gd name="T3" fmla="*/ 193 h 193"/>
                <a:gd name="T4" fmla="*/ 378 w 378"/>
                <a:gd name="T5" fmla="*/ 0 h 193"/>
                <a:gd name="T6" fmla="*/ 0 w 378"/>
                <a:gd name="T7" fmla="*/ 1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193">
                  <a:moveTo>
                    <a:pt x="0" y="112"/>
                  </a:moveTo>
                  <a:lnTo>
                    <a:pt x="281" y="193"/>
                  </a:lnTo>
                  <a:lnTo>
                    <a:pt x="37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3" name="Freeform 706"/>
            <p:cNvSpPr>
              <a:spLocks/>
            </p:cNvSpPr>
            <p:nvPr/>
          </p:nvSpPr>
          <p:spPr bwMode="auto">
            <a:xfrm>
              <a:off x="3532383" y="3393937"/>
              <a:ext cx="229979" cy="209293"/>
            </a:xfrm>
            <a:custGeom>
              <a:avLst/>
              <a:gdLst>
                <a:gd name="T0" fmla="*/ 169 w 378"/>
                <a:gd name="T1" fmla="*/ 0 h 344"/>
                <a:gd name="T2" fmla="*/ 0 w 378"/>
                <a:gd name="T3" fmla="*/ 344 h 344"/>
                <a:gd name="T4" fmla="*/ 378 w 378"/>
                <a:gd name="T5" fmla="*/ 232 h 344"/>
                <a:gd name="T6" fmla="*/ 169 w 378"/>
                <a:gd name="T7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8" h="344">
                  <a:moveTo>
                    <a:pt x="169" y="0"/>
                  </a:moveTo>
                  <a:lnTo>
                    <a:pt x="0" y="344"/>
                  </a:lnTo>
                  <a:lnTo>
                    <a:pt x="378" y="232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4" name="Freeform 707"/>
            <p:cNvSpPr>
              <a:spLocks/>
            </p:cNvSpPr>
            <p:nvPr/>
          </p:nvSpPr>
          <p:spPr bwMode="auto">
            <a:xfrm>
              <a:off x="3635204" y="3393937"/>
              <a:ext cx="127158" cy="141151"/>
            </a:xfrm>
            <a:custGeom>
              <a:avLst/>
              <a:gdLst>
                <a:gd name="T0" fmla="*/ 209 w 209"/>
                <a:gd name="T1" fmla="*/ 176 h 232"/>
                <a:gd name="T2" fmla="*/ 0 w 209"/>
                <a:gd name="T3" fmla="*/ 0 h 232"/>
                <a:gd name="T4" fmla="*/ 209 w 209"/>
                <a:gd name="T5" fmla="*/ 232 h 232"/>
                <a:gd name="T6" fmla="*/ 209 w 209"/>
                <a:gd name="T7" fmla="*/ 17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32">
                  <a:moveTo>
                    <a:pt x="209" y="176"/>
                  </a:moveTo>
                  <a:lnTo>
                    <a:pt x="0" y="0"/>
                  </a:lnTo>
                  <a:lnTo>
                    <a:pt x="209" y="232"/>
                  </a:lnTo>
                  <a:lnTo>
                    <a:pt x="209" y="17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5" name="Freeform 708"/>
            <p:cNvSpPr>
              <a:spLocks/>
            </p:cNvSpPr>
            <p:nvPr/>
          </p:nvSpPr>
          <p:spPr bwMode="auto">
            <a:xfrm>
              <a:off x="3703346" y="3608097"/>
              <a:ext cx="59016" cy="44414"/>
            </a:xfrm>
            <a:custGeom>
              <a:avLst/>
              <a:gdLst>
                <a:gd name="T0" fmla="*/ 97 w 97"/>
                <a:gd name="T1" fmla="*/ 0 h 73"/>
                <a:gd name="T2" fmla="*/ 0 w 97"/>
                <a:gd name="T3" fmla="*/ 73 h 73"/>
                <a:gd name="T4" fmla="*/ 97 w 97"/>
                <a:gd name="T5" fmla="*/ 65 h 73"/>
                <a:gd name="T6" fmla="*/ 97 w 9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73">
                  <a:moveTo>
                    <a:pt x="97" y="0"/>
                  </a:moveTo>
                  <a:lnTo>
                    <a:pt x="0" y="73"/>
                  </a:lnTo>
                  <a:lnTo>
                    <a:pt x="97" y="6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6" name="Freeform 709"/>
            <p:cNvSpPr>
              <a:spLocks/>
            </p:cNvSpPr>
            <p:nvPr/>
          </p:nvSpPr>
          <p:spPr bwMode="auto">
            <a:xfrm>
              <a:off x="3703346" y="3652511"/>
              <a:ext cx="59016" cy="97345"/>
            </a:xfrm>
            <a:custGeom>
              <a:avLst/>
              <a:gdLst>
                <a:gd name="T0" fmla="*/ 0 w 97"/>
                <a:gd name="T1" fmla="*/ 0 h 160"/>
                <a:gd name="T2" fmla="*/ 48 w 97"/>
                <a:gd name="T3" fmla="*/ 160 h 160"/>
                <a:gd name="T4" fmla="*/ 97 w 97"/>
                <a:gd name="T5" fmla="*/ 48 h 160"/>
                <a:gd name="T6" fmla="*/ 0 w 97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60">
                  <a:moveTo>
                    <a:pt x="0" y="0"/>
                  </a:moveTo>
                  <a:lnTo>
                    <a:pt x="48" y="160"/>
                  </a:lnTo>
                  <a:lnTo>
                    <a:pt x="97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7" name="Freeform 710"/>
            <p:cNvSpPr>
              <a:spLocks/>
            </p:cNvSpPr>
            <p:nvPr/>
          </p:nvSpPr>
          <p:spPr bwMode="auto">
            <a:xfrm>
              <a:off x="3703346" y="3647643"/>
              <a:ext cx="59016" cy="34071"/>
            </a:xfrm>
            <a:custGeom>
              <a:avLst/>
              <a:gdLst>
                <a:gd name="T0" fmla="*/ 97 w 97"/>
                <a:gd name="T1" fmla="*/ 0 h 56"/>
                <a:gd name="T2" fmla="*/ 0 w 97"/>
                <a:gd name="T3" fmla="*/ 8 h 56"/>
                <a:gd name="T4" fmla="*/ 97 w 97"/>
                <a:gd name="T5" fmla="*/ 56 h 56"/>
                <a:gd name="T6" fmla="*/ 97 w 9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6">
                  <a:moveTo>
                    <a:pt x="97" y="0"/>
                  </a:moveTo>
                  <a:lnTo>
                    <a:pt x="0" y="8"/>
                  </a:lnTo>
                  <a:lnTo>
                    <a:pt x="97" y="5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8" name="Freeform 711"/>
            <p:cNvSpPr>
              <a:spLocks/>
            </p:cNvSpPr>
            <p:nvPr/>
          </p:nvSpPr>
          <p:spPr bwMode="auto">
            <a:xfrm>
              <a:off x="3732550" y="3681714"/>
              <a:ext cx="29812" cy="68142"/>
            </a:xfrm>
            <a:custGeom>
              <a:avLst/>
              <a:gdLst>
                <a:gd name="T0" fmla="*/ 49 w 49"/>
                <a:gd name="T1" fmla="*/ 0 h 112"/>
                <a:gd name="T2" fmla="*/ 0 w 49"/>
                <a:gd name="T3" fmla="*/ 112 h 112"/>
                <a:gd name="T4" fmla="*/ 49 w 49"/>
                <a:gd name="T5" fmla="*/ 80 h 112"/>
                <a:gd name="T6" fmla="*/ 49 w 49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112">
                  <a:moveTo>
                    <a:pt x="49" y="0"/>
                  </a:moveTo>
                  <a:lnTo>
                    <a:pt x="0" y="112"/>
                  </a:lnTo>
                  <a:lnTo>
                    <a:pt x="49" y="8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9" name="Freeform 712"/>
            <p:cNvSpPr>
              <a:spLocks/>
            </p:cNvSpPr>
            <p:nvPr/>
          </p:nvSpPr>
          <p:spPr bwMode="auto">
            <a:xfrm>
              <a:off x="3732550" y="3730387"/>
              <a:ext cx="29812" cy="34071"/>
            </a:xfrm>
            <a:custGeom>
              <a:avLst/>
              <a:gdLst>
                <a:gd name="T0" fmla="*/ 49 w 49"/>
                <a:gd name="T1" fmla="*/ 0 h 56"/>
                <a:gd name="T2" fmla="*/ 0 w 49"/>
                <a:gd name="T3" fmla="*/ 32 h 56"/>
                <a:gd name="T4" fmla="*/ 49 w 49"/>
                <a:gd name="T5" fmla="*/ 56 h 56"/>
                <a:gd name="T6" fmla="*/ 49 w 4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56">
                  <a:moveTo>
                    <a:pt x="49" y="0"/>
                  </a:moveTo>
                  <a:lnTo>
                    <a:pt x="0" y="32"/>
                  </a:lnTo>
                  <a:lnTo>
                    <a:pt x="49" y="56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0" name="Freeform 713"/>
            <p:cNvSpPr>
              <a:spLocks/>
            </p:cNvSpPr>
            <p:nvPr/>
          </p:nvSpPr>
          <p:spPr bwMode="auto">
            <a:xfrm>
              <a:off x="3713081" y="3749856"/>
              <a:ext cx="49281" cy="68142"/>
            </a:xfrm>
            <a:custGeom>
              <a:avLst/>
              <a:gdLst>
                <a:gd name="T0" fmla="*/ 32 w 81"/>
                <a:gd name="T1" fmla="*/ 0 h 112"/>
                <a:gd name="T2" fmla="*/ 0 w 81"/>
                <a:gd name="T3" fmla="*/ 112 h 112"/>
                <a:gd name="T4" fmla="*/ 81 w 81"/>
                <a:gd name="T5" fmla="*/ 80 h 112"/>
                <a:gd name="T6" fmla="*/ 32 w 81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2">
                  <a:moveTo>
                    <a:pt x="32" y="0"/>
                  </a:moveTo>
                  <a:lnTo>
                    <a:pt x="0" y="112"/>
                  </a:lnTo>
                  <a:lnTo>
                    <a:pt x="81" y="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1" name="Freeform 714"/>
            <p:cNvSpPr>
              <a:spLocks/>
            </p:cNvSpPr>
            <p:nvPr/>
          </p:nvSpPr>
          <p:spPr bwMode="auto">
            <a:xfrm>
              <a:off x="3732550" y="3749856"/>
              <a:ext cx="29812" cy="48673"/>
            </a:xfrm>
            <a:custGeom>
              <a:avLst/>
              <a:gdLst>
                <a:gd name="T0" fmla="*/ 49 w 49"/>
                <a:gd name="T1" fmla="*/ 24 h 80"/>
                <a:gd name="T2" fmla="*/ 0 w 49"/>
                <a:gd name="T3" fmla="*/ 0 h 80"/>
                <a:gd name="T4" fmla="*/ 49 w 49"/>
                <a:gd name="T5" fmla="*/ 80 h 80"/>
                <a:gd name="T6" fmla="*/ 49 w 49"/>
                <a:gd name="T7" fmla="*/ 2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80">
                  <a:moveTo>
                    <a:pt x="49" y="24"/>
                  </a:moveTo>
                  <a:lnTo>
                    <a:pt x="0" y="0"/>
                  </a:lnTo>
                  <a:lnTo>
                    <a:pt x="49" y="80"/>
                  </a:lnTo>
                  <a:lnTo>
                    <a:pt x="49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2" name="Freeform 715"/>
            <p:cNvSpPr>
              <a:spLocks/>
            </p:cNvSpPr>
            <p:nvPr/>
          </p:nvSpPr>
          <p:spPr bwMode="auto">
            <a:xfrm>
              <a:off x="3688744" y="2949798"/>
              <a:ext cx="73618" cy="161229"/>
            </a:xfrm>
            <a:custGeom>
              <a:avLst/>
              <a:gdLst>
                <a:gd name="T0" fmla="*/ 64 w 121"/>
                <a:gd name="T1" fmla="*/ 0 h 265"/>
                <a:gd name="T2" fmla="*/ 0 w 121"/>
                <a:gd name="T3" fmla="*/ 265 h 265"/>
                <a:gd name="T4" fmla="*/ 121 w 121"/>
                <a:gd name="T5" fmla="*/ 177 h 265"/>
                <a:gd name="T6" fmla="*/ 64 w 121"/>
                <a:gd name="T7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265">
                  <a:moveTo>
                    <a:pt x="64" y="0"/>
                  </a:moveTo>
                  <a:lnTo>
                    <a:pt x="0" y="265"/>
                  </a:lnTo>
                  <a:lnTo>
                    <a:pt x="121" y="17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3" name="Freeform 716"/>
            <p:cNvSpPr>
              <a:spLocks/>
            </p:cNvSpPr>
            <p:nvPr/>
          </p:nvSpPr>
          <p:spPr bwMode="auto">
            <a:xfrm>
              <a:off x="3703346" y="3535088"/>
              <a:ext cx="63883" cy="117423"/>
            </a:xfrm>
            <a:custGeom>
              <a:avLst/>
              <a:gdLst>
                <a:gd name="T0" fmla="*/ 97 w 105"/>
                <a:gd name="T1" fmla="*/ 0 h 193"/>
                <a:gd name="T2" fmla="*/ 0 w 105"/>
                <a:gd name="T3" fmla="*/ 193 h 193"/>
                <a:gd name="T4" fmla="*/ 105 w 105"/>
                <a:gd name="T5" fmla="*/ 56 h 193"/>
                <a:gd name="T6" fmla="*/ 97 w 105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93">
                  <a:moveTo>
                    <a:pt x="97" y="0"/>
                  </a:moveTo>
                  <a:lnTo>
                    <a:pt x="0" y="193"/>
                  </a:lnTo>
                  <a:lnTo>
                    <a:pt x="105" y="56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4" name="Freeform 717"/>
            <p:cNvSpPr>
              <a:spLocks/>
            </p:cNvSpPr>
            <p:nvPr/>
          </p:nvSpPr>
          <p:spPr bwMode="auto">
            <a:xfrm>
              <a:off x="3703346" y="3569158"/>
              <a:ext cx="63883" cy="83352"/>
            </a:xfrm>
            <a:custGeom>
              <a:avLst/>
              <a:gdLst>
                <a:gd name="T0" fmla="*/ 0 w 105"/>
                <a:gd name="T1" fmla="*/ 137 h 137"/>
                <a:gd name="T2" fmla="*/ 97 w 105"/>
                <a:gd name="T3" fmla="*/ 64 h 137"/>
                <a:gd name="T4" fmla="*/ 105 w 105"/>
                <a:gd name="T5" fmla="*/ 0 h 137"/>
                <a:gd name="T6" fmla="*/ 0 w 105"/>
                <a:gd name="T7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37">
                  <a:moveTo>
                    <a:pt x="0" y="137"/>
                  </a:moveTo>
                  <a:lnTo>
                    <a:pt x="97" y="64"/>
                  </a:lnTo>
                  <a:lnTo>
                    <a:pt x="105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" name="Freeform 718"/>
            <p:cNvSpPr>
              <a:spLocks/>
            </p:cNvSpPr>
            <p:nvPr/>
          </p:nvSpPr>
          <p:spPr bwMode="auto">
            <a:xfrm>
              <a:off x="3683877" y="2798912"/>
              <a:ext cx="83352" cy="150886"/>
            </a:xfrm>
            <a:custGeom>
              <a:avLst/>
              <a:gdLst>
                <a:gd name="T0" fmla="*/ 0 w 137"/>
                <a:gd name="T1" fmla="*/ 0 h 248"/>
                <a:gd name="T2" fmla="*/ 72 w 137"/>
                <a:gd name="T3" fmla="*/ 248 h 248"/>
                <a:gd name="T4" fmla="*/ 137 w 137"/>
                <a:gd name="T5" fmla="*/ 160 h 248"/>
                <a:gd name="T6" fmla="*/ 0 w 137"/>
                <a:gd name="T7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48">
                  <a:moveTo>
                    <a:pt x="0" y="0"/>
                  </a:moveTo>
                  <a:lnTo>
                    <a:pt x="72" y="248"/>
                  </a:lnTo>
                  <a:lnTo>
                    <a:pt x="137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" name="Freeform 719"/>
            <p:cNvSpPr>
              <a:spLocks/>
            </p:cNvSpPr>
            <p:nvPr/>
          </p:nvSpPr>
          <p:spPr bwMode="auto">
            <a:xfrm>
              <a:off x="3522649" y="3111026"/>
              <a:ext cx="244581" cy="141151"/>
            </a:xfrm>
            <a:custGeom>
              <a:avLst/>
              <a:gdLst>
                <a:gd name="T0" fmla="*/ 273 w 402"/>
                <a:gd name="T1" fmla="*/ 0 h 232"/>
                <a:gd name="T2" fmla="*/ 0 w 402"/>
                <a:gd name="T3" fmla="*/ 184 h 232"/>
                <a:gd name="T4" fmla="*/ 402 w 402"/>
                <a:gd name="T5" fmla="*/ 232 h 232"/>
                <a:gd name="T6" fmla="*/ 273 w 402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232">
                  <a:moveTo>
                    <a:pt x="273" y="0"/>
                  </a:moveTo>
                  <a:lnTo>
                    <a:pt x="0" y="184"/>
                  </a:lnTo>
                  <a:lnTo>
                    <a:pt x="402" y="232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" name="Freeform 720"/>
            <p:cNvSpPr>
              <a:spLocks/>
            </p:cNvSpPr>
            <p:nvPr/>
          </p:nvSpPr>
          <p:spPr bwMode="auto">
            <a:xfrm>
              <a:off x="3522649" y="3222974"/>
              <a:ext cx="244581" cy="170963"/>
            </a:xfrm>
            <a:custGeom>
              <a:avLst/>
              <a:gdLst>
                <a:gd name="T0" fmla="*/ 0 w 402"/>
                <a:gd name="T1" fmla="*/ 0 h 281"/>
                <a:gd name="T2" fmla="*/ 185 w 402"/>
                <a:gd name="T3" fmla="*/ 281 h 281"/>
                <a:gd name="T4" fmla="*/ 402 w 402"/>
                <a:gd name="T5" fmla="*/ 48 h 281"/>
                <a:gd name="T6" fmla="*/ 0 w 402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2" h="281">
                  <a:moveTo>
                    <a:pt x="0" y="0"/>
                  </a:moveTo>
                  <a:lnTo>
                    <a:pt x="185" y="281"/>
                  </a:lnTo>
                  <a:lnTo>
                    <a:pt x="40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" name="Freeform 721"/>
            <p:cNvSpPr>
              <a:spLocks/>
            </p:cNvSpPr>
            <p:nvPr/>
          </p:nvSpPr>
          <p:spPr bwMode="auto">
            <a:xfrm>
              <a:off x="3635204" y="3252177"/>
              <a:ext cx="132025" cy="141760"/>
            </a:xfrm>
            <a:custGeom>
              <a:avLst/>
              <a:gdLst>
                <a:gd name="T0" fmla="*/ 0 w 217"/>
                <a:gd name="T1" fmla="*/ 233 h 233"/>
                <a:gd name="T2" fmla="*/ 193 w 217"/>
                <a:gd name="T3" fmla="*/ 136 h 233"/>
                <a:gd name="T4" fmla="*/ 217 w 217"/>
                <a:gd name="T5" fmla="*/ 0 h 233"/>
                <a:gd name="T6" fmla="*/ 0 w 217"/>
                <a:gd name="T7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33">
                  <a:moveTo>
                    <a:pt x="0" y="233"/>
                  </a:moveTo>
                  <a:lnTo>
                    <a:pt x="193" y="136"/>
                  </a:lnTo>
                  <a:lnTo>
                    <a:pt x="217" y="0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" name="Freeform 722"/>
            <p:cNvSpPr>
              <a:spLocks/>
            </p:cNvSpPr>
            <p:nvPr/>
          </p:nvSpPr>
          <p:spPr bwMode="auto">
            <a:xfrm>
              <a:off x="3727682" y="2949798"/>
              <a:ext cx="39547" cy="107689"/>
            </a:xfrm>
            <a:custGeom>
              <a:avLst/>
              <a:gdLst>
                <a:gd name="T0" fmla="*/ 0 w 65"/>
                <a:gd name="T1" fmla="*/ 0 h 177"/>
                <a:gd name="T2" fmla="*/ 57 w 65"/>
                <a:gd name="T3" fmla="*/ 177 h 177"/>
                <a:gd name="T4" fmla="*/ 65 w 65"/>
                <a:gd name="T5" fmla="*/ 80 h 177"/>
                <a:gd name="T6" fmla="*/ 0 w 65"/>
                <a:gd name="T7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177">
                  <a:moveTo>
                    <a:pt x="0" y="0"/>
                  </a:moveTo>
                  <a:lnTo>
                    <a:pt x="57" y="177"/>
                  </a:lnTo>
                  <a:lnTo>
                    <a:pt x="65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" name="Freeform 723"/>
            <p:cNvSpPr>
              <a:spLocks/>
            </p:cNvSpPr>
            <p:nvPr/>
          </p:nvSpPr>
          <p:spPr bwMode="auto">
            <a:xfrm>
              <a:off x="3727682" y="2944931"/>
              <a:ext cx="39547" cy="53540"/>
            </a:xfrm>
            <a:custGeom>
              <a:avLst/>
              <a:gdLst>
                <a:gd name="T0" fmla="*/ 57 w 65"/>
                <a:gd name="T1" fmla="*/ 0 h 88"/>
                <a:gd name="T2" fmla="*/ 0 w 65"/>
                <a:gd name="T3" fmla="*/ 8 h 88"/>
                <a:gd name="T4" fmla="*/ 65 w 65"/>
                <a:gd name="T5" fmla="*/ 88 h 88"/>
                <a:gd name="T6" fmla="*/ 57 w 6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8">
                  <a:moveTo>
                    <a:pt x="57" y="0"/>
                  </a:moveTo>
                  <a:lnTo>
                    <a:pt x="0" y="8"/>
                  </a:lnTo>
                  <a:lnTo>
                    <a:pt x="65" y="88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" name="Freeform 724"/>
            <p:cNvSpPr>
              <a:spLocks/>
            </p:cNvSpPr>
            <p:nvPr/>
          </p:nvSpPr>
          <p:spPr bwMode="auto">
            <a:xfrm>
              <a:off x="3727682" y="2920594"/>
              <a:ext cx="39547" cy="29204"/>
            </a:xfrm>
            <a:custGeom>
              <a:avLst/>
              <a:gdLst>
                <a:gd name="T0" fmla="*/ 0 w 65"/>
                <a:gd name="T1" fmla="*/ 48 h 48"/>
                <a:gd name="T2" fmla="*/ 57 w 65"/>
                <a:gd name="T3" fmla="*/ 40 h 48"/>
                <a:gd name="T4" fmla="*/ 65 w 65"/>
                <a:gd name="T5" fmla="*/ 0 h 48"/>
                <a:gd name="T6" fmla="*/ 0 w 65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8">
                  <a:moveTo>
                    <a:pt x="0" y="48"/>
                  </a:moveTo>
                  <a:lnTo>
                    <a:pt x="57" y="40"/>
                  </a:lnTo>
                  <a:lnTo>
                    <a:pt x="65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" name="Freeform 725"/>
            <p:cNvSpPr>
              <a:spLocks/>
            </p:cNvSpPr>
            <p:nvPr/>
          </p:nvSpPr>
          <p:spPr bwMode="auto">
            <a:xfrm>
              <a:off x="3727682" y="2896258"/>
              <a:ext cx="39547" cy="53540"/>
            </a:xfrm>
            <a:custGeom>
              <a:avLst/>
              <a:gdLst>
                <a:gd name="T0" fmla="*/ 65 w 65"/>
                <a:gd name="T1" fmla="*/ 0 h 88"/>
                <a:gd name="T2" fmla="*/ 0 w 65"/>
                <a:gd name="T3" fmla="*/ 88 h 88"/>
                <a:gd name="T4" fmla="*/ 65 w 65"/>
                <a:gd name="T5" fmla="*/ 40 h 88"/>
                <a:gd name="T6" fmla="*/ 65 w 65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88">
                  <a:moveTo>
                    <a:pt x="65" y="0"/>
                  </a:moveTo>
                  <a:lnTo>
                    <a:pt x="0" y="88"/>
                  </a:lnTo>
                  <a:lnTo>
                    <a:pt x="65" y="4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" name="Freeform 726"/>
            <p:cNvSpPr>
              <a:spLocks/>
            </p:cNvSpPr>
            <p:nvPr/>
          </p:nvSpPr>
          <p:spPr bwMode="auto">
            <a:xfrm>
              <a:off x="3688744" y="3111026"/>
              <a:ext cx="83352" cy="87611"/>
            </a:xfrm>
            <a:custGeom>
              <a:avLst/>
              <a:gdLst>
                <a:gd name="T0" fmla="*/ 121 w 137"/>
                <a:gd name="T1" fmla="*/ 64 h 144"/>
                <a:gd name="T2" fmla="*/ 0 w 137"/>
                <a:gd name="T3" fmla="*/ 0 h 144"/>
                <a:gd name="T4" fmla="*/ 137 w 137"/>
                <a:gd name="T5" fmla="*/ 144 h 144"/>
                <a:gd name="T6" fmla="*/ 121 w 137"/>
                <a:gd name="T7" fmla="*/ 6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44">
                  <a:moveTo>
                    <a:pt x="121" y="64"/>
                  </a:moveTo>
                  <a:lnTo>
                    <a:pt x="0" y="0"/>
                  </a:lnTo>
                  <a:lnTo>
                    <a:pt x="137" y="144"/>
                  </a:lnTo>
                  <a:lnTo>
                    <a:pt x="121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" name="Freeform 727"/>
            <p:cNvSpPr>
              <a:spLocks/>
            </p:cNvSpPr>
            <p:nvPr/>
          </p:nvSpPr>
          <p:spPr bwMode="auto">
            <a:xfrm>
              <a:off x="3688744" y="3111026"/>
              <a:ext cx="83352" cy="141151"/>
            </a:xfrm>
            <a:custGeom>
              <a:avLst/>
              <a:gdLst>
                <a:gd name="T0" fmla="*/ 0 w 137"/>
                <a:gd name="T1" fmla="*/ 0 h 232"/>
                <a:gd name="T2" fmla="*/ 129 w 137"/>
                <a:gd name="T3" fmla="*/ 232 h 232"/>
                <a:gd name="T4" fmla="*/ 137 w 137"/>
                <a:gd name="T5" fmla="*/ 144 h 232"/>
                <a:gd name="T6" fmla="*/ 0 w 137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32">
                  <a:moveTo>
                    <a:pt x="0" y="0"/>
                  </a:moveTo>
                  <a:lnTo>
                    <a:pt x="129" y="232"/>
                  </a:lnTo>
                  <a:lnTo>
                    <a:pt x="137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" name="Freeform 729"/>
            <p:cNvSpPr>
              <a:spLocks/>
            </p:cNvSpPr>
            <p:nvPr/>
          </p:nvSpPr>
          <p:spPr bwMode="auto">
            <a:xfrm>
              <a:off x="3688744" y="3111026"/>
              <a:ext cx="83352" cy="38938"/>
            </a:xfrm>
            <a:custGeom>
              <a:avLst/>
              <a:gdLst>
                <a:gd name="T0" fmla="*/ 0 w 137"/>
                <a:gd name="T1" fmla="*/ 0 h 64"/>
                <a:gd name="T2" fmla="*/ 121 w 137"/>
                <a:gd name="T3" fmla="*/ 64 h 64"/>
                <a:gd name="T4" fmla="*/ 137 w 137"/>
                <a:gd name="T5" fmla="*/ 0 h 64"/>
                <a:gd name="T6" fmla="*/ 0 w 137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64">
                  <a:moveTo>
                    <a:pt x="0" y="0"/>
                  </a:moveTo>
                  <a:lnTo>
                    <a:pt x="121" y="64"/>
                  </a:lnTo>
                  <a:lnTo>
                    <a:pt x="1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" name="Freeform 730"/>
            <p:cNvSpPr>
              <a:spLocks/>
            </p:cNvSpPr>
            <p:nvPr/>
          </p:nvSpPr>
          <p:spPr bwMode="auto">
            <a:xfrm>
              <a:off x="3688744" y="3057486"/>
              <a:ext cx="83352" cy="53540"/>
            </a:xfrm>
            <a:custGeom>
              <a:avLst/>
              <a:gdLst>
                <a:gd name="T0" fmla="*/ 121 w 137"/>
                <a:gd name="T1" fmla="*/ 0 h 88"/>
                <a:gd name="T2" fmla="*/ 0 w 137"/>
                <a:gd name="T3" fmla="*/ 88 h 88"/>
                <a:gd name="T4" fmla="*/ 137 w 137"/>
                <a:gd name="T5" fmla="*/ 88 h 88"/>
                <a:gd name="T6" fmla="*/ 121 w 137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88">
                  <a:moveTo>
                    <a:pt x="121" y="0"/>
                  </a:moveTo>
                  <a:lnTo>
                    <a:pt x="0" y="88"/>
                  </a:lnTo>
                  <a:lnTo>
                    <a:pt x="137" y="88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" name="Freeform 731"/>
            <p:cNvSpPr>
              <a:spLocks/>
            </p:cNvSpPr>
            <p:nvPr/>
          </p:nvSpPr>
          <p:spPr bwMode="auto">
            <a:xfrm>
              <a:off x="3752627" y="3252177"/>
              <a:ext cx="24336" cy="82744"/>
            </a:xfrm>
            <a:custGeom>
              <a:avLst/>
              <a:gdLst>
                <a:gd name="T0" fmla="*/ 24 w 40"/>
                <a:gd name="T1" fmla="*/ 0 h 136"/>
                <a:gd name="T2" fmla="*/ 0 w 40"/>
                <a:gd name="T3" fmla="*/ 136 h 136"/>
                <a:gd name="T4" fmla="*/ 40 w 40"/>
                <a:gd name="T5" fmla="*/ 80 h 136"/>
                <a:gd name="T6" fmla="*/ 24 w 40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36">
                  <a:moveTo>
                    <a:pt x="24" y="0"/>
                  </a:moveTo>
                  <a:lnTo>
                    <a:pt x="0" y="136"/>
                  </a:lnTo>
                  <a:lnTo>
                    <a:pt x="40" y="8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" name="Freeform 733"/>
            <p:cNvSpPr>
              <a:spLocks/>
            </p:cNvSpPr>
            <p:nvPr/>
          </p:nvSpPr>
          <p:spPr bwMode="auto">
            <a:xfrm>
              <a:off x="3722815" y="3384202"/>
              <a:ext cx="59016" cy="116815"/>
            </a:xfrm>
            <a:custGeom>
              <a:avLst/>
              <a:gdLst>
                <a:gd name="T0" fmla="*/ 0 w 97"/>
                <a:gd name="T1" fmla="*/ 0 h 192"/>
                <a:gd name="T2" fmla="*/ 65 w 97"/>
                <a:gd name="T3" fmla="*/ 192 h 192"/>
                <a:gd name="T4" fmla="*/ 97 w 97"/>
                <a:gd name="T5" fmla="*/ 176 h 192"/>
                <a:gd name="T6" fmla="*/ 0 w 97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192">
                  <a:moveTo>
                    <a:pt x="0" y="0"/>
                  </a:moveTo>
                  <a:lnTo>
                    <a:pt x="65" y="192"/>
                  </a:lnTo>
                  <a:lnTo>
                    <a:pt x="97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" name="Freeform 736"/>
            <p:cNvSpPr>
              <a:spLocks/>
            </p:cNvSpPr>
            <p:nvPr/>
          </p:nvSpPr>
          <p:spPr bwMode="auto">
            <a:xfrm>
              <a:off x="3683877" y="2798912"/>
              <a:ext cx="112556" cy="97345"/>
            </a:xfrm>
            <a:custGeom>
              <a:avLst/>
              <a:gdLst>
                <a:gd name="T0" fmla="*/ 0 w 185"/>
                <a:gd name="T1" fmla="*/ 0 h 160"/>
                <a:gd name="T2" fmla="*/ 137 w 185"/>
                <a:gd name="T3" fmla="*/ 160 h 160"/>
                <a:gd name="T4" fmla="*/ 185 w 185"/>
                <a:gd name="T5" fmla="*/ 144 h 160"/>
                <a:gd name="T6" fmla="*/ 0 w 185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60">
                  <a:moveTo>
                    <a:pt x="0" y="0"/>
                  </a:moveTo>
                  <a:lnTo>
                    <a:pt x="137" y="160"/>
                  </a:lnTo>
                  <a:lnTo>
                    <a:pt x="185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" name="Freeform 737"/>
            <p:cNvSpPr>
              <a:spLocks/>
            </p:cNvSpPr>
            <p:nvPr/>
          </p:nvSpPr>
          <p:spPr bwMode="auto">
            <a:xfrm>
              <a:off x="3752627" y="3300850"/>
              <a:ext cx="48673" cy="34071"/>
            </a:xfrm>
            <a:custGeom>
              <a:avLst/>
              <a:gdLst>
                <a:gd name="T0" fmla="*/ 40 w 80"/>
                <a:gd name="T1" fmla="*/ 0 h 56"/>
                <a:gd name="T2" fmla="*/ 0 w 80"/>
                <a:gd name="T3" fmla="*/ 56 h 56"/>
                <a:gd name="T4" fmla="*/ 80 w 80"/>
                <a:gd name="T5" fmla="*/ 16 h 56"/>
                <a:gd name="T6" fmla="*/ 40 w 8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56">
                  <a:moveTo>
                    <a:pt x="40" y="0"/>
                  </a:moveTo>
                  <a:lnTo>
                    <a:pt x="0" y="56"/>
                  </a:lnTo>
                  <a:lnTo>
                    <a:pt x="80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" name="Freeform 740"/>
            <p:cNvSpPr>
              <a:spLocks/>
            </p:cNvSpPr>
            <p:nvPr/>
          </p:nvSpPr>
          <p:spPr bwMode="auto">
            <a:xfrm>
              <a:off x="3762362" y="2691224"/>
              <a:ext cx="53540" cy="78485"/>
            </a:xfrm>
            <a:custGeom>
              <a:avLst/>
              <a:gdLst>
                <a:gd name="T0" fmla="*/ 72 w 88"/>
                <a:gd name="T1" fmla="*/ 0 h 129"/>
                <a:gd name="T2" fmla="*/ 0 w 88"/>
                <a:gd name="T3" fmla="*/ 16 h 129"/>
                <a:gd name="T4" fmla="*/ 88 w 88"/>
                <a:gd name="T5" fmla="*/ 129 h 129"/>
                <a:gd name="T6" fmla="*/ 72 w 88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29">
                  <a:moveTo>
                    <a:pt x="72" y="0"/>
                  </a:moveTo>
                  <a:lnTo>
                    <a:pt x="0" y="16"/>
                  </a:lnTo>
                  <a:lnTo>
                    <a:pt x="88" y="129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" name="Freeform 741"/>
            <p:cNvSpPr>
              <a:spLocks/>
            </p:cNvSpPr>
            <p:nvPr/>
          </p:nvSpPr>
          <p:spPr bwMode="auto">
            <a:xfrm>
              <a:off x="3683877" y="2700959"/>
              <a:ext cx="132025" cy="97954"/>
            </a:xfrm>
            <a:custGeom>
              <a:avLst/>
              <a:gdLst>
                <a:gd name="T0" fmla="*/ 129 w 217"/>
                <a:gd name="T1" fmla="*/ 0 h 161"/>
                <a:gd name="T2" fmla="*/ 0 w 217"/>
                <a:gd name="T3" fmla="*/ 161 h 161"/>
                <a:gd name="T4" fmla="*/ 217 w 217"/>
                <a:gd name="T5" fmla="*/ 113 h 161"/>
                <a:gd name="T6" fmla="*/ 129 w 217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61">
                  <a:moveTo>
                    <a:pt x="129" y="0"/>
                  </a:moveTo>
                  <a:lnTo>
                    <a:pt x="0" y="161"/>
                  </a:lnTo>
                  <a:lnTo>
                    <a:pt x="217" y="113"/>
                  </a:lnTo>
                  <a:lnTo>
                    <a:pt x="12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" name="Freeform 742"/>
            <p:cNvSpPr>
              <a:spLocks/>
            </p:cNvSpPr>
            <p:nvPr/>
          </p:nvSpPr>
          <p:spPr bwMode="auto">
            <a:xfrm>
              <a:off x="3683877" y="2769709"/>
              <a:ext cx="132025" cy="116815"/>
            </a:xfrm>
            <a:custGeom>
              <a:avLst/>
              <a:gdLst>
                <a:gd name="T0" fmla="*/ 0 w 217"/>
                <a:gd name="T1" fmla="*/ 48 h 192"/>
                <a:gd name="T2" fmla="*/ 185 w 217"/>
                <a:gd name="T3" fmla="*/ 192 h 192"/>
                <a:gd name="T4" fmla="*/ 217 w 217"/>
                <a:gd name="T5" fmla="*/ 0 h 192"/>
                <a:gd name="T6" fmla="*/ 0 w 217"/>
                <a:gd name="T7" fmla="*/ 4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92">
                  <a:moveTo>
                    <a:pt x="0" y="48"/>
                  </a:moveTo>
                  <a:lnTo>
                    <a:pt x="185" y="192"/>
                  </a:lnTo>
                  <a:lnTo>
                    <a:pt x="217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" name="Freeform 745"/>
            <p:cNvSpPr>
              <a:spLocks/>
            </p:cNvSpPr>
            <p:nvPr/>
          </p:nvSpPr>
          <p:spPr bwMode="auto">
            <a:xfrm>
              <a:off x="3796433" y="2769709"/>
              <a:ext cx="38938" cy="116815"/>
            </a:xfrm>
            <a:custGeom>
              <a:avLst/>
              <a:gdLst>
                <a:gd name="T0" fmla="*/ 32 w 64"/>
                <a:gd name="T1" fmla="*/ 0 h 192"/>
                <a:gd name="T2" fmla="*/ 0 w 64"/>
                <a:gd name="T3" fmla="*/ 192 h 192"/>
                <a:gd name="T4" fmla="*/ 64 w 64"/>
                <a:gd name="T5" fmla="*/ 168 h 192"/>
                <a:gd name="T6" fmla="*/ 32 w 64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192">
                  <a:moveTo>
                    <a:pt x="32" y="0"/>
                  </a:moveTo>
                  <a:lnTo>
                    <a:pt x="0" y="192"/>
                  </a:lnTo>
                  <a:lnTo>
                    <a:pt x="64" y="16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" name="Freeform 748"/>
            <p:cNvSpPr>
              <a:spLocks/>
            </p:cNvSpPr>
            <p:nvPr/>
          </p:nvSpPr>
          <p:spPr bwMode="auto">
            <a:xfrm>
              <a:off x="3752627" y="3310585"/>
              <a:ext cx="87611" cy="24336"/>
            </a:xfrm>
            <a:custGeom>
              <a:avLst/>
              <a:gdLst>
                <a:gd name="T0" fmla="*/ 80 w 144"/>
                <a:gd name="T1" fmla="*/ 0 h 40"/>
                <a:gd name="T2" fmla="*/ 0 w 144"/>
                <a:gd name="T3" fmla="*/ 40 h 40"/>
                <a:gd name="T4" fmla="*/ 144 w 144"/>
                <a:gd name="T5" fmla="*/ 24 h 40"/>
                <a:gd name="T6" fmla="*/ 80 w 14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40">
                  <a:moveTo>
                    <a:pt x="80" y="0"/>
                  </a:moveTo>
                  <a:lnTo>
                    <a:pt x="0" y="40"/>
                  </a:lnTo>
                  <a:lnTo>
                    <a:pt x="144" y="24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6" name="Freeform 749"/>
            <p:cNvSpPr>
              <a:spLocks/>
            </p:cNvSpPr>
            <p:nvPr/>
          </p:nvSpPr>
          <p:spPr bwMode="auto">
            <a:xfrm>
              <a:off x="3806167" y="2676622"/>
              <a:ext cx="48673" cy="93087"/>
            </a:xfrm>
            <a:custGeom>
              <a:avLst/>
              <a:gdLst>
                <a:gd name="T0" fmla="*/ 0 w 80"/>
                <a:gd name="T1" fmla="*/ 24 h 153"/>
                <a:gd name="T2" fmla="*/ 16 w 80"/>
                <a:gd name="T3" fmla="*/ 153 h 153"/>
                <a:gd name="T4" fmla="*/ 80 w 80"/>
                <a:gd name="T5" fmla="*/ 0 h 153"/>
                <a:gd name="T6" fmla="*/ 0 w 80"/>
                <a:gd name="T7" fmla="*/ 2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53">
                  <a:moveTo>
                    <a:pt x="0" y="24"/>
                  </a:moveTo>
                  <a:lnTo>
                    <a:pt x="16" y="153"/>
                  </a:lnTo>
                  <a:lnTo>
                    <a:pt x="8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7" name="Freeform 752"/>
            <p:cNvSpPr>
              <a:spLocks/>
            </p:cNvSpPr>
            <p:nvPr/>
          </p:nvSpPr>
          <p:spPr bwMode="auto">
            <a:xfrm>
              <a:off x="3722815" y="3384202"/>
              <a:ext cx="136892" cy="107080"/>
            </a:xfrm>
            <a:custGeom>
              <a:avLst/>
              <a:gdLst>
                <a:gd name="T0" fmla="*/ 0 w 225"/>
                <a:gd name="T1" fmla="*/ 0 h 176"/>
                <a:gd name="T2" fmla="*/ 97 w 225"/>
                <a:gd name="T3" fmla="*/ 176 h 176"/>
                <a:gd name="T4" fmla="*/ 225 w 225"/>
                <a:gd name="T5" fmla="*/ 64 h 176"/>
                <a:gd name="T6" fmla="*/ 0 w 225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76">
                  <a:moveTo>
                    <a:pt x="0" y="0"/>
                  </a:moveTo>
                  <a:lnTo>
                    <a:pt x="97" y="176"/>
                  </a:lnTo>
                  <a:lnTo>
                    <a:pt x="225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8" name="Freeform 753"/>
            <p:cNvSpPr>
              <a:spLocks/>
            </p:cNvSpPr>
            <p:nvPr/>
          </p:nvSpPr>
          <p:spPr bwMode="auto">
            <a:xfrm>
              <a:off x="3722815" y="3334921"/>
              <a:ext cx="136892" cy="88220"/>
            </a:xfrm>
            <a:custGeom>
              <a:avLst/>
              <a:gdLst>
                <a:gd name="T0" fmla="*/ 49 w 225"/>
                <a:gd name="T1" fmla="*/ 0 h 145"/>
                <a:gd name="T2" fmla="*/ 0 w 225"/>
                <a:gd name="T3" fmla="*/ 81 h 145"/>
                <a:gd name="T4" fmla="*/ 225 w 225"/>
                <a:gd name="T5" fmla="*/ 145 h 145"/>
                <a:gd name="T6" fmla="*/ 49 w 225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45">
                  <a:moveTo>
                    <a:pt x="49" y="0"/>
                  </a:moveTo>
                  <a:lnTo>
                    <a:pt x="0" y="81"/>
                  </a:lnTo>
                  <a:lnTo>
                    <a:pt x="225" y="145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9" name="Freeform 754"/>
            <p:cNvSpPr>
              <a:spLocks/>
            </p:cNvSpPr>
            <p:nvPr/>
          </p:nvSpPr>
          <p:spPr bwMode="auto">
            <a:xfrm>
              <a:off x="3752627" y="3325187"/>
              <a:ext cx="107080" cy="97954"/>
            </a:xfrm>
            <a:custGeom>
              <a:avLst/>
              <a:gdLst>
                <a:gd name="T0" fmla="*/ 144 w 176"/>
                <a:gd name="T1" fmla="*/ 0 h 161"/>
                <a:gd name="T2" fmla="*/ 0 w 176"/>
                <a:gd name="T3" fmla="*/ 16 h 161"/>
                <a:gd name="T4" fmla="*/ 176 w 176"/>
                <a:gd name="T5" fmla="*/ 161 h 161"/>
                <a:gd name="T6" fmla="*/ 144 w 176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61">
                  <a:moveTo>
                    <a:pt x="144" y="0"/>
                  </a:moveTo>
                  <a:lnTo>
                    <a:pt x="0" y="16"/>
                  </a:lnTo>
                  <a:lnTo>
                    <a:pt x="176" y="161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0" name="Freeform 755"/>
            <p:cNvSpPr>
              <a:spLocks/>
            </p:cNvSpPr>
            <p:nvPr/>
          </p:nvSpPr>
          <p:spPr bwMode="auto">
            <a:xfrm>
              <a:off x="3781831" y="3423140"/>
              <a:ext cx="77876" cy="82744"/>
            </a:xfrm>
            <a:custGeom>
              <a:avLst/>
              <a:gdLst>
                <a:gd name="T0" fmla="*/ 0 w 128"/>
                <a:gd name="T1" fmla="*/ 112 h 136"/>
                <a:gd name="T2" fmla="*/ 72 w 128"/>
                <a:gd name="T3" fmla="*/ 136 h 136"/>
                <a:gd name="T4" fmla="*/ 128 w 128"/>
                <a:gd name="T5" fmla="*/ 0 h 136"/>
                <a:gd name="T6" fmla="*/ 0 w 128"/>
                <a:gd name="T7" fmla="*/ 11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36">
                  <a:moveTo>
                    <a:pt x="0" y="112"/>
                  </a:moveTo>
                  <a:lnTo>
                    <a:pt x="72" y="136"/>
                  </a:lnTo>
                  <a:lnTo>
                    <a:pt x="128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1" name="Freeform 756"/>
            <p:cNvSpPr>
              <a:spLocks/>
            </p:cNvSpPr>
            <p:nvPr/>
          </p:nvSpPr>
          <p:spPr bwMode="auto">
            <a:xfrm>
              <a:off x="3815902" y="2769709"/>
              <a:ext cx="53540" cy="102213"/>
            </a:xfrm>
            <a:custGeom>
              <a:avLst/>
              <a:gdLst>
                <a:gd name="T0" fmla="*/ 0 w 88"/>
                <a:gd name="T1" fmla="*/ 0 h 168"/>
                <a:gd name="T2" fmla="*/ 32 w 88"/>
                <a:gd name="T3" fmla="*/ 168 h 168"/>
                <a:gd name="T4" fmla="*/ 88 w 88"/>
                <a:gd name="T5" fmla="*/ 168 h 168"/>
                <a:gd name="T6" fmla="*/ 0 w 88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68">
                  <a:moveTo>
                    <a:pt x="0" y="0"/>
                  </a:moveTo>
                  <a:lnTo>
                    <a:pt x="32" y="168"/>
                  </a:lnTo>
                  <a:lnTo>
                    <a:pt x="88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2" name="Freeform 759"/>
            <p:cNvSpPr>
              <a:spLocks/>
            </p:cNvSpPr>
            <p:nvPr/>
          </p:nvSpPr>
          <p:spPr bwMode="auto">
            <a:xfrm>
              <a:off x="3825637" y="3423140"/>
              <a:ext cx="53540" cy="87611"/>
            </a:xfrm>
            <a:custGeom>
              <a:avLst/>
              <a:gdLst>
                <a:gd name="T0" fmla="*/ 56 w 88"/>
                <a:gd name="T1" fmla="*/ 0 h 144"/>
                <a:gd name="T2" fmla="*/ 0 w 88"/>
                <a:gd name="T3" fmla="*/ 136 h 144"/>
                <a:gd name="T4" fmla="*/ 88 w 88"/>
                <a:gd name="T5" fmla="*/ 144 h 144"/>
                <a:gd name="T6" fmla="*/ 56 w 8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44">
                  <a:moveTo>
                    <a:pt x="56" y="0"/>
                  </a:moveTo>
                  <a:lnTo>
                    <a:pt x="0" y="136"/>
                  </a:lnTo>
                  <a:lnTo>
                    <a:pt x="88" y="14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3" name="Freeform 763"/>
            <p:cNvSpPr>
              <a:spLocks/>
            </p:cNvSpPr>
            <p:nvPr/>
          </p:nvSpPr>
          <p:spPr bwMode="auto">
            <a:xfrm>
              <a:off x="3840238" y="3315452"/>
              <a:ext cx="58407" cy="107689"/>
            </a:xfrm>
            <a:custGeom>
              <a:avLst/>
              <a:gdLst>
                <a:gd name="T0" fmla="*/ 0 w 96"/>
                <a:gd name="T1" fmla="*/ 16 h 177"/>
                <a:gd name="T2" fmla="*/ 32 w 96"/>
                <a:gd name="T3" fmla="*/ 177 h 177"/>
                <a:gd name="T4" fmla="*/ 96 w 96"/>
                <a:gd name="T5" fmla="*/ 0 h 177"/>
                <a:gd name="T6" fmla="*/ 0 w 96"/>
                <a:gd name="T7" fmla="*/ 16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77">
                  <a:moveTo>
                    <a:pt x="0" y="16"/>
                  </a:moveTo>
                  <a:lnTo>
                    <a:pt x="32" y="177"/>
                  </a:lnTo>
                  <a:lnTo>
                    <a:pt x="96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4" name="Freeform 766"/>
            <p:cNvSpPr>
              <a:spLocks/>
            </p:cNvSpPr>
            <p:nvPr/>
          </p:nvSpPr>
          <p:spPr bwMode="auto">
            <a:xfrm>
              <a:off x="3815902" y="2671755"/>
              <a:ext cx="92478" cy="97954"/>
            </a:xfrm>
            <a:custGeom>
              <a:avLst/>
              <a:gdLst>
                <a:gd name="T0" fmla="*/ 64 w 152"/>
                <a:gd name="T1" fmla="*/ 8 h 161"/>
                <a:gd name="T2" fmla="*/ 0 w 152"/>
                <a:gd name="T3" fmla="*/ 161 h 161"/>
                <a:gd name="T4" fmla="*/ 152 w 152"/>
                <a:gd name="T5" fmla="*/ 0 h 161"/>
                <a:gd name="T6" fmla="*/ 64 w 152"/>
                <a:gd name="T7" fmla="*/ 8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161">
                  <a:moveTo>
                    <a:pt x="64" y="8"/>
                  </a:moveTo>
                  <a:lnTo>
                    <a:pt x="0" y="161"/>
                  </a:lnTo>
                  <a:lnTo>
                    <a:pt x="152" y="0"/>
                  </a:lnTo>
                  <a:lnTo>
                    <a:pt x="64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5" name="Freeform 769"/>
            <p:cNvSpPr>
              <a:spLocks/>
            </p:cNvSpPr>
            <p:nvPr/>
          </p:nvSpPr>
          <p:spPr bwMode="auto">
            <a:xfrm>
              <a:off x="3859708" y="3423140"/>
              <a:ext cx="63275" cy="87611"/>
            </a:xfrm>
            <a:custGeom>
              <a:avLst/>
              <a:gdLst>
                <a:gd name="T0" fmla="*/ 0 w 104"/>
                <a:gd name="T1" fmla="*/ 0 h 144"/>
                <a:gd name="T2" fmla="*/ 32 w 104"/>
                <a:gd name="T3" fmla="*/ 144 h 144"/>
                <a:gd name="T4" fmla="*/ 104 w 104"/>
                <a:gd name="T5" fmla="*/ 72 h 144"/>
                <a:gd name="T6" fmla="*/ 0 w 104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44">
                  <a:moveTo>
                    <a:pt x="0" y="0"/>
                  </a:moveTo>
                  <a:lnTo>
                    <a:pt x="32" y="144"/>
                  </a:lnTo>
                  <a:lnTo>
                    <a:pt x="104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6" name="Freeform 770"/>
            <p:cNvSpPr>
              <a:spLocks/>
            </p:cNvSpPr>
            <p:nvPr/>
          </p:nvSpPr>
          <p:spPr bwMode="auto">
            <a:xfrm>
              <a:off x="3859708" y="3315452"/>
              <a:ext cx="63275" cy="151494"/>
            </a:xfrm>
            <a:custGeom>
              <a:avLst/>
              <a:gdLst>
                <a:gd name="T0" fmla="*/ 64 w 104"/>
                <a:gd name="T1" fmla="*/ 0 h 249"/>
                <a:gd name="T2" fmla="*/ 0 w 104"/>
                <a:gd name="T3" fmla="*/ 177 h 249"/>
                <a:gd name="T4" fmla="*/ 104 w 104"/>
                <a:gd name="T5" fmla="*/ 249 h 249"/>
                <a:gd name="T6" fmla="*/ 64 w 104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49">
                  <a:moveTo>
                    <a:pt x="64" y="0"/>
                  </a:moveTo>
                  <a:lnTo>
                    <a:pt x="0" y="177"/>
                  </a:lnTo>
                  <a:lnTo>
                    <a:pt x="104" y="24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7" name="Freeform 771"/>
            <p:cNvSpPr>
              <a:spLocks/>
            </p:cNvSpPr>
            <p:nvPr/>
          </p:nvSpPr>
          <p:spPr bwMode="auto">
            <a:xfrm>
              <a:off x="3879177" y="3466946"/>
              <a:ext cx="68750" cy="48673"/>
            </a:xfrm>
            <a:custGeom>
              <a:avLst/>
              <a:gdLst>
                <a:gd name="T0" fmla="*/ 72 w 113"/>
                <a:gd name="T1" fmla="*/ 0 h 80"/>
                <a:gd name="T2" fmla="*/ 0 w 113"/>
                <a:gd name="T3" fmla="*/ 72 h 80"/>
                <a:gd name="T4" fmla="*/ 113 w 113"/>
                <a:gd name="T5" fmla="*/ 80 h 80"/>
                <a:gd name="T6" fmla="*/ 72 w 11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80">
                  <a:moveTo>
                    <a:pt x="72" y="0"/>
                  </a:moveTo>
                  <a:lnTo>
                    <a:pt x="0" y="72"/>
                  </a:lnTo>
                  <a:lnTo>
                    <a:pt x="113" y="8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8" name="Freeform 777"/>
            <p:cNvSpPr>
              <a:spLocks/>
            </p:cNvSpPr>
            <p:nvPr/>
          </p:nvSpPr>
          <p:spPr bwMode="auto">
            <a:xfrm>
              <a:off x="3898646" y="3291116"/>
              <a:ext cx="49281" cy="175830"/>
            </a:xfrm>
            <a:custGeom>
              <a:avLst/>
              <a:gdLst>
                <a:gd name="T0" fmla="*/ 0 w 81"/>
                <a:gd name="T1" fmla="*/ 40 h 289"/>
                <a:gd name="T2" fmla="*/ 40 w 81"/>
                <a:gd name="T3" fmla="*/ 289 h 289"/>
                <a:gd name="T4" fmla="*/ 81 w 81"/>
                <a:gd name="T5" fmla="*/ 0 h 289"/>
                <a:gd name="T6" fmla="*/ 0 w 81"/>
                <a:gd name="T7" fmla="*/ 4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289">
                  <a:moveTo>
                    <a:pt x="0" y="40"/>
                  </a:moveTo>
                  <a:lnTo>
                    <a:pt x="40" y="289"/>
                  </a:lnTo>
                  <a:lnTo>
                    <a:pt x="81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9" name="Freeform 779"/>
            <p:cNvSpPr>
              <a:spLocks/>
            </p:cNvSpPr>
            <p:nvPr/>
          </p:nvSpPr>
          <p:spPr bwMode="auto">
            <a:xfrm>
              <a:off x="3815902" y="2671755"/>
              <a:ext cx="132025" cy="151494"/>
            </a:xfrm>
            <a:custGeom>
              <a:avLst/>
              <a:gdLst>
                <a:gd name="T0" fmla="*/ 152 w 217"/>
                <a:gd name="T1" fmla="*/ 0 h 249"/>
                <a:gd name="T2" fmla="*/ 0 w 217"/>
                <a:gd name="T3" fmla="*/ 161 h 249"/>
                <a:gd name="T4" fmla="*/ 217 w 217"/>
                <a:gd name="T5" fmla="*/ 249 h 249"/>
                <a:gd name="T6" fmla="*/ 152 w 217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249">
                  <a:moveTo>
                    <a:pt x="152" y="0"/>
                  </a:moveTo>
                  <a:lnTo>
                    <a:pt x="0" y="161"/>
                  </a:lnTo>
                  <a:lnTo>
                    <a:pt x="217" y="249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0" name="Freeform 780"/>
            <p:cNvSpPr>
              <a:spLocks/>
            </p:cNvSpPr>
            <p:nvPr/>
          </p:nvSpPr>
          <p:spPr bwMode="auto">
            <a:xfrm>
              <a:off x="3815902" y="2769709"/>
              <a:ext cx="132025" cy="102213"/>
            </a:xfrm>
            <a:custGeom>
              <a:avLst/>
              <a:gdLst>
                <a:gd name="T0" fmla="*/ 0 w 217"/>
                <a:gd name="T1" fmla="*/ 0 h 168"/>
                <a:gd name="T2" fmla="*/ 88 w 217"/>
                <a:gd name="T3" fmla="*/ 168 h 168"/>
                <a:gd name="T4" fmla="*/ 217 w 217"/>
                <a:gd name="T5" fmla="*/ 88 h 168"/>
                <a:gd name="T6" fmla="*/ 0 w 217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68">
                  <a:moveTo>
                    <a:pt x="0" y="0"/>
                  </a:moveTo>
                  <a:lnTo>
                    <a:pt x="88" y="168"/>
                  </a:lnTo>
                  <a:lnTo>
                    <a:pt x="217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1" name="Freeform 781"/>
            <p:cNvSpPr>
              <a:spLocks/>
            </p:cNvSpPr>
            <p:nvPr/>
          </p:nvSpPr>
          <p:spPr bwMode="auto">
            <a:xfrm>
              <a:off x="3869442" y="2823249"/>
              <a:ext cx="78485" cy="58407"/>
            </a:xfrm>
            <a:custGeom>
              <a:avLst/>
              <a:gdLst>
                <a:gd name="T0" fmla="*/ 0 w 129"/>
                <a:gd name="T1" fmla="*/ 80 h 96"/>
                <a:gd name="T2" fmla="*/ 80 w 129"/>
                <a:gd name="T3" fmla="*/ 96 h 96"/>
                <a:gd name="T4" fmla="*/ 129 w 129"/>
                <a:gd name="T5" fmla="*/ 0 h 96"/>
                <a:gd name="T6" fmla="*/ 0 w 129"/>
                <a:gd name="T7" fmla="*/ 8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96">
                  <a:moveTo>
                    <a:pt x="0" y="80"/>
                  </a:moveTo>
                  <a:lnTo>
                    <a:pt x="80" y="96"/>
                  </a:lnTo>
                  <a:lnTo>
                    <a:pt x="129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782"/>
            <p:cNvSpPr>
              <a:spLocks/>
            </p:cNvSpPr>
            <p:nvPr/>
          </p:nvSpPr>
          <p:spPr bwMode="auto">
            <a:xfrm>
              <a:off x="3918115" y="2823249"/>
              <a:ext cx="44414" cy="77876"/>
            </a:xfrm>
            <a:custGeom>
              <a:avLst/>
              <a:gdLst>
                <a:gd name="T0" fmla="*/ 49 w 73"/>
                <a:gd name="T1" fmla="*/ 0 h 128"/>
                <a:gd name="T2" fmla="*/ 0 w 73"/>
                <a:gd name="T3" fmla="*/ 96 h 128"/>
                <a:gd name="T4" fmla="*/ 73 w 73"/>
                <a:gd name="T5" fmla="*/ 128 h 128"/>
                <a:gd name="T6" fmla="*/ 49 w 73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28">
                  <a:moveTo>
                    <a:pt x="49" y="0"/>
                  </a:moveTo>
                  <a:lnTo>
                    <a:pt x="0" y="96"/>
                  </a:lnTo>
                  <a:lnTo>
                    <a:pt x="73" y="128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786"/>
            <p:cNvSpPr>
              <a:spLocks/>
            </p:cNvSpPr>
            <p:nvPr/>
          </p:nvSpPr>
          <p:spPr bwMode="auto">
            <a:xfrm>
              <a:off x="3922982" y="3466946"/>
              <a:ext cx="68750" cy="48673"/>
            </a:xfrm>
            <a:custGeom>
              <a:avLst/>
              <a:gdLst>
                <a:gd name="T0" fmla="*/ 0 w 113"/>
                <a:gd name="T1" fmla="*/ 0 h 80"/>
                <a:gd name="T2" fmla="*/ 41 w 113"/>
                <a:gd name="T3" fmla="*/ 80 h 80"/>
                <a:gd name="T4" fmla="*/ 113 w 113"/>
                <a:gd name="T5" fmla="*/ 48 h 80"/>
                <a:gd name="T6" fmla="*/ 0 w 11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80">
                  <a:moveTo>
                    <a:pt x="0" y="0"/>
                  </a:moveTo>
                  <a:lnTo>
                    <a:pt x="41" y="80"/>
                  </a:lnTo>
                  <a:lnTo>
                    <a:pt x="113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787"/>
            <p:cNvSpPr>
              <a:spLocks/>
            </p:cNvSpPr>
            <p:nvPr/>
          </p:nvSpPr>
          <p:spPr bwMode="auto">
            <a:xfrm>
              <a:off x="3947927" y="2823249"/>
              <a:ext cx="43805" cy="102213"/>
            </a:xfrm>
            <a:custGeom>
              <a:avLst/>
              <a:gdLst>
                <a:gd name="T0" fmla="*/ 0 w 72"/>
                <a:gd name="T1" fmla="*/ 0 h 168"/>
                <a:gd name="T2" fmla="*/ 24 w 72"/>
                <a:gd name="T3" fmla="*/ 128 h 168"/>
                <a:gd name="T4" fmla="*/ 72 w 72"/>
                <a:gd name="T5" fmla="*/ 168 h 168"/>
                <a:gd name="T6" fmla="*/ 0 w 72"/>
                <a:gd name="T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68">
                  <a:moveTo>
                    <a:pt x="0" y="0"/>
                  </a:moveTo>
                  <a:lnTo>
                    <a:pt x="24" y="128"/>
                  </a:lnTo>
                  <a:lnTo>
                    <a:pt x="72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788"/>
            <p:cNvSpPr>
              <a:spLocks/>
            </p:cNvSpPr>
            <p:nvPr/>
          </p:nvSpPr>
          <p:spPr bwMode="auto">
            <a:xfrm>
              <a:off x="3947927" y="2744764"/>
              <a:ext cx="58407" cy="180698"/>
            </a:xfrm>
            <a:custGeom>
              <a:avLst/>
              <a:gdLst>
                <a:gd name="T0" fmla="*/ 0 w 96"/>
                <a:gd name="T1" fmla="*/ 129 h 297"/>
                <a:gd name="T2" fmla="*/ 72 w 96"/>
                <a:gd name="T3" fmla="*/ 297 h 297"/>
                <a:gd name="T4" fmla="*/ 96 w 96"/>
                <a:gd name="T5" fmla="*/ 0 h 297"/>
                <a:gd name="T6" fmla="*/ 0 w 96"/>
                <a:gd name="T7" fmla="*/ 129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97">
                  <a:moveTo>
                    <a:pt x="0" y="129"/>
                  </a:moveTo>
                  <a:lnTo>
                    <a:pt x="72" y="297"/>
                  </a:lnTo>
                  <a:lnTo>
                    <a:pt x="9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789"/>
            <p:cNvSpPr>
              <a:spLocks/>
            </p:cNvSpPr>
            <p:nvPr/>
          </p:nvSpPr>
          <p:spPr bwMode="auto">
            <a:xfrm>
              <a:off x="3908380" y="2671755"/>
              <a:ext cx="97954" cy="151494"/>
            </a:xfrm>
            <a:custGeom>
              <a:avLst/>
              <a:gdLst>
                <a:gd name="T0" fmla="*/ 0 w 161"/>
                <a:gd name="T1" fmla="*/ 0 h 249"/>
                <a:gd name="T2" fmla="*/ 65 w 161"/>
                <a:gd name="T3" fmla="*/ 249 h 249"/>
                <a:gd name="T4" fmla="*/ 161 w 161"/>
                <a:gd name="T5" fmla="*/ 120 h 249"/>
                <a:gd name="T6" fmla="*/ 0 w 161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49">
                  <a:moveTo>
                    <a:pt x="0" y="0"/>
                  </a:moveTo>
                  <a:lnTo>
                    <a:pt x="65" y="249"/>
                  </a:lnTo>
                  <a:lnTo>
                    <a:pt x="161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790"/>
            <p:cNvSpPr>
              <a:spLocks/>
            </p:cNvSpPr>
            <p:nvPr/>
          </p:nvSpPr>
          <p:spPr bwMode="auto">
            <a:xfrm>
              <a:off x="3908380" y="2671755"/>
              <a:ext cx="97954" cy="73009"/>
            </a:xfrm>
            <a:custGeom>
              <a:avLst/>
              <a:gdLst>
                <a:gd name="T0" fmla="*/ 105 w 161"/>
                <a:gd name="T1" fmla="*/ 8 h 120"/>
                <a:gd name="T2" fmla="*/ 0 w 161"/>
                <a:gd name="T3" fmla="*/ 0 h 120"/>
                <a:gd name="T4" fmla="*/ 161 w 161"/>
                <a:gd name="T5" fmla="*/ 120 h 120"/>
                <a:gd name="T6" fmla="*/ 105 w 161"/>
                <a:gd name="T7" fmla="*/ 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20">
                  <a:moveTo>
                    <a:pt x="105" y="8"/>
                  </a:moveTo>
                  <a:lnTo>
                    <a:pt x="0" y="0"/>
                  </a:lnTo>
                  <a:lnTo>
                    <a:pt x="161" y="120"/>
                  </a:lnTo>
                  <a:lnTo>
                    <a:pt x="105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" name="Freeform 792"/>
            <p:cNvSpPr>
              <a:spLocks/>
            </p:cNvSpPr>
            <p:nvPr/>
          </p:nvSpPr>
          <p:spPr bwMode="auto">
            <a:xfrm>
              <a:off x="3962529" y="2901125"/>
              <a:ext cx="48673" cy="58407"/>
            </a:xfrm>
            <a:custGeom>
              <a:avLst/>
              <a:gdLst>
                <a:gd name="T0" fmla="*/ 48 w 80"/>
                <a:gd name="T1" fmla="*/ 40 h 96"/>
                <a:gd name="T2" fmla="*/ 0 w 80"/>
                <a:gd name="T3" fmla="*/ 0 h 96"/>
                <a:gd name="T4" fmla="*/ 80 w 80"/>
                <a:gd name="T5" fmla="*/ 96 h 96"/>
                <a:gd name="T6" fmla="*/ 48 w 80"/>
                <a:gd name="T7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96">
                  <a:moveTo>
                    <a:pt x="48" y="40"/>
                  </a:moveTo>
                  <a:lnTo>
                    <a:pt x="0" y="0"/>
                  </a:lnTo>
                  <a:lnTo>
                    <a:pt x="80" y="96"/>
                  </a:lnTo>
                  <a:lnTo>
                    <a:pt x="48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" name="Freeform 795"/>
            <p:cNvSpPr>
              <a:spLocks/>
            </p:cNvSpPr>
            <p:nvPr/>
          </p:nvSpPr>
          <p:spPr bwMode="auto">
            <a:xfrm>
              <a:off x="3972263" y="2676622"/>
              <a:ext cx="48673" cy="68142"/>
            </a:xfrm>
            <a:custGeom>
              <a:avLst/>
              <a:gdLst>
                <a:gd name="T0" fmla="*/ 0 w 80"/>
                <a:gd name="T1" fmla="*/ 0 h 112"/>
                <a:gd name="T2" fmla="*/ 56 w 80"/>
                <a:gd name="T3" fmla="*/ 112 h 112"/>
                <a:gd name="T4" fmla="*/ 80 w 80"/>
                <a:gd name="T5" fmla="*/ 16 h 112"/>
                <a:gd name="T6" fmla="*/ 0 w 80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12">
                  <a:moveTo>
                    <a:pt x="0" y="0"/>
                  </a:moveTo>
                  <a:lnTo>
                    <a:pt x="56" y="112"/>
                  </a:lnTo>
                  <a:lnTo>
                    <a:pt x="8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800"/>
            <p:cNvSpPr>
              <a:spLocks/>
            </p:cNvSpPr>
            <p:nvPr/>
          </p:nvSpPr>
          <p:spPr bwMode="auto">
            <a:xfrm>
              <a:off x="4011201" y="2959532"/>
              <a:ext cx="29204" cy="77876"/>
            </a:xfrm>
            <a:custGeom>
              <a:avLst/>
              <a:gdLst>
                <a:gd name="T0" fmla="*/ 32 w 48"/>
                <a:gd name="T1" fmla="*/ 48 h 128"/>
                <a:gd name="T2" fmla="*/ 0 w 48"/>
                <a:gd name="T3" fmla="*/ 0 h 128"/>
                <a:gd name="T4" fmla="*/ 48 w 48"/>
                <a:gd name="T5" fmla="*/ 128 h 128"/>
                <a:gd name="T6" fmla="*/ 32 w 48"/>
                <a:gd name="T7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28">
                  <a:moveTo>
                    <a:pt x="32" y="48"/>
                  </a:moveTo>
                  <a:lnTo>
                    <a:pt x="0" y="0"/>
                  </a:lnTo>
                  <a:lnTo>
                    <a:pt x="48" y="128"/>
                  </a:lnTo>
                  <a:lnTo>
                    <a:pt x="32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804"/>
            <p:cNvSpPr>
              <a:spLocks/>
            </p:cNvSpPr>
            <p:nvPr/>
          </p:nvSpPr>
          <p:spPr bwMode="auto">
            <a:xfrm>
              <a:off x="3947927" y="3486415"/>
              <a:ext cx="97346" cy="29204"/>
            </a:xfrm>
            <a:custGeom>
              <a:avLst/>
              <a:gdLst>
                <a:gd name="T0" fmla="*/ 72 w 160"/>
                <a:gd name="T1" fmla="*/ 16 h 48"/>
                <a:gd name="T2" fmla="*/ 0 w 160"/>
                <a:gd name="T3" fmla="*/ 48 h 48"/>
                <a:gd name="T4" fmla="*/ 160 w 160"/>
                <a:gd name="T5" fmla="*/ 0 h 48"/>
                <a:gd name="T6" fmla="*/ 72 w 160"/>
                <a:gd name="T7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48">
                  <a:moveTo>
                    <a:pt x="72" y="16"/>
                  </a:moveTo>
                  <a:lnTo>
                    <a:pt x="0" y="48"/>
                  </a:lnTo>
                  <a:lnTo>
                    <a:pt x="160" y="0"/>
                  </a:lnTo>
                  <a:lnTo>
                    <a:pt x="72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805"/>
            <p:cNvSpPr>
              <a:spLocks/>
            </p:cNvSpPr>
            <p:nvPr/>
          </p:nvSpPr>
          <p:spPr bwMode="auto">
            <a:xfrm>
              <a:off x="3947927" y="3242443"/>
              <a:ext cx="102213" cy="102821"/>
            </a:xfrm>
            <a:custGeom>
              <a:avLst/>
              <a:gdLst>
                <a:gd name="T0" fmla="*/ 64 w 168"/>
                <a:gd name="T1" fmla="*/ 0 h 169"/>
                <a:gd name="T2" fmla="*/ 0 w 168"/>
                <a:gd name="T3" fmla="*/ 80 h 169"/>
                <a:gd name="T4" fmla="*/ 168 w 168"/>
                <a:gd name="T5" fmla="*/ 169 h 169"/>
                <a:gd name="T6" fmla="*/ 64 w 168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69">
                  <a:moveTo>
                    <a:pt x="64" y="0"/>
                  </a:moveTo>
                  <a:lnTo>
                    <a:pt x="0" y="80"/>
                  </a:lnTo>
                  <a:lnTo>
                    <a:pt x="168" y="169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806"/>
            <p:cNvSpPr>
              <a:spLocks/>
            </p:cNvSpPr>
            <p:nvPr/>
          </p:nvSpPr>
          <p:spPr bwMode="auto">
            <a:xfrm>
              <a:off x="3986865" y="3208372"/>
              <a:ext cx="63275" cy="136892"/>
            </a:xfrm>
            <a:custGeom>
              <a:avLst/>
              <a:gdLst>
                <a:gd name="T0" fmla="*/ 40 w 104"/>
                <a:gd name="T1" fmla="*/ 0 h 225"/>
                <a:gd name="T2" fmla="*/ 0 w 104"/>
                <a:gd name="T3" fmla="*/ 56 h 225"/>
                <a:gd name="T4" fmla="*/ 104 w 104"/>
                <a:gd name="T5" fmla="*/ 225 h 225"/>
                <a:gd name="T6" fmla="*/ 40 w 104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25">
                  <a:moveTo>
                    <a:pt x="40" y="0"/>
                  </a:moveTo>
                  <a:lnTo>
                    <a:pt x="0" y="56"/>
                  </a:lnTo>
                  <a:lnTo>
                    <a:pt x="104" y="22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807"/>
            <p:cNvSpPr>
              <a:spLocks/>
            </p:cNvSpPr>
            <p:nvPr/>
          </p:nvSpPr>
          <p:spPr bwMode="auto">
            <a:xfrm>
              <a:off x="3922982" y="3291116"/>
              <a:ext cx="127158" cy="175830"/>
            </a:xfrm>
            <a:custGeom>
              <a:avLst/>
              <a:gdLst>
                <a:gd name="T0" fmla="*/ 41 w 209"/>
                <a:gd name="T1" fmla="*/ 0 h 289"/>
                <a:gd name="T2" fmla="*/ 0 w 209"/>
                <a:gd name="T3" fmla="*/ 289 h 289"/>
                <a:gd name="T4" fmla="*/ 209 w 209"/>
                <a:gd name="T5" fmla="*/ 89 h 289"/>
                <a:gd name="T6" fmla="*/ 41 w 20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89">
                  <a:moveTo>
                    <a:pt x="41" y="0"/>
                  </a:moveTo>
                  <a:lnTo>
                    <a:pt x="0" y="289"/>
                  </a:lnTo>
                  <a:lnTo>
                    <a:pt x="209" y="89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808"/>
            <p:cNvSpPr>
              <a:spLocks/>
            </p:cNvSpPr>
            <p:nvPr/>
          </p:nvSpPr>
          <p:spPr bwMode="auto">
            <a:xfrm>
              <a:off x="4006334" y="2686357"/>
              <a:ext cx="58407" cy="58407"/>
            </a:xfrm>
            <a:custGeom>
              <a:avLst/>
              <a:gdLst>
                <a:gd name="T0" fmla="*/ 24 w 96"/>
                <a:gd name="T1" fmla="*/ 0 h 96"/>
                <a:gd name="T2" fmla="*/ 0 w 96"/>
                <a:gd name="T3" fmla="*/ 96 h 96"/>
                <a:gd name="T4" fmla="*/ 96 w 96"/>
                <a:gd name="T5" fmla="*/ 16 h 96"/>
                <a:gd name="T6" fmla="*/ 24 w 9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24" y="0"/>
                  </a:moveTo>
                  <a:lnTo>
                    <a:pt x="0" y="96"/>
                  </a:lnTo>
                  <a:lnTo>
                    <a:pt x="96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" name="Freeform 809"/>
            <p:cNvSpPr>
              <a:spLocks/>
            </p:cNvSpPr>
            <p:nvPr/>
          </p:nvSpPr>
          <p:spPr bwMode="auto">
            <a:xfrm>
              <a:off x="3922982" y="3432875"/>
              <a:ext cx="146627" cy="63275"/>
            </a:xfrm>
            <a:custGeom>
              <a:avLst/>
              <a:gdLst>
                <a:gd name="T0" fmla="*/ 0 w 241"/>
                <a:gd name="T1" fmla="*/ 56 h 104"/>
                <a:gd name="T2" fmla="*/ 113 w 241"/>
                <a:gd name="T3" fmla="*/ 104 h 104"/>
                <a:gd name="T4" fmla="*/ 241 w 241"/>
                <a:gd name="T5" fmla="*/ 0 h 104"/>
                <a:gd name="T6" fmla="*/ 0 w 241"/>
                <a:gd name="T7" fmla="*/ 5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104">
                  <a:moveTo>
                    <a:pt x="0" y="56"/>
                  </a:moveTo>
                  <a:lnTo>
                    <a:pt x="113" y="104"/>
                  </a:lnTo>
                  <a:lnTo>
                    <a:pt x="241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" name="Freeform 810"/>
            <p:cNvSpPr>
              <a:spLocks/>
            </p:cNvSpPr>
            <p:nvPr/>
          </p:nvSpPr>
          <p:spPr bwMode="auto">
            <a:xfrm>
              <a:off x="3922982" y="3345264"/>
              <a:ext cx="146627" cy="121682"/>
            </a:xfrm>
            <a:custGeom>
              <a:avLst/>
              <a:gdLst>
                <a:gd name="T0" fmla="*/ 209 w 241"/>
                <a:gd name="T1" fmla="*/ 0 h 200"/>
                <a:gd name="T2" fmla="*/ 0 w 241"/>
                <a:gd name="T3" fmla="*/ 200 h 200"/>
                <a:gd name="T4" fmla="*/ 241 w 241"/>
                <a:gd name="T5" fmla="*/ 144 h 200"/>
                <a:gd name="T6" fmla="*/ 209 w 241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00">
                  <a:moveTo>
                    <a:pt x="209" y="0"/>
                  </a:moveTo>
                  <a:lnTo>
                    <a:pt x="0" y="200"/>
                  </a:lnTo>
                  <a:lnTo>
                    <a:pt x="241" y="144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811"/>
            <p:cNvSpPr>
              <a:spLocks/>
            </p:cNvSpPr>
            <p:nvPr/>
          </p:nvSpPr>
          <p:spPr bwMode="auto">
            <a:xfrm>
              <a:off x="3991732" y="3432875"/>
              <a:ext cx="77876" cy="63275"/>
            </a:xfrm>
            <a:custGeom>
              <a:avLst/>
              <a:gdLst>
                <a:gd name="T0" fmla="*/ 0 w 128"/>
                <a:gd name="T1" fmla="*/ 104 h 104"/>
                <a:gd name="T2" fmla="*/ 88 w 128"/>
                <a:gd name="T3" fmla="*/ 88 h 104"/>
                <a:gd name="T4" fmla="*/ 128 w 128"/>
                <a:gd name="T5" fmla="*/ 0 h 104"/>
                <a:gd name="T6" fmla="*/ 0 w 128"/>
                <a:gd name="T7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04">
                  <a:moveTo>
                    <a:pt x="0" y="104"/>
                  </a:moveTo>
                  <a:lnTo>
                    <a:pt x="88" y="88"/>
                  </a:lnTo>
                  <a:lnTo>
                    <a:pt x="128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" name="Freeform 812"/>
            <p:cNvSpPr>
              <a:spLocks/>
            </p:cNvSpPr>
            <p:nvPr/>
          </p:nvSpPr>
          <p:spPr bwMode="auto">
            <a:xfrm>
              <a:off x="4030670" y="2988736"/>
              <a:ext cx="48673" cy="78485"/>
            </a:xfrm>
            <a:custGeom>
              <a:avLst/>
              <a:gdLst>
                <a:gd name="T0" fmla="*/ 0 w 80"/>
                <a:gd name="T1" fmla="*/ 0 h 129"/>
                <a:gd name="T2" fmla="*/ 16 w 80"/>
                <a:gd name="T3" fmla="*/ 80 h 129"/>
                <a:gd name="T4" fmla="*/ 80 w 80"/>
                <a:gd name="T5" fmla="*/ 129 h 129"/>
                <a:gd name="T6" fmla="*/ 0 w 80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29">
                  <a:moveTo>
                    <a:pt x="0" y="0"/>
                  </a:moveTo>
                  <a:lnTo>
                    <a:pt x="16" y="80"/>
                  </a:lnTo>
                  <a:lnTo>
                    <a:pt x="80" y="1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" name="Freeform 813"/>
            <p:cNvSpPr>
              <a:spLocks/>
            </p:cNvSpPr>
            <p:nvPr/>
          </p:nvSpPr>
          <p:spPr bwMode="auto">
            <a:xfrm>
              <a:off x="4035538" y="3067221"/>
              <a:ext cx="43805" cy="48673"/>
            </a:xfrm>
            <a:custGeom>
              <a:avLst/>
              <a:gdLst>
                <a:gd name="T0" fmla="*/ 8 w 72"/>
                <a:gd name="T1" fmla="*/ 32 h 80"/>
                <a:gd name="T2" fmla="*/ 0 w 72"/>
                <a:gd name="T3" fmla="*/ 80 h 80"/>
                <a:gd name="T4" fmla="*/ 72 w 72"/>
                <a:gd name="T5" fmla="*/ 0 h 80"/>
                <a:gd name="T6" fmla="*/ 8 w 72"/>
                <a:gd name="T7" fmla="*/ 3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80">
                  <a:moveTo>
                    <a:pt x="8" y="32"/>
                  </a:moveTo>
                  <a:lnTo>
                    <a:pt x="0" y="80"/>
                  </a:lnTo>
                  <a:lnTo>
                    <a:pt x="72" y="0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" name="Freeform 814"/>
            <p:cNvSpPr>
              <a:spLocks/>
            </p:cNvSpPr>
            <p:nvPr/>
          </p:nvSpPr>
          <p:spPr bwMode="auto">
            <a:xfrm>
              <a:off x="4025803" y="3067221"/>
              <a:ext cx="53540" cy="92478"/>
            </a:xfrm>
            <a:custGeom>
              <a:avLst/>
              <a:gdLst>
                <a:gd name="T0" fmla="*/ 16 w 88"/>
                <a:gd name="T1" fmla="*/ 80 h 152"/>
                <a:gd name="T2" fmla="*/ 0 w 88"/>
                <a:gd name="T3" fmla="*/ 152 h 152"/>
                <a:gd name="T4" fmla="*/ 88 w 88"/>
                <a:gd name="T5" fmla="*/ 0 h 152"/>
                <a:gd name="T6" fmla="*/ 16 w 88"/>
                <a:gd name="T7" fmla="*/ 8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152">
                  <a:moveTo>
                    <a:pt x="16" y="80"/>
                  </a:moveTo>
                  <a:lnTo>
                    <a:pt x="0" y="152"/>
                  </a:lnTo>
                  <a:lnTo>
                    <a:pt x="88" y="0"/>
                  </a:lnTo>
                  <a:lnTo>
                    <a:pt x="16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Freeform 815"/>
            <p:cNvSpPr>
              <a:spLocks/>
            </p:cNvSpPr>
            <p:nvPr/>
          </p:nvSpPr>
          <p:spPr bwMode="auto">
            <a:xfrm>
              <a:off x="4040405" y="3037409"/>
              <a:ext cx="38938" cy="49281"/>
            </a:xfrm>
            <a:custGeom>
              <a:avLst/>
              <a:gdLst>
                <a:gd name="T0" fmla="*/ 0 w 64"/>
                <a:gd name="T1" fmla="*/ 0 h 81"/>
                <a:gd name="T2" fmla="*/ 0 w 64"/>
                <a:gd name="T3" fmla="*/ 81 h 81"/>
                <a:gd name="T4" fmla="*/ 64 w 64"/>
                <a:gd name="T5" fmla="*/ 49 h 81"/>
                <a:gd name="T6" fmla="*/ 0 w 64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81">
                  <a:moveTo>
                    <a:pt x="0" y="0"/>
                  </a:moveTo>
                  <a:lnTo>
                    <a:pt x="0" y="81"/>
                  </a:lnTo>
                  <a:lnTo>
                    <a:pt x="64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" name="Freeform 816"/>
            <p:cNvSpPr>
              <a:spLocks/>
            </p:cNvSpPr>
            <p:nvPr/>
          </p:nvSpPr>
          <p:spPr bwMode="auto">
            <a:xfrm>
              <a:off x="4045272" y="3432875"/>
              <a:ext cx="48673" cy="53540"/>
            </a:xfrm>
            <a:custGeom>
              <a:avLst/>
              <a:gdLst>
                <a:gd name="T0" fmla="*/ 40 w 80"/>
                <a:gd name="T1" fmla="*/ 0 h 88"/>
                <a:gd name="T2" fmla="*/ 0 w 80"/>
                <a:gd name="T3" fmla="*/ 88 h 88"/>
                <a:gd name="T4" fmla="*/ 80 w 80"/>
                <a:gd name="T5" fmla="*/ 48 h 88"/>
                <a:gd name="T6" fmla="*/ 40 w 8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88">
                  <a:moveTo>
                    <a:pt x="40" y="0"/>
                  </a:moveTo>
                  <a:lnTo>
                    <a:pt x="0" y="88"/>
                  </a:lnTo>
                  <a:lnTo>
                    <a:pt x="80" y="4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" name="Freeform 817"/>
            <p:cNvSpPr>
              <a:spLocks/>
            </p:cNvSpPr>
            <p:nvPr/>
          </p:nvSpPr>
          <p:spPr bwMode="auto">
            <a:xfrm>
              <a:off x="4006334" y="2696091"/>
              <a:ext cx="111947" cy="48673"/>
            </a:xfrm>
            <a:custGeom>
              <a:avLst/>
              <a:gdLst>
                <a:gd name="T0" fmla="*/ 96 w 184"/>
                <a:gd name="T1" fmla="*/ 0 h 80"/>
                <a:gd name="T2" fmla="*/ 0 w 184"/>
                <a:gd name="T3" fmla="*/ 80 h 80"/>
                <a:gd name="T4" fmla="*/ 184 w 184"/>
                <a:gd name="T5" fmla="*/ 40 h 80"/>
                <a:gd name="T6" fmla="*/ 96 w 1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80">
                  <a:moveTo>
                    <a:pt x="96" y="0"/>
                  </a:moveTo>
                  <a:lnTo>
                    <a:pt x="0" y="80"/>
                  </a:lnTo>
                  <a:lnTo>
                    <a:pt x="184" y="4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" name="Freeform 818"/>
            <p:cNvSpPr>
              <a:spLocks/>
            </p:cNvSpPr>
            <p:nvPr/>
          </p:nvSpPr>
          <p:spPr bwMode="auto">
            <a:xfrm>
              <a:off x="3991732" y="2744764"/>
              <a:ext cx="166096" cy="180698"/>
            </a:xfrm>
            <a:custGeom>
              <a:avLst/>
              <a:gdLst>
                <a:gd name="T0" fmla="*/ 24 w 273"/>
                <a:gd name="T1" fmla="*/ 0 h 297"/>
                <a:gd name="T2" fmla="*/ 0 w 273"/>
                <a:gd name="T3" fmla="*/ 297 h 297"/>
                <a:gd name="T4" fmla="*/ 273 w 273"/>
                <a:gd name="T5" fmla="*/ 0 h 297"/>
                <a:gd name="T6" fmla="*/ 24 w 273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97">
                  <a:moveTo>
                    <a:pt x="24" y="0"/>
                  </a:moveTo>
                  <a:lnTo>
                    <a:pt x="0" y="297"/>
                  </a:lnTo>
                  <a:lnTo>
                    <a:pt x="273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Freeform 819"/>
            <p:cNvSpPr>
              <a:spLocks/>
            </p:cNvSpPr>
            <p:nvPr/>
          </p:nvSpPr>
          <p:spPr bwMode="auto">
            <a:xfrm>
              <a:off x="4006334" y="2720428"/>
              <a:ext cx="151494" cy="24336"/>
            </a:xfrm>
            <a:custGeom>
              <a:avLst/>
              <a:gdLst>
                <a:gd name="T0" fmla="*/ 184 w 249"/>
                <a:gd name="T1" fmla="*/ 0 h 40"/>
                <a:gd name="T2" fmla="*/ 0 w 249"/>
                <a:gd name="T3" fmla="*/ 40 h 40"/>
                <a:gd name="T4" fmla="*/ 249 w 249"/>
                <a:gd name="T5" fmla="*/ 40 h 40"/>
                <a:gd name="T6" fmla="*/ 184 w 24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40">
                  <a:moveTo>
                    <a:pt x="184" y="0"/>
                  </a:moveTo>
                  <a:lnTo>
                    <a:pt x="0" y="40"/>
                  </a:lnTo>
                  <a:lnTo>
                    <a:pt x="249" y="4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" name="Freeform 820"/>
            <p:cNvSpPr>
              <a:spLocks/>
            </p:cNvSpPr>
            <p:nvPr/>
          </p:nvSpPr>
          <p:spPr bwMode="auto">
            <a:xfrm>
              <a:off x="4069609" y="3432875"/>
              <a:ext cx="88220" cy="29204"/>
            </a:xfrm>
            <a:custGeom>
              <a:avLst/>
              <a:gdLst>
                <a:gd name="T0" fmla="*/ 0 w 145"/>
                <a:gd name="T1" fmla="*/ 0 h 48"/>
                <a:gd name="T2" fmla="*/ 40 w 145"/>
                <a:gd name="T3" fmla="*/ 48 h 48"/>
                <a:gd name="T4" fmla="*/ 145 w 145"/>
                <a:gd name="T5" fmla="*/ 0 h 48"/>
                <a:gd name="T6" fmla="*/ 0 w 145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48">
                  <a:moveTo>
                    <a:pt x="0" y="0"/>
                  </a:moveTo>
                  <a:lnTo>
                    <a:pt x="40" y="48"/>
                  </a:lnTo>
                  <a:lnTo>
                    <a:pt x="14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" name="Freeform 821"/>
            <p:cNvSpPr>
              <a:spLocks/>
            </p:cNvSpPr>
            <p:nvPr/>
          </p:nvSpPr>
          <p:spPr bwMode="auto">
            <a:xfrm>
              <a:off x="4050139" y="3345264"/>
              <a:ext cx="107689" cy="87611"/>
            </a:xfrm>
            <a:custGeom>
              <a:avLst/>
              <a:gdLst>
                <a:gd name="T0" fmla="*/ 0 w 177"/>
                <a:gd name="T1" fmla="*/ 0 h 144"/>
                <a:gd name="T2" fmla="*/ 32 w 177"/>
                <a:gd name="T3" fmla="*/ 144 h 144"/>
                <a:gd name="T4" fmla="*/ 177 w 177"/>
                <a:gd name="T5" fmla="*/ 16 h 144"/>
                <a:gd name="T6" fmla="*/ 0 w 177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144">
                  <a:moveTo>
                    <a:pt x="0" y="0"/>
                  </a:moveTo>
                  <a:lnTo>
                    <a:pt x="32" y="144"/>
                  </a:lnTo>
                  <a:lnTo>
                    <a:pt x="177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" name="Freeform 823"/>
            <p:cNvSpPr>
              <a:spLocks/>
            </p:cNvSpPr>
            <p:nvPr/>
          </p:nvSpPr>
          <p:spPr bwMode="auto">
            <a:xfrm>
              <a:off x="4069609" y="3354998"/>
              <a:ext cx="88220" cy="77876"/>
            </a:xfrm>
            <a:custGeom>
              <a:avLst/>
              <a:gdLst>
                <a:gd name="T0" fmla="*/ 0 w 145"/>
                <a:gd name="T1" fmla="*/ 128 h 128"/>
                <a:gd name="T2" fmla="*/ 145 w 145"/>
                <a:gd name="T3" fmla="*/ 128 h 128"/>
                <a:gd name="T4" fmla="*/ 145 w 145"/>
                <a:gd name="T5" fmla="*/ 0 h 128"/>
                <a:gd name="T6" fmla="*/ 0 w 145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28">
                  <a:moveTo>
                    <a:pt x="0" y="128"/>
                  </a:moveTo>
                  <a:lnTo>
                    <a:pt x="145" y="128"/>
                  </a:lnTo>
                  <a:lnTo>
                    <a:pt x="145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824"/>
            <p:cNvSpPr>
              <a:spLocks/>
            </p:cNvSpPr>
            <p:nvPr/>
          </p:nvSpPr>
          <p:spPr bwMode="auto">
            <a:xfrm>
              <a:off x="4011201" y="3159699"/>
              <a:ext cx="146627" cy="195300"/>
            </a:xfrm>
            <a:custGeom>
              <a:avLst/>
              <a:gdLst>
                <a:gd name="T0" fmla="*/ 24 w 241"/>
                <a:gd name="T1" fmla="*/ 0 h 321"/>
                <a:gd name="T2" fmla="*/ 0 w 241"/>
                <a:gd name="T3" fmla="*/ 80 h 321"/>
                <a:gd name="T4" fmla="*/ 241 w 241"/>
                <a:gd name="T5" fmla="*/ 321 h 321"/>
                <a:gd name="T6" fmla="*/ 24 w 241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321">
                  <a:moveTo>
                    <a:pt x="24" y="0"/>
                  </a:moveTo>
                  <a:lnTo>
                    <a:pt x="0" y="80"/>
                  </a:lnTo>
                  <a:lnTo>
                    <a:pt x="241" y="32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" name="Freeform 825"/>
            <p:cNvSpPr>
              <a:spLocks/>
            </p:cNvSpPr>
            <p:nvPr/>
          </p:nvSpPr>
          <p:spPr bwMode="auto">
            <a:xfrm>
              <a:off x="4011201" y="3208372"/>
              <a:ext cx="146627" cy="146627"/>
            </a:xfrm>
            <a:custGeom>
              <a:avLst/>
              <a:gdLst>
                <a:gd name="T0" fmla="*/ 0 w 241"/>
                <a:gd name="T1" fmla="*/ 0 h 241"/>
                <a:gd name="T2" fmla="*/ 64 w 241"/>
                <a:gd name="T3" fmla="*/ 225 h 241"/>
                <a:gd name="T4" fmla="*/ 241 w 241"/>
                <a:gd name="T5" fmla="*/ 241 h 241"/>
                <a:gd name="T6" fmla="*/ 0 w 241"/>
                <a:gd name="T7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241">
                  <a:moveTo>
                    <a:pt x="0" y="0"/>
                  </a:moveTo>
                  <a:lnTo>
                    <a:pt x="64" y="225"/>
                  </a:lnTo>
                  <a:lnTo>
                    <a:pt x="241" y="2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" name="Freeform 826"/>
            <p:cNvSpPr>
              <a:spLocks/>
            </p:cNvSpPr>
            <p:nvPr/>
          </p:nvSpPr>
          <p:spPr bwMode="auto">
            <a:xfrm>
              <a:off x="4157828" y="3354998"/>
              <a:ext cx="34071" cy="77876"/>
            </a:xfrm>
            <a:custGeom>
              <a:avLst/>
              <a:gdLst>
                <a:gd name="T0" fmla="*/ 0 w 56"/>
                <a:gd name="T1" fmla="*/ 0 h 128"/>
                <a:gd name="T2" fmla="*/ 0 w 56"/>
                <a:gd name="T3" fmla="*/ 128 h 128"/>
                <a:gd name="T4" fmla="*/ 56 w 56"/>
                <a:gd name="T5" fmla="*/ 64 h 128"/>
                <a:gd name="T6" fmla="*/ 0 w 56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8">
                  <a:moveTo>
                    <a:pt x="0" y="0"/>
                  </a:moveTo>
                  <a:lnTo>
                    <a:pt x="0" y="128"/>
                  </a:lnTo>
                  <a:lnTo>
                    <a:pt x="56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" name="Freeform 828"/>
            <p:cNvSpPr>
              <a:spLocks/>
            </p:cNvSpPr>
            <p:nvPr/>
          </p:nvSpPr>
          <p:spPr bwMode="auto">
            <a:xfrm>
              <a:off x="4011201" y="2862187"/>
              <a:ext cx="205034" cy="126549"/>
            </a:xfrm>
            <a:custGeom>
              <a:avLst/>
              <a:gdLst>
                <a:gd name="T0" fmla="*/ 0 w 337"/>
                <a:gd name="T1" fmla="*/ 160 h 208"/>
                <a:gd name="T2" fmla="*/ 32 w 337"/>
                <a:gd name="T3" fmla="*/ 208 h 208"/>
                <a:gd name="T4" fmla="*/ 337 w 337"/>
                <a:gd name="T5" fmla="*/ 0 h 208"/>
                <a:gd name="T6" fmla="*/ 0 w 337"/>
                <a:gd name="T7" fmla="*/ 16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7" h="208">
                  <a:moveTo>
                    <a:pt x="0" y="160"/>
                  </a:moveTo>
                  <a:lnTo>
                    <a:pt x="32" y="208"/>
                  </a:lnTo>
                  <a:lnTo>
                    <a:pt x="337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" name="Freeform 829"/>
            <p:cNvSpPr>
              <a:spLocks/>
            </p:cNvSpPr>
            <p:nvPr/>
          </p:nvSpPr>
          <p:spPr bwMode="auto">
            <a:xfrm>
              <a:off x="3991732" y="2744764"/>
              <a:ext cx="224503" cy="180698"/>
            </a:xfrm>
            <a:custGeom>
              <a:avLst/>
              <a:gdLst>
                <a:gd name="T0" fmla="*/ 273 w 369"/>
                <a:gd name="T1" fmla="*/ 0 h 297"/>
                <a:gd name="T2" fmla="*/ 0 w 369"/>
                <a:gd name="T3" fmla="*/ 297 h 297"/>
                <a:gd name="T4" fmla="*/ 369 w 369"/>
                <a:gd name="T5" fmla="*/ 193 h 297"/>
                <a:gd name="T6" fmla="*/ 273 w 369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297">
                  <a:moveTo>
                    <a:pt x="273" y="0"/>
                  </a:moveTo>
                  <a:lnTo>
                    <a:pt x="0" y="297"/>
                  </a:lnTo>
                  <a:lnTo>
                    <a:pt x="369" y="193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" name="Freeform 830"/>
            <p:cNvSpPr>
              <a:spLocks/>
            </p:cNvSpPr>
            <p:nvPr/>
          </p:nvSpPr>
          <p:spPr bwMode="auto">
            <a:xfrm>
              <a:off x="4157828" y="2744764"/>
              <a:ext cx="58407" cy="117423"/>
            </a:xfrm>
            <a:custGeom>
              <a:avLst/>
              <a:gdLst>
                <a:gd name="T0" fmla="*/ 56 w 96"/>
                <a:gd name="T1" fmla="*/ 49 h 193"/>
                <a:gd name="T2" fmla="*/ 0 w 96"/>
                <a:gd name="T3" fmla="*/ 0 h 193"/>
                <a:gd name="T4" fmla="*/ 96 w 96"/>
                <a:gd name="T5" fmla="*/ 193 h 193"/>
                <a:gd name="T6" fmla="*/ 56 w 96"/>
                <a:gd name="T7" fmla="*/ 49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93">
                  <a:moveTo>
                    <a:pt x="56" y="49"/>
                  </a:moveTo>
                  <a:lnTo>
                    <a:pt x="0" y="0"/>
                  </a:lnTo>
                  <a:lnTo>
                    <a:pt x="96" y="193"/>
                  </a:lnTo>
                  <a:lnTo>
                    <a:pt x="56" y="4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" name="Freeform 831"/>
            <p:cNvSpPr>
              <a:spLocks/>
            </p:cNvSpPr>
            <p:nvPr/>
          </p:nvSpPr>
          <p:spPr bwMode="auto">
            <a:xfrm>
              <a:off x="3991732" y="2862187"/>
              <a:ext cx="224503" cy="97345"/>
            </a:xfrm>
            <a:custGeom>
              <a:avLst/>
              <a:gdLst>
                <a:gd name="T0" fmla="*/ 0 w 369"/>
                <a:gd name="T1" fmla="*/ 104 h 160"/>
                <a:gd name="T2" fmla="*/ 32 w 369"/>
                <a:gd name="T3" fmla="*/ 160 h 160"/>
                <a:gd name="T4" fmla="*/ 369 w 369"/>
                <a:gd name="T5" fmla="*/ 0 h 160"/>
                <a:gd name="T6" fmla="*/ 0 w 369"/>
                <a:gd name="T7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9" h="160">
                  <a:moveTo>
                    <a:pt x="0" y="104"/>
                  </a:moveTo>
                  <a:lnTo>
                    <a:pt x="32" y="160"/>
                  </a:lnTo>
                  <a:lnTo>
                    <a:pt x="369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" name="Freeform 832"/>
            <p:cNvSpPr>
              <a:spLocks/>
            </p:cNvSpPr>
            <p:nvPr/>
          </p:nvSpPr>
          <p:spPr bwMode="auto">
            <a:xfrm>
              <a:off x="4030670" y="2862187"/>
              <a:ext cx="185565" cy="205034"/>
            </a:xfrm>
            <a:custGeom>
              <a:avLst/>
              <a:gdLst>
                <a:gd name="T0" fmla="*/ 0 w 305"/>
                <a:gd name="T1" fmla="*/ 208 h 337"/>
                <a:gd name="T2" fmla="*/ 80 w 305"/>
                <a:gd name="T3" fmla="*/ 337 h 337"/>
                <a:gd name="T4" fmla="*/ 305 w 305"/>
                <a:gd name="T5" fmla="*/ 0 h 337"/>
                <a:gd name="T6" fmla="*/ 0 w 305"/>
                <a:gd name="T7" fmla="*/ 20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5" h="337">
                  <a:moveTo>
                    <a:pt x="0" y="208"/>
                  </a:moveTo>
                  <a:lnTo>
                    <a:pt x="80" y="337"/>
                  </a:lnTo>
                  <a:lnTo>
                    <a:pt x="305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" name="Freeform 834"/>
            <p:cNvSpPr>
              <a:spLocks/>
            </p:cNvSpPr>
            <p:nvPr/>
          </p:nvSpPr>
          <p:spPr bwMode="auto">
            <a:xfrm>
              <a:off x="4191899" y="2774576"/>
              <a:ext cx="29204" cy="87611"/>
            </a:xfrm>
            <a:custGeom>
              <a:avLst/>
              <a:gdLst>
                <a:gd name="T0" fmla="*/ 0 w 48"/>
                <a:gd name="T1" fmla="*/ 0 h 144"/>
                <a:gd name="T2" fmla="*/ 40 w 48"/>
                <a:gd name="T3" fmla="*/ 144 h 144"/>
                <a:gd name="T4" fmla="*/ 48 w 48"/>
                <a:gd name="T5" fmla="*/ 56 h 144"/>
                <a:gd name="T6" fmla="*/ 0 w 4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44">
                  <a:moveTo>
                    <a:pt x="0" y="0"/>
                  </a:moveTo>
                  <a:lnTo>
                    <a:pt x="40" y="144"/>
                  </a:lnTo>
                  <a:lnTo>
                    <a:pt x="48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" name="Freeform 835"/>
            <p:cNvSpPr>
              <a:spLocks/>
            </p:cNvSpPr>
            <p:nvPr/>
          </p:nvSpPr>
          <p:spPr bwMode="auto">
            <a:xfrm>
              <a:off x="4157828" y="3354998"/>
              <a:ext cx="82744" cy="38938"/>
            </a:xfrm>
            <a:custGeom>
              <a:avLst/>
              <a:gdLst>
                <a:gd name="T0" fmla="*/ 0 w 136"/>
                <a:gd name="T1" fmla="*/ 0 h 64"/>
                <a:gd name="T2" fmla="*/ 56 w 136"/>
                <a:gd name="T3" fmla="*/ 64 h 64"/>
                <a:gd name="T4" fmla="*/ 136 w 136"/>
                <a:gd name="T5" fmla="*/ 0 h 64"/>
                <a:gd name="T6" fmla="*/ 0 w 13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64">
                  <a:moveTo>
                    <a:pt x="0" y="0"/>
                  </a:moveTo>
                  <a:lnTo>
                    <a:pt x="56" y="64"/>
                  </a:lnTo>
                  <a:lnTo>
                    <a:pt x="13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" name="Freeform 837"/>
            <p:cNvSpPr>
              <a:spLocks/>
            </p:cNvSpPr>
            <p:nvPr/>
          </p:nvSpPr>
          <p:spPr bwMode="auto">
            <a:xfrm>
              <a:off x="4216235" y="2808647"/>
              <a:ext cx="29204" cy="53540"/>
            </a:xfrm>
            <a:custGeom>
              <a:avLst/>
              <a:gdLst>
                <a:gd name="T0" fmla="*/ 8 w 48"/>
                <a:gd name="T1" fmla="*/ 0 h 88"/>
                <a:gd name="T2" fmla="*/ 0 w 48"/>
                <a:gd name="T3" fmla="*/ 88 h 88"/>
                <a:gd name="T4" fmla="*/ 48 w 48"/>
                <a:gd name="T5" fmla="*/ 40 h 88"/>
                <a:gd name="T6" fmla="*/ 8 w 48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8">
                  <a:moveTo>
                    <a:pt x="8" y="0"/>
                  </a:moveTo>
                  <a:lnTo>
                    <a:pt x="0" y="88"/>
                  </a:lnTo>
                  <a:lnTo>
                    <a:pt x="48" y="4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" name="Freeform 839"/>
            <p:cNvSpPr>
              <a:spLocks/>
            </p:cNvSpPr>
            <p:nvPr/>
          </p:nvSpPr>
          <p:spPr bwMode="auto">
            <a:xfrm>
              <a:off x="4079343" y="2862187"/>
              <a:ext cx="170963" cy="205034"/>
            </a:xfrm>
            <a:custGeom>
              <a:avLst/>
              <a:gdLst>
                <a:gd name="T0" fmla="*/ 225 w 281"/>
                <a:gd name="T1" fmla="*/ 0 h 337"/>
                <a:gd name="T2" fmla="*/ 0 w 281"/>
                <a:gd name="T3" fmla="*/ 337 h 337"/>
                <a:gd name="T4" fmla="*/ 281 w 281"/>
                <a:gd name="T5" fmla="*/ 329 h 337"/>
                <a:gd name="T6" fmla="*/ 225 w 281"/>
                <a:gd name="T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337">
                  <a:moveTo>
                    <a:pt x="225" y="0"/>
                  </a:moveTo>
                  <a:lnTo>
                    <a:pt x="0" y="337"/>
                  </a:lnTo>
                  <a:lnTo>
                    <a:pt x="281" y="329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" name="Freeform 840"/>
            <p:cNvSpPr>
              <a:spLocks/>
            </p:cNvSpPr>
            <p:nvPr/>
          </p:nvSpPr>
          <p:spPr bwMode="auto">
            <a:xfrm>
              <a:off x="4157828" y="3310585"/>
              <a:ext cx="107080" cy="44414"/>
            </a:xfrm>
            <a:custGeom>
              <a:avLst/>
              <a:gdLst>
                <a:gd name="T0" fmla="*/ 0 w 176"/>
                <a:gd name="T1" fmla="*/ 73 h 73"/>
                <a:gd name="T2" fmla="*/ 136 w 176"/>
                <a:gd name="T3" fmla="*/ 73 h 73"/>
                <a:gd name="T4" fmla="*/ 176 w 176"/>
                <a:gd name="T5" fmla="*/ 0 h 73"/>
                <a:gd name="T6" fmla="*/ 0 w 176"/>
                <a:gd name="T7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73">
                  <a:moveTo>
                    <a:pt x="0" y="73"/>
                  </a:moveTo>
                  <a:lnTo>
                    <a:pt x="136" y="73"/>
                  </a:lnTo>
                  <a:lnTo>
                    <a:pt x="176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" name="Freeform 841"/>
            <p:cNvSpPr>
              <a:spLocks/>
            </p:cNvSpPr>
            <p:nvPr/>
          </p:nvSpPr>
          <p:spPr bwMode="auto">
            <a:xfrm>
              <a:off x="4216235" y="2832983"/>
              <a:ext cx="58407" cy="53540"/>
            </a:xfrm>
            <a:custGeom>
              <a:avLst/>
              <a:gdLst>
                <a:gd name="T0" fmla="*/ 48 w 96"/>
                <a:gd name="T1" fmla="*/ 0 h 88"/>
                <a:gd name="T2" fmla="*/ 0 w 96"/>
                <a:gd name="T3" fmla="*/ 48 h 88"/>
                <a:gd name="T4" fmla="*/ 96 w 96"/>
                <a:gd name="T5" fmla="*/ 88 h 88"/>
                <a:gd name="T6" fmla="*/ 48 w 96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88">
                  <a:moveTo>
                    <a:pt x="48" y="0"/>
                  </a:moveTo>
                  <a:lnTo>
                    <a:pt x="0" y="48"/>
                  </a:lnTo>
                  <a:lnTo>
                    <a:pt x="96" y="88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" name="Freeform 842"/>
            <p:cNvSpPr>
              <a:spLocks/>
            </p:cNvSpPr>
            <p:nvPr/>
          </p:nvSpPr>
          <p:spPr bwMode="auto">
            <a:xfrm>
              <a:off x="4025803" y="3159699"/>
              <a:ext cx="253707" cy="195300"/>
            </a:xfrm>
            <a:custGeom>
              <a:avLst/>
              <a:gdLst>
                <a:gd name="T0" fmla="*/ 0 w 417"/>
                <a:gd name="T1" fmla="*/ 0 h 321"/>
                <a:gd name="T2" fmla="*/ 217 w 417"/>
                <a:gd name="T3" fmla="*/ 321 h 321"/>
                <a:gd name="T4" fmla="*/ 417 w 417"/>
                <a:gd name="T5" fmla="*/ 160 h 321"/>
                <a:gd name="T6" fmla="*/ 0 w 417"/>
                <a:gd name="T7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321">
                  <a:moveTo>
                    <a:pt x="0" y="0"/>
                  </a:moveTo>
                  <a:lnTo>
                    <a:pt x="217" y="321"/>
                  </a:lnTo>
                  <a:lnTo>
                    <a:pt x="417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" name="Freeform 843"/>
            <p:cNvSpPr>
              <a:spLocks/>
            </p:cNvSpPr>
            <p:nvPr/>
          </p:nvSpPr>
          <p:spPr bwMode="auto">
            <a:xfrm>
              <a:off x="4157828" y="3257045"/>
              <a:ext cx="121682" cy="97954"/>
            </a:xfrm>
            <a:custGeom>
              <a:avLst/>
              <a:gdLst>
                <a:gd name="T0" fmla="*/ 0 w 200"/>
                <a:gd name="T1" fmla="*/ 161 h 161"/>
                <a:gd name="T2" fmla="*/ 176 w 200"/>
                <a:gd name="T3" fmla="*/ 88 h 161"/>
                <a:gd name="T4" fmla="*/ 200 w 200"/>
                <a:gd name="T5" fmla="*/ 0 h 161"/>
                <a:gd name="T6" fmla="*/ 0 w 200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161">
                  <a:moveTo>
                    <a:pt x="0" y="161"/>
                  </a:moveTo>
                  <a:lnTo>
                    <a:pt x="176" y="88"/>
                  </a:lnTo>
                  <a:lnTo>
                    <a:pt x="200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" name="Freeform 844"/>
            <p:cNvSpPr>
              <a:spLocks/>
            </p:cNvSpPr>
            <p:nvPr/>
          </p:nvSpPr>
          <p:spPr bwMode="auto">
            <a:xfrm>
              <a:off x="4216235" y="2862187"/>
              <a:ext cx="73009" cy="200167"/>
            </a:xfrm>
            <a:custGeom>
              <a:avLst/>
              <a:gdLst>
                <a:gd name="T0" fmla="*/ 0 w 120"/>
                <a:gd name="T1" fmla="*/ 0 h 329"/>
                <a:gd name="T2" fmla="*/ 56 w 120"/>
                <a:gd name="T3" fmla="*/ 329 h 329"/>
                <a:gd name="T4" fmla="*/ 120 w 120"/>
                <a:gd name="T5" fmla="*/ 112 h 329"/>
                <a:gd name="T6" fmla="*/ 0 w 120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329">
                  <a:moveTo>
                    <a:pt x="0" y="0"/>
                  </a:moveTo>
                  <a:lnTo>
                    <a:pt x="56" y="329"/>
                  </a:lnTo>
                  <a:lnTo>
                    <a:pt x="120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" name="Freeform 845"/>
            <p:cNvSpPr>
              <a:spLocks/>
            </p:cNvSpPr>
            <p:nvPr/>
          </p:nvSpPr>
          <p:spPr bwMode="auto">
            <a:xfrm>
              <a:off x="4216235" y="2862187"/>
              <a:ext cx="73009" cy="68142"/>
            </a:xfrm>
            <a:custGeom>
              <a:avLst/>
              <a:gdLst>
                <a:gd name="T0" fmla="*/ 96 w 120"/>
                <a:gd name="T1" fmla="*/ 40 h 112"/>
                <a:gd name="T2" fmla="*/ 0 w 120"/>
                <a:gd name="T3" fmla="*/ 0 h 112"/>
                <a:gd name="T4" fmla="*/ 120 w 120"/>
                <a:gd name="T5" fmla="*/ 112 h 112"/>
                <a:gd name="T6" fmla="*/ 96 w 120"/>
                <a:gd name="T7" fmla="*/ 4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112">
                  <a:moveTo>
                    <a:pt x="96" y="40"/>
                  </a:moveTo>
                  <a:lnTo>
                    <a:pt x="0" y="0"/>
                  </a:lnTo>
                  <a:lnTo>
                    <a:pt x="120" y="112"/>
                  </a:lnTo>
                  <a:lnTo>
                    <a:pt x="96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" name="Freeform 846"/>
            <p:cNvSpPr>
              <a:spLocks/>
            </p:cNvSpPr>
            <p:nvPr/>
          </p:nvSpPr>
          <p:spPr bwMode="auto">
            <a:xfrm>
              <a:off x="4079343" y="3062354"/>
              <a:ext cx="209901" cy="131416"/>
            </a:xfrm>
            <a:custGeom>
              <a:avLst/>
              <a:gdLst>
                <a:gd name="T0" fmla="*/ 281 w 345"/>
                <a:gd name="T1" fmla="*/ 0 h 216"/>
                <a:gd name="T2" fmla="*/ 0 w 345"/>
                <a:gd name="T3" fmla="*/ 8 h 216"/>
                <a:gd name="T4" fmla="*/ 345 w 345"/>
                <a:gd name="T5" fmla="*/ 216 h 216"/>
                <a:gd name="T6" fmla="*/ 281 w 345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216">
                  <a:moveTo>
                    <a:pt x="281" y="0"/>
                  </a:moveTo>
                  <a:lnTo>
                    <a:pt x="0" y="8"/>
                  </a:lnTo>
                  <a:lnTo>
                    <a:pt x="345" y="216"/>
                  </a:lnTo>
                  <a:lnTo>
                    <a:pt x="28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" name="Freeform 847"/>
            <p:cNvSpPr>
              <a:spLocks/>
            </p:cNvSpPr>
            <p:nvPr/>
          </p:nvSpPr>
          <p:spPr bwMode="auto">
            <a:xfrm>
              <a:off x="4025803" y="3067221"/>
              <a:ext cx="263442" cy="126549"/>
            </a:xfrm>
            <a:custGeom>
              <a:avLst/>
              <a:gdLst>
                <a:gd name="T0" fmla="*/ 88 w 433"/>
                <a:gd name="T1" fmla="*/ 0 h 208"/>
                <a:gd name="T2" fmla="*/ 0 w 433"/>
                <a:gd name="T3" fmla="*/ 152 h 208"/>
                <a:gd name="T4" fmla="*/ 433 w 433"/>
                <a:gd name="T5" fmla="*/ 208 h 208"/>
                <a:gd name="T6" fmla="*/ 88 w 433"/>
                <a:gd name="T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208">
                  <a:moveTo>
                    <a:pt x="88" y="0"/>
                  </a:moveTo>
                  <a:lnTo>
                    <a:pt x="0" y="152"/>
                  </a:lnTo>
                  <a:lnTo>
                    <a:pt x="433" y="20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" name="Freeform 848"/>
            <p:cNvSpPr>
              <a:spLocks/>
            </p:cNvSpPr>
            <p:nvPr/>
          </p:nvSpPr>
          <p:spPr bwMode="auto">
            <a:xfrm>
              <a:off x="4025803" y="3159699"/>
              <a:ext cx="263442" cy="97345"/>
            </a:xfrm>
            <a:custGeom>
              <a:avLst/>
              <a:gdLst>
                <a:gd name="T0" fmla="*/ 0 w 433"/>
                <a:gd name="T1" fmla="*/ 0 h 160"/>
                <a:gd name="T2" fmla="*/ 417 w 433"/>
                <a:gd name="T3" fmla="*/ 160 h 160"/>
                <a:gd name="T4" fmla="*/ 433 w 433"/>
                <a:gd name="T5" fmla="*/ 56 h 160"/>
                <a:gd name="T6" fmla="*/ 0 w 433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3" h="160">
                  <a:moveTo>
                    <a:pt x="0" y="0"/>
                  </a:moveTo>
                  <a:lnTo>
                    <a:pt x="417" y="160"/>
                  </a:lnTo>
                  <a:lnTo>
                    <a:pt x="433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849"/>
            <p:cNvSpPr>
              <a:spLocks/>
            </p:cNvSpPr>
            <p:nvPr/>
          </p:nvSpPr>
          <p:spPr bwMode="auto">
            <a:xfrm>
              <a:off x="4250306" y="2930329"/>
              <a:ext cx="38938" cy="132025"/>
            </a:xfrm>
            <a:custGeom>
              <a:avLst/>
              <a:gdLst>
                <a:gd name="T0" fmla="*/ 64 w 64"/>
                <a:gd name="T1" fmla="*/ 0 h 217"/>
                <a:gd name="T2" fmla="*/ 0 w 64"/>
                <a:gd name="T3" fmla="*/ 217 h 217"/>
                <a:gd name="T4" fmla="*/ 64 w 64"/>
                <a:gd name="T5" fmla="*/ 152 h 217"/>
                <a:gd name="T6" fmla="*/ 64 w 64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217">
                  <a:moveTo>
                    <a:pt x="64" y="0"/>
                  </a:moveTo>
                  <a:lnTo>
                    <a:pt x="0" y="217"/>
                  </a:lnTo>
                  <a:lnTo>
                    <a:pt x="64" y="152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850"/>
            <p:cNvSpPr>
              <a:spLocks/>
            </p:cNvSpPr>
            <p:nvPr/>
          </p:nvSpPr>
          <p:spPr bwMode="auto">
            <a:xfrm>
              <a:off x="4279510" y="3193770"/>
              <a:ext cx="14602" cy="63275"/>
            </a:xfrm>
            <a:custGeom>
              <a:avLst/>
              <a:gdLst>
                <a:gd name="T0" fmla="*/ 16 w 24"/>
                <a:gd name="T1" fmla="*/ 0 h 104"/>
                <a:gd name="T2" fmla="*/ 0 w 24"/>
                <a:gd name="T3" fmla="*/ 104 h 104"/>
                <a:gd name="T4" fmla="*/ 24 w 24"/>
                <a:gd name="T5" fmla="*/ 16 h 104"/>
                <a:gd name="T6" fmla="*/ 16 w 24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04">
                  <a:moveTo>
                    <a:pt x="16" y="0"/>
                  </a:moveTo>
                  <a:lnTo>
                    <a:pt x="0" y="104"/>
                  </a:lnTo>
                  <a:lnTo>
                    <a:pt x="24" y="1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851"/>
            <p:cNvSpPr>
              <a:spLocks/>
            </p:cNvSpPr>
            <p:nvPr/>
          </p:nvSpPr>
          <p:spPr bwMode="auto">
            <a:xfrm>
              <a:off x="4279510" y="3203505"/>
              <a:ext cx="19469" cy="53540"/>
            </a:xfrm>
            <a:custGeom>
              <a:avLst/>
              <a:gdLst>
                <a:gd name="T0" fmla="*/ 24 w 32"/>
                <a:gd name="T1" fmla="*/ 0 h 88"/>
                <a:gd name="T2" fmla="*/ 0 w 32"/>
                <a:gd name="T3" fmla="*/ 88 h 88"/>
                <a:gd name="T4" fmla="*/ 32 w 32"/>
                <a:gd name="T5" fmla="*/ 16 h 88"/>
                <a:gd name="T6" fmla="*/ 24 w 32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8">
                  <a:moveTo>
                    <a:pt x="24" y="0"/>
                  </a:moveTo>
                  <a:lnTo>
                    <a:pt x="0" y="88"/>
                  </a:lnTo>
                  <a:lnTo>
                    <a:pt x="32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" name="Freeform 852"/>
            <p:cNvSpPr>
              <a:spLocks/>
            </p:cNvSpPr>
            <p:nvPr/>
          </p:nvSpPr>
          <p:spPr bwMode="auto">
            <a:xfrm>
              <a:off x="4264908" y="3213239"/>
              <a:ext cx="34071" cy="97345"/>
            </a:xfrm>
            <a:custGeom>
              <a:avLst/>
              <a:gdLst>
                <a:gd name="T0" fmla="*/ 24 w 56"/>
                <a:gd name="T1" fmla="*/ 72 h 160"/>
                <a:gd name="T2" fmla="*/ 0 w 56"/>
                <a:gd name="T3" fmla="*/ 160 h 160"/>
                <a:gd name="T4" fmla="*/ 56 w 56"/>
                <a:gd name="T5" fmla="*/ 0 h 160"/>
                <a:gd name="T6" fmla="*/ 24 w 56"/>
                <a:gd name="T7" fmla="*/ 7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60">
                  <a:moveTo>
                    <a:pt x="24" y="72"/>
                  </a:moveTo>
                  <a:lnTo>
                    <a:pt x="0" y="160"/>
                  </a:lnTo>
                  <a:lnTo>
                    <a:pt x="56" y="0"/>
                  </a:lnTo>
                  <a:lnTo>
                    <a:pt x="24" y="7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853"/>
            <p:cNvSpPr>
              <a:spLocks/>
            </p:cNvSpPr>
            <p:nvPr/>
          </p:nvSpPr>
          <p:spPr bwMode="auto">
            <a:xfrm>
              <a:off x="4289245" y="2930329"/>
              <a:ext cx="14602" cy="92478"/>
            </a:xfrm>
            <a:custGeom>
              <a:avLst/>
              <a:gdLst>
                <a:gd name="T0" fmla="*/ 0 w 24"/>
                <a:gd name="T1" fmla="*/ 0 h 152"/>
                <a:gd name="T2" fmla="*/ 0 w 24"/>
                <a:gd name="T3" fmla="*/ 152 h 152"/>
                <a:gd name="T4" fmla="*/ 24 w 24"/>
                <a:gd name="T5" fmla="*/ 72 h 152"/>
                <a:gd name="T6" fmla="*/ 0 w 24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52">
                  <a:moveTo>
                    <a:pt x="0" y="0"/>
                  </a:moveTo>
                  <a:lnTo>
                    <a:pt x="0" y="152"/>
                  </a:lnTo>
                  <a:lnTo>
                    <a:pt x="24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854"/>
            <p:cNvSpPr>
              <a:spLocks/>
            </p:cNvSpPr>
            <p:nvPr/>
          </p:nvSpPr>
          <p:spPr bwMode="auto">
            <a:xfrm>
              <a:off x="4294112" y="3140230"/>
              <a:ext cx="9735" cy="73009"/>
            </a:xfrm>
            <a:custGeom>
              <a:avLst/>
              <a:gdLst>
                <a:gd name="T0" fmla="*/ 0 w 16"/>
                <a:gd name="T1" fmla="*/ 104 h 120"/>
                <a:gd name="T2" fmla="*/ 8 w 16"/>
                <a:gd name="T3" fmla="*/ 120 h 120"/>
                <a:gd name="T4" fmla="*/ 16 w 16"/>
                <a:gd name="T5" fmla="*/ 0 h 120"/>
                <a:gd name="T6" fmla="*/ 0 w 16"/>
                <a:gd name="T7" fmla="*/ 10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20">
                  <a:moveTo>
                    <a:pt x="0" y="104"/>
                  </a:moveTo>
                  <a:lnTo>
                    <a:pt x="8" y="120"/>
                  </a:lnTo>
                  <a:lnTo>
                    <a:pt x="16" y="0"/>
                  </a:lnTo>
                  <a:lnTo>
                    <a:pt x="0" y="10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855"/>
            <p:cNvSpPr>
              <a:spLocks/>
            </p:cNvSpPr>
            <p:nvPr/>
          </p:nvSpPr>
          <p:spPr bwMode="auto">
            <a:xfrm>
              <a:off x="4289245" y="3140230"/>
              <a:ext cx="14602" cy="63275"/>
            </a:xfrm>
            <a:custGeom>
              <a:avLst/>
              <a:gdLst>
                <a:gd name="T0" fmla="*/ 0 w 24"/>
                <a:gd name="T1" fmla="*/ 88 h 104"/>
                <a:gd name="T2" fmla="*/ 8 w 24"/>
                <a:gd name="T3" fmla="*/ 104 h 104"/>
                <a:gd name="T4" fmla="*/ 24 w 24"/>
                <a:gd name="T5" fmla="*/ 0 h 104"/>
                <a:gd name="T6" fmla="*/ 0 w 24"/>
                <a:gd name="T7" fmla="*/ 8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04">
                  <a:moveTo>
                    <a:pt x="0" y="88"/>
                  </a:moveTo>
                  <a:lnTo>
                    <a:pt x="8" y="104"/>
                  </a:lnTo>
                  <a:lnTo>
                    <a:pt x="24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856"/>
            <p:cNvSpPr>
              <a:spLocks/>
            </p:cNvSpPr>
            <p:nvPr/>
          </p:nvSpPr>
          <p:spPr bwMode="auto">
            <a:xfrm>
              <a:off x="4250306" y="3062354"/>
              <a:ext cx="53540" cy="131416"/>
            </a:xfrm>
            <a:custGeom>
              <a:avLst/>
              <a:gdLst>
                <a:gd name="T0" fmla="*/ 0 w 88"/>
                <a:gd name="T1" fmla="*/ 0 h 216"/>
                <a:gd name="T2" fmla="*/ 64 w 88"/>
                <a:gd name="T3" fmla="*/ 216 h 216"/>
                <a:gd name="T4" fmla="*/ 88 w 88"/>
                <a:gd name="T5" fmla="*/ 128 h 216"/>
                <a:gd name="T6" fmla="*/ 0 w 88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216">
                  <a:moveTo>
                    <a:pt x="0" y="0"/>
                  </a:moveTo>
                  <a:lnTo>
                    <a:pt x="64" y="216"/>
                  </a:lnTo>
                  <a:lnTo>
                    <a:pt x="88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857"/>
            <p:cNvSpPr>
              <a:spLocks/>
            </p:cNvSpPr>
            <p:nvPr/>
          </p:nvSpPr>
          <p:spPr bwMode="auto">
            <a:xfrm>
              <a:off x="4289245" y="2974134"/>
              <a:ext cx="19469" cy="48673"/>
            </a:xfrm>
            <a:custGeom>
              <a:avLst/>
              <a:gdLst>
                <a:gd name="T0" fmla="*/ 24 w 32"/>
                <a:gd name="T1" fmla="*/ 0 h 80"/>
                <a:gd name="T2" fmla="*/ 0 w 32"/>
                <a:gd name="T3" fmla="*/ 80 h 80"/>
                <a:gd name="T4" fmla="*/ 32 w 32"/>
                <a:gd name="T5" fmla="*/ 72 h 80"/>
                <a:gd name="T6" fmla="*/ 24 w 32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0">
                  <a:moveTo>
                    <a:pt x="24" y="0"/>
                  </a:moveTo>
                  <a:lnTo>
                    <a:pt x="0" y="80"/>
                  </a:lnTo>
                  <a:lnTo>
                    <a:pt x="32" y="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" name="Freeform 858"/>
            <p:cNvSpPr>
              <a:spLocks/>
            </p:cNvSpPr>
            <p:nvPr/>
          </p:nvSpPr>
          <p:spPr bwMode="auto">
            <a:xfrm>
              <a:off x="4289245" y="3017940"/>
              <a:ext cx="19469" cy="29204"/>
            </a:xfrm>
            <a:custGeom>
              <a:avLst/>
              <a:gdLst>
                <a:gd name="T0" fmla="*/ 32 w 32"/>
                <a:gd name="T1" fmla="*/ 0 h 48"/>
                <a:gd name="T2" fmla="*/ 0 w 32"/>
                <a:gd name="T3" fmla="*/ 8 h 48"/>
                <a:gd name="T4" fmla="*/ 32 w 32"/>
                <a:gd name="T5" fmla="*/ 48 h 48"/>
                <a:gd name="T6" fmla="*/ 32 w 32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8">
                  <a:moveTo>
                    <a:pt x="32" y="0"/>
                  </a:moveTo>
                  <a:lnTo>
                    <a:pt x="0" y="8"/>
                  </a:lnTo>
                  <a:lnTo>
                    <a:pt x="32" y="4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" name="Freeform 859"/>
            <p:cNvSpPr>
              <a:spLocks/>
            </p:cNvSpPr>
            <p:nvPr/>
          </p:nvSpPr>
          <p:spPr bwMode="auto">
            <a:xfrm>
              <a:off x="4250306" y="3022807"/>
              <a:ext cx="58407" cy="39547"/>
            </a:xfrm>
            <a:custGeom>
              <a:avLst/>
              <a:gdLst>
                <a:gd name="T0" fmla="*/ 64 w 96"/>
                <a:gd name="T1" fmla="*/ 0 h 65"/>
                <a:gd name="T2" fmla="*/ 0 w 96"/>
                <a:gd name="T3" fmla="*/ 65 h 65"/>
                <a:gd name="T4" fmla="*/ 96 w 96"/>
                <a:gd name="T5" fmla="*/ 40 h 65"/>
                <a:gd name="T6" fmla="*/ 64 w 96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65">
                  <a:moveTo>
                    <a:pt x="64" y="0"/>
                  </a:moveTo>
                  <a:lnTo>
                    <a:pt x="0" y="65"/>
                  </a:lnTo>
                  <a:lnTo>
                    <a:pt x="96" y="4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" name="Freeform 860"/>
            <p:cNvSpPr>
              <a:spLocks/>
            </p:cNvSpPr>
            <p:nvPr/>
          </p:nvSpPr>
          <p:spPr bwMode="auto">
            <a:xfrm>
              <a:off x="4250306" y="3062354"/>
              <a:ext cx="63275" cy="77876"/>
            </a:xfrm>
            <a:custGeom>
              <a:avLst/>
              <a:gdLst>
                <a:gd name="T0" fmla="*/ 0 w 104"/>
                <a:gd name="T1" fmla="*/ 0 h 128"/>
                <a:gd name="T2" fmla="*/ 88 w 104"/>
                <a:gd name="T3" fmla="*/ 128 h 128"/>
                <a:gd name="T4" fmla="*/ 104 w 104"/>
                <a:gd name="T5" fmla="*/ 64 h 128"/>
                <a:gd name="T6" fmla="*/ 0 w 104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28">
                  <a:moveTo>
                    <a:pt x="0" y="0"/>
                  </a:moveTo>
                  <a:lnTo>
                    <a:pt x="88" y="128"/>
                  </a:lnTo>
                  <a:lnTo>
                    <a:pt x="104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" name="Freeform 861"/>
            <p:cNvSpPr>
              <a:spLocks/>
            </p:cNvSpPr>
            <p:nvPr/>
          </p:nvSpPr>
          <p:spPr bwMode="auto">
            <a:xfrm>
              <a:off x="4250306" y="3047143"/>
              <a:ext cx="63275" cy="54149"/>
            </a:xfrm>
            <a:custGeom>
              <a:avLst/>
              <a:gdLst>
                <a:gd name="T0" fmla="*/ 96 w 104"/>
                <a:gd name="T1" fmla="*/ 0 h 89"/>
                <a:gd name="T2" fmla="*/ 0 w 104"/>
                <a:gd name="T3" fmla="*/ 25 h 89"/>
                <a:gd name="T4" fmla="*/ 104 w 104"/>
                <a:gd name="T5" fmla="*/ 89 h 89"/>
                <a:gd name="T6" fmla="*/ 96 w 104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89">
                  <a:moveTo>
                    <a:pt x="96" y="0"/>
                  </a:moveTo>
                  <a:lnTo>
                    <a:pt x="0" y="25"/>
                  </a:lnTo>
                  <a:lnTo>
                    <a:pt x="104" y="89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" name="Freeform 862"/>
            <p:cNvSpPr>
              <a:spLocks/>
            </p:cNvSpPr>
            <p:nvPr/>
          </p:nvSpPr>
          <p:spPr bwMode="auto">
            <a:xfrm>
              <a:off x="4308714" y="3017940"/>
              <a:ext cx="4867" cy="83352"/>
            </a:xfrm>
            <a:custGeom>
              <a:avLst/>
              <a:gdLst>
                <a:gd name="T0" fmla="*/ 0 w 8"/>
                <a:gd name="T1" fmla="*/ 0 h 137"/>
                <a:gd name="T2" fmla="*/ 0 w 8"/>
                <a:gd name="T3" fmla="*/ 48 h 137"/>
                <a:gd name="T4" fmla="*/ 8 w 8"/>
                <a:gd name="T5" fmla="*/ 137 h 137"/>
                <a:gd name="T6" fmla="*/ 0 w 8"/>
                <a:gd name="T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7">
                  <a:moveTo>
                    <a:pt x="0" y="0"/>
                  </a:moveTo>
                  <a:lnTo>
                    <a:pt x="0" y="48"/>
                  </a:lnTo>
                  <a:lnTo>
                    <a:pt x="8" y="1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" name="Freeform 863"/>
            <p:cNvSpPr>
              <a:spLocks/>
            </p:cNvSpPr>
            <p:nvPr/>
          </p:nvSpPr>
          <p:spPr bwMode="auto">
            <a:xfrm>
              <a:off x="4298979" y="3101292"/>
              <a:ext cx="14602" cy="111947"/>
            </a:xfrm>
            <a:custGeom>
              <a:avLst/>
              <a:gdLst>
                <a:gd name="T0" fmla="*/ 8 w 24"/>
                <a:gd name="T1" fmla="*/ 64 h 184"/>
                <a:gd name="T2" fmla="*/ 0 w 24"/>
                <a:gd name="T3" fmla="*/ 184 h 184"/>
                <a:gd name="T4" fmla="*/ 24 w 24"/>
                <a:gd name="T5" fmla="*/ 0 h 184"/>
                <a:gd name="T6" fmla="*/ 8 w 24"/>
                <a:gd name="T7" fmla="*/ 6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4">
                  <a:moveTo>
                    <a:pt x="8" y="64"/>
                  </a:moveTo>
                  <a:lnTo>
                    <a:pt x="0" y="184"/>
                  </a:lnTo>
                  <a:lnTo>
                    <a:pt x="24" y="0"/>
                  </a:lnTo>
                  <a:lnTo>
                    <a:pt x="8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6" name="组合 735"/>
          <p:cNvGrpSpPr/>
          <p:nvPr/>
        </p:nvGrpSpPr>
        <p:grpSpPr>
          <a:xfrm flipH="1">
            <a:off x="4897431" y="2689491"/>
            <a:ext cx="912495" cy="1040829"/>
            <a:chOff x="3311525" y="1144588"/>
            <a:chExt cx="2867026" cy="3270250"/>
          </a:xfrm>
        </p:grpSpPr>
        <p:sp>
          <p:nvSpPr>
            <p:cNvPr id="737" name="Freeform 898"/>
            <p:cNvSpPr>
              <a:spLocks/>
            </p:cNvSpPr>
            <p:nvPr/>
          </p:nvSpPr>
          <p:spPr bwMode="auto">
            <a:xfrm>
              <a:off x="3324225" y="1489075"/>
              <a:ext cx="12700" cy="190500"/>
            </a:xfrm>
            <a:custGeom>
              <a:avLst/>
              <a:gdLst>
                <a:gd name="T0" fmla="*/ 0 w 8"/>
                <a:gd name="T1" fmla="*/ 0 h 120"/>
                <a:gd name="T2" fmla="*/ 0 w 8"/>
                <a:gd name="T3" fmla="*/ 120 h 120"/>
                <a:gd name="T4" fmla="*/ 8 w 8"/>
                <a:gd name="T5" fmla="*/ 80 h 120"/>
                <a:gd name="T6" fmla="*/ 0 w 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0">
                  <a:moveTo>
                    <a:pt x="0" y="0"/>
                  </a:moveTo>
                  <a:lnTo>
                    <a:pt x="0" y="120"/>
                  </a:lnTo>
                  <a:lnTo>
                    <a:pt x="8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8" name="Freeform 900"/>
            <p:cNvSpPr>
              <a:spLocks/>
            </p:cNvSpPr>
            <p:nvPr/>
          </p:nvSpPr>
          <p:spPr bwMode="auto">
            <a:xfrm>
              <a:off x="3311525" y="1220788"/>
              <a:ext cx="25400" cy="177800"/>
            </a:xfrm>
            <a:custGeom>
              <a:avLst/>
              <a:gdLst>
                <a:gd name="T0" fmla="*/ 0 w 16"/>
                <a:gd name="T1" fmla="*/ 112 h 112"/>
                <a:gd name="T2" fmla="*/ 16 w 16"/>
                <a:gd name="T3" fmla="*/ 64 h 112"/>
                <a:gd name="T4" fmla="*/ 16 w 16"/>
                <a:gd name="T5" fmla="*/ 0 h 112"/>
                <a:gd name="T6" fmla="*/ 0 w 16"/>
                <a:gd name="T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2">
                  <a:moveTo>
                    <a:pt x="0" y="112"/>
                  </a:moveTo>
                  <a:lnTo>
                    <a:pt x="16" y="64"/>
                  </a:lnTo>
                  <a:lnTo>
                    <a:pt x="16" y="0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9" name="Freeform 902"/>
            <p:cNvSpPr>
              <a:spLocks/>
            </p:cNvSpPr>
            <p:nvPr/>
          </p:nvSpPr>
          <p:spPr bwMode="auto">
            <a:xfrm>
              <a:off x="3324225" y="1616075"/>
              <a:ext cx="128588" cy="203200"/>
            </a:xfrm>
            <a:custGeom>
              <a:avLst/>
              <a:gdLst>
                <a:gd name="T0" fmla="*/ 8 w 81"/>
                <a:gd name="T1" fmla="*/ 0 h 128"/>
                <a:gd name="T2" fmla="*/ 0 w 81"/>
                <a:gd name="T3" fmla="*/ 40 h 128"/>
                <a:gd name="T4" fmla="*/ 81 w 81"/>
                <a:gd name="T5" fmla="*/ 128 h 128"/>
                <a:gd name="T6" fmla="*/ 8 w 81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28">
                  <a:moveTo>
                    <a:pt x="8" y="0"/>
                  </a:moveTo>
                  <a:lnTo>
                    <a:pt x="0" y="40"/>
                  </a:lnTo>
                  <a:lnTo>
                    <a:pt x="81" y="12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0" name="Freeform 904"/>
            <p:cNvSpPr>
              <a:spLocks/>
            </p:cNvSpPr>
            <p:nvPr/>
          </p:nvSpPr>
          <p:spPr bwMode="auto">
            <a:xfrm>
              <a:off x="3311525" y="1679575"/>
              <a:ext cx="141288" cy="139700"/>
            </a:xfrm>
            <a:custGeom>
              <a:avLst/>
              <a:gdLst>
                <a:gd name="T0" fmla="*/ 8 w 89"/>
                <a:gd name="T1" fmla="*/ 0 h 88"/>
                <a:gd name="T2" fmla="*/ 0 w 89"/>
                <a:gd name="T3" fmla="*/ 40 h 88"/>
                <a:gd name="T4" fmla="*/ 89 w 89"/>
                <a:gd name="T5" fmla="*/ 88 h 88"/>
                <a:gd name="T6" fmla="*/ 8 w 89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8">
                  <a:moveTo>
                    <a:pt x="8" y="0"/>
                  </a:moveTo>
                  <a:lnTo>
                    <a:pt x="0" y="40"/>
                  </a:lnTo>
                  <a:lnTo>
                    <a:pt x="89" y="8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1" name="Freeform 905"/>
            <p:cNvSpPr>
              <a:spLocks/>
            </p:cNvSpPr>
            <p:nvPr/>
          </p:nvSpPr>
          <p:spPr bwMode="auto">
            <a:xfrm>
              <a:off x="3311525" y="1743075"/>
              <a:ext cx="141288" cy="76200"/>
            </a:xfrm>
            <a:custGeom>
              <a:avLst/>
              <a:gdLst>
                <a:gd name="T0" fmla="*/ 0 w 89"/>
                <a:gd name="T1" fmla="*/ 0 h 48"/>
                <a:gd name="T2" fmla="*/ 16 w 89"/>
                <a:gd name="T3" fmla="*/ 48 h 48"/>
                <a:gd name="T4" fmla="*/ 89 w 89"/>
                <a:gd name="T5" fmla="*/ 48 h 48"/>
                <a:gd name="T6" fmla="*/ 0 w 8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8">
                  <a:moveTo>
                    <a:pt x="0" y="0"/>
                  </a:moveTo>
                  <a:lnTo>
                    <a:pt x="16" y="48"/>
                  </a:lnTo>
                  <a:lnTo>
                    <a:pt x="8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2" name="Freeform 907"/>
            <p:cNvSpPr>
              <a:spLocks/>
            </p:cNvSpPr>
            <p:nvPr/>
          </p:nvSpPr>
          <p:spPr bwMode="auto">
            <a:xfrm>
              <a:off x="3336925" y="1144588"/>
              <a:ext cx="128588" cy="177800"/>
            </a:xfrm>
            <a:custGeom>
              <a:avLst/>
              <a:gdLst>
                <a:gd name="T0" fmla="*/ 0 w 81"/>
                <a:gd name="T1" fmla="*/ 48 h 112"/>
                <a:gd name="T2" fmla="*/ 0 w 81"/>
                <a:gd name="T3" fmla="*/ 112 h 112"/>
                <a:gd name="T4" fmla="*/ 81 w 81"/>
                <a:gd name="T5" fmla="*/ 0 h 112"/>
                <a:gd name="T6" fmla="*/ 0 w 81"/>
                <a:gd name="T7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12">
                  <a:moveTo>
                    <a:pt x="0" y="48"/>
                  </a:moveTo>
                  <a:lnTo>
                    <a:pt x="0" y="112"/>
                  </a:lnTo>
                  <a:lnTo>
                    <a:pt x="81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3" name="Freeform 908"/>
            <p:cNvSpPr>
              <a:spLocks/>
            </p:cNvSpPr>
            <p:nvPr/>
          </p:nvSpPr>
          <p:spPr bwMode="auto">
            <a:xfrm>
              <a:off x="3336925" y="1144588"/>
              <a:ext cx="128588" cy="76200"/>
            </a:xfrm>
            <a:custGeom>
              <a:avLst/>
              <a:gdLst>
                <a:gd name="T0" fmla="*/ 8 w 81"/>
                <a:gd name="T1" fmla="*/ 0 h 48"/>
                <a:gd name="T2" fmla="*/ 0 w 81"/>
                <a:gd name="T3" fmla="*/ 48 h 48"/>
                <a:gd name="T4" fmla="*/ 81 w 81"/>
                <a:gd name="T5" fmla="*/ 0 h 48"/>
                <a:gd name="T6" fmla="*/ 8 w 81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8">
                  <a:moveTo>
                    <a:pt x="8" y="0"/>
                  </a:moveTo>
                  <a:lnTo>
                    <a:pt x="0" y="48"/>
                  </a:lnTo>
                  <a:lnTo>
                    <a:pt x="81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4" name="Freeform 910"/>
            <p:cNvSpPr>
              <a:spLocks/>
            </p:cNvSpPr>
            <p:nvPr/>
          </p:nvSpPr>
          <p:spPr bwMode="auto">
            <a:xfrm>
              <a:off x="3452813" y="1819275"/>
              <a:ext cx="88900" cy="0"/>
            </a:xfrm>
            <a:custGeom>
              <a:avLst/>
              <a:gdLst>
                <a:gd name="T0" fmla="*/ 0 w 56"/>
                <a:gd name="T1" fmla="*/ 56 w 56"/>
                <a:gd name="T2" fmla="*/ 0 w 5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56">
                  <a:moveTo>
                    <a:pt x="0" y="0"/>
                  </a:move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5" name="Freeform 912"/>
            <p:cNvSpPr>
              <a:spLocks/>
            </p:cNvSpPr>
            <p:nvPr/>
          </p:nvSpPr>
          <p:spPr bwMode="auto">
            <a:xfrm>
              <a:off x="3324225" y="1489075"/>
              <a:ext cx="242888" cy="127000"/>
            </a:xfrm>
            <a:custGeom>
              <a:avLst/>
              <a:gdLst>
                <a:gd name="T0" fmla="*/ 0 w 153"/>
                <a:gd name="T1" fmla="*/ 0 h 80"/>
                <a:gd name="T2" fmla="*/ 8 w 153"/>
                <a:gd name="T3" fmla="*/ 80 h 80"/>
                <a:gd name="T4" fmla="*/ 153 w 153"/>
                <a:gd name="T5" fmla="*/ 16 h 80"/>
                <a:gd name="T6" fmla="*/ 0 w 153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0">
                  <a:moveTo>
                    <a:pt x="0" y="0"/>
                  </a:moveTo>
                  <a:lnTo>
                    <a:pt x="8" y="80"/>
                  </a:lnTo>
                  <a:lnTo>
                    <a:pt x="153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6" name="Freeform 913"/>
            <p:cNvSpPr>
              <a:spLocks/>
            </p:cNvSpPr>
            <p:nvPr/>
          </p:nvSpPr>
          <p:spPr bwMode="auto">
            <a:xfrm>
              <a:off x="3336925" y="1514475"/>
              <a:ext cx="230188" cy="304800"/>
            </a:xfrm>
            <a:custGeom>
              <a:avLst/>
              <a:gdLst>
                <a:gd name="T0" fmla="*/ 0 w 145"/>
                <a:gd name="T1" fmla="*/ 64 h 192"/>
                <a:gd name="T2" fmla="*/ 73 w 145"/>
                <a:gd name="T3" fmla="*/ 192 h 192"/>
                <a:gd name="T4" fmla="*/ 145 w 145"/>
                <a:gd name="T5" fmla="*/ 0 h 192"/>
                <a:gd name="T6" fmla="*/ 0 w 145"/>
                <a:gd name="T7" fmla="*/ 6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92">
                  <a:moveTo>
                    <a:pt x="0" y="64"/>
                  </a:moveTo>
                  <a:lnTo>
                    <a:pt x="73" y="192"/>
                  </a:lnTo>
                  <a:lnTo>
                    <a:pt x="145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7" name="Freeform 914"/>
            <p:cNvSpPr>
              <a:spLocks/>
            </p:cNvSpPr>
            <p:nvPr/>
          </p:nvSpPr>
          <p:spPr bwMode="auto">
            <a:xfrm>
              <a:off x="3452813" y="1514475"/>
              <a:ext cx="114300" cy="304800"/>
            </a:xfrm>
            <a:custGeom>
              <a:avLst/>
              <a:gdLst>
                <a:gd name="T0" fmla="*/ 0 w 72"/>
                <a:gd name="T1" fmla="*/ 192 h 192"/>
                <a:gd name="T2" fmla="*/ 56 w 72"/>
                <a:gd name="T3" fmla="*/ 192 h 192"/>
                <a:gd name="T4" fmla="*/ 72 w 72"/>
                <a:gd name="T5" fmla="*/ 0 h 192"/>
                <a:gd name="T6" fmla="*/ 0 w 72"/>
                <a:gd name="T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92">
                  <a:moveTo>
                    <a:pt x="0" y="192"/>
                  </a:moveTo>
                  <a:lnTo>
                    <a:pt x="56" y="192"/>
                  </a:lnTo>
                  <a:lnTo>
                    <a:pt x="72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8" name="Freeform 915"/>
            <p:cNvSpPr>
              <a:spLocks/>
            </p:cNvSpPr>
            <p:nvPr/>
          </p:nvSpPr>
          <p:spPr bwMode="auto">
            <a:xfrm>
              <a:off x="3336925" y="1144588"/>
              <a:ext cx="230188" cy="369888"/>
            </a:xfrm>
            <a:custGeom>
              <a:avLst/>
              <a:gdLst>
                <a:gd name="T0" fmla="*/ 81 w 145"/>
                <a:gd name="T1" fmla="*/ 0 h 233"/>
                <a:gd name="T2" fmla="*/ 0 w 145"/>
                <a:gd name="T3" fmla="*/ 112 h 233"/>
                <a:gd name="T4" fmla="*/ 145 w 145"/>
                <a:gd name="T5" fmla="*/ 233 h 233"/>
                <a:gd name="T6" fmla="*/ 81 w 145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233">
                  <a:moveTo>
                    <a:pt x="81" y="0"/>
                  </a:moveTo>
                  <a:lnTo>
                    <a:pt x="0" y="112"/>
                  </a:lnTo>
                  <a:lnTo>
                    <a:pt x="145" y="233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9" name="Freeform 916"/>
            <p:cNvSpPr>
              <a:spLocks/>
            </p:cNvSpPr>
            <p:nvPr/>
          </p:nvSpPr>
          <p:spPr bwMode="auto">
            <a:xfrm>
              <a:off x="3311525" y="1398588"/>
              <a:ext cx="255588" cy="115888"/>
            </a:xfrm>
            <a:custGeom>
              <a:avLst/>
              <a:gdLst>
                <a:gd name="T0" fmla="*/ 0 w 161"/>
                <a:gd name="T1" fmla="*/ 0 h 73"/>
                <a:gd name="T2" fmla="*/ 8 w 161"/>
                <a:gd name="T3" fmla="*/ 57 h 73"/>
                <a:gd name="T4" fmla="*/ 161 w 161"/>
                <a:gd name="T5" fmla="*/ 73 h 73"/>
                <a:gd name="T6" fmla="*/ 0 w 161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73">
                  <a:moveTo>
                    <a:pt x="0" y="0"/>
                  </a:moveTo>
                  <a:lnTo>
                    <a:pt x="8" y="57"/>
                  </a:lnTo>
                  <a:lnTo>
                    <a:pt x="161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0" name="Freeform 917"/>
            <p:cNvSpPr>
              <a:spLocks/>
            </p:cNvSpPr>
            <p:nvPr/>
          </p:nvSpPr>
          <p:spPr bwMode="auto">
            <a:xfrm>
              <a:off x="3311525" y="1322388"/>
              <a:ext cx="255588" cy="192088"/>
            </a:xfrm>
            <a:custGeom>
              <a:avLst/>
              <a:gdLst>
                <a:gd name="T0" fmla="*/ 16 w 161"/>
                <a:gd name="T1" fmla="*/ 0 h 121"/>
                <a:gd name="T2" fmla="*/ 0 w 161"/>
                <a:gd name="T3" fmla="*/ 48 h 121"/>
                <a:gd name="T4" fmla="*/ 161 w 161"/>
                <a:gd name="T5" fmla="*/ 121 h 121"/>
                <a:gd name="T6" fmla="*/ 16 w 161"/>
                <a:gd name="T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21">
                  <a:moveTo>
                    <a:pt x="16" y="0"/>
                  </a:moveTo>
                  <a:lnTo>
                    <a:pt x="0" y="48"/>
                  </a:lnTo>
                  <a:lnTo>
                    <a:pt x="161" y="12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1" name="Freeform 918"/>
            <p:cNvSpPr>
              <a:spLocks/>
            </p:cNvSpPr>
            <p:nvPr/>
          </p:nvSpPr>
          <p:spPr bwMode="auto">
            <a:xfrm>
              <a:off x="3465513" y="1144588"/>
              <a:ext cx="165100" cy="369888"/>
            </a:xfrm>
            <a:custGeom>
              <a:avLst/>
              <a:gdLst>
                <a:gd name="T0" fmla="*/ 0 w 104"/>
                <a:gd name="T1" fmla="*/ 0 h 233"/>
                <a:gd name="T2" fmla="*/ 64 w 104"/>
                <a:gd name="T3" fmla="*/ 233 h 233"/>
                <a:gd name="T4" fmla="*/ 104 w 104"/>
                <a:gd name="T5" fmla="*/ 0 h 233"/>
                <a:gd name="T6" fmla="*/ 0 w 104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33">
                  <a:moveTo>
                    <a:pt x="0" y="0"/>
                  </a:moveTo>
                  <a:lnTo>
                    <a:pt x="64" y="233"/>
                  </a:lnTo>
                  <a:lnTo>
                    <a:pt x="1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2" name="Freeform 920"/>
            <p:cNvSpPr>
              <a:spLocks/>
            </p:cNvSpPr>
            <p:nvPr/>
          </p:nvSpPr>
          <p:spPr bwMode="auto">
            <a:xfrm>
              <a:off x="3541713" y="1514475"/>
              <a:ext cx="165100" cy="304800"/>
            </a:xfrm>
            <a:custGeom>
              <a:avLst/>
              <a:gdLst>
                <a:gd name="T0" fmla="*/ 16 w 104"/>
                <a:gd name="T1" fmla="*/ 0 h 192"/>
                <a:gd name="T2" fmla="*/ 0 w 104"/>
                <a:gd name="T3" fmla="*/ 192 h 192"/>
                <a:gd name="T4" fmla="*/ 104 w 104"/>
                <a:gd name="T5" fmla="*/ 192 h 192"/>
                <a:gd name="T6" fmla="*/ 16 w 104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2">
                  <a:moveTo>
                    <a:pt x="16" y="0"/>
                  </a:moveTo>
                  <a:lnTo>
                    <a:pt x="0" y="192"/>
                  </a:lnTo>
                  <a:lnTo>
                    <a:pt x="104" y="1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3" name="Freeform 922"/>
            <p:cNvSpPr>
              <a:spLocks/>
            </p:cNvSpPr>
            <p:nvPr/>
          </p:nvSpPr>
          <p:spPr bwMode="auto">
            <a:xfrm>
              <a:off x="3567113" y="1514475"/>
              <a:ext cx="165100" cy="304800"/>
            </a:xfrm>
            <a:custGeom>
              <a:avLst/>
              <a:gdLst>
                <a:gd name="T0" fmla="*/ 0 w 104"/>
                <a:gd name="T1" fmla="*/ 0 h 192"/>
                <a:gd name="T2" fmla="*/ 88 w 104"/>
                <a:gd name="T3" fmla="*/ 192 h 192"/>
                <a:gd name="T4" fmla="*/ 104 w 104"/>
                <a:gd name="T5" fmla="*/ 192 h 192"/>
                <a:gd name="T6" fmla="*/ 0 w 104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92">
                  <a:moveTo>
                    <a:pt x="0" y="0"/>
                  </a:moveTo>
                  <a:lnTo>
                    <a:pt x="88" y="192"/>
                  </a:lnTo>
                  <a:lnTo>
                    <a:pt x="104" y="1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4" name="Freeform 924"/>
            <p:cNvSpPr>
              <a:spLocks/>
            </p:cNvSpPr>
            <p:nvPr/>
          </p:nvSpPr>
          <p:spPr bwMode="auto">
            <a:xfrm>
              <a:off x="3567113" y="1144588"/>
              <a:ext cx="241300" cy="369888"/>
            </a:xfrm>
            <a:custGeom>
              <a:avLst/>
              <a:gdLst>
                <a:gd name="T0" fmla="*/ 40 w 152"/>
                <a:gd name="T1" fmla="*/ 0 h 233"/>
                <a:gd name="T2" fmla="*/ 0 w 152"/>
                <a:gd name="T3" fmla="*/ 233 h 233"/>
                <a:gd name="T4" fmla="*/ 152 w 152"/>
                <a:gd name="T5" fmla="*/ 72 h 233"/>
                <a:gd name="T6" fmla="*/ 40 w 152"/>
                <a:gd name="T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233">
                  <a:moveTo>
                    <a:pt x="40" y="0"/>
                  </a:moveTo>
                  <a:lnTo>
                    <a:pt x="0" y="233"/>
                  </a:lnTo>
                  <a:lnTo>
                    <a:pt x="152" y="7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5" name="Freeform 925"/>
            <p:cNvSpPr>
              <a:spLocks/>
            </p:cNvSpPr>
            <p:nvPr/>
          </p:nvSpPr>
          <p:spPr bwMode="auto">
            <a:xfrm>
              <a:off x="3630613" y="1144588"/>
              <a:ext cx="177800" cy="114300"/>
            </a:xfrm>
            <a:custGeom>
              <a:avLst/>
              <a:gdLst>
                <a:gd name="T0" fmla="*/ 80 w 112"/>
                <a:gd name="T1" fmla="*/ 8 h 72"/>
                <a:gd name="T2" fmla="*/ 0 w 112"/>
                <a:gd name="T3" fmla="*/ 0 h 72"/>
                <a:gd name="T4" fmla="*/ 112 w 112"/>
                <a:gd name="T5" fmla="*/ 72 h 72"/>
                <a:gd name="T6" fmla="*/ 80 w 112"/>
                <a:gd name="T7" fmla="*/ 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72">
                  <a:moveTo>
                    <a:pt x="80" y="8"/>
                  </a:moveTo>
                  <a:lnTo>
                    <a:pt x="0" y="0"/>
                  </a:lnTo>
                  <a:lnTo>
                    <a:pt x="112" y="72"/>
                  </a:lnTo>
                  <a:lnTo>
                    <a:pt x="80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6" name="Freeform 926"/>
            <p:cNvSpPr>
              <a:spLocks/>
            </p:cNvSpPr>
            <p:nvPr/>
          </p:nvSpPr>
          <p:spPr bwMode="auto">
            <a:xfrm>
              <a:off x="3757613" y="1157288"/>
              <a:ext cx="139700" cy="101600"/>
            </a:xfrm>
            <a:custGeom>
              <a:avLst/>
              <a:gdLst>
                <a:gd name="T0" fmla="*/ 0 w 88"/>
                <a:gd name="T1" fmla="*/ 0 h 64"/>
                <a:gd name="T2" fmla="*/ 32 w 88"/>
                <a:gd name="T3" fmla="*/ 64 h 64"/>
                <a:gd name="T4" fmla="*/ 88 w 88"/>
                <a:gd name="T5" fmla="*/ 0 h 64"/>
                <a:gd name="T6" fmla="*/ 0 w 88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8" h="64">
                  <a:moveTo>
                    <a:pt x="0" y="0"/>
                  </a:moveTo>
                  <a:lnTo>
                    <a:pt x="32" y="64"/>
                  </a:lnTo>
                  <a:lnTo>
                    <a:pt x="8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7" name="Freeform 928"/>
            <p:cNvSpPr>
              <a:spLocks/>
            </p:cNvSpPr>
            <p:nvPr/>
          </p:nvSpPr>
          <p:spPr bwMode="auto">
            <a:xfrm>
              <a:off x="3567113" y="1258888"/>
              <a:ext cx="393700" cy="471488"/>
            </a:xfrm>
            <a:custGeom>
              <a:avLst/>
              <a:gdLst>
                <a:gd name="T0" fmla="*/ 152 w 248"/>
                <a:gd name="T1" fmla="*/ 0 h 297"/>
                <a:gd name="T2" fmla="*/ 0 w 248"/>
                <a:gd name="T3" fmla="*/ 161 h 297"/>
                <a:gd name="T4" fmla="*/ 248 w 248"/>
                <a:gd name="T5" fmla="*/ 297 h 297"/>
                <a:gd name="T6" fmla="*/ 152 w 248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297">
                  <a:moveTo>
                    <a:pt x="152" y="0"/>
                  </a:moveTo>
                  <a:lnTo>
                    <a:pt x="0" y="161"/>
                  </a:lnTo>
                  <a:lnTo>
                    <a:pt x="248" y="297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8" name="Freeform 929"/>
            <p:cNvSpPr>
              <a:spLocks/>
            </p:cNvSpPr>
            <p:nvPr/>
          </p:nvSpPr>
          <p:spPr bwMode="auto">
            <a:xfrm>
              <a:off x="3567113" y="1514475"/>
              <a:ext cx="393700" cy="304800"/>
            </a:xfrm>
            <a:custGeom>
              <a:avLst/>
              <a:gdLst>
                <a:gd name="T0" fmla="*/ 0 w 248"/>
                <a:gd name="T1" fmla="*/ 0 h 192"/>
                <a:gd name="T2" fmla="*/ 104 w 248"/>
                <a:gd name="T3" fmla="*/ 192 h 192"/>
                <a:gd name="T4" fmla="*/ 248 w 248"/>
                <a:gd name="T5" fmla="*/ 136 h 192"/>
                <a:gd name="T6" fmla="*/ 0 w 248"/>
                <a:gd name="T7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192">
                  <a:moveTo>
                    <a:pt x="0" y="0"/>
                  </a:moveTo>
                  <a:lnTo>
                    <a:pt x="104" y="192"/>
                  </a:lnTo>
                  <a:lnTo>
                    <a:pt x="248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9" name="Freeform 930"/>
            <p:cNvSpPr>
              <a:spLocks/>
            </p:cNvSpPr>
            <p:nvPr/>
          </p:nvSpPr>
          <p:spPr bwMode="auto">
            <a:xfrm>
              <a:off x="3732213" y="1730375"/>
              <a:ext cx="228600" cy="88900"/>
            </a:xfrm>
            <a:custGeom>
              <a:avLst/>
              <a:gdLst>
                <a:gd name="T0" fmla="*/ 0 w 144"/>
                <a:gd name="T1" fmla="*/ 56 h 56"/>
                <a:gd name="T2" fmla="*/ 72 w 144"/>
                <a:gd name="T3" fmla="*/ 56 h 56"/>
                <a:gd name="T4" fmla="*/ 144 w 144"/>
                <a:gd name="T5" fmla="*/ 0 h 56"/>
                <a:gd name="T6" fmla="*/ 0 w 14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56">
                  <a:moveTo>
                    <a:pt x="0" y="56"/>
                  </a:moveTo>
                  <a:lnTo>
                    <a:pt x="72" y="56"/>
                  </a:lnTo>
                  <a:lnTo>
                    <a:pt x="144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0" name="Freeform 931"/>
            <p:cNvSpPr>
              <a:spLocks/>
            </p:cNvSpPr>
            <p:nvPr/>
          </p:nvSpPr>
          <p:spPr bwMode="auto">
            <a:xfrm>
              <a:off x="3846513" y="1730375"/>
              <a:ext cx="153988" cy="88900"/>
            </a:xfrm>
            <a:custGeom>
              <a:avLst/>
              <a:gdLst>
                <a:gd name="T0" fmla="*/ 72 w 97"/>
                <a:gd name="T1" fmla="*/ 0 h 56"/>
                <a:gd name="T2" fmla="*/ 0 w 97"/>
                <a:gd name="T3" fmla="*/ 56 h 56"/>
                <a:gd name="T4" fmla="*/ 97 w 97"/>
                <a:gd name="T5" fmla="*/ 56 h 56"/>
                <a:gd name="T6" fmla="*/ 72 w 97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56">
                  <a:moveTo>
                    <a:pt x="72" y="0"/>
                  </a:moveTo>
                  <a:lnTo>
                    <a:pt x="0" y="56"/>
                  </a:lnTo>
                  <a:lnTo>
                    <a:pt x="97" y="5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1" name="Freeform 932"/>
            <p:cNvSpPr>
              <a:spLocks/>
            </p:cNvSpPr>
            <p:nvPr/>
          </p:nvSpPr>
          <p:spPr bwMode="auto">
            <a:xfrm>
              <a:off x="3808413" y="1157288"/>
              <a:ext cx="268288" cy="101600"/>
            </a:xfrm>
            <a:custGeom>
              <a:avLst/>
              <a:gdLst>
                <a:gd name="T0" fmla="*/ 56 w 169"/>
                <a:gd name="T1" fmla="*/ 0 h 64"/>
                <a:gd name="T2" fmla="*/ 0 w 169"/>
                <a:gd name="T3" fmla="*/ 64 h 64"/>
                <a:gd name="T4" fmla="*/ 169 w 169"/>
                <a:gd name="T5" fmla="*/ 0 h 64"/>
                <a:gd name="T6" fmla="*/ 56 w 16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64">
                  <a:moveTo>
                    <a:pt x="56" y="0"/>
                  </a:moveTo>
                  <a:lnTo>
                    <a:pt x="0" y="64"/>
                  </a:lnTo>
                  <a:lnTo>
                    <a:pt x="169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2" name="Freeform 933"/>
            <p:cNvSpPr>
              <a:spLocks/>
            </p:cNvSpPr>
            <p:nvPr/>
          </p:nvSpPr>
          <p:spPr bwMode="auto">
            <a:xfrm>
              <a:off x="3808413" y="1157288"/>
              <a:ext cx="268288" cy="573088"/>
            </a:xfrm>
            <a:custGeom>
              <a:avLst/>
              <a:gdLst>
                <a:gd name="T0" fmla="*/ 0 w 169"/>
                <a:gd name="T1" fmla="*/ 64 h 361"/>
                <a:gd name="T2" fmla="*/ 96 w 169"/>
                <a:gd name="T3" fmla="*/ 361 h 361"/>
                <a:gd name="T4" fmla="*/ 169 w 169"/>
                <a:gd name="T5" fmla="*/ 0 h 361"/>
                <a:gd name="T6" fmla="*/ 0 w 169"/>
                <a:gd name="T7" fmla="*/ 6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9" h="361">
                  <a:moveTo>
                    <a:pt x="0" y="64"/>
                  </a:moveTo>
                  <a:lnTo>
                    <a:pt x="96" y="361"/>
                  </a:lnTo>
                  <a:lnTo>
                    <a:pt x="169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3" name="Freeform 935"/>
            <p:cNvSpPr>
              <a:spLocks/>
            </p:cNvSpPr>
            <p:nvPr/>
          </p:nvSpPr>
          <p:spPr bwMode="auto">
            <a:xfrm>
              <a:off x="3960813" y="1730375"/>
              <a:ext cx="141288" cy="88900"/>
            </a:xfrm>
            <a:custGeom>
              <a:avLst/>
              <a:gdLst>
                <a:gd name="T0" fmla="*/ 0 w 89"/>
                <a:gd name="T1" fmla="*/ 0 h 56"/>
                <a:gd name="T2" fmla="*/ 25 w 89"/>
                <a:gd name="T3" fmla="*/ 56 h 56"/>
                <a:gd name="T4" fmla="*/ 89 w 89"/>
                <a:gd name="T5" fmla="*/ 56 h 56"/>
                <a:gd name="T6" fmla="*/ 0 w 8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56">
                  <a:moveTo>
                    <a:pt x="0" y="0"/>
                  </a:moveTo>
                  <a:lnTo>
                    <a:pt x="25" y="56"/>
                  </a:lnTo>
                  <a:lnTo>
                    <a:pt x="8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4" name="Freeform 936"/>
            <p:cNvSpPr>
              <a:spLocks/>
            </p:cNvSpPr>
            <p:nvPr/>
          </p:nvSpPr>
          <p:spPr bwMode="auto">
            <a:xfrm>
              <a:off x="3960813" y="1730375"/>
              <a:ext cx="204788" cy="88900"/>
            </a:xfrm>
            <a:custGeom>
              <a:avLst/>
              <a:gdLst>
                <a:gd name="T0" fmla="*/ 0 w 129"/>
                <a:gd name="T1" fmla="*/ 0 h 56"/>
                <a:gd name="T2" fmla="*/ 89 w 129"/>
                <a:gd name="T3" fmla="*/ 56 h 56"/>
                <a:gd name="T4" fmla="*/ 129 w 129"/>
                <a:gd name="T5" fmla="*/ 56 h 56"/>
                <a:gd name="T6" fmla="*/ 0 w 129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56">
                  <a:moveTo>
                    <a:pt x="0" y="0"/>
                  </a:moveTo>
                  <a:lnTo>
                    <a:pt x="89" y="56"/>
                  </a:lnTo>
                  <a:lnTo>
                    <a:pt x="129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5" name="Freeform 937"/>
            <p:cNvSpPr>
              <a:spLocks/>
            </p:cNvSpPr>
            <p:nvPr/>
          </p:nvSpPr>
          <p:spPr bwMode="auto">
            <a:xfrm>
              <a:off x="4102100" y="1819275"/>
              <a:ext cx="127000" cy="25400"/>
            </a:xfrm>
            <a:custGeom>
              <a:avLst/>
              <a:gdLst>
                <a:gd name="T0" fmla="*/ 40 w 80"/>
                <a:gd name="T1" fmla="*/ 0 h 16"/>
                <a:gd name="T2" fmla="*/ 0 w 80"/>
                <a:gd name="T3" fmla="*/ 0 h 16"/>
                <a:gd name="T4" fmla="*/ 80 w 80"/>
                <a:gd name="T5" fmla="*/ 16 h 16"/>
                <a:gd name="T6" fmla="*/ 40 w 8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6">
                  <a:moveTo>
                    <a:pt x="40" y="0"/>
                  </a:moveTo>
                  <a:lnTo>
                    <a:pt x="0" y="0"/>
                  </a:lnTo>
                  <a:lnTo>
                    <a:pt x="80" y="1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6" name="Freeform 939"/>
            <p:cNvSpPr>
              <a:spLocks/>
            </p:cNvSpPr>
            <p:nvPr/>
          </p:nvSpPr>
          <p:spPr bwMode="auto">
            <a:xfrm>
              <a:off x="4165600" y="1819275"/>
              <a:ext cx="114300" cy="25400"/>
            </a:xfrm>
            <a:custGeom>
              <a:avLst/>
              <a:gdLst>
                <a:gd name="T0" fmla="*/ 0 w 72"/>
                <a:gd name="T1" fmla="*/ 0 h 16"/>
                <a:gd name="T2" fmla="*/ 40 w 72"/>
                <a:gd name="T3" fmla="*/ 16 h 16"/>
                <a:gd name="T4" fmla="*/ 72 w 72"/>
                <a:gd name="T5" fmla="*/ 8 h 16"/>
                <a:gd name="T6" fmla="*/ 0 w 7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16">
                  <a:moveTo>
                    <a:pt x="0" y="0"/>
                  </a:moveTo>
                  <a:lnTo>
                    <a:pt x="40" y="16"/>
                  </a:lnTo>
                  <a:lnTo>
                    <a:pt x="7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7" name="Freeform 940"/>
            <p:cNvSpPr>
              <a:spLocks/>
            </p:cNvSpPr>
            <p:nvPr/>
          </p:nvSpPr>
          <p:spPr bwMode="auto">
            <a:xfrm>
              <a:off x="4165600" y="1335088"/>
              <a:ext cx="165100" cy="496888"/>
            </a:xfrm>
            <a:custGeom>
              <a:avLst/>
              <a:gdLst>
                <a:gd name="T0" fmla="*/ 0 w 104"/>
                <a:gd name="T1" fmla="*/ 305 h 313"/>
                <a:gd name="T2" fmla="*/ 72 w 104"/>
                <a:gd name="T3" fmla="*/ 313 h 313"/>
                <a:gd name="T4" fmla="*/ 104 w 104"/>
                <a:gd name="T5" fmla="*/ 0 h 313"/>
                <a:gd name="T6" fmla="*/ 0 w 104"/>
                <a:gd name="T7" fmla="*/ 30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313">
                  <a:moveTo>
                    <a:pt x="0" y="305"/>
                  </a:moveTo>
                  <a:lnTo>
                    <a:pt x="72" y="313"/>
                  </a:lnTo>
                  <a:lnTo>
                    <a:pt x="104" y="0"/>
                  </a:lnTo>
                  <a:lnTo>
                    <a:pt x="0" y="305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8" name="Freeform 941"/>
            <p:cNvSpPr>
              <a:spLocks/>
            </p:cNvSpPr>
            <p:nvPr/>
          </p:nvSpPr>
          <p:spPr bwMode="auto">
            <a:xfrm>
              <a:off x="4076700" y="1144588"/>
              <a:ext cx="254000" cy="190500"/>
            </a:xfrm>
            <a:custGeom>
              <a:avLst/>
              <a:gdLst>
                <a:gd name="T0" fmla="*/ 120 w 160"/>
                <a:gd name="T1" fmla="*/ 0 h 120"/>
                <a:gd name="T2" fmla="*/ 0 w 160"/>
                <a:gd name="T3" fmla="*/ 8 h 120"/>
                <a:gd name="T4" fmla="*/ 160 w 160"/>
                <a:gd name="T5" fmla="*/ 120 h 120"/>
                <a:gd name="T6" fmla="*/ 120 w 160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0" h="120">
                  <a:moveTo>
                    <a:pt x="120" y="0"/>
                  </a:moveTo>
                  <a:lnTo>
                    <a:pt x="0" y="8"/>
                  </a:lnTo>
                  <a:lnTo>
                    <a:pt x="160" y="12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9" name="Freeform 942"/>
            <p:cNvSpPr>
              <a:spLocks/>
            </p:cNvSpPr>
            <p:nvPr/>
          </p:nvSpPr>
          <p:spPr bwMode="auto">
            <a:xfrm>
              <a:off x="3960813" y="1157288"/>
              <a:ext cx="369888" cy="573088"/>
            </a:xfrm>
            <a:custGeom>
              <a:avLst/>
              <a:gdLst>
                <a:gd name="T0" fmla="*/ 73 w 233"/>
                <a:gd name="T1" fmla="*/ 0 h 361"/>
                <a:gd name="T2" fmla="*/ 0 w 233"/>
                <a:gd name="T3" fmla="*/ 361 h 361"/>
                <a:gd name="T4" fmla="*/ 233 w 233"/>
                <a:gd name="T5" fmla="*/ 112 h 361"/>
                <a:gd name="T6" fmla="*/ 73 w 233"/>
                <a:gd name="T7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361">
                  <a:moveTo>
                    <a:pt x="73" y="0"/>
                  </a:moveTo>
                  <a:lnTo>
                    <a:pt x="0" y="361"/>
                  </a:lnTo>
                  <a:lnTo>
                    <a:pt x="233" y="11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0" name="Freeform 943"/>
            <p:cNvSpPr>
              <a:spLocks/>
            </p:cNvSpPr>
            <p:nvPr/>
          </p:nvSpPr>
          <p:spPr bwMode="auto">
            <a:xfrm>
              <a:off x="3960813" y="1335088"/>
              <a:ext cx="369888" cy="484188"/>
            </a:xfrm>
            <a:custGeom>
              <a:avLst/>
              <a:gdLst>
                <a:gd name="T0" fmla="*/ 0 w 233"/>
                <a:gd name="T1" fmla="*/ 249 h 305"/>
                <a:gd name="T2" fmla="*/ 129 w 233"/>
                <a:gd name="T3" fmla="*/ 305 h 305"/>
                <a:gd name="T4" fmla="*/ 233 w 233"/>
                <a:gd name="T5" fmla="*/ 0 h 305"/>
                <a:gd name="T6" fmla="*/ 0 w 233"/>
                <a:gd name="T7" fmla="*/ 24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305">
                  <a:moveTo>
                    <a:pt x="0" y="249"/>
                  </a:moveTo>
                  <a:lnTo>
                    <a:pt x="129" y="305"/>
                  </a:lnTo>
                  <a:lnTo>
                    <a:pt x="233" y="0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1" name="Freeform 950"/>
            <p:cNvSpPr>
              <a:spLocks/>
            </p:cNvSpPr>
            <p:nvPr/>
          </p:nvSpPr>
          <p:spPr bwMode="auto">
            <a:xfrm>
              <a:off x="4343400" y="3830638"/>
              <a:ext cx="12700" cy="228600"/>
            </a:xfrm>
            <a:custGeom>
              <a:avLst/>
              <a:gdLst>
                <a:gd name="T0" fmla="*/ 0 w 8"/>
                <a:gd name="T1" fmla="*/ 0 h 144"/>
                <a:gd name="T2" fmla="*/ 0 w 8"/>
                <a:gd name="T3" fmla="*/ 144 h 144"/>
                <a:gd name="T4" fmla="*/ 8 w 8"/>
                <a:gd name="T5" fmla="*/ 64 h 144"/>
                <a:gd name="T6" fmla="*/ 0 w 8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44">
                  <a:moveTo>
                    <a:pt x="0" y="0"/>
                  </a:moveTo>
                  <a:lnTo>
                    <a:pt x="0" y="144"/>
                  </a:lnTo>
                  <a:lnTo>
                    <a:pt x="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2" name="Freeform 980"/>
            <p:cNvSpPr>
              <a:spLocks/>
            </p:cNvSpPr>
            <p:nvPr/>
          </p:nvSpPr>
          <p:spPr bwMode="auto">
            <a:xfrm>
              <a:off x="4356100" y="3092450"/>
              <a:ext cx="12700" cy="215900"/>
            </a:xfrm>
            <a:custGeom>
              <a:avLst/>
              <a:gdLst>
                <a:gd name="T0" fmla="*/ 0 w 8"/>
                <a:gd name="T1" fmla="*/ 0 h 136"/>
                <a:gd name="T2" fmla="*/ 0 w 8"/>
                <a:gd name="T3" fmla="*/ 136 h 136"/>
                <a:gd name="T4" fmla="*/ 8 w 8"/>
                <a:gd name="T5" fmla="*/ 80 h 136"/>
                <a:gd name="T6" fmla="*/ 0 w 8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36">
                  <a:moveTo>
                    <a:pt x="0" y="0"/>
                  </a:moveTo>
                  <a:lnTo>
                    <a:pt x="0" y="136"/>
                  </a:lnTo>
                  <a:lnTo>
                    <a:pt x="8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3" name="Freeform 981"/>
            <p:cNvSpPr>
              <a:spLocks/>
            </p:cNvSpPr>
            <p:nvPr/>
          </p:nvSpPr>
          <p:spPr bwMode="auto">
            <a:xfrm>
              <a:off x="4356100" y="3092450"/>
              <a:ext cx="12700" cy="127000"/>
            </a:xfrm>
            <a:custGeom>
              <a:avLst/>
              <a:gdLst>
                <a:gd name="T0" fmla="*/ 0 w 8"/>
                <a:gd name="T1" fmla="*/ 0 h 80"/>
                <a:gd name="T2" fmla="*/ 8 w 8"/>
                <a:gd name="T3" fmla="*/ 80 h 80"/>
                <a:gd name="T4" fmla="*/ 8 w 8"/>
                <a:gd name="T5" fmla="*/ 32 h 80"/>
                <a:gd name="T6" fmla="*/ 0 w 8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0">
                  <a:moveTo>
                    <a:pt x="0" y="0"/>
                  </a:moveTo>
                  <a:lnTo>
                    <a:pt x="8" y="80"/>
                  </a:lnTo>
                  <a:lnTo>
                    <a:pt x="8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4" name="Freeform 982"/>
            <p:cNvSpPr>
              <a:spLocks/>
            </p:cNvSpPr>
            <p:nvPr/>
          </p:nvSpPr>
          <p:spPr bwMode="auto">
            <a:xfrm>
              <a:off x="4356100" y="2633663"/>
              <a:ext cx="12700" cy="254000"/>
            </a:xfrm>
            <a:custGeom>
              <a:avLst/>
              <a:gdLst>
                <a:gd name="T0" fmla="*/ 0 w 8"/>
                <a:gd name="T1" fmla="*/ 0 h 160"/>
                <a:gd name="T2" fmla="*/ 0 w 8"/>
                <a:gd name="T3" fmla="*/ 160 h 160"/>
                <a:gd name="T4" fmla="*/ 8 w 8"/>
                <a:gd name="T5" fmla="*/ 64 h 160"/>
                <a:gd name="T6" fmla="*/ 0 w 8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60">
                  <a:moveTo>
                    <a:pt x="0" y="0"/>
                  </a:moveTo>
                  <a:lnTo>
                    <a:pt x="0" y="160"/>
                  </a:lnTo>
                  <a:lnTo>
                    <a:pt x="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" name="Freeform 985"/>
            <p:cNvSpPr>
              <a:spLocks/>
            </p:cNvSpPr>
            <p:nvPr/>
          </p:nvSpPr>
          <p:spPr bwMode="auto">
            <a:xfrm>
              <a:off x="4356100" y="2443163"/>
              <a:ext cx="12700" cy="190500"/>
            </a:xfrm>
            <a:custGeom>
              <a:avLst/>
              <a:gdLst>
                <a:gd name="T0" fmla="*/ 0 w 8"/>
                <a:gd name="T1" fmla="*/ 0 h 120"/>
                <a:gd name="T2" fmla="*/ 0 w 8"/>
                <a:gd name="T3" fmla="*/ 120 h 120"/>
                <a:gd name="T4" fmla="*/ 8 w 8"/>
                <a:gd name="T5" fmla="*/ 64 h 120"/>
                <a:gd name="T6" fmla="*/ 0 w 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20">
                  <a:moveTo>
                    <a:pt x="0" y="0"/>
                  </a:moveTo>
                  <a:lnTo>
                    <a:pt x="0" y="120"/>
                  </a:lnTo>
                  <a:lnTo>
                    <a:pt x="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" name="Freeform 988"/>
            <p:cNvSpPr>
              <a:spLocks/>
            </p:cNvSpPr>
            <p:nvPr/>
          </p:nvSpPr>
          <p:spPr bwMode="auto">
            <a:xfrm>
              <a:off x="4279900" y="1335088"/>
              <a:ext cx="88900" cy="496888"/>
            </a:xfrm>
            <a:custGeom>
              <a:avLst/>
              <a:gdLst>
                <a:gd name="T0" fmla="*/ 32 w 56"/>
                <a:gd name="T1" fmla="*/ 0 h 313"/>
                <a:gd name="T2" fmla="*/ 0 w 56"/>
                <a:gd name="T3" fmla="*/ 313 h 313"/>
                <a:gd name="T4" fmla="*/ 56 w 56"/>
                <a:gd name="T5" fmla="*/ 313 h 313"/>
                <a:gd name="T6" fmla="*/ 32 w 56"/>
                <a:gd name="T7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313">
                  <a:moveTo>
                    <a:pt x="32" y="0"/>
                  </a:moveTo>
                  <a:lnTo>
                    <a:pt x="0" y="313"/>
                  </a:lnTo>
                  <a:lnTo>
                    <a:pt x="56" y="31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" name="Freeform 992"/>
            <p:cNvSpPr>
              <a:spLocks/>
            </p:cNvSpPr>
            <p:nvPr/>
          </p:nvSpPr>
          <p:spPr bwMode="auto">
            <a:xfrm>
              <a:off x="4343400" y="3600450"/>
              <a:ext cx="50800" cy="101600"/>
            </a:xfrm>
            <a:custGeom>
              <a:avLst/>
              <a:gdLst>
                <a:gd name="T0" fmla="*/ 0 w 32"/>
                <a:gd name="T1" fmla="*/ 0 h 64"/>
                <a:gd name="T2" fmla="*/ 0 w 32"/>
                <a:gd name="T3" fmla="*/ 64 h 64"/>
                <a:gd name="T4" fmla="*/ 32 w 32"/>
                <a:gd name="T5" fmla="*/ 56 h 64"/>
                <a:gd name="T6" fmla="*/ 0 w 32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64">
                  <a:moveTo>
                    <a:pt x="0" y="0"/>
                  </a:moveTo>
                  <a:lnTo>
                    <a:pt x="0" y="64"/>
                  </a:lnTo>
                  <a:lnTo>
                    <a:pt x="32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" name="Freeform 993"/>
            <p:cNvSpPr>
              <a:spLocks/>
            </p:cNvSpPr>
            <p:nvPr/>
          </p:nvSpPr>
          <p:spPr bwMode="auto">
            <a:xfrm>
              <a:off x="4343400" y="3689350"/>
              <a:ext cx="50800" cy="141288"/>
            </a:xfrm>
            <a:custGeom>
              <a:avLst/>
              <a:gdLst>
                <a:gd name="T0" fmla="*/ 0 w 32"/>
                <a:gd name="T1" fmla="*/ 8 h 89"/>
                <a:gd name="T2" fmla="*/ 0 w 32"/>
                <a:gd name="T3" fmla="*/ 89 h 89"/>
                <a:gd name="T4" fmla="*/ 32 w 32"/>
                <a:gd name="T5" fmla="*/ 0 h 89"/>
                <a:gd name="T6" fmla="*/ 0 w 32"/>
                <a:gd name="T7" fmla="*/ 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89">
                  <a:moveTo>
                    <a:pt x="0" y="8"/>
                  </a:moveTo>
                  <a:lnTo>
                    <a:pt x="0" y="89"/>
                  </a:lnTo>
                  <a:lnTo>
                    <a:pt x="32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" name="Freeform 994"/>
            <p:cNvSpPr>
              <a:spLocks/>
            </p:cNvSpPr>
            <p:nvPr/>
          </p:nvSpPr>
          <p:spPr bwMode="auto">
            <a:xfrm>
              <a:off x="4343400" y="3689350"/>
              <a:ext cx="50800" cy="242888"/>
            </a:xfrm>
            <a:custGeom>
              <a:avLst/>
              <a:gdLst>
                <a:gd name="T0" fmla="*/ 0 w 32"/>
                <a:gd name="T1" fmla="*/ 89 h 153"/>
                <a:gd name="T2" fmla="*/ 8 w 32"/>
                <a:gd name="T3" fmla="*/ 153 h 153"/>
                <a:gd name="T4" fmla="*/ 32 w 32"/>
                <a:gd name="T5" fmla="*/ 0 h 153"/>
                <a:gd name="T6" fmla="*/ 0 w 32"/>
                <a:gd name="T7" fmla="*/ 8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153">
                  <a:moveTo>
                    <a:pt x="0" y="89"/>
                  </a:moveTo>
                  <a:lnTo>
                    <a:pt x="8" y="153"/>
                  </a:lnTo>
                  <a:lnTo>
                    <a:pt x="32" y="0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" name="Freeform 995"/>
            <p:cNvSpPr>
              <a:spLocks/>
            </p:cNvSpPr>
            <p:nvPr/>
          </p:nvSpPr>
          <p:spPr bwMode="auto">
            <a:xfrm>
              <a:off x="4356100" y="4300538"/>
              <a:ext cx="50800" cy="114300"/>
            </a:xfrm>
            <a:custGeom>
              <a:avLst/>
              <a:gdLst>
                <a:gd name="T0" fmla="*/ 0 w 32"/>
                <a:gd name="T1" fmla="*/ 0 h 72"/>
                <a:gd name="T2" fmla="*/ 8 w 32"/>
                <a:gd name="T3" fmla="*/ 72 h 72"/>
                <a:gd name="T4" fmla="*/ 32 w 32"/>
                <a:gd name="T5" fmla="*/ 0 h 72"/>
                <a:gd name="T6" fmla="*/ 0 w 32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72">
                  <a:moveTo>
                    <a:pt x="0" y="0"/>
                  </a:moveTo>
                  <a:lnTo>
                    <a:pt x="8" y="72"/>
                  </a:lnTo>
                  <a:lnTo>
                    <a:pt x="3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" name="Freeform 996"/>
            <p:cNvSpPr>
              <a:spLocks/>
            </p:cNvSpPr>
            <p:nvPr/>
          </p:nvSpPr>
          <p:spPr bwMode="auto">
            <a:xfrm>
              <a:off x="4343400" y="4160838"/>
              <a:ext cx="63500" cy="139700"/>
            </a:xfrm>
            <a:custGeom>
              <a:avLst/>
              <a:gdLst>
                <a:gd name="T0" fmla="*/ 0 w 40"/>
                <a:gd name="T1" fmla="*/ 0 h 88"/>
                <a:gd name="T2" fmla="*/ 8 w 40"/>
                <a:gd name="T3" fmla="*/ 88 h 88"/>
                <a:gd name="T4" fmla="*/ 40 w 40"/>
                <a:gd name="T5" fmla="*/ 88 h 88"/>
                <a:gd name="T6" fmla="*/ 0 w 4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8">
                  <a:moveTo>
                    <a:pt x="0" y="0"/>
                  </a:moveTo>
                  <a:lnTo>
                    <a:pt x="8" y="88"/>
                  </a:lnTo>
                  <a:lnTo>
                    <a:pt x="40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" name="Freeform 997"/>
            <p:cNvSpPr>
              <a:spLocks/>
            </p:cNvSpPr>
            <p:nvPr/>
          </p:nvSpPr>
          <p:spPr bwMode="auto">
            <a:xfrm>
              <a:off x="4267200" y="1144588"/>
              <a:ext cx="177800" cy="190500"/>
            </a:xfrm>
            <a:custGeom>
              <a:avLst/>
              <a:gdLst>
                <a:gd name="T0" fmla="*/ 0 w 112"/>
                <a:gd name="T1" fmla="*/ 0 h 120"/>
                <a:gd name="T2" fmla="*/ 40 w 112"/>
                <a:gd name="T3" fmla="*/ 120 h 120"/>
                <a:gd name="T4" fmla="*/ 112 w 112"/>
                <a:gd name="T5" fmla="*/ 8 h 120"/>
                <a:gd name="T6" fmla="*/ 0 w 112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120">
                  <a:moveTo>
                    <a:pt x="0" y="0"/>
                  </a:moveTo>
                  <a:lnTo>
                    <a:pt x="40" y="120"/>
                  </a:lnTo>
                  <a:lnTo>
                    <a:pt x="112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" name="Freeform 999"/>
            <p:cNvSpPr>
              <a:spLocks/>
            </p:cNvSpPr>
            <p:nvPr/>
          </p:nvSpPr>
          <p:spPr bwMode="auto">
            <a:xfrm>
              <a:off x="4368800" y="2265363"/>
              <a:ext cx="76200" cy="177800"/>
            </a:xfrm>
            <a:custGeom>
              <a:avLst/>
              <a:gdLst>
                <a:gd name="T0" fmla="*/ 8 w 48"/>
                <a:gd name="T1" fmla="*/ 0 h 112"/>
                <a:gd name="T2" fmla="*/ 0 w 48"/>
                <a:gd name="T3" fmla="*/ 48 h 112"/>
                <a:gd name="T4" fmla="*/ 48 w 48"/>
                <a:gd name="T5" fmla="*/ 112 h 112"/>
                <a:gd name="T6" fmla="*/ 8 w 48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12">
                  <a:moveTo>
                    <a:pt x="8" y="0"/>
                  </a:moveTo>
                  <a:lnTo>
                    <a:pt x="0" y="48"/>
                  </a:lnTo>
                  <a:lnTo>
                    <a:pt x="48" y="11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" name="Freeform 1000"/>
            <p:cNvSpPr>
              <a:spLocks/>
            </p:cNvSpPr>
            <p:nvPr/>
          </p:nvSpPr>
          <p:spPr bwMode="auto">
            <a:xfrm>
              <a:off x="4356100" y="2341563"/>
              <a:ext cx="88900" cy="101600"/>
            </a:xfrm>
            <a:custGeom>
              <a:avLst/>
              <a:gdLst>
                <a:gd name="T0" fmla="*/ 8 w 56"/>
                <a:gd name="T1" fmla="*/ 0 h 64"/>
                <a:gd name="T2" fmla="*/ 0 w 56"/>
                <a:gd name="T3" fmla="*/ 64 h 64"/>
                <a:gd name="T4" fmla="*/ 56 w 56"/>
                <a:gd name="T5" fmla="*/ 64 h 64"/>
                <a:gd name="T6" fmla="*/ 8 w 5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4">
                  <a:moveTo>
                    <a:pt x="8" y="0"/>
                  </a:moveTo>
                  <a:lnTo>
                    <a:pt x="0" y="64"/>
                  </a:lnTo>
                  <a:lnTo>
                    <a:pt x="56" y="6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" name="Freeform 1001"/>
            <p:cNvSpPr>
              <a:spLocks/>
            </p:cNvSpPr>
            <p:nvPr/>
          </p:nvSpPr>
          <p:spPr bwMode="auto">
            <a:xfrm>
              <a:off x="4356100" y="2443163"/>
              <a:ext cx="88900" cy="101600"/>
            </a:xfrm>
            <a:custGeom>
              <a:avLst/>
              <a:gdLst>
                <a:gd name="T0" fmla="*/ 0 w 56"/>
                <a:gd name="T1" fmla="*/ 0 h 64"/>
                <a:gd name="T2" fmla="*/ 8 w 56"/>
                <a:gd name="T3" fmla="*/ 64 h 64"/>
                <a:gd name="T4" fmla="*/ 56 w 56"/>
                <a:gd name="T5" fmla="*/ 0 h 64"/>
                <a:gd name="T6" fmla="*/ 0 w 56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4">
                  <a:moveTo>
                    <a:pt x="0" y="0"/>
                  </a:moveTo>
                  <a:lnTo>
                    <a:pt x="8" y="64"/>
                  </a:lnTo>
                  <a:lnTo>
                    <a:pt x="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" name="Freeform 1002"/>
            <p:cNvSpPr>
              <a:spLocks/>
            </p:cNvSpPr>
            <p:nvPr/>
          </p:nvSpPr>
          <p:spPr bwMode="auto">
            <a:xfrm>
              <a:off x="4356100" y="2443163"/>
              <a:ext cx="88900" cy="292100"/>
            </a:xfrm>
            <a:custGeom>
              <a:avLst/>
              <a:gdLst>
                <a:gd name="T0" fmla="*/ 0 w 56"/>
                <a:gd name="T1" fmla="*/ 120 h 184"/>
                <a:gd name="T2" fmla="*/ 8 w 56"/>
                <a:gd name="T3" fmla="*/ 184 h 184"/>
                <a:gd name="T4" fmla="*/ 56 w 56"/>
                <a:gd name="T5" fmla="*/ 0 h 184"/>
                <a:gd name="T6" fmla="*/ 0 w 56"/>
                <a:gd name="T7" fmla="*/ 1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84">
                  <a:moveTo>
                    <a:pt x="0" y="120"/>
                  </a:moveTo>
                  <a:lnTo>
                    <a:pt x="8" y="184"/>
                  </a:lnTo>
                  <a:lnTo>
                    <a:pt x="56" y="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" name="Freeform 1003"/>
            <p:cNvSpPr>
              <a:spLocks/>
            </p:cNvSpPr>
            <p:nvPr/>
          </p:nvSpPr>
          <p:spPr bwMode="auto">
            <a:xfrm>
              <a:off x="4356100" y="2443163"/>
              <a:ext cx="88900" cy="190500"/>
            </a:xfrm>
            <a:custGeom>
              <a:avLst/>
              <a:gdLst>
                <a:gd name="T0" fmla="*/ 8 w 56"/>
                <a:gd name="T1" fmla="*/ 64 h 120"/>
                <a:gd name="T2" fmla="*/ 0 w 56"/>
                <a:gd name="T3" fmla="*/ 120 h 120"/>
                <a:gd name="T4" fmla="*/ 56 w 56"/>
                <a:gd name="T5" fmla="*/ 0 h 120"/>
                <a:gd name="T6" fmla="*/ 8 w 56"/>
                <a:gd name="T7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20">
                  <a:moveTo>
                    <a:pt x="8" y="64"/>
                  </a:moveTo>
                  <a:lnTo>
                    <a:pt x="0" y="120"/>
                  </a:lnTo>
                  <a:lnTo>
                    <a:pt x="56" y="0"/>
                  </a:lnTo>
                  <a:lnTo>
                    <a:pt x="8" y="6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" name="Freeform 1004"/>
            <p:cNvSpPr>
              <a:spLocks/>
            </p:cNvSpPr>
            <p:nvPr/>
          </p:nvSpPr>
          <p:spPr bwMode="auto">
            <a:xfrm>
              <a:off x="4368800" y="4300538"/>
              <a:ext cx="88900" cy="114300"/>
            </a:xfrm>
            <a:custGeom>
              <a:avLst/>
              <a:gdLst>
                <a:gd name="T0" fmla="*/ 24 w 56"/>
                <a:gd name="T1" fmla="*/ 0 h 72"/>
                <a:gd name="T2" fmla="*/ 0 w 56"/>
                <a:gd name="T3" fmla="*/ 72 h 72"/>
                <a:gd name="T4" fmla="*/ 56 w 56"/>
                <a:gd name="T5" fmla="*/ 72 h 72"/>
                <a:gd name="T6" fmla="*/ 24 w 56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72">
                  <a:moveTo>
                    <a:pt x="24" y="0"/>
                  </a:moveTo>
                  <a:lnTo>
                    <a:pt x="0" y="72"/>
                  </a:lnTo>
                  <a:lnTo>
                    <a:pt x="56" y="7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" name="Freeform 1006"/>
            <p:cNvSpPr>
              <a:spLocks/>
            </p:cNvSpPr>
            <p:nvPr/>
          </p:nvSpPr>
          <p:spPr bwMode="auto">
            <a:xfrm>
              <a:off x="4356100" y="2887663"/>
              <a:ext cx="166688" cy="255588"/>
            </a:xfrm>
            <a:custGeom>
              <a:avLst/>
              <a:gdLst>
                <a:gd name="T0" fmla="*/ 0 w 105"/>
                <a:gd name="T1" fmla="*/ 0 h 161"/>
                <a:gd name="T2" fmla="*/ 0 w 105"/>
                <a:gd name="T3" fmla="*/ 65 h 161"/>
                <a:gd name="T4" fmla="*/ 105 w 105"/>
                <a:gd name="T5" fmla="*/ 161 h 161"/>
                <a:gd name="T6" fmla="*/ 0 w 105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61">
                  <a:moveTo>
                    <a:pt x="0" y="0"/>
                  </a:moveTo>
                  <a:lnTo>
                    <a:pt x="0" y="65"/>
                  </a:lnTo>
                  <a:lnTo>
                    <a:pt x="105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" name="Freeform 1007"/>
            <p:cNvSpPr>
              <a:spLocks/>
            </p:cNvSpPr>
            <p:nvPr/>
          </p:nvSpPr>
          <p:spPr bwMode="auto">
            <a:xfrm>
              <a:off x="4368800" y="3143250"/>
              <a:ext cx="153988" cy="76200"/>
            </a:xfrm>
            <a:custGeom>
              <a:avLst/>
              <a:gdLst>
                <a:gd name="T0" fmla="*/ 0 w 97"/>
                <a:gd name="T1" fmla="*/ 0 h 48"/>
                <a:gd name="T2" fmla="*/ 0 w 97"/>
                <a:gd name="T3" fmla="*/ 48 h 48"/>
                <a:gd name="T4" fmla="*/ 97 w 97"/>
                <a:gd name="T5" fmla="*/ 0 h 48"/>
                <a:gd name="T6" fmla="*/ 0 w 97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48">
                  <a:moveTo>
                    <a:pt x="0" y="0"/>
                  </a:moveTo>
                  <a:lnTo>
                    <a:pt x="0" y="48"/>
                  </a:lnTo>
                  <a:lnTo>
                    <a:pt x="9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" name="Freeform 1008"/>
            <p:cNvSpPr>
              <a:spLocks/>
            </p:cNvSpPr>
            <p:nvPr/>
          </p:nvSpPr>
          <p:spPr bwMode="auto">
            <a:xfrm>
              <a:off x="4356100" y="2990850"/>
              <a:ext cx="166688" cy="152400"/>
            </a:xfrm>
            <a:custGeom>
              <a:avLst/>
              <a:gdLst>
                <a:gd name="T0" fmla="*/ 0 w 105"/>
                <a:gd name="T1" fmla="*/ 0 h 96"/>
                <a:gd name="T2" fmla="*/ 0 w 105"/>
                <a:gd name="T3" fmla="*/ 40 h 96"/>
                <a:gd name="T4" fmla="*/ 105 w 105"/>
                <a:gd name="T5" fmla="*/ 96 h 96"/>
                <a:gd name="T6" fmla="*/ 0 w 105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96">
                  <a:moveTo>
                    <a:pt x="0" y="0"/>
                  </a:moveTo>
                  <a:lnTo>
                    <a:pt x="0" y="40"/>
                  </a:lnTo>
                  <a:lnTo>
                    <a:pt x="105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" name="Freeform 1009"/>
            <p:cNvSpPr>
              <a:spLocks/>
            </p:cNvSpPr>
            <p:nvPr/>
          </p:nvSpPr>
          <p:spPr bwMode="auto">
            <a:xfrm>
              <a:off x="4356100" y="3054350"/>
              <a:ext cx="166688" cy="88900"/>
            </a:xfrm>
            <a:custGeom>
              <a:avLst/>
              <a:gdLst>
                <a:gd name="T0" fmla="*/ 0 w 105"/>
                <a:gd name="T1" fmla="*/ 0 h 56"/>
                <a:gd name="T2" fmla="*/ 0 w 105"/>
                <a:gd name="T3" fmla="*/ 24 h 56"/>
                <a:gd name="T4" fmla="*/ 105 w 105"/>
                <a:gd name="T5" fmla="*/ 56 h 56"/>
                <a:gd name="T6" fmla="*/ 0 w 10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6">
                  <a:moveTo>
                    <a:pt x="0" y="0"/>
                  </a:moveTo>
                  <a:lnTo>
                    <a:pt x="0" y="24"/>
                  </a:lnTo>
                  <a:lnTo>
                    <a:pt x="105" y="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" name="Freeform 1010"/>
            <p:cNvSpPr>
              <a:spLocks/>
            </p:cNvSpPr>
            <p:nvPr/>
          </p:nvSpPr>
          <p:spPr bwMode="auto">
            <a:xfrm>
              <a:off x="4356100" y="3092450"/>
              <a:ext cx="166688" cy="50800"/>
            </a:xfrm>
            <a:custGeom>
              <a:avLst/>
              <a:gdLst>
                <a:gd name="T0" fmla="*/ 0 w 105"/>
                <a:gd name="T1" fmla="*/ 0 h 32"/>
                <a:gd name="T2" fmla="*/ 8 w 105"/>
                <a:gd name="T3" fmla="*/ 32 h 32"/>
                <a:gd name="T4" fmla="*/ 105 w 105"/>
                <a:gd name="T5" fmla="*/ 32 h 32"/>
                <a:gd name="T6" fmla="*/ 0 w 10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2">
                  <a:moveTo>
                    <a:pt x="0" y="0"/>
                  </a:moveTo>
                  <a:lnTo>
                    <a:pt x="8" y="32"/>
                  </a:lnTo>
                  <a:lnTo>
                    <a:pt x="105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" name="Freeform 1011"/>
            <p:cNvSpPr>
              <a:spLocks/>
            </p:cNvSpPr>
            <p:nvPr/>
          </p:nvSpPr>
          <p:spPr bwMode="auto">
            <a:xfrm>
              <a:off x="4356100" y="3143250"/>
              <a:ext cx="166688" cy="165100"/>
            </a:xfrm>
            <a:custGeom>
              <a:avLst/>
              <a:gdLst>
                <a:gd name="T0" fmla="*/ 8 w 105"/>
                <a:gd name="T1" fmla="*/ 48 h 104"/>
                <a:gd name="T2" fmla="*/ 0 w 105"/>
                <a:gd name="T3" fmla="*/ 104 h 104"/>
                <a:gd name="T4" fmla="*/ 105 w 105"/>
                <a:gd name="T5" fmla="*/ 0 h 104"/>
                <a:gd name="T6" fmla="*/ 8 w 105"/>
                <a:gd name="T7" fmla="*/ 4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04">
                  <a:moveTo>
                    <a:pt x="8" y="48"/>
                  </a:moveTo>
                  <a:lnTo>
                    <a:pt x="0" y="104"/>
                  </a:lnTo>
                  <a:lnTo>
                    <a:pt x="105" y="0"/>
                  </a:lnTo>
                  <a:lnTo>
                    <a:pt x="8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" name="Freeform 1012"/>
            <p:cNvSpPr>
              <a:spLocks/>
            </p:cNvSpPr>
            <p:nvPr/>
          </p:nvSpPr>
          <p:spPr bwMode="auto">
            <a:xfrm>
              <a:off x="4406900" y="4300538"/>
              <a:ext cx="192088" cy="114300"/>
            </a:xfrm>
            <a:custGeom>
              <a:avLst/>
              <a:gdLst>
                <a:gd name="T0" fmla="*/ 0 w 121"/>
                <a:gd name="T1" fmla="*/ 0 h 72"/>
                <a:gd name="T2" fmla="*/ 32 w 121"/>
                <a:gd name="T3" fmla="*/ 72 h 72"/>
                <a:gd name="T4" fmla="*/ 121 w 121"/>
                <a:gd name="T5" fmla="*/ 64 h 72"/>
                <a:gd name="T6" fmla="*/ 0 w 121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1" h="72">
                  <a:moveTo>
                    <a:pt x="0" y="0"/>
                  </a:moveTo>
                  <a:lnTo>
                    <a:pt x="32" y="72"/>
                  </a:lnTo>
                  <a:lnTo>
                    <a:pt x="121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6" name="Freeform 1013"/>
            <p:cNvSpPr>
              <a:spLocks/>
            </p:cNvSpPr>
            <p:nvPr/>
          </p:nvSpPr>
          <p:spPr bwMode="auto">
            <a:xfrm>
              <a:off x="4343400" y="4059238"/>
              <a:ext cx="255588" cy="342900"/>
            </a:xfrm>
            <a:custGeom>
              <a:avLst/>
              <a:gdLst>
                <a:gd name="T0" fmla="*/ 0 w 161"/>
                <a:gd name="T1" fmla="*/ 0 h 216"/>
                <a:gd name="T2" fmla="*/ 0 w 161"/>
                <a:gd name="T3" fmla="*/ 64 h 216"/>
                <a:gd name="T4" fmla="*/ 161 w 161"/>
                <a:gd name="T5" fmla="*/ 216 h 216"/>
                <a:gd name="T6" fmla="*/ 0 w 161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16">
                  <a:moveTo>
                    <a:pt x="0" y="0"/>
                  </a:moveTo>
                  <a:lnTo>
                    <a:pt x="0" y="64"/>
                  </a:lnTo>
                  <a:lnTo>
                    <a:pt x="161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7" name="Freeform 1014"/>
            <p:cNvSpPr>
              <a:spLocks/>
            </p:cNvSpPr>
            <p:nvPr/>
          </p:nvSpPr>
          <p:spPr bwMode="auto">
            <a:xfrm>
              <a:off x="4343400" y="4160838"/>
              <a:ext cx="255588" cy="241300"/>
            </a:xfrm>
            <a:custGeom>
              <a:avLst/>
              <a:gdLst>
                <a:gd name="T0" fmla="*/ 0 w 161"/>
                <a:gd name="T1" fmla="*/ 0 h 152"/>
                <a:gd name="T2" fmla="*/ 40 w 161"/>
                <a:gd name="T3" fmla="*/ 88 h 152"/>
                <a:gd name="T4" fmla="*/ 161 w 161"/>
                <a:gd name="T5" fmla="*/ 152 h 152"/>
                <a:gd name="T6" fmla="*/ 0 w 161"/>
                <a:gd name="T7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52">
                  <a:moveTo>
                    <a:pt x="0" y="0"/>
                  </a:moveTo>
                  <a:lnTo>
                    <a:pt x="40" y="88"/>
                  </a:lnTo>
                  <a:lnTo>
                    <a:pt x="161" y="1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8" name="Freeform 1015"/>
            <p:cNvSpPr>
              <a:spLocks/>
            </p:cNvSpPr>
            <p:nvPr/>
          </p:nvSpPr>
          <p:spPr bwMode="auto">
            <a:xfrm>
              <a:off x="4356100" y="1806575"/>
              <a:ext cx="255588" cy="317500"/>
            </a:xfrm>
            <a:custGeom>
              <a:avLst/>
              <a:gdLst>
                <a:gd name="T0" fmla="*/ 0 w 161"/>
                <a:gd name="T1" fmla="*/ 136 h 200"/>
                <a:gd name="T2" fmla="*/ 8 w 161"/>
                <a:gd name="T3" fmla="*/ 200 h 200"/>
                <a:gd name="T4" fmla="*/ 161 w 161"/>
                <a:gd name="T5" fmla="*/ 0 h 200"/>
                <a:gd name="T6" fmla="*/ 0 w 161"/>
                <a:gd name="T7" fmla="*/ 13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00">
                  <a:moveTo>
                    <a:pt x="0" y="136"/>
                  </a:moveTo>
                  <a:lnTo>
                    <a:pt x="8" y="200"/>
                  </a:lnTo>
                  <a:lnTo>
                    <a:pt x="161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9" name="Freeform 1016"/>
            <p:cNvSpPr>
              <a:spLocks/>
            </p:cNvSpPr>
            <p:nvPr/>
          </p:nvSpPr>
          <p:spPr bwMode="auto">
            <a:xfrm>
              <a:off x="4356100" y="1806575"/>
              <a:ext cx="255588" cy="215900"/>
            </a:xfrm>
            <a:custGeom>
              <a:avLst/>
              <a:gdLst>
                <a:gd name="T0" fmla="*/ 0 w 161"/>
                <a:gd name="T1" fmla="*/ 80 h 136"/>
                <a:gd name="T2" fmla="*/ 0 w 161"/>
                <a:gd name="T3" fmla="*/ 136 h 136"/>
                <a:gd name="T4" fmla="*/ 161 w 161"/>
                <a:gd name="T5" fmla="*/ 0 h 136"/>
                <a:gd name="T6" fmla="*/ 0 w 161"/>
                <a:gd name="T7" fmla="*/ 8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136">
                  <a:moveTo>
                    <a:pt x="0" y="80"/>
                  </a:moveTo>
                  <a:lnTo>
                    <a:pt x="0" y="136"/>
                  </a:lnTo>
                  <a:lnTo>
                    <a:pt x="161" y="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0" name="Freeform 1017"/>
            <p:cNvSpPr>
              <a:spLocks/>
            </p:cNvSpPr>
            <p:nvPr/>
          </p:nvSpPr>
          <p:spPr bwMode="auto">
            <a:xfrm>
              <a:off x="4356100" y="1806575"/>
              <a:ext cx="255588" cy="127000"/>
            </a:xfrm>
            <a:custGeom>
              <a:avLst/>
              <a:gdLst>
                <a:gd name="T0" fmla="*/ 8 w 161"/>
                <a:gd name="T1" fmla="*/ 16 h 80"/>
                <a:gd name="T2" fmla="*/ 0 w 161"/>
                <a:gd name="T3" fmla="*/ 80 h 80"/>
                <a:gd name="T4" fmla="*/ 161 w 161"/>
                <a:gd name="T5" fmla="*/ 0 h 80"/>
                <a:gd name="T6" fmla="*/ 8 w 161"/>
                <a:gd name="T7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80">
                  <a:moveTo>
                    <a:pt x="8" y="16"/>
                  </a:moveTo>
                  <a:lnTo>
                    <a:pt x="0" y="80"/>
                  </a:lnTo>
                  <a:lnTo>
                    <a:pt x="161" y="0"/>
                  </a:lnTo>
                  <a:lnTo>
                    <a:pt x="8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1" name="Freeform 1018"/>
            <p:cNvSpPr>
              <a:spLocks/>
            </p:cNvSpPr>
            <p:nvPr/>
          </p:nvSpPr>
          <p:spPr bwMode="auto">
            <a:xfrm>
              <a:off x="4330700" y="1157288"/>
              <a:ext cx="293688" cy="177800"/>
            </a:xfrm>
            <a:custGeom>
              <a:avLst/>
              <a:gdLst>
                <a:gd name="T0" fmla="*/ 72 w 185"/>
                <a:gd name="T1" fmla="*/ 0 h 112"/>
                <a:gd name="T2" fmla="*/ 0 w 185"/>
                <a:gd name="T3" fmla="*/ 112 h 112"/>
                <a:gd name="T4" fmla="*/ 185 w 185"/>
                <a:gd name="T5" fmla="*/ 8 h 112"/>
                <a:gd name="T6" fmla="*/ 72 w 185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" h="112">
                  <a:moveTo>
                    <a:pt x="72" y="0"/>
                  </a:moveTo>
                  <a:lnTo>
                    <a:pt x="0" y="112"/>
                  </a:lnTo>
                  <a:lnTo>
                    <a:pt x="185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2" name="Freeform 1020"/>
            <p:cNvSpPr>
              <a:spLocks/>
            </p:cNvSpPr>
            <p:nvPr/>
          </p:nvSpPr>
          <p:spPr bwMode="auto">
            <a:xfrm>
              <a:off x="4356100" y="3308350"/>
              <a:ext cx="331788" cy="177800"/>
            </a:xfrm>
            <a:custGeom>
              <a:avLst/>
              <a:gdLst>
                <a:gd name="T0" fmla="*/ 0 w 209"/>
                <a:gd name="T1" fmla="*/ 0 h 112"/>
                <a:gd name="T2" fmla="*/ 0 w 209"/>
                <a:gd name="T3" fmla="*/ 96 h 112"/>
                <a:gd name="T4" fmla="*/ 209 w 209"/>
                <a:gd name="T5" fmla="*/ 112 h 112"/>
                <a:gd name="T6" fmla="*/ 0 w 209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12">
                  <a:moveTo>
                    <a:pt x="0" y="0"/>
                  </a:moveTo>
                  <a:lnTo>
                    <a:pt x="0" y="96"/>
                  </a:lnTo>
                  <a:lnTo>
                    <a:pt x="209" y="1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3" name="Freeform 1021"/>
            <p:cNvSpPr>
              <a:spLocks/>
            </p:cNvSpPr>
            <p:nvPr/>
          </p:nvSpPr>
          <p:spPr bwMode="auto">
            <a:xfrm>
              <a:off x="4356100" y="3143250"/>
              <a:ext cx="331788" cy="342900"/>
            </a:xfrm>
            <a:custGeom>
              <a:avLst/>
              <a:gdLst>
                <a:gd name="T0" fmla="*/ 105 w 209"/>
                <a:gd name="T1" fmla="*/ 0 h 216"/>
                <a:gd name="T2" fmla="*/ 0 w 209"/>
                <a:gd name="T3" fmla="*/ 104 h 216"/>
                <a:gd name="T4" fmla="*/ 209 w 209"/>
                <a:gd name="T5" fmla="*/ 216 h 216"/>
                <a:gd name="T6" fmla="*/ 105 w 209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16">
                  <a:moveTo>
                    <a:pt x="105" y="0"/>
                  </a:moveTo>
                  <a:lnTo>
                    <a:pt x="0" y="104"/>
                  </a:lnTo>
                  <a:lnTo>
                    <a:pt x="209" y="216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4" name="Freeform 1022"/>
            <p:cNvSpPr>
              <a:spLocks/>
            </p:cNvSpPr>
            <p:nvPr/>
          </p:nvSpPr>
          <p:spPr bwMode="auto">
            <a:xfrm>
              <a:off x="4343400" y="3460750"/>
              <a:ext cx="344488" cy="139700"/>
            </a:xfrm>
            <a:custGeom>
              <a:avLst/>
              <a:gdLst>
                <a:gd name="T0" fmla="*/ 8 w 217"/>
                <a:gd name="T1" fmla="*/ 0 h 88"/>
                <a:gd name="T2" fmla="*/ 0 w 217"/>
                <a:gd name="T3" fmla="*/ 88 h 88"/>
                <a:gd name="T4" fmla="*/ 217 w 217"/>
                <a:gd name="T5" fmla="*/ 16 h 88"/>
                <a:gd name="T6" fmla="*/ 8 w 217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88">
                  <a:moveTo>
                    <a:pt x="8" y="0"/>
                  </a:moveTo>
                  <a:lnTo>
                    <a:pt x="0" y="88"/>
                  </a:lnTo>
                  <a:lnTo>
                    <a:pt x="217" y="1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5" name="Freeform 1023"/>
            <p:cNvSpPr>
              <a:spLocks/>
            </p:cNvSpPr>
            <p:nvPr/>
          </p:nvSpPr>
          <p:spPr bwMode="auto">
            <a:xfrm>
              <a:off x="4343400" y="3486150"/>
              <a:ext cx="344488" cy="203200"/>
            </a:xfrm>
            <a:custGeom>
              <a:avLst/>
              <a:gdLst>
                <a:gd name="T0" fmla="*/ 0 w 217"/>
                <a:gd name="T1" fmla="*/ 72 h 128"/>
                <a:gd name="T2" fmla="*/ 32 w 217"/>
                <a:gd name="T3" fmla="*/ 128 h 128"/>
                <a:gd name="T4" fmla="*/ 217 w 217"/>
                <a:gd name="T5" fmla="*/ 0 h 128"/>
                <a:gd name="T6" fmla="*/ 0 w 217"/>
                <a:gd name="T7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" h="128">
                  <a:moveTo>
                    <a:pt x="0" y="72"/>
                  </a:moveTo>
                  <a:lnTo>
                    <a:pt x="32" y="128"/>
                  </a:lnTo>
                  <a:lnTo>
                    <a:pt x="217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6" name="Freeform 1024"/>
            <p:cNvSpPr>
              <a:spLocks/>
            </p:cNvSpPr>
            <p:nvPr/>
          </p:nvSpPr>
          <p:spPr bwMode="auto">
            <a:xfrm>
              <a:off x="4330700" y="1169988"/>
              <a:ext cx="369888" cy="446088"/>
            </a:xfrm>
            <a:custGeom>
              <a:avLst/>
              <a:gdLst>
                <a:gd name="T0" fmla="*/ 185 w 233"/>
                <a:gd name="T1" fmla="*/ 0 h 281"/>
                <a:gd name="T2" fmla="*/ 0 w 233"/>
                <a:gd name="T3" fmla="*/ 104 h 281"/>
                <a:gd name="T4" fmla="*/ 233 w 233"/>
                <a:gd name="T5" fmla="*/ 281 h 281"/>
                <a:gd name="T6" fmla="*/ 185 w 233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281">
                  <a:moveTo>
                    <a:pt x="185" y="0"/>
                  </a:moveTo>
                  <a:lnTo>
                    <a:pt x="0" y="104"/>
                  </a:lnTo>
                  <a:lnTo>
                    <a:pt x="233" y="28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7" name="Freeform 1025"/>
            <p:cNvSpPr>
              <a:spLocks/>
            </p:cNvSpPr>
            <p:nvPr/>
          </p:nvSpPr>
          <p:spPr bwMode="auto">
            <a:xfrm>
              <a:off x="4330700" y="1335088"/>
              <a:ext cx="369888" cy="496888"/>
            </a:xfrm>
            <a:custGeom>
              <a:avLst/>
              <a:gdLst>
                <a:gd name="T0" fmla="*/ 0 w 233"/>
                <a:gd name="T1" fmla="*/ 0 h 313"/>
                <a:gd name="T2" fmla="*/ 24 w 233"/>
                <a:gd name="T3" fmla="*/ 313 h 313"/>
                <a:gd name="T4" fmla="*/ 233 w 233"/>
                <a:gd name="T5" fmla="*/ 177 h 313"/>
                <a:gd name="T6" fmla="*/ 0 w 233"/>
                <a:gd name="T7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313">
                  <a:moveTo>
                    <a:pt x="0" y="0"/>
                  </a:moveTo>
                  <a:lnTo>
                    <a:pt x="24" y="313"/>
                  </a:lnTo>
                  <a:lnTo>
                    <a:pt x="233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8" name="Freeform 1026"/>
            <p:cNvSpPr>
              <a:spLocks/>
            </p:cNvSpPr>
            <p:nvPr/>
          </p:nvSpPr>
          <p:spPr bwMode="auto">
            <a:xfrm>
              <a:off x="4368800" y="1616075"/>
              <a:ext cx="331788" cy="215900"/>
            </a:xfrm>
            <a:custGeom>
              <a:avLst/>
              <a:gdLst>
                <a:gd name="T0" fmla="*/ 0 w 209"/>
                <a:gd name="T1" fmla="*/ 136 h 136"/>
                <a:gd name="T2" fmla="*/ 153 w 209"/>
                <a:gd name="T3" fmla="*/ 120 h 136"/>
                <a:gd name="T4" fmla="*/ 209 w 209"/>
                <a:gd name="T5" fmla="*/ 0 h 136"/>
                <a:gd name="T6" fmla="*/ 0 w 209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136">
                  <a:moveTo>
                    <a:pt x="0" y="136"/>
                  </a:moveTo>
                  <a:lnTo>
                    <a:pt x="153" y="120"/>
                  </a:lnTo>
                  <a:lnTo>
                    <a:pt x="209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9" name="Freeform 1027"/>
            <p:cNvSpPr>
              <a:spLocks/>
            </p:cNvSpPr>
            <p:nvPr/>
          </p:nvSpPr>
          <p:spPr bwMode="auto">
            <a:xfrm>
              <a:off x="4343400" y="4059238"/>
              <a:ext cx="395288" cy="342900"/>
            </a:xfrm>
            <a:custGeom>
              <a:avLst/>
              <a:gdLst>
                <a:gd name="T0" fmla="*/ 0 w 249"/>
                <a:gd name="T1" fmla="*/ 0 h 216"/>
                <a:gd name="T2" fmla="*/ 161 w 249"/>
                <a:gd name="T3" fmla="*/ 216 h 216"/>
                <a:gd name="T4" fmla="*/ 249 w 249"/>
                <a:gd name="T5" fmla="*/ 216 h 216"/>
                <a:gd name="T6" fmla="*/ 0 w 249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216">
                  <a:moveTo>
                    <a:pt x="0" y="0"/>
                  </a:moveTo>
                  <a:lnTo>
                    <a:pt x="161" y="216"/>
                  </a:lnTo>
                  <a:lnTo>
                    <a:pt x="249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0" name="Freeform 1030"/>
            <p:cNvSpPr>
              <a:spLocks/>
            </p:cNvSpPr>
            <p:nvPr/>
          </p:nvSpPr>
          <p:spPr bwMode="auto">
            <a:xfrm>
              <a:off x="4624388" y="1169988"/>
              <a:ext cx="177800" cy="446088"/>
            </a:xfrm>
            <a:custGeom>
              <a:avLst/>
              <a:gdLst>
                <a:gd name="T0" fmla="*/ 0 w 112"/>
                <a:gd name="T1" fmla="*/ 0 h 281"/>
                <a:gd name="T2" fmla="*/ 48 w 112"/>
                <a:gd name="T3" fmla="*/ 281 h 281"/>
                <a:gd name="T4" fmla="*/ 112 w 112"/>
                <a:gd name="T5" fmla="*/ 0 h 281"/>
                <a:gd name="T6" fmla="*/ 0 w 112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2" h="281">
                  <a:moveTo>
                    <a:pt x="0" y="0"/>
                  </a:moveTo>
                  <a:lnTo>
                    <a:pt x="48" y="281"/>
                  </a:lnTo>
                  <a:lnTo>
                    <a:pt x="1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1" name="Freeform 1032"/>
            <p:cNvSpPr>
              <a:spLocks/>
            </p:cNvSpPr>
            <p:nvPr/>
          </p:nvSpPr>
          <p:spPr bwMode="auto">
            <a:xfrm>
              <a:off x="4381500" y="2239963"/>
              <a:ext cx="433388" cy="203200"/>
            </a:xfrm>
            <a:custGeom>
              <a:avLst/>
              <a:gdLst>
                <a:gd name="T0" fmla="*/ 0 w 273"/>
                <a:gd name="T1" fmla="*/ 16 h 128"/>
                <a:gd name="T2" fmla="*/ 40 w 273"/>
                <a:gd name="T3" fmla="*/ 128 h 128"/>
                <a:gd name="T4" fmla="*/ 273 w 273"/>
                <a:gd name="T5" fmla="*/ 0 h 128"/>
                <a:gd name="T6" fmla="*/ 0 w 273"/>
                <a:gd name="T7" fmla="*/ 1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128">
                  <a:moveTo>
                    <a:pt x="0" y="16"/>
                  </a:moveTo>
                  <a:lnTo>
                    <a:pt x="40" y="128"/>
                  </a:lnTo>
                  <a:lnTo>
                    <a:pt x="273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2" name="Freeform 1033"/>
            <p:cNvSpPr>
              <a:spLocks/>
            </p:cNvSpPr>
            <p:nvPr/>
          </p:nvSpPr>
          <p:spPr bwMode="auto">
            <a:xfrm>
              <a:off x="4368800" y="2124075"/>
              <a:ext cx="446088" cy="141288"/>
            </a:xfrm>
            <a:custGeom>
              <a:avLst/>
              <a:gdLst>
                <a:gd name="T0" fmla="*/ 0 w 281"/>
                <a:gd name="T1" fmla="*/ 0 h 89"/>
                <a:gd name="T2" fmla="*/ 8 w 281"/>
                <a:gd name="T3" fmla="*/ 89 h 89"/>
                <a:gd name="T4" fmla="*/ 281 w 281"/>
                <a:gd name="T5" fmla="*/ 73 h 89"/>
                <a:gd name="T6" fmla="*/ 0 w 281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89">
                  <a:moveTo>
                    <a:pt x="0" y="0"/>
                  </a:moveTo>
                  <a:lnTo>
                    <a:pt x="8" y="89"/>
                  </a:lnTo>
                  <a:lnTo>
                    <a:pt x="281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3" name="Freeform 1034"/>
            <p:cNvSpPr>
              <a:spLocks/>
            </p:cNvSpPr>
            <p:nvPr/>
          </p:nvSpPr>
          <p:spPr bwMode="auto">
            <a:xfrm>
              <a:off x="4368800" y="1806575"/>
              <a:ext cx="446088" cy="433388"/>
            </a:xfrm>
            <a:custGeom>
              <a:avLst/>
              <a:gdLst>
                <a:gd name="T0" fmla="*/ 153 w 281"/>
                <a:gd name="T1" fmla="*/ 0 h 273"/>
                <a:gd name="T2" fmla="*/ 0 w 281"/>
                <a:gd name="T3" fmla="*/ 200 h 273"/>
                <a:gd name="T4" fmla="*/ 281 w 281"/>
                <a:gd name="T5" fmla="*/ 273 h 273"/>
                <a:gd name="T6" fmla="*/ 153 w 281"/>
                <a:gd name="T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73">
                  <a:moveTo>
                    <a:pt x="153" y="0"/>
                  </a:moveTo>
                  <a:lnTo>
                    <a:pt x="0" y="200"/>
                  </a:lnTo>
                  <a:lnTo>
                    <a:pt x="281" y="273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4" name="Freeform 1035"/>
            <p:cNvSpPr>
              <a:spLocks/>
            </p:cNvSpPr>
            <p:nvPr/>
          </p:nvSpPr>
          <p:spPr bwMode="auto">
            <a:xfrm>
              <a:off x="4700588" y="1169988"/>
              <a:ext cx="215900" cy="446088"/>
            </a:xfrm>
            <a:custGeom>
              <a:avLst/>
              <a:gdLst>
                <a:gd name="T0" fmla="*/ 64 w 136"/>
                <a:gd name="T1" fmla="*/ 0 h 281"/>
                <a:gd name="T2" fmla="*/ 0 w 136"/>
                <a:gd name="T3" fmla="*/ 281 h 281"/>
                <a:gd name="T4" fmla="*/ 136 w 136"/>
                <a:gd name="T5" fmla="*/ 0 h 281"/>
                <a:gd name="T6" fmla="*/ 64 w 136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81">
                  <a:moveTo>
                    <a:pt x="64" y="0"/>
                  </a:moveTo>
                  <a:lnTo>
                    <a:pt x="0" y="281"/>
                  </a:lnTo>
                  <a:lnTo>
                    <a:pt x="136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5" name="Freeform 1036"/>
            <p:cNvSpPr>
              <a:spLocks/>
            </p:cNvSpPr>
            <p:nvPr/>
          </p:nvSpPr>
          <p:spPr bwMode="auto">
            <a:xfrm>
              <a:off x="4522788" y="3028950"/>
              <a:ext cx="469900" cy="457200"/>
            </a:xfrm>
            <a:custGeom>
              <a:avLst/>
              <a:gdLst>
                <a:gd name="T0" fmla="*/ 0 w 296"/>
                <a:gd name="T1" fmla="*/ 72 h 288"/>
                <a:gd name="T2" fmla="*/ 104 w 296"/>
                <a:gd name="T3" fmla="*/ 288 h 288"/>
                <a:gd name="T4" fmla="*/ 296 w 296"/>
                <a:gd name="T5" fmla="*/ 0 h 288"/>
                <a:gd name="T6" fmla="*/ 0 w 296"/>
                <a:gd name="T7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6" h="288">
                  <a:moveTo>
                    <a:pt x="0" y="72"/>
                  </a:moveTo>
                  <a:lnTo>
                    <a:pt x="104" y="288"/>
                  </a:lnTo>
                  <a:lnTo>
                    <a:pt x="296" y="0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6" name="Freeform 1037"/>
            <p:cNvSpPr>
              <a:spLocks/>
            </p:cNvSpPr>
            <p:nvPr/>
          </p:nvSpPr>
          <p:spPr bwMode="auto">
            <a:xfrm>
              <a:off x="4356100" y="2735263"/>
              <a:ext cx="636588" cy="293688"/>
            </a:xfrm>
            <a:custGeom>
              <a:avLst/>
              <a:gdLst>
                <a:gd name="T0" fmla="*/ 8 w 401"/>
                <a:gd name="T1" fmla="*/ 0 h 185"/>
                <a:gd name="T2" fmla="*/ 0 w 401"/>
                <a:gd name="T3" fmla="*/ 96 h 185"/>
                <a:gd name="T4" fmla="*/ 401 w 401"/>
                <a:gd name="T5" fmla="*/ 185 h 185"/>
                <a:gd name="T6" fmla="*/ 8 w 401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185">
                  <a:moveTo>
                    <a:pt x="8" y="0"/>
                  </a:moveTo>
                  <a:lnTo>
                    <a:pt x="0" y="96"/>
                  </a:lnTo>
                  <a:lnTo>
                    <a:pt x="401" y="18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7" name="Freeform 1038"/>
            <p:cNvSpPr>
              <a:spLocks/>
            </p:cNvSpPr>
            <p:nvPr/>
          </p:nvSpPr>
          <p:spPr bwMode="auto">
            <a:xfrm>
              <a:off x="4356100" y="2887663"/>
              <a:ext cx="636588" cy="255588"/>
            </a:xfrm>
            <a:custGeom>
              <a:avLst/>
              <a:gdLst>
                <a:gd name="T0" fmla="*/ 0 w 401"/>
                <a:gd name="T1" fmla="*/ 0 h 161"/>
                <a:gd name="T2" fmla="*/ 105 w 401"/>
                <a:gd name="T3" fmla="*/ 161 h 161"/>
                <a:gd name="T4" fmla="*/ 401 w 401"/>
                <a:gd name="T5" fmla="*/ 89 h 161"/>
                <a:gd name="T6" fmla="*/ 0 w 401"/>
                <a:gd name="T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1" h="161">
                  <a:moveTo>
                    <a:pt x="0" y="0"/>
                  </a:moveTo>
                  <a:lnTo>
                    <a:pt x="105" y="161"/>
                  </a:lnTo>
                  <a:lnTo>
                    <a:pt x="401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8" name="Freeform 1039"/>
            <p:cNvSpPr>
              <a:spLocks/>
            </p:cNvSpPr>
            <p:nvPr/>
          </p:nvSpPr>
          <p:spPr bwMode="auto">
            <a:xfrm>
              <a:off x="4394200" y="3486150"/>
              <a:ext cx="598488" cy="203200"/>
            </a:xfrm>
            <a:custGeom>
              <a:avLst/>
              <a:gdLst>
                <a:gd name="T0" fmla="*/ 185 w 377"/>
                <a:gd name="T1" fmla="*/ 0 h 128"/>
                <a:gd name="T2" fmla="*/ 0 w 377"/>
                <a:gd name="T3" fmla="*/ 128 h 128"/>
                <a:gd name="T4" fmla="*/ 377 w 377"/>
                <a:gd name="T5" fmla="*/ 120 h 128"/>
                <a:gd name="T6" fmla="*/ 185 w 377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7" h="128">
                  <a:moveTo>
                    <a:pt x="185" y="0"/>
                  </a:moveTo>
                  <a:lnTo>
                    <a:pt x="0" y="128"/>
                  </a:lnTo>
                  <a:lnTo>
                    <a:pt x="377" y="12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9" name="Freeform 1040"/>
            <p:cNvSpPr>
              <a:spLocks/>
            </p:cNvSpPr>
            <p:nvPr/>
          </p:nvSpPr>
          <p:spPr bwMode="auto">
            <a:xfrm>
              <a:off x="4356100" y="3689350"/>
              <a:ext cx="649288" cy="331788"/>
            </a:xfrm>
            <a:custGeom>
              <a:avLst/>
              <a:gdLst>
                <a:gd name="T0" fmla="*/ 24 w 409"/>
                <a:gd name="T1" fmla="*/ 0 h 209"/>
                <a:gd name="T2" fmla="*/ 0 w 409"/>
                <a:gd name="T3" fmla="*/ 153 h 209"/>
                <a:gd name="T4" fmla="*/ 409 w 409"/>
                <a:gd name="T5" fmla="*/ 209 h 209"/>
                <a:gd name="T6" fmla="*/ 24 w 409"/>
                <a:gd name="T7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9" h="209">
                  <a:moveTo>
                    <a:pt x="24" y="0"/>
                  </a:moveTo>
                  <a:lnTo>
                    <a:pt x="0" y="153"/>
                  </a:lnTo>
                  <a:lnTo>
                    <a:pt x="409" y="20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0" name="Freeform 1041"/>
            <p:cNvSpPr>
              <a:spLocks/>
            </p:cNvSpPr>
            <p:nvPr/>
          </p:nvSpPr>
          <p:spPr bwMode="auto">
            <a:xfrm>
              <a:off x="4394200" y="3676650"/>
              <a:ext cx="611188" cy="344488"/>
            </a:xfrm>
            <a:custGeom>
              <a:avLst/>
              <a:gdLst>
                <a:gd name="T0" fmla="*/ 377 w 385"/>
                <a:gd name="T1" fmla="*/ 0 h 217"/>
                <a:gd name="T2" fmla="*/ 0 w 385"/>
                <a:gd name="T3" fmla="*/ 8 h 217"/>
                <a:gd name="T4" fmla="*/ 385 w 385"/>
                <a:gd name="T5" fmla="*/ 217 h 217"/>
                <a:gd name="T6" fmla="*/ 377 w 385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5" h="217">
                  <a:moveTo>
                    <a:pt x="377" y="0"/>
                  </a:moveTo>
                  <a:lnTo>
                    <a:pt x="0" y="8"/>
                  </a:lnTo>
                  <a:lnTo>
                    <a:pt x="385" y="217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1" name="Freeform 1042"/>
            <p:cNvSpPr>
              <a:spLocks/>
            </p:cNvSpPr>
            <p:nvPr/>
          </p:nvSpPr>
          <p:spPr bwMode="auto">
            <a:xfrm>
              <a:off x="4738688" y="4021138"/>
              <a:ext cx="266700" cy="381000"/>
            </a:xfrm>
            <a:custGeom>
              <a:avLst/>
              <a:gdLst>
                <a:gd name="T0" fmla="*/ 0 w 168"/>
                <a:gd name="T1" fmla="*/ 240 h 240"/>
                <a:gd name="T2" fmla="*/ 40 w 168"/>
                <a:gd name="T3" fmla="*/ 240 h 240"/>
                <a:gd name="T4" fmla="*/ 168 w 168"/>
                <a:gd name="T5" fmla="*/ 0 h 240"/>
                <a:gd name="T6" fmla="*/ 0 w 168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240">
                  <a:moveTo>
                    <a:pt x="0" y="240"/>
                  </a:moveTo>
                  <a:lnTo>
                    <a:pt x="40" y="240"/>
                  </a:lnTo>
                  <a:lnTo>
                    <a:pt x="168" y="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2" name="Freeform 1043"/>
            <p:cNvSpPr>
              <a:spLocks/>
            </p:cNvSpPr>
            <p:nvPr/>
          </p:nvSpPr>
          <p:spPr bwMode="auto">
            <a:xfrm>
              <a:off x="4802188" y="4021138"/>
              <a:ext cx="203200" cy="381000"/>
            </a:xfrm>
            <a:custGeom>
              <a:avLst/>
              <a:gdLst>
                <a:gd name="T0" fmla="*/ 0 w 128"/>
                <a:gd name="T1" fmla="*/ 240 h 240"/>
                <a:gd name="T2" fmla="*/ 64 w 128"/>
                <a:gd name="T3" fmla="*/ 240 h 240"/>
                <a:gd name="T4" fmla="*/ 128 w 128"/>
                <a:gd name="T5" fmla="*/ 0 h 240"/>
                <a:gd name="T6" fmla="*/ 0 w 128"/>
                <a:gd name="T7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240">
                  <a:moveTo>
                    <a:pt x="0" y="240"/>
                  </a:moveTo>
                  <a:lnTo>
                    <a:pt x="64" y="240"/>
                  </a:lnTo>
                  <a:lnTo>
                    <a:pt x="128" y="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3" name="Freeform 1044"/>
            <p:cNvSpPr>
              <a:spLocks/>
            </p:cNvSpPr>
            <p:nvPr/>
          </p:nvSpPr>
          <p:spPr bwMode="auto">
            <a:xfrm>
              <a:off x="4343400" y="3932238"/>
              <a:ext cx="661988" cy="127000"/>
            </a:xfrm>
            <a:custGeom>
              <a:avLst/>
              <a:gdLst>
                <a:gd name="T0" fmla="*/ 8 w 417"/>
                <a:gd name="T1" fmla="*/ 0 h 80"/>
                <a:gd name="T2" fmla="*/ 0 w 417"/>
                <a:gd name="T3" fmla="*/ 80 h 80"/>
                <a:gd name="T4" fmla="*/ 417 w 417"/>
                <a:gd name="T5" fmla="*/ 56 h 80"/>
                <a:gd name="T6" fmla="*/ 8 w 417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80">
                  <a:moveTo>
                    <a:pt x="8" y="0"/>
                  </a:moveTo>
                  <a:lnTo>
                    <a:pt x="0" y="80"/>
                  </a:lnTo>
                  <a:lnTo>
                    <a:pt x="417" y="56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4" name="Freeform 1045"/>
            <p:cNvSpPr>
              <a:spLocks/>
            </p:cNvSpPr>
            <p:nvPr/>
          </p:nvSpPr>
          <p:spPr bwMode="auto">
            <a:xfrm>
              <a:off x="4343400" y="4021138"/>
              <a:ext cx="661988" cy="381000"/>
            </a:xfrm>
            <a:custGeom>
              <a:avLst/>
              <a:gdLst>
                <a:gd name="T0" fmla="*/ 0 w 417"/>
                <a:gd name="T1" fmla="*/ 24 h 240"/>
                <a:gd name="T2" fmla="*/ 249 w 417"/>
                <a:gd name="T3" fmla="*/ 240 h 240"/>
                <a:gd name="T4" fmla="*/ 417 w 417"/>
                <a:gd name="T5" fmla="*/ 0 h 240"/>
                <a:gd name="T6" fmla="*/ 0 w 417"/>
                <a:gd name="T7" fmla="*/ 24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7" h="240">
                  <a:moveTo>
                    <a:pt x="0" y="24"/>
                  </a:moveTo>
                  <a:lnTo>
                    <a:pt x="249" y="240"/>
                  </a:lnTo>
                  <a:lnTo>
                    <a:pt x="417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5" name="Freeform 1046"/>
            <p:cNvSpPr>
              <a:spLocks/>
            </p:cNvSpPr>
            <p:nvPr/>
          </p:nvSpPr>
          <p:spPr bwMode="auto">
            <a:xfrm>
              <a:off x="4700588" y="1169988"/>
              <a:ext cx="395288" cy="446088"/>
            </a:xfrm>
            <a:custGeom>
              <a:avLst/>
              <a:gdLst>
                <a:gd name="T0" fmla="*/ 136 w 249"/>
                <a:gd name="T1" fmla="*/ 0 h 281"/>
                <a:gd name="T2" fmla="*/ 0 w 249"/>
                <a:gd name="T3" fmla="*/ 281 h 281"/>
                <a:gd name="T4" fmla="*/ 249 w 249"/>
                <a:gd name="T5" fmla="*/ 249 h 281"/>
                <a:gd name="T6" fmla="*/ 136 w 249"/>
                <a:gd name="T7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9" h="281">
                  <a:moveTo>
                    <a:pt x="136" y="0"/>
                  </a:moveTo>
                  <a:lnTo>
                    <a:pt x="0" y="281"/>
                  </a:lnTo>
                  <a:lnTo>
                    <a:pt x="249" y="249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6" name="Freeform 1047"/>
            <p:cNvSpPr>
              <a:spLocks/>
            </p:cNvSpPr>
            <p:nvPr/>
          </p:nvSpPr>
          <p:spPr bwMode="auto">
            <a:xfrm>
              <a:off x="4916488" y="1169988"/>
              <a:ext cx="179388" cy="395288"/>
            </a:xfrm>
            <a:custGeom>
              <a:avLst/>
              <a:gdLst>
                <a:gd name="T0" fmla="*/ 97 w 113"/>
                <a:gd name="T1" fmla="*/ 0 h 249"/>
                <a:gd name="T2" fmla="*/ 0 w 113"/>
                <a:gd name="T3" fmla="*/ 0 h 249"/>
                <a:gd name="T4" fmla="*/ 113 w 113"/>
                <a:gd name="T5" fmla="*/ 249 h 249"/>
                <a:gd name="T6" fmla="*/ 97 w 113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249">
                  <a:moveTo>
                    <a:pt x="97" y="0"/>
                  </a:moveTo>
                  <a:lnTo>
                    <a:pt x="0" y="0"/>
                  </a:lnTo>
                  <a:lnTo>
                    <a:pt x="113" y="249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7" name="Freeform 1048"/>
            <p:cNvSpPr>
              <a:spLocks/>
            </p:cNvSpPr>
            <p:nvPr/>
          </p:nvSpPr>
          <p:spPr bwMode="auto">
            <a:xfrm>
              <a:off x="4814888" y="2239963"/>
              <a:ext cx="306388" cy="152400"/>
            </a:xfrm>
            <a:custGeom>
              <a:avLst/>
              <a:gdLst>
                <a:gd name="T0" fmla="*/ 193 w 193"/>
                <a:gd name="T1" fmla="*/ 48 h 96"/>
                <a:gd name="T2" fmla="*/ 0 w 193"/>
                <a:gd name="T3" fmla="*/ 0 h 96"/>
                <a:gd name="T4" fmla="*/ 193 w 193"/>
                <a:gd name="T5" fmla="*/ 96 h 96"/>
                <a:gd name="T6" fmla="*/ 193 w 193"/>
                <a:gd name="T7" fmla="*/ 4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96">
                  <a:moveTo>
                    <a:pt x="193" y="48"/>
                  </a:moveTo>
                  <a:lnTo>
                    <a:pt x="0" y="0"/>
                  </a:lnTo>
                  <a:lnTo>
                    <a:pt x="193" y="96"/>
                  </a:lnTo>
                  <a:lnTo>
                    <a:pt x="193" y="4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8" name="Freeform 1049"/>
            <p:cNvSpPr>
              <a:spLocks/>
            </p:cNvSpPr>
            <p:nvPr/>
          </p:nvSpPr>
          <p:spPr bwMode="auto">
            <a:xfrm>
              <a:off x="4368800" y="2443163"/>
              <a:ext cx="752475" cy="317500"/>
            </a:xfrm>
            <a:custGeom>
              <a:avLst/>
              <a:gdLst>
                <a:gd name="T0" fmla="*/ 48 w 474"/>
                <a:gd name="T1" fmla="*/ 0 h 200"/>
                <a:gd name="T2" fmla="*/ 0 w 474"/>
                <a:gd name="T3" fmla="*/ 184 h 200"/>
                <a:gd name="T4" fmla="*/ 474 w 474"/>
                <a:gd name="T5" fmla="*/ 200 h 200"/>
                <a:gd name="T6" fmla="*/ 48 w 474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200">
                  <a:moveTo>
                    <a:pt x="48" y="0"/>
                  </a:moveTo>
                  <a:lnTo>
                    <a:pt x="0" y="184"/>
                  </a:lnTo>
                  <a:lnTo>
                    <a:pt x="474" y="2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9" name="Freeform 1050"/>
            <p:cNvSpPr>
              <a:spLocks/>
            </p:cNvSpPr>
            <p:nvPr/>
          </p:nvSpPr>
          <p:spPr bwMode="auto">
            <a:xfrm>
              <a:off x="4368800" y="2735263"/>
              <a:ext cx="752475" cy="293688"/>
            </a:xfrm>
            <a:custGeom>
              <a:avLst/>
              <a:gdLst>
                <a:gd name="T0" fmla="*/ 0 w 474"/>
                <a:gd name="T1" fmla="*/ 0 h 185"/>
                <a:gd name="T2" fmla="*/ 393 w 474"/>
                <a:gd name="T3" fmla="*/ 185 h 185"/>
                <a:gd name="T4" fmla="*/ 474 w 474"/>
                <a:gd name="T5" fmla="*/ 16 h 185"/>
                <a:gd name="T6" fmla="*/ 0 w 474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4" h="185">
                  <a:moveTo>
                    <a:pt x="0" y="0"/>
                  </a:moveTo>
                  <a:lnTo>
                    <a:pt x="393" y="185"/>
                  </a:lnTo>
                  <a:lnTo>
                    <a:pt x="474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0" name="Freeform 1051"/>
            <p:cNvSpPr>
              <a:spLocks/>
            </p:cNvSpPr>
            <p:nvPr/>
          </p:nvSpPr>
          <p:spPr bwMode="auto">
            <a:xfrm>
              <a:off x="4992688" y="2760663"/>
              <a:ext cx="128588" cy="268288"/>
            </a:xfrm>
            <a:custGeom>
              <a:avLst/>
              <a:gdLst>
                <a:gd name="T0" fmla="*/ 81 w 81"/>
                <a:gd name="T1" fmla="*/ 0 h 169"/>
                <a:gd name="T2" fmla="*/ 0 w 81"/>
                <a:gd name="T3" fmla="*/ 169 h 169"/>
                <a:gd name="T4" fmla="*/ 81 w 81"/>
                <a:gd name="T5" fmla="*/ 80 h 169"/>
                <a:gd name="T6" fmla="*/ 81 w 81"/>
                <a:gd name="T7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69">
                  <a:moveTo>
                    <a:pt x="81" y="0"/>
                  </a:moveTo>
                  <a:lnTo>
                    <a:pt x="0" y="169"/>
                  </a:lnTo>
                  <a:lnTo>
                    <a:pt x="81" y="8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1" name="Freeform 1052"/>
            <p:cNvSpPr>
              <a:spLocks/>
            </p:cNvSpPr>
            <p:nvPr/>
          </p:nvSpPr>
          <p:spPr bwMode="auto">
            <a:xfrm>
              <a:off x="4992688" y="2887663"/>
              <a:ext cx="128588" cy="141288"/>
            </a:xfrm>
            <a:custGeom>
              <a:avLst/>
              <a:gdLst>
                <a:gd name="T0" fmla="*/ 81 w 81"/>
                <a:gd name="T1" fmla="*/ 0 h 89"/>
                <a:gd name="T2" fmla="*/ 0 w 81"/>
                <a:gd name="T3" fmla="*/ 89 h 89"/>
                <a:gd name="T4" fmla="*/ 81 w 81"/>
                <a:gd name="T5" fmla="*/ 65 h 89"/>
                <a:gd name="T6" fmla="*/ 81 w 81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89">
                  <a:moveTo>
                    <a:pt x="81" y="0"/>
                  </a:moveTo>
                  <a:lnTo>
                    <a:pt x="0" y="89"/>
                  </a:lnTo>
                  <a:lnTo>
                    <a:pt x="81" y="6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2" name="Freeform 1053"/>
            <p:cNvSpPr>
              <a:spLocks/>
            </p:cNvSpPr>
            <p:nvPr/>
          </p:nvSpPr>
          <p:spPr bwMode="auto">
            <a:xfrm>
              <a:off x="4941888" y="4186238"/>
              <a:ext cx="179388" cy="215900"/>
            </a:xfrm>
            <a:custGeom>
              <a:avLst/>
              <a:gdLst>
                <a:gd name="T0" fmla="*/ 0 w 113"/>
                <a:gd name="T1" fmla="*/ 136 h 136"/>
                <a:gd name="T2" fmla="*/ 48 w 113"/>
                <a:gd name="T3" fmla="*/ 136 h 136"/>
                <a:gd name="T4" fmla="*/ 113 w 113"/>
                <a:gd name="T5" fmla="*/ 0 h 136"/>
                <a:gd name="T6" fmla="*/ 0 w 113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3" h="136">
                  <a:moveTo>
                    <a:pt x="0" y="136"/>
                  </a:moveTo>
                  <a:lnTo>
                    <a:pt x="48" y="136"/>
                  </a:lnTo>
                  <a:lnTo>
                    <a:pt x="113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3" name="Freeform 1054"/>
            <p:cNvSpPr>
              <a:spLocks/>
            </p:cNvSpPr>
            <p:nvPr/>
          </p:nvSpPr>
          <p:spPr bwMode="auto">
            <a:xfrm>
              <a:off x="4903788" y="4186238"/>
              <a:ext cx="217488" cy="215900"/>
            </a:xfrm>
            <a:custGeom>
              <a:avLst/>
              <a:gdLst>
                <a:gd name="T0" fmla="*/ 0 w 137"/>
                <a:gd name="T1" fmla="*/ 136 h 136"/>
                <a:gd name="T2" fmla="*/ 24 w 137"/>
                <a:gd name="T3" fmla="*/ 136 h 136"/>
                <a:gd name="T4" fmla="*/ 137 w 137"/>
                <a:gd name="T5" fmla="*/ 0 h 136"/>
                <a:gd name="T6" fmla="*/ 0 w 137"/>
                <a:gd name="T7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136">
                  <a:moveTo>
                    <a:pt x="0" y="136"/>
                  </a:moveTo>
                  <a:lnTo>
                    <a:pt x="24" y="136"/>
                  </a:lnTo>
                  <a:lnTo>
                    <a:pt x="137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4" name="Freeform 1055"/>
            <p:cNvSpPr>
              <a:spLocks/>
            </p:cNvSpPr>
            <p:nvPr/>
          </p:nvSpPr>
          <p:spPr bwMode="auto">
            <a:xfrm>
              <a:off x="4903788" y="4021138"/>
              <a:ext cx="217488" cy="381000"/>
            </a:xfrm>
            <a:custGeom>
              <a:avLst/>
              <a:gdLst>
                <a:gd name="T0" fmla="*/ 64 w 137"/>
                <a:gd name="T1" fmla="*/ 0 h 240"/>
                <a:gd name="T2" fmla="*/ 0 w 137"/>
                <a:gd name="T3" fmla="*/ 240 h 240"/>
                <a:gd name="T4" fmla="*/ 137 w 137"/>
                <a:gd name="T5" fmla="*/ 104 h 240"/>
                <a:gd name="T6" fmla="*/ 64 w 137"/>
                <a:gd name="T7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240">
                  <a:moveTo>
                    <a:pt x="64" y="0"/>
                  </a:moveTo>
                  <a:lnTo>
                    <a:pt x="0" y="240"/>
                  </a:lnTo>
                  <a:lnTo>
                    <a:pt x="137" y="10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5" name="Freeform 1056"/>
            <p:cNvSpPr>
              <a:spLocks/>
            </p:cNvSpPr>
            <p:nvPr/>
          </p:nvSpPr>
          <p:spPr bwMode="auto">
            <a:xfrm>
              <a:off x="4611688" y="1616075"/>
              <a:ext cx="522288" cy="228600"/>
            </a:xfrm>
            <a:custGeom>
              <a:avLst/>
              <a:gdLst>
                <a:gd name="T0" fmla="*/ 56 w 329"/>
                <a:gd name="T1" fmla="*/ 0 h 144"/>
                <a:gd name="T2" fmla="*/ 0 w 329"/>
                <a:gd name="T3" fmla="*/ 120 h 144"/>
                <a:gd name="T4" fmla="*/ 329 w 329"/>
                <a:gd name="T5" fmla="*/ 144 h 144"/>
                <a:gd name="T6" fmla="*/ 56 w 329"/>
                <a:gd name="T7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144">
                  <a:moveTo>
                    <a:pt x="56" y="0"/>
                  </a:moveTo>
                  <a:lnTo>
                    <a:pt x="0" y="120"/>
                  </a:lnTo>
                  <a:lnTo>
                    <a:pt x="329" y="144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6" name="Freeform 1057"/>
            <p:cNvSpPr>
              <a:spLocks/>
            </p:cNvSpPr>
            <p:nvPr/>
          </p:nvSpPr>
          <p:spPr bwMode="auto">
            <a:xfrm>
              <a:off x="4700588" y="1565275"/>
              <a:ext cx="433388" cy="279400"/>
            </a:xfrm>
            <a:custGeom>
              <a:avLst/>
              <a:gdLst>
                <a:gd name="T0" fmla="*/ 249 w 273"/>
                <a:gd name="T1" fmla="*/ 0 h 176"/>
                <a:gd name="T2" fmla="*/ 0 w 273"/>
                <a:gd name="T3" fmla="*/ 32 h 176"/>
                <a:gd name="T4" fmla="*/ 273 w 273"/>
                <a:gd name="T5" fmla="*/ 176 h 176"/>
                <a:gd name="T6" fmla="*/ 249 w 273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176">
                  <a:moveTo>
                    <a:pt x="249" y="0"/>
                  </a:moveTo>
                  <a:lnTo>
                    <a:pt x="0" y="32"/>
                  </a:lnTo>
                  <a:lnTo>
                    <a:pt x="273" y="176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7" name="Freeform 1058"/>
            <p:cNvSpPr>
              <a:spLocks/>
            </p:cNvSpPr>
            <p:nvPr/>
          </p:nvSpPr>
          <p:spPr bwMode="auto">
            <a:xfrm>
              <a:off x="4611688" y="1806575"/>
              <a:ext cx="522288" cy="63500"/>
            </a:xfrm>
            <a:custGeom>
              <a:avLst/>
              <a:gdLst>
                <a:gd name="T0" fmla="*/ 329 w 329"/>
                <a:gd name="T1" fmla="*/ 24 h 40"/>
                <a:gd name="T2" fmla="*/ 0 w 329"/>
                <a:gd name="T3" fmla="*/ 0 h 40"/>
                <a:gd name="T4" fmla="*/ 329 w 329"/>
                <a:gd name="T5" fmla="*/ 40 h 40"/>
                <a:gd name="T6" fmla="*/ 329 w 329"/>
                <a:gd name="T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40">
                  <a:moveTo>
                    <a:pt x="329" y="24"/>
                  </a:moveTo>
                  <a:lnTo>
                    <a:pt x="0" y="0"/>
                  </a:lnTo>
                  <a:lnTo>
                    <a:pt x="329" y="40"/>
                  </a:lnTo>
                  <a:lnTo>
                    <a:pt x="329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8" name="Freeform 1059"/>
            <p:cNvSpPr>
              <a:spLocks/>
            </p:cNvSpPr>
            <p:nvPr/>
          </p:nvSpPr>
          <p:spPr bwMode="auto">
            <a:xfrm>
              <a:off x="4611688" y="1806575"/>
              <a:ext cx="522288" cy="433388"/>
            </a:xfrm>
            <a:custGeom>
              <a:avLst/>
              <a:gdLst>
                <a:gd name="T0" fmla="*/ 0 w 329"/>
                <a:gd name="T1" fmla="*/ 0 h 273"/>
                <a:gd name="T2" fmla="*/ 128 w 329"/>
                <a:gd name="T3" fmla="*/ 273 h 273"/>
                <a:gd name="T4" fmla="*/ 329 w 329"/>
                <a:gd name="T5" fmla="*/ 144 h 273"/>
                <a:gd name="T6" fmla="*/ 0 w 329"/>
                <a:gd name="T7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273">
                  <a:moveTo>
                    <a:pt x="0" y="0"/>
                  </a:moveTo>
                  <a:lnTo>
                    <a:pt x="128" y="273"/>
                  </a:lnTo>
                  <a:lnTo>
                    <a:pt x="329" y="1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9" name="Freeform 1060"/>
            <p:cNvSpPr>
              <a:spLocks/>
            </p:cNvSpPr>
            <p:nvPr/>
          </p:nvSpPr>
          <p:spPr bwMode="auto">
            <a:xfrm>
              <a:off x="4611688" y="1806575"/>
              <a:ext cx="522288" cy="228600"/>
            </a:xfrm>
            <a:custGeom>
              <a:avLst/>
              <a:gdLst>
                <a:gd name="T0" fmla="*/ 329 w 329"/>
                <a:gd name="T1" fmla="*/ 40 h 144"/>
                <a:gd name="T2" fmla="*/ 0 w 329"/>
                <a:gd name="T3" fmla="*/ 0 h 144"/>
                <a:gd name="T4" fmla="*/ 329 w 329"/>
                <a:gd name="T5" fmla="*/ 144 h 144"/>
                <a:gd name="T6" fmla="*/ 329 w 329"/>
                <a:gd name="T7" fmla="*/ 4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9" h="144">
                  <a:moveTo>
                    <a:pt x="329" y="40"/>
                  </a:moveTo>
                  <a:lnTo>
                    <a:pt x="0" y="0"/>
                  </a:lnTo>
                  <a:lnTo>
                    <a:pt x="329" y="144"/>
                  </a:lnTo>
                  <a:lnTo>
                    <a:pt x="329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0" name="Freeform 1061"/>
            <p:cNvSpPr>
              <a:spLocks/>
            </p:cNvSpPr>
            <p:nvPr/>
          </p:nvSpPr>
          <p:spPr bwMode="auto">
            <a:xfrm>
              <a:off x="4814888" y="2035175"/>
              <a:ext cx="319088" cy="204788"/>
            </a:xfrm>
            <a:custGeom>
              <a:avLst/>
              <a:gdLst>
                <a:gd name="T0" fmla="*/ 201 w 201"/>
                <a:gd name="T1" fmla="*/ 0 h 129"/>
                <a:gd name="T2" fmla="*/ 0 w 201"/>
                <a:gd name="T3" fmla="*/ 129 h 129"/>
                <a:gd name="T4" fmla="*/ 201 w 201"/>
                <a:gd name="T5" fmla="*/ 56 h 129"/>
                <a:gd name="T6" fmla="*/ 201 w 201"/>
                <a:gd name="T7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29">
                  <a:moveTo>
                    <a:pt x="201" y="0"/>
                  </a:moveTo>
                  <a:lnTo>
                    <a:pt x="0" y="129"/>
                  </a:lnTo>
                  <a:lnTo>
                    <a:pt x="201" y="56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1" name="Freeform 1062"/>
            <p:cNvSpPr>
              <a:spLocks/>
            </p:cNvSpPr>
            <p:nvPr/>
          </p:nvSpPr>
          <p:spPr bwMode="auto">
            <a:xfrm>
              <a:off x="4814888" y="2239963"/>
              <a:ext cx="319088" cy="254000"/>
            </a:xfrm>
            <a:custGeom>
              <a:avLst/>
              <a:gdLst>
                <a:gd name="T0" fmla="*/ 193 w 201"/>
                <a:gd name="T1" fmla="*/ 96 h 160"/>
                <a:gd name="T2" fmla="*/ 0 w 201"/>
                <a:gd name="T3" fmla="*/ 0 h 160"/>
                <a:gd name="T4" fmla="*/ 201 w 201"/>
                <a:gd name="T5" fmla="*/ 160 h 160"/>
                <a:gd name="T6" fmla="*/ 193 w 201"/>
                <a:gd name="T7" fmla="*/ 9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60">
                  <a:moveTo>
                    <a:pt x="193" y="96"/>
                  </a:moveTo>
                  <a:lnTo>
                    <a:pt x="0" y="0"/>
                  </a:lnTo>
                  <a:lnTo>
                    <a:pt x="201" y="160"/>
                  </a:lnTo>
                  <a:lnTo>
                    <a:pt x="193" y="9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2" name="Freeform 1063"/>
            <p:cNvSpPr>
              <a:spLocks/>
            </p:cNvSpPr>
            <p:nvPr/>
          </p:nvSpPr>
          <p:spPr bwMode="auto">
            <a:xfrm>
              <a:off x="4992688" y="2990850"/>
              <a:ext cx="141288" cy="127000"/>
            </a:xfrm>
            <a:custGeom>
              <a:avLst/>
              <a:gdLst>
                <a:gd name="T0" fmla="*/ 81 w 89"/>
                <a:gd name="T1" fmla="*/ 0 h 80"/>
                <a:gd name="T2" fmla="*/ 0 w 89"/>
                <a:gd name="T3" fmla="*/ 24 h 80"/>
                <a:gd name="T4" fmla="*/ 89 w 89"/>
                <a:gd name="T5" fmla="*/ 80 h 80"/>
                <a:gd name="T6" fmla="*/ 81 w 89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80">
                  <a:moveTo>
                    <a:pt x="81" y="0"/>
                  </a:moveTo>
                  <a:lnTo>
                    <a:pt x="0" y="24"/>
                  </a:lnTo>
                  <a:lnTo>
                    <a:pt x="89" y="8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3" name="Freeform 1064"/>
            <p:cNvSpPr>
              <a:spLocks/>
            </p:cNvSpPr>
            <p:nvPr/>
          </p:nvSpPr>
          <p:spPr bwMode="auto">
            <a:xfrm>
              <a:off x="4992688" y="3028950"/>
              <a:ext cx="141288" cy="228600"/>
            </a:xfrm>
            <a:custGeom>
              <a:avLst/>
              <a:gdLst>
                <a:gd name="T0" fmla="*/ 89 w 89"/>
                <a:gd name="T1" fmla="*/ 56 h 144"/>
                <a:gd name="T2" fmla="*/ 0 w 89"/>
                <a:gd name="T3" fmla="*/ 0 h 144"/>
                <a:gd name="T4" fmla="*/ 89 w 89"/>
                <a:gd name="T5" fmla="*/ 144 h 144"/>
                <a:gd name="T6" fmla="*/ 89 w 89"/>
                <a:gd name="T7" fmla="*/ 5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44">
                  <a:moveTo>
                    <a:pt x="89" y="56"/>
                  </a:moveTo>
                  <a:lnTo>
                    <a:pt x="0" y="0"/>
                  </a:lnTo>
                  <a:lnTo>
                    <a:pt x="89" y="144"/>
                  </a:lnTo>
                  <a:lnTo>
                    <a:pt x="89" y="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4" name="Freeform 1065"/>
            <p:cNvSpPr>
              <a:spLocks/>
            </p:cNvSpPr>
            <p:nvPr/>
          </p:nvSpPr>
          <p:spPr bwMode="auto">
            <a:xfrm>
              <a:off x="4687888" y="3028950"/>
              <a:ext cx="446088" cy="457200"/>
            </a:xfrm>
            <a:custGeom>
              <a:avLst/>
              <a:gdLst>
                <a:gd name="T0" fmla="*/ 192 w 281"/>
                <a:gd name="T1" fmla="*/ 0 h 288"/>
                <a:gd name="T2" fmla="*/ 0 w 281"/>
                <a:gd name="T3" fmla="*/ 288 h 288"/>
                <a:gd name="T4" fmla="*/ 281 w 281"/>
                <a:gd name="T5" fmla="*/ 144 h 288"/>
                <a:gd name="T6" fmla="*/ 192 w 281"/>
                <a:gd name="T7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288">
                  <a:moveTo>
                    <a:pt x="192" y="0"/>
                  </a:moveTo>
                  <a:lnTo>
                    <a:pt x="0" y="288"/>
                  </a:lnTo>
                  <a:lnTo>
                    <a:pt x="281" y="144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5" name="Freeform 1066"/>
            <p:cNvSpPr>
              <a:spLocks/>
            </p:cNvSpPr>
            <p:nvPr/>
          </p:nvSpPr>
          <p:spPr bwMode="auto">
            <a:xfrm>
              <a:off x="4687888" y="3257550"/>
              <a:ext cx="446088" cy="228600"/>
            </a:xfrm>
            <a:custGeom>
              <a:avLst/>
              <a:gdLst>
                <a:gd name="T0" fmla="*/ 0 w 281"/>
                <a:gd name="T1" fmla="*/ 144 h 144"/>
                <a:gd name="T2" fmla="*/ 273 w 281"/>
                <a:gd name="T3" fmla="*/ 72 h 144"/>
                <a:gd name="T4" fmla="*/ 281 w 281"/>
                <a:gd name="T5" fmla="*/ 0 h 144"/>
                <a:gd name="T6" fmla="*/ 0 w 281"/>
                <a:gd name="T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44">
                  <a:moveTo>
                    <a:pt x="0" y="144"/>
                  </a:moveTo>
                  <a:lnTo>
                    <a:pt x="273" y="72"/>
                  </a:lnTo>
                  <a:lnTo>
                    <a:pt x="281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6" name="Freeform 1068"/>
            <p:cNvSpPr>
              <a:spLocks/>
            </p:cNvSpPr>
            <p:nvPr/>
          </p:nvSpPr>
          <p:spPr bwMode="auto">
            <a:xfrm>
              <a:off x="4687888" y="3486150"/>
              <a:ext cx="446088" cy="190500"/>
            </a:xfrm>
            <a:custGeom>
              <a:avLst/>
              <a:gdLst>
                <a:gd name="T0" fmla="*/ 0 w 281"/>
                <a:gd name="T1" fmla="*/ 0 h 120"/>
                <a:gd name="T2" fmla="*/ 192 w 281"/>
                <a:gd name="T3" fmla="*/ 120 h 120"/>
                <a:gd name="T4" fmla="*/ 281 w 281"/>
                <a:gd name="T5" fmla="*/ 16 h 120"/>
                <a:gd name="T6" fmla="*/ 0 w 281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120">
                  <a:moveTo>
                    <a:pt x="0" y="0"/>
                  </a:moveTo>
                  <a:lnTo>
                    <a:pt x="192" y="120"/>
                  </a:lnTo>
                  <a:lnTo>
                    <a:pt x="281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7" name="Freeform 1069"/>
            <p:cNvSpPr>
              <a:spLocks/>
            </p:cNvSpPr>
            <p:nvPr/>
          </p:nvSpPr>
          <p:spPr bwMode="auto">
            <a:xfrm>
              <a:off x="4687888" y="3371850"/>
              <a:ext cx="446088" cy="139700"/>
            </a:xfrm>
            <a:custGeom>
              <a:avLst/>
              <a:gdLst>
                <a:gd name="T0" fmla="*/ 273 w 281"/>
                <a:gd name="T1" fmla="*/ 0 h 88"/>
                <a:gd name="T2" fmla="*/ 0 w 281"/>
                <a:gd name="T3" fmla="*/ 72 h 88"/>
                <a:gd name="T4" fmla="*/ 281 w 281"/>
                <a:gd name="T5" fmla="*/ 88 h 88"/>
                <a:gd name="T6" fmla="*/ 273 w 281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1" h="88">
                  <a:moveTo>
                    <a:pt x="273" y="0"/>
                  </a:moveTo>
                  <a:lnTo>
                    <a:pt x="0" y="72"/>
                  </a:lnTo>
                  <a:lnTo>
                    <a:pt x="281" y="88"/>
                  </a:lnTo>
                  <a:lnTo>
                    <a:pt x="2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8" name="Freeform 1070"/>
            <p:cNvSpPr>
              <a:spLocks/>
            </p:cNvSpPr>
            <p:nvPr/>
          </p:nvSpPr>
          <p:spPr bwMode="auto">
            <a:xfrm>
              <a:off x="4992688" y="3676650"/>
              <a:ext cx="141288" cy="344488"/>
            </a:xfrm>
            <a:custGeom>
              <a:avLst/>
              <a:gdLst>
                <a:gd name="T0" fmla="*/ 0 w 89"/>
                <a:gd name="T1" fmla="*/ 0 h 217"/>
                <a:gd name="T2" fmla="*/ 8 w 89"/>
                <a:gd name="T3" fmla="*/ 217 h 217"/>
                <a:gd name="T4" fmla="*/ 89 w 89"/>
                <a:gd name="T5" fmla="*/ 113 h 217"/>
                <a:gd name="T6" fmla="*/ 0 w 89"/>
                <a:gd name="T7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217">
                  <a:moveTo>
                    <a:pt x="0" y="0"/>
                  </a:moveTo>
                  <a:lnTo>
                    <a:pt x="8" y="217"/>
                  </a:lnTo>
                  <a:lnTo>
                    <a:pt x="89" y="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9" name="Freeform 1071"/>
            <p:cNvSpPr>
              <a:spLocks/>
            </p:cNvSpPr>
            <p:nvPr/>
          </p:nvSpPr>
          <p:spPr bwMode="auto">
            <a:xfrm>
              <a:off x="4992688" y="3676650"/>
              <a:ext cx="141288" cy="179388"/>
            </a:xfrm>
            <a:custGeom>
              <a:avLst/>
              <a:gdLst>
                <a:gd name="T0" fmla="*/ 89 w 89"/>
                <a:gd name="T1" fmla="*/ 8 h 113"/>
                <a:gd name="T2" fmla="*/ 0 w 89"/>
                <a:gd name="T3" fmla="*/ 0 h 113"/>
                <a:gd name="T4" fmla="*/ 89 w 89"/>
                <a:gd name="T5" fmla="*/ 113 h 113"/>
                <a:gd name="T6" fmla="*/ 89 w 89"/>
                <a:gd name="T7" fmla="*/ 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13">
                  <a:moveTo>
                    <a:pt x="89" y="8"/>
                  </a:moveTo>
                  <a:lnTo>
                    <a:pt x="0" y="0"/>
                  </a:lnTo>
                  <a:lnTo>
                    <a:pt x="89" y="113"/>
                  </a:lnTo>
                  <a:lnTo>
                    <a:pt x="89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0" name="Freeform 1072"/>
            <p:cNvSpPr>
              <a:spLocks/>
            </p:cNvSpPr>
            <p:nvPr/>
          </p:nvSpPr>
          <p:spPr bwMode="auto">
            <a:xfrm>
              <a:off x="4992688" y="3511550"/>
              <a:ext cx="141288" cy="165100"/>
            </a:xfrm>
            <a:custGeom>
              <a:avLst/>
              <a:gdLst>
                <a:gd name="T0" fmla="*/ 89 w 89"/>
                <a:gd name="T1" fmla="*/ 0 h 104"/>
                <a:gd name="T2" fmla="*/ 0 w 89"/>
                <a:gd name="T3" fmla="*/ 104 h 104"/>
                <a:gd name="T4" fmla="*/ 89 w 89"/>
                <a:gd name="T5" fmla="*/ 64 h 104"/>
                <a:gd name="T6" fmla="*/ 89 w 89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4">
                  <a:moveTo>
                    <a:pt x="89" y="0"/>
                  </a:moveTo>
                  <a:lnTo>
                    <a:pt x="0" y="104"/>
                  </a:lnTo>
                  <a:lnTo>
                    <a:pt x="89" y="64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1" name="Freeform 1073"/>
            <p:cNvSpPr>
              <a:spLocks/>
            </p:cNvSpPr>
            <p:nvPr/>
          </p:nvSpPr>
          <p:spPr bwMode="auto">
            <a:xfrm>
              <a:off x="4992688" y="3613150"/>
              <a:ext cx="141288" cy="76200"/>
            </a:xfrm>
            <a:custGeom>
              <a:avLst/>
              <a:gdLst>
                <a:gd name="T0" fmla="*/ 0 w 89"/>
                <a:gd name="T1" fmla="*/ 40 h 48"/>
                <a:gd name="T2" fmla="*/ 89 w 89"/>
                <a:gd name="T3" fmla="*/ 48 h 48"/>
                <a:gd name="T4" fmla="*/ 89 w 89"/>
                <a:gd name="T5" fmla="*/ 0 h 48"/>
                <a:gd name="T6" fmla="*/ 0 w 89"/>
                <a:gd name="T7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48">
                  <a:moveTo>
                    <a:pt x="0" y="40"/>
                  </a:moveTo>
                  <a:lnTo>
                    <a:pt x="89" y="48"/>
                  </a:lnTo>
                  <a:lnTo>
                    <a:pt x="89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2" name="Freeform 1074"/>
            <p:cNvSpPr>
              <a:spLocks/>
            </p:cNvSpPr>
            <p:nvPr/>
          </p:nvSpPr>
          <p:spPr bwMode="auto">
            <a:xfrm>
              <a:off x="5005388" y="3856038"/>
              <a:ext cx="128588" cy="165100"/>
            </a:xfrm>
            <a:custGeom>
              <a:avLst/>
              <a:gdLst>
                <a:gd name="T0" fmla="*/ 81 w 81"/>
                <a:gd name="T1" fmla="*/ 0 h 104"/>
                <a:gd name="T2" fmla="*/ 0 w 81"/>
                <a:gd name="T3" fmla="*/ 104 h 104"/>
                <a:gd name="T4" fmla="*/ 81 w 81"/>
                <a:gd name="T5" fmla="*/ 88 h 104"/>
                <a:gd name="T6" fmla="*/ 81 w 81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104">
                  <a:moveTo>
                    <a:pt x="81" y="0"/>
                  </a:moveTo>
                  <a:lnTo>
                    <a:pt x="0" y="104"/>
                  </a:lnTo>
                  <a:lnTo>
                    <a:pt x="81" y="8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3" name="Freeform 1075"/>
            <p:cNvSpPr>
              <a:spLocks/>
            </p:cNvSpPr>
            <p:nvPr/>
          </p:nvSpPr>
          <p:spPr bwMode="auto">
            <a:xfrm>
              <a:off x="5018088" y="4186238"/>
              <a:ext cx="115888" cy="215900"/>
            </a:xfrm>
            <a:custGeom>
              <a:avLst/>
              <a:gdLst>
                <a:gd name="T0" fmla="*/ 65 w 73"/>
                <a:gd name="T1" fmla="*/ 0 h 136"/>
                <a:gd name="T2" fmla="*/ 0 w 73"/>
                <a:gd name="T3" fmla="*/ 136 h 136"/>
                <a:gd name="T4" fmla="*/ 73 w 73"/>
                <a:gd name="T5" fmla="*/ 72 h 136"/>
                <a:gd name="T6" fmla="*/ 65 w 7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136">
                  <a:moveTo>
                    <a:pt x="65" y="0"/>
                  </a:moveTo>
                  <a:lnTo>
                    <a:pt x="0" y="136"/>
                  </a:lnTo>
                  <a:lnTo>
                    <a:pt x="73" y="72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4" name="Freeform 1076"/>
            <p:cNvSpPr>
              <a:spLocks/>
            </p:cNvSpPr>
            <p:nvPr/>
          </p:nvSpPr>
          <p:spPr bwMode="auto">
            <a:xfrm>
              <a:off x="5018088" y="4300538"/>
              <a:ext cx="115888" cy="101600"/>
            </a:xfrm>
            <a:custGeom>
              <a:avLst/>
              <a:gdLst>
                <a:gd name="T0" fmla="*/ 73 w 73"/>
                <a:gd name="T1" fmla="*/ 0 h 64"/>
                <a:gd name="T2" fmla="*/ 0 w 73"/>
                <a:gd name="T3" fmla="*/ 64 h 64"/>
                <a:gd name="T4" fmla="*/ 73 w 73"/>
                <a:gd name="T5" fmla="*/ 64 h 64"/>
                <a:gd name="T6" fmla="*/ 73 w 73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64">
                  <a:moveTo>
                    <a:pt x="73" y="0"/>
                  </a:moveTo>
                  <a:lnTo>
                    <a:pt x="0" y="64"/>
                  </a:lnTo>
                  <a:lnTo>
                    <a:pt x="73" y="64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5" name="Freeform 1078"/>
            <p:cNvSpPr>
              <a:spLocks/>
            </p:cNvSpPr>
            <p:nvPr/>
          </p:nvSpPr>
          <p:spPr bwMode="auto">
            <a:xfrm>
              <a:off x="4814888" y="2187575"/>
              <a:ext cx="331788" cy="128588"/>
            </a:xfrm>
            <a:custGeom>
              <a:avLst/>
              <a:gdLst>
                <a:gd name="T0" fmla="*/ 0 w 209"/>
                <a:gd name="T1" fmla="*/ 33 h 81"/>
                <a:gd name="T2" fmla="*/ 193 w 209"/>
                <a:gd name="T3" fmla="*/ 81 h 81"/>
                <a:gd name="T4" fmla="*/ 209 w 209"/>
                <a:gd name="T5" fmla="*/ 0 h 81"/>
                <a:gd name="T6" fmla="*/ 0 w 209"/>
                <a:gd name="T7" fmla="*/ 3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81">
                  <a:moveTo>
                    <a:pt x="0" y="33"/>
                  </a:moveTo>
                  <a:lnTo>
                    <a:pt x="193" y="81"/>
                  </a:lnTo>
                  <a:lnTo>
                    <a:pt x="209" y="0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6" name="Freeform 1079"/>
            <p:cNvSpPr>
              <a:spLocks/>
            </p:cNvSpPr>
            <p:nvPr/>
          </p:nvSpPr>
          <p:spPr bwMode="auto">
            <a:xfrm>
              <a:off x="4814888" y="2124075"/>
              <a:ext cx="331788" cy="115888"/>
            </a:xfrm>
            <a:custGeom>
              <a:avLst/>
              <a:gdLst>
                <a:gd name="T0" fmla="*/ 201 w 209"/>
                <a:gd name="T1" fmla="*/ 0 h 73"/>
                <a:gd name="T2" fmla="*/ 0 w 209"/>
                <a:gd name="T3" fmla="*/ 73 h 73"/>
                <a:gd name="T4" fmla="*/ 209 w 209"/>
                <a:gd name="T5" fmla="*/ 40 h 73"/>
                <a:gd name="T6" fmla="*/ 201 w 209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73">
                  <a:moveTo>
                    <a:pt x="201" y="0"/>
                  </a:moveTo>
                  <a:lnTo>
                    <a:pt x="0" y="73"/>
                  </a:lnTo>
                  <a:lnTo>
                    <a:pt x="209" y="40"/>
                  </a:lnTo>
                  <a:lnTo>
                    <a:pt x="201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7" name="Freeform 1080"/>
            <p:cNvSpPr>
              <a:spLocks/>
            </p:cNvSpPr>
            <p:nvPr/>
          </p:nvSpPr>
          <p:spPr bwMode="auto">
            <a:xfrm>
              <a:off x="4445000" y="2443163"/>
              <a:ext cx="701675" cy="317500"/>
            </a:xfrm>
            <a:custGeom>
              <a:avLst/>
              <a:gdLst>
                <a:gd name="T0" fmla="*/ 0 w 442"/>
                <a:gd name="T1" fmla="*/ 0 h 200"/>
                <a:gd name="T2" fmla="*/ 426 w 442"/>
                <a:gd name="T3" fmla="*/ 200 h 200"/>
                <a:gd name="T4" fmla="*/ 442 w 442"/>
                <a:gd name="T5" fmla="*/ 88 h 200"/>
                <a:gd name="T6" fmla="*/ 0 w 442"/>
                <a:gd name="T7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200">
                  <a:moveTo>
                    <a:pt x="0" y="0"/>
                  </a:moveTo>
                  <a:lnTo>
                    <a:pt x="426" y="200"/>
                  </a:lnTo>
                  <a:lnTo>
                    <a:pt x="442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8" name="Freeform 1081"/>
            <p:cNvSpPr>
              <a:spLocks/>
            </p:cNvSpPr>
            <p:nvPr/>
          </p:nvSpPr>
          <p:spPr bwMode="auto">
            <a:xfrm>
              <a:off x="4445000" y="2239963"/>
              <a:ext cx="701675" cy="342900"/>
            </a:xfrm>
            <a:custGeom>
              <a:avLst/>
              <a:gdLst>
                <a:gd name="T0" fmla="*/ 233 w 442"/>
                <a:gd name="T1" fmla="*/ 0 h 216"/>
                <a:gd name="T2" fmla="*/ 0 w 442"/>
                <a:gd name="T3" fmla="*/ 128 h 216"/>
                <a:gd name="T4" fmla="*/ 442 w 442"/>
                <a:gd name="T5" fmla="*/ 216 h 216"/>
                <a:gd name="T6" fmla="*/ 233 w 442"/>
                <a:gd name="T7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216">
                  <a:moveTo>
                    <a:pt x="233" y="0"/>
                  </a:moveTo>
                  <a:lnTo>
                    <a:pt x="0" y="128"/>
                  </a:lnTo>
                  <a:lnTo>
                    <a:pt x="442" y="216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9" name="Freeform 1082"/>
            <p:cNvSpPr>
              <a:spLocks/>
            </p:cNvSpPr>
            <p:nvPr/>
          </p:nvSpPr>
          <p:spPr bwMode="auto">
            <a:xfrm>
              <a:off x="4814888" y="2239963"/>
              <a:ext cx="331788" cy="342900"/>
            </a:xfrm>
            <a:custGeom>
              <a:avLst/>
              <a:gdLst>
                <a:gd name="T0" fmla="*/ 201 w 209"/>
                <a:gd name="T1" fmla="*/ 160 h 216"/>
                <a:gd name="T2" fmla="*/ 0 w 209"/>
                <a:gd name="T3" fmla="*/ 0 h 216"/>
                <a:gd name="T4" fmla="*/ 209 w 209"/>
                <a:gd name="T5" fmla="*/ 216 h 216"/>
                <a:gd name="T6" fmla="*/ 201 w 209"/>
                <a:gd name="T7" fmla="*/ 16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" h="216">
                  <a:moveTo>
                    <a:pt x="201" y="160"/>
                  </a:moveTo>
                  <a:lnTo>
                    <a:pt x="0" y="0"/>
                  </a:lnTo>
                  <a:lnTo>
                    <a:pt x="209" y="216"/>
                  </a:lnTo>
                  <a:lnTo>
                    <a:pt x="201" y="16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0" name="Freeform 1083"/>
            <p:cNvSpPr>
              <a:spLocks/>
            </p:cNvSpPr>
            <p:nvPr/>
          </p:nvSpPr>
          <p:spPr bwMode="auto">
            <a:xfrm>
              <a:off x="5121275" y="2671763"/>
              <a:ext cx="25400" cy="215900"/>
            </a:xfrm>
            <a:custGeom>
              <a:avLst/>
              <a:gdLst>
                <a:gd name="T0" fmla="*/ 0 w 16"/>
                <a:gd name="T1" fmla="*/ 56 h 136"/>
                <a:gd name="T2" fmla="*/ 0 w 16"/>
                <a:gd name="T3" fmla="*/ 136 h 136"/>
                <a:gd name="T4" fmla="*/ 16 w 16"/>
                <a:gd name="T5" fmla="*/ 0 h 136"/>
                <a:gd name="T6" fmla="*/ 0 w 16"/>
                <a:gd name="T7" fmla="*/ 5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36">
                  <a:moveTo>
                    <a:pt x="0" y="56"/>
                  </a:moveTo>
                  <a:lnTo>
                    <a:pt x="0" y="136"/>
                  </a:lnTo>
                  <a:lnTo>
                    <a:pt x="16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1" name="Freeform 1084"/>
            <p:cNvSpPr>
              <a:spLocks/>
            </p:cNvSpPr>
            <p:nvPr/>
          </p:nvSpPr>
          <p:spPr bwMode="auto">
            <a:xfrm>
              <a:off x="5121275" y="2582863"/>
              <a:ext cx="25400" cy="177800"/>
            </a:xfrm>
            <a:custGeom>
              <a:avLst/>
              <a:gdLst>
                <a:gd name="T0" fmla="*/ 16 w 16"/>
                <a:gd name="T1" fmla="*/ 0 h 112"/>
                <a:gd name="T2" fmla="*/ 0 w 16"/>
                <a:gd name="T3" fmla="*/ 112 h 112"/>
                <a:gd name="T4" fmla="*/ 16 w 16"/>
                <a:gd name="T5" fmla="*/ 56 h 112"/>
                <a:gd name="T6" fmla="*/ 16 w 16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2">
                  <a:moveTo>
                    <a:pt x="16" y="0"/>
                  </a:moveTo>
                  <a:lnTo>
                    <a:pt x="0" y="112"/>
                  </a:lnTo>
                  <a:lnTo>
                    <a:pt x="16" y="56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2" name="Freeform 1087"/>
            <p:cNvSpPr>
              <a:spLocks/>
            </p:cNvSpPr>
            <p:nvPr/>
          </p:nvSpPr>
          <p:spPr bwMode="auto">
            <a:xfrm>
              <a:off x="5005388" y="4021138"/>
              <a:ext cx="141288" cy="165100"/>
            </a:xfrm>
            <a:custGeom>
              <a:avLst/>
              <a:gdLst>
                <a:gd name="T0" fmla="*/ 0 w 89"/>
                <a:gd name="T1" fmla="*/ 0 h 104"/>
                <a:gd name="T2" fmla="*/ 73 w 89"/>
                <a:gd name="T3" fmla="*/ 104 h 104"/>
                <a:gd name="T4" fmla="*/ 89 w 89"/>
                <a:gd name="T5" fmla="*/ 48 h 104"/>
                <a:gd name="T6" fmla="*/ 0 w 89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104">
                  <a:moveTo>
                    <a:pt x="0" y="0"/>
                  </a:moveTo>
                  <a:lnTo>
                    <a:pt x="73" y="104"/>
                  </a:lnTo>
                  <a:lnTo>
                    <a:pt x="89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3" name="Freeform 1088"/>
            <p:cNvSpPr>
              <a:spLocks/>
            </p:cNvSpPr>
            <p:nvPr/>
          </p:nvSpPr>
          <p:spPr bwMode="auto">
            <a:xfrm>
              <a:off x="5005388" y="3995738"/>
              <a:ext cx="141288" cy="101600"/>
            </a:xfrm>
            <a:custGeom>
              <a:avLst/>
              <a:gdLst>
                <a:gd name="T0" fmla="*/ 81 w 89"/>
                <a:gd name="T1" fmla="*/ 0 h 64"/>
                <a:gd name="T2" fmla="*/ 0 w 89"/>
                <a:gd name="T3" fmla="*/ 16 h 64"/>
                <a:gd name="T4" fmla="*/ 89 w 89"/>
                <a:gd name="T5" fmla="*/ 64 h 64"/>
                <a:gd name="T6" fmla="*/ 81 w 89"/>
                <a:gd name="T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9" h="64">
                  <a:moveTo>
                    <a:pt x="81" y="0"/>
                  </a:moveTo>
                  <a:lnTo>
                    <a:pt x="0" y="16"/>
                  </a:lnTo>
                  <a:lnTo>
                    <a:pt x="89" y="64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4" name="Freeform 1089"/>
            <p:cNvSpPr>
              <a:spLocks/>
            </p:cNvSpPr>
            <p:nvPr/>
          </p:nvSpPr>
          <p:spPr bwMode="auto">
            <a:xfrm>
              <a:off x="5095875" y="1565275"/>
              <a:ext cx="88900" cy="279400"/>
            </a:xfrm>
            <a:custGeom>
              <a:avLst/>
              <a:gdLst>
                <a:gd name="T0" fmla="*/ 0 w 56"/>
                <a:gd name="T1" fmla="*/ 0 h 176"/>
                <a:gd name="T2" fmla="*/ 24 w 56"/>
                <a:gd name="T3" fmla="*/ 176 h 176"/>
                <a:gd name="T4" fmla="*/ 56 w 56"/>
                <a:gd name="T5" fmla="*/ 168 h 176"/>
                <a:gd name="T6" fmla="*/ 0 w 56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176">
                  <a:moveTo>
                    <a:pt x="0" y="0"/>
                  </a:moveTo>
                  <a:lnTo>
                    <a:pt x="24" y="176"/>
                  </a:lnTo>
                  <a:lnTo>
                    <a:pt x="56" y="1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5" name="Freeform 1093"/>
            <p:cNvSpPr>
              <a:spLocks/>
            </p:cNvSpPr>
            <p:nvPr/>
          </p:nvSpPr>
          <p:spPr bwMode="auto">
            <a:xfrm>
              <a:off x="5070475" y="1169988"/>
              <a:ext cx="215900" cy="395288"/>
            </a:xfrm>
            <a:custGeom>
              <a:avLst/>
              <a:gdLst>
                <a:gd name="T0" fmla="*/ 0 w 136"/>
                <a:gd name="T1" fmla="*/ 0 h 249"/>
                <a:gd name="T2" fmla="*/ 16 w 136"/>
                <a:gd name="T3" fmla="*/ 249 h 249"/>
                <a:gd name="T4" fmla="*/ 136 w 136"/>
                <a:gd name="T5" fmla="*/ 96 h 249"/>
                <a:gd name="T6" fmla="*/ 0 w 136"/>
                <a:gd name="T7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249">
                  <a:moveTo>
                    <a:pt x="0" y="0"/>
                  </a:moveTo>
                  <a:lnTo>
                    <a:pt x="16" y="249"/>
                  </a:lnTo>
                  <a:lnTo>
                    <a:pt x="13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6" name="Freeform 1094"/>
            <p:cNvSpPr>
              <a:spLocks/>
            </p:cNvSpPr>
            <p:nvPr/>
          </p:nvSpPr>
          <p:spPr bwMode="auto">
            <a:xfrm>
              <a:off x="5070475" y="1169988"/>
              <a:ext cx="215900" cy="152400"/>
            </a:xfrm>
            <a:custGeom>
              <a:avLst/>
              <a:gdLst>
                <a:gd name="T0" fmla="*/ 72 w 136"/>
                <a:gd name="T1" fmla="*/ 0 h 96"/>
                <a:gd name="T2" fmla="*/ 0 w 136"/>
                <a:gd name="T3" fmla="*/ 0 h 96"/>
                <a:gd name="T4" fmla="*/ 136 w 136"/>
                <a:gd name="T5" fmla="*/ 96 h 96"/>
                <a:gd name="T6" fmla="*/ 72 w 13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96">
                  <a:moveTo>
                    <a:pt x="72" y="0"/>
                  </a:moveTo>
                  <a:lnTo>
                    <a:pt x="0" y="0"/>
                  </a:lnTo>
                  <a:lnTo>
                    <a:pt x="136" y="96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7" name="Freeform 1095"/>
            <p:cNvSpPr>
              <a:spLocks/>
            </p:cNvSpPr>
            <p:nvPr/>
          </p:nvSpPr>
          <p:spPr bwMode="auto">
            <a:xfrm>
              <a:off x="5095875" y="1565275"/>
              <a:ext cx="203200" cy="279400"/>
            </a:xfrm>
            <a:custGeom>
              <a:avLst/>
              <a:gdLst>
                <a:gd name="T0" fmla="*/ 0 w 128"/>
                <a:gd name="T1" fmla="*/ 0 h 176"/>
                <a:gd name="T2" fmla="*/ 56 w 128"/>
                <a:gd name="T3" fmla="*/ 168 h 176"/>
                <a:gd name="T4" fmla="*/ 128 w 128"/>
                <a:gd name="T5" fmla="*/ 176 h 176"/>
                <a:gd name="T6" fmla="*/ 0 w 128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76">
                  <a:moveTo>
                    <a:pt x="0" y="0"/>
                  </a:moveTo>
                  <a:lnTo>
                    <a:pt x="56" y="168"/>
                  </a:lnTo>
                  <a:lnTo>
                    <a:pt x="128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8" name="Freeform 1098"/>
            <p:cNvSpPr>
              <a:spLocks/>
            </p:cNvSpPr>
            <p:nvPr/>
          </p:nvSpPr>
          <p:spPr bwMode="auto">
            <a:xfrm>
              <a:off x="5184775" y="1169988"/>
              <a:ext cx="152400" cy="152400"/>
            </a:xfrm>
            <a:custGeom>
              <a:avLst/>
              <a:gdLst>
                <a:gd name="T0" fmla="*/ 0 w 96"/>
                <a:gd name="T1" fmla="*/ 0 h 96"/>
                <a:gd name="T2" fmla="*/ 64 w 96"/>
                <a:gd name="T3" fmla="*/ 96 h 96"/>
                <a:gd name="T4" fmla="*/ 96 w 96"/>
                <a:gd name="T5" fmla="*/ 0 h 96"/>
                <a:gd name="T6" fmla="*/ 0 w 96"/>
                <a:gd name="T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96">
                  <a:moveTo>
                    <a:pt x="0" y="0"/>
                  </a:moveTo>
                  <a:lnTo>
                    <a:pt x="64" y="96"/>
                  </a:lnTo>
                  <a:lnTo>
                    <a:pt x="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9" name="Freeform 1102"/>
            <p:cNvSpPr>
              <a:spLocks/>
            </p:cNvSpPr>
            <p:nvPr/>
          </p:nvSpPr>
          <p:spPr bwMode="auto">
            <a:xfrm>
              <a:off x="5095875" y="1322388"/>
              <a:ext cx="266700" cy="522288"/>
            </a:xfrm>
            <a:custGeom>
              <a:avLst/>
              <a:gdLst>
                <a:gd name="T0" fmla="*/ 120 w 168"/>
                <a:gd name="T1" fmla="*/ 0 h 329"/>
                <a:gd name="T2" fmla="*/ 0 w 168"/>
                <a:gd name="T3" fmla="*/ 153 h 329"/>
                <a:gd name="T4" fmla="*/ 168 w 168"/>
                <a:gd name="T5" fmla="*/ 329 h 329"/>
                <a:gd name="T6" fmla="*/ 120 w 168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9">
                  <a:moveTo>
                    <a:pt x="120" y="0"/>
                  </a:moveTo>
                  <a:lnTo>
                    <a:pt x="0" y="153"/>
                  </a:lnTo>
                  <a:lnTo>
                    <a:pt x="168" y="329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0" name="Freeform 1103"/>
            <p:cNvSpPr>
              <a:spLocks/>
            </p:cNvSpPr>
            <p:nvPr/>
          </p:nvSpPr>
          <p:spPr bwMode="auto">
            <a:xfrm>
              <a:off x="5095875" y="1565275"/>
              <a:ext cx="266700" cy="279400"/>
            </a:xfrm>
            <a:custGeom>
              <a:avLst/>
              <a:gdLst>
                <a:gd name="T0" fmla="*/ 0 w 168"/>
                <a:gd name="T1" fmla="*/ 0 h 176"/>
                <a:gd name="T2" fmla="*/ 128 w 168"/>
                <a:gd name="T3" fmla="*/ 176 h 176"/>
                <a:gd name="T4" fmla="*/ 168 w 168"/>
                <a:gd name="T5" fmla="*/ 176 h 176"/>
                <a:gd name="T6" fmla="*/ 0 w 168"/>
                <a:gd name="T7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176">
                  <a:moveTo>
                    <a:pt x="0" y="0"/>
                  </a:moveTo>
                  <a:lnTo>
                    <a:pt x="128" y="176"/>
                  </a:lnTo>
                  <a:lnTo>
                    <a:pt x="168" y="1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1" name="Freeform 1105"/>
            <p:cNvSpPr>
              <a:spLocks/>
            </p:cNvSpPr>
            <p:nvPr/>
          </p:nvSpPr>
          <p:spPr bwMode="auto">
            <a:xfrm>
              <a:off x="5286375" y="1322388"/>
              <a:ext cx="190500" cy="522288"/>
            </a:xfrm>
            <a:custGeom>
              <a:avLst/>
              <a:gdLst>
                <a:gd name="T0" fmla="*/ 0 w 120"/>
                <a:gd name="T1" fmla="*/ 0 h 329"/>
                <a:gd name="T2" fmla="*/ 48 w 120"/>
                <a:gd name="T3" fmla="*/ 329 h 329"/>
                <a:gd name="T4" fmla="*/ 120 w 120"/>
                <a:gd name="T5" fmla="*/ 329 h 329"/>
                <a:gd name="T6" fmla="*/ 0 w 120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329">
                  <a:moveTo>
                    <a:pt x="0" y="0"/>
                  </a:moveTo>
                  <a:lnTo>
                    <a:pt x="48" y="329"/>
                  </a:lnTo>
                  <a:lnTo>
                    <a:pt x="120" y="3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2" name="Freeform 1106"/>
            <p:cNvSpPr>
              <a:spLocks/>
            </p:cNvSpPr>
            <p:nvPr/>
          </p:nvSpPr>
          <p:spPr bwMode="auto">
            <a:xfrm>
              <a:off x="5286375" y="1157288"/>
              <a:ext cx="215900" cy="165100"/>
            </a:xfrm>
            <a:custGeom>
              <a:avLst/>
              <a:gdLst>
                <a:gd name="T0" fmla="*/ 32 w 136"/>
                <a:gd name="T1" fmla="*/ 8 h 104"/>
                <a:gd name="T2" fmla="*/ 0 w 136"/>
                <a:gd name="T3" fmla="*/ 104 h 104"/>
                <a:gd name="T4" fmla="*/ 136 w 136"/>
                <a:gd name="T5" fmla="*/ 0 h 104"/>
                <a:gd name="T6" fmla="*/ 32 w 136"/>
                <a:gd name="T7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04">
                  <a:moveTo>
                    <a:pt x="32" y="8"/>
                  </a:moveTo>
                  <a:lnTo>
                    <a:pt x="0" y="104"/>
                  </a:lnTo>
                  <a:lnTo>
                    <a:pt x="136" y="0"/>
                  </a:lnTo>
                  <a:lnTo>
                    <a:pt x="32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3" name="Freeform 1108"/>
            <p:cNvSpPr>
              <a:spLocks/>
            </p:cNvSpPr>
            <p:nvPr/>
          </p:nvSpPr>
          <p:spPr bwMode="auto">
            <a:xfrm>
              <a:off x="5286375" y="1157288"/>
              <a:ext cx="369888" cy="165100"/>
            </a:xfrm>
            <a:custGeom>
              <a:avLst/>
              <a:gdLst>
                <a:gd name="T0" fmla="*/ 136 w 233"/>
                <a:gd name="T1" fmla="*/ 0 h 104"/>
                <a:gd name="T2" fmla="*/ 0 w 233"/>
                <a:gd name="T3" fmla="*/ 104 h 104"/>
                <a:gd name="T4" fmla="*/ 233 w 233"/>
                <a:gd name="T5" fmla="*/ 8 h 104"/>
                <a:gd name="T6" fmla="*/ 136 w 233"/>
                <a:gd name="T7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" h="104">
                  <a:moveTo>
                    <a:pt x="136" y="0"/>
                  </a:moveTo>
                  <a:lnTo>
                    <a:pt x="0" y="104"/>
                  </a:lnTo>
                  <a:lnTo>
                    <a:pt x="233" y="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4" name="Freeform 1114"/>
            <p:cNvSpPr>
              <a:spLocks/>
            </p:cNvSpPr>
            <p:nvPr/>
          </p:nvSpPr>
          <p:spPr bwMode="auto">
            <a:xfrm>
              <a:off x="5567363" y="1641475"/>
              <a:ext cx="228600" cy="203200"/>
            </a:xfrm>
            <a:custGeom>
              <a:avLst/>
              <a:gdLst>
                <a:gd name="T0" fmla="*/ 0 w 144"/>
                <a:gd name="T1" fmla="*/ 128 h 128"/>
                <a:gd name="T2" fmla="*/ 80 w 144"/>
                <a:gd name="T3" fmla="*/ 128 h 128"/>
                <a:gd name="T4" fmla="*/ 144 w 144"/>
                <a:gd name="T5" fmla="*/ 0 h 128"/>
                <a:gd name="T6" fmla="*/ 0 w 144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128">
                  <a:moveTo>
                    <a:pt x="0" y="128"/>
                  </a:moveTo>
                  <a:lnTo>
                    <a:pt x="80" y="128"/>
                  </a:lnTo>
                  <a:lnTo>
                    <a:pt x="14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5" name="Freeform 1115"/>
            <p:cNvSpPr>
              <a:spLocks/>
            </p:cNvSpPr>
            <p:nvPr/>
          </p:nvSpPr>
          <p:spPr bwMode="auto">
            <a:xfrm>
              <a:off x="5286375" y="1169988"/>
              <a:ext cx="509588" cy="471488"/>
            </a:xfrm>
            <a:custGeom>
              <a:avLst/>
              <a:gdLst>
                <a:gd name="T0" fmla="*/ 233 w 321"/>
                <a:gd name="T1" fmla="*/ 0 h 297"/>
                <a:gd name="T2" fmla="*/ 0 w 321"/>
                <a:gd name="T3" fmla="*/ 96 h 297"/>
                <a:gd name="T4" fmla="*/ 321 w 321"/>
                <a:gd name="T5" fmla="*/ 297 h 297"/>
                <a:gd name="T6" fmla="*/ 233 w 321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297">
                  <a:moveTo>
                    <a:pt x="233" y="0"/>
                  </a:moveTo>
                  <a:lnTo>
                    <a:pt x="0" y="96"/>
                  </a:lnTo>
                  <a:lnTo>
                    <a:pt x="321" y="297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6" name="Freeform 1116"/>
            <p:cNvSpPr>
              <a:spLocks/>
            </p:cNvSpPr>
            <p:nvPr/>
          </p:nvSpPr>
          <p:spPr bwMode="auto">
            <a:xfrm>
              <a:off x="5286375" y="1322388"/>
              <a:ext cx="509588" cy="522288"/>
            </a:xfrm>
            <a:custGeom>
              <a:avLst/>
              <a:gdLst>
                <a:gd name="T0" fmla="*/ 0 w 321"/>
                <a:gd name="T1" fmla="*/ 0 h 329"/>
                <a:gd name="T2" fmla="*/ 120 w 321"/>
                <a:gd name="T3" fmla="*/ 329 h 329"/>
                <a:gd name="T4" fmla="*/ 321 w 321"/>
                <a:gd name="T5" fmla="*/ 201 h 329"/>
                <a:gd name="T6" fmla="*/ 0 w 321"/>
                <a:gd name="T7" fmla="*/ 0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29">
                  <a:moveTo>
                    <a:pt x="0" y="0"/>
                  </a:moveTo>
                  <a:lnTo>
                    <a:pt x="120" y="329"/>
                  </a:lnTo>
                  <a:lnTo>
                    <a:pt x="321" y="2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7" name="Freeform 1117"/>
            <p:cNvSpPr>
              <a:spLocks/>
            </p:cNvSpPr>
            <p:nvPr/>
          </p:nvSpPr>
          <p:spPr bwMode="auto">
            <a:xfrm>
              <a:off x="5476875" y="1641475"/>
              <a:ext cx="319088" cy="203200"/>
            </a:xfrm>
            <a:custGeom>
              <a:avLst/>
              <a:gdLst>
                <a:gd name="T0" fmla="*/ 0 w 201"/>
                <a:gd name="T1" fmla="*/ 128 h 128"/>
                <a:gd name="T2" fmla="*/ 57 w 201"/>
                <a:gd name="T3" fmla="*/ 128 h 128"/>
                <a:gd name="T4" fmla="*/ 201 w 201"/>
                <a:gd name="T5" fmla="*/ 0 h 128"/>
                <a:gd name="T6" fmla="*/ 0 w 201"/>
                <a:gd name="T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28">
                  <a:moveTo>
                    <a:pt x="0" y="128"/>
                  </a:moveTo>
                  <a:lnTo>
                    <a:pt x="57" y="128"/>
                  </a:lnTo>
                  <a:lnTo>
                    <a:pt x="201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8" name="Freeform 1118"/>
            <p:cNvSpPr>
              <a:spLocks/>
            </p:cNvSpPr>
            <p:nvPr/>
          </p:nvSpPr>
          <p:spPr bwMode="auto">
            <a:xfrm>
              <a:off x="5656263" y="1169988"/>
              <a:ext cx="165100" cy="471488"/>
            </a:xfrm>
            <a:custGeom>
              <a:avLst/>
              <a:gdLst>
                <a:gd name="T0" fmla="*/ 0 w 104"/>
                <a:gd name="T1" fmla="*/ 0 h 297"/>
                <a:gd name="T2" fmla="*/ 88 w 104"/>
                <a:gd name="T3" fmla="*/ 297 h 297"/>
                <a:gd name="T4" fmla="*/ 104 w 104"/>
                <a:gd name="T5" fmla="*/ 0 h 297"/>
                <a:gd name="T6" fmla="*/ 0 w 104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297">
                  <a:moveTo>
                    <a:pt x="0" y="0"/>
                  </a:moveTo>
                  <a:lnTo>
                    <a:pt x="88" y="297"/>
                  </a:lnTo>
                  <a:lnTo>
                    <a:pt x="1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9" name="Freeform 1119"/>
            <p:cNvSpPr>
              <a:spLocks/>
            </p:cNvSpPr>
            <p:nvPr/>
          </p:nvSpPr>
          <p:spPr bwMode="auto">
            <a:xfrm>
              <a:off x="5694363" y="1641475"/>
              <a:ext cx="127000" cy="203200"/>
            </a:xfrm>
            <a:custGeom>
              <a:avLst/>
              <a:gdLst>
                <a:gd name="T0" fmla="*/ 64 w 80"/>
                <a:gd name="T1" fmla="*/ 0 h 128"/>
                <a:gd name="T2" fmla="*/ 0 w 80"/>
                <a:gd name="T3" fmla="*/ 128 h 128"/>
                <a:gd name="T4" fmla="*/ 80 w 80"/>
                <a:gd name="T5" fmla="*/ 128 h 128"/>
                <a:gd name="T6" fmla="*/ 64 w 80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128">
                  <a:moveTo>
                    <a:pt x="64" y="0"/>
                  </a:moveTo>
                  <a:lnTo>
                    <a:pt x="0" y="128"/>
                  </a:lnTo>
                  <a:lnTo>
                    <a:pt x="80" y="128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0" name="Freeform 1123"/>
            <p:cNvSpPr>
              <a:spLocks/>
            </p:cNvSpPr>
            <p:nvPr/>
          </p:nvSpPr>
          <p:spPr bwMode="auto">
            <a:xfrm>
              <a:off x="5795963" y="1641475"/>
              <a:ext cx="152400" cy="203200"/>
            </a:xfrm>
            <a:custGeom>
              <a:avLst/>
              <a:gdLst>
                <a:gd name="T0" fmla="*/ 0 w 96"/>
                <a:gd name="T1" fmla="*/ 0 h 128"/>
                <a:gd name="T2" fmla="*/ 16 w 96"/>
                <a:gd name="T3" fmla="*/ 128 h 128"/>
                <a:gd name="T4" fmla="*/ 96 w 96"/>
                <a:gd name="T5" fmla="*/ 128 h 128"/>
                <a:gd name="T6" fmla="*/ 0 w 96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128">
                  <a:moveTo>
                    <a:pt x="0" y="0"/>
                  </a:moveTo>
                  <a:lnTo>
                    <a:pt x="16" y="128"/>
                  </a:lnTo>
                  <a:lnTo>
                    <a:pt x="96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1" name="Freeform 1124"/>
            <p:cNvSpPr>
              <a:spLocks/>
            </p:cNvSpPr>
            <p:nvPr/>
          </p:nvSpPr>
          <p:spPr bwMode="auto">
            <a:xfrm>
              <a:off x="5795963" y="1641475"/>
              <a:ext cx="203200" cy="203200"/>
            </a:xfrm>
            <a:custGeom>
              <a:avLst/>
              <a:gdLst>
                <a:gd name="T0" fmla="*/ 0 w 128"/>
                <a:gd name="T1" fmla="*/ 0 h 128"/>
                <a:gd name="T2" fmla="*/ 96 w 128"/>
                <a:gd name="T3" fmla="*/ 128 h 128"/>
                <a:gd name="T4" fmla="*/ 128 w 128"/>
                <a:gd name="T5" fmla="*/ 120 h 128"/>
                <a:gd name="T6" fmla="*/ 0 w 128"/>
                <a:gd name="T7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128">
                  <a:moveTo>
                    <a:pt x="0" y="0"/>
                  </a:moveTo>
                  <a:lnTo>
                    <a:pt x="96" y="128"/>
                  </a:lnTo>
                  <a:lnTo>
                    <a:pt x="128" y="1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2" name="Freeform 1127"/>
            <p:cNvSpPr>
              <a:spLocks/>
            </p:cNvSpPr>
            <p:nvPr/>
          </p:nvSpPr>
          <p:spPr bwMode="auto">
            <a:xfrm>
              <a:off x="5795963" y="1577975"/>
              <a:ext cx="319088" cy="254000"/>
            </a:xfrm>
            <a:custGeom>
              <a:avLst/>
              <a:gdLst>
                <a:gd name="T0" fmla="*/ 0 w 201"/>
                <a:gd name="T1" fmla="*/ 40 h 160"/>
                <a:gd name="T2" fmla="*/ 128 w 201"/>
                <a:gd name="T3" fmla="*/ 160 h 160"/>
                <a:gd name="T4" fmla="*/ 201 w 201"/>
                <a:gd name="T5" fmla="*/ 0 h 160"/>
                <a:gd name="T6" fmla="*/ 0 w 201"/>
                <a:gd name="T7" fmla="*/ 4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160">
                  <a:moveTo>
                    <a:pt x="0" y="40"/>
                  </a:moveTo>
                  <a:lnTo>
                    <a:pt x="128" y="160"/>
                  </a:lnTo>
                  <a:lnTo>
                    <a:pt x="201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3" name="Freeform 1128"/>
            <p:cNvSpPr>
              <a:spLocks/>
            </p:cNvSpPr>
            <p:nvPr/>
          </p:nvSpPr>
          <p:spPr bwMode="auto">
            <a:xfrm>
              <a:off x="5795963" y="1169988"/>
              <a:ext cx="319088" cy="471488"/>
            </a:xfrm>
            <a:custGeom>
              <a:avLst/>
              <a:gdLst>
                <a:gd name="T0" fmla="*/ 16 w 201"/>
                <a:gd name="T1" fmla="*/ 0 h 297"/>
                <a:gd name="T2" fmla="*/ 0 w 201"/>
                <a:gd name="T3" fmla="*/ 297 h 297"/>
                <a:gd name="T4" fmla="*/ 201 w 201"/>
                <a:gd name="T5" fmla="*/ 257 h 297"/>
                <a:gd name="T6" fmla="*/ 16 w 201"/>
                <a:gd name="T7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1" h="297">
                  <a:moveTo>
                    <a:pt x="16" y="0"/>
                  </a:moveTo>
                  <a:lnTo>
                    <a:pt x="0" y="297"/>
                  </a:lnTo>
                  <a:lnTo>
                    <a:pt x="201" y="25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4" name="Freeform 1129"/>
            <p:cNvSpPr>
              <a:spLocks/>
            </p:cNvSpPr>
            <p:nvPr/>
          </p:nvSpPr>
          <p:spPr bwMode="auto">
            <a:xfrm>
              <a:off x="6011863" y="1157288"/>
              <a:ext cx="153988" cy="139700"/>
            </a:xfrm>
            <a:custGeom>
              <a:avLst/>
              <a:gdLst>
                <a:gd name="T0" fmla="*/ 89 w 97"/>
                <a:gd name="T1" fmla="*/ 8 h 88"/>
                <a:gd name="T2" fmla="*/ 0 w 97"/>
                <a:gd name="T3" fmla="*/ 0 h 88"/>
                <a:gd name="T4" fmla="*/ 97 w 97"/>
                <a:gd name="T5" fmla="*/ 88 h 88"/>
                <a:gd name="T6" fmla="*/ 89 w 97"/>
                <a:gd name="T7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7" h="88">
                  <a:moveTo>
                    <a:pt x="89" y="8"/>
                  </a:moveTo>
                  <a:lnTo>
                    <a:pt x="0" y="0"/>
                  </a:lnTo>
                  <a:lnTo>
                    <a:pt x="97" y="88"/>
                  </a:lnTo>
                  <a:lnTo>
                    <a:pt x="89" y="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5" name="Freeform 1130"/>
            <p:cNvSpPr>
              <a:spLocks/>
            </p:cNvSpPr>
            <p:nvPr/>
          </p:nvSpPr>
          <p:spPr bwMode="auto">
            <a:xfrm>
              <a:off x="5999163" y="1692275"/>
              <a:ext cx="166688" cy="139700"/>
            </a:xfrm>
            <a:custGeom>
              <a:avLst/>
              <a:gdLst>
                <a:gd name="T0" fmla="*/ 0 w 105"/>
                <a:gd name="T1" fmla="*/ 88 h 88"/>
                <a:gd name="T2" fmla="*/ 65 w 105"/>
                <a:gd name="T3" fmla="*/ 88 h 88"/>
                <a:gd name="T4" fmla="*/ 105 w 105"/>
                <a:gd name="T5" fmla="*/ 0 h 88"/>
                <a:gd name="T6" fmla="*/ 0 w 105"/>
                <a:gd name="T7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88">
                  <a:moveTo>
                    <a:pt x="0" y="88"/>
                  </a:moveTo>
                  <a:lnTo>
                    <a:pt x="65" y="88"/>
                  </a:lnTo>
                  <a:lnTo>
                    <a:pt x="105" y="0"/>
                  </a:lnTo>
                  <a:lnTo>
                    <a:pt x="0" y="8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6" name="Freeform 1131"/>
            <p:cNvSpPr>
              <a:spLocks/>
            </p:cNvSpPr>
            <p:nvPr/>
          </p:nvSpPr>
          <p:spPr bwMode="auto">
            <a:xfrm>
              <a:off x="5999163" y="1577975"/>
              <a:ext cx="166688" cy="254000"/>
            </a:xfrm>
            <a:custGeom>
              <a:avLst/>
              <a:gdLst>
                <a:gd name="T0" fmla="*/ 73 w 105"/>
                <a:gd name="T1" fmla="*/ 0 h 160"/>
                <a:gd name="T2" fmla="*/ 0 w 105"/>
                <a:gd name="T3" fmla="*/ 160 h 160"/>
                <a:gd name="T4" fmla="*/ 105 w 105"/>
                <a:gd name="T5" fmla="*/ 72 h 160"/>
                <a:gd name="T6" fmla="*/ 73 w 105"/>
                <a:gd name="T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60">
                  <a:moveTo>
                    <a:pt x="73" y="0"/>
                  </a:moveTo>
                  <a:lnTo>
                    <a:pt x="0" y="160"/>
                  </a:lnTo>
                  <a:lnTo>
                    <a:pt x="105" y="72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7" name="Freeform 1132"/>
            <p:cNvSpPr>
              <a:spLocks/>
            </p:cNvSpPr>
            <p:nvPr/>
          </p:nvSpPr>
          <p:spPr bwMode="auto">
            <a:xfrm>
              <a:off x="6102350" y="1692275"/>
              <a:ext cx="63500" cy="139700"/>
            </a:xfrm>
            <a:custGeom>
              <a:avLst/>
              <a:gdLst>
                <a:gd name="T0" fmla="*/ 40 w 40"/>
                <a:gd name="T1" fmla="*/ 0 h 88"/>
                <a:gd name="T2" fmla="*/ 0 w 40"/>
                <a:gd name="T3" fmla="*/ 88 h 88"/>
                <a:gd name="T4" fmla="*/ 40 w 40"/>
                <a:gd name="T5" fmla="*/ 64 h 88"/>
                <a:gd name="T6" fmla="*/ 40 w 40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8">
                  <a:moveTo>
                    <a:pt x="40" y="0"/>
                  </a:moveTo>
                  <a:lnTo>
                    <a:pt x="0" y="88"/>
                  </a:lnTo>
                  <a:lnTo>
                    <a:pt x="40" y="6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8" name="Freeform 1133"/>
            <p:cNvSpPr>
              <a:spLocks/>
            </p:cNvSpPr>
            <p:nvPr/>
          </p:nvSpPr>
          <p:spPr bwMode="auto">
            <a:xfrm>
              <a:off x="5821363" y="1169988"/>
              <a:ext cx="357188" cy="407988"/>
            </a:xfrm>
            <a:custGeom>
              <a:avLst/>
              <a:gdLst>
                <a:gd name="T0" fmla="*/ 0 w 225"/>
                <a:gd name="T1" fmla="*/ 0 h 257"/>
                <a:gd name="T2" fmla="*/ 185 w 225"/>
                <a:gd name="T3" fmla="*/ 257 h 257"/>
                <a:gd name="T4" fmla="*/ 225 w 225"/>
                <a:gd name="T5" fmla="*/ 177 h 257"/>
                <a:gd name="T6" fmla="*/ 0 w 225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257">
                  <a:moveTo>
                    <a:pt x="0" y="0"/>
                  </a:moveTo>
                  <a:lnTo>
                    <a:pt x="185" y="257"/>
                  </a:lnTo>
                  <a:lnTo>
                    <a:pt x="225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9" name="Freeform 1134"/>
            <p:cNvSpPr>
              <a:spLocks/>
            </p:cNvSpPr>
            <p:nvPr/>
          </p:nvSpPr>
          <p:spPr bwMode="auto">
            <a:xfrm>
              <a:off x="5821363" y="1157288"/>
              <a:ext cx="357188" cy="293688"/>
            </a:xfrm>
            <a:custGeom>
              <a:avLst/>
              <a:gdLst>
                <a:gd name="T0" fmla="*/ 120 w 225"/>
                <a:gd name="T1" fmla="*/ 0 h 185"/>
                <a:gd name="T2" fmla="*/ 0 w 225"/>
                <a:gd name="T3" fmla="*/ 8 h 185"/>
                <a:gd name="T4" fmla="*/ 225 w 225"/>
                <a:gd name="T5" fmla="*/ 185 h 185"/>
                <a:gd name="T6" fmla="*/ 120 w 225"/>
                <a:gd name="T7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5" h="185">
                  <a:moveTo>
                    <a:pt x="120" y="0"/>
                  </a:moveTo>
                  <a:lnTo>
                    <a:pt x="0" y="8"/>
                  </a:lnTo>
                  <a:lnTo>
                    <a:pt x="225" y="185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0" name="Freeform 1135"/>
            <p:cNvSpPr>
              <a:spLocks/>
            </p:cNvSpPr>
            <p:nvPr/>
          </p:nvSpPr>
          <p:spPr bwMode="auto">
            <a:xfrm>
              <a:off x="6011863" y="1157288"/>
              <a:ext cx="166688" cy="293688"/>
            </a:xfrm>
            <a:custGeom>
              <a:avLst/>
              <a:gdLst>
                <a:gd name="T0" fmla="*/ 97 w 105"/>
                <a:gd name="T1" fmla="*/ 88 h 185"/>
                <a:gd name="T2" fmla="*/ 0 w 105"/>
                <a:gd name="T3" fmla="*/ 0 h 185"/>
                <a:gd name="T4" fmla="*/ 105 w 105"/>
                <a:gd name="T5" fmla="*/ 185 h 185"/>
                <a:gd name="T6" fmla="*/ 97 w 105"/>
                <a:gd name="T7" fmla="*/ 8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185">
                  <a:moveTo>
                    <a:pt x="97" y="88"/>
                  </a:moveTo>
                  <a:lnTo>
                    <a:pt x="0" y="0"/>
                  </a:lnTo>
                  <a:lnTo>
                    <a:pt x="105" y="185"/>
                  </a:lnTo>
                  <a:lnTo>
                    <a:pt x="97" y="88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1" name="Freeform 1136"/>
            <p:cNvSpPr>
              <a:spLocks/>
            </p:cNvSpPr>
            <p:nvPr/>
          </p:nvSpPr>
          <p:spPr bwMode="auto">
            <a:xfrm>
              <a:off x="6115050" y="1450975"/>
              <a:ext cx="63500" cy="127000"/>
            </a:xfrm>
            <a:custGeom>
              <a:avLst/>
              <a:gdLst>
                <a:gd name="T0" fmla="*/ 40 w 40"/>
                <a:gd name="T1" fmla="*/ 0 h 80"/>
                <a:gd name="T2" fmla="*/ 0 w 40"/>
                <a:gd name="T3" fmla="*/ 80 h 80"/>
                <a:gd name="T4" fmla="*/ 40 w 40"/>
                <a:gd name="T5" fmla="*/ 48 h 80"/>
                <a:gd name="T6" fmla="*/ 40 w 40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80">
                  <a:moveTo>
                    <a:pt x="40" y="0"/>
                  </a:moveTo>
                  <a:lnTo>
                    <a:pt x="0" y="80"/>
                  </a:lnTo>
                  <a:lnTo>
                    <a:pt x="40" y="4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2" name="Freeform 1137"/>
            <p:cNvSpPr>
              <a:spLocks/>
            </p:cNvSpPr>
            <p:nvPr/>
          </p:nvSpPr>
          <p:spPr bwMode="auto">
            <a:xfrm>
              <a:off x="6115050" y="1527175"/>
              <a:ext cx="63500" cy="88900"/>
            </a:xfrm>
            <a:custGeom>
              <a:avLst/>
              <a:gdLst>
                <a:gd name="T0" fmla="*/ 40 w 40"/>
                <a:gd name="T1" fmla="*/ 0 h 56"/>
                <a:gd name="T2" fmla="*/ 0 w 40"/>
                <a:gd name="T3" fmla="*/ 32 h 56"/>
                <a:gd name="T4" fmla="*/ 40 w 40"/>
                <a:gd name="T5" fmla="*/ 56 h 56"/>
                <a:gd name="T6" fmla="*/ 40 w 40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56">
                  <a:moveTo>
                    <a:pt x="40" y="0"/>
                  </a:moveTo>
                  <a:lnTo>
                    <a:pt x="0" y="32"/>
                  </a:lnTo>
                  <a:lnTo>
                    <a:pt x="40" y="5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3" name="Freeform 1138"/>
            <p:cNvSpPr>
              <a:spLocks/>
            </p:cNvSpPr>
            <p:nvPr/>
          </p:nvSpPr>
          <p:spPr bwMode="auto">
            <a:xfrm>
              <a:off x="6115050" y="1577975"/>
              <a:ext cx="63500" cy="114300"/>
            </a:xfrm>
            <a:custGeom>
              <a:avLst/>
              <a:gdLst>
                <a:gd name="T0" fmla="*/ 0 w 40"/>
                <a:gd name="T1" fmla="*/ 0 h 72"/>
                <a:gd name="T2" fmla="*/ 32 w 40"/>
                <a:gd name="T3" fmla="*/ 72 h 72"/>
                <a:gd name="T4" fmla="*/ 40 w 40"/>
                <a:gd name="T5" fmla="*/ 32 h 72"/>
                <a:gd name="T6" fmla="*/ 0 w 40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2">
                  <a:moveTo>
                    <a:pt x="0" y="0"/>
                  </a:moveTo>
                  <a:lnTo>
                    <a:pt x="32" y="72"/>
                  </a:lnTo>
                  <a:lnTo>
                    <a:pt x="4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4" name="Freeform 1139"/>
            <p:cNvSpPr>
              <a:spLocks/>
            </p:cNvSpPr>
            <p:nvPr/>
          </p:nvSpPr>
          <p:spPr bwMode="auto">
            <a:xfrm>
              <a:off x="6115050" y="1577975"/>
              <a:ext cx="63500" cy="50800"/>
            </a:xfrm>
            <a:custGeom>
              <a:avLst/>
              <a:gdLst>
                <a:gd name="T0" fmla="*/ 40 w 40"/>
                <a:gd name="T1" fmla="*/ 24 h 32"/>
                <a:gd name="T2" fmla="*/ 0 w 40"/>
                <a:gd name="T3" fmla="*/ 0 h 32"/>
                <a:gd name="T4" fmla="*/ 40 w 40"/>
                <a:gd name="T5" fmla="*/ 32 h 32"/>
                <a:gd name="T6" fmla="*/ 40 w 40"/>
                <a:gd name="T7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4"/>
                  </a:moveTo>
                  <a:lnTo>
                    <a:pt x="0" y="0"/>
                  </a:lnTo>
                  <a:lnTo>
                    <a:pt x="40" y="32"/>
                  </a:lnTo>
                  <a:lnTo>
                    <a:pt x="40" y="24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5" name="Freeform 1142"/>
            <p:cNvSpPr>
              <a:spLocks/>
            </p:cNvSpPr>
            <p:nvPr/>
          </p:nvSpPr>
          <p:spPr bwMode="auto">
            <a:xfrm>
              <a:off x="6102350" y="1793875"/>
              <a:ext cx="76200" cy="38100"/>
            </a:xfrm>
            <a:custGeom>
              <a:avLst/>
              <a:gdLst>
                <a:gd name="T0" fmla="*/ 40 w 48"/>
                <a:gd name="T1" fmla="*/ 0 h 24"/>
                <a:gd name="T2" fmla="*/ 0 w 48"/>
                <a:gd name="T3" fmla="*/ 24 h 24"/>
                <a:gd name="T4" fmla="*/ 48 w 48"/>
                <a:gd name="T5" fmla="*/ 24 h 24"/>
                <a:gd name="T6" fmla="*/ 40 w 4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4">
                  <a:moveTo>
                    <a:pt x="40" y="0"/>
                  </a:moveTo>
                  <a:lnTo>
                    <a:pt x="0" y="24"/>
                  </a:lnTo>
                  <a:lnTo>
                    <a:pt x="48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66FF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96" name="组合 895"/>
          <p:cNvGrpSpPr/>
          <p:nvPr/>
        </p:nvGrpSpPr>
        <p:grpSpPr>
          <a:xfrm rot="2434721">
            <a:off x="6216678" y="2407423"/>
            <a:ext cx="817691" cy="1430351"/>
            <a:chOff x="4046538" y="163513"/>
            <a:chExt cx="1301751" cy="2424112"/>
          </a:xfrm>
        </p:grpSpPr>
        <p:sp>
          <p:nvSpPr>
            <p:cNvPr id="897" name="椭圆 896"/>
            <p:cNvSpPr/>
            <p:nvPr/>
          </p:nvSpPr>
          <p:spPr>
            <a:xfrm>
              <a:off x="4477132" y="104315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8" name="椭圆 897"/>
            <p:cNvSpPr/>
            <p:nvPr/>
          </p:nvSpPr>
          <p:spPr>
            <a:xfrm>
              <a:off x="4333116" y="94456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9" name="椭圆 898"/>
            <p:cNvSpPr/>
            <p:nvPr/>
          </p:nvSpPr>
          <p:spPr>
            <a:xfrm>
              <a:off x="4636290" y="141962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0" name="椭圆 899"/>
            <p:cNvSpPr/>
            <p:nvPr/>
          </p:nvSpPr>
          <p:spPr>
            <a:xfrm>
              <a:off x="4590571" y="122988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1" name="Freeform 67"/>
            <p:cNvSpPr>
              <a:spLocks/>
            </p:cNvSpPr>
            <p:nvPr/>
          </p:nvSpPr>
          <p:spPr bwMode="auto">
            <a:xfrm>
              <a:off x="4413251" y="1866900"/>
              <a:ext cx="566738" cy="720725"/>
            </a:xfrm>
            <a:custGeom>
              <a:avLst/>
              <a:gdLst>
                <a:gd name="T0" fmla="*/ 270 w 347"/>
                <a:gd name="T1" fmla="*/ 0 h 440"/>
                <a:gd name="T2" fmla="*/ 174 w 347"/>
                <a:gd name="T3" fmla="*/ 0 h 440"/>
                <a:gd name="T4" fmla="*/ 78 w 347"/>
                <a:gd name="T5" fmla="*/ 0 h 440"/>
                <a:gd name="T6" fmla="*/ 39 w 347"/>
                <a:gd name="T7" fmla="*/ 211 h 440"/>
                <a:gd name="T8" fmla="*/ 94 w 347"/>
                <a:gd name="T9" fmla="*/ 163 h 440"/>
                <a:gd name="T10" fmla="*/ 174 w 347"/>
                <a:gd name="T11" fmla="*/ 440 h 440"/>
                <a:gd name="T12" fmla="*/ 254 w 347"/>
                <a:gd name="T13" fmla="*/ 163 h 440"/>
                <a:gd name="T14" fmla="*/ 309 w 347"/>
                <a:gd name="T15" fmla="*/ 211 h 440"/>
                <a:gd name="T16" fmla="*/ 270 w 34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7" h="440">
                  <a:moveTo>
                    <a:pt x="270" y="0"/>
                  </a:moveTo>
                  <a:cubicBezTo>
                    <a:pt x="174" y="0"/>
                    <a:pt x="174" y="0"/>
                    <a:pt x="174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0"/>
                    <a:pt x="0" y="62"/>
                    <a:pt x="39" y="211"/>
                  </a:cubicBezTo>
                  <a:cubicBezTo>
                    <a:pt x="39" y="211"/>
                    <a:pt x="61" y="148"/>
                    <a:pt x="94" y="163"/>
                  </a:cubicBezTo>
                  <a:cubicBezTo>
                    <a:pt x="94" y="163"/>
                    <a:pt x="90" y="360"/>
                    <a:pt x="174" y="440"/>
                  </a:cubicBezTo>
                  <a:cubicBezTo>
                    <a:pt x="258" y="360"/>
                    <a:pt x="254" y="163"/>
                    <a:pt x="254" y="163"/>
                  </a:cubicBezTo>
                  <a:cubicBezTo>
                    <a:pt x="287" y="148"/>
                    <a:pt x="309" y="211"/>
                    <a:pt x="309" y="211"/>
                  </a:cubicBezTo>
                  <a:cubicBezTo>
                    <a:pt x="347" y="62"/>
                    <a:pt x="270" y="0"/>
                    <a:pt x="270" y="0"/>
                  </a:cubicBezTo>
                </a:path>
              </a:pathLst>
            </a:custGeom>
            <a:solidFill>
              <a:srgbClr val="FAAF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2" name="Freeform 68"/>
            <p:cNvSpPr>
              <a:spLocks/>
            </p:cNvSpPr>
            <p:nvPr/>
          </p:nvSpPr>
          <p:spPr bwMode="auto">
            <a:xfrm>
              <a:off x="4445001" y="1866900"/>
              <a:ext cx="508000" cy="568325"/>
            </a:xfrm>
            <a:custGeom>
              <a:avLst/>
              <a:gdLst>
                <a:gd name="T0" fmla="*/ 230 w 311"/>
                <a:gd name="T1" fmla="*/ 0 h 347"/>
                <a:gd name="T2" fmla="*/ 155 w 311"/>
                <a:gd name="T3" fmla="*/ 0 h 347"/>
                <a:gd name="T4" fmla="*/ 79 w 311"/>
                <a:gd name="T5" fmla="*/ 0 h 347"/>
                <a:gd name="T6" fmla="*/ 30 w 311"/>
                <a:gd name="T7" fmla="*/ 166 h 347"/>
                <a:gd name="T8" fmla="*/ 92 w 311"/>
                <a:gd name="T9" fmla="*/ 128 h 347"/>
                <a:gd name="T10" fmla="*/ 155 w 311"/>
                <a:gd name="T11" fmla="*/ 347 h 347"/>
                <a:gd name="T12" fmla="*/ 218 w 311"/>
                <a:gd name="T13" fmla="*/ 128 h 347"/>
                <a:gd name="T14" fmla="*/ 281 w 311"/>
                <a:gd name="T15" fmla="*/ 166 h 347"/>
                <a:gd name="T16" fmla="*/ 230 w 311"/>
                <a:gd name="T17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1" h="347">
                  <a:moveTo>
                    <a:pt x="230" y="0"/>
                  </a:moveTo>
                  <a:cubicBezTo>
                    <a:pt x="155" y="0"/>
                    <a:pt x="155" y="0"/>
                    <a:pt x="155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0"/>
                    <a:pt x="0" y="49"/>
                    <a:pt x="30" y="166"/>
                  </a:cubicBezTo>
                  <a:cubicBezTo>
                    <a:pt x="30" y="166"/>
                    <a:pt x="66" y="116"/>
                    <a:pt x="92" y="128"/>
                  </a:cubicBezTo>
                  <a:cubicBezTo>
                    <a:pt x="92" y="128"/>
                    <a:pt x="89" y="284"/>
                    <a:pt x="155" y="347"/>
                  </a:cubicBezTo>
                  <a:cubicBezTo>
                    <a:pt x="221" y="284"/>
                    <a:pt x="218" y="128"/>
                    <a:pt x="218" y="128"/>
                  </a:cubicBezTo>
                  <a:cubicBezTo>
                    <a:pt x="244" y="116"/>
                    <a:pt x="281" y="166"/>
                    <a:pt x="281" y="166"/>
                  </a:cubicBezTo>
                  <a:cubicBezTo>
                    <a:pt x="311" y="49"/>
                    <a:pt x="230" y="0"/>
                    <a:pt x="230" y="0"/>
                  </a:cubicBezTo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3" name="Freeform 69"/>
            <p:cNvSpPr>
              <a:spLocks/>
            </p:cNvSpPr>
            <p:nvPr/>
          </p:nvSpPr>
          <p:spPr bwMode="auto">
            <a:xfrm>
              <a:off x="4537076" y="1866900"/>
              <a:ext cx="322263" cy="360363"/>
            </a:xfrm>
            <a:custGeom>
              <a:avLst/>
              <a:gdLst>
                <a:gd name="T0" fmla="*/ 146 w 197"/>
                <a:gd name="T1" fmla="*/ 0 h 220"/>
                <a:gd name="T2" fmla="*/ 98 w 197"/>
                <a:gd name="T3" fmla="*/ 0 h 220"/>
                <a:gd name="T4" fmla="*/ 50 w 197"/>
                <a:gd name="T5" fmla="*/ 0 h 220"/>
                <a:gd name="T6" fmla="*/ 19 w 197"/>
                <a:gd name="T7" fmla="*/ 106 h 220"/>
                <a:gd name="T8" fmla="*/ 58 w 197"/>
                <a:gd name="T9" fmla="*/ 81 h 220"/>
                <a:gd name="T10" fmla="*/ 98 w 197"/>
                <a:gd name="T11" fmla="*/ 220 h 220"/>
                <a:gd name="T12" fmla="*/ 138 w 197"/>
                <a:gd name="T13" fmla="*/ 81 h 220"/>
                <a:gd name="T14" fmla="*/ 178 w 197"/>
                <a:gd name="T15" fmla="*/ 106 h 220"/>
                <a:gd name="T16" fmla="*/ 146 w 197"/>
                <a:gd name="T1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7" h="220">
                  <a:moveTo>
                    <a:pt x="146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31"/>
                    <a:pt x="19" y="106"/>
                  </a:cubicBezTo>
                  <a:cubicBezTo>
                    <a:pt x="19" y="106"/>
                    <a:pt x="42" y="74"/>
                    <a:pt x="58" y="81"/>
                  </a:cubicBezTo>
                  <a:cubicBezTo>
                    <a:pt x="58" y="81"/>
                    <a:pt x="56" y="180"/>
                    <a:pt x="98" y="220"/>
                  </a:cubicBezTo>
                  <a:cubicBezTo>
                    <a:pt x="140" y="180"/>
                    <a:pt x="138" y="81"/>
                    <a:pt x="138" y="81"/>
                  </a:cubicBezTo>
                  <a:cubicBezTo>
                    <a:pt x="155" y="74"/>
                    <a:pt x="178" y="106"/>
                    <a:pt x="178" y="106"/>
                  </a:cubicBezTo>
                  <a:cubicBezTo>
                    <a:pt x="197" y="31"/>
                    <a:pt x="146" y="0"/>
                    <a:pt x="146" y="0"/>
                  </a:cubicBezTo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4" name="Rectangle 70"/>
            <p:cNvSpPr>
              <a:spLocks noChangeArrowheads="1"/>
            </p:cNvSpPr>
            <p:nvPr/>
          </p:nvSpPr>
          <p:spPr bwMode="auto">
            <a:xfrm>
              <a:off x="4522788" y="1789113"/>
              <a:ext cx="349250" cy="77788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5" name="Rectangle 71"/>
            <p:cNvSpPr>
              <a:spLocks noChangeArrowheads="1"/>
            </p:cNvSpPr>
            <p:nvPr/>
          </p:nvSpPr>
          <p:spPr bwMode="auto">
            <a:xfrm>
              <a:off x="4522788" y="1789113"/>
              <a:ext cx="349250" cy="7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6" name="Freeform 72"/>
            <p:cNvSpPr>
              <a:spLocks/>
            </p:cNvSpPr>
            <p:nvPr/>
          </p:nvSpPr>
          <p:spPr bwMode="auto">
            <a:xfrm>
              <a:off x="4046538" y="1365250"/>
              <a:ext cx="439738" cy="747713"/>
            </a:xfrm>
            <a:custGeom>
              <a:avLst/>
              <a:gdLst>
                <a:gd name="T0" fmla="*/ 220 w 269"/>
                <a:gd name="T1" fmla="*/ 45 h 457"/>
                <a:gd name="T2" fmla="*/ 130 w 269"/>
                <a:gd name="T3" fmla="*/ 0 h 457"/>
                <a:gd name="T4" fmla="*/ 109 w 269"/>
                <a:gd name="T5" fmla="*/ 457 h 457"/>
                <a:gd name="T6" fmla="*/ 269 w 269"/>
                <a:gd name="T7" fmla="*/ 188 h 457"/>
                <a:gd name="T8" fmla="*/ 220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220" y="45"/>
                  </a:moveTo>
                  <a:cubicBezTo>
                    <a:pt x="220" y="45"/>
                    <a:pt x="154" y="48"/>
                    <a:pt x="130" y="0"/>
                  </a:cubicBezTo>
                  <a:cubicBezTo>
                    <a:pt x="130" y="0"/>
                    <a:pt x="0" y="214"/>
                    <a:pt x="109" y="457"/>
                  </a:cubicBezTo>
                  <a:cubicBezTo>
                    <a:pt x="109" y="457"/>
                    <a:pt x="151" y="243"/>
                    <a:pt x="269" y="188"/>
                  </a:cubicBezTo>
                  <a:lnTo>
                    <a:pt x="220" y="45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7" name="Freeform 73"/>
            <p:cNvSpPr>
              <a:spLocks/>
            </p:cNvSpPr>
            <p:nvPr/>
          </p:nvSpPr>
          <p:spPr bwMode="auto">
            <a:xfrm>
              <a:off x="4908551" y="1365250"/>
              <a:ext cx="439738" cy="747713"/>
            </a:xfrm>
            <a:custGeom>
              <a:avLst/>
              <a:gdLst>
                <a:gd name="T0" fmla="*/ 49 w 269"/>
                <a:gd name="T1" fmla="*/ 45 h 457"/>
                <a:gd name="T2" fmla="*/ 139 w 269"/>
                <a:gd name="T3" fmla="*/ 0 h 457"/>
                <a:gd name="T4" fmla="*/ 160 w 269"/>
                <a:gd name="T5" fmla="*/ 457 h 457"/>
                <a:gd name="T6" fmla="*/ 0 w 269"/>
                <a:gd name="T7" fmla="*/ 188 h 457"/>
                <a:gd name="T8" fmla="*/ 49 w 269"/>
                <a:gd name="T9" fmla="*/ 45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457">
                  <a:moveTo>
                    <a:pt x="49" y="45"/>
                  </a:moveTo>
                  <a:cubicBezTo>
                    <a:pt x="49" y="45"/>
                    <a:pt x="115" y="48"/>
                    <a:pt x="139" y="0"/>
                  </a:cubicBezTo>
                  <a:cubicBezTo>
                    <a:pt x="139" y="0"/>
                    <a:pt x="269" y="214"/>
                    <a:pt x="160" y="457"/>
                  </a:cubicBezTo>
                  <a:cubicBezTo>
                    <a:pt x="160" y="457"/>
                    <a:pt x="118" y="243"/>
                    <a:pt x="0" y="188"/>
                  </a:cubicBezTo>
                  <a:cubicBezTo>
                    <a:pt x="49" y="45"/>
                    <a:pt x="49" y="45"/>
                    <a:pt x="49" y="45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8" name="Freeform 74"/>
            <p:cNvSpPr>
              <a:spLocks/>
            </p:cNvSpPr>
            <p:nvPr/>
          </p:nvSpPr>
          <p:spPr bwMode="auto">
            <a:xfrm>
              <a:off x="4381501" y="163513"/>
              <a:ext cx="631825" cy="1625600"/>
            </a:xfrm>
            <a:custGeom>
              <a:avLst/>
              <a:gdLst>
                <a:gd name="T0" fmla="*/ 300 w 386"/>
                <a:gd name="T1" fmla="*/ 995 h 995"/>
                <a:gd name="T2" fmla="*/ 386 w 386"/>
                <a:gd name="T3" fmla="*/ 580 h 995"/>
                <a:gd name="T4" fmla="*/ 193 w 386"/>
                <a:gd name="T5" fmla="*/ 0 h 995"/>
                <a:gd name="T6" fmla="*/ 0 w 386"/>
                <a:gd name="T7" fmla="*/ 580 h 995"/>
                <a:gd name="T8" fmla="*/ 86 w 386"/>
                <a:gd name="T9" fmla="*/ 995 h 995"/>
                <a:gd name="T10" fmla="*/ 300 w 386"/>
                <a:gd name="T11" fmla="*/ 995 h 9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6" h="995">
                  <a:moveTo>
                    <a:pt x="300" y="995"/>
                  </a:moveTo>
                  <a:cubicBezTo>
                    <a:pt x="352" y="891"/>
                    <a:pt x="386" y="781"/>
                    <a:pt x="386" y="580"/>
                  </a:cubicBezTo>
                  <a:cubicBezTo>
                    <a:pt x="386" y="260"/>
                    <a:pt x="193" y="0"/>
                    <a:pt x="193" y="0"/>
                  </a:cubicBezTo>
                  <a:cubicBezTo>
                    <a:pt x="193" y="0"/>
                    <a:pt x="0" y="260"/>
                    <a:pt x="0" y="580"/>
                  </a:cubicBezTo>
                  <a:cubicBezTo>
                    <a:pt x="0" y="781"/>
                    <a:pt x="34" y="891"/>
                    <a:pt x="86" y="995"/>
                  </a:cubicBezTo>
                  <a:cubicBezTo>
                    <a:pt x="300" y="995"/>
                    <a:pt x="300" y="995"/>
                    <a:pt x="300" y="995"/>
                  </a:cubicBezTo>
                </a:path>
              </a:pathLst>
            </a:custGeom>
            <a:solidFill>
              <a:srgbClr val="66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9" name="Freeform 75"/>
            <p:cNvSpPr>
              <a:spLocks/>
            </p:cNvSpPr>
            <p:nvPr/>
          </p:nvSpPr>
          <p:spPr bwMode="auto">
            <a:xfrm>
              <a:off x="4484688" y="1708150"/>
              <a:ext cx="425450" cy="80963"/>
            </a:xfrm>
            <a:custGeom>
              <a:avLst/>
              <a:gdLst>
                <a:gd name="T0" fmla="*/ 0 w 260"/>
                <a:gd name="T1" fmla="*/ 0 h 50"/>
                <a:gd name="T2" fmla="*/ 23 w 260"/>
                <a:gd name="T3" fmla="*/ 50 h 50"/>
                <a:gd name="T4" fmla="*/ 237 w 260"/>
                <a:gd name="T5" fmla="*/ 50 h 50"/>
                <a:gd name="T6" fmla="*/ 260 w 260"/>
                <a:gd name="T7" fmla="*/ 0 h 50"/>
                <a:gd name="T8" fmla="*/ 0 w 260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50">
                  <a:moveTo>
                    <a:pt x="0" y="0"/>
                  </a:moveTo>
                  <a:cubicBezTo>
                    <a:pt x="7" y="17"/>
                    <a:pt x="15" y="33"/>
                    <a:pt x="23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45" y="33"/>
                    <a:pt x="253" y="17"/>
                    <a:pt x="26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0" name="Freeform 76"/>
            <p:cNvSpPr>
              <a:spLocks/>
            </p:cNvSpPr>
            <p:nvPr/>
          </p:nvSpPr>
          <p:spPr bwMode="auto">
            <a:xfrm>
              <a:off x="4489451" y="163513"/>
              <a:ext cx="415925" cy="396875"/>
            </a:xfrm>
            <a:custGeom>
              <a:avLst/>
              <a:gdLst>
                <a:gd name="T0" fmla="*/ 254 w 254"/>
                <a:gd name="T1" fmla="*/ 243 h 243"/>
                <a:gd name="T2" fmla="*/ 127 w 254"/>
                <a:gd name="T3" fmla="*/ 0 h 243"/>
                <a:gd name="T4" fmla="*/ 0 w 254"/>
                <a:gd name="T5" fmla="*/ 243 h 243"/>
                <a:gd name="T6" fmla="*/ 254 w 254"/>
                <a:gd name="T7" fmla="*/ 24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4" h="243">
                  <a:moveTo>
                    <a:pt x="254" y="243"/>
                  </a:moveTo>
                  <a:cubicBezTo>
                    <a:pt x="198" y="96"/>
                    <a:pt x="127" y="0"/>
                    <a:pt x="127" y="0"/>
                  </a:cubicBezTo>
                  <a:cubicBezTo>
                    <a:pt x="127" y="0"/>
                    <a:pt x="56" y="96"/>
                    <a:pt x="0" y="243"/>
                  </a:cubicBezTo>
                  <a:cubicBezTo>
                    <a:pt x="254" y="243"/>
                    <a:pt x="254" y="243"/>
                    <a:pt x="254" y="24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1" name="Freeform 77"/>
            <p:cNvSpPr>
              <a:spLocks/>
            </p:cNvSpPr>
            <p:nvPr/>
          </p:nvSpPr>
          <p:spPr bwMode="auto">
            <a:xfrm>
              <a:off x="4664076" y="1365250"/>
              <a:ext cx="69850" cy="747713"/>
            </a:xfrm>
            <a:custGeom>
              <a:avLst/>
              <a:gdLst>
                <a:gd name="T0" fmla="*/ 0 w 43"/>
                <a:gd name="T1" fmla="*/ 228 h 457"/>
                <a:gd name="T2" fmla="*/ 21 w 43"/>
                <a:gd name="T3" fmla="*/ 457 h 457"/>
                <a:gd name="T4" fmla="*/ 43 w 43"/>
                <a:gd name="T5" fmla="*/ 228 h 457"/>
                <a:gd name="T6" fmla="*/ 21 w 43"/>
                <a:gd name="T7" fmla="*/ 0 h 457"/>
                <a:gd name="T8" fmla="*/ 0 w 43"/>
                <a:gd name="T9" fmla="*/ 22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57">
                  <a:moveTo>
                    <a:pt x="0" y="228"/>
                  </a:moveTo>
                  <a:cubicBezTo>
                    <a:pt x="0" y="355"/>
                    <a:pt x="21" y="457"/>
                    <a:pt x="21" y="457"/>
                  </a:cubicBezTo>
                  <a:cubicBezTo>
                    <a:pt x="21" y="457"/>
                    <a:pt x="43" y="355"/>
                    <a:pt x="43" y="228"/>
                  </a:cubicBezTo>
                  <a:cubicBezTo>
                    <a:pt x="43" y="102"/>
                    <a:pt x="33" y="0"/>
                    <a:pt x="21" y="0"/>
                  </a:cubicBezTo>
                  <a:cubicBezTo>
                    <a:pt x="9" y="0"/>
                    <a:pt x="0" y="102"/>
                    <a:pt x="0" y="228"/>
                  </a:cubicBezTo>
                </a:path>
              </a:pathLst>
            </a:custGeom>
            <a:solidFill>
              <a:srgbClr val="0045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2" name="Oval 78"/>
            <p:cNvSpPr>
              <a:spLocks noChangeArrowheads="1"/>
            </p:cNvSpPr>
            <p:nvPr/>
          </p:nvSpPr>
          <p:spPr bwMode="auto">
            <a:xfrm>
              <a:off x="4548188" y="731838"/>
              <a:ext cx="298450" cy="298450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3" name="Oval 79"/>
            <p:cNvSpPr>
              <a:spLocks noChangeArrowheads="1"/>
            </p:cNvSpPr>
            <p:nvPr/>
          </p:nvSpPr>
          <p:spPr bwMode="auto">
            <a:xfrm>
              <a:off x="4587876" y="771525"/>
              <a:ext cx="219075" cy="220663"/>
            </a:xfrm>
            <a:prstGeom prst="ellipse">
              <a:avLst/>
            </a:prstGeom>
            <a:solidFill>
              <a:srgbClr val="0053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4" name="Freeform 80"/>
            <p:cNvSpPr>
              <a:spLocks/>
            </p:cNvSpPr>
            <p:nvPr/>
          </p:nvSpPr>
          <p:spPr bwMode="auto">
            <a:xfrm>
              <a:off x="4729163" y="1789113"/>
              <a:ext cx="142875" cy="77788"/>
            </a:xfrm>
            <a:custGeom>
              <a:avLst/>
              <a:gdLst>
                <a:gd name="T0" fmla="*/ 88 w 88"/>
                <a:gd name="T1" fmla="*/ 0 h 48"/>
                <a:gd name="T2" fmla="*/ 2 w 88"/>
                <a:gd name="T3" fmla="*/ 0 h 48"/>
                <a:gd name="T4" fmla="*/ 1 w 88"/>
                <a:gd name="T5" fmla="*/ 34 h 48"/>
                <a:gd name="T6" fmla="*/ 0 w 88"/>
                <a:gd name="T7" fmla="*/ 48 h 48"/>
                <a:gd name="T8" fmla="*/ 88 w 88"/>
                <a:gd name="T9" fmla="*/ 48 h 48"/>
                <a:gd name="T10" fmla="*/ 88 w 88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48">
                  <a:moveTo>
                    <a:pt x="8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2"/>
                    <a:pt x="1" y="23"/>
                    <a:pt x="1" y="34"/>
                  </a:cubicBezTo>
                  <a:cubicBezTo>
                    <a:pt x="0" y="39"/>
                    <a:pt x="0" y="43"/>
                    <a:pt x="0" y="48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8" y="0"/>
                    <a:pt x="88" y="0"/>
                    <a:pt x="88" y="0"/>
                  </a:cubicBezTo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5" name="Freeform 81"/>
            <p:cNvSpPr>
              <a:spLocks/>
            </p:cNvSpPr>
            <p:nvPr/>
          </p:nvSpPr>
          <p:spPr bwMode="auto">
            <a:xfrm>
              <a:off x="4730751" y="1789113"/>
              <a:ext cx="1588" cy="55563"/>
            </a:xfrm>
            <a:custGeom>
              <a:avLst/>
              <a:gdLst>
                <a:gd name="T0" fmla="*/ 1 w 1"/>
                <a:gd name="T1" fmla="*/ 0 h 34"/>
                <a:gd name="T2" fmla="*/ 1 w 1"/>
                <a:gd name="T3" fmla="*/ 0 h 34"/>
                <a:gd name="T4" fmla="*/ 0 w 1"/>
                <a:gd name="T5" fmla="*/ 34 h 34"/>
                <a:gd name="T6" fmla="*/ 1 w 1"/>
                <a:gd name="T7" fmla="*/ 0 h 34"/>
                <a:gd name="T8" fmla="*/ 1 w 1"/>
                <a:gd name="T9" fmla="*/ 0 h 34"/>
                <a:gd name="T10" fmla="*/ 1 w 1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3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2"/>
                    <a:pt x="0" y="23"/>
                    <a:pt x="0" y="34"/>
                  </a:cubicBezTo>
                  <a:cubicBezTo>
                    <a:pt x="0" y="23"/>
                    <a:pt x="1" y="1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6" name="Freeform 83"/>
            <p:cNvSpPr>
              <a:spLocks/>
            </p:cNvSpPr>
            <p:nvPr/>
          </p:nvSpPr>
          <p:spPr bwMode="auto">
            <a:xfrm>
              <a:off x="4921251" y="1365250"/>
              <a:ext cx="320675" cy="747713"/>
            </a:xfrm>
            <a:custGeom>
              <a:avLst/>
              <a:gdLst>
                <a:gd name="T0" fmla="*/ 131 w 196"/>
                <a:gd name="T1" fmla="*/ 0 h 457"/>
                <a:gd name="T2" fmla="*/ 130 w 196"/>
                <a:gd name="T3" fmla="*/ 1 h 457"/>
                <a:gd name="T4" fmla="*/ 130 w 196"/>
                <a:gd name="T5" fmla="*/ 1 h 457"/>
                <a:gd name="T6" fmla="*/ 46 w 196"/>
                <a:gd name="T7" fmla="*/ 45 h 457"/>
                <a:gd name="T8" fmla="*/ 46 w 196"/>
                <a:gd name="T9" fmla="*/ 45 h 457"/>
                <a:gd name="T10" fmla="*/ 45 w 196"/>
                <a:gd name="T11" fmla="*/ 45 h 457"/>
                <a:gd name="T12" fmla="*/ 45 w 196"/>
                <a:gd name="T13" fmla="*/ 45 h 457"/>
                <a:gd name="T14" fmla="*/ 44 w 196"/>
                <a:gd name="T15" fmla="*/ 45 h 457"/>
                <a:gd name="T16" fmla="*/ 44 w 196"/>
                <a:gd name="T17" fmla="*/ 45 h 457"/>
                <a:gd name="T18" fmla="*/ 44 w 196"/>
                <a:gd name="T19" fmla="*/ 45 h 457"/>
                <a:gd name="T20" fmla="*/ 44 w 196"/>
                <a:gd name="T21" fmla="*/ 45 h 457"/>
                <a:gd name="T22" fmla="*/ 44 w 196"/>
                <a:gd name="T23" fmla="*/ 45 h 457"/>
                <a:gd name="T24" fmla="*/ 41 w 196"/>
                <a:gd name="T25" fmla="*/ 45 h 457"/>
                <a:gd name="T26" fmla="*/ 0 w 196"/>
                <a:gd name="T27" fmla="*/ 192 h 457"/>
                <a:gd name="T28" fmla="*/ 152 w 196"/>
                <a:gd name="T29" fmla="*/ 457 h 457"/>
                <a:gd name="T30" fmla="*/ 152 w 196"/>
                <a:gd name="T31" fmla="*/ 457 h 457"/>
                <a:gd name="T32" fmla="*/ 152 w 196"/>
                <a:gd name="T33" fmla="*/ 457 h 457"/>
                <a:gd name="T34" fmla="*/ 152 w 196"/>
                <a:gd name="T35" fmla="*/ 457 h 457"/>
                <a:gd name="T36" fmla="*/ 196 w 196"/>
                <a:gd name="T37" fmla="*/ 255 h 457"/>
                <a:gd name="T38" fmla="*/ 131 w 196"/>
                <a:gd name="T39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6" h="457">
                  <a:moveTo>
                    <a:pt x="131" y="0"/>
                  </a:moveTo>
                  <a:cubicBezTo>
                    <a:pt x="131" y="0"/>
                    <a:pt x="130" y="1"/>
                    <a:pt x="130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10" y="40"/>
                    <a:pt x="61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5" y="45"/>
                    <a:pt x="45" y="45"/>
                    <a:pt x="45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2" y="45"/>
                    <a:pt x="41" y="45"/>
                    <a:pt x="41" y="45"/>
                  </a:cubicBezTo>
                  <a:cubicBezTo>
                    <a:pt x="32" y="101"/>
                    <a:pt x="18" y="149"/>
                    <a:pt x="0" y="192"/>
                  </a:cubicBezTo>
                  <a:cubicBezTo>
                    <a:pt x="112" y="252"/>
                    <a:pt x="152" y="456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52" y="457"/>
                    <a:pt x="152" y="457"/>
                    <a:pt x="152" y="457"/>
                  </a:cubicBezTo>
                  <a:cubicBezTo>
                    <a:pt x="184" y="385"/>
                    <a:pt x="196" y="316"/>
                    <a:pt x="196" y="255"/>
                  </a:cubicBezTo>
                  <a:cubicBezTo>
                    <a:pt x="196" y="106"/>
                    <a:pt x="131" y="0"/>
                    <a:pt x="131" y="0"/>
                  </a:cubicBezTo>
                </a:path>
              </a:pathLst>
            </a:custGeom>
            <a:solidFill>
              <a:srgbClr val="0013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7" name="Freeform 84"/>
            <p:cNvSpPr>
              <a:spLocks/>
            </p:cNvSpPr>
            <p:nvPr/>
          </p:nvSpPr>
          <p:spPr bwMode="auto">
            <a:xfrm>
              <a:off x="4921251" y="1439863"/>
              <a:ext cx="66675" cy="239713"/>
            </a:xfrm>
            <a:custGeom>
              <a:avLst/>
              <a:gdLst>
                <a:gd name="T0" fmla="*/ 41 w 41"/>
                <a:gd name="T1" fmla="*/ 0 h 147"/>
                <a:gd name="T2" fmla="*/ 41 w 41"/>
                <a:gd name="T3" fmla="*/ 0 h 147"/>
                <a:gd name="T4" fmla="*/ 0 w 41"/>
                <a:gd name="T5" fmla="*/ 147 h 147"/>
                <a:gd name="T6" fmla="*/ 0 w 41"/>
                <a:gd name="T7" fmla="*/ 147 h 147"/>
                <a:gd name="T8" fmla="*/ 0 w 41"/>
                <a:gd name="T9" fmla="*/ 147 h 147"/>
                <a:gd name="T10" fmla="*/ 41 w 41"/>
                <a:gd name="T11" fmla="*/ 0 h 147"/>
                <a:gd name="T12" fmla="*/ 41 w 41"/>
                <a:gd name="T1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47">
                  <a:moveTo>
                    <a:pt x="41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32" y="56"/>
                    <a:pt x="17" y="104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18" y="104"/>
                    <a:pt x="32" y="56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8" name="Freeform 85"/>
            <p:cNvSpPr>
              <a:spLocks/>
            </p:cNvSpPr>
            <p:nvPr/>
          </p:nvSpPr>
          <p:spPr bwMode="auto">
            <a:xfrm>
              <a:off x="4700588" y="16827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9" name="Freeform 89"/>
            <p:cNvSpPr>
              <a:spLocks/>
            </p:cNvSpPr>
            <p:nvPr/>
          </p:nvSpPr>
          <p:spPr bwMode="auto">
            <a:xfrm>
              <a:off x="4697413" y="180975"/>
              <a:ext cx="315913" cy="1527175"/>
            </a:xfrm>
            <a:custGeom>
              <a:avLst/>
              <a:gdLst>
                <a:gd name="T0" fmla="*/ 84 w 193"/>
                <a:gd name="T1" fmla="*/ 133 h 934"/>
                <a:gd name="T2" fmla="*/ 127 w 193"/>
                <a:gd name="T3" fmla="*/ 232 h 934"/>
                <a:gd name="T4" fmla="*/ 0 w 193"/>
                <a:gd name="T5" fmla="*/ 337 h 934"/>
                <a:gd name="T6" fmla="*/ 91 w 193"/>
                <a:gd name="T7" fmla="*/ 429 h 934"/>
                <a:gd name="T8" fmla="*/ 0 w 193"/>
                <a:gd name="T9" fmla="*/ 725 h 934"/>
                <a:gd name="T10" fmla="*/ 0 w 193"/>
                <a:gd name="T11" fmla="*/ 725 h 934"/>
                <a:gd name="T12" fmla="*/ 0 w 193"/>
                <a:gd name="T13" fmla="*/ 725 h 934"/>
                <a:gd name="T14" fmla="*/ 0 w 193"/>
                <a:gd name="T15" fmla="*/ 725 h 934"/>
                <a:gd name="T16" fmla="*/ 0 w 193"/>
                <a:gd name="T17" fmla="*/ 725 h 934"/>
                <a:gd name="T18" fmla="*/ 0 w 193"/>
                <a:gd name="T19" fmla="*/ 725 h 934"/>
                <a:gd name="T20" fmla="*/ 0 w 193"/>
                <a:gd name="T21" fmla="*/ 725 h 934"/>
                <a:gd name="T22" fmla="*/ 1 w 193"/>
                <a:gd name="T23" fmla="*/ 725 h 934"/>
                <a:gd name="T24" fmla="*/ 1 w 193"/>
                <a:gd name="T25" fmla="*/ 725 h 934"/>
                <a:gd name="T26" fmla="*/ 1 w 193"/>
                <a:gd name="T27" fmla="*/ 725 h 934"/>
                <a:gd name="T28" fmla="*/ 1 w 193"/>
                <a:gd name="T29" fmla="*/ 725 h 934"/>
                <a:gd name="T30" fmla="*/ 1 w 193"/>
                <a:gd name="T31" fmla="*/ 725 h 934"/>
                <a:gd name="T32" fmla="*/ 1 w 193"/>
                <a:gd name="T33" fmla="*/ 725 h 934"/>
                <a:gd name="T34" fmla="*/ 1 w 193"/>
                <a:gd name="T35" fmla="*/ 725 h 934"/>
                <a:gd name="T36" fmla="*/ 1 w 193"/>
                <a:gd name="T37" fmla="*/ 725 h 934"/>
                <a:gd name="T38" fmla="*/ 1 w 193"/>
                <a:gd name="T39" fmla="*/ 725 h 934"/>
                <a:gd name="T40" fmla="*/ 1 w 193"/>
                <a:gd name="T41" fmla="*/ 725 h 934"/>
                <a:gd name="T42" fmla="*/ 1 w 193"/>
                <a:gd name="T43" fmla="*/ 725 h 934"/>
                <a:gd name="T44" fmla="*/ 1 w 193"/>
                <a:gd name="T45" fmla="*/ 725 h 934"/>
                <a:gd name="T46" fmla="*/ 1 w 193"/>
                <a:gd name="T47" fmla="*/ 725 h 934"/>
                <a:gd name="T48" fmla="*/ 1 w 193"/>
                <a:gd name="T49" fmla="*/ 725 h 934"/>
                <a:gd name="T50" fmla="*/ 2 w 193"/>
                <a:gd name="T51" fmla="*/ 725 h 934"/>
                <a:gd name="T52" fmla="*/ 2 w 193"/>
                <a:gd name="T53" fmla="*/ 726 h 934"/>
                <a:gd name="T54" fmla="*/ 2 w 193"/>
                <a:gd name="T55" fmla="*/ 726 h 934"/>
                <a:gd name="T56" fmla="*/ 2 w 193"/>
                <a:gd name="T57" fmla="*/ 726 h 934"/>
                <a:gd name="T58" fmla="*/ 2 w 193"/>
                <a:gd name="T59" fmla="*/ 726 h 934"/>
                <a:gd name="T60" fmla="*/ 2 w 193"/>
                <a:gd name="T61" fmla="*/ 726 h 934"/>
                <a:gd name="T62" fmla="*/ 2 w 193"/>
                <a:gd name="T63" fmla="*/ 726 h 934"/>
                <a:gd name="T64" fmla="*/ 2 w 193"/>
                <a:gd name="T65" fmla="*/ 726 h 934"/>
                <a:gd name="T66" fmla="*/ 2 w 193"/>
                <a:gd name="T67" fmla="*/ 726 h 934"/>
                <a:gd name="T68" fmla="*/ 2 w 193"/>
                <a:gd name="T69" fmla="*/ 726 h 934"/>
                <a:gd name="T70" fmla="*/ 130 w 193"/>
                <a:gd name="T71" fmla="*/ 934 h 934"/>
                <a:gd name="T72" fmla="*/ 193 w 193"/>
                <a:gd name="T73" fmla="*/ 574 h 934"/>
                <a:gd name="T74" fmla="*/ 193 w 193"/>
                <a:gd name="T75" fmla="*/ 572 h 934"/>
                <a:gd name="T76" fmla="*/ 193 w 193"/>
                <a:gd name="T77" fmla="*/ 571 h 934"/>
                <a:gd name="T78" fmla="*/ 193 w 193"/>
                <a:gd name="T79" fmla="*/ 570 h 934"/>
                <a:gd name="T80" fmla="*/ 193 w 193"/>
                <a:gd name="T81" fmla="*/ 569 h 934"/>
                <a:gd name="T82" fmla="*/ 193 w 193"/>
                <a:gd name="T83" fmla="*/ 568 h 934"/>
                <a:gd name="T84" fmla="*/ 193 w 193"/>
                <a:gd name="T85" fmla="*/ 567 h 934"/>
                <a:gd name="T86" fmla="*/ 193 w 193"/>
                <a:gd name="T87" fmla="*/ 566 h 934"/>
                <a:gd name="T88" fmla="*/ 193 w 193"/>
                <a:gd name="T89" fmla="*/ 565 h 934"/>
                <a:gd name="T90" fmla="*/ 193 w 193"/>
                <a:gd name="T91" fmla="*/ 564 h 934"/>
                <a:gd name="T92" fmla="*/ 193 w 193"/>
                <a:gd name="T93" fmla="*/ 563 h 934"/>
                <a:gd name="T94" fmla="*/ 29 w 193"/>
                <a:gd name="T95" fmla="*/ 33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3" h="934">
                  <a:moveTo>
                    <a:pt x="8" y="0"/>
                  </a:moveTo>
                  <a:cubicBezTo>
                    <a:pt x="21" y="20"/>
                    <a:pt x="52" y="67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99" y="163"/>
                    <a:pt x="114" y="196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127" y="232"/>
                    <a:pt x="127" y="232"/>
                    <a:pt x="127" y="232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0" y="337"/>
                    <a:pt x="0" y="337"/>
                    <a:pt x="0" y="337"/>
                  </a:cubicBezTo>
                  <a:cubicBezTo>
                    <a:pt x="50" y="337"/>
                    <a:pt x="91" y="378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29"/>
                    <a:pt x="91" y="429"/>
                    <a:pt x="91" y="429"/>
                  </a:cubicBezTo>
                  <a:cubicBezTo>
                    <a:pt x="91" y="479"/>
                    <a:pt x="50" y="520"/>
                    <a:pt x="0" y="520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0" y="725"/>
                  </a:cubicBezTo>
                  <a:cubicBezTo>
                    <a:pt x="0" y="725"/>
                    <a:pt x="0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1" y="725"/>
                    <a:pt x="1" y="725"/>
                  </a:cubicBezTo>
                  <a:cubicBezTo>
                    <a:pt x="1" y="725"/>
                    <a:pt x="2" y="725"/>
                    <a:pt x="2" y="725"/>
                  </a:cubicBezTo>
                  <a:cubicBezTo>
                    <a:pt x="2" y="725"/>
                    <a:pt x="2" y="725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2" y="726"/>
                    <a:pt x="2" y="726"/>
                    <a:pt x="2" y="726"/>
                  </a:cubicBezTo>
                  <a:cubicBezTo>
                    <a:pt x="12" y="737"/>
                    <a:pt x="21" y="825"/>
                    <a:pt x="21" y="934"/>
                  </a:cubicBezTo>
                  <a:cubicBezTo>
                    <a:pt x="130" y="934"/>
                    <a:pt x="130" y="934"/>
                    <a:pt x="130" y="934"/>
                  </a:cubicBezTo>
                  <a:cubicBezTo>
                    <a:pt x="130" y="934"/>
                    <a:pt x="130" y="933"/>
                    <a:pt x="131" y="933"/>
                  </a:cubicBezTo>
                  <a:cubicBezTo>
                    <a:pt x="133" y="928"/>
                    <a:pt x="135" y="923"/>
                    <a:pt x="137" y="917"/>
                  </a:cubicBezTo>
                  <a:cubicBezTo>
                    <a:pt x="154" y="874"/>
                    <a:pt x="169" y="826"/>
                    <a:pt x="178" y="770"/>
                  </a:cubicBezTo>
                  <a:cubicBezTo>
                    <a:pt x="188" y="715"/>
                    <a:pt x="193" y="652"/>
                    <a:pt x="193" y="574"/>
                  </a:cubicBezTo>
                  <a:cubicBezTo>
                    <a:pt x="193" y="574"/>
                    <a:pt x="193" y="574"/>
                    <a:pt x="193" y="574"/>
                  </a:cubicBezTo>
                  <a:cubicBezTo>
                    <a:pt x="193" y="574"/>
                    <a:pt x="193" y="573"/>
                    <a:pt x="193" y="573"/>
                  </a:cubicBezTo>
                  <a:cubicBezTo>
                    <a:pt x="193" y="573"/>
                    <a:pt x="193" y="573"/>
                    <a:pt x="193" y="573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2"/>
                    <a:pt x="193" y="572"/>
                    <a:pt x="193" y="572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1"/>
                    <a:pt x="193" y="571"/>
                    <a:pt x="193" y="571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70"/>
                    <a:pt x="193" y="570"/>
                  </a:cubicBezTo>
                  <a:cubicBezTo>
                    <a:pt x="193" y="570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9"/>
                  </a:cubicBezTo>
                  <a:cubicBezTo>
                    <a:pt x="193" y="569"/>
                    <a:pt x="193" y="569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8"/>
                    <a:pt x="193" y="568"/>
                  </a:cubicBezTo>
                  <a:cubicBezTo>
                    <a:pt x="193" y="568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7"/>
                    <a:pt x="193" y="567"/>
                    <a:pt x="193" y="567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6"/>
                    <a:pt x="193" y="566"/>
                    <a:pt x="193" y="566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5"/>
                    <a:pt x="193" y="565"/>
                  </a:cubicBezTo>
                  <a:cubicBezTo>
                    <a:pt x="193" y="565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4"/>
                    <a:pt x="193" y="564"/>
                  </a:cubicBezTo>
                  <a:cubicBezTo>
                    <a:pt x="193" y="564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3" y="563"/>
                    <a:pt x="193" y="563"/>
                    <a:pt x="193" y="563"/>
                  </a:cubicBezTo>
                  <a:cubicBezTo>
                    <a:pt x="192" y="397"/>
                    <a:pt x="139" y="248"/>
                    <a:pt x="89" y="143"/>
                  </a:cubicBezTo>
                  <a:cubicBezTo>
                    <a:pt x="67" y="97"/>
                    <a:pt x="45" y="59"/>
                    <a:pt x="29" y="33"/>
                  </a:cubicBezTo>
                  <a:cubicBezTo>
                    <a:pt x="20" y="18"/>
                    <a:pt x="13" y="7"/>
                    <a:pt x="8" y="0"/>
                  </a:cubicBezTo>
                </a:path>
              </a:pathLst>
            </a:custGeom>
            <a:solidFill>
              <a:srgbClr val="66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0" name="Freeform 90"/>
            <p:cNvSpPr>
              <a:spLocks noEditPoints="1"/>
            </p:cNvSpPr>
            <p:nvPr/>
          </p:nvSpPr>
          <p:spPr bwMode="auto">
            <a:xfrm>
              <a:off x="4697413" y="179388"/>
              <a:ext cx="207963" cy="381000"/>
            </a:xfrm>
            <a:custGeom>
              <a:avLst/>
              <a:gdLst>
                <a:gd name="T0" fmla="*/ 127 w 127"/>
                <a:gd name="T1" fmla="*/ 233 h 233"/>
                <a:gd name="T2" fmla="*/ 0 w 127"/>
                <a:gd name="T3" fmla="*/ 233 h 233"/>
                <a:gd name="T4" fmla="*/ 127 w 127"/>
                <a:gd name="T5" fmla="*/ 233 h 233"/>
                <a:gd name="T6" fmla="*/ 127 w 127"/>
                <a:gd name="T7" fmla="*/ 233 h 233"/>
                <a:gd name="T8" fmla="*/ 84 w 127"/>
                <a:gd name="T9" fmla="*/ 134 h 233"/>
                <a:gd name="T10" fmla="*/ 84 w 127"/>
                <a:gd name="T11" fmla="*/ 134 h 233"/>
                <a:gd name="T12" fmla="*/ 84 w 127"/>
                <a:gd name="T13" fmla="*/ 134 h 233"/>
                <a:gd name="T14" fmla="*/ 84 w 127"/>
                <a:gd name="T15" fmla="*/ 134 h 233"/>
                <a:gd name="T16" fmla="*/ 84 w 127"/>
                <a:gd name="T17" fmla="*/ 134 h 233"/>
                <a:gd name="T18" fmla="*/ 84 w 127"/>
                <a:gd name="T19" fmla="*/ 134 h 233"/>
                <a:gd name="T20" fmla="*/ 7 w 127"/>
                <a:gd name="T21" fmla="*/ 0 h 233"/>
                <a:gd name="T22" fmla="*/ 84 w 127"/>
                <a:gd name="T23" fmla="*/ 134 h 233"/>
                <a:gd name="T24" fmla="*/ 8 w 127"/>
                <a:gd name="T25" fmla="*/ 1 h 233"/>
                <a:gd name="T26" fmla="*/ 7 w 127"/>
                <a:gd name="T27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7" h="233">
                  <a:moveTo>
                    <a:pt x="127" y="233"/>
                  </a:moveTo>
                  <a:cubicBezTo>
                    <a:pt x="0" y="233"/>
                    <a:pt x="0" y="233"/>
                    <a:pt x="0" y="233"/>
                  </a:cubicBezTo>
                  <a:cubicBezTo>
                    <a:pt x="127" y="233"/>
                    <a:pt x="127" y="233"/>
                    <a:pt x="127" y="233"/>
                  </a:cubicBezTo>
                  <a:cubicBezTo>
                    <a:pt x="127" y="233"/>
                    <a:pt x="127" y="233"/>
                    <a:pt x="127" y="233"/>
                  </a:cubicBezTo>
                  <a:moveTo>
                    <a:pt x="84" y="134"/>
                  </a:moveTo>
                  <a:cubicBezTo>
                    <a:pt x="84" y="134"/>
                    <a:pt x="84" y="134"/>
                    <a:pt x="84" y="134"/>
                  </a:cubicBezTo>
                  <a:cubicBezTo>
                    <a:pt x="84" y="134"/>
                    <a:pt x="84" y="134"/>
                    <a:pt x="84" y="134"/>
                  </a:cubicBezTo>
                  <a:moveTo>
                    <a:pt x="84" y="134"/>
                  </a:moveTo>
                  <a:cubicBezTo>
                    <a:pt x="84" y="134"/>
                    <a:pt x="84" y="134"/>
                    <a:pt x="84" y="134"/>
                  </a:cubicBezTo>
                  <a:cubicBezTo>
                    <a:pt x="84" y="134"/>
                    <a:pt x="84" y="134"/>
                    <a:pt x="84" y="134"/>
                  </a:cubicBezTo>
                  <a:moveTo>
                    <a:pt x="7" y="0"/>
                  </a:moveTo>
                  <a:cubicBezTo>
                    <a:pt x="20" y="20"/>
                    <a:pt x="51" y="67"/>
                    <a:pt x="84" y="134"/>
                  </a:cubicBezTo>
                  <a:cubicBezTo>
                    <a:pt x="52" y="68"/>
                    <a:pt x="21" y="21"/>
                    <a:pt x="8" y="1"/>
                  </a:cubicBezTo>
                  <a:cubicBezTo>
                    <a:pt x="7" y="1"/>
                    <a:pt x="7" y="1"/>
                    <a:pt x="7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1" name="Freeform 91"/>
            <p:cNvSpPr>
              <a:spLocks noEditPoints="1"/>
            </p:cNvSpPr>
            <p:nvPr/>
          </p:nvSpPr>
          <p:spPr bwMode="auto">
            <a:xfrm>
              <a:off x="4697413" y="1365250"/>
              <a:ext cx="34925" cy="342900"/>
            </a:xfrm>
            <a:custGeom>
              <a:avLst/>
              <a:gdLst>
                <a:gd name="T0" fmla="*/ 21 w 21"/>
                <a:gd name="T1" fmla="*/ 209 h 209"/>
                <a:gd name="T2" fmla="*/ 2 w 21"/>
                <a:gd name="T3" fmla="*/ 1 h 209"/>
                <a:gd name="T4" fmla="*/ 2 w 21"/>
                <a:gd name="T5" fmla="*/ 1 h 209"/>
                <a:gd name="T6" fmla="*/ 2 w 21"/>
                <a:gd name="T7" fmla="*/ 1 h 209"/>
                <a:gd name="T8" fmla="*/ 2 w 21"/>
                <a:gd name="T9" fmla="*/ 1 h 209"/>
                <a:gd name="T10" fmla="*/ 2 w 21"/>
                <a:gd name="T11" fmla="*/ 1 h 209"/>
                <a:gd name="T12" fmla="*/ 2 w 21"/>
                <a:gd name="T13" fmla="*/ 1 h 209"/>
                <a:gd name="T14" fmla="*/ 2 w 21"/>
                <a:gd name="T15" fmla="*/ 1 h 209"/>
                <a:gd name="T16" fmla="*/ 2 w 21"/>
                <a:gd name="T17" fmla="*/ 1 h 209"/>
                <a:gd name="T18" fmla="*/ 2 w 21"/>
                <a:gd name="T19" fmla="*/ 1 h 209"/>
                <a:gd name="T20" fmla="*/ 2 w 21"/>
                <a:gd name="T21" fmla="*/ 1 h 209"/>
                <a:gd name="T22" fmla="*/ 2 w 21"/>
                <a:gd name="T23" fmla="*/ 1 h 209"/>
                <a:gd name="T24" fmla="*/ 2 w 21"/>
                <a:gd name="T25" fmla="*/ 1 h 209"/>
                <a:gd name="T26" fmla="*/ 2 w 21"/>
                <a:gd name="T27" fmla="*/ 1 h 209"/>
                <a:gd name="T28" fmla="*/ 2 w 21"/>
                <a:gd name="T29" fmla="*/ 1 h 209"/>
                <a:gd name="T30" fmla="*/ 2 w 21"/>
                <a:gd name="T31" fmla="*/ 1 h 209"/>
                <a:gd name="T32" fmla="*/ 2 w 21"/>
                <a:gd name="T33" fmla="*/ 1 h 209"/>
                <a:gd name="T34" fmla="*/ 2 w 21"/>
                <a:gd name="T35" fmla="*/ 1 h 209"/>
                <a:gd name="T36" fmla="*/ 2 w 21"/>
                <a:gd name="T37" fmla="*/ 1 h 209"/>
                <a:gd name="T38" fmla="*/ 2 w 21"/>
                <a:gd name="T39" fmla="*/ 1 h 209"/>
                <a:gd name="T40" fmla="*/ 1 w 21"/>
                <a:gd name="T41" fmla="*/ 0 h 209"/>
                <a:gd name="T42" fmla="*/ 1 w 21"/>
                <a:gd name="T43" fmla="*/ 0 h 209"/>
                <a:gd name="T44" fmla="*/ 1 w 21"/>
                <a:gd name="T45" fmla="*/ 0 h 209"/>
                <a:gd name="T46" fmla="*/ 1 w 21"/>
                <a:gd name="T47" fmla="*/ 0 h 209"/>
                <a:gd name="T48" fmla="*/ 1 w 21"/>
                <a:gd name="T49" fmla="*/ 0 h 209"/>
                <a:gd name="T50" fmla="*/ 1 w 21"/>
                <a:gd name="T51" fmla="*/ 0 h 209"/>
                <a:gd name="T52" fmla="*/ 1 w 21"/>
                <a:gd name="T53" fmla="*/ 0 h 209"/>
                <a:gd name="T54" fmla="*/ 1 w 21"/>
                <a:gd name="T55" fmla="*/ 0 h 209"/>
                <a:gd name="T56" fmla="*/ 1 w 21"/>
                <a:gd name="T57" fmla="*/ 0 h 209"/>
                <a:gd name="T58" fmla="*/ 1 w 21"/>
                <a:gd name="T59" fmla="*/ 0 h 209"/>
                <a:gd name="T60" fmla="*/ 1 w 21"/>
                <a:gd name="T61" fmla="*/ 0 h 209"/>
                <a:gd name="T62" fmla="*/ 1 w 21"/>
                <a:gd name="T63" fmla="*/ 0 h 209"/>
                <a:gd name="T64" fmla="*/ 1 w 21"/>
                <a:gd name="T65" fmla="*/ 0 h 209"/>
                <a:gd name="T66" fmla="*/ 1 w 21"/>
                <a:gd name="T67" fmla="*/ 0 h 209"/>
                <a:gd name="T68" fmla="*/ 1 w 21"/>
                <a:gd name="T69" fmla="*/ 0 h 209"/>
                <a:gd name="T70" fmla="*/ 1 w 21"/>
                <a:gd name="T71" fmla="*/ 0 h 209"/>
                <a:gd name="T72" fmla="*/ 1 w 21"/>
                <a:gd name="T73" fmla="*/ 0 h 209"/>
                <a:gd name="T74" fmla="*/ 1 w 21"/>
                <a:gd name="T75" fmla="*/ 0 h 209"/>
                <a:gd name="T76" fmla="*/ 1 w 21"/>
                <a:gd name="T77" fmla="*/ 0 h 209"/>
                <a:gd name="T78" fmla="*/ 1 w 21"/>
                <a:gd name="T79" fmla="*/ 0 h 209"/>
                <a:gd name="T80" fmla="*/ 1 w 21"/>
                <a:gd name="T81" fmla="*/ 0 h 209"/>
                <a:gd name="T82" fmla="*/ 1 w 21"/>
                <a:gd name="T83" fmla="*/ 0 h 209"/>
                <a:gd name="T84" fmla="*/ 1 w 21"/>
                <a:gd name="T85" fmla="*/ 0 h 209"/>
                <a:gd name="T86" fmla="*/ 1 w 21"/>
                <a:gd name="T87" fmla="*/ 0 h 209"/>
                <a:gd name="T88" fmla="*/ 1 w 21"/>
                <a:gd name="T89" fmla="*/ 0 h 209"/>
                <a:gd name="T90" fmla="*/ 1 w 21"/>
                <a:gd name="T91" fmla="*/ 0 h 209"/>
                <a:gd name="T92" fmla="*/ 1 w 21"/>
                <a:gd name="T93" fmla="*/ 0 h 209"/>
                <a:gd name="T94" fmla="*/ 1 w 21"/>
                <a:gd name="T95" fmla="*/ 0 h 209"/>
                <a:gd name="T96" fmla="*/ 0 w 21"/>
                <a:gd name="T97" fmla="*/ 0 h 209"/>
                <a:gd name="T98" fmla="*/ 0 w 21"/>
                <a:gd name="T99" fmla="*/ 0 h 209"/>
                <a:gd name="T100" fmla="*/ 0 w 21"/>
                <a:gd name="T101" fmla="*/ 0 h 209"/>
                <a:gd name="T102" fmla="*/ 0 w 21"/>
                <a:gd name="T103" fmla="*/ 0 h 209"/>
                <a:gd name="T104" fmla="*/ 0 w 21"/>
                <a:gd name="T105" fmla="*/ 0 h 209"/>
                <a:gd name="T106" fmla="*/ 0 w 21"/>
                <a:gd name="T107" fmla="*/ 0 h 209"/>
                <a:gd name="T108" fmla="*/ 0 w 21"/>
                <a:gd name="T109" fmla="*/ 0 h 209"/>
                <a:gd name="T110" fmla="*/ 0 w 21"/>
                <a:gd name="T111" fmla="*/ 0 h 209"/>
                <a:gd name="T112" fmla="*/ 0 w 21"/>
                <a:gd name="T113" fmla="*/ 0 h 209"/>
                <a:gd name="T114" fmla="*/ 0 w 21"/>
                <a:gd name="T115" fmla="*/ 0 h 209"/>
                <a:gd name="T116" fmla="*/ 0 w 21"/>
                <a:gd name="T117" fmla="*/ 0 h 209"/>
                <a:gd name="T118" fmla="*/ 0 w 21"/>
                <a:gd name="T119" fmla="*/ 0 h 209"/>
                <a:gd name="T120" fmla="*/ 0 w 21"/>
                <a:gd name="T121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" h="209">
                  <a:moveTo>
                    <a:pt x="2" y="1"/>
                  </a:moveTo>
                  <a:cubicBezTo>
                    <a:pt x="12" y="12"/>
                    <a:pt x="21" y="100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100"/>
                    <a:pt x="12" y="12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922" name="Picture 9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67276" y="1782763"/>
              <a:ext cx="12700" cy="9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" name="Freeform 93"/>
            <p:cNvSpPr>
              <a:spLocks/>
            </p:cNvSpPr>
            <p:nvPr/>
          </p:nvSpPr>
          <p:spPr bwMode="auto">
            <a:xfrm>
              <a:off x="4872038" y="1787525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9FB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4" name="Freeform 94"/>
            <p:cNvSpPr>
              <a:spLocks/>
            </p:cNvSpPr>
            <p:nvPr/>
          </p:nvSpPr>
          <p:spPr bwMode="auto">
            <a:xfrm>
              <a:off x="4872038" y="1749425"/>
              <a:ext cx="20638" cy="39688"/>
            </a:xfrm>
            <a:custGeom>
              <a:avLst/>
              <a:gdLst>
                <a:gd name="T0" fmla="*/ 12 w 12"/>
                <a:gd name="T1" fmla="*/ 0 h 24"/>
                <a:gd name="T2" fmla="*/ 0 w 12"/>
                <a:gd name="T3" fmla="*/ 24 h 24"/>
                <a:gd name="T4" fmla="*/ 0 w 12"/>
                <a:gd name="T5" fmla="*/ 24 h 24"/>
                <a:gd name="T6" fmla="*/ 0 w 12"/>
                <a:gd name="T7" fmla="*/ 23 h 24"/>
                <a:gd name="T8" fmla="*/ 1 w 12"/>
                <a:gd name="T9" fmla="*/ 22 h 24"/>
                <a:gd name="T10" fmla="*/ 12 w 12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5" y="15"/>
                    <a:pt x="8" y="7"/>
                    <a:pt x="12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5" name="Freeform 95"/>
            <p:cNvSpPr>
              <a:spLocks/>
            </p:cNvSpPr>
            <p:nvPr/>
          </p:nvSpPr>
          <p:spPr bwMode="auto">
            <a:xfrm>
              <a:off x="4703763" y="17145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6" name="Freeform 96"/>
            <p:cNvSpPr>
              <a:spLocks/>
            </p:cNvSpPr>
            <p:nvPr/>
          </p:nvSpPr>
          <p:spPr bwMode="auto">
            <a:xfrm>
              <a:off x="4892676" y="1708150"/>
              <a:ext cx="17463" cy="38100"/>
            </a:xfrm>
            <a:custGeom>
              <a:avLst/>
              <a:gdLst>
                <a:gd name="T0" fmla="*/ 11 w 11"/>
                <a:gd name="T1" fmla="*/ 0 h 24"/>
                <a:gd name="T2" fmla="*/ 0 w 11"/>
                <a:gd name="T3" fmla="*/ 24 h 24"/>
                <a:gd name="T4" fmla="*/ 11 w 11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24">
                  <a:moveTo>
                    <a:pt x="11" y="0"/>
                  </a:moveTo>
                  <a:cubicBezTo>
                    <a:pt x="8" y="8"/>
                    <a:pt x="4" y="16"/>
                    <a:pt x="0" y="24"/>
                  </a:cubicBezTo>
                  <a:cubicBezTo>
                    <a:pt x="4" y="16"/>
                    <a:pt x="8" y="8"/>
                    <a:pt x="11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7" name="Freeform 97"/>
            <p:cNvSpPr>
              <a:spLocks noEditPoints="1"/>
            </p:cNvSpPr>
            <p:nvPr/>
          </p:nvSpPr>
          <p:spPr bwMode="auto">
            <a:xfrm>
              <a:off x="4697413" y="163513"/>
              <a:ext cx="207963" cy="396875"/>
            </a:xfrm>
            <a:custGeom>
              <a:avLst/>
              <a:gdLst>
                <a:gd name="T0" fmla="*/ 84 w 127"/>
                <a:gd name="T1" fmla="*/ 144 h 243"/>
                <a:gd name="T2" fmla="*/ 127 w 127"/>
                <a:gd name="T3" fmla="*/ 243 h 243"/>
                <a:gd name="T4" fmla="*/ 127 w 127"/>
                <a:gd name="T5" fmla="*/ 243 h 243"/>
                <a:gd name="T6" fmla="*/ 84 w 127"/>
                <a:gd name="T7" fmla="*/ 144 h 243"/>
                <a:gd name="T8" fmla="*/ 84 w 127"/>
                <a:gd name="T9" fmla="*/ 144 h 243"/>
                <a:gd name="T10" fmla="*/ 84 w 127"/>
                <a:gd name="T11" fmla="*/ 144 h 243"/>
                <a:gd name="T12" fmla="*/ 84 w 127"/>
                <a:gd name="T13" fmla="*/ 144 h 243"/>
                <a:gd name="T14" fmla="*/ 84 w 127"/>
                <a:gd name="T15" fmla="*/ 144 h 243"/>
                <a:gd name="T16" fmla="*/ 84 w 127"/>
                <a:gd name="T17" fmla="*/ 144 h 243"/>
                <a:gd name="T18" fmla="*/ 84 w 127"/>
                <a:gd name="T19" fmla="*/ 144 h 243"/>
                <a:gd name="T20" fmla="*/ 6 w 127"/>
                <a:gd name="T21" fmla="*/ 9 h 243"/>
                <a:gd name="T22" fmla="*/ 7 w 127"/>
                <a:gd name="T23" fmla="*/ 10 h 243"/>
                <a:gd name="T24" fmla="*/ 7 w 127"/>
                <a:gd name="T25" fmla="*/ 10 h 243"/>
                <a:gd name="T26" fmla="*/ 6 w 127"/>
                <a:gd name="T27" fmla="*/ 9 h 243"/>
                <a:gd name="T28" fmla="*/ 0 w 127"/>
                <a:gd name="T29" fmla="*/ 1 h 243"/>
                <a:gd name="T30" fmla="*/ 0 w 127"/>
                <a:gd name="T31" fmla="*/ 1 h 243"/>
                <a:gd name="T32" fmla="*/ 0 w 127"/>
                <a:gd name="T33" fmla="*/ 1 h 243"/>
                <a:gd name="T34" fmla="*/ 0 w 127"/>
                <a:gd name="T35" fmla="*/ 1 h 243"/>
                <a:gd name="T36" fmla="*/ 0 w 127"/>
                <a:gd name="T37" fmla="*/ 0 h 243"/>
                <a:gd name="T38" fmla="*/ 0 w 127"/>
                <a:gd name="T39" fmla="*/ 0 h 243"/>
                <a:gd name="T40" fmla="*/ 0 w 127"/>
                <a:gd name="T41" fmla="*/ 0 h 243"/>
                <a:gd name="T42" fmla="*/ 0 w 127"/>
                <a:gd name="T4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7" h="243">
                  <a:moveTo>
                    <a:pt x="84" y="144"/>
                  </a:moveTo>
                  <a:cubicBezTo>
                    <a:pt x="99" y="174"/>
                    <a:pt x="114" y="207"/>
                    <a:pt x="127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7"/>
                    <a:pt x="99" y="174"/>
                    <a:pt x="84" y="144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moveTo>
                    <a:pt x="84" y="144"/>
                  </a:move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moveTo>
                    <a:pt x="6" y="9"/>
                  </a:move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C4B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8" name="Freeform 98"/>
            <p:cNvSpPr>
              <a:spLocks/>
            </p:cNvSpPr>
            <p:nvPr/>
          </p:nvSpPr>
          <p:spPr bwMode="auto">
            <a:xfrm>
              <a:off x="4697413" y="163513"/>
              <a:ext cx="207963" cy="396875"/>
            </a:xfrm>
            <a:custGeom>
              <a:avLst/>
              <a:gdLst>
                <a:gd name="T0" fmla="*/ 0 w 127"/>
                <a:gd name="T1" fmla="*/ 0 h 243"/>
                <a:gd name="T2" fmla="*/ 0 w 127"/>
                <a:gd name="T3" fmla="*/ 243 h 243"/>
                <a:gd name="T4" fmla="*/ 127 w 127"/>
                <a:gd name="T5" fmla="*/ 243 h 243"/>
                <a:gd name="T6" fmla="*/ 84 w 127"/>
                <a:gd name="T7" fmla="*/ 144 h 243"/>
                <a:gd name="T8" fmla="*/ 84 w 127"/>
                <a:gd name="T9" fmla="*/ 144 h 243"/>
                <a:gd name="T10" fmla="*/ 84 w 127"/>
                <a:gd name="T11" fmla="*/ 144 h 243"/>
                <a:gd name="T12" fmla="*/ 84 w 127"/>
                <a:gd name="T13" fmla="*/ 144 h 243"/>
                <a:gd name="T14" fmla="*/ 84 w 127"/>
                <a:gd name="T15" fmla="*/ 144 h 243"/>
                <a:gd name="T16" fmla="*/ 7 w 127"/>
                <a:gd name="T17" fmla="*/ 10 h 243"/>
                <a:gd name="T18" fmla="*/ 7 w 127"/>
                <a:gd name="T19" fmla="*/ 10 h 243"/>
                <a:gd name="T20" fmla="*/ 7 w 127"/>
                <a:gd name="T21" fmla="*/ 10 h 243"/>
                <a:gd name="T22" fmla="*/ 6 w 127"/>
                <a:gd name="T23" fmla="*/ 9 h 243"/>
                <a:gd name="T24" fmla="*/ 4 w 127"/>
                <a:gd name="T25" fmla="*/ 6 h 243"/>
                <a:gd name="T26" fmla="*/ 4 w 127"/>
                <a:gd name="T27" fmla="*/ 5 h 243"/>
                <a:gd name="T28" fmla="*/ 4 w 127"/>
                <a:gd name="T29" fmla="*/ 5 h 243"/>
                <a:gd name="T30" fmla="*/ 3 w 127"/>
                <a:gd name="T31" fmla="*/ 4 h 243"/>
                <a:gd name="T32" fmla="*/ 2 w 127"/>
                <a:gd name="T33" fmla="*/ 4 h 243"/>
                <a:gd name="T34" fmla="*/ 2 w 127"/>
                <a:gd name="T35" fmla="*/ 3 h 243"/>
                <a:gd name="T36" fmla="*/ 2 w 127"/>
                <a:gd name="T37" fmla="*/ 3 h 243"/>
                <a:gd name="T38" fmla="*/ 1 w 127"/>
                <a:gd name="T39" fmla="*/ 1 h 243"/>
                <a:gd name="T40" fmla="*/ 0 w 127"/>
                <a:gd name="T41" fmla="*/ 1 h 243"/>
                <a:gd name="T42" fmla="*/ 0 w 127"/>
                <a:gd name="T43" fmla="*/ 1 h 243"/>
                <a:gd name="T44" fmla="*/ 0 w 127"/>
                <a:gd name="T45" fmla="*/ 0 h 243"/>
                <a:gd name="T46" fmla="*/ 0 w 127"/>
                <a:gd name="T47" fmla="*/ 0 h 243"/>
                <a:gd name="T48" fmla="*/ 0 w 127"/>
                <a:gd name="T49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7" h="243">
                  <a:moveTo>
                    <a:pt x="0" y="0"/>
                  </a:moveTo>
                  <a:cubicBezTo>
                    <a:pt x="0" y="243"/>
                    <a:pt x="0" y="243"/>
                    <a:pt x="0" y="243"/>
                  </a:cubicBezTo>
                  <a:cubicBezTo>
                    <a:pt x="127" y="243"/>
                    <a:pt x="127" y="243"/>
                    <a:pt x="127" y="243"/>
                  </a:cubicBezTo>
                  <a:cubicBezTo>
                    <a:pt x="114" y="207"/>
                    <a:pt x="99" y="17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84" y="144"/>
                    <a:pt x="84" y="144"/>
                    <a:pt x="84" y="144"/>
                  </a:cubicBezTo>
                  <a:cubicBezTo>
                    <a:pt x="51" y="77"/>
                    <a:pt x="20" y="3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6" y="9"/>
                  </a:cubicBezTo>
                  <a:cubicBezTo>
                    <a:pt x="6" y="8"/>
                    <a:pt x="5" y="7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9" name="Freeform 99"/>
            <p:cNvSpPr>
              <a:spLocks noEditPoints="1"/>
            </p:cNvSpPr>
            <p:nvPr/>
          </p:nvSpPr>
          <p:spPr bwMode="auto">
            <a:xfrm>
              <a:off x="4697413" y="1365250"/>
              <a:ext cx="3175" cy="1588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1 h 1"/>
                <a:gd name="T16" fmla="*/ 2 w 2"/>
                <a:gd name="T17" fmla="*/ 1 h 1"/>
                <a:gd name="T18" fmla="*/ 2 w 2"/>
                <a:gd name="T19" fmla="*/ 1 h 1"/>
                <a:gd name="T20" fmla="*/ 2 w 2"/>
                <a:gd name="T21" fmla="*/ 1 h 1"/>
                <a:gd name="T22" fmla="*/ 2 w 2"/>
                <a:gd name="T23" fmla="*/ 1 h 1"/>
                <a:gd name="T24" fmla="*/ 2 w 2"/>
                <a:gd name="T25" fmla="*/ 1 h 1"/>
                <a:gd name="T26" fmla="*/ 2 w 2"/>
                <a:gd name="T27" fmla="*/ 1 h 1"/>
                <a:gd name="T28" fmla="*/ 2 w 2"/>
                <a:gd name="T29" fmla="*/ 1 h 1"/>
                <a:gd name="T30" fmla="*/ 2 w 2"/>
                <a:gd name="T31" fmla="*/ 1 h 1"/>
                <a:gd name="T32" fmla="*/ 2 w 2"/>
                <a:gd name="T33" fmla="*/ 1 h 1"/>
                <a:gd name="T34" fmla="*/ 2 w 2"/>
                <a:gd name="T35" fmla="*/ 1 h 1"/>
                <a:gd name="T36" fmla="*/ 2 w 2"/>
                <a:gd name="T37" fmla="*/ 1 h 1"/>
                <a:gd name="T38" fmla="*/ 1 w 2"/>
                <a:gd name="T39" fmla="*/ 0 h 1"/>
                <a:gd name="T40" fmla="*/ 1 w 2"/>
                <a:gd name="T41" fmla="*/ 0 h 1"/>
                <a:gd name="T42" fmla="*/ 1 w 2"/>
                <a:gd name="T43" fmla="*/ 0 h 1"/>
                <a:gd name="T44" fmla="*/ 1 w 2"/>
                <a:gd name="T45" fmla="*/ 0 h 1"/>
                <a:gd name="T46" fmla="*/ 1 w 2"/>
                <a:gd name="T47" fmla="*/ 0 h 1"/>
                <a:gd name="T48" fmla="*/ 1 w 2"/>
                <a:gd name="T49" fmla="*/ 0 h 1"/>
                <a:gd name="T50" fmla="*/ 1 w 2"/>
                <a:gd name="T51" fmla="*/ 0 h 1"/>
                <a:gd name="T52" fmla="*/ 1 w 2"/>
                <a:gd name="T53" fmla="*/ 0 h 1"/>
                <a:gd name="T54" fmla="*/ 1 w 2"/>
                <a:gd name="T55" fmla="*/ 0 h 1"/>
                <a:gd name="T56" fmla="*/ 1 w 2"/>
                <a:gd name="T57" fmla="*/ 0 h 1"/>
                <a:gd name="T58" fmla="*/ 1 w 2"/>
                <a:gd name="T59" fmla="*/ 0 h 1"/>
                <a:gd name="T60" fmla="*/ 1 w 2"/>
                <a:gd name="T61" fmla="*/ 0 h 1"/>
                <a:gd name="T62" fmla="*/ 1 w 2"/>
                <a:gd name="T63" fmla="*/ 0 h 1"/>
                <a:gd name="T64" fmla="*/ 1 w 2"/>
                <a:gd name="T65" fmla="*/ 0 h 1"/>
                <a:gd name="T66" fmla="*/ 1 w 2"/>
                <a:gd name="T67" fmla="*/ 0 h 1"/>
                <a:gd name="T68" fmla="*/ 1 w 2"/>
                <a:gd name="T69" fmla="*/ 0 h 1"/>
                <a:gd name="T70" fmla="*/ 1 w 2"/>
                <a:gd name="T71" fmla="*/ 0 h 1"/>
                <a:gd name="T72" fmla="*/ 1 w 2"/>
                <a:gd name="T73" fmla="*/ 0 h 1"/>
                <a:gd name="T74" fmla="*/ 1 w 2"/>
                <a:gd name="T75" fmla="*/ 0 h 1"/>
                <a:gd name="T76" fmla="*/ 1 w 2"/>
                <a:gd name="T77" fmla="*/ 0 h 1"/>
                <a:gd name="T78" fmla="*/ 1 w 2"/>
                <a:gd name="T79" fmla="*/ 0 h 1"/>
                <a:gd name="T80" fmla="*/ 1 w 2"/>
                <a:gd name="T81" fmla="*/ 0 h 1"/>
                <a:gd name="T82" fmla="*/ 1 w 2"/>
                <a:gd name="T83" fmla="*/ 0 h 1"/>
                <a:gd name="T84" fmla="*/ 1 w 2"/>
                <a:gd name="T85" fmla="*/ 0 h 1"/>
                <a:gd name="T86" fmla="*/ 1 w 2"/>
                <a:gd name="T87" fmla="*/ 0 h 1"/>
                <a:gd name="T88" fmla="*/ 1 w 2"/>
                <a:gd name="T89" fmla="*/ 0 h 1"/>
                <a:gd name="T90" fmla="*/ 1 w 2"/>
                <a:gd name="T91" fmla="*/ 0 h 1"/>
                <a:gd name="T92" fmla="*/ 1 w 2"/>
                <a:gd name="T93" fmla="*/ 0 h 1"/>
                <a:gd name="T94" fmla="*/ 0 w 2"/>
                <a:gd name="T95" fmla="*/ 0 h 1"/>
                <a:gd name="T96" fmla="*/ 0 w 2"/>
                <a:gd name="T97" fmla="*/ 0 h 1"/>
                <a:gd name="T98" fmla="*/ 0 w 2"/>
                <a:gd name="T99" fmla="*/ 0 h 1"/>
                <a:gd name="T100" fmla="*/ 0 w 2"/>
                <a:gd name="T101" fmla="*/ 0 h 1"/>
                <a:gd name="T102" fmla="*/ 0 w 2"/>
                <a:gd name="T103" fmla="*/ 0 h 1"/>
                <a:gd name="T104" fmla="*/ 0 w 2"/>
                <a:gd name="T105" fmla="*/ 0 h 1"/>
                <a:gd name="T106" fmla="*/ 0 w 2"/>
                <a:gd name="T107" fmla="*/ 0 h 1"/>
                <a:gd name="T108" fmla="*/ 0 w 2"/>
                <a:gd name="T109" fmla="*/ 0 h 1"/>
                <a:gd name="T110" fmla="*/ 0 w 2"/>
                <a:gd name="T111" fmla="*/ 0 h 1"/>
                <a:gd name="T112" fmla="*/ 0 w 2"/>
                <a:gd name="T113" fmla="*/ 0 h 1"/>
                <a:gd name="T114" fmla="*/ 0 w 2"/>
                <a:gd name="T115" fmla="*/ 0 h 1"/>
                <a:gd name="T116" fmla="*/ 0 w 2"/>
                <a:gd name="T117" fmla="*/ 0 h 1"/>
                <a:gd name="T118" fmla="*/ 0 w 2"/>
                <a:gd name="T119" fmla="*/ 0 h 1"/>
                <a:gd name="T120" fmla="*/ 0 w 2"/>
                <a:gd name="T12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4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0" name="Freeform 100"/>
            <p:cNvSpPr>
              <a:spLocks/>
            </p:cNvSpPr>
            <p:nvPr/>
          </p:nvSpPr>
          <p:spPr bwMode="auto">
            <a:xfrm>
              <a:off x="4732338" y="1708150"/>
              <a:ext cx="177800" cy="80963"/>
            </a:xfrm>
            <a:custGeom>
              <a:avLst/>
              <a:gdLst>
                <a:gd name="T0" fmla="*/ 109 w 109"/>
                <a:gd name="T1" fmla="*/ 0 h 50"/>
                <a:gd name="T2" fmla="*/ 0 w 109"/>
                <a:gd name="T3" fmla="*/ 0 h 50"/>
                <a:gd name="T4" fmla="*/ 1 w 109"/>
                <a:gd name="T5" fmla="*/ 19 h 50"/>
                <a:gd name="T6" fmla="*/ 0 w 109"/>
                <a:gd name="T7" fmla="*/ 50 h 50"/>
                <a:gd name="T8" fmla="*/ 86 w 109"/>
                <a:gd name="T9" fmla="*/ 50 h 50"/>
                <a:gd name="T10" fmla="*/ 86 w 109"/>
                <a:gd name="T11" fmla="*/ 50 h 50"/>
                <a:gd name="T12" fmla="*/ 98 w 109"/>
                <a:gd name="T13" fmla="*/ 26 h 50"/>
                <a:gd name="T14" fmla="*/ 98 w 109"/>
                <a:gd name="T15" fmla="*/ 24 h 50"/>
                <a:gd name="T16" fmla="*/ 109 w 109"/>
                <a:gd name="T17" fmla="*/ 0 h 50"/>
                <a:gd name="T18" fmla="*/ 109 w 109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50">
                  <a:moveTo>
                    <a:pt x="10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3"/>
                    <a:pt x="1" y="19"/>
                  </a:cubicBezTo>
                  <a:cubicBezTo>
                    <a:pt x="1" y="30"/>
                    <a:pt x="0" y="40"/>
                    <a:pt x="0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86" y="50"/>
                    <a:pt x="86" y="50"/>
                    <a:pt x="86" y="50"/>
                  </a:cubicBezTo>
                  <a:cubicBezTo>
                    <a:pt x="90" y="42"/>
                    <a:pt x="94" y="34"/>
                    <a:pt x="98" y="26"/>
                  </a:cubicBezTo>
                  <a:cubicBezTo>
                    <a:pt x="98" y="25"/>
                    <a:pt x="98" y="25"/>
                    <a:pt x="98" y="24"/>
                  </a:cubicBezTo>
                  <a:cubicBezTo>
                    <a:pt x="102" y="16"/>
                    <a:pt x="106" y="8"/>
                    <a:pt x="109" y="0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0013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1" name="Freeform 101"/>
            <p:cNvSpPr>
              <a:spLocks/>
            </p:cNvSpPr>
            <p:nvPr/>
          </p:nvSpPr>
          <p:spPr bwMode="auto">
            <a:xfrm>
              <a:off x="4697413" y="1866900"/>
              <a:ext cx="31750" cy="246063"/>
            </a:xfrm>
            <a:custGeom>
              <a:avLst/>
              <a:gdLst>
                <a:gd name="T0" fmla="*/ 19 w 19"/>
                <a:gd name="T1" fmla="*/ 0 h 150"/>
                <a:gd name="T2" fmla="*/ 19 w 19"/>
                <a:gd name="T3" fmla="*/ 0 h 150"/>
                <a:gd name="T4" fmla="*/ 0 w 19"/>
                <a:gd name="T5" fmla="*/ 150 h 150"/>
                <a:gd name="T6" fmla="*/ 19 w 19"/>
                <a:gd name="T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0">
                  <a:moveTo>
                    <a:pt x="19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3" y="86"/>
                    <a:pt x="1" y="147"/>
                    <a:pt x="0" y="150"/>
                  </a:cubicBezTo>
                  <a:cubicBezTo>
                    <a:pt x="1" y="147"/>
                    <a:pt x="13" y="86"/>
                    <a:pt x="19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2" name="Freeform 102"/>
            <p:cNvSpPr>
              <a:spLocks/>
            </p:cNvSpPr>
            <p:nvPr/>
          </p:nvSpPr>
          <p:spPr bwMode="auto">
            <a:xfrm>
              <a:off x="4729163" y="1844675"/>
              <a:ext cx="1588" cy="22225"/>
            </a:xfrm>
            <a:custGeom>
              <a:avLst/>
              <a:gdLst>
                <a:gd name="T0" fmla="*/ 1 w 1"/>
                <a:gd name="T1" fmla="*/ 0 h 14"/>
                <a:gd name="T2" fmla="*/ 0 w 1"/>
                <a:gd name="T3" fmla="*/ 14 h 14"/>
                <a:gd name="T4" fmla="*/ 0 w 1"/>
                <a:gd name="T5" fmla="*/ 14 h 14"/>
                <a:gd name="T6" fmla="*/ 0 w 1"/>
                <a:gd name="T7" fmla="*/ 14 h 14"/>
                <a:gd name="T8" fmla="*/ 1 w 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4">
                  <a:moveTo>
                    <a:pt x="1" y="0"/>
                  </a:moveTo>
                  <a:cubicBezTo>
                    <a:pt x="0" y="5"/>
                    <a:pt x="0" y="9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9"/>
                    <a:pt x="0" y="5"/>
                    <a:pt x="1" y="0"/>
                  </a:cubicBezTo>
                </a:path>
              </a:pathLst>
            </a:custGeom>
            <a:solidFill>
              <a:srgbClr val="002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3" name="Freeform 103"/>
            <p:cNvSpPr>
              <a:spLocks noEditPoints="1"/>
            </p:cNvSpPr>
            <p:nvPr/>
          </p:nvSpPr>
          <p:spPr bwMode="auto">
            <a:xfrm>
              <a:off x="4697413" y="21129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4" name="Freeform 104"/>
            <p:cNvSpPr>
              <a:spLocks/>
            </p:cNvSpPr>
            <p:nvPr/>
          </p:nvSpPr>
          <p:spPr bwMode="auto">
            <a:xfrm>
              <a:off x="4697413" y="1365250"/>
              <a:ext cx="36513" cy="747713"/>
            </a:xfrm>
            <a:custGeom>
              <a:avLst/>
              <a:gdLst>
                <a:gd name="T0" fmla="*/ 0 w 22"/>
                <a:gd name="T1" fmla="*/ 259 h 457"/>
                <a:gd name="T2" fmla="*/ 0 w 22"/>
                <a:gd name="T3" fmla="*/ 457 h 457"/>
                <a:gd name="T4" fmla="*/ 0 w 22"/>
                <a:gd name="T5" fmla="*/ 457 h 457"/>
                <a:gd name="T6" fmla="*/ 0 w 22"/>
                <a:gd name="T7" fmla="*/ 457 h 457"/>
                <a:gd name="T8" fmla="*/ 19 w 22"/>
                <a:gd name="T9" fmla="*/ 307 h 457"/>
                <a:gd name="T10" fmla="*/ 21 w 22"/>
                <a:gd name="T11" fmla="*/ 259 h 457"/>
                <a:gd name="T12" fmla="*/ 21 w 22"/>
                <a:gd name="T13" fmla="*/ 209 h 457"/>
                <a:gd name="T14" fmla="*/ 2 w 22"/>
                <a:gd name="T15" fmla="*/ 1 h 457"/>
                <a:gd name="T16" fmla="*/ 2 w 22"/>
                <a:gd name="T17" fmla="*/ 1 h 457"/>
                <a:gd name="T18" fmla="*/ 2 w 22"/>
                <a:gd name="T19" fmla="*/ 1 h 457"/>
                <a:gd name="T20" fmla="*/ 2 w 22"/>
                <a:gd name="T21" fmla="*/ 1 h 457"/>
                <a:gd name="T22" fmla="*/ 2 w 22"/>
                <a:gd name="T23" fmla="*/ 1 h 457"/>
                <a:gd name="T24" fmla="*/ 2 w 22"/>
                <a:gd name="T25" fmla="*/ 1 h 457"/>
                <a:gd name="T26" fmla="*/ 2 w 22"/>
                <a:gd name="T27" fmla="*/ 1 h 457"/>
                <a:gd name="T28" fmla="*/ 2 w 22"/>
                <a:gd name="T29" fmla="*/ 1 h 457"/>
                <a:gd name="T30" fmla="*/ 2 w 22"/>
                <a:gd name="T31" fmla="*/ 1 h 457"/>
                <a:gd name="T32" fmla="*/ 2 w 22"/>
                <a:gd name="T33" fmla="*/ 1 h 457"/>
                <a:gd name="T34" fmla="*/ 2 w 22"/>
                <a:gd name="T35" fmla="*/ 1 h 457"/>
                <a:gd name="T36" fmla="*/ 2 w 22"/>
                <a:gd name="T37" fmla="*/ 1 h 457"/>
                <a:gd name="T38" fmla="*/ 2 w 22"/>
                <a:gd name="T39" fmla="*/ 1 h 457"/>
                <a:gd name="T40" fmla="*/ 1 w 22"/>
                <a:gd name="T41" fmla="*/ 0 h 457"/>
                <a:gd name="T42" fmla="*/ 1 w 22"/>
                <a:gd name="T43" fmla="*/ 0 h 457"/>
                <a:gd name="T44" fmla="*/ 1 w 22"/>
                <a:gd name="T45" fmla="*/ 0 h 457"/>
                <a:gd name="T46" fmla="*/ 1 w 22"/>
                <a:gd name="T47" fmla="*/ 0 h 457"/>
                <a:gd name="T48" fmla="*/ 1 w 22"/>
                <a:gd name="T49" fmla="*/ 0 h 457"/>
                <a:gd name="T50" fmla="*/ 1 w 22"/>
                <a:gd name="T51" fmla="*/ 0 h 457"/>
                <a:gd name="T52" fmla="*/ 1 w 22"/>
                <a:gd name="T53" fmla="*/ 0 h 457"/>
                <a:gd name="T54" fmla="*/ 1 w 22"/>
                <a:gd name="T55" fmla="*/ 0 h 457"/>
                <a:gd name="T56" fmla="*/ 1 w 22"/>
                <a:gd name="T57" fmla="*/ 0 h 457"/>
                <a:gd name="T58" fmla="*/ 1 w 22"/>
                <a:gd name="T59" fmla="*/ 0 h 457"/>
                <a:gd name="T60" fmla="*/ 1 w 22"/>
                <a:gd name="T61" fmla="*/ 0 h 457"/>
                <a:gd name="T62" fmla="*/ 1 w 22"/>
                <a:gd name="T63" fmla="*/ 0 h 457"/>
                <a:gd name="T64" fmla="*/ 1 w 22"/>
                <a:gd name="T65" fmla="*/ 0 h 457"/>
                <a:gd name="T66" fmla="*/ 1 w 22"/>
                <a:gd name="T67" fmla="*/ 0 h 457"/>
                <a:gd name="T68" fmla="*/ 1 w 22"/>
                <a:gd name="T69" fmla="*/ 0 h 457"/>
                <a:gd name="T70" fmla="*/ 1 w 22"/>
                <a:gd name="T71" fmla="*/ 0 h 457"/>
                <a:gd name="T72" fmla="*/ 1 w 22"/>
                <a:gd name="T73" fmla="*/ 0 h 457"/>
                <a:gd name="T74" fmla="*/ 1 w 22"/>
                <a:gd name="T75" fmla="*/ 0 h 457"/>
                <a:gd name="T76" fmla="*/ 1 w 22"/>
                <a:gd name="T77" fmla="*/ 0 h 457"/>
                <a:gd name="T78" fmla="*/ 0 w 22"/>
                <a:gd name="T79" fmla="*/ 0 h 457"/>
                <a:gd name="T80" fmla="*/ 0 w 22"/>
                <a:gd name="T81" fmla="*/ 0 h 457"/>
                <a:gd name="T82" fmla="*/ 0 w 22"/>
                <a:gd name="T83" fmla="*/ 0 h 457"/>
                <a:gd name="T84" fmla="*/ 0 w 22"/>
                <a:gd name="T85" fmla="*/ 0 h 457"/>
                <a:gd name="T86" fmla="*/ 0 w 22"/>
                <a:gd name="T87" fmla="*/ 0 h 457"/>
                <a:gd name="T88" fmla="*/ 0 w 22"/>
                <a:gd name="T89" fmla="*/ 0 h 457"/>
                <a:gd name="T90" fmla="*/ 0 w 22"/>
                <a:gd name="T91" fmla="*/ 0 h 457"/>
                <a:gd name="T92" fmla="*/ 0 w 22"/>
                <a:gd name="T93" fmla="*/ 0 h 457"/>
                <a:gd name="T94" fmla="*/ 0 w 22"/>
                <a:gd name="T95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457">
                  <a:moveTo>
                    <a:pt x="0" y="0"/>
                  </a:moveTo>
                  <a:cubicBezTo>
                    <a:pt x="0" y="209"/>
                    <a:pt x="0" y="209"/>
                    <a:pt x="0" y="209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0" y="457"/>
                    <a:pt x="0" y="457"/>
                    <a:pt x="0" y="457"/>
                  </a:cubicBezTo>
                  <a:cubicBezTo>
                    <a:pt x="1" y="454"/>
                    <a:pt x="13" y="393"/>
                    <a:pt x="19" y="307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19" y="302"/>
                    <a:pt x="19" y="298"/>
                    <a:pt x="20" y="293"/>
                  </a:cubicBezTo>
                  <a:cubicBezTo>
                    <a:pt x="20" y="282"/>
                    <a:pt x="21" y="271"/>
                    <a:pt x="21" y="259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1" y="249"/>
                    <a:pt x="22" y="239"/>
                    <a:pt x="22" y="228"/>
                  </a:cubicBezTo>
                  <a:cubicBezTo>
                    <a:pt x="22" y="222"/>
                    <a:pt x="21" y="215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209"/>
                    <a:pt x="21" y="209"/>
                    <a:pt x="21" y="209"/>
                  </a:cubicBezTo>
                  <a:cubicBezTo>
                    <a:pt x="21" y="100"/>
                    <a:pt x="12" y="1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13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5" name="Freeform 105"/>
            <p:cNvSpPr>
              <a:spLocks/>
            </p:cNvSpPr>
            <p:nvPr/>
          </p:nvSpPr>
          <p:spPr bwMode="auto">
            <a:xfrm>
              <a:off x="4697413" y="731838"/>
              <a:ext cx="149225" cy="298450"/>
            </a:xfrm>
            <a:custGeom>
              <a:avLst/>
              <a:gdLst>
                <a:gd name="T0" fmla="*/ 0 w 91"/>
                <a:gd name="T1" fmla="*/ 0 h 183"/>
                <a:gd name="T2" fmla="*/ 0 w 91"/>
                <a:gd name="T3" fmla="*/ 24 h 183"/>
                <a:gd name="T4" fmla="*/ 0 w 91"/>
                <a:gd name="T5" fmla="*/ 24 h 183"/>
                <a:gd name="T6" fmla="*/ 67 w 91"/>
                <a:gd name="T7" fmla="*/ 92 h 183"/>
                <a:gd name="T8" fmla="*/ 67 w 91"/>
                <a:gd name="T9" fmla="*/ 92 h 183"/>
                <a:gd name="T10" fmla="*/ 67 w 91"/>
                <a:gd name="T11" fmla="*/ 92 h 183"/>
                <a:gd name="T12" fmla="*/ 67 w 91"/>
                <a:gd name="T13" fmla="*/ 92 h 183"/>
                <a:gd name="T14" fmla="*/ 67 w 91"/>
                <a:gd name="T15" fmla="*/ 92 h 183"/>
                <a:gd name="T16" fmla="*/ 0 w 91"/>
                <a:gd name="T17" fmla="*/ 159 h 183"/>
                <a:gd name="T18" fmla="*/ 0 w 91"/>
                <a:gd name="T19" fmla="*/ 183 h 183"/>
                <a:gd name="T20" fmla="*/ 91 w 91"/>
                <a:gd name="T21" fmla="*/ 92 h 183"/>
                <a:gd name="T22" fmla="*/ 0 w 91"/>
                <a:gd name="T2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83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7" y="24"/>
                    <a:pt x="67" y="54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67" y="129"/>
                    <a:pt x="37" y="159"/>
                    <a:pt x="0" y="15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50" y="183"/>
                    <a:pt x="91" y="142"/>
                    <a:pt x="91" y="92"/>
                  </a:cubicBezTo>
                  <a:cubicBezTo>
                    <a:pt x="91" y="41"/>
                    <a:pt x="50" y="0"/>
                    <a:pt x="0" y="0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6" name="Freeform 106"/>
            <p:cNvSpPr>
              <a:spLocks/>
            </p:cNvSpPr>
            <p:nvPr/>
          </p:nvSpPr>
          <p:spPr bwMode="auto">
            <a:xfrm>
              <a:off x="4697413" y="771525"/>
              <a:ext cx="109538" cy="220663"/>
            </a:xfrm>
            <a:custGeom>
              <a:avLst/>
              <a:gdLst>
                <a:gd name="T0" fmla="*/ 0 w 67"/>
                <a:gd name="T1" fmla="*/ 0 h 135"/>
                <a:gd name="T2" fmla="*/ 0 w 67"/>
                <a:gd name="T3" fmla="*/ 135 h 135"/>
                <a:gd name="T4" fmla="*/ 67 w 67"/>
                <a:gd name="T5" fmla="*/ 68 h 135"/>
                <a:gd name="T6" fmla="*/ 0 w 67"/>
                <a:gd name="T7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35">
                  <a:moveTo>
                    <a:pt x="0" y="0"/>
                  </a:moveTo>
                  <a:cubicBezTo>
                    <a:pt x="0" y="135"/>
                    <a:pt x="0" y="135"/>
                    <a:pt x="0" y="135"/>
                  </a:cubicBezTo>
                  <a:cubicBezTo>
                    <a:pt x="37" y="135"/>
                    <a:pt x="67" y="105"/>
                    <a:pt x="67" y="68"/>
                  </a:cubicBezTo>
                  <a:cubicBezTo>
                    <a:pt x="67" y="30"/>
                    <a:pt x="37" y="0"/>
                    <a:pt x="0" y="0"/>
                  </a:cubicBezTo>
                </a:path>
              </a:pathLst>
            </a:custGeom>
            <a:solidFill>
              <a:srgbClr val="001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455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8096" y="1635646"/>
            <a:ext cx="22878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en-US" altLang="zh-CN" sz="8800" spc="-300" dirty="0" smtClean="0">
                <a:solidFill>
                  <a:srgbClr val="00FFFF"/>
                </a:solidFill>
                <a:latin typeface="Square721 Cn BT" pitchFamily="34" charset="0"/>
                <a:ea typeface="造字工房悦黑体验版特细长体" pitchFamily="50" charset="-122"/>
              </a:rPr>
              <a:t>2016</a:t>
            </a:r>
            <a:endParaRPr lang="zh-CN" altLang="en-US" sz="8800" spc="-300" dirty="0">
              <a:solidFill>
                <a:srgbClr val="00FFFF"/>
              </a:solidFill>
              <a:latin typeface="Square721 Cn BT" pitchFamily="34" charset="0"/>
              <a:ea typeface="造字工房悦黑体验版特细长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88693" y="3527606"/>
            <a:ext cx="216024" cy="21602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397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753692" y="2502937"/>
            <a:ext cx="144016" cy="14401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149949" y="1635646"/>
            <a:ext cx="72008" cy="72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334866" y="2070889"/>
            <a:ext cx="85006" cy="85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733468" y="2860652"/>
            <a:ext cx="16770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Square721 Cn BT" pitchFamily="34" charset="0"/>
                <a:ea typeface="Adobe Gothic Std B" pitchFamily="34" charset="-128"/>
              </a:rPr>
              <a:t>PowerPoint</a:t>
            </a:r>
            <a:endParaRPr lang="zh-CN" altLang="en-US" sz="2800" dirty="0">
              <a:solidFill>
                <a:schemeClr val="bg1"/>
              </a:solidFill>
              <a:latin typeface="Square721 Cn BT" pitchFamily="34" charset="0"/>
            </a:endParaRPr>
          </a:p>
        </p:txBody>
      </p:sp>
      <p:cxnSp>
        <p:nvCxnSpPr>
          <p:cNvPr id="11" name="直接连接符 10"/>
          <p:cNvCxnSpPr>
            <a:stCxn id="9" idx="7"/>
          </p:cNvCxnSpPr>
          <p:nvPr/>
        </p:nvCxnSpPr>
        <p:spPr>
          <a:xfrm flipV="1">
            <a:off x="3407423" y="2041109"/>
            <a:ext cx="156465" cy="42229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8" idx="2"/>
          </p:cNvCxnSpPr>
          <p:nvPr/>
        </p:nvCxnSpPr>
        <p:spPr>
          <a:xfrm flipH="1">
            <a:off x="4067944" y="1671650"/>
            <a:ext cx="1082005" cy="25522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endCxn id="7" idx="1"/>
          </p:cNvCxnSpPr>
          <p:nvPr/>
        </p:nvCxnSpPr>
        <p:spPr>
          <a:xfrm>
            <a:off x="5580112" y="2214905"/>
            <a:ext cx="194671" cy="30912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8" idx="6"/>
          </p:cNvCxnSpPr>
          <p:nvPr/>
        </p:nvCxnSpPr>
        <p:spPr>
          <a:xfrm>
            <a:off x="5221957" y="1671650"/>
            <a:ext cx="188573" cy="255223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endCxn id="6" idx="1"/>
          </p:cNvCxnSpPr>
          <p:nvPr/>
        </p:nvCxnSpPr>
        <p:spPr>
          <a:xfrm>
            <a:off x="3648849" y="2862977"/>
            <a:ext cx="271480" cy="696265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直接连接符 1023"/>
          <p:cNvCxnSpPr>
            <a:stCxn id="9" idx="4"/>
          </p:cNvCxnSpPr>
          <p:nvPr/>
        </p:nvCxnSpPr>
        <p:spPr>
          <a:xfrm>
            <a:off x="3377369" y="2155895"/>
            <a:ext cx="186519" cy="491058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直接连接符 1027"/>
          <p:cNvCxnSpPr>
            <a:endCxn id="7" idx="3"/>
          </p:cNvCxnSpPr>
          <p:nvPr/>
        </p:nvCxnSpPr>
        <p:spPr>
          <a:xfrm flipV="1">
            <a:off x="5149949" y="2625862"/>
            <a:ext cx="624834" cy="381131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直接连接符 1029"/>
          <p:cNvCxnSpPr>
            <a:stCxn id="6" idx="6"/>
          </p:cNvCxnSpPr>
          <p:nvPr/>
        </p:nvCxnSpPr>
        <p:spPr>
          <a:xfrm flipV="1">
            <a:off x="4104717" y="3211109"/>
            <a:ext cx="683307" cy="424509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71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1907704" y="1969845"/>
            <a:ext cx="2629601" cy="432048"/>
          </a:xfrm>
          <a:prstGeom prst="parallelogram">
            <a:avLst>
              <a:gd name="adj" fmla="val 29922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1763688" y="1971856"/>
            <a:ext cx="126784" cy="430037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37305" y="1940228"/>
            <a:ext cx="1967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PPT</a:t>
            </a:r>
            <a:r>
              <a:rPr lang="zh-CN" altLang="en-US" sz="24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Microsoft Himalaya" pitchFamily="2" charset="0"/>
              </a:rPr>
              <a:t>首页练习</a:t>
            </a:r>
            <a:endParaRPr lang="zh-CN" altLang="en-US" sz="24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  <a:cs typeface="Microsoft Himalaya" pitchFamily="2" charset="0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4607793" y="2427417"/>
            <a:ext cx="2052439" cy="134461"/>
          </a:xfrm>
          <a:prstGeom prst="parallelogram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>
            <a:off x="6686872" y="2427416"/>
            <a:ext cx="144016" cy="134461"/>
          </a:xfrm>
          <a:prstGeom prst="parallelogram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1691680" y="2777901"/>
            <a:ext cx="2880320" cy="1"/>
          </a:xfrm>
          <a:prstGeom prst="line">
            <a:avLst/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955840" y="2017171"/>
            <a:ext cx="26084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ln w="12700">
                  <a:noFill/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幼圆" pitchFamily="49" charset="-122"/>
                <a:ea typeface="幼圆" pitchFamily="49" charset="-122"/>
              </a:defRPr>
            </a:lvl1pPr>
          </a:lstStyle>
          <a:p>
            <a:r>
              <a:rPr lang="en-US" altLang="zh-CN" sz="1400" dirty="0"/>
              <a:t>Microsoft Office PowerPoint</a:t>
            </a:r>
            <a:endParaRPr lang="zh-CN" altLang="en-US" sz="1400" dirty="0"/>
          </a:p>
        </p:txBody>
      </p:sp>
      <p:sp>
        <p:nvSpPr>
          <p:cNvPr id="14" name="TextBox 13"/>
          <p:cNvSpPr txBox="1"/>
          <p:nvPr/>
        </p:nvSpPr>
        <p:spPr>
          <a:xfrm>
            <a:off x="4551664" y="2624013"/>
            <a:ext cx="10823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40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幼圆" pitchFamily="49" charset="-122"/>
                <a:ea typeface="幼圆" pitchFamily="49" charset="-122"/>
              </a:defRPr>
            </a:lvl1pPr>
          </a:lstStyle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</a:rPr>
              <a:t>PowerPoint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0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-38100" y="942256"/>
            <a:ext cx="9220200" cy="3299191"/>
          </a:xfrm>
          <a:custGeom>
            <a:avLst/>
            <a:gdLst>
              <a:gd name="connsiteX0" fmla="*/ 0 w 9220200"/>
              <a:gd name="connsiteY0" fmla="*/ 0 h 3276600"/>
              <a:gd name="connsiteX1" fmla="*/ 3517900 w 9220200"/>
              <a:gd name="connsiteY1" fmla="*/ 1333500 h 3276600"/>
              <a:gd name="connsiteX2" fmla="*/ 9220200 w 9220200"/>
              <a:gd name="connsiteY2" fmla="*/ 723900 h 3276600"/>
              <a:gd name="connsiteX3" fmla="*/ 9169400 w 9220200"/>
              <a:gd name="connsiteY3" fmla="*/ 3276600 h 3276600"/>
              <a:gd name="connsiteX4" fmla="*/ 5638800 w 9220200"/>
              <a:gd name="connsiteY4" fmla="*/ 2324100 h 3276600"/>
              <a:gd name="connsiteX5" fmla="*/ 3771900 w 9220200"/>
              <a:gd name="connsiteY5" fmla="*/ 1460500 h 3276600"/>
              <a:gd name="connsiteX6" fmla="*/ 25400 w 9220200"/>
              <a:gd name="connsiteY6" fmla="*/ 2006600 h 3276600"/>
              <a:gd name="connsiteX7" fmla="*/ 0 w 9220200"/>
              <a:gd name="connsiteY7" fmla="*/ 0 h 3276600"/>
              <a:gd name="connsiteX0" fmla="*/ 0 w 9220200"/>
              <a:gd name="connsiteY0" fmla="*/ 0 h 3276600"/>
              <a:gd name="connsiteX1" fmla="*/ 3517900 w 9220200"/>
              <a:gd name="connsiteY1" fmla="*/ 1333500 h 3276600"/>
              <a:gd name="connsiteX2" fmla="*/ 9220200 w 9220200"/>
              <a:gd name="connsiteY2" fmla="*/ 723900 h 3276600"/>
              <a:gd name="connsiteX3" fmla="*/ 9169400 w 9220200"/>
              <a:gd name="connsiteY3" fmla="*/ 3276600 h 3276600"/>
              <a:gd name="connsiteX4" fmla="*/ 5638800 w 9220200"/>
              <a:gd name="connsiteY4" fmla="*/ 2324100 h 3276600"/>
              <a:gd name="connsiteX5" fmla="*/ 3771900 w 9220200"/>
              <a:gd name="connsiteY5" fmla="*/ 1460500 h 3276600"/>
              <a:gd name="connsiteX6" fmla="*/ 25400 w 9220200"/>
              <a:gd name="connsiteY6" fmla="*/ 2006600 h 3276600"/>
              <a:gd name="connsiteX7" fmla="*/ 0 w 9220200"/>
              <a:gd name="connsiteY7" fmla="*/ 0 h 3276600"/>
              <a:gd name="connsiteX0" fmla="*/ 0 w 9220200"/>
              <a:gd name="connsiteY0" fmla="*/ 0 h 3276600"/>
              <a:gd name="connsiteX1" fmla="*/ 3517900 w 9220200"/>
              <a:gd name="connsiteY1" fmla="*/ 1333500 h 3276600"/>
              <a:gd name="connsiteX2" fmla="*/ 9220200 w 9220200"/>
              <a:gd name="connsiteY2" fmla="*/ 723900 h 3276600"/>
              <a:gd name="connsiteX3" fmla="*/ 9169400 w 9220200"/>
              <a:gd name="connsiteY3" fmla="*/ 3276600 h 3276600"/>
              <a:gd name="connsiteX4" fmla="*/ 5638800 w 9220200"/>
              <a:gd name="connsiteY4" fmla="*/ 2324100 h 3276600"/>
              <a:gd name="connsiteX5" fmla="*/ 3771900 w 9220200"/>
              <a:gd name="connsiteY5" fmla="*/ 1460500 h 3276600"/>
              <a:gd name="connsiteX6" fmla="*/ 25400 w 9220200"/>
              <a:gd name="connsiteY6" fmla="*/ 2006600 h 3276600"/>
              <a:gd name="connsiteX7" fmla="*/ 0 w 9220200"/>
              <a:gd name="connsiteY7" fmla="*/ 0 h 3276600"/>
              <a:gd name="connsiteX0" fmla="*/ 0 w 9220200"/>
              <a:gd name="connsiteY0" fmla="*/ 0 h 3276600"/>
              <a:gd name="connsiteX1" fmla="*/ 3517900 w 9220200"/>
              <a:gd name="connsiteY1" fmla="*/ 1333500 h 3276600"/>
              <a:gd name="connsiteX2" fmla="*/ 9220200 w 9220200"/>
              <a:gd name="connsiteY2" fmla="*/ 723900 h 3276600"/>
              <a:gd name="connsiteX3" fmla="*/ 9169400 w 9220200"/>
              <a:gd name="connsiteY3" fmla="*/ 3276600 h 3276600"/>
              <a:gd name="connsiteX4" fmla="*/ 5638800 w 9220200"/>
              <a:gd name="connsiteY4" fmla="*/ 2324100 h 3276600"/>
              <a:gd name="connsiteX5" fmla="*/ 3771900 w 9220200"/>
              <a:gd name="connsiteY5" fmla="*/ 1460500 h 3276600"/>
              <a:gd name="connsiteX6" fmla="*/ 25400 w 9220200"/>
              <a:gd name="connsiteY6" fmla="*/ 2006600 h 3276600"/>
              <a:gd name="connsiteX7" fmla="*/ 0 w 9220200"/>
              <a:gd name="connsiteY7" fmla="*/ 0 h 3276600"/>
              <a:gd name="connsiteX0" fmla="*/ 0 w 9220200"/>
              <a:gd name="connsiteY0" fmla="*/ 0 h 3276600"/>
              <a:gd name="connsiteX1" fmla="*/ 3517900 w 9220200"/>
              <a:gd name="connsiteY1" fmla="*/ 1333500 h 3276600"/>
              <a:gd name="connsiteX2" fmla="*/ 9220200 w 9220200"/>
              <a:gd name="connsiteY2" fmla="*/ 723900 h 3276600"/>
              <a:gd name="connsiteX3" fmla="*/ 9169400 w 9220200"/>
              <a:gd name="connsiteY3" fmla="*/ 3276600 h 3276600"/>
              <a:gd name="connsiteX4" fmla="*/ 5638800 w 9220200"/>
              <a:gd name="connsiteY4" fmla="*/ 2324100 h 3276600"/>
              <a:gd name="connsiteX5" fmla="*/ 3771900 w 9220200"/>
              <a:gd name="connsiteY5" fmla="*/ 1460500 h 3276600"/>
              <a:gd name="connsiteX6" fmla="*/ 25400 w 9220200"/>
              <a:gd name="connsiteY6" fmla="*/ 2006600 h 3276600"/>
              <a:gd name="connsiteX7" fmla="*/ 0 w 9220200"/>
              <a:gd name="connsiteY7" fmla="*/ 0 h 3276600"/>
              <a:gd name="connsiteX0" fmla="*/ 0 w 9220200"/>
              <a:gd name="connsiteY0" fmla="*/ 0 h 3293278"/>
              <a:gd name="connsiteX1" fmla="*/ 3517900 w 9220200"/>
              <a:gd name="connsiteY1" fmla="*/ 1333500 h 3293278"/>
              <a:gd name="connsiteX2" fmla="*/ 9220200 w 9220200"/>
              <a:gd name="connsiteY2" fmla="*/ 723900 h 3293278"/>
              <a:gd name="connsiteX3" fmla="*/ 9169400 w 9220200"/>
              <a:gd name="connsiteY3" fmla="*/ 3276600 h 3293278"/>
              <a:gd name="connsiteX4" fmla="*/ 5638800 w 9220200"/>
              <a:gd name="connsiteY4" fmla="*/ 2324100 h 3293278"/>
              <a:gd name="connsiteX5" fmla="*/ 3771900 w 9220200"/>
              <a:gd name="connsiteY5" fmla="*/ 1460500 h 3293278"/>
              <a:gd name="connsiteX6" fmla="*/ 25400 w 9220200"/>
              <a:gd name="connsiteY6" fmla="*/ 2006600 h 3293278"/>
              <a:gd name="connsiteX7" fmla="*/ 0 w 9220200"/>
              <a:gd name="connsiteY7" fmla="*/ 0 h 3293278"/>
              <a:gd name="connsiteX0" fmla="*/ 0 w 9220200"/>
              <a:gd name="connsiteY0" fmla="*/ 0 h 3292996"/>
              <a:gd name="connsiteX1" fmla="*/ 3517900 w 9220200"/>
              <a:gd name="connsiteY1" fmla="*/ 1333500 h 3292996"/>
              <a:gd name="connsiteX2" fmla="*/ 9220200 w 9220200"/>
              <a:gd name="connsiteY2" fmla="*/ 723900 h 3292996"/>
              <a:gd name="connsiteX3" fmla="*/ 9169400 w 9220200"/>
              <a:gd name="connsiteY3" fmla="*/ 3276600 h 3292996"/>
              <a:gd name="connsiteX4" fmla="*/ 5692140 w 9220200"/>
              <a:gd name="connsiteY4" fmla="*/ 2308860 h 3292996"/>
              <a:gd name="connsiteX5" fmla="*/ 3771900 w 9220200"/>
              <a:gd name="connsiteY5" fmla="*/ 1460500 h 3292996"/>
              <a:gd name="connsiteX6" fmla="*/ 25400 w 9220200"/>
              <a:gd name="connsiteY6" fmla="*/ 2006600 h 3292996"/>
              <a:gd name="connsiteX7" fmla="*/ 0 w 9220200"/>
              <a:gd name="connsiteY7" fmla="*/ 0 h 3292996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200660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200660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200660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200660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199898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71900 w 9220200"/>
              <a:gd name="connsiteY5" fmla="*/ 1460500 h 3299191"/>
              <a:gd name="connsiteX6" fmla="*/ 25400 w 9220200"/>
              <a:gd name="connsiteY6" fmla="*/ 199898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169400 w 9220200"/>
              <a:gd name="connsiteY3" fmla="*/ 3276600 h 3299191"/>
              <a:gd name="connsiteX4" fmla="*/ 5692140 w 9220200"/>
              <a:gd name="connsiteY4" fmla="*/ 2308860 h 3299191"/>
              <a:gd name="connsiteX5" fmla="*/ 3718560 w 9220200"/>
              <a:gd name="connsiteY5" fmla="*/ 1452880 h 3299191"/>
              <a:gd name="connsiteX6" fmla="*/ 25400 w 9220200"/>
              <a:gd name="connsiteY6" fmla="*/ 1998980 h 3299191"/>
              <a:gd name="connsiteX7" fmla="*/ 0 w 9220200"/>
              <a:gd name="connsiteY7" fmla="*/ 0 h 3299191"/>
              <a:gd name="connsiteX0" fmla="*/ 0 w 9220200"/>
              <a:gd name="connsiteY0" fmla="*/ 0 h 3299191"/>
              <a:gd name="connsiteX1" fmla="*/ 3517900 w 9220200"/>
              <a:gd name="connsiteY1" fmla="*/ 1333500 h 3299191"/>
              <a:gd name="connsiteX2" fmla="*/ 9220200 w 9220200"/>
              <a:gd name="connsiteY2" fmla="*/ 723900 h 3299191"/>
              <a:gd name="connsiteX3" fmla="*/ 9212943 w 9220200"/>
              <a:gd name="connsiteY3" fmla="*/ 3276600 h 3299191"/>
              <a:gd name="connsiteX4" fmla="*/ 5692140 w 9220200"/>
              <a:gd name="connsiteY4" fmla="*/ 2308860 h 3299191"/>
              <a:gd name="connsiteX5" fmla="*/ 3718560 w 9220200"/>
              <a:gd name="connsiteY5" fmla="*/ 1452880 h 3299191"/>
              <a:gd name="connsiteX6" fmla="*/ 25400 w 9220200"/>
              <a:gd name="connsiteY6" fmla="*/ 1998980 h 3299191"/>
              <a:gd name="connsiteX7" fmla="*/ 0 w 9220200"/>
              <a:gd name="connsiteY7" fmla="*/ 0 h 329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220200" h="3299191">
                <a:moveTo>
                  <a:pt x="0" y="0"/>
                </a:moveTo>
                <a:cubicBezTo>
                  <a:pt x="1256453" y="414020"/>
                  <a:pt x="2490047" y="1049020"/>
                  <a:pt x="3517900" y="1333500"/>
                </a:cubicBezTo>
                <a:cubicBezTo>
                  <a:pt x="6226387" y="650240"/>
                  <a:pt x="8066193" y="713740"/>
                  <a:pt x="9220200" y="723900"/>
                </a:cubicBezTo>
                <a:lnTo>
                  <a:pt x="9212943" y="3276600"/>
                </a:lnTo>
                <a:cubicBezTo>
                  <a:pt x="8119896" y="3416300"/>
                  <a:pt x="6899487" y="2885440"/>
                  <a:pt x="5692140" y="2308860"/>
                </a:cubicBezTo>
                <a:cubicBezTo>
                  <a:pt x="5059680" y="1995593"/>
                  <a:pt x="4373880" y="1674707"/>
                  <a:pt x="3718560" y="1452880"/>
                </a:cubicBezTo>
                <a:cubicBezTo>
                  <a:pt x="3589867" y="1436793"/>
                  <a:pt x="1662853" y="1938867"/>
                  <a:pt x="25400" y="1998980"/>
                </a:cubicBezTo>
                <a:lnTo>
                  <a:pt x="0" y="0"/>
                </a:lnTo>
                <a:close/>
              </a:path>
            </a:pathLst>
          </a:custGeom>
          <a:solidFill>
            <a:srgbClr val="FF732C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-43543" y="1421188"/>
            <a:ext cx="9173029" cy="2366803"/>
          </a:xfrm>
          <a:custGeom>
            <a:avLst/>
            <a:gdLst>
              <a:gd name="connsiteX0" fmla="*/ 0 w 9173029"/>
              <a:gd name="connsiteY0" fmla="*/ 0 h 2365829"/>
              <a:gd name="connsiteX1" fmla="*/ 3744686 w 9173029"/>
              <a:gd name="connsiteY1" fmla="*/ 1001486 h 2365829"/>
              <a:gd name="connsiteX2" fmla="*/ 9173029 w 9173029"/>
              <a:gd name="connsiteY2" fmla="*/ 2365829 h 2365829"/>
              <a:gd name="connsiteX0" fmla="*/ 0 w 9173029"/>
              <a:gd name="connsiteY0" fmla="*/ 0 h 2365829"/>
              <a:gd name="connsiteX1" fmla="*/ 3744686 w 9173029"/>
              <a:gd name="connsiteY1" fmla="*/ 1001486 h 2365829"/>
              <a:gd name="connsiteX2" fmla="*/ 9173029 w 9173029"/>
              <a:gd name="connsiteY2" fmla="*/ 2365829 h 2365829"/>
              <a:gd name="connsiteX0" fmla="*/ 0 w 9173029"/>
              <a:gd name="connsiteY0" fmla="*/ 0 h 2367270"/>
              <a:gd name="connsiteX1" fmla="*/ 3744686 w 9173029"/>
              <a:gd name="connsiteY1" fmla="*/ 1001486 h 2367270"/>
              <a:gd name="connsiteX2" fmla="*/ 9173029 w 9173029"/>
              <a:gd name="connsiteY2" fmla="*/ 2365829 h 2367270"/>
              <a:gd name="connsiteX0" fmla="*/ 0 w 9173029"/>
              <a:gd name="connsiteY0" fmla="*/ 0 h 2366828"/>
              <a:gd name="connsiteX1" fmla="*/ 3744686 w 9173029"/>
              <a:gd name="connsiteY1" fmla="*/ 1001486 h 2366828"/>
              <a:gd name="connsiteX2" fmla="*/ 9173029 w 9173029"/>
              <a:gd name="connsiteY2" fmla="*/ 2365829 h 2366828"/>
              <a:gd name="connsiteX0" fmla="*/ 0 w 9173029"/>
              <a:gd name="connsiteY0" fmla="*/ 0 h 2366828"/>
              <a:gd name="connsiteX1" fmla="*/ 3744686 w 9173029"/>
              <a:gd name="connsiteY1" fmla="*/ 1001486 h 2366828"/>
              <a:gd name="connsiteX2" fmla="*/ 9173029 w 9173029"/>
              <a:gd name="connsiteY2" fmla="*/ 2365829 h 2366828"/>
              <a:gd name="connsiteX0" fmla="*/ 0 w 9173029"/>
              <a:gd name="connsiteY0" fmla="*/ 0 h 2366803"/>
              <a:gd name="connsiteX1" fmla="*/ 3768498 w 9173029"/>
              <a:gd name="connsiteY1" fmla="*/ 972911 h 2366803"/>
              <a:gd name="connsiteX2" fmla="*/ 9173029 w 9173029"/>
              <a:gd name="connsiteY2" fmla="*/ 2365829 h 2366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73029" h="2366803">
                <a:moveTo>
                  <a:pt x="0" y="0"/>
                </a:moveTo>
                <a:cubicBezTo>
                  <a:pt x="1349829" y="304801"/>
                  <a:pt x="2460546" y="585530"/>
                  <a:pt x="3768498" y="972911"/>
                </a:cubicBezTo>
                <a:cubicBezTo>
                  <a:pt x="4804230" y="1279668"/>
                  <a:pt x="7726438" y="2404533"/>
                  <a:pt x="9173029" y="2365829"/>
                </a:cubicBezTo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700" y="915566"/>
            <a:ext cx="9207500" cy="1333500"/>
          </a:xfrm>
          <a:custGeom>
            <a:avLst/>
            <a:gdLst>
              <a:gd name="connsiteX0" fmla="*/ 0 w 9207500"/>
              <a:gd name="connsiteY0" fmla="*/ 0 h 1333500"/>
              <a:gd name="connsiteX1" fmla="*/ 3594100 w 9207500"/>
              <a:gd name="connsiteY1" fmla="*/ 1333500 h 1333500"/>
              <a:gd name="connsiteX2" fmla="*/ 9207500 w 9207500"/>
              <a:gd name="connsiteY2" fmla="*/ 635000 h 1333500"/>
              <a:gd name="connsiteX3" fmla="*/ 9207500 w 9207500"/>
              <a:gd name="connsiteY3" fmla="*/ 635000 h 1333500"/>
              <a:gd name="connsiteX0" fmla="*/ 0 w 9207500"/>
              <a:gd name="connsiteY0" fmla="*/ 0 h 1333500"/>
              <a:gd name="connsiteX1" fmla="*/ 3594100 w 9207500"/>
              <a:gd name="connsiteY1" fmla="*/ 1333500 h 1333500"/>
              <a:gd name="connsiteX2" fmla="*/ 9207500 w 9207500"/>
              <a:gd name="connsiteY2" fmla="*/ 635000 h 1333500"/>
              <a:gd name="connsiteX3" fmla="*/ 9207500 w 9207500"/>
              <a:gd name="connsiteY3" fmla="*/ 635000 h 1333500"/>
              <a:gd name="connsiteX0" fmla="*/ 0 w 9207500"/>
              <a:gd name="connsiteY0" fmla="*/ 0 h 1333500"/>
              <a:gd name="connsiteX1" fmla="*/ 3594100 w 9207500"/>
              <a:gd name="connsiteY1" fmla="*/ 1333500 h 1333500"/>
              <a:gd name="connsiteX2" fmla="*/ 9207500 w 9207500"/>
              <a:gd name="connsiteY2" fmla="*/ 635000 h 1333500"/>
              <a:gd name="connsiteX3" fmla="*/ 9207500 w 9207500"/>
              <a:gd name="connsiteY3" fmla="*/ 635000 h 1333500"/>
              <a:gd name="connsiteX0" fmla="*/ 0 w 9207500"/>
              <a:gd name="connsiteY0" fmla="*/ 0 h 1333500"/>
              <a:gd name="connsiteX1" fmla="*/ 3594100 w 9207500"/>
              <a:gd name="connsiteY1" fmla="*/ 1333500 h 1333500"/>
              <a:gd name="connsiteX2" fmla="*/ 9207500 w 9207500"/>
              <a:gd name="connsiteY2" fmla="*/ 635000 h 1333500"/>
              <a:gd name="connsiteX3" fmla="*/ 9207500 w 9207500"/>
              <a:gd name="connsiteY3" fmla="*/ 635000 h 1333500"/>
              <a:gd name="connsiteX0" fmla="*/ 0 w 9207500"/>
              <a:gd name="connsiteY0" fmla="*/ 0 h 1333500"/>
              <a:gd name="connsiteX1" fmla="*/ 3594100 w 9207500"/>
              <a:gd name="connsiteY1" fmla="*/ 1333500 h 1333500"/>
              <a:gd name="connsiteX2" fmla="*/ 9207500 w 9207500"/>
              <a:gd name="connsiteY2" fmla="*/ 635000 h 1333500"/>
              <a:gd name="connsiteX3" fmla="*/ 9207500 w 9207500"/>
              <a:gd name="connsiteY3" fmla="*/ 6350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07500" h="1333500">
                <a:moveTo>
                  <a:pt x="0" y="0"/>
                </a:moveTo>
                <a:cubicBezTo>
                  <a:pt x="1236133" y="330200"/>
                  <a:pt x="2167467" y="711200"/>
                  <a:pt x="3594100" y="1333500"/>
                </a:cubicBezTo>
                <a:cubicBezTo>
                  <a:pt x="5503333" y="287867"/>
                  <a:pt x="7895167" y="499533"/>
                  <a:pt x="9207500" y="635000"/>
                </a:cubicBezTo>
                <a:lnTo>
                  <a:pt x="9207500" y="635000"/>
                </a:lnTo>
              </a:path>
            </a:pathLst>
          </a:cu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3543300" y="1055266"/>
            <a:ext cx="5638800" cy="1193800"/>
          </a:xfrm>
          <a:custGeom>
            <a:avLst/>
            <a:gdLst>
              <a:gd name="connsiteX0" fmla="*/ 0 w 5638800"/>
              <a:gd name="connsiteY0" fmla="*/ 1193800 h 1193800"/>
              <a:gd name="connsiteX1" fmla="*/ 5638800 w 5638800"/>
              <a:gd name="connsiteY1" fmla="*/ 0 h 1193800"/>
              <a:gd name="connsiteX0" fmla="*/ 0 w 5638800"/>
              <a:gd name="connsiteY0" fmla="*/ 1193800 h 1193800"/>
              <a:gd name="connsiteX1" fmla="*/ 2413000 w 5638800"/>
              <a:gd name="connsiteY1" fmla="*/ 457200 h 1193800"/>
              <a:gd name="connsiteX2" fmla="*/ 5638800 w 5638800"/>
              <a:gd name="connsiteY2" fmla="*/ 0 h 1193800"/>
              <a:gd name="connsiteX0" fmla="*/ 0 w 5638800"/>
              <a:gd name="connsiteY0" fmla="*/ 1193800 h 1193800"/>
              <a:gd name="connsiteX1" fmla="*/ 2413000 w 5638800"/>
              <a:gd name="connsiteY1" fmla="*/ 457200 h 1193800"/>
              <a:gd name="connsiteX2" fmla="*/ 5638800 w 5638800"/>
              <a:gd name="connsiteY2" fmla="*/ 0 h 1193800"/>
              <a:gd name="connsiteX0" fmla="*/ 0 w 5638800"/>
              <a:gd name="connsiteY0" fmla="*/ 1193800 h 1193800"/>
              <a:gd name="connsiteX1" fmla="*/ 2413000 w 5638800"/>
              <a:gd name="connsiteY1" fmla="*/ 457200 h 1193800"/>
              <a:gd name="connsiteX2" fmla="*/ 5638800 w 5638800"/>
              <a:gd name="connsiteY2" fmla="*/ 0 h 11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38800" h="1193800">
                <a:moveTo>
                  <a:pt x="0" y="1193800"/>
                </a:moveTo>
                <a:cubicBezTo>
                  <a:pt x="643467" y="1058333"/>
                  <a:pt x="1769533" y="592667"/>
                  <a:pt x="2413000" y="457200"/>
                </a:cubicBezTo>
                <a:cubicBezTo>
                  <a:pt x="3691467" y="114300"/>
                  <a:pt x="4817533" y="12700"/>
                  <a:pt x="5638800" y="0"/>
                </a:cubicBezTo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2395116"/>
            <a:ext cx="9194800" cy="2183225"/>
          </a:xfrm>
          <a:custGeom>
            <a:avLst/>
            <a:gdLst>
              <a:gd name="connsiteX0" fmla="*/ 0 w 9194800"/>
              <a:gd name="connsiteY0" fmla="*/ 825500 h 2184400"/>
              <a:gd name="connsiteX1" fmla="*/ 3721100 w 9194800"/>
              <a:gd name="connsiteY1" fmla="*/ 0 h 2184400"/>
              <a:gd name="connsiteX2" fmla="*/ 9194800 w 9194800"/>
              <a:gd name="connsiteY2" fmla="*/ 2184400 h 2184400"/>
              <a:gd name="connsiteX0" fmla="*/ 0 w 9194800"/>
              <a:gd name="connsiteY0" fmla="*/ 825500 h 2184400"/>
              <a:gd name="connsiteX1" fmla="*/ 3721100 w 9194800"/>
              <a:gd name="connsiteY1" fmla="*/ 0 h 2184400"/>
              <a:gd name="connsiteX2" fmla="*/ 9194800 w 9194800"/>
              <a:gd name="connsiteY2" fmla="*/ 2184400 h 2184400"/>
              <a:gd name="connsiteX0" fmla="*/ 0 w 9194800"/>
              <a:gd name="connsiteY0" fmla="*/ 825500 h 2184400"/>
              <a:gd name="connsiteX1" fmla="*/ 3721100 w 9194800"/>
              <a:gd name="connsiteY1" fmla="*/ 0 h 2184400"/>
              <a:gd name="connsiteX2" fmla="*/ 9194800 w 9194800"/>
              <a:gd name="connsiteY2" fmla="*/ 2184400 h 2184400"/>
              <a:gd name="connsiteX0" fmla="*/ 0 w 9194800"/>
              <a:gd name="connsiteY0" fmla="*/ 825500 h 2184400"/>
              <a:gd name="connsiteX1" fmla="*/ 3721100 w 9194800"/>
              <a:gd name="connsiteY1" fmla="*/ 0 h 2184400"/>
              <a:gd name="connsiteX2" fmla="*/ 9194800 w 9194800"/>
              <a:gd name="connsiteY2" fmla="*/ 2184400 h 2184400"/>
              <a:gd name="connsiteX0" fmla="*/ 0 w 9194800"/>
              <a:gd name="connsiteY0" fmla="*/ 825500 h 2215112"/>
              <a:gd name="connsiteX1" fmla="*/ 3721100 w 9194800"/>
              <a:gd name="connsiteY1" fmla="*/ 0 h 2215112"/>
              <a:gd name="connsiteX2" fmla="*/ 9194800 w 9194800"/>
              <a:gd name="connsiteY2" fmla="*/ 2184400 h 2215112"/>
              <a:gd name="connsiteX0" fmla="*/ 0 w 9194800"/>
              <a:gd name="connsiteY0" fmla="*/ 825500 h 2210007"/>
              <a:gd name="connsiteX1" fmla="*/ 3721100 w 9194800"/>
              <a:gd name="connsiteY1" fmla="*/ 0 h 2210007"/>
              <a:gd name="connsiteX2" fmla="*/ 9194800 w 9194800"/>
              <a:gd name="connsiteY2" fmla="*/ 2184400 h 2210007"/>
              <a:gd name="connsiteX0" fmla="*/ 0 w 9194800"/>
              <a:gd name="connsiteY0" fmla="*/ 825500 h 2202116"/>
              <a:gd name="connsiteX1" fmla="*/ 3721100 w 9194800"/>
              <a:gd name="connsiteY1" fmla="*/ 0 h 2202116"/>
              <a:gd name="connsiteX2" fmla="*/ 9194800 w 9194800"/>
              <a:gd name="connsiteY2" fmla="*/ 2184400 h 2202116"/>
              <a:gd name="connsiteX0" fmla="*/ 0 w 9194800"/>
              <a:gd name="connsiteY0" fmla="*/ 815975 h 2192670"/>
              <a:gd name="connsiteX1" fmla="*/ 3716337 w 9194800"/>
              <a:gd name="connsiteY1" fmla="*/ 0 h 2192670"/>
              <a:gd name="connsiteX2" fmla="*/ 9194800 w 9194800"/>
              <a:gd name="connsiteY2" fmla="*/ 2174875 h 2192670"/>
              <a:gd name="connsiteX0" fmla="*/ 0 w 9194800"/>
              <a:gd name="connsiteY0" fmla="*/ 806450 h 2183225"/>
              <a:gd name="connsiteX1" fmla="*/ 3709193 w 9194800"/>
              <a:gd name="connsiteY1" fmla="*/ 0 h 2183225"/>
              <a:gd name="connsiteX2" fmla="*/ 9194800 w 9194800"/>
              <a:gd name="connsiteY2" fmla="*/ 2165350 h 2183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194800" h="2183225">
                <a:moveTo>
                  <a:pt x="0" y="806450"/>
                </a:moveTo>
                <a:cubicBezTo>
                  <a:pt x="2091267" y="937683"/>
                  <a:pt x="3141926" y="237067"/>
                  <a:pt x="3709193" y="0"/>
                </a:cubicBezTo>
                <a:cubicBezTo>
                  <a:pt x="4822560" y="436033"/>
                  <a:pt x="8005233" y="2389717"/>
                  <a:pt x="9194800" y="2165350"/>
                </a:cubicBezTo>
              </a:path>
            </a:pathLst>
          </a:custGeom>
          <a:ln w="1905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-25400" y="2395910"/>
            <a:ext cx="3752850" cy="983456"/>
          </a:xfrm>
          <a:custGeom>
            <a:avLst/>
            <a:gdLst>
              <a:gd name="connsiteX0" fmla="*/ 0 w 3771900"/>
              <a:gd name="connsiteY0" fmla="*/ 990600 h 990600"/>
              <a:gd name="connsiteX1" fmla="*/ 3771900 w 3771900"/>
              <a:gd name="connsiteY1" fmla="*/ 0 h 990600"/>
              <a:gd name="connsiteX0" fmla="*/ 0 w 3771900"/>
              <a:gd name="connsiteY0" fmla="*/ 990600 h 990600"/>
              <a:gd name="connsiteX1" fmla="*/ 3771900 w 3771900"/>
              <a:gd name="connsiteY1" fmla="*/ 0 h 990600"/>
              <a:gd name="connsiteX0" fmla="*/ 0 w 3771900"/>
              <a:gd name="connsiteY0" fmla="*/ 990600 h 990600"/>
              <a:gd name="connsiteX1" fmla="*/ 3771900 w 3771900"/>
              <a:gd name="connsiteY1" fmla="*/ 0 h 990600"/>
              <a:gd name="connsiteX0" fmla="*/ 0 w 3752850"/>
              <a:gd name="connsiteY0" fmla="*/ 983456 h 983456"/>
              <a:gd name="connsiteX1" fmla="*/ 3752850 w 3752850"/>
              <a:gd name="connsiteY1" fmla="*/ 0 h 983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52850" h="983456">
                <a:moveTo>
                  <a:pt x="0" y="983456"/>
                </a:moveTo>
                <a:cubicBezTo>
                  <a:pt x="1295400" y="780256"/>
                  <a:pt x="2571750" y="520700"/>
                  <a:pt x="3752850" y="0"/>
                </a:cubicBezTo>
              </a:path>
            </a:pathLst>
          </a:cu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652119" y="2052899"/>
            <a:ext cx="31293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3600" spc="300" dirty="0">
              <a:ln w="18415" cmpd="sng">
                <a:noFill/>
                <a:prstDash val="solid"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10391" y="2763479"/>
            <a:ext cx="2412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ozuka Gothic Pro L" pitchFamily="34" charset="-128"/>
                <a:ea typeface="Kozuka Gothic Pro L" pitchFamily="34" charset="-128"/>
              </a:rPr>
              <a:t>Microsoft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ozuka Gothic Pro L" pitchFamily="34" charset="-128"/>
                <a:ea typeface="Kozuka Gothic Pro L" pitchFamily="34" charset="-128"/>
              </a:rPr>
              <a:t>Office</a:t>
            </a:r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ozuka Gothic Pro L" pitchFamily="34" charset="-128"/>
                <a:ea typeface="Kozuka Gothic Pro L" pitchFamily="34" charset="-128"/>
              </a:rPr>
              <a:t> </a:t>
            </a:r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400" dirty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ozuka Gothic Pro L" pitchFamily="34" charset="-128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5026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85000"/>
              <a:lumOff val="1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27884" y="1527634"/>
            <a:ext cx="2088232" cy="2088232"/>
          </a:xfrm>
          <a:prstGeom prst="rect">
            <a:avLst/>
          </a:prstGeom>
          <a:solidFill>
            <a:srgbClr val="8074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9106" y="2705100"/>
            <a:ext cx="910766" cy="910766"/>
          </a:xfrm>
          <a:prstGeom prst="rect">
            <a:avLst/>
          </a:prstGeom>
          <a:solidFill>
            <a:srgbClr val="807465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106"/>
          <p:cNvSpPr>
            <a:spLocks noEditPoints="1"/>
          </p:cNvSpPr>
          <p:nvPr/>
        </p:nvSpPr>
        <p:spPr bwMode="auto">
          <a:xfrm>
            <a:off x="2661892" y="2865575"/>
            <a:ext cx="589816" cy="589816"/>
          </a:xfrm>
          <a:custGeom>
            <a:avLst/>
            <a:gdLst>
              <a:gd name="T0" fmla="*/ 73 w 114"/>
              <a:gd name="T1" fmla="*/ 0 h 115"/>
              <a:gd name="T2" fmla="*/ 23 w 114"/>
              <a:gd name="T3" fmla="*/ 0 h 115"/>
              <a:gd name="T4" fmla="*/ 0 w 114"/>
              <a:gd name="T5" fmla="*/ 103 h 115"/>
              <a:gd name="T6" fmla="*/ 30 w 114"/>
              <a:gd name="T7" fmla="*/ 103 h 115"/>
              <a:gd name="T8" fmla="*/ 37 w 114"/>
              <a:gd name="T9" fmla="*/ 69 h 115"/>
              <a:gd name="T10" fmla="*/ 58 w 114"/>
              <a:gd name="T11" fmla="*/ 69 h 115"/>
              <a:gd name="T12" fmla="*/ 100 w 114"/>
              <a:gd name="T13" fmla="*/ 35 h 115"/>
              <a:gd name="T14" fmla="*/ 73 w 114"/>
              <a:gd name="T15" fmla="*/ 0 h 115"/>
              <a:gd name="T16" fmla="*/ 51 w 114"/>
              <a:gd name="T17" fmla="*/ 49 h 115"/>
              <a:gd name="T18" fmla="*/ 41 w 114"/>
              <a:gd name="T19" fmla="*/ 49 h 115"/>
              <a:gd name="T20" fmla="*/ 48 w 114"/>
              <a:gd name="T21" fmla="*/ 21 h 115"/>
              <a:gd name="T22" fmla="*/ 62 w 114"/>
              <a:gd name="T23" fmla="*/ 21 h 115"/>
              <a:gd name="T24" fmla="*/ 72 w 114"/>
              <a:gd name="T25" fmla="*/ 28 h 115"/>
              <a:gd name="T26" fmla="*/ 70 w 114"/>
              <a:gd name="T27" fmla="*/ 28 h 115"/>
              <a:gd name="T28" fmla="*/ 56 w 114"/>
              <a:gd name="T29" fmla="*/ 28 h 115"/>
              <a:gd name="T30" fmla="*/ 51 w 114"/>
              <a:gd name="T31" fmla="*/ 49 h 115"/>
              <a:gd name="T32" fmla="*/ 72 w 114"/>
              <a:gd name="T33" fmla="*/ 35 h 115"/>
              <a:gd name="T34" fmla="*/ 56 w 114"/>
              <a:gd name="T35" fmla="*/ 49 h 115"/>
              <a:gd name="T36" fmla="*/ 59 w 114"/>
              <a:gd name="T37" fmla="*/ 34 h 115"/>
              <a:gd name="T38" fmla="*/ 72 w 114"/>
              <a:gd name="T39" fmla="*/ 34 h 115"/>
              <a:gd name="T40" fmla="*/ 72 w 114"/>
              <a:gd name="T41" fmla="*/ 35 h 115"/>
              <a:gd name="T42" fmla="*/ 108 w 114"/>
              <a:gd name="T43" fmla="*/ 42 h 115"/>
              <a:gd name="T44" fmla="*/ 107 w 114"/>
              <a:gd name="T45" fmla="*/ 23 h 115"/>
              <a:gd name="T46" fmla="*/ 111 w 114"/>
              <a:gd name="T47" fmla="*/ 48 h 115"/>
              <a:gd name="T48" fmla="*/ 70 w 114"/>
              <a:gd name="T49" fmla="*/ 81 h 115"/>
              <a:gd name="T50" fmla="*/ 49 w 114"/>
              <a:gd name="T51" fmla="*/ 81 h 115"/>
              <a:gd name="T52" fmla="*/ 41 w 114"/>
              <a:gd name="T53" fmla="*/ 115 h 115"/>
              <a:gd name="T54" fmla="*/ 12 w 114"/>
              <a:gd name="T55" fmla="*/ 115 h 115"/>
              <a:gd name="T56" fmla="*/ 13 w 114"/>
              <a:gd name="T57" fmla="*/ 110 h 115"/>
              <a:gd name="T58" fmla="*/ 38 w 114"/>
              <a:gd name="T59" fmla="*/ 110 h 115"/>
              <a:gd name="T60" fmla="*/ 45 w 114"/>
              <a:gd name="T61" fmla="*/ 76 h 115"/>
              <a:gd name="T62" fmla="*/ 66 w 114"/>
              <a:gd name="T63" fmla="*/ 76 h 115"/>
              <a:gd name="T64" fmla="*/ 108 w 114"/>
              <a:gd name="T65" fmla="*/ 42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4" h="115">
                <a:moveTo>
                  <a:pt x="73" y="0"/>
                </a:moveTo>
                <a:cubicBezTo>
                  <a:pt x="23" y="0"/>
                  <a:pt x="23" y="0"/>
                  <a:pt x="23" y="0"/>
                </a:cubicBezTo>
                <a:cubicBezTo>
                  <a:pt x="0" y="103"/>
                  <a:pt x="0" y="103"/>
                  <a:pt x="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7" y="69"/>
                  <a:pt x="37" y="69"/>
                  <a:pt x="37" y="69"/>
                </a:cubicBezTo>
                <a:cubicBezTo>
                  <a:pt x="58" y="69"/>
                  <a:pt x="58" y="69"/>
                  <a:pt x="58" y="69"/>
                </a:cubicBezTo>
                <a:cubicBezTo>
                  <a:pt x="78" y="69"/>
                  <a:pt x="95" y="56"/>
                  <a:pt x="100" y="35"/>
                </a:cubicBezTo>
                <a:cubicBezTo>
                  <a:pt x="105" y="11"/>
                  <a:pt x="88" y="0"/>
                  <a:pt x="73" y="0"/>
                </a:cubicBezTo>
                <a:close/>
                <a:moveTo>
                  <a:pt x="51" y="49"/>
                </a:moveTo>
                <a:cubicBezTo>
                  <a:pt x="41" y="49"/>
                  <a:pt x="41" y="49"/>
                  <a:pt x="41" y="49"/>
                </a:cubicBezTo>
                <a:cubicBezTo>
                  <a:pt x="48" y="21"/>
                  <a:pt x="48" y="21"/>
                  <a:pt x="48" y="21"/>
                </a:cubicBezTo>
                <a:cubicBezTo>
                  <a:pt x="62" y="21"/>
                  <a:pt x="62" y="21"/>
                  <a:pt x="62" y="21"/>
                </a:cubicBezTo>
                <a:cubicBezTo>
                  <a:pt x="67" y="21"/>
                  <a:pt x="71" y="24"/>
                  <a:pt x="72" y="28"/>
                </a:cubicBezTo>
                <a:cubicBezTo>
                  <a:pt x="71" y="28"/>
                  <a:pt x="71" y="28"/>
                  <a:pt x="70" y="28"/>
                </a:cubicBezTo>
                <a:cubicBezTo>
                  <a:pt x="56" y="28"/>
                  <a:pt x="56" y="28"/>
                  <a:pt x="56" y="28"/>
                </a:cubicBezTo>
                <a:lnTo>
                  <a:pt x="51" y="49"/>
                </a:lnTo>
                <a:close/>
                <a:moveTo>
                  <a:pt x="72" y="35"/>
                </a:moveTo>
                <a:cubicBezTo>
                  <a:pt x="70" y="43"/>
                  <a:pt x="63" y="49"/>
                  <a:pt x="56" y="49"/>
                </a:cubicBezTo>
                <a:cubicBezTo>
                  <a:pt x="59" y="34"/>
                  <a:pt x="59" y="34"/>
                  <a:pt x="59" y="34"/>
                </a:cubicBezTo>
                <a:cubicBezTo>
                  <a:pt x="72" y="34"/>
                  <a:pt x="72" y="34"/>
                  <a:pt x="72" y="34"/>
                </a:cubicBezTo>
                <a:cubicBezTo>
                  <a:pt x="72" y="34"/>
                  <a:pt x="72" y="35"/>
                  <a:pt x="72" y="35"/>
                </a:cubicBezTo>
                <a:moveTo>
                  <a:pt x="108" y="42"/>
                </a:moveTo>
                <a:cubicBezTo>
                  <a:pt x="110" y="34"/>
                  <a:pt x="109" y="28"/>
                  <a:pt x="107" y="23"/>
                </a:cubicBezTo>
                <a:cubicBezTo>
                  <a:pt x="111" y="28"/>
                  <a:pt x="114" y="37"/>
                  <a:pt x="111" y="48"/>
                </a:cubicBezTo>
                <a:cubicBezTo>
                  <a:pt x="107" y="69"/>
                  <a:pt x="90" y="81"/>
                  <a:pt x="70" y="81"/>
                </a:cubicBezTo>
                <a:cubicBezTo>
                  <a:pt x="49" y="81"/>
                  <a:pt x="49" y="81"/>
                  <a:pt x="49" y="81"/>
                </a:cubicBezTo>
                <a:cubicBezTo>
                  <a:pt x="41" y="115"/>
                  <a:pt x="41" y="115"/>
                  <a:pt x="41" y="115"/>
                </a:cubicBezTo>
                <a:cubicBezTo>
                  <a:pt x="12" y="115"/>
                  <a:pt x="12" y="115"/>
                  <a:pt x="12" y="115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38" y="110"/>
                  <a:pt x="38" y="110"/>
                  <a:pt x="38" y="110"/>
                </a:cubicBezTo>
                <a:cubicBezTo>
                  <a:pt x="45" y="76"/>
                  <a:pt x="45" y="76"/>
                  <a:pt x="4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6" y="76"/>
                  <a:pt x="103" y="63"/>
                  <a:pt x="108" y="4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707904" y="1885077"/>
            <a:ext cx="2534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800" spc="3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首页练习</a:t>
            </a:r>
            <a:endParaRPr lang="zh-CN" altLang="en-US" sz="2800" spc="3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28848" y="2571750"/>
            <a:ext cx="1486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Microsoft Office </a:t>
            </a:r>
            <a:endParaRPr lang="en-US" altLang="zh-CN" sz="1400" dirty="0" smtClean="0">
              <a:ln w="18415" cmpd="sng">
                <a:noFill/>
                <a:prstDash val="solid"/>
              </a:ln>
              <a:solidFill>
                <a:srgbClr val="FFFFFF"/>
              </a:solidFill>
              <a:latin typeface="Kozuka Gothic Pro L" pitchFamily="34" charset="-128"/>
              <a:ea typeface="Kozuka Gothic Pro L" pitchFamily="34" charset="-128"/>
            </a:endParaRPr>
          </a:p>
          <a:p>
            <a:pPr algn="ctr"/>
            <a:r>
              <a:rPr lang="en-US" altLang="zh-CN" sz="140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latin typeface="Kozuka Gothic Pro L" pitchFamily="34" charset="-128"/>
                <a:ea typeface="Kozuka Gothic Pro L" pitchFamily="34" charset="-128"/>
              </a:rPr>
              <a:t>PowerPoint</a:t>
            </a:r>
            <a:endParaRPr lang="zh-CN" altLang="en-US" sz="1400" dirty="0">
              <a:ln w="18415" cmpd="sng">
                <a:noFill/>
                <a:prstDash val="solid"/>
              </a:ln>
              <a:solidFill>
                <a:srgbClr val="FFFFFF"/>
              </a:solidFill>
              <a:latin typeface="Kozuka Gothic Pro L" pitchFamily="34" charset="-128"/>
              <a:ea typeface="Kozuka Gothic Pro L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2677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2436</TotalTime>
  <Words>212</Words>
  <Application>Microsoft Office PowerPoint</Application>
  <PresentationFormat>全屏显示(16:9)</PresentationFormat>
  <Paragraphs>55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42" baseType="lpstr">
      <vt:lpstr>Adobe Gothic Std B</vt:lpstr>
      <vt:lpstr>Berlin Sans FB</vt:lpstr>
      <vt:lpstr>DFMincho-UB</vt:lpstr>
      <vt:lpstr>Kozuka Gothic Pro EL</vt:lpstr>
      <vt:lpstr>Kozuka Gothic Pro L</vt:lpstr>
      <vt:lpstr>Kozuka Gothic Pro M</vt:lpstr>
      <vt:lpstr>Meiryo</vt:lpstr>
      <vt:lpstr>Microsoft JhengHei</vt:lpstr>
      <vt:lpstr>Square721 Cn BT</vt:lpstr>
      <vt:lpstr>华文琥珀</vt:lpstr>
      <vt:lpstr>宋体</vt:lpstr>
      <vt:lpstr>微软雅黑</vt:lpstr>
      <vt:lpstr>幼圆</vt:lpstr>
      <vt:lpstr>造字工房悦黑体验版特细长体</vt:lpstr>
      <vt:lpstr>Aharoni</vt:lpstr>
      <vt:lpstr>Arial</vt:lpstr>
      <vt:lpstr>Bauhaus 93</vt:lpstr>
      <vt:lpstr>Broadway</vt:lpstr>
      <vt:lpstr>Calibri</vt:lpstr>
      <vt:lpstr>Calibri Light</vt:lpstr>
      <vt:lpstr>Microsoft Himalaya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</dc:creator>
  <cp:lastModifiedBy>Administrator</cp:lastModifiedBy>
  <cp:revision>225</cp:revision>
  <dcterms:created xsi:type="dcterms:W3CDTF">2015-08-13T06:56:32Z</dcterms:created>
  <dcterms:modified xsi:type="dcterms:W3CDTF">2016-02-04T02:17:06Z</dcterms:modified>
</cp:coreProperties>
</file>