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42"/>
  </p:sldMasterIdLst>
  <p:sldIdLst>
    <p:sldId id="256" r:id="rId343"/>
    <p:sldId id="257" r:id="rId344"/>
    <p:sldId id="258" r:id="rId345"/>
    <p:sldId id="259" r:id="rId346"/>
    <p:sldId id="260" r:id="rId347"/>
    <p:sldId id="261" r:id="rId348"/>
    <p:sldId id="262" r:id="rId349"/>
    <p:sldId id="263" r:id="rId350"/>
    <p:sldId id="264" r:id="rId351"/>
    <p:sldId id="265" r:id="rId352"/>
    <p:sldId id="266" r:id="rId353"/>
    <p:sldId id="267" r:id="rId354"/>
    <p:sldId id="268" r:id="rId3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6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299" Type="http://schemas.openxmlformats.org/officeDocument/2006/relationships/customXml" Target="../customXml/item299.xml"/><Relationship Id="rId21" Type="http://schemas.openxmlformats.org/officeDocument/2006/relationships/customXml" Target="../customXml/item21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24" Type="http://schemas.openxmlformats.org/officeDocument/2006/relationships/customXml" Target="../customXml/item324.xml"/><Relationship Id="rId170" Type="http://schemas.openxmlformats.org/officeDocument/2006/relationships/customXml" Target="../customXml/item170.xml"/><Relationship Id="rId226" Type="http://schemas.openxmlformats.org/officeDocument/2006/relationships/customXml" Target="../customXml/item226.xml"/><Relationship Id="rId268" Type="http://schemas.openxmlformats.org/officeDocument/2006/relationships/customXml" Target="../customXml/item268.xml"/><Relationship Id="rId32" Type="http://schemas.openxmlformats.org/officeDocument/2006/relationships/customXml" Target="../customXml/item32.xml"/><Relationship Id="rId74" Type="http://schemas.openxmlformats.org/officeDocument/2006/relationships/customXml" Target="../customXml/item74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" Type="http://schemas.openxmlformats.org/officeDocument/2006/relationships/customXml" Target="../customXml/item5.xml"/><Relationship Id="rId181" Type="http://schemas.openxmlformats.org/officeDocument/2006/relationships/customXml" Target="../customXml/item181.xml"/><Relationship Id="rId237" Type="http://schemas.openxmlformats.org/officeDocument/2006/relationships/customXml" Target="../customXml/item237.xml"/><Relationship Id="rId279" Type="http://schemas.openxmlformats.org/officeDocument/2006/relationships/customXml" Target="../customXml/item279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46" Type="http://schemas.openxmlformats.org/officeDocument/2006/relationships/slide" Target="slides/slide4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248" Type="http://schemas.openxmlformats.org/officeDocument/2006/relationships/customXml" Target="../customXml/item248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357" Type="http://schemas.openxmlformats.org/officeDocument/2006/relationships/viewProps" Target="viewProps.xml"/><Relationship Id="rId54" Type="http://schemas.openxmlformats.org/officeDocument/2006/relationships/customXml" Target="../customXml/item54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217" Type="http://schemas.openxmlformats.org/officeDocument/2006/relationships/customXml" Target="../customXml/item217.xml"/><Relationship Id="rId259" Type="http://schemas.openxmlformats.org/officeDocument/2006/relationships/customXml" Target="../customXml/item259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270" Type="http://schemas.openxmlformats.org/officeDocument/2006/relationships/customXml" Target="../customXml/item270.xml"/><Relationship Id="rId326" Type="http://schemas.openxmlformats.org/officeDocument/2006/relationships/customXml" Target="../customXml/item326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172" Type="http://schemas.openxmlformats.org/officeDocument/2006/relationships/customXml" Target="../customXml/item172.xml"/><Relationship Id="rId228" Type="http://schemas.openxmlformats.org/officeDocument/2006/relationships/customXml" Target="../customXml/item228.xml"/><Relationship Id="rId281" Type="http://schemas.openxmlformats.org/officeDocument/2006/relationships/customXml" Target="../customXml/item281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7" Type="http://schemas.openxmlformats.org/officeDocument/2006/relationships/customXml" Target="../customXml/item7.xml"/><Relationship Id="rId183" Type="http://schemas.openxmlformats.org/officeDocument/2006/relationships/customXml" Target="../customXml/item183.xml"/><Relationship Id="rId239" Type="http://schemas.openxmlformats.org/officeDocument/2006/relationships/customXml" Target="../customXml/item239.xml"/><Relationship Id="rId250" Type="http://schemas.openxmlformats.org/officeDocument/2006/relationships/customXml" Target="../customXml/item250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45" Type="http://schemas.openxmlformats.org/officeDocument/2006/relationships/customXml" Target="../customXml/item45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348" Type="http://schemas.openxmlformats.org/officeDocument/2006/relationships/slide" Target="slides/slide6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261" Type="http://schemas.openxmlformats.org/officeDocument/2006/relationships/customXml" Target="../customXml/item26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tableStyles" Target="tableStyles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230" Type="http://schemas.openxmlformats.org/officeDocument/2006/relationships/customXml" Target="../customXml/item230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28" Type="http://schemas.openxmlformats.org/officeDocument/2006/relationships/customXml" Target="../customXml/item328.xml"/><Relationship Id="rId349" Type="http://schemas.openxmlformats.org/officeDocument/2006/relationships/slide" Target="slides/slide7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32" Type="http://schemas.openxmlformats.org/officeDocument/2006/relationships/customXml" Target="../customXml/item132.xml"/><Relationship Id="rId153" Type="http://schemas.openxmlformats.org/officeDocument/2006/relationships/customXml" Target="../customXml/item153.xml"/><Relationship Id="rId174" Type="http://schemas.openxmlformats.org/officeDocument/2006/relationships/customXml" Target="../customXml/item174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220" Type="http://schemas.openxmlformats.org/officeDocument/2006/relationships/customXml" Target="../customXml/item220.xml"/><Relationship Id="rId241" Type="http://schemas.openxmlformats.org/officeDocument/2006/relationships/customXml" Target="../customXml/item24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283" Type="http://schemas.openxmlformats.org/officeDocument/2006/relationships/customXml" Target="../customXml/item283.xml"/><Relationship Id="rId318" Type="http://schemas.openxmlformats.org/officeDocument/2006/relationships/customXml" Target="../customXml/item318.xml"/><Relationship Id="rId339" Type="http://schemas.openxmlformats.org/officeDocument/2006/relationships/customXml" Target="../customXml/item339.xml"/><Relationship Id="rId78" Type="http://schemas.openxmlformats.org/officeDocument/2006/relationships/customXml" Target="../customXml/item78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customXml" Target="../customXml/item122.xml"/><Relationship Id="rId143" Type="http://schemas.openxmlformats.org/officeDocument/2006/relationships/customXml" Target="../customXml/item143.xml"/><Relationship Id="rId164" Type="http://schemas.openxmlformats.org/officeDocument/2006/relationships/customXml" Target="../customXml/item164.xml"/><Relationship Id="rId185" Type="http://schemas.openxmlformats.org/officeDocument/2006/relationships/customXml" Target="../customXml/item185.xml"/><Relationship Id="rId350" Type="http://schemas.openxmlformats.org/officeDocument/2006/relationships/slide" Target="slides/slide8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52" Type="http://schemas.openxmlformats.org/officeDocument/2006/relationships/customXml" Target="../customXml/item252.xml"/><Relationship Id="rId273" Type="http://schemas.openxmlformats.org/officeDocument/2006/relationships/customXml" Target="../customXml/item273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329" Type="http://schemas.openxmlformats.org/officeDocument/2006/relationships/customXml" Target="../customXml/item329.xml"/><Relationship Id="rId47" Type="http://schemas.openxmlformats.org/officeDocument/2006/relationships/customXml" Target="../customXml/item47.xml"/><Relationship Id="rId68" Type="http://schemas.openxmlformats.org/officeDocument/2006/relationships/customXml" Target="../customXml/item68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33" Type="http://schemas.openxmlformats.org/officeDocument/2006/relationships/customXml" Target="../customXml/item133.xml"/><Relationship Id="rId154" Type="http://schemas.openxmlformats.org/officeDocument/2006/relationships/customXml" Target="../customXml/item154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196" Type="http://schemas.openxmlformats.org/officeDocument/2006/relationships/customXml" Target="../customXml/item196.xml"/><Relationship Id="rId200" Type="http://schemas.openxmlformats.org/officeDocument/2006/relationships/customXml" Target="../customXml/item200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42" Type="http://schemas.openxmlformats.org/officeDocument/2006/relationships/customXml" Target="../customXml/item242.xml"/><Relationship Id="rId263" Type="http://schemas.openxmlformats.org/officeDocument/2006/relationships/customXml" Target="../customXml/item263.xml"/><Relationship Id="rId284" Type="http://schemas.openxmlformats.org/officeDocument/2006/relationships/customXml" Target="../customXml/item284.xml"/><Relationship Id="rId319" Type="http://schemas.openxmlformats.org/officeDocument/2006/relationships/customXml" Target="../customXml/item319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23" Type="http://schemas.openxmlformats.org/officeDocument/2006/relationships/customXml" Target="../customXml/item123.xml"/><Relationship Id="rId144" Type="http://schemas.openxmlformats.org/officeDocument/2006/relationships/customXml" Target="../customXml/item144.xml"/><Relationship Id="rId330" Type="http://schemas.openxmlformats.org/officeDocument/2006/relationships/customXml" Target="../customXml/item330.xml"/><Relationship Id="rId90" Type="http://schemas.openxmlformats.org/officeDocument/2006/relationships/customXml" Target="../customXml/item90.xml"/><Relationship Id="rId165" Type="http://schemas.openxmlformats.org/officeDocument/2006/relationships/customXml" Target="../customXml/item165.xml"/><Relationship Id="rId186" Type="http://schemas.openxmlformats.org/officeDocument/2006/relationships/customXml" Target="../customXml/item186.xml"/><Relationship Id="rId351" Type="http://schemas.openxmlformats.org/officeDocument/2006/relationships/slide" Target="slides/slide9.xml"/><Relationship Id="rId211" Type="http://schemas.openxmlformats.org/officeDocument/2006/relationships/customXml" Target="../customXml/item211.xml"/><Relationship Id="rId232" Type="http://schemas.openxmlformats.org/officeDocument/2006/relationships/customXml" Target="../customXml/item232.xml"/><Relationship Id="rId253" Type="http://schemas.openxmlformats.org/officeDocument/2006/relationships/customXml" Target="../customXml/item253.xml"/><Relationship Id="rId274" Type="http://schemas.openxmlformats.org/officeDocument/2006/relationships/customXml" Target="../customXml/item274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customXml" Target="../customXml/item69.xml"/><Relationship Id="rId113" Type="http://schemas.openxmlformats.org/officeDocument/2006/relationships/customXml" Target="../customXml/item113.xml"/><Relationship Id="rId134" Type="http://schemas.openxmlformats.org/officeDocument/2006/relationships/customXml" Target="../customXml/item134.xml"/><Relationship Id="rId320" Type="http://schemas.openxmlformats.org/officeDocument/2006/relationships/customXml" Target="../customXml/item320.xml"/><Relationship Id="rId80" Type="http://schemas.openxmlformats.org/officeDocument/2006/relationships/customXml" Target="../customXml/item80.xml"/><Relationship Id="rId155" Type="http://schemas.openxmlformats.org/officeDocument/2006/relationships/customXml" Target="../customXml/item155.xml"/><Relationship Id="rId176" Type="http://schemas.openxmlformats.org/officeDocument/2006/relationships/customXml" Target="../customXml/item176.xml"/><Relationship Id="rId197" Type="http://schemas.openxmlformats.org/officeDocument/2006/relationships/customXml" Target="../customXml/item197.xml"/><Relationship Id="rId341" Type="http://schemas.openxmlformats.org/officeDocument/2006/relationships/customXml" Target="../customXml/item341.xml"/><Relationship Id="rId201" Type="http://schemas.openxmlformats.org/officeDocument/2006/relationships/customXml" Target="../customXml/item201.xml"/><Relationship Id="rId222" Type="http://schemas.openxmlformats.org/officeDocument/2006/relationships/customXml" Target="../customXml/item222.xml"/><Relationship Id="rId243" Type="http://schemas.openxmlformats.org/officeDocument/2006/relationships/customXml" Target="../customXml/item243.xml"/><Relationship Id="rId264" Type="http://schemas.openxmlformats.org/officeDocument/2006/relationships/customXml" Target="../customXml/item264.xml"/><Relationship Id="rId285" Type="http://schemas.openxmlformats.org/officeDocument/2006/relationships/customXml" Target="../customXml/item285.xml"/><Relationship Id="rId17" Type="http://schemas.openxmlformats.org/officeDocument/2006/relationships/customXml" Target="../customXml/item17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ustomXml" Target="../customXml/item103.xml"/><Relationship Id="rId124" Type="http://schemas.openxmlformats.org/officeDocument/2006/relationships/customXml" Target="../customXml/item124.xml"/><Relationship Id="rId310" Type="http://schemas.openxmlformats.org/officeDocument/2006/relationships/customXml" Target="../customXml/item310.xml"/><Relationship Id="rId70" Type="http://schemas.openxmlformats.org/officeDocument/2006/relationships/customXml" Target="../customXml/item70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66" Type="http://schemas.openxmlformats.org/officeDocument/2006/relationships/customXml" Target="../customXml/item166.xml"/><Relationship Id="rId187" Type="http://schemas.openxmlformats.org/officeDocument/2006/relationships/customXml" Target="../customXml/item187.xml"/><Relationship Id="rId331" Type="http://schemas.openxmlformats.org/officeDocument/2006/relationships/customXml" Target="../customXml/item331.xml"/><Relationship Id="rId352" Type="http://schemas.openxmlformats.org/officeDocument/2006/relationships/slide" Target="slides/slide10.xml"/><Relationship Id="rId1" Type="http://schemas.openxmlformats.org/officeDocument/2006/relationships/customXml" Target="../customXml/item1.xml"/><Relationship Id="rId212" Type="http://schemas.openxmlformats.org/officeDocument/2006/relationships/customXml" Target="../customXml/item212.xml"/><Relationship Id="rId233" Type="http://schemas.openxmlformats.org/officeDocument/2006/relationships/customXml" Target="../customXml/item233.xml"/><Relationship Id="rId254" Type="http://schemas.openxmlformats.org/officeDocument/2006/relationships/customXml" Target="../customXml/item254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75" Type="http://schemas.openxmlformats.org/officeDocument/2006/relationships/customXml" Target="../customXml/item275.xml"/><Relationship Id="rId296" Type="http://schemas.openxmlformats.org/officeDocument/2006/relationships/customXml" Target="../customXml/item296.xml"/><Relationship Id="rId300" Type="http://schemas.openxmlformats.org/officeDocument/2006/relationships/customXml" Target="../customXml/item300.xml"/><Relationship Id="rId60" Type="http://schemas.openxmlformats.org/officeDocument/2006/relationships/customXml" Target="../customXml/item60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56" Type="http://schemas.openxmlformats.org/officeDocument/2006/relationships/customXml" Target="../customXml/item156.xml"/><Relationship Id="rId177" Type="http://schemas.openxmlformats.org/officeDocument/2006/relationships/customXml" Target="../customXml/item177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42" Type="http://schemas.openxmlformats.org/officeDocument/2006/relationships/slideMaster" Target="slideMasters/slideMaster1.xml"/><Relationship Id="rId202" Type="http://schemas.openxmlformats.org/officeDocument/2006/relationships/customXml" Target="../customXml/item202.xml"/><Relationship Id="rId223" Type="http://schemas.openxmlformats.org/officeDocument/2006/relationships/customXml" Target="../customXml/item223.xml"/><Relationship Id="rId244" Type="http://schemas.openxmlformats.org/officeDocument/2006/relationships/customXml" Target="../customXml/item244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265" Type="http://schemas.openxmlformats.org/officeDocument/2006/relationships/customXml" Target="../customXml/item265.xml"/><Relationship Id="rId286" Type="http://schemas.openxmlformats.org/officeDocument/2006/relationships/customXml" Target="../customXml/item28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25" Type="http://schemas.openxmlformats.org/officeDocument/2006/relationships/customXml" Target="../customXml/item125.xml"/><Relationship Id="rId146" Type="http://schemas.openxmlformats.org/officeDocument/2006/relationships/customXml" Target="../customXml/item146.xml"/><Relationship Id="rId167" Type="http://schemas.openxmlformats.org/officeDocument/2006/relationships/customXml" Target="../customXml/item167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32" Type="http://schemas.openxmlformats.org/officeDocument/2006/relationships/customXml" Target="../customXml/item332.xml"/><Relationship Id="rId353" Type="http://schemas.openxmlformats.org/officeDocument/2006/relationships/slide" Target="slides/slide11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234" Type="http://schemas.openxmlformats.org/officeDocument/2006/relationships/customXml" Target="../customXml/item234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55" Type="http://schemas.openxmlformats.org/officeDocument/2006/relationships/customXml" Target="../customXml/item255.xml"/><Relationship Id="rId276" Type="http://schemas.openxmlformats.org/officeDocument/2006/relationships/customXml" Target="../customXml/item276.xml"/><Relationship Id="rId297" Type="http://schemas.openxmlformats.org/officeDocument/2006/relationships/customXml" Target="../customXml/item297.xml"/><Relationship Id="rId40" Type="http://schemas.openxmlformats.org/officeDocument/2006/relationships/customXml" Target="../customXml/item40.xml"/><Relationship Id="rId115" Type="http://schemas.openxmlformats.org/officeDocument/2006/relationships/customXml" Target="../customXml/item115.xml"/><Relationship Id="rId136" Type="http://schemas.openxmlformats.org/officeDocument/2006/relationships/customXml" Target="../customXml/item136.xml"/><Relationship Id="rId157" Type="http://schemas.openxmlformats.org/officeDocument/2006/relationships/customXml" Target="../customXml/item157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22" Type="http://schemas.openxmlformats.org/officeDocument/2006/relationships/customXml" Target="../customXml/item322.xml"/><Relationship Id="rId343" Type="http://schemas.openxmlformats.org/officeDocument/2006/relationships/slide" Target="slides/slide1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99" Type="http://schemas.openxmlformats.org/officeDocument/2006/relationships/customXml" Target="../customXml/item199.xml"/><Relationship Id="rId203" Type="http://schemas.openxmlformats.org/officeDocument/2006/relationships/customXml" Target="../customXml/item203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45" Type="http://schemas.openxmlformats.org/officeDocument/2006/relationships/customXml" Target="../customXml/item245.xml"/><Relationship Id="rId266" Type="http://schemas.openxmlformats.org/officeDocument/2006/relationships/customXml" Target="../customXml/item266.xml"/><Relationship Id="rId287" Type="http://schemas.openxmlformats.org/officeDocument/2006/relationships/customXml" Target="../customXml/item287.xml"/><Relationship Id="rId30" Type="http://schemas.openxmlformats.org/officeDocument/2006/relationships/customXml" Target="../customXml/item30.xml"/><Relationship Id="rId105" Type="http://schemas.openxmlformats.org/officeDocument/2006/relationships/customXml" Target="../customXml/item105.xml"/><Relationship Id="rId126" Type="http://schemas.openxmlformats.org/officeDocument/2006/relationships/customXml" Target="../customXml/item126.xml"/><Relationship Id="rId147" Type="http://schemas.openxmlformats.org/officeDocument/2006/relationships/customXml" Target="../customXml/item147.xml"/><Relationship Id="rId168" Type="http://schemas.openxmlformats.org/officeDocument/2006/relationships/customXml" Target="../customXml/item168.xml"/><Relationship Id="rId312" Type="http://schemas.openxmlformats.org/officeDocument/2006/relationships/customXml" Target="../customXml/item312.xml"/><Relationship Id="rId333" Type="http://schemas.openxmlformats.org/officeDocument/2006/relationships/customXml" Target="../customXml/item333.xml"/><Relationship Id="rId354" Type="http://schemas.openxmlformats.org/officeDocument/2006/relationships/slide" Target="slides/slide12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" Type="http://schemas.openxmlformats.org/officeDocument/2006/relationships/customXml" Target="../customXml/item3.xml"/><Relationship Id="rId214" Type="http://schemas.openxmlformats.org/officeDocument/2006/relationships/customXml" Target="../customXml/item214.xml"/><Relationship Id="rId235" Type="http://schemas.openxmlformats.org/officeDocument/2006/relationships/customXml" Target="../customXml/item235.xml"/><Relationship Id="rId256" Type="http://schemas.openxmlformats.org/officeDocument/2006/relationships/customXml" Target="../customXml/item256.xml"/><Relationship Id="rId277" Type="http://schemas.openxmlformats.org/officeDocument/2006/relationships/customXml" Target="../customXml/item277.xml"/><Relationship Id="rId298" Type="http://schemas.openxmlformats.org/officeDocument/2006/relationships/customXml" Target="../customXml/item298.xml"/><Relationship Id="rId116" Type="http://schemas.openxmlformats.org/officeDocument/2006/relationships/customXml" Target="../customXml/item116.xml"/><Relationship Id="rId137" Type="http://schemas.openxmlformats.org/officeDocument/2006/relationships/customXml" Target="../customXml/item137.xml"/><Relationship Id="rId158" Type="http://schemas.openxmlformats.org/officeDocument/2006/relationships/customXml" Target="../customXml/item158.xml"/><Relationship Id="rId302" Type="http://schemas.openxmlformats.org/officeDocument/2006/relationships/customXml" Target="../customXml/item302.xml"/><Relationship Id="rId323" Type="http://schemas.openxmlformats.org/officeDocument/2006/relationships/customXml" Target="../customXml/item323.xml"/><Relationship Id="rId344" Type="http://schemas.openxmlformats.org/officeDocument/2006/relationships/slide" Target="slides/slide2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25" Type="http://schemas.openxmlformats.org/officeDocument/2006/relationships/customXml" Target="../customXml/item225.xml"/><Relationship Id="rId246" Type="http://schemas.openxmlformats.org/officeDocument/2006/relationships/customXml" Target="../customXml/item246.xml"/><Relationship Id="rId267" Type="http://schemas.openxmlformats.org/officeDocument/2006/relationships/customXml" Target="../customXml/item267.xml"/><Relationship Id="rId288" Type="http://schemas.openxmlformats.org/officeDocument/2006/relationships/customXml" Target="../customXml/item288.xml"/><Relationship Id="rId106" Type="http://schemas.openxmlformats.org/officeDocument/2006/relationships/customXml" Target="../customXml/item106.xml"/><Relationship Id="rId127" Type="http://schemas.openxmlformats.org/officeDocument/2006/relationships/customXml" Target="../customXml/item127.xml"/><Relationship Id="rId313" Type="http://schemas.openxmlformats.org/officeDocument/2006/relationships/customXml" Target="../customXml/item313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customXml" Target="../customXml/item73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55" Type="http://schemas.openxmlformats.org/officeDocument/2006/relationships/slide" Target="slides/slide13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15" Type="http://schemas.openxmlformats.org/officeDocument/2006/relationships/customXml" Target="../customXml/item215.xml"/><Relationship Id="rId236" Type="http://schemas.openxmlformats.org/officeDocument/2006/relationships/customXml" Target="../customXml/item236.xml"/><Relationship Id="rId257" Type="http://schemas.openxmlformats.org/officeDocument/2006/relationships/customXml" Target="../customXml/item257.xml"/><Relationship Id="rId278" Type="http://schemas.openxmlformats.org/officeDocument/2006/relationships/customXml" Target="../customXml/item278.xml"/><Relationship Id="rId303" Type="http://schemas.openxmlformats.org/officeDocument/2006/relationships/customXml" Target="../customXml/item303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slide" Target="slides/slide3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presProps" Target="presProps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258" Type="http://schemas.openxmlformats.org/officeDocument/2006/relationships/customXml" Target="../customXml/item25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269" Type="http://schemas.openxmlformats.org/officeDocument/2006/relationships/customXml" Target="../customXml/item269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slide" Target="slides/slide5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theme" Target="theme/theme1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271" Type="http://schemas.openxmlformats.org/officeDocument/2006/relationships/customXml" Target="../customXml/item27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240" Type="http://schemas.openxmlformats.org/officeDocument/2006/relationships/customXml" Target="../customXml/item24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251" Type="http://schemas.openxmlformats.org/officeDocument/2006/relationships/customXml" Target="../customXml/item25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1</c:v>
                </c:pt>
                <c:pt idx="2">
                  <c:v>2.2999999999999998</c:v>
                </c:pt>
                <c:pt idx="3">
                  <c:v>1.8</c:v>
                </c:pt>
                <c:pt idx="4">
                  <c:v>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ysClr val="window" lastClr="FFFFFF">
                  <a:lumMod val="75000"/>
                </a:sysClr>
              </a:solidFill>
            </a:ln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1.4</c:v>
                </c:pt>
                <c:pt idx="1">
                  <c:v>2</c:v>
                </c:pt>
                <c:pt idx="2">
                  <c:v>1.7</c:v>
                </c:pt>
                <c:pt idx="3">
                  <c:v>2.4</c:v>
                </c:pt>
                <c:pt idx="4">
                  <c:v>2.2000000000000002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ysClr val="window" lastClr="FFFFFF">
                  <a:lumMod val="65000"/>
                </a:sysClr>
              </a:solidFill>
            </a:ln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2.6</c:v>
                </c:pt>
                <c:pt idx="2">
                  <c:v>2.5</c:v>
                </c:pt>
                <c:pt idx="3">
                  <c:v>3</c:v>
                </c:pt>
                <c:pt idx="4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517913440"/>
        <c:axId val="-517912352"/>
      </c:lineChart>
      <c:catAx>
        <c:axId val="-517913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3175"/>
        </c:spPr>
        <c:crossAx val="-517912352"/>
        <c:crosses val="autoZero"/>
        <c:auto val="1"/>
        <c:lblAlgn val="ctr"/>
        <c:lblOffset val="100"/>
        <c:noMultiLvlLbl val="0"/>
      </c:catAx>
      <c:valAx>
        <c:axId val="-517912352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one"/>
        <c:crossAx val="-517913440"/>
        <c:crosses val="autoZero"/>
        <c:crossBetween val="between"/>
        <c:majorUnit val="0.8500000000000002"/>
      </c:valAx>
    </c:plotArea>
    <c:plotVisOnly val="1"/>
    <c:dispBlanksAs val="gap"/>
    <c:showDLblsOverMax val="0"/>
  </c:chart>
  <c:spPr>
    <a:solidFill>
      <a:sysClr val="window" lastClr="FFFFFF"/>
    </a:solidFill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1224390131905134E-2"/>
          <c:y val="4.5924225028702644E-2"/>
          <c:w val="0.91331257054600667"/>
          <c:h val="0.898966704936854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627597328"/>
        <c:axId val="-627595152"/>
      </c:barChart>
      <c:catAx>
        <c:axId val="-627597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3175"/>
        </c:spPr>
        <c:crossAx val="-627595152"/>
        <c:crosses val="autoZero"/>
        <c:auto val="1"/>
        <c:lblAlgn val="ctr"/>
        <c:lblOffset val="100"/>
        <c:noMultiLvlLbl val="0"/>
      </c:catAx>
      <c:valAx>
        <c:axId val="-627595152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one"/>
        <c:crossAx val="-627597328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637193056"/>
        <c:axId val="-637194144"/>
      </c:barChart>
      <c:catAx>
        <c:axId val="-6371930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3175"/>
        </c:spPr>
        <c:crossAx val="-637194144"/>
        <c:crosses val="autoZero"/>
        <c:auto val="1"/>
        <c:lblAlgn val="ctr"/>
        <c:lblOffset val="100"/>
        <c:noMultiLvlLbl val="0"/>
      </c:catAx>
      <c:valAx>
        <c:axId val="-637194144"/>
        <c:scaling>
          <c:orientation val="minMax"/>
        </c:scaling>
        <c:delete val="0"/>
        <c:axPos val="b"/>
        <c:majorGridlines>
          <c:spPr>
            <a:ln w="3175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one"/>
        <c:crossAx val="-637193056"/>
        <c:crosses val="autoZero"/>
        <c:crossBetween val="between"/>
        <c:majorUnit val="1"/>
      </c:valAx>
    </c:plotArea>
    <c:plotVisOnly val="1"/>
    <c:dispBlanksAs val="gap"/>
    <c:showDLblsOverMax val="0"/>
  </c:chart>
  <c:spPr>
    <a:solidFill>
      <a:sysClr val="window" lastClr="FFFFFF"/>
    </a:solidFill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175">
              <a:solidFill>
                <a:schemeClr val="bg1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</c:spPr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97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8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1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2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160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37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62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92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FE3CD-2CFF-4FFE-B301-091AEA65B1C2}" type="datetimeFigureOut">
              <a:rPr lang="zh-CN" altLang="en-US" smtClean="0"/>
              <a:t>2014/4/3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874E8-8ABC-48F7-87B5-90C45F774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74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262.xml"/><Relationship Id="rId2" Type="http://schemas.openxmlformats.org/officeDocument/2006/relationships/customXml" Target="../../customXml/item229.xml"/><Relationship Id="rId1" Type="http://schemas.openxmlformats.org/officeDocument/2006/relationships/customXml" Target="../../customXml/item197.xml"/><Relationship Id="rId6" Type="http://schemas.openxmlformats.org/officeDocument/2006/relationships/slideLayout" Target="../slideLayouts/slideLayout1.xml"/><Relationship Id="rId5" Type="http://schemas.openxmlformats.org/officeDocument/2006/relationships/customXml" Target="../../customXml/item161.xml"/><Relationship Id="rId4" Type="http://schemas.openxmlformats.org/officeDocument/2006/relationships/customXml" Target="../../customXml/item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30.xml"/><Relationship Id="rId13" Type="http://schemas.openxmlformats.org/officeDocument/2006/relationships/customXml" Target="../../customXml/item318.xml"/><Relationship Id="rId18" Type="http://schemas.openxmlformats.org/officeDocument/2006/relationships/customXml" Target="../../customXml/item114.xml"/><Relationship Id="rId26" Type="http://schemas.openxmlformats.org/officeDocument/2006/relationships/image" Target="../media/image106.png"/><Relationship Id="rId3" Type="http://schemas.openxmlformats.org/officeDocument/2006/relationships/customXml" Target="../../customXml/item183.xml"/><Relationship Id="rId21" Type="http://schemas.openxmlformats.org/officeDocument/2006/relationships/image" Target="../media/image101.png"/><Relationship Id="rId7" Type="http://schemas.openxmlformats.org/officeDocument/2006/relationships/customXml" Target="../../customXml/item291.xml"/><Relationship Id="rId12" Type="http://schemas.openxmlformats.org/officeDocument/2006/relationships/customXml" Target="../../customXml/item10.xml"/><Relationship Id="rId17" Type="http://schemas.openxmlformats.org/officeDocument/2006/relationships/customXml" Target="../../customXml/item168.xml"/><Relationship Id="rId25" Type="http://schemas.openxmlformats.org/officeDocument/2006/relationships/image" Target="../media/image105.png"/><Relationship Id="rId2" Type="http://schemas.openxmlformats.org/officeDocument/2006/relationships/customXml" Target="../../customXml/item147.xml"/><Relationship Id="rId16" Type="http://schemas.openxmlformats.org/officeDocument/2006/relationships/customXml" Target="../../customXml/item130.xml"/><Relationship Id="rId20" Type="http://schemas.openxmlformats.org/officeDocument/2006/relationships/image" Target="../media/image11.png"/><Relationship Id="rId1" Type="http://schemas.openxmlformats.org/officeDocument/2006/relationships/customXml" Target="../../customXml/item81.xml"/><Relationship Id="rId6" Type="http://schemas.openxmlformats.org/officeDocument/2006/relationships/customXml" Target="../../customXml/item2.xml"/><Relationship Id="rId11" Type="http://schemas.openxmlformats.org/officeDocument/2006/relationships/customXml" Target="../../customXml/item267.xml"/><Relationship Id="rId24" Type="http://schemas.openxmlformats.org/officeDocument/2006/relationships/image" Target="../media/image104.png"/><Relationship Id="rId5" Type="http://schemas.openxmlformats.org/officeDocument/2006/relationships/customXml" Target="../../customXml/item249.xml"/><Relationship Id="rId15" Type="http://schemas.openxmlformats.org/officeDocument/2006/relationships/customXml" Target="../../customXml/item97.xml"/><Relationship Id="rId23" Type="http://schemas.openxmlformats.org/officeDocument/2006/relationships/image" Target="../media/image103.png"/><Relationship Id="rId28" Type="http://schemas.microsoft.com/office/2007/relationships/hdphoto" Target="../media/hdphoto1.wdp"/><Relationship Id="rId10" Type="http://schemas.openxmlformats.org/officeDocument/2006/relationships/customXml" Target="../../customXml/item233.xml"/><Relationship Id="rId19" Type="http://schemas.openxmlformats.org/officeDocument/2006/relationships/slideLayout" Target="../slideLayouts/slideLayout2.xml"/><Relationship Id="rId4" Type="http://schemas.openxmlformats.org/officeDocument/2006/relationships/customXml" Target="../../customXml/item216.xml"/><Relationship Id="rId9" Type="http://schemas.openxmlformats.org/officeDocument/2006/relationships/customXml" Target="../../customXml/item200.xml"/><Relationship Id="rId14" Type="http://schemas.openxmlformats.org/officeDocument/2006/relationships/customXml" Target="../../customXml/item65.xml"/><Relationship Id="rId22" Type="http://schemas.openxmlformats.org/officeDocument/2006/relationships/image" Target="../media/image102.png"/><Relationship Id="rId27" Type="http://schemas.openxmlformats.org/officeDocument/2006/relationships/image" Target="../media/image10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217.xml"/><Relationship Id="rId13" Type="http://schemas.openxmlformats.org/officeDocument/2006/relationships/customXml" Target="../../customXml/item45.xml"/><Relationship Id="rId3" Type="http://schemas.openxmlformats.org/officeDocument/2006/relationships/customXml" Target="../../customXml/item329.xml"/><Relationship Id="rId7" Type="http://schemas.openxmlformats.org/officeDocument/2006/relationships/customXml" Target="../../customXml/item184.xml"/><Relationship Id="rId12" Type="http://schemas.openxmlformats.org/officeDocument/2006/relationships/customXml" Target="../../customXml/item301.xml"/><Relationship Id="rId2" Type="http://schemas.openxmlformats.org/officeDocument/2006/relationships/customXml" Target="../../customXml/item36.xml"/><Relationship Id="rId16" Type="http://schemas.openxmlformats.org/officeDocument/2006/relationships/slideLayout" Target="../slideLayouts/slideLayout2.xml"/><Relationship Id="rId1" Type="http://schemas.openxmlformats.org/officeDocument/2006/relationships/customXml" Target="../../customXml/item294.xml"/><Relationship Id="rId6" Type="http://schemas.openxmlformats.org/officeDocument/2006/relationships/customXml" Target="../../customXml/item148.xml"/><Relationship Id="rId11" Type="http://schemas.openxmlformats.org/officeDocument/2006/relationships/customXml" Target="../../customXml/item13.xml"/><Relationship Id="rId5" Type="http://schemas.openxmlformats.org/officeDocument/2006/relationships/customXml" Target="../../customXml/item115.xml"/><Relationship Id="rId15" Type="http://schemas.openxmlformats.org/officeDocument/2006/relationships/customXml" Target="../../customXml/item98.xml"/><Relationship Id="rId10" Type="http://schemas.openxmlformats.org/officeDocument/2006/relationships/customXml" Target="../../customXml/item276.xml"/><Relationship Id="rId4" Type="http://schemas.openxmlformats.org/officeDocument/2006/relationships/customXml" Target="../../customXml/item82.xml"/><Relationship Id="rId9" Type="http://schemas.openxmlformats.org/officeDocument/2006/relationships/customXml" Target="../../customXml/item250.xml"/><Relationship Id="rId14" Type="http://schemas.openxmlformats.org/officeDocument/2006/relationships/customXml" Target="../../customXml/item66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customXml" Target="../../customXml/item67.xml"/><Relationship Id="rId18" Type="http://schemas.openxmlformats.org/officeDocument/2006/relationships/customXml" Target="../../customXml/item223.xml"/><Relationship Id="rId26" Type="http://schemas.openxmlformats.org/officeDocument/2006/relationships/customXml" Target="../../customXml/item138.xml"/><Relationship Id="rId39" Type="http://schemas.openxmlformats.org/officeDocument/2006/relationships/image" Target="../media/image118.emf"/><Relationship Id="rId21" Type="http://schemas.openxmlformats.org/officeDocument/2006/relationships/customXml" Target="../../customXml/item22.xml"/><Relationship Id="rId34" Type="http://schemas.openxmlformats.org/officeDocument/2006/relationships/image" Target="../media/image113.emf"/><Relationship Id="rId42" Type="http://schemas.openxmlformats.org/officeDocument/2006/relationships/image" Target="../media/image121.emf"/><Relationship Id="rId47" Type="http://schemas.openxmlformats.org/officeDocument/2006/relationships/image" Target="../media/image126.emf"/><Relationship Id="rId50" Type="http://schemas.openxmlformats.org/officeDocument/2006/relationships/image" Target="../media/image129.emf"/><Relationship Id="rId55" Type="http://schemas.openxmlformats.org/officeDocument/2006/relationships/image" Target="../media/image134.emf"/><Relationship Id="rId7" Type="http://schemas.openxmlformats.org/officeDocument/2006/relationships/customXml" Target="../../customXml/item207.xml"/><Relationship Id="rId2" Type="http://schemas.openxmlformats.org/officeDocument/2006/relationships/customXml" Target="../../customXml/item169.xml"/><Relationship Id="rId16" Type="http://schemas.openxmlformats.org/officeDocument/2006/relationships/customXml" Target="../../customXml/item154.xml"/><Relationship Id="rId29" Type="http://schemas.openxmlformats.org/officeDocument/2006/relationships/image" Target="../media/image108.emf"/><Relationship Id="rId11" Type="http://schemas.openxmlformats.org/officeDocument/2006/relationships/customXml" Target="../../customXml/item302.xml"/><Relationship Id="rId24" Type="http://schemas.openxmlformats.org/officeDocument/2006/relationships/customXml" Target="../../customXml/item83.xml"/><Relationship Id="rId32" Type="http://schemas.openxmlformats.org/officeDocument/2006/relationships/image" Target="../media/image111.emf"/><Relationship Id="rId37" Type="http://schemas.openxmlformats.org/officeDocument/2006/relationships/image" Target="../media/image116.emf"/><Relationship Id="rId40" Type="http://schemas.openxmlformats.org/officeDocument/2006/relationships/image" Target="../media/image119.emf"/><Relationship Id="rId45" Type="http://schemas.openxmlformats.org/officeDocument/2006/relationships/image" Target="../media/image124.emf"/><Relationship Id="rId53" Type="http://schemas.openxmlformats.org/officeDocument/2006/relationships/image" Target="../media/image132.emf"/><Relationship Id="rId5" Type="http://schemas.openxmlformats.org/officeDocument/2006/relationships/customXml" Target="../../customXml/item336.xml"/><Relationship Id="rId10" Type="http://schemas.openxmlformats.org/officeDocument/2006/relationships/customXml" Target="../../customXml/item14.xml"/><Relationship Id="rId19" Type="http://schemas.openxmlformats.org/officeDocument/2006/relationships/customXml" Target="../../customXml/item253.xml"/><Relationship Id="rId31" Type="http://schemas.openxmlformats.org/officeDocument/2006/relationships/image" Target="../media/image110.emf"/><Relationship Id="rId44" Type="http://schemas.openxmlformats.org/officeDocument/2006/relationships/image" Target="../media/image123.emf"/><Relationship Id="rId52" Type="http://schemas.openxmlformats.org/officeDocument/2006/relationships/image" Target="../media/image131.emf"/><Relationship Id="rId4" Type="http://schemas.openxmlformats.org/officeDocument/2006/relationships/customXml" Target="../../customXml/item234.xml"/><Relationship Id="rId9" Type="http://schemas.openxmlformats.org/officeDocument/2006/relationships/customXml" Target="../../customXml/item268.xml"/><Relationship Id="rId14" Type="http://schemas.openxmlformats.org/officeDocument/2006/relationships/customXml" Target="../../customXml/item99.xml"/><Relationship Id="rId22" Type="http://schemas.openxmlformats.org/officeDocument/2006/relationships/customXml" Target="../../customXml/item312.xml"/><Relationship Id="rId27" Type="http://schemas.openxmlformats.org/officeDocument/2006/relationships/customXml" Target="../../customXml/item177.xml"/><Relationship Id="rId30" Type="http://schemas.openxmlformats.org/officeDocument/2006/relationships/image" Target="../media/image109.emf"/><Relationship Id="rId35" Type="http://schemas.openxmlformats.org/officeDocument/2006/relationships/image" Target="../media/image114.emf"/><Relationship Id="rId43" Type="http://schemas.openxmlformats.org/officeDocument/2006/relationships/image" Target="../media/image122.emf"/><Relationship Id="rId48" Type="http://schemas.openxmlformats.org/officeDocument/2006/relationships/image" Target="../media/image127.emf"/><Relationship Id="rId8" Type="http://schemas.openxmlformats.org/officeDocument/2006/relationships/customXml" Target="../../customXml/item238.xml"/><Relationship Id="rId51" Type="http://schemas.openxmlformats.org/officeDocument/2006/relationships/image" Target="../media/image130.emf"/><Relationship Id="rId3" Type="http://schemas.openxmlformats.org/officeDocument/2006/relationships/customXml" Target="../../customXml/item201.xml"/><Relationship Id="rId12" Type="http://schemas.openxmlformats.org/officeDocument/2006/relationships/customXml" Target="../../customXml/item46.xml"/><Relationship Id="rId17" Type="http://schemas.openxmlformats.org/officeDocument/2006/relationships/customXml" Target="../../customXml/item191.xml"/><Relationship Id="rId25" Type="http://schemas.openxmlformats.org/officeDocument/2006/relationships/customXml" Target="../../customXml/item116.xml"/><Relationship Id="rId33" Type="http://schemas.openxmlformats.org/officeDocument/2006/relationships/image" Target="../media/image112.emf"/><Relationship Id="rId38" Type="http://schemas.openxmlformats.org/officeDocument/2006/relationships/image" Target="../media/image117.emf"/><Relationship Id="rId46" Type="http://schemas.openxmlformats.org/officeDocument/2006/relationships/image" Target="../media/image125.emf"/><Relationship Id="rId20" Type="http://schemas.openxmlformats.org/officeDocument/2006/relationships/customXml" Target="../../customXml/item280.xml"/><Relationship Id="rId41" Type="http://schemas.openxmlformats.org/officeDocument/2006/relationships/image" Target="../media/image120.emf"/><Relationship Id="rId54" Type="http://schemas.openxmlformats.org/officeDocument/2006/relationships/image" Target="../media/image133.emf"/><Relationship Id="rId1" Type="http://schemas.openxmlformats.org/officeDocument/2006/relationships/customXml" Target="../../customXml/item131.xml"/><Relationship Id="rId6" Type="http://schemas.openxmlformats.org/officeDocument/2006/relationships/customXml" Target="../../customXml/item170.xml"/><Relationship Id="rId15" Type="http://schemas.openxmlformats.org/officeDocument/2006/relationships/customXml" Target="../../customXml/item132.xml"/><Relationship Id="rId23" Type="http://schemas.openxmlformats.org/officeDocument/2006/relationships/customXml" Target="../../customXml/item56.xml"/><Relationship Id="rId28" Type="http://schemas.openxmlformats.org/officeDocument/2006/relationships/slideLayout" Target="../slideLayouts/slideLayout2.xml"/><Relationship Id="rId36" Type="http://schemas.openxmlformats.org/officeDocument/2006/relationships/image" Target="../media/image115.emf"/><Relationship Id="rId49" Type="http://schemas.openxmlformats.org/officeDocument/2006/relationships/image" Target="../media/image12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224.xml"/><Relationship Id="rId13" Type="http://schemas.openxmlformats.org/officeDocument/2006/relationships/customXml" Target="../../customXml/item261.xml"/><Relationship Id="rId18" Type="http://schemas.openxmlformats.org/officeDocument/2006/relationships/customXml" Target="../../customXml/item123.xml"/><Relationship Id="rId26" Type="http://schemas.openxmlformats.org/officeDocument/2006/relationships/image" Target="../media/image138.png"/><Relationship Id="rId3" Type="http://schemas.openxmlformats.org/officeDocument/2006/relationships/customXml" Target="../../customXml/item340.xml"/><Relationship Id="rId21" Type="http://schemas.openxmlformats.org/officeDocument/2006/relationships/slideLayout" Target="../slideLayouts/slideLayout2.xml"/><Relationship Id="rId7" Type="http://schemas.openxmlformats.org/officeDocument/2006/relationships/customXml" Target="../../customXml/item68.xml"/><Relationship Id="rId12" Type="http://schemas.openxmlformats.org/officeDocument/2006/relationships/customXml" Target="../../customXml/item143.xml"/><Relationship Id="rId17" Type="http://schemas.openxmlformats.org/officeDocument/2006/relationships/customXml" Target="../../customXml/item100.xml"/><Relationship Id="rId25" Type="http://schemas.microsoft.com/office/2007/relationships/hdphoto" Target="../media/hdphoto2.wdp"/><Relationship Id="rId2" Type="http://schemas.openxmlformats.org/officeDocument/2006/relationships/customXml" Target="../../customXml/item239.xml"/><Relationship Id="rId16" Type="http://schemas.openxmlformats.org/officeDocument/2006/relationships/customXml" Target="../../customXml/item37.xml"/><Relationship Id="rId20" Type="http://schemas.openxmlformats.org/officeDocument/2006/relationships/customXml" Target="../../customXml/item192.xml"/><Relationship Id="rId1" Type="http://schemas.openxmlformats.org/officeDocument/2006/relationships/customXml" Target="../../customXml/item208.xml"/><Relationship Id="rId6" Type="http://schemas.openxmlformats.org/officeDocument/2006/relationships/customXml" Target="../../customXml/item322.xml"/><Relationship Id="rId11" Type="http://schemas.openxmlformats.org/officeDocument/2006/relationships/customXml" Target="../../customXml/item108.xml"/><Relationship Id="rId24" Type="http://schemas.openxmlformats.org/officeDocument/2006/relationships/image" Target="../media/image137.png"/><Relationship Id="rId5" Type="http://schemas.openxmlformats.org/officeDocument/2006/relationships/customXml" Target="../../customXml/item31.xml"/><Relationship Id="rId15" Type="http://schemas.openxmlformats.org/officeDocument/2006/relationships/customXml" Target="../../customXml/item295.xml"/><Relationship Id="rId23" Type="http://schemas.openxmlformats.org/officeDocument/2006/relationships/image" Target="../media/image136.png"/><Relationship Id="rId10" Type="http://schemas.openxmlformats.org/officeDocument/2006/relationships/customXml" Target="../../customXml/item84.xml"/><Relationship Id="rId19" Type="http://schemas.openxmlformats.org/officeDocument/2006/relationships/customXml" Target="../../customXml/item160.xml"/><Relationship Id="rId4" Type="http://schemas.openxmlformats.org/officeDocument/2006/relationships/customXml" Target="../../customXml/item288.xml"/><Relationship Id="rId9" Type="http://schemas.openxmlformats.org/officeDocument/2006/relationships/customXml" Target="../../customXml/item330.xml"/><Relationship Id="rId14" Type="http://schemas.openxmlformats.org/officeDocument/2006/relationships/customXml" Target="../../customXml/item6.xml"/><Relationship Id="rId22" Type="http://schemas.openxmlformats.org/officeDocument/2006/relationships/image" Target="../media/image1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331.xml"/><Relationship Id="rId13" Type="http://schemas.openxmlformats.org/officeDocument/2006/relationships/customXml" Target="../../customXml/item309.xml"/><Relationship Id="rId18" Type="http://schemas.openxmlformats.org/officeDocument/2006/relationships/customXml" Target="../../customXml/item181.xml"/><Relationship Id="rId3" Type="http://schemas.openxmlformats.org/officeDocument/2006/relationships/customXml" Target="../../customXml/item62.xml"/><Relationship Id="rId21" Type="http://schemas.openxmlformats.org/officeDocument/2006/relationships/slideLayout" Target="../slideLayouts/slideLayout2.xml"/><Relationship Id="rId7" Type="http://schemas.openxmlformats.org/officeDocument/2006/relationships/customXml" Target="../../customXml/item319.xml"/><Relationship Id="rId12" Type="http://schemas.openxmlformats.org/officeDocument/2006/relationships/customXml" Target="../../customXml/item20.xml"/><Relationship Id="rId17" Type="http://schemas.openxmlformats.org/officeDocument/2006/relationships/customXml" Target="../../customXml/item149.xml"/><Relationship Id="rId25" Type="http://schemas.openxmlformats.org/officeDocument/2006/relationships/image" Target="../media/image4.png"/><Relationship Id="rId2" Type="http://schemas.openxmlformats.org/officeDocument/2006/relationships/customXml" Target="../../customXml/item240.xml"/><Relationship Id="rId16" Type="http://schemas.openxmlformats.org/officeDocument/2006/relationships/customXml" Target="../../customXml/item111.xml"/><Relationship Id="rId20" Type="http://schemas.openxmlformats.org/officeDocument/2006/relationships/customXml" Target="../../customXml/item299.xml"/><Relationship Id="rId1" Type="http://schemas.openxmlformats.org/officeDocument/2006/relationships/customXml" Target="../../customXml/item41.xml"/><Relationship Id="rId6" Type="http://schemas.openxmlformats.org/officeDocument/2006/relationships/customXml" Target="../../customXml/item28.xml"/><Relationship Id="rId11" Type="http://schemas.openxmlformats.org/officeDocument/2006/relationships/customXml" Target="../../customXml/item277.xml"/><Relationship Id="rId24" Type="http://schemas.openxmlformats.org/officeDocument/2006/relationships/image" Target="../media/image3.png"/><Relationship Id="rId5" Type="http://schemas.openxmlformats.org/officeDocument/2006/relationships/customXml" Target="../../customXml/item285.xml"/><Relationship Id="rId15" Type="http://schemas.openxmlformats.org/officeDocument/2006/relationships/customXml" Target="../../customXml/item78.xml"/><Relationship Id="rId23" Type="http://schemas.openxmlformats.org/officeDocument/2006/relationships/image" Target="../media/image2.png"/><Relationship Id="rId10" Type="http://schemas.openxmlformats.org/officeDocument/2006/relationships/customXml" Target="../../customXml/item254.xml"/><Relationship Id="rId19" Type="http://schemas.openxmlformats.org/officeDocument/2006/relationships/customXml" Target="../../customXml/item213.xml"/><Relationship Id="rId4" Type="http://schemas.openxmlformats.org/officeDocument/2006/relationships/customXml" Target="../../customXml/item337.xml"/><Relationship Id="rId9" Type="http://schemas.openxmlformats.org/officeDocument/2006/relationships/customXml" Target="../../customXml/item92.xml"/><Relationship Id="rId14" Type="http://schemas.openxmlformats.org/officeDocument/2006/relationships/customXml" Target="../../customXml/item54.xml"/><Relationship Id="rId2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292.xml"/><Relationship Id="rId13" Type="http://schemas.openxmlformats.org/officeDocument/2006/relationships/image" Target="../media/image8.png"/><Relationship Id="rId3" Type="http://schemas.openxmlformats.org/officeDocument/2006/relationships/customXml" Target="../../customXml/item165.xml"/><Relationship Id="rId7" Type="http://schemas.openxmlformats.org/officeDocument/2006/relationships/customXml" Target="../../customXml/item3.xml"/><Relationship Id="rId12" Type="http://schemas.openxmlformats.org/officeDocument/2006/relationships/image" Target="../media/image7.png"/><Relationship Id="rId17" Type="http://schemas.openxmlformats.org/officeDocument/2006/relationships/image" Target="../media/image4.png"/><Relationship Id="rId2" Type="http://schemas.openxmlformats.org/officeDocument/2006/relationships/customXml" Target="../../customXml/item133.xml"/><Relationship Id="rId16" Type="http://schemas.openxmlformats.org/officeDocument/2006/relationships/image" Target="../media/image11.png"/><Relationship Id="rId1" Type="http://schemas.openxmlformats.org/officeDocument/2006/relationships/customXml" Target="../../customXml/item94.xml"/><Relationship Id="rId6" Type="http://schemas.openxmlformats.org/officeDocument/2006/relationships/customXml" Target="../../customXml/item255.xml"/><Relationship Id="rId11" Type="http://schemas.openxmlformats.org/officeDocument/2006/relationships/image" Target="../media/image6.png"/><Relationship Id="rId5" Type="http://schemas.openxmlformats.org/officeDocument/2006/relationships/customXml" Target="../../customXml/item218.xm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customXml" Target="../../customXml/item38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182.xml"/><Relationship Id="rId13" Type="http://schemas.openxmlformats.org/officeDocument/2006/relationships/customXml" Target="../../customXml/item303.xml"/><Relationship Id="rId18" Type="http://schemas.openxmlformats.org/officeDocument/2006/relationships/customXml" Target="../../customXml/item166.xml"/><Relationship Id="rId3" Type="http://schemas.openxmlformats.org/officeDocument/2006/relationships/customXml" Target="../../customXml/item278.xml"/><Relationship Id="rId21" Type="http://schemas.openxmlformats.org/officeDocument/2006/relationships/image" Target="../media/image1.png"/><Relationship Id="rId7" Type="http://schemas.openxmlformats.org/officeDocument/2006/relationships/customXml" Target="../../customXml/item150.xml"/><Relationship Id="rId12" Type="http://schemas.openxmlformats.org/officeDocument/2006/relationships/customXml" Target="../../customXml/item11.xml"/><Relationship Id="rId17" Type="http://schemas.openxmlformats.org/officeDocument/2006/relationships/customXml" Target="../../customXml/item134.xml"/><Relationship Id="rId2" Type="http://schemas.openxmlformats.org/officeDocument/2006/relationships/customXml" Target="../../customXml/item256.xml"/><Relationship Id="rId16" Type="http://schemas.openxmlformats.org/officeDocument/2006/relationships/customXml" Target="../../customXml/item101.xml"/><Relationship Id="rId20" Type="http://schemas.openxmlformats.org/officeDocument/2006/relationships/slideLayout" Target="../slideLayouts/slideLayout2.xml"/><Relationship Id="rId1" Type="http://schemas.openxmlformats.org/officeDocument/2006/relationships/customXml" Target="../../customXml/item225.xml"/><Relationship Id="rId6" Type="http://schemas.openxmlformats.org/officeDocument/2006/relationships/customXml" Target="../../customXml/item117.xml"/><Relationship Id="rId11" Type="http://schemas.openxmlformats.org/officeDocument/2006/relationships/customXml" Target="../../customXml/item269.xml"/><Relationship Id="rId5" Type="http://schemas.openxmlformats.org/officeDocument/2006/relationships/customXml" Target="../../customXml/item79.xml"/><Relationship Id="rId15" Type="http://schemas.openxmlformats.org/officeDocument/2006/relationships/customXml" Target="../../customXml/item63.xml"/><Relationship Id="rId10" Type="http://schemas.openxmlformats.org/officeDocument/2006/relationships/customXml" Target="../../customXml/item241.xml"/><Relationship Id="rId19" Type="http://schemas.openxmlformats.org/officeDocument/2006/relationships/customXml" Target="../../customXml/item185.xml"/><Relationship Id="rId4" Type="http://schemas.openxmlformats.org/officeDocument/2006/relationships/customXml" Target="../../customXml/item326.xml"/><Relationship Id="rId9" Type="http://schemas.openxmlformats.org/officeDocument/2006/relationships/customXml" Target="../../customXml/item202.xml"/><Relationship Id="rId14" Type="http://schemas.openxmlformats.org/officeDocument/2006/relationships/customXml" Target="../../customXml/item4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338.xml"/><Relationship Id="rId13" Type="http://schemas.openxmlformats.org/officeDocument/2006/relationships/customXml" Target="../../customXml/item102.xml"/><Relationship Id="rId18" Type="http://schemas.openxmlformats.org/officeDocument/2006/relationships/customXml" Target="../../customXml/item257.xml"/><Relationship Id="rId26" Type="http://schemas.openxmlformats.org/officeDocument/2006/relationships/customXml" Target="../../customXml/item242.xml"/><Relationship Id="rId3" Type="http://schemas.openxmlformats.org/officeDocument/2006/relationships/customXml" Target="../../customXml/item80.xml"/><Relationship Id="rId21" Type="http://schemas.openxmlformats.org/officeDocument/2006/relationships/customXml" Target="../../customXml/item39.xml"/><Relationship Id="rId7" Type="http://schemas.openxmlformats.org/officeDocument/2006/relationships/customXml" Target="../../customXml/item209.xml"/><Relationship Id="rId12" Type="http://schemas.openxmlformats.org/officeDocument/2006/relationships/customXml" Target="../../customXml/item64.xml"/><Relationship Id="rId17" Type="http://schemas.openxmlformats.org/officeDocument/2006/relationships/customXml" Target="../../customXml/item226.xml"/><Relationship Id="rId25" Type="http://schemas.openxmlformats.org/officeDocument/2006/relationships/customXml" Target="../../customXml/item139.xml"/><Relationship Id="rId2" Type="http://schemas.openxmlformats.org/officeDocument/2006/relationships/customXml" Target="../../customXml/item55.xml"/><Relationship Id="rId16" Type="http://schemas.openxmlformats.org/officeDocument/2006/relationships/customXml" Target="../../customXml/item193.xml"/><Relationship Id="rId20" Type="http://schemas.openxmlformats.org/officeDocument/2006/relationships/customXml" Target="../../customXml/item296.xml"/><Relationship Id="rId29" Type="http://schemas.openxmlformats.org/officeDocument/2006/relationships/image" Target="../media/image12.png"/><Relationship Id="rId1" Type="http://schemas.openxmlformats.org/officeDocument/2006/relationships/customXml" Target="../../customXml/item23.xml"/><Relationship Id="rId6" Type="http://schemas.openxmlformats.org/officeDocument/2006/relationships/customXml" Target="../../customXml/item171.xml"/><Relationship Id="rId11" Type="http://schemas.openxmlformats.org/officeDocument/2006/relationships/customXml" Target="../../customXml/item320.xml"/><Relationship Id="rId24" Type="http://schemas.openxmlformats.org/officeDocument/2006/relationships/customXml" Target="../../customXml/item119.xml"/><Relationship Id="rId5" Type="http://schemas.openxmlformats.org/officeDocument/2006/relationships/customXml" Target="../../customXml/item151.xml"/><Relationship Id="rId15" Type="http://schemas.openxmlformats.org/officeDocument/2006/relationships/customXml" Target="../../customXml/item155.xml"/><Relationship Id="rId23" Type="http://schemas.openxmlformats.org/officeDocument/2006/relationships/customXml" Target="../../customXml/item85.xml"/><Relationship Id="rId28" Type="http://schemas.openxmlformats.org/officeDocument/2006/relationships/slideLayout" Target="../slideLayouts/slideLayout2.xml"/><Relationship Id="rId10" Type="http://schemas.openxmlformats.org/officeDocument/2006/relationships/customXml" Target="../../customXml/item32.xml"/><Relationship Id="rId19" Type="http://schemas.openxmlformats.org/officeDocument/2006/relationships/customXml" Target="../../customXml/item4.xml"/><Relationship Id="rId31" Type="http://schemas.openxmlformats.org/officeDocument/2006/relationships/image" Target="../media/image14.png"/><Relationship Id="rId4" Type="http://schemas.openxmlformats.org/officeDocument/2006/relationships/customXml" Target="../../customXml/item118.xml"/><Relationship Id="rId9" Type="http://schemas.openxmlformats.org/officeDocument/2006/relationships/customXml" Target="../../customXml/item286.xml"/><Relationship Id="rId14" Type="http://schemas.openxmlformats.org/officeDocument/2006/relationships/customXml" Target="../../customXml/item135.xml"/><Relationship Id="rId22" Type="http://schemas.openxmlformats.org/officeDocument/2006/relationships/customXml" Target="../../customXml/item327.xml"/><Relationship Id="rId27" Type="http://schemas.openxmlformats.org/officeDocument/2006/relationships/customXml" Target="../../customXml/item313.xml"/><Relationship Id="rId30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customXml" Target="../../customXml/item251.xml"/><Relationship Id="rId21" Type="http://schemas.openxmlformats.org/officeDocument/2006/relationships/customXml" Target="../../customXml/item87.xml"/><Relationship Id="rId42" Type="http://schemas.openxmlformats.org/officeDocument/2006/relationships/customXml" Target="../../customXml/item88.xml"/><Relationship Id="rId47" Type="http://schemas.openxmlformats.org/officeDocument/2006/relationships/customXml" Target="../../customXml/item252.xml"/><Relationship Id="rId63" Type="http://schemas.openxmlformats.org/officeDocument/2006/relationships/image" Target="../media/image18.png"/><Relationship Id="rId68" Type="http://schemas.openxmlformats.org/officeDocument/2006/relationships/image" Target="../media/image23.png"/><Relationship Id="rId84" Type="http://schemas.openxmlformats.org/officeDocument/2006/relationships/image" Target="../media/image2.png"/><Relationship Id="rId89" Type="http://schemas.openxmlformats.org/officeDocument/2006/relationships/image" Target="../media/image41.png"/><Relationship Id="rId112" Type="http://schemas.openxmlformats.org/officeDocument/2006/relationships/image" Target="../media/image62.png"/><Relationship Id="rId16" Type="http://schemas.openxmlformats.org/officeDocument/2006/relationships/customXml" Target="../../customXml/item24.xml"/><Relationship Id="rId107" Type="http://schemas.openxmlformats.org/officeDocument/2006/relationships/image" Target="../media/image57.png"/><Relationship Id="rId11" Type="http://schemas.openxmlformats.org/officeDocument/2006/relationships/customXml" Target="../../customXml/item156.xml"/><Relationship Id="rId32" Type="http://schemas.openxmlformats.org/officeDocument/2006/relationships/customXml" Target="../../customXml/item104.xml"/><Relationship Id="rId37" Type="http://schemas.openxmlformats.org/officeDocument/2006/relationships/customXml" Target="../../customXml/item335.xml"/><Relationship Id="rId53" Type="http://schemas.openxmlformats.org/officeDocument/2006/relationships/customXml" Target="../../customXml/item105.xml"/><Relationship Id="rId58" Type="http://schemas.openxmlformats.org/officeDocument/2006/relationships/slideLayout" Target="../slideLayouts/slideLayout2.xml"/><Relationship Id="rId74" Type="http://schemas.openxmlformats.org/officeDocument/2006/relationships/image" Target="../media/image29.png"/><Relationship Id="rId79" Type="http://schemas.openxmlformats.org/officeDocument/2006/relationships/image" Target="../media/image8.png"/><Relationship Id="rId102" Type="http://schemas.openxmlformats.org/officeDocument/2006/relationships/image" Target="../media/image53.png"/><Relationship Id="rId5" Type="http://schemas.openxmlformats.org/officeDocument/2006/relationships/customXml" Target="../../customXml/item15.xml"/><Relationship Id="rId90" Type="http://schemas.openxmlformats.org/officeDocument/2006/relationships/image" Target="../media/image42.png"/><Relationship Id="rId95" Type="http://schemas.openxmlformats.org/officeDocument/2006/relationships/image" Target="../media/image1.png"/><Relationship Id="rId22" Type="http://schemas.openxmlformats.org/officeDocument/2006/relationships/customXml" Target="../../customXml/item120.xml"/><Relationship Id="rId27" Type="http://schemas.openxmlformats.org/officeDocument/2006/relationships/customXml" Target="../../customXml/item275.xml"/><Relationship Id="rId43" Type="http://schemas.openxmlformats.org/officeDocument/2006/relationships/customXml" Target="../../customXml/item121.xml"/><Relationship Id="rId48" Type="http://schemas.openxmlformats.org/officeDocument/2006/relationships/customXml" Target="../../customXml/item5.xml"/><Relationship Id="rId64" Type="http://schemas.openxmlformats.org/officeDocument/2006/relationships/image" Target="../media/image19.png"/><Relationship Id="rId69" Type="http://schemas.openxmlformats.org/officeDocument/2006/relationships/image" Target="../media/image24.png"/><Relationship Id="rId113" Type="http://schemas.openxmlformats.org/officeDocument/2006/relationships/image" Target="../media/image63.png"/><Relationship Id="rId80" Type="http://schemas.openxmlformats.org/officeDocument/2006/relationships/image" Target="../media/image34.png"/><Relationship Id="rId85" Type="http://schemas.openxmlformats.org/officeDocument/2006/relationships/image" Target="../media/image38.png"/><Relationship Id="rId12" Type="http://schemas.openxmlformats.org/officeDocument/2006/relationships/customXml" Target="../../customXml/item194.xml"/><Relationship Id="rId17" Type="http://schemas.openxmlformats.org/officeDocument/2006/relationships/customXml" Target="../../customXml/item314.xml"/><Relationship Id="rId33" Type="http://schemas.openxmlformats.org/officeDocument/2006/relationships/customXml" Target="../../customXml/item136.xml"/><Relationship Id="rId38" Type="http://schemas.openxmlformats.org/officeDocument/2006/relationships/customXml" Target="../../customXml/item287.xml"/><Relationship Id="rId59" Type="http://schemas.openxmlformats.org/officeDocument/2006/relationships/image" Target="../media/image15.png"/><Relationship Id="rId103" Type="http://schemas.openxmlformats.org/officeDocument/2006/relationships/image" Target="../media/image54.png"/><Relationship Id="rId108" Type="http://schemas.openxmlformats.org/officeDocument/2006/relationships/image" Target="../media/image58.png"/><Relationship Id="rId54" Type="http://schemas.openxmlformats.org/officeDocument/2006/relationships/customXml" Target="../../customXml/item137.xml"/><Relationship Id="rId70" Type="http://schemas.openxmlformats.org/officeDocument/2006/relationships/image" Target="../media/image25.png"/><Relationship Id="rId75" Type="http://schemas.openxmlformats.org/officeDocument/2006/relationships/image" Target="../media/image30.png"/><Relationship Id="rId91" Type="http://schemas.openxmlformats.org/officeDocument/2006/relationships/image" Target="../media/image43.png"/><Relationship Id="rId96" Type="http://schemas.openxmlformats.org/officeDocument/2006/relationships/image" Target="../media/image47.png"/><Relationship Id="rId1" Type="http://schemas.openxmlformats.org/officeDocument/2006/relationships/customXml" Target="../../customXml/item172.xml"/><Relationship Id="rId6" Type="http://schemas.openxmlformats.org/officeDocument/2006/relationships/customXml" Target="../../customXml/item304.xml"/><Relationship Id="rId15" Type="http://schemas.openxmlformats.org/officeDocument/2006/relationships/customXml" Target="../../customXml/item281.xml"/><Relationship Id="rId23" Type="http://schemas.openxmlformats.org/officeDocument/2006/relationships/customXml" Target="../../customXml/item152.xml"/><Relationship Id="rId28" Type="http://schemas.openxmlformats.org/officeDocument/2006/relationships/customXml" Target="../../customXml/item21.xml"/><Relationship Id="rId36" Type="http://schemas.openxmlformats.org/officeDocument/2006/relationships/customXml" Target="../../customXml/item235.xml"/><Relationship Id="rId49" Type="http://schemas.openxmlformats.org/officeDocument/2006/relationships/customXml" Target="../../customXml/item293.xml"/><Relationship Id="rId57" Type="http://schemas.openxmlformats.org/officeDocument/2006/relationships/customXml" Target="../../customXml/item236.xml"/><Relationship Id="rId106" Type="http://schemas.openxmlformats.org/officeDocument/2006/relationships/image" Target="../media/image6.png"/><Relationship Id="rId114" Type="http://schemas.openxmlformats.org/officeDocument/2006/relationships/image" Target="../media/image64.png"/><Relationship Id="rId10" Type="http://schemas.openxmlformats.org/officeDocument/2006/relationships/customXml" Target="../../customXml/item124.xml"/><Relationship Id="rId31" Type="http://schemas.openxmlformats.org/officeDocument/2006/relationships/customXml" Target="../../customXml/item70.xml"/><Relationship Id="rId44" Type="http://schemas.openxmlformats.org/officeDocument/2006/relationships/customXml" Target="../../customXml/item153.xml"/><Relationship Id="rId52" Type="http://schemas.openxmlformats.org/officeDocument/2006/relationships/customXml" Target="../../customXml/item71.xml"/><Relationship Id="rId60" Type="http://schemas.openxmlformats.org/officeDocument/2006/relationships/image" Target="../media/image16.png"/><Relationship Id="rId65" Type="http://schemas.openxmlformats.org/officeDocument/2006/relationships/image" Target="../media/image20.png"/><Relationship Id="rId73" Type="http://schemas.openxmlformats.org/officeDocument/2006/relationships/image" Target="../media/image28.png"/><Relationship Id="rId78" Type="http://schemas.openxmlformats.org/officeDocument/2006/relationships/image" Target="../media/image33.png"/><Relationship Id="rId81" Type="http://schemas.openxmlformats.org/officeDocument/2006/relationships/image" Target="../media/image35.png"/><Relationship Id="rId86" Type="http://schemas.openxmlformats.org/officeDocument/2006/relationships/image" Target="../media/image39.png"/><Relationship Id="rId94" Type="http://schemas.openxmlformats.org/officeDocument/2006/relationships/image" Target="../media/image46.png"/><Relationship Id="rId99" Type="http://schemas.openxmlformats.org/officeDocument/2006/relationships/image" Target="../media/image50.png"/><Relationship Id="rId101" Type="http://schemas.openxmlformats.org/officeDocument/2006/relationships/image" Target="../media/image52.png"/><Relationship Id="rId4" Type="http://schemas.openxmlformats.org/officeDocument/2006/relationships/customXml" Target="../../customXml/item270.xml"/><Relationship Id="rId9" Type="http://schemas.openxmlformats.org/officeDocument/2006/relationships/customXml" Target="../../customXml/item103.xml"/><Relationship Id="rId13" Type="http://schemas.openxmlformats.org/officeDocument/2006/relationships/customXml" Target="../../customXml/item227.xml"/><Relationship Id="rId18" Type="http://schemas.openxmlformats.org/officeDocument/2006/relationships/customXml" Target="../../customXml/item57.xml"/><Relationship Id="rId39" Type="http://schemas.openxmlformats.org/officeDocument/2006/relationships/customXml" Target="../../customXml/item29.xml"/><Relationship Id="rId109" Type="http://schemas.openxmlformats.org/officeDocument/2006/relationships/image" Target="../media/image59.png"/><Relationship Id="rId34" Type="http://schemas.openxmlformats.org/officeDocument/2006/relationships/customXml" Target="../../customXml/item167.xml"/><Relationship Id="rId50" Type="http://schemas.openxmlformats.org/officeDocument/2006/relationships/customXml" Target="../../customXml/item33.xml"/><Relationship Id="rId55" Type="http://schemas.openxmlformats.org/officeDocument/2006/relationships/customXml" Target="../../customXml/item173.xml"/><Relationship Id="rId76" Type="http://schemas.openxmlformats.org/officeDocument/2006/relationships/image" Target="../media/image31.png"/><Relationship Id="rId97" Type="http://schemas.openxmlformats.org/officeDocument/2006/relationships/image" Target="../media/image48.png"/><Relationship Id="rId104" Type="http://schemas.openxmlformats.org/officeDocument/2006/relationships/image" Target="../media/image55.png"/><Relationship Id="rId7" Type="http://schemas.openxmlformats.org/officeDocument/2006/relationships/customXml" Target="../../customXml/item48.xml"/><Relationship Id="rId71" Type="http://schemas.openxmlformats.org/officeDocument/2006/relationships/image" Target="../media/image26.png"/><Relationship Id="rId92" Type="http://schemas.openxmlformats.org/officeDocument/2006/relationships/image" Target="../media/image44.png"/><Relationship Id="rId2" Type="http://schemas.openxmlformats.org/officeDocument/2006/relationships/customXml" Target="../../customXml/item210.xml"/><Relationship Id="rId29" Type="http://schemas.openxmlformats.org/officeDocument/2006/relationships/customXml" Target="../../customXml/item310.xml"/><Relationship Id="rId24" Type="http://schemas.openxmlformats.org/officeDocument/2006/relationships/customXml" Target="../../customXml/item186.xml"/><Relationship Id="rId40" Type="http://schemas.openxmlformats.org/officeDocument/2006/relationships/customXml" Target="../../customXml/item315.xml"/><Relationship Id="rId45" Type="http://schemas.openxmlformats.org/officeDocument/2006/relationships/customXml" Target="../../customXml/item187.xml"/><Relationship Id="rId66" Type="http://schemas.openxmlformats.org/officeDocument/2006/relationships/image" Target="../media/image21.png"/><Relationship Id="rId87" Type="http://schemas.openxmlformats.org/officeDocument/2006/relationships/image" Target="../media/image7.png"/><Relationship Id="rId110" Type="http://schemas.openxmlformats.org/officeDocument/2006/relationships/image" Target="../media/image60.png"/><Relationship Id="rId61" Type="http://schemas.openxmlformats.org/officeDocument/2006/relationships/image" Target="../media/image5.png"/><Relationship Id="rId82" Type="http://schemas.openxmlformats.org/officeDocument/2006/relationships/image" Target="../media/image36.png"/><Relationship Id="rId19" Type="http://schemas.openxmlformats.org/officeDocument/2006/relationships/customXml" Target="../../customXml/item86.xml"/><Relationship Id="rId14" Type="http://schemas.openxmlformats.org/officeDocument/2006/relationships/customXml" Target="../../customXml/item258.xml"/><Relationship Id="rId30" Type="http://schemas.openxmlformats.org/officeDocument/2006/relationships/customXml" Target="../../customXml/item49.xml"/><Relationship Id="rId35" Type="http://schemas.openxmlformats.org/officeDocument/2006/relationships/customXml" Target="../../customXml/item203.xml"/><Relationship Id="rId56" Type="http://schemas.openxmlformats.org/officeDocument/2006/relationships/customXml" Target="../../customXml/item204.xml"/><Relationship Id="rId77" Type="http://schemas.openxmlformats.org/officeDocument/2006/relationships/image" Target="../media/image32.png"/><Relationship Id="rId100" Type="http://schemas.openxmlformats.org/officeDocument/2006/relationships/image" Target="../media/image51.png"/><Relationship Id="rId105" Type="http://schemas.openxmlformats.org/officeDocument/2006/relationships/image" Target="../media/image56.png"/><Relationship Id="rId8" Type="http://schemas.openxmlformats.org/officeDocument/2006/relationships/customXml" Target="../../customXml/item69.xml"/><Relationship Id="rId51" Type="http://schemas.openxmlformats.org/officeDocument/2006/relationships/customXml" Target="../../customXml/item321.xml"/><Relationship Id="rId72" Type="http://schemas.openxmlformats.org/officeDocument/2006/relationships/image" Target="../media/image27.png"/><Relationship Id="rId93" Type="http://schemas.openxmlformats.org/officeDocument/2006/relationships/image" Target="../media/image45.png"/><Relationship Id="rId98" Type="http://schemas.openxmlformats.org/officeDocument/2006/relationships/image" Target="../media/image49.png"/><Relationship Id="rId3" Type="http://schemas.openxmlformats.org/officeDocument/2006/relationships/customXml" Target="../../customXml/item243.xml"/><Relationship Id="rId25" Type="http://schemas.openxmlformats.org/officeDocument/2006/relationships/customXml" Target="../../customXml/item219.xml"/><Relationship Id="rId46" Type="http://schemas.openxmlformats.org/officeDocument/2006/relationships/customXml" Target="../../customXml/item220.xml"/><Relationship Id="rId67" Type="http://schemas.openxmlformats.org/officeDocument/2006/relationships/image" Target="../media/image22.png"/><Relationship Id="rId20" Type="http://schemas.openxmlformats.org/officeDocument/2006/relationships/customXml" Target="../../customXml/item328.xml"/><Relationship Id="rId41" Type="http://schemas.openxmlformats.org/officeDocument/2006/relationships/customXml" Target="../../customXml/item58.xml"/><Relationship Id="rId62" Type="http://schemas.openxmlformats.org/officeDocument/2006/relationships/image" Target="../media/image17.png"/><Relationship Id="rId83" Type="http://schemas.openxmlformats.org/officeDocument/2006/relationships/image" Target="../media/image37.png"/><Relationship Id="rId88" Type="http://schemas.openxmlformats.org/officeDocument/2006/relationships/image" Target="../media/image40.png"/><Relationship Id="rId111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157.xml"/><Relationship Id="rId13" Type="http://schemas.openxmlformats.org/officeDocument/2006/relationships/customXml" Target="../../customXml/item16.xml"/><Relationship Id="rId18" Type="http://schemas.openxmlformats.org/officeDocument/2006/relationships/image" Target="../media/image65.emf"/><Relationship Id="rId3" Type="http://schemas.openxmlformats.org/officeDocument/2006/relationships/customXml" Target="../../customXml/item297.xml"/><Relationship Id="rId7" Type="http://schemas.openxmlformats.org/officeDocument/2006/relationships/customXml" Target="../../customXml/item122.xml"/><Relationship Id="rId12" Type="http://schemas.openxmlformats.org/officeDocument/2006/relationships/customXml" Target="../../customXml/item279.xml"/><Relationship Id="rId17" Type="http://schemas.openxmlformats.org/officeDocument/2006/relationships/chart" Target="../charts/chart3.xml"/><Relationship Id="rId2" Type="http://schemas.openxmlformats.org/officeDocument/2006/relationships/customXml" Target="../../customXml/item12.xml"/><Relationship Id="rId16" Type="http://schemas.openxmlformats.org/officeDocument/2006/relationships/chart" Target="../charts/chart2.xml"/><Relationship Id="rId1" Type="http://schemas.openxmlformats.org/officeDocument/2006/relationships/customXml" Target="../../customXml/item271.xml"/><Relationship Id="rId6" Type="http://schemas.openxmlformats.org/officeDocument/2006/relationships/customXml" Target="../../customXml/item89.xml"/><Relationship Id="rId11" Type="http://schemas.openxmlformats.org/officeDocument/2006/relationships/customXml" Target="../../customXml/item259.xml"/><Relationship Id="rId5" Type="http://schemas.openxmlformats.org/officeDocument/2006/relationships/customXml" Target="../../customXml/item332.xml"/><Relationship Id="rId15" Type="http://schemas.openxmlformats.org/officeDocument/2006/relationships/chart" Target="../charts/chart1.xml"/><Relationship Id="rId10" Type="http://schemas.openxmlformats.org/officeDocument/2006/relationships/customXml" Target="../../customXml/item221.xml"/><Relationship Id="rId19" Type="http://schemas.openxmlformats.org/officeDocument/2006/relationships/chart" Target="../charts/chart4.xml"/><Relationship Id="rId4" Type="http://schemas.openxmlformats.org/officeDocument/2006/relationships/customXml" Target="../../customXml/item40.xml"/><Relationship Id="rId9" Type="http://schemas.openxmlformats.org/officeDocument/2006/relationships/customXml" Target="../../customXml/item188.xml"/><Relationship Id="rId1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customXml" Target="../../customXml/item141.xml"/><Relationship Id="rId117" Type="http://schemas.openxmlformats.org/officeDocument/2006/relationships/image" Target="../media/image93.emf"/><Relationship Id="rId21" Type="http://schemas.openxmlformats.org/officeDocument/2006/relationships/customXml" Target="../../customXml/item289.xml"/><Relationship Id="rId42" Type="http://schemas.openxmlformats.org/officeDocument/2006/relationships/customXml" Target="../../customXml/item17.xml"/><Relationship Id="rId47" Type="http://schemas.openxmlformats.org/officeDocument/2006/relationships/customXml" Target="../../customXml/item176.xml"/><Relationship Id="rId63" Type="http://schemas.openxmlformats.org/officeDocument/2006/relationships/customXml" Target="../../customXml/item162.xml"/><Relationship Id="rId68" Type="http://schemas.openxmlformats.org/officeDocument/2006/relationships/customXml" Target="../../customXml/item317.xml"/><Relationship Id="rId84" Type="http://schemas.openxmlformats.org/officeDocument/2006/relationships/customXml" Target="../../customXml/item196.xml"/><Relationship Id="rId89" Type="http://schemas.openxmlformats.org/officeDocument/2006/relationships/slideLayout" Target="../slideLayouts/slideLayout2.xml"/><Relationship Id="rId112" Type="http://schemas.openxmlformats.org/officeDocument/2006/relationships/image" Target="../media/image88.emf"/><Relationship Id="rId16" Type="http://schemas.openxmlformats.org/officeDocument/2006/relationships/customXml" Target="../../customXml/item158.xml"/><Relationship Id="rId107" Type="http://schemas.openxmlformats.org/officeDocument/2006/relationships/image" Target="../media/image83.emf"/><Relationship Id="rId11" Type="http://schemas.openxmlformats.org/officeDocument/2006/relationships/customXml" Target="../../customXml/item25.xml"/><Relationship Id="rId32" Type="http://schemas.openxmlformats.org/officeDocument/2006/relationships/customXml" Target="../../customXml/item298.xml"/><Relationship Id="rId37" Type="http://schemas.openxmlformats.org/officeDocument/2006/relationships/customXml" Target="../../customXml/item159.xml"/><Relationship Id="rId53" Type="http://schemas.openxmlformats.org/officeDocument/2006/relationships/customXml" Target="../../customXml/item212.xml"/><Relationship Id="rId58" Type="http://schemas.openxmlformats.org/officeDocument/2006/relationships/customXml" Target="../../customXml/item75.xml"/><Relationship Id="rId74" Type="http://schemas.openxmlformats.org/officeDocument/2006/relationships/customXml" Target="../../customXml/item214.xml"/><Relationship Id="rId79" Type="http://schemas.openxmlformats.org/officeDocument/2006/relationships/customXml" Target="../../customXml/item324.xml"/><Relationship Id="rId102" Type="http://schemas.openxmlformats.org/officeDocument/2006/relationships/image" Target="../media/image78.emf"/><Relationship Id="rId123" Type="http://schemas.openxmlformats.org/officeDocument/2006/relationships/image" Target="../media/image99.emf"/><Relationship Id="rId5" Type="http://schemas.openxmlformats.org/officeDocument/2006/relationships/customXml" Target="../../customXml/item140.xml"/><Relationship Id="rId90" Type="http://schemas.openxmlformats.org/officeDocument/2006/relationships/image" Target="../media/image66.emf"/><Relationship Id="rId95" Type="http://schemas.openxmlformats.org/officeDocument/2006/relationships/image" Target="../media/image71.emf"/><Relationship Id="rId22" Type="http://schemas.openxmlformats.org/officeDocument/2006/relationships/customXml" Target="../../customXml/item34.xml"/><Relationship Id="rId27" Type="http://schemas.openxmlformats.org/officeDocument/2006/relationships/customXml" Target="../../customXml/item175.xml"/><Relationship Id="rId43" Type="http://schemas.openxmlformats.org/officeDocument/2006/relationships/customXml" Target="../../customXml/item306.xml"/><Relationship Id="rId48" Type="http://schemas.openxmlformats.org/officeDocument/2006/relationships/customXml" Target="../../customXml/item142.xml"/><Relationship Id="rId64" Type="http://schemas.openxmlformats.org/officeDocument/2006/relationships/customXml" Target="../../customXml/item264.xml"/><Relationship Id="rId69" Type="http://schemas.openxmlformats.org/officeDocument/2006/relationships/customXml" Target="../../customXml/item60.xml"/><Relationship Id="rId113" Type="http://schemas.openxmlformats.org/officeDocument/2006/relationships/image" Target="../media/image89.emf"/><Relationship Id="rId118" Type="http://schemas.openxmlformats.org/officeDocument/2006/relationships/image" Target="../media/image94.emf"/><Relationship Id="rId80" Type="http://schemas.openxmlformats.org/officeDocument/2006/relationships/customXml" Target="../../customXml/item61.xml"/><Relationship Id="rId85" Type="http://schemas.openxmlformats.org/officeDocument/2006/relationships/customXml" Target="../../customXml/item231.xml"/><Relationship Id="rId12" Type="http://schemas.openxmlformats.org/officeDocument/2006/relationships/customXml" Target="../../customXml/item316.xml"/><Relationship Id="rId17" Type="http://schemas.openxmlformats.org/officeDocument/2006/relationships/customXml" Target="../../customXml/item189.xml"/><Relationship Id="rId33" Type="http://schemas.openxmlformats.org/officeDocument/2006/relationships/customXml" Target="../../customXml/item42.xml"/><Relationship Id="rId38" Type="http://schemas.openxmlformats.org/officeDocument/2006/relationships/customXml" Target="../../customXml/item190.xml"/><Relationship Id="rId59" Type="http://schemas.openxmlformats.org/officeDocument/2006/relationships/customXml" Target="../../customXml/item52.xml"/><Relationship Id="rId103" Type="http://schemas.openxmlformats.org/officeDocument/2006/relationships/image" Target="../media/image79.emf"/><Relationship Id="rId108" Type="http://schemas.openxmlformats.org/officeDocument/2006/relationships/image" Target="../media/image84.emf"/><Relationship Id="rId124" Type="http://schemas.openxmlformats.org/officeDocument/2006/relationships/image" Target="../media/image100.emf"/><Relationship Id="rId54" Type="http://schemas.openxmlformats.org/officeDocument/2006/relationships/customXml" Target="../../customXml/item246.xml"/><Relationship Id="rId70" Type="http://schemas.openxmlformats.org/officeDocument/2006/relationships/customXml" Target="../../customXml/item76.xml"/><Relationship Id="rId75" Type="http://schemas.openxmlformats.org/officeDocument/2006/relationships/customXml" Target="../../customXml/item247.xml"/><Relationship Id="rId91" Type="http://schemas.openxmlformats.org/officeDocument/2006/relationships/image" Target="../media/image67.emf"/><Relationship Id="rId96" Type="http://schemas.openxmlformats.org/officeDocument/2006/relationships/image" Target="../media/image72.emf"/><Relationship Id="rId1" Type="http://schemas.openxmlformats.org/officeDocument/2006/relationships/customXml" Target="../../customXml/item305.xml"/><Relationship Id="rId6" Type="http://schemas.openxmlformats.org/officeDocument/2006/relationships/customXml" Target="../../customXml/item174.xml"/><Relationship Id="rId23" Type="http://schemas.openxmlformats.org/officeDocument/2006/relationships/customXml" Target="../../customXml/item323.xml"/><Relationship Id="rId28" Type="http://schemas.openxmlformats.org/officeDocument/2006/relationships/customXml" Target="../../customXml/item206.xml"/><Relationship Id="rId49" Type="http://schemas.openxmlformats.org/officeDocument/2006/relationships/customXml" Target="../../customXml/item211.xml"/><Relationship Id="rId114" Type="http://schemas.openxmlformats.org/officeDocument/2006/relationships/image" Target="../media/image90.emf"/><Relationship Id="rId119" Type="http://schemas.openxmlformats.org/officeDocument/2006/relationships/image" Target="../media/image95.emf"/><Relationship Id="rId44" Type="http://schemas.openxmlformats.org/officeDocument/2006/relationships/customXml" Target="../../customXml/item51.xml"/><Relationship Id="rId60" Type="http://schemas.openxmlformats.org/officeDocument/2006/relationships/customXml" Target="../../customXml/item127.xml"/><Relationship Id="rId65" Type="http://schemas.openxmlformats.org/officeDocument/2006/relationships/customXml" Target="../../customXml/item230.xml"/><Relationship Id="rId81" Type="http://schemas.openxmlformats.org/officeDocument/2006/relationships/customXml" Target="../../customXml/item95.xml"/><Relationship Id="rId86" Type="http://schemas.openxmlformats.org/officeDocument/2006/relationships/customXml" Target="../../customXml/item265.xml"/><Relationship Id="rId4" Type="http://schemas.openxmlformats.org/officeDocument/2006/relationships/customXml" Target="../../customXml/item106.xml"/><Relationship Id="rId9" Type="http://schemas.openxmlformats.org/officeDocument/2006/relationships/customXml" Target="../../customXml/item339.xml"/><Relationship Id="rId13" Type="http://schemas.openxmlformats.org/officeDocument/2006/relationships/customXml" Target="../../customXml/item59.xml"/><Relationship Id="rId18" Type="http://schemas.openxmlformats.org/officeDocument/2006/relationships/customXml" Target="../../customXml/item222.xml"/><Relationship Id="rId39" Type="http://schemas.openxmlformats.org/officeDocument/2006/relationships/customXml" Target="../../customXml/item228.xml"/><Relationship Id="rId109" Type="http://schemas.openxmlformats.org/officeDocument/2006/relationships/image" Target="../media/image85.emf"/><Relationship Id="rId34" Type="http://schemas.openxmlformats.org/officeDocument/2006/relationships/customXml" Target="../../customXml/item333.xml"/><Relationship Id="rId50" Type="http://schemas.openxmlformats.org/officeDocument/2006/relationships/customXml" Target="../../customXml/item110.xml"/><Relationship Id="rId55" Type="http://schemas.openxmlformats.org/officeDocument/2006/relationships/customXml" Target="../../customXml/item273.xml"/><Relationship Id="rId76" Type="http://schemas.openxmlformats.org/officeDocument/2006/relationships/customXml" Target="../../customXml/item1.xml"/><Relationship Id="rId97" Type="http://schemas.openxmlformats.org/officeDocument/2006/relationships/image" Target="../media/image73.emf"/><Relationship Id="rId104" Type="http://schemas.openxmlformats.org/officeDocument/2006/relationships/image" Target="../media/image80.emf"/><Relationship Id="rId120" Type="http://schemas.openxmlformats.org/officeDocument/2006/relationships/image" Target="../media/image96.emf"/><Relationship Id="rId7" Type="http://schemas.openxmlformats.org/officeDocument/2006/relationships/customXml" Target="../../customXml/item205.xml"/><Relationship Id="rId71" Type="http://schemas.openxmlformats.org/officeDocument/2006/relationships/customXml" Target="../../customXml/item112.xml"/><Relationship Id="rId92" Type="http://schemas.openxmlformats.org/officeDocument/2006/relationships/image" Target="../media/image68.emf"/><Relationship Id="rId2" Type="http://schemas.openxmlformats.org/officeDocument/2006/relationships/customXml" Target="../../customXml/item50.xml"/><Relationship Id="rId29" Type="http://schemas.openxmlformats.org/officeDocument/2006/relationships/customXml" Target="../../customXml/item244.xml"/><Relationship Id="rId24" Type="http://schemas.openxmlformats.org/officeDocument/2006/relationships/customXml" Target="../../customXml/item73.xml"/><Relationship Id="rId40" Type="http://schemas.openxmlformats.org/officeDocument/2006/relationships/customXml" Target="../../customXml/item245.xml"/><Relationship Id="rId45" Type="http://schemas.openxmlformats.org/officeDocument/2006/relationships/customXml" Target="../../customXml/item74.xml"/><Relationship Id="rId66" Type="http://schemas.openxmlformats.org/officeDocument/2006/relationships/customXml" Target="../../customXml/item283.xml"/><Relationship Id="rId87" Type="http://schemas.openxmlformats.org/officeDocument/2006/relationships/customXml" Target="../../customXml/item9.xml"/><Relationship Id="rId110" Type="http://schemas.openxmlformats.org/officeDocument/2006/relationships/image" Target="../media/image86.emf"/><Relationship Id="rId115" Type="http://schemas.openxmlformats.org/officeDocument/2006/relationships/image" Target="../media/image91.emf"/><Relationship Id="rId61" Type="http://schemas.openxmlformats.org/officeDocument/2006/relationships/customXml" Target="../../customXml/item93.xml"/><Relationship Id="rId82" Type="http://schemas.openxmlformats.org/officeDocument/2006/relationships/customXml" Target="../../customXml/item128.xml"/><Relationship Id="rId19" Type="http://schemas.openxmlformats.org/officeDocument/2006/relationships/customXml" Target="../../customXml/item260.xml"/><Relationship Id="rId14" Type="http://schemas.openxmlformats.org/officeDocument/2006/relationships/customXml" Target="../../customXml/item125.xml"/><Relationship Id="rId30" Type="http://schemas.openxmlformats.org/officeDocument/2006/relationships/customXml" Target="../../customXml/item263.xml"/><Relationship Id="rId35" Type="http://schemas.openxmlformats.org/officeDocument/2006/relationships/customXml" Target="../../customXml/item91.xml"/><Relationship Id="rId56" Type="http://schemas.openxmlformats.org/officeDocument/2006/relationships/customXml" Target="../../customXml/item18.xml"/><Relationship Id="rId77" Type="http://schemas.openxmlformats.org/officeDocument/2006/relationships/customXml" Target="../../customXml/item290.xml"/><Relationship Id="rId100" Type="http://schemas.openxmlformats.org/officeDocument/2006/relationships/image" Target="../media/image76.emf"/><Relationship Id="rId105" Type="http://schemas.openxmlformats.org/officeDocument/2006/relationships/image" Target="../media/image81.emf"/><Relationship Id="rId8" Type="http://schemas.openxmlformats.org/officeDocument/2006/relationships/customXml" Target="../../customXml/item237.xml"/><Relationship Id="rId51" Type="http://schemas.openxmlformats.org/officeDocument/2006/relationships/customXml" Target="../../customXml/item144.xml"/><Relationship Id="rId72" Type="http://schemas.openxmlformats.org/officeDocument/2006/relationships/customXml" Target="../../customXml/item179.xml"/><Relationship Id="rId93" Type="http://schemas.openxmlformats.org/officeDocument/2006/relationships/image" Target="../media/image69.emf"/><Relationship Id="rId98" Type="http://schemas.openxmlformats.org/officeDocument/2006/relationships/image" Target="../media/image74.emf"/><Relationship Id="rId121" Type="http://schemas.openxmlformats.org/officeDocument/2006/relationships/image" Target="../media/image97.emf"/><Relationship Id="rId3" Type="http://schemas.openxmlformats.org/officeDocument/2006/relationships/customXml" Target="../../customXml/item72.xml"/><Relationship Id="rId25" Type="http://schemas.openxmlformats.org/officeDocument/2006/relationships/customXml" Target="../../customXml/item107.xml"/><Relationship Id="rId46" Type="http://schemas.openxmlformats.org/officeDocument/2006/relationships/customXml" Target="../../customXml/item109.xml"/><Relationship Id="rId67" Type="http://schemas.openxmlformats.org/officeDocument/2006/relationships/customXml" Target="../../customXml/item26.xml"/><Relationship Id="rId116" Type="http://schemas.openxmlformats.org/officeDocument/2006/relationships/image" Target="../media/image92.emf"/><Relationship Id="rId20" Type="http://schemas.openxmlformats.org/officeDocument/2006/relationships/customXml" Target="../../customXml/item341.xml"/><Relationship Id="rId41" Type="http://schemas.openxmlformats.org/officeDocument/2006/relationships/customXml" Target="../../customXml/item272.xml"/><Relationship Id="rId62" Type="http://schemas.openxmlformats.org/officeDocument/2006/relationships/customXml" Target="../../customXml/item195.xml"/><Relationship Id="rId83" Type="http://schemas.openxmlformats.org/officeDocument/2006/relationships/customXml" Target="../../customXml/item163.xml"/><Relationship Id="rId88" Type="http://schemas.openxmlformats.org/officeDocument/2006/relationships/customXml" Target="../../customXml/item300.xml"/><Relationship Id="rId111" Type="http://schemas.openxmlformats.org/officeDocument/2006/relationships/image" Target="../media/image87.emf"/><Relationship Id="rId15" Type="http://schemas.openxmlformats.org/officeDocument/2006/relationships/customXml" Target="../../customXml/item90.xml"/><Relationship Id="rId36" Type="http://schemas.openxmlformats.org/officeDocument/2006/relationships/customXml" Target="../../customXml/item126.xml"/><Relationship Id="rId57" Type="http://schemas.openxmlformats.org/officeDocument/2006/relationships/customXml" Target="../../customXml/item307.xml"/><Relationship Id="rId106" Type="http://schemas.openxmlformats.org/officeDocument/2006/relationships/image" Target="../media/image82.emf"/><Relationship Id="rId10" Type="http://schemas.openxmlformats.org/officeDocument/2006/relationships/customXml" Target="../../customXml/item282.xml"/><Relationship Id="rId31" Type="http://schemas.openxmlformats.org/officeDocument/2006/relationships/customXml" Target="../../customXml/item8.xml"/><Relationship Id="rId52" Type="http://schemas.openxmlformats.org/officeDocument/2006/relationships/customXml" Target="../../customXml/item178.xml"/><Relationship Id="rId73" Type="http://schemas.openxmlformats.org/officeDocument/2006/relationships/customXml" Target="../../customXml/item145.xml"/><Relationship Id="rId78" Type="http://schemas.openxmlformats.org/officeDocument/2006/relationships/customXml" Target="../../customXml/item35.xml"/><Relationship Id="rId94" Type="http://schemas.openxmlformats.org/officeDocument/2006/relationships/image" Target="../media/image70.emf"/><Relationship Id="rId99" Type="http://schemas.openxmlformats.org/officeDocument/2006/relationships/image" Target="../media/image75.emf"/><Relationship Id="rId101" Type="http://schemas.openxmlformats.org/officeDocument/2006/relationships/image" Target="../media/image77.emf"/><Relationship Id="rId122" Type="http://schemas.openxmlformats.org/officeDocument/2006/relationships/image" Target="../media/image9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../customXml/item308.xml"/><Relationship Id="rId13" Type="http://schemas.openxmlformats.org/officeDocument/2006/relationships/customXml" Target="../../customXml/item164.xml"/><Relationship Id="rId18" Type="http://schemas.openxmlformats.org/officeDocument/2006/relationships/customXml" Target="../../customXml/item27.xml"/><Relationship Id="rId3" Type="http://schemas.openxmlformats.org/officeDocument/2006/relationships/customXml" Target="../../customXml/item180.xml"/><Relationship Id="rId21" Type="http://schemas.openxmlformats.org/officeDocument/2006/relationships/customXml" Target="../../customXml/item325.xml"/><Relationship Id="rId7" Type="http://schemas.openxmlformats.org/officeDocument/2006/relationships/customXml" Target="../../customXml/item19.xml"/><Relationship Id="rId12" Type="http://schemas.openxmlformats.org/officeDocument/2006/relationships/customXml" Target="../../customXml/item129.xml"/><Relationship Id="rId17" Type="http://schemas.openxmlformats.org/officeDocument/2006/relationships/customXml" Target="../../customXml/item284.xml"/><Relationship Id="rId2" Type="http://schemas.openxmlformats.org/officeDocument/2006/relationships/customXml" Target="../../customXml/item146.xml"/><Relationship Id="rId16" Type="http://schemas.openxmlformats.org/officeDocument/2006/relationships/customXml" Target="../../customXml/item266.xml"/><Relationship Id="rId20" Type="http://schemas.openxmlformats.org/officeDocument/2006/relationships/customXml" Target="../../customXml/item53.xml"/><Relationship Id="rId1" Type="http://schemas.openxmlformats.org/officeDocument/2006/relationships/customXml" Target="../../customXml/item43.xml"/><Relationship Id="rId6" Type="http://schemas.openxmlformats.org/officeDocument/2006/relationships/customXml" Target="../../customXml/item274.xml"/><Relationship Id="rId11" Type="http://schemas.openxmlformats.org/officeDocument/2006/relationships/customXml" Target="../../customXml/item96.xml"/><Relationship Id="rId24" Type="http://schemas.openxmlformats.org/officeDocument/2006/relationships/slideLayout" Target="../slideLayouts/slideLayout2.xml"/><Relationship Id="rId5" Type="http://schemas.openxmlformats.org/officeDocument/2006/relationships/customXml" Target="../../customXml/item248.xml"/><Relationship Id="rId15" Type="http://schemas.openxmlformats.org/officeDocument/2006/relationships/customXml" Target="../../customXml/item232.xml"/><Relationship Id="rId23" Type="http://schemas.openxmlformats.org/officeDocument/2006/relationships/customXml" Target="../../customXml/item113.xml"/><Relationship Id="rId10" Type="http://schemas.openxmlformats.org/officeDocument/2006/relationships/customXml" Target="../../customXml/item334.xml"/><Relationship Id="rId19" Type="http://schemas.openxmlformats.org/officeDocument/2006/relationships/customXml" Target="../../customXml/item311.xml"/><Relationship Id="rId4" Type="http://schemas.openxmlformats.org/officeDocument/2006/relationships/customXml" Target="../../customXml/item215.xml"/><Relationship Id="rId9" Type="http://schemas.openxmlformats.org/officeDocument/2006/relationships/customXml" Target="../../customXml/item44.xml"/><Relationship Id="rId14" Type="http://schemas.openxmlformats.org/officeDocument/2006/relationships/customXml" Target="../../customXml/item199.xml"/><Relationship Id="rId22" Type="http://schemas.openxmlformats.org/officeDocument/2006/relationships/customXml" Target="../../customXml/item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allout"/>
          <p:cNvGrpSpPr/>
          <p:nvPr>
            <p:custDataLst>
              <p:custData r:id="rId1"/>
            </p:custDataLst>
          </p:nvPr>
        </p:nvGrpSpPr>
        <p:grpSpPr>
          <a:xfrm>
            <a:off x="1550611" y="1294291"/>
            <a:ext cx="320451" cy="319476"/>
            <a:chOff x="4283964" y="3147930"/>
            <a:chExt cx="320451" cy="319476"/>
          </a:xfrm>
        </p:grpSpPr>
        <p:sp>
          <p:nvSpPr>
            <p:cNvPr id="5" name="Circle"/>
            <p:cNvSpPr/>
            <p:nvPr>
              <p:custDataLst>
                <p:custData r:id="rId5"/>
              </p:custDataLst>
            </p:nvPr>
          </p:nvSpPr>
          <p:spPr>
            <a:xfrm>
              <a:off x="4283964" y="3147930"/>
              <a:ext cx="320451" cy="319476"/>
            </a:xfrm>
            <a:prstGeom prst="ellipse">
              <a:avLst/>
            </a:prstGeom>
            <a:solidFill>
              <a:srgbClr val="FFFF00"/>
            </a:solidFill>
            <a:ln w="381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Content"/>
            <p:cNvSpPr txBox="1"/>
            <p:nvPr/>
          </p:nvSpPr>
          <p:spPr>
            <a:xfrm flipH="1">
              <a:off x="4309771" y="3157455"/>
              <a:ext cx="2688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en-US" sz="1200" dirty="0"/>
            </a:p>
          </p:txBody>
        </p:sp>
      </p:grpSp>
      <p:sp>
        <p:nvSpPr>
          <p:cNvPr id="7" name="Content"/>
          <p:cNvSpPr/>
          <p:nvPr>
            <p:custDataLst>
              <p:custData r:id="rId2"/>
            </p:custDataLst>
          </p:nvPr>
        </p:nvSpPr>
        <p:spPr>
          <a:xfrm>
            <a:off x="2438400" y="1613767"/>
            <a:ext cx="9144000" cy="971080"/>
          </a:xfrm>
          <a:prstGeom prst="rect">
            <a:avLst/>
          </a:prstGeom>
          <a:solidFill>
            <a:srgbClr val="000000">
              <a:alpha val="75000"/>
            </a:srgbClr>
          </a:solidFill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Text</a:t>
            </a:r>
          </a:p>
        </p:txBody>
      </p:sp>
      <p:sp>
        <p:nvSpPr>
          <p:cNvPr id="8" name="Content"/>
          <p:cNvSpPr/>
          <p:nvPr>
            <p:custDataLst>
              <p:custData r:id="rId3"/>
            </p:custDataLst>
          </p:nvPr>
        </p:nvSpPr>
        <p:spPr>
          <a:xfrm>
            <a:off x="878477" y="3602072"/>
            <a:ext cx="2649945" cy="1190555"/>
          </a:xfrm>
          <a:prstGeom prst="wedgeRoundRectCallout">
            <a:avLst>
              <a:gd name="adj1" fmla="val -4175"/>
              <a:gd name="adj2" fmla="val 79034"/>
              <a:gd name="adj3" fmla="val 16667"/>
            </a:avLst>
          </a:prstGeom>
          <a:solidFill>
            <a:srgbClr val="000000">
              <a:alpha val="80000"/>
            </a:srgbClr>
          </a:solidFill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kern="0" dirty="0" smtClean="0">
                <a:solidFill>
                  <a:srgbClr val="FFFFFF"/>
                </a:solidFill>
                <a:latin typeface="Segoe UI"/>
              </a:rPr>
              <a:t>Text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9" name="StickyNote"/>
          <p:cNvGrpSpPr/>
          <p:nvPr>
            <p:custDataLst>
              <p:custData r:id="rId4"/>
            </p:custDataLst>
          </p:nvPr>
        </p:nvGrpSpPr>
        <p:grpSpPr>
          <a:xfrm>
            <a:off x="5268913" y="3500551"/>
            <a:ext cx="1371600" cy="1485673"/>
            <a:chOff x="3886200" y="2629127"/>
            <a:chExt cx="1371600" cy="1485673"/>
          </a:xfrm>
        </p:grpSpPr>
        <p:sp>
          <p:nvSpPr>
            <p:cNvPr id="10" name="Content"/>
            <p:cNvSpPr/>
            <p:nvPr/>
          </p:nvSpPr>
          <p:spPr>
            <a:xfrm>
              <a:off x="3886200" y="2743200"/>
              <a:ext cx="1371600" cy="1371600"/>
            </a:xfrm>
            <a:prstGeom prst="rect">
              <a:avLst/>
            </a:prstGeom>
            <a:gradFill>
              <a:gsLst>
                <a:gs pos="100000">
                  <a:srgbClr val="FFFF89"/>
                </a:gs>
                <a:gs pos="0">
                  <a:srgbClr val="FFFF99"/>
                </a:gs>
              </a:gsLst>
              <a:lin ang="5400000" scaled="0"/>
            </a:gradFill>
            <a:ln w="3175">
              <a:solidFill>
                <a:srgbClr val="FFFFFF">
                  <a:lumMod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137160" rIns="91440" bIns="45720" rtlCol="0" anchor="t" anchorCtr="0">
              <a:normAutofit/>
            </a:bodyPr>
            <a:lstStyle/>
            <a:p>
              <a:r>
                <a:rPr lang="en-US" sz="1200" dirty="0" smtClean="0">
                  <a:solidFill>
                    <a:sysClr val="windowText" lastClr="000000"/>
                  </a:solidFill>
                  <a:latin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ape"/>
            <p:cNvSpPr/>
            <p:nvPr/>
          </p:nvSpPr>
          <p:spPr>
            <a:xfrm rot="401918">
              <a:off x="4290086" y="2629127"/>
              <a:ext cx="563828" cy="215444"/>
            </a:xfrm>
            <a:prstGeom prst="rect">
              <a:avLst/>
            </a:prstGeom>
            <a:solidFill>
              <a:srgbClr val="C00000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69631" y="135367"/>
            <a:ext cx="4337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批注</a:t>
            </a:r>
            <a:endParaRPr lang="zh-CN" altLang="en-US" sz="4400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2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"/>
          <p:cNvSpPr/>
          <p:nvPr>
            <p:custDataLst>
              <p:custData r:id="rId1"/>
            </p:custDataLst>
          </p:nvPr>
        </p:nvSpPr>
        <p:spPr>
          <a:xfrm>
            <a:off x="674974" y="401739"/>
            <a:ext cx="869377" cy="307773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en-US" sz="1100" smtClean="0">
                <a:solidFill>
                  <a:srgbClr val="000000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</a:rPr>
              <a:t>Text</a:t>
            </a:r>
            <a:endParaRPr lang="en-US" sz="1100" dirty="0">
              <a:solidFill>
                <a:srgbClr val="00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  <p:grpSp>
        <p:nvGrpSpPr>
          <p:cNvPr id="5" name="Group 1"/>
          <p:cNvGrpSpPr/>
          <p:nvPr>
            <p:custDataLst>
              <p:custData r:id="rId2"/>
            </p:custDataLst>
          </p:nvPr>
        </p:nvGrpSpPr>
        <p:grpSpPr>
          <a:xfrm>
            <a:off x="9623403" y="0"/>
            <a:ext cx="2568596" cy="6858000"/>
            <a:chOff x="6573086" y="1784"/>
            <a:chExt cx="2568596" cy="6858000"/>
          </a:xfrm>
        </p:grpSpPr>
        <p:sp>
          <p:nvSpPr>
            <p:cNvPr id="6" name="Background"/>
            <p:cNvSpPr/>
            <p:nvPr/>
          </p:nvSpPr>
          <p:spPr>
            <a:xfrm>
              <a:off x="6573086" y="1784"/>
              <a:ext cx="2568596" cy="6858000"/>
            </a:xfrm>
            <a:prstGeom prst="rect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itle"/>
            <p:cNvSpPr txBox="1"/>
            <p:nvPr/>
          </p:nvSpPr>
          <p:spPr>
            <a:xfrm>
              <a:off x="6754061" y="276058"/>
              <a:ext cx="2161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Search Apps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grpSp>
          <p:nvGrpSpPr>
            <p:cNvPr id="8" name="Group 4"/>
            <p:cNvGrpSpPr/>
            <p:nvPr/>
          </p:nvGrpSpPr>
          <p:grpSpPr>
            <a:xfrm>
              <a:off x="6848249" y="1348360"/>
              <a:ext cx="2201556" cy="374904"/>
              <a:chOff x="6849387" y="1348360"/>
              <a:chExt cx="2201556" cy="374904"/>
            </a:xfrm>
          </p:grpSpPr>
          <p:sp>
            <p:nvSpPr>
              <p:cNvPr id="37" name="Icon9"/>
              <p:cNvSpPr/>
              <p:nvPr/>
            </p:nvSpPr>
            <p:spPr>
              <a:xfrm>
                <a:off x="6849387" y="1348360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Apps"/>
              <p:cNvSpPr txBox="1"/>
              <p:nvPr/>
            </p:nvSpPr>
            <p:spPr>
              <a:xfrm>
                <a:off x="7313878" y="1378840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Apps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9" name="Group 5"/>
            <p:cNvGrpSpPr/>
            <p:nvPr/>
          </p:nvGrpSpPr>
          <p:grpSpPr>
            <a:xfrm>
              <a:off x="6848249" y="1939824"/>
              <a:ext cx="2201556" cy="374904"/>
              <a:chOff x="6849387" y="1902837"/>
              <a:chExt cx="2201556" cy="374904"/>
            </a:xfrm>
          </p:grpSpPr>
          <p:sp>
            <p:nvSpPr>
              <p:cNvPr id="35" name="Icon8"/>
              <p:cNvSpPr/>
              <p:nvPr/>
            </p:nvSpPr>
            <p:spPr>
              <a:xfrm>
                <a:off x="6849387" y="1902837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Settings"/>
              <p:cNvSpPr txBox="1"/>
              <p:nvPr/>
            </p:nvSpPr>
            <p:spPr>
              <a:xfrm>
                <a:off x="7313878" y="1950442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Settings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0" name="Group 6"/>
            <p:cNvGrpSpPr/>
            <p:nvPr/>
          </p:nvGrpSpPr>
          <p:grpSpPr>
            <a:xfrm>
              <a:off x="6848249" y="2531288"/>
              <a:ext cx="2201556" cy="374904"/>
              <a:chOff x="6849387" y="2487359"/>
              <a:chExt cx="2201556" cy="374904"/>
            </a:xfrm>
          </p:grpSpPr>
          <p:sp>
            <p:nvSpPr>
              <p:cNvPr id="33" name="Icon7"/>
              <p:cNvSpPr/>
              <p:nvPr/>
            </p:nvSpPr>
            <p:spPr>
              <a:xfrm>
                <a:off x="6849387" y="2487359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iles"/>
              <p:cNvSpPr txBox="1"/>
              <p:nvPr/>
            </p:nvSpPr>
            <p:spPr>
              <a:xfrm>
                <a:off x="7313878" y="2524992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Files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1" name="Group 7"/>
            <p:cNvGrpSpPr/>
            <p:nvPr/>
          </p:nvGrpSpPr>
          <p:grpSpPr>
            <a:xfrm>
              <a:off x="6848249" y="3310992"/>
              <a:ext cx="2202694" cy="374904"/>
              <a:chOff x="6848249" y="3460254"/>
              <a:chExt cx="2202694" cy="374904"/>
            </a:xfrm>
          </p:grpSpPr>
          <p:sp>
            <p:nvSpPr>
              <p:cNvPr id="31" name="Icon6"/>
              <p:cNvSpPr/>
              <p:nvPr/>
            </p:nvSpPr>
            <p:spPr>
              <a:xfrm>
                <a:off x="6848249" y="3460254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App1"/>
              <p:cNvSpPr txBox="1"/>
              <p:nvPr/>
            </p:nvSpPr>
            <p:spPr>
              <a:xfrm>
                <a:off x="7313878" y="3497887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2" name="Group 8"/>
            <p:cNvGrpSpPr/>
            <p:nvPr/>
          </p:nvGrpSpPr>
          <p:grpSpPr>
            <a:xfrm>
              <a:off x="6848249" y="3897131"/>
              <a:ext cx="2202694" cy="374904"/>
              <a:chOff x="6848249" y="4025658"/>
              <a:chExt cx="2202694" cy="374904"/>
            </a:xfrm>
          </p:grpSpPr>
          <p:sp>
            <p:nvSpPr>
              <p:cNvPr id="29" name="Icon5"/>
              <p:cNvSpPr/>
              <p:nvPr/>
            </p:nvSpPr>
            <p:spPr>
              <a:xfrm>
                <a:off x="6848249" y="4025658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App2"/>
              <p:cNvSpPr txBox="1"/>
              <p:nvPr/>
            </p:nvSpPr>
            <p:spPr>
              <a:xfrm>
                <a:off x="7313878" y="4062982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3" name="Group 9"/>
            <p:cNvGrpSpPr/>
            <p:nvPr/>
          </p:nvGrpSpPr>
          <p:grpSpPr>
            <a:xfrm>
              <a:off x="6848249" y="5069409"/>
              <a:ext cx="2202694" cy="374904"/>
              <a:chOff x="6848249" y="5180302"/>
              <a:chExt cx="2202694" cy="374904"/>
            </a:xfrm>
          </p:grpSpPr>
          <p:sp>
            <p:nvSpPr>
              <p:cNvPr id="27" name="Icon3"/>
              <p:cNvSpPr/>
              <p:nvPr/>
            </p:nvSpPr>
            <p:spPr>
              <a:xfrm>
                <a:off x="6848249" y="5180302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App4"/>
              <p:cNvSpPr txBox="1"/>
              <p:nvPr/>
            </p:nvSpPr>
            <p:spPr>
              <a:xfrm>
                <a:off x="7313878" y="5210385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4" name="Group 10"/>
            <p:cNvGrpSpPr/>
            <p:nvPr/>
          </p:nvGrpSpPr>
          <p:grpSpPr>
            <a:xfrm>
              <a:off x="6848249" y="6241686"/>
              <a:ext cx="2202325" cy="374904"/>
              <a:chOff x="6848249" y="6126706"/>
              <a:chExt cx="2202325" cy="374904"/>
            </a:xfrm>
          </p:grpSpPr>
          <p:sp>
            <p:nvSpPr>
              <p:cNvPr id="25" name="Icon2"/>
              <p:cNvSpPr/>
              <p:nvPr/>
            </p:nvSpPr>
            <p:spPr>
              <a:xfrm>
                <a:off x="6848249" y="6126706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App6"/>
              <p:cNvSpPr txBox="1"/>
              <p:nvPr/>
            </p:nvSpPr>
            <p:spPr>
              <a:xfrm>
                <a:off x="7313509" y="6171153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cxnSp>
          <p:nvCxnSpPr>
            <p:cNvPr id="15" name="Splitter"/>
            <p:cNvCxnSpPr/>
            <p:nvPr/>
          </p:nvCxnSpPr>
          <p:spPr>
            <a:xfrm>
              <a:off x="6849387" y="3122753"/>
              <a:ext cx="2176361" cy="0"/>
            </a:xfrm>
            <a:prstGeom prst="line">
              <a:avLst/>
            </a:prstGeom>
            <a:ln w="19050">
              <a:solidFill>
                <a:srgbClr val="FFFFFF">
                  <a:lumMod val="65000"/>
                </a:srgbClr>
              </a:solidFill>
            </a:ln>
          </p:spPr>
          <p:style>
            <a:lnRef idx="1">
              <a:srgbClr val="4F81BD"/>
            </a:lnRef>
            <a:fillRef idx="0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</p:cxnSp>
        <p:grpSp>
          <p:nvGrpSpPr>
            <p:cNvPr id="16" name="Group 12"/>
            <p:cNvGrpSpPr/>
            <p:nvPr/>
          </p:nvGrpSpPr>
          <p:grpSpPr>
            <a:xfrm>
              <a:off x="6849387" y="730377"/>
              <a:ext cx="2047416" cy="310896"/>
              <a:chOff x="6849387" y="730377"/>
              <a:chExt cx="2047416" cy="310896"/>
            </a:xfrm>
          </p:grpSpPr>
          <p:sp>
            <p:nvSpPr>
              <p:cNvPr id="23" name="Content"/>
              <p:cNvSpPr/>
              <p:nvPr/>
            </p:nvSpPr>
            <p:spPr>
              <a:xfrm>
                <a:off x="6849387" y="752750"/>
                <a:ext cx="2047416" cy="28346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FFFFFF">
                    <a:lumMod val="75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r>
                  <a:rPr lang="en-US" sz="11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Search</a:t>
                </a:r>
                <a:endParaRPr lang="en-US" sz="11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24" name="Icon" descr="C:\Users\t-dantay\Documents\WPIcons\appbar.feature.search.rest.png"/>
              <p:cNvPicPr>
                <a:picLocks noChangeAspect="1" noChangeArrowheads="1"/>
              </p:cNvPicPr>
              <p:nvPr>
                <p:custDataLst>
                  <p:custData r:id="rId18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9452" y="730377"/>
                <a:ext cx="310896" cy="3108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Group 13"/>
            <p:cNvGrpSpPr/>
            <p:nvPr/>
          </p:nvGrpSpPr>
          <p:grpSpPr>
            <a:xfrm>
              <a:off x="6848249" y="5655548"/>
              <a:ext cx="2201556" cy="374904"/>
              <a:chOff x="6848249" y="5649005"/>
              <a:chExt cx="2201556" cy="374904"/>
            </a:xfrm>
          </p:grpSpPr>
          <p:sp>
            <p:nvSpPr>
              <p:cNvPr id="21" name="Icon1"/>
              <p:cNvSpPr/>
              <p:nvPr/>
            </p:nvSpPr>
            <p:spPr>
              <a:xfrm>
                <a:off x="6848249" y="5649005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App5"/>
              <p:cNvSpPr txBox="1"/>
              <p:nvPr/>
            </p:nvSpPr>
            <p:spPr>
              <a:xfrm>
                <a:off x="7312740" y="5693452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6848249" y="4483270"/>
              <a:ext cx="2202157" cy="374904"/>
              <a:chOff x="6848249" y="4581521"/>
              <a:chExt cx="2202157" cy="374904"/>
            </a:xfrm>
          </p:grpSpPr>
          <p:sp>
            <p:nvSpPr>
              <p:cNvPr id="19" name="Icon5"/>
              <p:cNvSpPr/>
              <p:nvPr/>
            </p:nvSpPr>
            <p:spPr>
              <a:xfrm>
                <a:off x="6848249" y="4581521"/>
                <a:ext cx="374905" cy="37490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App3"/>
              <p:cNvSpPr txBox="1"/>
              <p:nvPr/>
            </p:nvSpPr>
            <p:spPr>
              <a:xfrm>
                <a:off x="7313341" y="4618845"/>
                <a:ext cx="1737065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App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39" name="Content"/>
          <p:cNvSpPr/>
          <p:nvPr>
            <p:custDataLst>
              <p:custData r:id="rId3"/>
            </p:custDataLst>
          </p:nvPr>
        </p:nvSpPr>
        <p:spPr>
          <a:xfrm>
            <a:off x="826208" y="1279080"/>
            <a:ext cx="2135359" cy="283464"/>
          </a:xfrm>
          <a:prstGeom prst="rect">
            <a:avLst/>
          </a:prstGeom>
          <a:solidFill>
            <a:srgbClr val="FFFFFF"/>
          </a:solidFill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r>
              <a:rPr lang="en-US" sz="110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</a:t>
            </a:r>
            <a:endParaRPr lang="en-US" sz="110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0" name="Group 1"/>
          <p:cNvGrpSpPr/>
          <p:nvPr>
            <p:custDataLst>
              <p:custData r:id="rId4"/>
              <p:custData r:id="rId5"/>
            </p:custDataLst>
          </p:nvPr>
        </p:nvGrpSpPr>
        <p:grpSpPr>
          <a:xfrm>
            <a:off x="6443228" y="215997"/>
            <a:ext cx="3147293" cy="320480"/>
            <a:chOff x="661119" y="6516573"/>
            <a:chExt cx="3147293" cy="320480"/>
          </a:xfrm>
        </p:grpSpPr>
        <p:grpSp>
          <p:nvGrpSpPr>
            <p:cNvPr id="41" name="Group 2"/>
            <p:cNvGrpSpPr/>
            <p:nvPr/>
          </p:nvGrpSpPr>
          <p:grpSpPr>
            <a:xfrm>
              <a:off x="661119" y="6516573"/>
              <a:ext cx="1217687" cy="320480"/>
              <a:chOff x="507869" y="3725859"/>
              <a:chExt cx="1217687" cy="320480"/>
            </a:xfrm>
          </p:grpSpPr>
          <p:sp>
            <p:nvSpPr>
              <p:cNvPr id="48" name="Content1"/>
              <p:cNvSpPr/>
              <p:nvPr/>
            </p:nvSpPr>
            <p:spPr bwMode="auto">
              <a:xfrm>
                <a:off x="507869" y="3725859"/>
                <a:ext cx="1217687" cy="320480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CFCFCF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32323"/>
                    </a:solidFill>
                    <a:effectLst/>
                    <a:uLnTx/>
                    <a:uFillTx/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September</a:t>
                </a:r>
              </a:p>
            </p:txBody>
          </p:sp>
          <p:sp>
            <p:nvSpPr>
              <p:cNvPr id="49" name="DownArrow1"/>
              <p:cNvSpPr/>
              <p:nvPr/>
            </p:nvSpPr>
            <p:spPr bwMode="auto">
              <a:xfrm rot="5400000">
                <a:off x="1535955" y="3844761"/>
                <a:ext cx="60862" cy="76200"/>
              </a:xfrm>
              <a:custGeom>
                <a:avLst/>
                <a:gdLst>
                  <a:gd name="connsiteX0" fmla="*/ 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1463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66200 w 88508"/>
                  <a:gd name="connsiteY5" fmla="*/ 57712 h 100794"/>
                  <a:gd name="connsiteX6" fmla="*/ 14630 w 88508"/>
                  <a:gd name="connsiteY6" fmla="*/ 0 h 100794"/>
                  <a:gd name="connsiteX0" fmla="*/ 0 w 73878"/>
                  <a:gd name="connsiteY0" fmla="*/ 0 h 108109"/>
                  <a:gd name="connsiteX1" fmla="*/ 29624 w 73878"/>
                  <a:gd name="connsiteY1" fmla="*/ 0 h 108109"/>
                  <a:gd name="connsiteX2" fmla="*/ 73878 w 73878"/>
                  <a:gd name="connsiteY2" fmla="*/ 50397 h 108109"/>
                  <a:gd name="connsiteX3" fmla="*/ 29624 w 73878"/>
                  <a:gd name="connsiteY3" fmla="*/ 100794 h 108109"/>
                  <a:gd name="connsiteX4" fmla="*/ 7315 w 73878"/>
                  <a:gd name="connsiteY4" fmla="*/ 108109 h 108109"/>
                  <a:gd name="connsiteX5" fmla="*/ 51570 w 73878"/>
                  <a:gd name="connsiteY5" fmla="*/ 57712 h 108109"/>
                  <a:gd name="connsiteX6" fmla="*/ 0 w 73878"/>
                  <a:gd name="connsiteY6" fmla="*/ 0 h 108109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5225 w 77533"/>
                  <a:gd name="connsiteY5" fmla="*/ 57712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1570 w 77533"/>
                  <a:gd name="connsiteY5" fmla="*/ 46739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8716 w 77533"/>
                  <a:gd name="connsiteY5" fmla="*/ 49120 h 100794"/>
                  <a:gd name="connsiteX6" fmla="*/ 3655 w 77533"/>
                  <a:gd name="connsiteY6" fmla="*/ 0 h 100794"/>
                  <a:gd name="connsiteX0" fmla="*/ 0 w 73878"/>
                  <a:gd name="connsiteY0" fmla="*/ 0 h 104280"/>
                  <a:gd name="connsiteX1" fmla="*/ 29624 w 73878"/>
                  <a:gd name="connsiteY1" fmla="*/ 0 h 104280"/>
                  <a:gd name="connsiteX2" fmla="*/ 73878 w 73878"/>
                  <a:gd name="connsiteY2" fmla="*/ 50397 h 104280"/>
                  <a:gd name="connsiteX3" fmla="*/ 29624 w 73878"/>
                  <a:gd name="connsiteY3" fmla="*/ 100794 h 104280"/>
                  <a:gd name="connsiteX4" fmla="*/ 13016 w 73878"/>
                  <a:gd name="connsiteY4" fmla="*/ 104280 h 104280"/>
                  <a:gd name="connsiteX5" fmla="*/ 55061 w 73878"/>
                  <a:gd name="connsiteY5" fmla="*/ 49120 h 104280"/>
                  <a:gd name="connsiteX6" fmla="*/ 0 w 73878"/>
                  <a:gd name="connsiteY6" fmla="*/ 0 h 104280"/>
                  <a:gd name="connsiteX0" fmla="*/ 1272 w 60862"/>
                  <a:gd name="connsiteY0" fmla="*/ 2381 h 104280"/>
                  <a:gd name="connsiteX1" fmla="*/ 16608 w 60862"/>
                  <a:gd name="connsiteY1" fmla="*/ 0 h 104280"/>
                  <a:gd name="connsiteX2" fmla="*/ 60862 w 60862"/>
                  <a:gd name="connsiteY2" fmla="*/ 50397 h 104280"/>
                  <a:gd name="connsiteX3" fmla="*/ 16608 w 60862"/>
                  <a:gd name="connsiteY3" fmla="*/ 100794 h 104280"/>
                  <a:gd name="connsiteX4" fmla="*/ 0 w 60862"/>
                  <a:gd name="connsiteY4" fmla="*/ 104280 h 104280"/>
                  <a:gd name="connsiteX5" fmla="*/ 42045 w 60862"/>
                  <a:gd name="connsiteY5" fmla="*/ 49120 h 104280"/>
                  <a:gd name="connsiteX6" fmla="*/ 1272 w 60862"/>
                  <a:gd name="connsiteY6" fmla="*/ 2381 h 104280"/>
                  <a:gd name="connsiteX0" fmla="*/ 1272 w 60862"/>
                  <a:gd name="connsiteY0" fmla="*/ 2381 h 100794"/>
                  <a:gd name="connsiteX1" fmla="*/ 16608 w 60862"/>
                  <a:gd name="connsiteY1" fmla="*/ 0 h 100794"/>
                  <a:gd name="connsiteX2" fmla="*/ 60862 w 60862"/>
                  <a:gd name="connsiteY2" fmla="*/ 50397 h 100794"/>
                  <a:gd name="connsiteX3" fmla="*/ 16608 w 60862"/>
                  <a:gd name="connsiteY3" fmla="*/ 100794 h 100794"/>
                  <a:gd name="connsiteX4" fmla="*/ 0 w 60862"/>
                  <a:gd name="connsiteY4" fmla="*/ 94755 h 100794"/>
                  <a:gd name="connsiteX5" fmla="*/ 42045 w 60862"/>
                  <a:gd name="connsiteY5" fmla="*/ 49120 h 100794"/>
                  <a:gd name="connsiteX6" fmla="*/ 1272 w 60862"/>
                  <a:gd name="connsiteY6" fmla="*/ 2381 h 10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862" h="100794">
                    <a:moveTo>
                      <a:pt x="1272" y="2381"/>
                    </a:moveTo>
                    <a:lnTo>
                      <a:pt x="16608" y="0"/>
                    </a:lnTo>
                    <a:lnTo>
                      <a:pt x="60862" y="50397"/>
                    </a:lnTo>
                    <a:lnTo>
                      <a:pt x="16608" y="100794"/>
                    </a:lnTo>
                    <a:lnTo>
                      <a:pt x="0" y="94755"/>
                    </a:lnTo>
                    <a:lnTo>
                      <a:pt x="42045" y="49120"/>
                    </a:lnTo>
                    <a:lnTo>
                      <a:pt x="1272" y="2381"/>
                    </a:lnTo>
                    <a:close/>
                  </a:path>
                </a:pathLst>
              </a:custGeom>
              <a:solidFill>
                <a:srgbClr val="585858">
                  <a:lumMod val="50000"/>
                </a:srgb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3"/>
            <p:cNvGrpSpPr/>
            <p:nvPr/>
          </p:nvGrpSpPr>
          <p:grpSpPr>
            <a:xfrm>
              <a:off x="2050537" y="6516573"/>
              <a:ext cx="767275" cy="320480"/>
              <a:chOff x="507870" y="3725859"/>
              <a:chExt cx="767275" cy="320480"/>
            </a:xfrm>
          </p:grpSpPr>
          <p:sp>
            <p:nvSpPr>
              <p:cNvPr id="46" name="Content2"/>
              <p:cNvSpPr/>
              <p:nvPr/>
            </p:nvSpPr>
            <p:spPr bwMode="auto">
              <a:xfrm>
                <a:off x="507870" y="3725859"/>
                <a:ext cx="767275" cy="320480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CFCFCF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32323"/>
                    </a:solidFill>
                    <a:effectLst/>
                    <a:uLnTx/>
                    <a:uFillTx/>
                    <a:latin typeface="Segoe UI" pitchFamily="34" charset="0"/>
                    <a:ea typeface="+mn-ea"/>
                    <a:cs typeface="Segoe UI" pitchFamily="34" charset="0"/>
                  </a:rPr>
                  <a:t>13</a:t>
                </a:r>
              </a:p>
            </p:txBody>
          </p:sp>
          <p:sp>
            <p:nvSpPr>
              <p:cNvPr id="47" name="DownArrow2"/>
              <p:cNvSpPr/>
              <p:nvPr/>
            </p:nvSpPr>
            <p:spPr bwMode="auto">
              <a:xfrm rot="5400000">
                <a:off x="1093995" y="3844761"/>
                <a:ext cx="60862" cy="76200"/>
              </a:xfrm>
              <a:custGeom>
                <a:avLst/>
                <a:gdLst>
                  <a:gd name="connsiteX0" fmla="*/ 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1463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66200 w 88508"/>
                  <a:gd name="connsiteY5" fmla="*/ 57712 h 100794"/>
                  <a:gd name="connsiteX6" fmla="*/ 14630 w 88508"/>
                  <a:gd name="connsiteY6" fmla="*/ 0 h 100794"/>
                  <a:gd name="connsiteX0" fmla="*/ 0 w 73878"/>
                  <a:gd name="connsiteY0" fmla="*/ 0 h 108109"/>
                  <a:gd name="connsiteX1" fmla="*/ 29624 w 73878"/>
                  <a:gd name="connsiteY1" fmla="*/ 0 h 108109"/>
                  <a:gd name="connsiteX2" fmla="*/ 73878 w 73878"/>
                  <a:gd name="connsiteY2" fmla="*/ 50397 h 108109"/>
                  <a:gd name="connsiteX3" fmla="*/ 29624 w 73878"/>
                  <a:gd name="connsiteY3" fmla="*/ 100794 h 108109"/>
                  <a:gd name="connsiteX4" fmla="*/ 7315 w 73878"/>
                  <a:gd name="connsiteY4" fmla="*/ 108109 h 108109"/>
                  <a:gd name="connsiteX5" fmla="*/ 51570 w 73878"/>
                  <a:gd name="connsiteY5" fmla="*/ 57712 h 108109"/>
                  <a:gd name="connsiteX6" fmla="*/ 0 w 73878"/>
                  <a:gd name="connsiteY6" fmla="*/ 0 h 108109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5225 w 77533"/>
                  <a:gd name="connsiteY5" fmla="*/ 57712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1570 w 77533"/>
                  <a:gd name="connsiteY5" fmla="*/ 46739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8716 w 77533"/>
                  <a:gd name="connsiteY5" fmla="*/ 49120 h 100794"/>
                  <a:gd name="connsiteX6" fmla="*/ 3655 w 77533"/>
                  <a:gd name="connsiteY6" fmla="*/ 0 h 100794"/>
                  <a:gd name="connsiteX0" fmla="*/ 0 w 73878"/>
                  <a:gd name="connsiteY0" fmla="*/ 0 h 104280"/>
                  <a:gd name="connsiteX1" fmla="*/ 29624 w 73878"/>
                  <a:gd name="connsiteY1" fmla="*/ 0 h 104280"/>
                  <a:gd name="connsiteX2" fmla="*/ 73878 w 73878"/>
                  <a:gd name="connsiteY2" fmla="*/ 50397 h 104280"/>
                  <a:gd name="connsiteX3" fmla="*/ 29624 w 73878"/>
                  <a:gd name="connsiteY3" fmla="*/ 100794 h 104280"/>
                  <a:gd name="connsiteX4" fmla="*/ 13016 w 73878"/>
                  <a:gd name="connsiteY4" fmla="*/ 104280 h 104280"/>
                  <a:gd name="connsiteX5" fmla="*/ 55061 w 73878"/>
                  <a:gd name="connsiteY5" fmla="*/ 49120 h 104280"/>
                  <a:gd name="connsiteX6" fmla="*/ 0 w 73878"/>
                  <a:gd name="connsiteY6" fmla="*/ 0 h 104280"/>
                  <a:gd name="connsiteX0" fmla="*/ 1272 w 60862"/>
                  <a:gd name="connsiteY0" fmla="*/ 2381 h 104280"/>
                  <a:gd name="connsiteX1" fmla="*/ 16608 w 60862"/>
                  <a:gd name="connsiteY1" fmla="*/ 0 h 104280"/>
                  <a:gd name="connsiteX2" fmla="*/ 60862 w 60862"/>
                  <a:gd name="connsiteY2" fmla="*/ 50397 h 104280"/>
                  <a:gd name="connsiteX3" fmla="*/ 16608 w 60862"/>
                  <a:gd name="connsiteY3" fmla="*/ 100794 h 104280"/>
                  <a:gd name="connsiteX4" fmla="*/ 0 w 60862"/>
                  <a:gd name="connsiteY4" fmla="*/ 104280 h 104280"/>
                  <a:gd name="connsiteX5" fmla="*/ 42045 w 60862"/>
                  <a:gd name="connsiteY5" fmla="*/ 49120 h 104280"/>
                  <a:gd name="connsiteX6" fmla="*/ 1272 w 60862"/>
                  <a:gd name="connsiteY6" fmla="*/ 2381 h 104280"/>
                  <a:gd name="connsiteX0" fmla="*/ 1272 w 60862"/>
                  <a:gd name="connsiteY0" fmla="*/ 2381 h 100794"/>
                  <a:gd name="connsiteX1" fmla="*/ 16608 w 60862"/>
                  <a:gd name="connsiteY1" fmla="*/ 0 h 100794"/>
                  <a:gd name="connsiteX2" fmla="*/ 60862 w 60862"/>
                  <a:gd name="connsiteY2" fmla="*/ 50397 h 100794"/>
                  <a:gd name="connsiteX3" fmla="*/ 16608 w 60862"/>
                  <a:gd name="connsiteY3" fmla="*/ 100794 h 100794"/>
                  <a:gd name="connsiteX4" fmla="*/ 0 w 60862"/>
                  <a:gd name="connsiteY4" fmla="*/ 94755 h 100794"/>
                  <a:gd name="connsiteX5" fmla="*/ 42045 w 60862"/>
                  <a:gd name="connsiteY5" fmla="*/ 49120 h 100794"/>
                  <a:gd name="connsiteX6" fmla="*/ 1272 w 60862"/>
                  <a:gd name="connsiteY6" fmla="*/ 2381 h 10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862" h="100794">
                    <a:moveTo>
                      <a:pt x="1272" y="2381"/>
                    </a:moveTo>
                    <a:lnTo>
                      <a:pt x="16608" y="0"/>
                    </a:lnTo>
                    <a:lnTo>
                      <a:pt x="60862" y="50397"/>
                    </a:lnTo>
                    <a:lnTo>
                      <a:pt x="16608" y="100794"/>
                    </a:lnTo>
                    <a:lnTo>
                      <a:pt x="0" y="94755"/>
                    </a:lnTo>
                    <a:lnTo>
                      <a:pt x="42045" y="49120"/>
                    </a:lnTo>
                    <a:lnTo>
                      <a:pt x="1272" y="2381"/>
                    </a:lnTo>
                    <a:close/>
                  </a:path>
                </a:pathLst>
              </a:custGeom>
              <a:solidFill>
                <a:srgbClr val="585858">
                  <a:lumMod val="50000"/>
                </a:srgb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"/>
            <p:cNvGrpSpPr/>
            <p:nvPr/>
          </p:nvGrpSpPr>
          <p:grpSpPr>
            <a:xfrm>
              <a:off x="2987295" y="6516573"/>
              <a:ext cx="821117" cy="320480"/>
              <a:chOff x="507870" y="3733699"/>
              <a:chExt cx="767275" cy="320480"/>
            </a:xfrm>
          </p:grpSpPr>
          <p:sp>
            <p:nvSpPr>
              <p:cNvPr id="44" name="Content3"/>
              <p:cNvSpPr/>
              <p:nvPr/>
            </p:nvSpPr>
            <p:spPr bwMode="auto">
              <a:xfrm>
                <a:off x="507870" y="3733699"/>
                <a:ext cx="767275" cy="320480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CFCFCF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32323"/>
                    </a:solidFill>
                    <a:effectLst/>
                    <a:uLnTx/>
                    <a:uFillTx/>
                    <a:latin typeface="Segoe UI" pitchFamily="34" charset="0"/>
                    <a:ea typeface="+mn-ea"/>
                    <a:cs typeface="Segoe UI" pitchFamily="34" charset="0"/>
                  </a:rPr>
                  <a:t>2011</a:t>
                </a:r>
              </a:p>
            </p:txBody>
          </p:sp>
          <p:sp>
            <p:nvSpPr>
              <p:cNvPr id="45" name="DownArrow3"/>
              <p:cNvSpPr/>
              <p:nvPr/>
            </p:nvSpPr>
            <p:spPr bwMode="auto">
              <a:xfrm rot="5400000">
                <a:off x="1129597" y="3844761"/>
                <a:ext cx="60862" cy="76200"/>
              </a:xfrm>
              <a:custGeom>
                <a:avLst/>
                <a:gdLst>
                  <a:gd name="connsiteX0" fmla="*/ 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44254 w 88508"/>
                  <a:gd name="connsiteY5" fmla="*/ 50397 h 100794"/>
                  <a:gd name="connsiteX6" fmla="*/ 14630 w 88508"/>
                  <a:gd name="connsiteY6" fmla="*/ 0 h 100794"/>
                  <a:gd name="connsiteX0" fmla="*/ 14630 w 88508"/>
                  <a:gd name="connsiteY0" fmla="*/ 0 h 100794"/>
                  <a:gd name="connsiteX1" fmla="*/ 44254 w 88508"/>
                  <a:gd name="connsiteY1" fmla="*/ 0 h 100794"/>
                  <a:gd name="connsiteX2" fmla="*/ 88508 w 88508"/>
                  <a:gd name="connsiteY2" fmla="*/ 50397 h 100794"/>
                  <a:gd name="connsiteX3" fmla="*/ 44254 w 88508"/>
                  <a:gd name="connsiteY3" fmla="*/ 100794 h 100794"/>
                  <a:gd name="connsiteX4" fmla="*/ 0 w 88508"/>
                  <a:gd name="connsiteY4" fmla="*/ 100794 h 100794"/>
                  <a:gd name="connsiteX5" fmla="*/ 66200 w 88508"/>
                  <a:gd name="connsiteY5" fmla="*/ 57712 h 100794"/>
                  <a:gd name="connsiteX6" fmla="*/ 14630 w 88508"/>
                  <a:gd name="connsiteY6" fmla="*/ 0 h 100794"/>
                  <a:gd name="connsiteX0" fmla="*/ 0 w 73878"/>
                  <a:gd name="connsiteY0" fmla="*/ 0 h 108109"/>
                  <a:gd name="connsiteX1" fmla="*/ 29624 w 73878"/>
                  <a:gd name="connsiteY1" fmla="*/ 0 h 108109"/>
                  <a:gd name="connsiteX2" fmla="*/ 73878 w 73878"/>
                  <a:gd name="connsiteY2" fmla="*/ 50397 h 108109"/>
                  <a:gd name="connsiteX3" fmla="*/ 29624 w 73878"/>
                  <a:gd name="connsiteY3" fmla="*/ 100794 h 108109"/>
                  <a:gd name="connsiteX4" fmla="*/ 7315 w 73878"/>
                  <a:gd name="connsiteY4" fmla="*/ 108109 h 108109"/>
                  <a:gd name="connsiteX5" fmla="*/ 51570 w 73878"/>
                  <a:gd name="connsiteY5" fmla="*/ 57712 h 108109"/>
                  <a:gd name="connsiteX6" fmla="*/ 0 w 73878"/>
                  <a:gd name="connsiteY6" fmla="*/ 0 h 108109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5225 w 77533"/>
                  <a:gd name="connsiteY5" fmla="*/ 57712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1570 w 77533"/>
                  <a:gd name="connsiteY5" fmla="*/ 46739 h 100794"/>
                  <a:gd name="connsiteX6" fmla="*/ 3655 w 77533"/>
                  <a:gd name="connsiteY6" fmla="*/ 0 h 100794"/>
                  <a:gd name="connsiteX0" fmla="*/ 3655 w 77533"/>
                  <a:gd name="connsiteY0" fmla="*/ 0 h 100794"/>
                  <a:gd name="connsiteX1" fmla="*/ 33279 w 77533"/>
                  <a:gd name="connsiteY1" fmla="*/ 0 h 100794"/>
                  <a:gd name="connsiteX2" fmla="*/ 77533 w 77533"/>
                  <a:gd name="connsiteY2" fmla="*/ 50397 h 100794"/>
                  <a:gd name="connsiteX3" fmla="*/ 33279 w 77533"/>
                  <a:gd name="connsiteY3" fmla="*/ 100794 h 100794"/>
                  <a:gd name="connsiteX4" fmla="*/ 0 w 77533"/>
                  <a:gd name="connsiteY4" fmla="*/ 97136 h 100794"/>
                  <a:gd name="connsiteX5" fmla="*/ 58716 w 77533"/>
                  <a:gd name="connsiteY5" fmla="*/ 49120 h 100794"/>
                  <a:gd name="connsiteX6" fmla="*/ 3655 w 77533"/>
                  <a:gd name="connsiteY6" fmla="*/ 0 h 100794"/>
                  <a:gd name="connsiteX0" fmla="*/ 0 w 73878"/>
                  <a:gd name="connsiteY0" fmla="*/ 0 h 104280"/>
                  <a:gd name="connsiteX1" fmla="*/ 29624 w 73878"/>
                  <a:gd name="connsiteY1" fmla="*/ 0 h 104280"/>
                  <a:gd name="connsiteX2" fmla="*/ 73878 w 73878"/>
                  <a:gd name="connsiteY2" fmla="*/ 50397 h 104280"/>
                  <a:gd name="connsiteX3" fmla="*/ 29624 w 73878"/>
                  <a:gd name="connsiteY3" fmla="*/ 100794 h 104280"/>
                  <a:gd name="connsiteX4" fmla="*/ 13016 w 73878"/>
                  <a:gd name="connsiteY4" fmla="*/ 104280 h 104280"/>
                  <a:gd name="connsiteX5" fmla="*/ 55061 w 73878"/>
                  <a:gd name="connsiteY5" fmla="*/ 49120 h 104280"/>
                  <a:gd name="connsiteX6" fmla="*/ 0 w 73878"/>
                  <a:gd name="connsiteY6" fmla="*/ 0 h 104280"/>
                  <a:gd name="connsiteX0" fmla="*/ 1272 w 60862"/>
                  <a:gd name="connsiteY0" fmla="*/ 2381 h 104280"/>
                  <a:gd name="connsiteX1" fmla="*/ 16608 w 60862"/>
                  <a:gd name="connsiteY1" fmla="*/ 0 h 104280"/>
                  <a:gd name="connsiteX2" fmla="*/ 60862 w 60862"/>
                  <a:gd name="connsiteY2" fmla="*/ 50397 h 104280"/>
                  <a:gd name="connsiteX3" fmla="*/ 16608 w 60862"/>
                  <a:gd name="connsiteY3" fmla="*/ 100794 h 104280"/>
                  <a:gd name="connsiteX4" fmla="*/ 0 w 60862"/>
                  <a:gd name="connsiteY4" fmla="*/ 104280 h 104280"/>
                  <a:gd name="connsiteX5" fmla="*/ 42045 w 60862"/>
                  <a:gd name="connsiteY5" fmla="*/ 49120 h 104280"/>
                  <a:gd name="connsiteX6" fmla="*/ 1272 w 60862"/>
                  <a:gd name="connsiteY6" fmla="*/ 2381 h 104280"/>
                  <a:gd name="connsiteX0" fmla="*/ 1272 w 60862"/>
                  <a:gd name="connsiteY0" fmla="*/ 2381 h 100794"/>
                  <a:gd name="connsiteX1" fmla="*/ 16608 w 60862"/>
                  <a:gd name="connsiteY1" fmla="*/ 0 h 100794"/>
                  <a:gd name="connsiteX2" fmla="*/ 60862 w 60862"/>
                  <a:gd name="connsiteY2" fmla="*/ 50397 h 100794"/>
                  <a:gd name="connsiteX3" fmla="*/ 16608 w 60862"/>
                  <a:gd name="connsiteY3" fmla="*/ 100794 h 100794"/>
                  <a:gd name="connsiteX4" fmla="*/ 0 w 60862"/>
                  <a:gd name="connsiteY4" fmla="*/ 94755 h 100794"/>
                  <a:gd name="connsiteX5" fmla="*/ 42045 w 60862"/>
                  <a:gd name="connsiteY5" fmla="*/ 49120 h 100794"/>
                  <a:gd name="connsiteX6" fmla="*/ 1272 w 60862"/>
                  <a:gd name="connsiteY6" fmla="*/ 2381 h 10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862" h="100794">
                    <a:moveTo>
                      <a:pt x="1272" y="2381"/>
                    </a:moveTo>
                    <a:lnTo>
                      <a:pt x="16608" y="0"/>
                    </a:lnTo>
                    <a:lnTo>
                      <a:pt x="60862" y="50397"/>
                    </a:lnTo>
                    <a:lnTo>
                      <a:pt x="16608" y="100794"/>
                    </a:lnTo>
                    <a:lnTo>
                      <a:pt x="0" y="94755"/>
                    </a:lnTo>
                    <a:lnTo>
                      <a:pt x="42045" y="49120"/>
                    </a:lnTo>
                    <a:lnTo>
                      <a:pt x="1272" y="2381"/>
                    </a:lnTo>
                    <a:close/>
                  </a:path>
                </a:pathLst>
              </a:custGeom>
              <a:solidFill>
                <a:srgbClr val="585858">
                  <a:lumMod val="50000"/>
                </a:srgb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099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0" name="Group 1"/>
          <p:cNvGrpSpPr/>
          <p:nvPr>
            <p:custDataLst>
              <p:custData r:id="rId6"/>
            </p:custDataLst>
          </p:nvPr>
        </p:nvGrpSpPr>
        <p:grpSpPr>
          <a:xfrm>
            <a:off x="6427881" y="939663"/>
            <a:ext cx="3146238" cy="635275"/>
            <a:chOff x="2998881" y="3097305"/>
            <a:chExt cx="3146238" cy="635275"/>
          </a:xfrm>
        </p:grpSpPr>
        <p:sp>
          <p:nvSpPr>
            <p:cNvPr id="51" name="Content"/>
            <p:cNvSpPr/>
            <p:nvPr/>
          </p:nvSpPr>
          <p:spPr>
            <a:xfrm>
              <a:off x="4787095" y="3097305"/>
              <a:ext cx="457200" cy="4572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rgbClr val="000000"/>
                  </a:solidFill>
                  <a:latin typeface="Segoe UI Semilight" pitchFamily="34" charset="0"/>
                  <a:cs typeface="Segoe UI Semilight" pitchFamily="34" charset="0"/>
                </a:rPr>
                <a:t>71</a:t>
              </a:r>
              <a:endParaRPr lang="en-US" sz="1400" dirty="0">
                <a:solidFill>
                  <a:srgbClr val="000000"/>
                </a:solidFill>
                <a:latin typeface="Segoe UI Semilight" pitchFamily="34" charset="0"/>
                <a:cs typeface="Segoe UI Semilight" pitchFamily="34" charset="0"/>
              </a:endParaRPr>
            </a:p>
          </p:txBody>
        </p:sp>
        <p:grpSp>
          <p:nvGrpSpPr>
            <p:cNvPr id="52" name="Group 3"/>
            <p:cNvGrpSpPr/>
            <p:nvPr/>
          </p:nvGrpSpPr>
          <p:grpSpPr>
            <a:xfrm>
              <a:off x="2998881" y="3613708"/>
              <a:ext cx="3146238" cy="118872"/>
              <a:chOff x="2998881" y="3613708"/>
              <a:chExt cx="3146238" cy="118872"/>
            </a:xfrm>
          </p:grpSpPr>
          <p:sp>
            <p:nvSpPr>
              <p:cNvPr id="53" name="Rectangle6"/>
              <p:cNvSpPr/>
              <p:nvPr/>
            </p:nvSpPr>
            <p:spPr>
              <a:xfrm>
                <a:off x="2998881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7"/>
              <p:cNvSpPr/>
              <p:nvPr/>
            </p:nvSpPr>
            <p:spPr>
              <a:xfrm>
                <a:off x="3261033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8"/>
              <p:cNvSpPr/>
              <p:nvPr/>
            </p:nvSpPr>
            <p:spPr>
              <a:xfrm>
                <a:off x="3523185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9"/>
              <p:cNvSpPr/>
              <p:nvPr/>
            </p:nvSpPr>
            <p:spPr>
              <a:xfrm>
                <a:off x="3785337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10"/>
              <p:cNvSpPr/>
              <p:nvPr/>
            </p:nvSpPr>
            <p:spPr>
              <a:xfrm>
                <a:off x="4047489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11"/>
              <p:cNvSpPr/>
              <p:nvPr/>
            </p:nvSpPr>
            <p:spPr>
              <a:xfrm>
                <a:off x="4309641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12"/>
              <p:cNvSpPr/>
              <p:nvPr/>
            </p:nvSpPr>
            <p:spPr>
              <a:xfrm>
                <a:off x="4571793" y="3613708"/>
                <a:ext cx="262152" cy="118872"/>
              </a:xfrm>
              <a:prstGeom prst="rect">
                <a:avLst/>
              </a:prstGeom>
              <a:solidFill>
                <a:srgbClr val="00B0F0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14"/>
              <p:cNvSpPr/>
              <p:nvPr/>
            </p:nvSpPr>
            <p:spPr>
              <a:xfrm>
                <a:off x="5093831" y="3613708"/>
                <a:ext cx="262152" cy="118872"/>
              </a:xfrm>
              <a:prstGeom prst="rect">
                <a:avLst/>
              </a:prstGeom>
              <a:solidFill>
                <a:srgbClr val="CCCCCC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15"/>
              <p:cNvSpPr/>
              <p:nvPr/>
            </p:nvSpPr>
            <p:spPr>
              <a:xfrm>
                <a:off x="5355983" y="3613708"/>
                <a:ext cx="262152" cy="118872"/>
              </a:xfrm>
              <a:prstGeom prst="rect">
                <a:avLst/>
              </a:prstGeom>
              <a:solidFill>
                <a:srgbClr val="CCCCCC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16"/>
              <p:cNvSpPr/>
              <p:nvPr/>
            </p:nvSpPr>
            <p:spPr>
              <a:xfrm>
                <a:off x="5618135" y="3613708"/>
                <a:ext cx="262152" cy="118872"/>
              </a:xfrm>
              <a:prstGeom prst="rect">
                <a:avLst/>
              </a:prstGeom>
              <a:solidFill>
                <a:srgbClr val="CCCCCC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17"/>
              <p:cNvSpPr/>
              <p:nvPr/>
            </p:nvSpPr>
            <p:spPr>
              <a:xfrm>
                <a:off x="5882967" y="3613708"/>
                <a:ext cx="262152" cy="118872"/>
              </a:xfrm>
              <a:prstGeom prst="rect">
                <a:avLst/>
              </a:prstGeom>
              <a:solidFill>
                <a:srgbClr val="CCCCCC"/>
              </a:solidFill>
              <a:ln w="952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4" name="Group 15"/>
              <p:cNvGrpSpPr/>
              <p:nvPr/>
            </p:nvGrpSpPr>
            <p:grpSpPr>
              <a:xfrm>
                <a:off x="4831679" y="3613708"/>
                <a:ext cx="262152" cy="118872"/>
                <a:chOff x="4831679" y="3613708"/>
                <a:chExt cx="262152" cy="118872"/>
              </a:xfrm>
            </p:grpSpPr>
            <p:sp>
              <p:nvSpPr>
                <p:cNvPr id="65" name="Blue"/>
                <p:cNvSpPr/>
                <p:nvPr/>
              </p:nvSpPr>
              <p:spPr>
                <a:xfrm>
                  <a:off x="4831679" y="3613708"/>
                  <a:ext cx="262152" cy="118872"/>
                </a:xfrm>
                <a:prstGeom prst="rect">
                  <a:avLst/>
                </a:prstGeom>
                <a:solidFill>
                  <a:srgbClr val="00B0F0"/>
                </a:solidFill>
                <a:ln w="952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Black"/>
                <p:cNvSpPr/>
                <p:nvPr/>
              </p:nvSpPr>
              <p:spPr>
                <a:xfrm>
                  <a:off x="4954287" y="3619112"/>
                  <a:ext cx="137160" cy="108065"/>
                </a:xfrm>
                <a:prstGeom prst="rect">
                  <a:avLst/>
                </a:prstGeom>
                <a:solidFill>
                  <a:srgbClr val="000000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67" name="Group 1"/>
          <p:cNvGrpSpPr/>
          <p:nvPr>
            <p:custDataLst>
              <p:custData r:id="rId7"/>
              <p:custData r:id="rId8"/>
            </p:custDataLst>
          </p:nvPr>
        </p:nvGrpSpPr>
        <p:grpSpPr>
          <a:xfrm>
            <a:off x="7852503" y="1995585"/>
            <a:ext cx="1471744" cy="320480"/>
            <a:chOff x="507869" y="3729779"/>
            <a:chExt cx="1471744" cy="320480"/>
          </a:xfrm>
        </p:grpSpPr>
        <p:sp>
          <p:nvSpPr>
            <p:cNvPr id="68" name="Content"/>
            <p:cNvSpPr/>
            <p:nvPr/>
          </p:nvSpPr>
          <p:spPr bwMode="auto">
            <a:xfrm>
              <a:off x="507869" y="3729779"/>
              <a:ext cx="1471744" cy="320480"/>
            </a:xfrm>
            <a:prstGeom prst="rect">
              <a:avLst/>
            </a:prstGeom>
            <a:solidFill>
              <a:srgbClr val="FFFFFF"/>
            </a:solidFill>
            <a:ln w="22225" cap="flat" cmpd="sng" algn="ctr">
              <a:solidFill>
                <a:srgbClr val="232323">
                  <a:lumMod val="90000"/>
                  <a:lumOff val="1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32323"/>
                  </a:solidFill>
                  <a:effectLst/>
                  <a:uLnTx/>
                  <a:uFillTx/>
                  <a:latin typeface="Segoe"/>
                  <a:ea typeface="+mn-ea"/>
                  <a:cs typeface="+mn-cs"/>
                </a:rPr>
                <a:t>Text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  <p:sp>
          <p:nvSpPr>
            <p:cNvPr id="69" name="DownArrow"/>
            <p:cNvSpPr/>
            <p:nvPr/>
          </p:nvSpPr>
          <p:spPr bwMode="auto">
            <a:xfrm rot="5400000">
              <a:off x="1810275" y="3844761"/>
              <a:ext cx="60862" cy="76200"/>
            </a:xfrm>
            <a:custGeom>
              <a:avLst/>
              <a:gdLst>
                <a:gd name="connsiteX0" fmla="*/ 0 w 88508"/>
                <a:gd name="connsiteY0" fmla="*/ 0 h 100794"/>
                <a:gd name="connsiteX1" fmla="*/ 44254 w 88508"/>
                <a:gd name="connsiteY1" fmla="*/ 0 h 100794"/>
                <a:gd name="connsiteX2" fmla="*/ 88508 w 88508"/>
                <a:gd name="connsiteY2" fmla="*/ 50397 h 100794"/>
                <a:gd name="connsiteX3" fmla="*/ 44254 w 88508"/>
                <a:gd name="connsiteY3" fmla="*/ 100794 h 100794"/>
                <a:gd name="connsiteX4" fmla="*/ 0 w 88508"/>
                <a:gd name="connsiteY4" fmla="*/ 100794 h 100794"/>
                <a:gd name="connsiteX5" fmla="*/ 44254 w 88508"/>
                <a:gd name="connsiteY5" fmla="*/ 50397 h 100794"/>
                <a:gd name="connsiteX6" fmla="*/ 0 w 88508"/>
                <a:gd name="connsiteY6" fmla="*/ 0 h 100794"/>
                <a:gd name="connsiteX0" fmla="*/ 14630 w 88508"/>
                <a:gd name="connsiteY0" fmla="*/ 0 h 100794"/>
                <a:gd name="connsiteX1" fmla="*/ 44254 w 88508"/>
                <a:gd name="connsiteY1" fmla="*/ 0 h 100794"/>
                <a:gd name="connsiteX2" fmla="*/ 88508 w 88508"/>
                <a:gd name="connsiteY2" fmla="*/ 50397 h 100794"/>
                <a:gd name="connsiteX3" fmla="*/ 44254 w 88508"/>
                <a:gd name="connsiteY3" fmla="*/ 100794 h 100794"/>
                <a:gd name="connsiteX4" fmla="*/ 0 w 88508"/>
                <a:gd name="connsiteY4" fmla="*/ 100794 h 100794"/>
                <a:gd name="connsiteX5" fmla="*/ 44254 w 88508"/>
                <a:gd name="connsiteY5" fmla="*/ 50397 h 100794"/>
                <a:gd name="connsiteX6" fmla="*/ 14630 w 88508"/>
                <a:gd name="connsiteY6" fmla="*/ 0 h 100794"/>
                <a:gd name="connsiteX0" fmla="*/ 14630 w 88508"/>
                <a:gd name="connsiteY0" fmla="*/ 0 h 100794"/>
                <a:gd name="connsiteX1" fmla="*/ 44254 w 88508"/>
                <a:gd name="connsiteY1" fmla="*/ 0 h 100794"/>
                <a:gd name="connsiteX2" fmla="*/ 88508 w 88508"/>
                <a:gd name="connsiteY2" fmla="*/ 50397 h 100794"/>
                <a:gd name="connsiteX3" fmla="*/ 44254 w 88508"/>
                <a:gd name="connsiteY3" fmla="*/ 100794 h 100794"/>
                <a:gd name="connsiteX4" fmla="*/ 0 w 88508"/>
                <a:gd name="connsiteY4" fmla="*/ 100794 h 100794"/>
                <a:gd name="connsiteX5" fmla="*/ 66200 w 88508"/>
                <a:gd name="connsiteY5" fmla="*/ 57712 h 100794"/>
                <a:gd name="connsiteX6" fmla="*/ 14630 w 88508"/>
                <a:gd name="connsiteY6" fmla="*/ 0 h 100794"/>
                <a:gd name="connsiteX0" fmla="*/ 0 w 73878"/>
                <a:gd name="connsiteY0" fmla="*/ 0 h 108109"/>
                <a:gd name="connsiteX1" fmla="*/ 29624 w 73878"/>
                <a:gd name="connsiteY1" fmla="*/ 0 h 108109"/>
                <a:gd name="connsiteX2" fmla="*/ 73878 w 73878"/>
                <a:gd name="connsiteY2" fmla="*/ 50397 h 108109"/>
                <a:gd name="connsiteX3" fmla="*/ 29624 w 73878"/>
                <a:gd name="connsiteY3" fmla="*/ 100794 h 108109"/>
                <a:gd name="connsiteX4" fmla="*/ 7315 w 73878"/>
                <a:gd name="connsiteY4" fmla="*/ 108109 h 108109"/>
                <a:gd name="connsiteX5" fmla="*/ 51570 w 73878"/>
                <a:gd name="connsiteY5" fmla="*/ 57712 h 108109"/>
                <a:gd name="connsiteX6" fmla="*/ 0 w 73878"/>
                <a:gd name="connsiteY6" fmla="*/ 0 h 108109"/>
                <a:gd name="connsiteX0" fmla="*/ 3655 w 77533"/>
                <a:gd name="connsiteY0" fmla="*/ 0 h 100794"/>
                <a:gd name="connsiteX1" fmla="*/ 33279 w 77533"/>
                <a:gd name="connsiteY1" fmla="*/ 0 h 100794"/>
                <a:gd name="connsiteX2" fmla="*/ 77533 w 77533"/>
                <a:gd name="connsiteY2" fmla="*/ 50397 h 100794"/>
                <a:gd name="connsiteX3" fmla="*/ 33279 w 77533"/>
                <a:gd name="connsiteY3" fmla="*/ 100794 h 100794"/>
                <a:gd name="connsiteX4" fmla="*/ 0 w 77533"/>
                <a:gd name="connsiteY4" fmla="*/ 97136 h 100794"/>
                <a:gd name="connsiteX5" fmla="*/ 55225 w 77533"/>
                <a:gd name="connsiteY5" fmla="*/ 57712 h 100794"/>
                <a:gd name="connsiteX6" fmla="*/ 3655 w 77533"/>
                <a:gd name="connsiteY6" fmla="*/ 0 h 100794"/>
                <a:gd name="connsiteX0" fmla="*/ 3655 w 77533"/>
                <a:gd name="connsiteY0" fmla="*/ 0 h 100794"/>
                <a:gd name="connsiteX1" fmla="*/ 33279 w 77533"/>
                <a:gd name="connsiteY1" fmla="*/ 0 h 100794"/>
                <a:gd name="connsiteX2" fmla="*/ 77533 w 77533"/>
                <a:gd name="connsiteY2" fmla="*/ 50397 h 100794"/>
                <a:gd name="connsiteX3" fmla="*/ 33279 w 77533"/>
                <a:gd name="connsiteY3" fmla="*/ 100794 h 100794"/>
                <a:gd name="connsiteX4" fmla="*/ 0 w 77533"/>
                <a:gd name="connsiteY4" fmla="*/ 97136 h 100794"/>
                <a:gd name="connsiteX5" fmla="*/ 51570 w 77533"/>
                <a:gd name="connsiteY5" fmla="*/ 46739 h 100794"/>
                <a:gd name="connsiteX6" fmla="*/ 3655 w 77533"/>
                <a:gd name="connsiteY6" fmla="*/ 0 h 100794"/>
                <a:gd name="connsiteX0" fmla="*/ 3655 w 77533"/>
                <a:gd name="connsiteY0" fmla="*/ 0 h 100794"/>
                <a:gd name="connsiteX1" fmla="*/ 33279 w 77533"/>
                <a:gd name="connsiteY1" fmla="*/ 0 h 100794"/>
                <a:gd name="connsiteX2" fmla="*/ 77533 w 77533"/>
                <a:gd name="connsiteY2" fmla="*/ 50397 h 100794"/>
                <a:gd name="connsiteX3" fmla="*/ 33279 w 77533"/>
                <a:gd name="connsiteY3" fmla="*/ 100794 h 100794"/>
                <a:gd name="connsiteX4" fmla="*/ 0 w 77533"/>
                <a:gd name="connsiteY4" fmla="*/ 97136 h 100794"/>
                <a:gd name="connsiteX5" fmla="*/ 58716 w 77533"/>
                <a:gd name="connsiteY5" fmla="*/ 49120 h 100794"/>
                <a:gd name="connsiteX6" fmla="*/ 3655 w 77533"/>
                <a:gd name="connsiteY6" fmla="*/ 0 h 100794"/>
                <a:gd name="connsiteX0" fmla="*/ 0 w 73878"/>
                <a:gd name="connsiteY0" fmla="*/ 0 h 104280"/>
                <a:gd name="connsiteX1" fmla="*/ 29624 w 73878"/>
                <a:gd name="connsiteY1" fmla="*/ 0 h 104280"/>
                <a:gd name="connsiteX2" fmla="*/ 73878 w 73878"/>
                <a:gd name="connsiteY2" fmla="*/ 50397 h 104280"/>
                <a:gd name="connsiteX3" fmla="*/ 29624 w 73878"/>
                <a:gd name="connsiteY3" fmla="*/ 100794 h 104280"/>
                <a:gd name="connsiteX4" fmla="*/ 13016 w 73878"/>
                <a:gd name="connsiteY4" fmla="*/ 104280 h 104280"/>
                <a:gd name="connsiteX5" fmla="*/ 55061 w 73878"/>
                <a:gd name="connsiteY5" fmla="*/ 49120 h 104280"/>
                <a:gd name="connsiteX6" fmla="*/ 0 w 73878"/>
                <a:gd name="connsiteY6" fmla="*/ 0 h 104280"/>
                <a:gd name="connsiteX0" fmla="*/ 1272 w 60862"/>
                <a:gd name="connsiteY0" fmla="*/ 2381 h 104280"/>
                <a:gd name="connsiteX1" fmla="*/ 16608 w 60862"/>
                <a:gd name="connsiteY1" fmla="*/ 0 h 104280"/>
                <a:gd name="connsiteX2" fmla="*/ 60862 w 60862"/>
                <a:gd name="connsiteY2" fmla="*/ 50397 h 104280"/>
                <a:gd name="connsiteX3" fmla="*/ 16608 w 60862"/>
                <a:gd name="connsiteY3" fmla="*/ 100794 h 104280"/>
                <a:gd name="connsiteX4" fmla="*/ 0 w 60862"/>
                <a:gd name="connsiteY4" fmla="*/ 104280 h 104280"/>
                <a:gd name="connsiteX5" fmla="*/ 42045 w 60862"/>
                <a:gd name="connsiteY5" fmla="*/ 49120 h 104280"/>
                <a:gd name="connsiteX6" fmla="*/ 1272 w 60862"/>
                <a:gd name="connsiteY6" fmla="*/ 2381 h 104280"/>
                <a:gd name="connsiteX0" fmla="*/ 1272 w 60862"/>
                <a:gd name="connsiteY0" fmla="*/ 2381 h 100794"/>
                <a:gd name="connsiteX1" fmla="*/ 16608 w 60862"/>
                <a:gd name="connsiteY1" fmla="*/ 0 h 100794"/>
                <a:gd name="connsiteX2" fmla="*/ 60862 w 60862"/>
                <a:gd name="connsiteY2" fmla="*/ 50397 h 100794"/>
                <a:gd name="connsiteX3" fmla="*/ 16608 w 60862"/>
                <a:gd name="connsiteY3" fmla="*/ 100794 h 100794"/>
                <a:gd name="connsiteX4" fmla="*/ 0 w 60862"/>
                <a:gd name="connsiteY4" fmla="*/ 94755 h 100794"/>
                <a:gd name="connsiteX5" fmla="*/ 42045 w 60862"/>
                <a:gd name="connsiteY5" fmla="*/ 49120 h 100794"/>
                <a:gd name="connsiteX6" fmla="*/ 1272 w 60862"/>
                <a:gd name="connsiteY6" fmla="*/ 2381 h 10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862" h="100794">
                  <a:moveTo>
                    <a:pt x="1272" y="2381"/>
                  </a:moveTo>
                  <a:lnTo>
                    <a:pt x="16608" y="0"/>
                  </a:lnTo>
                  <a:lnTo>
                    <a:pt x="60862" y="50397"/>
                  </a:lnTo>
                  <a:lnTo>
                    <a:pt x="16608" y="100794"/>
                  </a:lnTo>
                  <a:lnTo>
                    <a:pt x="0" y="94755"/>
                  </a:lnTo>
                  <a:lnTo>
                    <a:pt x="42045" y="49120"/>
                  </a:lnTo>
                  <a:lnTo>
                    <a:pt x="1272" y="2381"/>
                  </a:lnTo>
                  <a:close/>
                </a:path>
              </a:pathLst>
            </a:custGeom>
            <a:solidFill>
              <a:srgbClr val="585858">
                <a:lumMod val="50000"/>
              </a:srgb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</p:grpSp>
      <p:grpSp>
        <p:nvGrpSpPr>
          <p:cNvPr id="70" name="Group 1"/>
          <p:cNvGrpSpPr/>
          <p:nvPr>
            <p:custDataLst>
              <p:custData r:id="rId9"/>
            </p:custDataLst>
          </p:nvPr>
        </p:nvGrpSpPr>
        <p:grpSpPr>
          <a:xfrm>
            <a:off x="11434073" y="0"/>
            <a:ext cx="757927" cy="6858000"/>
            <a:chOff x="8383520" y="0"/>
            <a:chExt cx="757927" cy="6858000"/>
          </a:xfrm>
        </p:grpSpPr>
        <p:sp>
          <p:nvSpPr>
            <p:cNvPr id="71" name="Background"/>
            <p:cNvSpPr/>
            <p:nvPr/>
          </p:nvSpPr>
          <p:spPr>
            <a:xfrm>
              <a:off x="8383520" y="0"/>
              <a:ext cx="757927" cy="6858000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2" name="text1"/>
            <p:cNvSpPr txBox="1"/>
            <p:nvPr>
              <p:custDataLst>
                <p:custData r:id="rId13"/>
              </p:custDataLst>
            </p:nvPr>
          </p:nvSpPr>
          <p:spPr>
            <a:xfrm>
              <a:off x="8461760" y="1790016"/>
              <a:ext cx="601447" cy="215444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dirty="0" smtClean="0">
                  <a:solidFill>
                    <a:srgbClr val="FFFFFF">
                      <a:lumMod val="6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Search</a:t>
              </a:r>
            </a:p>
          </p:txBody>
        </p:sp>
        <p:sp>
          <p:nvSpPr>
            <p:cNvPr id="73" name="text2"/>
            <p:cNvSpPr txBox="1"/>
            <p:nvPr>
              <p:custDataLst>
                <p:custData r:id="rId14"/>
              </p:custDataLst>
            </p:nvPr>
          </p:nvSpPr>
          <p:spPr>
            <a:xfrm>
              <a:off x="8494621" y="2670403"/>
              <a:ext cx="535724" cy="215444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dirty="0" smtClean="0">
                  <a:solidFill>
                    <a:srgbClr val="FFFFFF">
                      <a:lumMod val="6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Share</a:t>
              </a:r>
            </a:p>
          </p:txBody>
        </p:sp>
        <p:sp>
          <p:nvSpPr>
            <p:cNvPr id="74" name="text3"/>
            <p:cNvSpPr txBox="1"/>
            <p:nvPr>
              <p:custDataLst>
                <p:custData r:id="rId15"/>
              </p:custDataLst>
            </p:nvPr>
          </p:nvSpPr>
          <p:spPr>
            <a:xfrm>
              <a:off x="8523475" y="3610051"/>
              <a:ext cx="478016" cy="215444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smtClean="0">
                  <a:solidFill>
                    <a:srgbClr val="FFFFFF">
                      <a:lumMod val="6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Start</a:t>
              </a:r>
              <a:endParaRPr lang="en-US" sz="1100" dirty="0" smtClean="0">
                <a:solidFill>
                  <a:srgbClr val="FFFFFF">
                    <a:lumMod val="6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text4"/>
            <p:cNvSpPr txBox="1"/>
            <p:nvPr>
              <p:custDataLst>
                <p:custData r:id="rId16"/>
              </p:custDataLst>
            </p:nvPr>
          </p:nvSpPr>
          <p:spPr>
            <a:xfrm>
              <a:off x="8433707" y="4477206"/>
              <a:ext cx="657552" cy="215444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smtClean="0">
                  <a:solidFill>
                    <a:srgbClr val="FFFFFF">
                      <a:lumMod val="6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Devices</a:t>
              </a:r>
              <a:endParaRPr lang="en-US" sz="1100" dirty="0" smtClean="0">
                <a:solidFill>
                  <a:srgbClr val="FFFFFF">
                    <a:lumMod val="6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text5"/>
            <p:cNvSpPr txBox="1"/>
            <p:nvPr>
              <p:custDataLst>
                <p:custData r:id="rId17"/>
              </p:custDataLst>
            </p:nvPr>
          </p:nvSpPr>
          <p:spPr>
            <a:xfrm>
              <a:off x="8419280" y="5420561"/>
              <a:ext cx="686406" cy="215444"/>
            </a:xfrm>
            <a:prstGeom prst="rect">
              <a:avLst/>
            </a:prstGeom>
            <a:solidFill>
              <a:srgbClr val="000000">
                <a:lumMod val="95000"/>
                <a:lumOff val="5000"/>
              </a:srgbClr>
            </a:solidFill>
            <a:ln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smtClean="0">
                  <a:solidFill>
                    <a:srgbClr val="FFFFFF">
                      <a:lumMod val="6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Settings</a:t>
              </a:r>
              <a:endParaRPr lang="en-US" sz="1100" dirty="0" smtClean="0">
                <a:solidFill>
                  <a:srgbClr val="FFFFFF">
                    <a:lumMod val="6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77" name="devices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08" y="4070199"/>
              <a:ext cx="438150" cy="438150"/>
            </a:xfrm>
            <a:prstGeom prst="rect">
              <a:avLst/>
            </a:prstGeom>
          </p:spPr>
        </p:pic>
        <p:pic>
          <p:nvPicPr>
            <p:cNvPr id="78" name="search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08" y="1351866"/>
              <a:ext cx="438150" cy="438150"/>
            </a:xfrm>
            <a:prstGeom prst="rect">
              <a:avLst/>
            </a:prstGeom>
          </p:spPr>
        </p:pic>
        <p:pic>
          <p:nvPicPr>
            <p:cNvPr id="79" name="settings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08" y="4973790"/>
              <a:ext cx="438150" cy="438150"/>
            </a:xfrm>
            <a:prstGeom prst="rect">
              <a:avLst/>
            </a:prstGeom>
          </p:spPr>
        </p:pic>
        <p:pic>
          <p:nvPicPr>
            <p:cNvPr id="80" name="share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08" y="2232253"/>
              <a:ext cx="438150" cy="438150"/>
            </a:xfrm>
            <a:prstGeom prst="rect">
              <a:avLst/>
            </a:prstGeom>
          </p:spPr>
        </p:pic>
        <p:pic>
          <p:nvPicPr>
            <p:cNvPr id="81" name="start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08" y="3171901"/>
              <a:ext cx="438150" cy="438150"/>
            </a:xfrm>
            <a:prstGeom prst="rect">
              <a:avLst/>
            </a:prstGeom>
          </p:spPr>
        </p:pic>
      </p:grpSp>
      <p:grpSp>
        <p:nvGrpSpPr>
          <p:cNvPr id="82" name="Group 1"/>
          <p:cNvGrpSpPr/>
          <p:nvPr>
            <p:custDataLst>
              <p:custData r:id="rId10"/>
            </p:custDataLst>
          </p:nvPr>
        </p:nvGrpSpPr>
        <p:grpSpPr>
          <a:xfrm>
            <a:off x="7151195" y="2797480"/>
            <a:ext cx="2125060" cy="151790"/>
            <a:chOff x="1460305" y="1911100"/>
            <a:chExt cx="2125060" cy="151790"/>
          </a:xfrm>
        </p:grpSpPr>
        <p:sp>
          <p:nvSpPr>
            <p:cNvPr id="83" name="GrayBox"/>
            <p:cNvSpPr/>
            <p:nvPr/>
          </p:nvSpPr>
          <p:spPr>
            <a:xfrm>
              <a:off x="1460305" y="1911100"/>
              <a:ext cx="2125060" cy="151790"/>
            </a:xfrm>
            <a:prstGeom prst="rect">
              <a:avLst/>
            </a:prstGeom>
            <a:solidFill>
              <a:srgbClr val="D4D4D4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4" name="BlueBox"/>
            <p:cNvSpPr/>
            <p:nvPr/>
          </p:nvSpPr>
          <p:spPr>
            <a:xfrm>
              <a:off x="1460305" y="1911100"/>
              <a:ext cx="1669690" cy="151790"/>
            </a:xfrm>
            <a:prstGeom prst="rect">
              <a:avLst/>
            </a:prstGeom>
            <a:solidFill>
              <a:srgbClr val="369ACA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85" name="Group 1"/>
          <p:cNvGrpSpPr/>
          <p:nvPr>
            <p:custDataLst>
              <p:custData r:id="rId11"/>
            </p:custDataLst>
          </p:nvPr>
        </p:nvGrpSpPr>
        <p:grpSpPr>
          <a:xfrm>
            <a:off x="371883" y="4568070"/>
            <a:ext cx="9136217" cy="2260282"/>
            <a:chOff x="3892" y="2298859"/>
            <a:chExt cx="9136217" cy="2260282"/>
          </a:xfrm>
        </p:grpSpPr>
        <p:sp>
          <p:nvSpPr>
            <p:cNvPr id="86" name="Rectangle 2"/>
            <p:cNvSpPr/>
            <p:nvPr/>
          </p:nvSpPr>
          <p:spPr>
            <a:xfrm>
              <a:off x="3892" y="2298859"/>
              <a:ext cx="9136217" cy="22602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87" name="Rectangle 3"/>
            <p:cNvSpPr/>
            <p:nvPr/>
          </p:nvSpPr>
          <p:spPr>
            <a:xfrm>
              <a:off x="42137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a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88" name="Rectangle 4"/>
            <p:cNvSpPr/>
            <p:nvPr/>
          </p:nvSpPr>
          <p:spPr>
            <a:xfrm>
              <a:off x="793160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ea typeface="Segoe UI Semibold" pitchFamily="34" charset="0"/>
                  <a:cs typeface="Segoe UI" pitchFamily="34" charset="0"/>
                </a:rPr>
                <a:t>w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ea typeface="Segoe UI Semibold" pitchFamily="34" charset="0"/>
                <a:cs typeface="Segoe UI" pitchFamily="34" charset="0"/>
              </a:endParaRPr>
            </a:p>
          </p:txBody>
        </p:sp>
        <p:sp>
          <p:nvSpPr>
            <p:cNvPr id="89" name="Rectangle 5"/>
            <p:cNvSpPr/>
            <p:nvPr/>
          </p:nvSpPr>
          <p:spPr>
            <a:xfrm>
              <a:off x="1550764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ea typeface="Segoe UI Semibold" pitchFamily="34" charset="0"/>
                  <a:cs typeface="Segoe UI" pitchFamily="34" charset="0"/>
                </a:rPr>
                <a:t>e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ea typeface="Segoe UI Semibold" pitchFamily="34" charset="0"/>
                <a:cs typeface="Segoe UI" pitchFamily="34" charset="0"/>
              </a:endParaRPr>
            </a:p>
          </p:txBody>
        </p:sp>
        <p:sp>
          <p:nvSpPr>
            <p:cNvPr id="90" name="Rectangle 6"/>
            <p:cNvSpPr/>
            <p:nvPr/>
          </p:nvSpPr>
          <p:spPr>
            <a:xfrm>
              <a:off x="2308368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r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1" name="Rectangle 7"/>
            <p:cNvSpPr/>
            <p:nvPr/>
          </p:nvSpPr>
          <p:spPr>
            <a:xfrm>
              <a:off x="3065971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t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2" name="Rectangle 8"/>
            <p:cNvSpPr/>
            <p:nvPr/>
          </p:nvSpPr>
          <p:spPr>
            <a:xfrm>
              <a:off x="3823575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y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3" name="Rectangle 9"/>
            <p:cNvSpPr/>
            <p:nvPr/>
          </p:nvSpPr>
          <p:spPr>
            <a:xfrm>
              <a:off x="4581179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u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4" name="Rectangle 10"/>
            <p:cNvSpPr/>
            <p:nvPr/>
          </p:nvSpPr>
          <p:spPr>
            <a:xfrm>
              <a:off x="5338783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err="1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i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Rectangle 11"/>
            <p:cNvSpPr/>
            <p:nvPr/>
          </p:nvSpPr>
          <p:spPr>
            <a:xfrm>
              <a:off x="6096387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o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6" name="Rectangle 12"/>
            <p:cNvSpPr/>
            <p:nvPr/>
          </p:nvSpPr>
          <p:spPr>
            <a:xfrm>
              <a:off x="6853991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p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7" name="Rectangle 13"/>
            <p:cNvSpPr/>
            <p:nvPr/>
          </p:nvSpPr>
          <p:spPr>
            <a:xfrm>
              <a:off x="7611594" y="2342998"/>
              <a:ext cx="1473508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⌫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8" name="Rectangle 14"/>
            <p:cNvSpPr/>
            <p:nvPr/>
          </p:nvSpPr>
          <p:spPr>
            <a:xfrm>
              <a:off x="117795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s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9" name="Rectangle 15"/>
            <p:cNvSpPr/>
            <p:nvPr/>
          </p:nvSpPr>
          <p:spPr>
            <a:xfrm>
              <a:off x="269111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f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0" name="Rectangle 16"/>
            <p:cNvSpPr/>
            <p:nvPr/>
          </p:nvSpPr>
          <p:spPr>
            <a:xfrm>
              <a:off x="193453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d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Rectangle 17"/>
            <p:cNvSpPr/>
            <p:nvPr/>
          </p:nvSpPr>
          <p:spPr>
            <a:xfrm>
              <a:off x="344769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g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2" name="Rectangle 18"/>
            <p:cNvSpPr/>
            <p:nvPr/>
          </p:nvSpPr>
          <p:spPr>
            <a:xfrm>
              <a:off x="420427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h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Rectangle 19"/>
            <p:cNvSpPr/>
            <p:nvPr/>
          </p:nvSpPr>
          <p:spPr>
            <a:xfrm>
              <a:off x="496085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j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4" name="Rectangle 20"/>
            <p:cNvSpPr/>
            <p:nvPr/>
          </p:nvSpPr>
          <p:spPr>
            <a:xfrm>
              <a:off x="571743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k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Rectangle 21"/>
            <p:cNvSpPr/>
            <p:nvPr/>
          </p:nvSpPr>
          <p:spPr>
            <a:xfrm>
              <a:off x="647401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l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ectangle 22"/>
            <p:cNvSpPr/>
            <p:nvPr/>
          </p:nvSpPr>
          <p:spPr>
            <a:xfrm>
              <a:off x="7230599" y="2898697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‘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7" name="Rectangle 23"/>
            <p:cNvSpPr/>
            <p:nvPr/>
          </p:nvSpPr>
          <p:spPr>
            <a:xfrm>
              <a:off x="7987180" y="2898697"/>
              <a:ext cx="1097922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rPr>
                <a:t>Enter</a:t>
              </a:r>
              <a:endParaRPr lang="en-US" sz="1200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8" name="Rectangle 24"/>
            <p:cNvSpPr/>
            <p:nvPr/>
          </p:nvSpPr>
          <p:spPr>
            <a:xfrm>
              <a:off x="35556" y="2342998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ea typeface="Segoe UI Semibold" pitchFamily="34" charset="0"/>
                  <a:cs typeface="Segoe UI" pitchFamily="34" charset="0"/>
                </a:rPr>
                <a:t>q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ea typeface="Segoe UI Semibold" pitchFamily="34" charset="0"/>
                <a:cs typeface="Segoe UI" pitchFamily="34" charset="0"/>
              </a:endParaRPr>
            </a:p>
          </p:txBody>
        </p:sp>
        <p:sp>
          <p:nvSpPr>
            <p:cNvPr id="109" name="Rectangle 25"/>
            <p:cNvSpPr/>
            <p:nvPr/>
          </p:nvSpPr>
          <p:spPr>
            <a:xfrm>
              <a:off x="803454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z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Rectangle 26"/>
            <p:cNvSpPr/>
            <p:nvPr/>
          </p:nvSpPr>
          <p:spPr>
            <a:xfrm>
              <a:off x="1559833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x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1" name="Rectangle 27"/>
            <p:cNvSpPr/>
            <p:nvPr/>
          </p:nvSpPr>
          <p:spPr>
            <a:xfrm>
              <a:off x="2316211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2" name="Rectangle 28"/>
            <p:cNvSpPr/>
            <p:nvPr/>
          </p:nvSpPr>
          <p:spPr>
            <a:xfrm>
              <a:off x="3072590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v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3" name="Rectangle 29"/>
            <p:cNvSpPr/>
            <p:nvPr/>
          </p:nvSpPr>
          <p:spPr>
            <a:xfrm>
              <a:off x="3828968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b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4" name="Rectangle 30"/>
            <p:cNvSpPr/>
            <p:nvPr/>
          </p:nvSpPr>
          <p:spPr>
            <a:xfrm>
              <a:off x="4585347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n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5" name="Rectangle 31"/>
            <p:cNvSpPr/>
            <p:nvPr/>
          </p:nvSpPr>
          <p:spPr>
            <a:xfrm>
              <a:off x="5341725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m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6" name="Rectangle 32"/>
            <p:cNvSpPr/>
            <p:nvPr/>
          </p:nvSpPr>
          <p:spPr>
            <a:xfrm>
              <a:off x="6854482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.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7" name="Rectangle 33"/>
            <p:cNvSpPr/>
            <p:nvPr/>
          </p:nvSpPr>
          <p:spPr>
            <a:xfrm>
              <a:off x="6098104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,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8" name="Rectangle 34"/>
            <p:cNvSpPr/>
            <p:nvPr/>
          </p:nvSpPr>
          <p:spPr>
            <a:xfrm>
              <a:off x="7610861" y="3451672"/>
              <a:ext cx="719816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?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9" name="Rectangle 35"/>
            <p:cNvSpPr/>
            <p:nvPr/>
          </p:nvSpPr>
          <p:spPr>
            <a:xfrm>
              <a:off x="47076" y="4004490"/>
              <a:ext cx="719816" cy="512510"/>
            </a:xfrm>
            <a:prstGeom prst="rect">
              <a:avLst/>
            </a:prstGeom>
            <a:solidFill>
              <a:srgbClr val="27262C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rPr>
                <a:t>Ctrl</a:t>
              </a:r>
              <a:endParaRPr lang="en-US" sz="1200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20" name="Rectangle 36"/>
            <p:cNvSpPr/>
            <p:nvPr/>
          </p:nvSpPr>
          <p:spPr>
            <a:xfrm>
              <a:off x="803661" y="4004490"/>
              <a:ext cx="719816" cy="512510"/>
            </a:xfrm>
            <a:prstGeom prst="rect">
              <a:avLst/>
            </a:prstGeom>
            <a:solidFill>
              <a:srgbClr val="27262C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rPr>
                <a:t>&amp;123</a:t>
              </a:r>
              <a:endParaRPr lang="en-US" sz="1200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21" name="Rectangle 37"/>
            <p:cNvSpPr/>
            <p:nvPr/>
          </p:nvSpPr>
          <p:spPr>
            <a:xfrm>
              <a:off x="2316832" y="4004490"/>
              <a:ext cx="4498515" cy="51251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22" name="Rectangle 38"/>
            <p:cNvSpPr/>
            <p:nvPr/>
          </p:nvSpPr>
          <p:spPr>
            <a:xfrm>
              <a:off x="6852115" y="4007369"/>
              <a:ext cx="719816" cy="512510"/>
            </a:xfrm>
            <a:prstGeom prst="rect">
              <a:avLst/>
            </a:prstGeom>
            <a:solidFill>
              <a:srgbClr val="27262C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&lt;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23" name="Rectangle 39"/>
            <p:cNvSpPr/>
            <p:nvPr/>
          </p:nvSpPr>
          <p:spPr>
            <a:xfrm>
              <a:off x="7608700" y="4007369"/>
              <a:ext cx="719816" cy="512510"/>
            </a:xfrm>
            <a:prstGeom prst="rect">
              <a:avLst/>
            </a:prstGeom>
            <a:solidFill>
              <a:srgbClr val="27262C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&gt;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24" name="Rectangle 40"/>
            <p:cNvSpPr/>
            <p:nvPr/>
          </p:nvSpPr>
          <p:spPr>
            <a:xfrm>
              <a:off x="8365286" y="4007369"/>
              <a:ext cx="719816" cy="512510"/>
            </a:xfrm>
            <a:prstGeom prst="rect">
              <a:avLst/>
            </a:prstGeom>
            <a:solidFill>
              <a:srgbClr val="27262C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⌨</a:t>
              </a:r>
              <a:endParaRPr lang="en-US" sz="1600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25" name="Group 41"/>
            <p:cNvGrpSpPr/>
            <p:nvPr/>
          </p:nvGrpSpPr>
          <p:grpSpPr>
            <a:xfrm>
              <a:off x="8367241" y="3451672"/>
              <a:ext cx="719816" cy="512510"/>
              <a:chOff x="8367240" y="3451672"/>
              <a:chExt cx="719816" cy="512510"/>
            </a:xfrm>
          </p:grpSpPr>
          <p:sp>
            <p:nvSpPr>
              <p:cNvPr id="132" name="Rectangle 48"/>
              <p:cNvSpPr/>
              <p:nvPr/>
            </p:nvSpPr>
            <p:spPr>
              <a:xfrm>
                <a:off x="8367240" y="3451672"/>
                <a:ext cx="719816" cy="512510"/>
              </a:xfrm>
              <a:prstGeom prst="rect">
                <a:avLst/>
              </a:prstGeom>
              <a:solidFill>
                <a:srgbClr val="27262C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b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black">
              <a:xfrm rot="16200000">
                <a:off x="8633955" y="3639684"/>
                <a:ext cx="186387" cy="136486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26" name="Group 42"/>
            <p:cNvGrpSpPr/>
            <p:nvPr/>
          </p:nvGrpSpPr>
          <p:grpSpPr>
            <a:xfrm>
              <a:off x="47076" y="3451672"/>
              <a:ext cx="719816" cy="512510"/>
              <a:chOff x="47075" y="3451672"/>
              <a:chExt cx="719816" cy="512510"/>
            </a:xfrm>
          </p:grpSpPr>
          <p:sp>
            <p:nvSpPr>
              <p:cNvPr id="130" name="Rectangle 46"/>
              <p:cNvSpPr/>
              <p:nvPr/>
            </p:nvSpPr>
            <p:spPr>
              <a:xfrm>
                <a:off x="47075" y="3451672"/>
                <a:ext cx="719816" cy="512510"/>
              </a:xfrm>
              <a:prstGeom prst="rect">
                <a:avLst/>
              </a:prstGeom>
              <a:solidFill>
                <a:srgbClr val="27262C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b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200" dirty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black">
              <a:xfrm rot="16200000">
                <a:off x="313790" y="3639684"/>
                <a:ext cx="186387" cy="136486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27" name="Group 43"/>
            <p:cNvGrpSpPr/>
            <p:nvPr/>
          </p:nvGrpSpPr>
          <p:grpSpPr>
            <a:xfrm>
              <a:off x="1560246" y="4004490"/>
              <a:ext cx="719816" cy="512510"/>
              <a:chOff x="1560246" y="4021560"/>
              <a:chExt cx="719816" cy="512510"/>
            </a:xfrm>
          </p:grpSpPr>
          <p:sp>
            <p:nvSpPr>
              <p:cNvPr id="128" name="Rectangle 44"/>
              <p:cNvSpPr/>
              <p:nvPr/>
            </p:nvSpPr>
            <p:spPr>
              <a:xfrm>
                <a:off x="1560246" y="4021560"/>
                <a:ext cx="719816" cy="512510"/>
              </a:xfrm>
              <a:prstGeom prst="rect">
                <a:avLst/>
              </a:prstGeom>
              <a:solidFill>
                <a:srgbClr val="27262C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129" name="Picture 45"/>
              <p:cNvPicPr>
                <a:picLocks noChangeAspect="1"/>
              </p:cNvPicPr>
              <p:nvPr/>
            </p:nvPicPr>
            <p:blipFill>
              <a:blip r:embed="rId26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28130" y="4085791"/>
                <a:ext cx="384048" cy="384048"/>
              </a:xfrm>
              <a:prstGeom prst="rect">
                <a:avLst/>
              </a:prstGeom>
            </p:spPr>
          </p:pic>
        </p:grpSp>
      </p:grpSp>
      <p:pic>
        <p:nvPicPr>
          <p:cNvPr id="134" name="Picture 1"/>
          <p:cNvPicPr/>
          <p:nvPr>
            <p:custDataLst>
              <p:custData r:id="rId12"/>
            </p:custDataLst>
          </p:nvPr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439" b="99281" l="2857" r="97143">
                        <a14:foregroundMark x1="37143" y1="11511" x2="37143" y2="11511"/>
                        <a14:foregroundMark x1="77857" y1="19424" x2="77857" y2="19424"/>
                        <a14:foregroundMark x1="88571" y1="52518" x2="88571" y2="52518"/>
                        <a14:foregroundMark x1="32857" y1="82734" x2="32857" y2="82734"/>
                        <a14:foregroundMark x1="16429" y1="30935" x2="16429" y2="30935"/>
                        <a14:foregroundMark x1="58571" y1="12230" x2="58571" y2="122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321628"/>
            <a:ext cx="666750" cy="66167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6380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60971" y="224457"/>
            <a:ext cx="3331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Windows </a:t>
            </a:r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桌面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5" name="ContextMenu"/>
          <p:cNvGrpSpPr/>
          <p:nvPr>
            <p:custDataLst>
              <p:custData r:id="rId1"/>
            </p:custDataLst>
          </p:nvPr>
        </p:nvGrpSpPr>
        <p:grpSpPr>
          <a:xfrm>
            <a:off x="87313" y="120454"/>
            <a:ext cx="1263650" cy="1162443"/>
            <a:chOff x="3951265" y="2689012"/>
            <a:chExt cx="1263650" cy="1659152"/>
          </a:xfrm>
        </p:grpSpPr>
        <p:grpSp>
          <p:nvGrpSpPr>
            <p:cNvPr id="6" name="Group 2"/>
            <p:cNvGrpSpPr/>
            <p:nvPr/>
          </p:nvGrpSpPr>
          <p:grpSpPr>
            <a:xfrm>
              <a:off x="3951265" y="2689012"/>
              <a:ext cx="1263650" cy="1659152"/>
              <a:chOff x="144465" y="3547390"/>
              <a:chExt cx="1263650" cy="1665960"/>
            </a:xfrm>
          </p:grpSpPr>
          <p:sp>
            <p:nvSpPr>
              <p:cNvPr id="8" name="Background"/>
              <p:cNvSpPr/>
              <p:nvPr/>
            </p:nvSpPr>
            <p:spPr>
              <a:xfrm>
                <a:off x="144465" y="3547930"/>
                <a:ext cx="1263650" cy="166542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cxnSp>
            <p:nvCxnSpPr>
              <p:cNvPr id="9" name="MenuLine"/>
              <p:cNvCxnSpPr/>
              <p:nvPr/>
            </p:nvCxnSpPr>
            <p:spPr>
              <a:xfrm>
                <a:off x="423865" y="3547390"/>
                <a:ext cx="0" cy="1665960"/>
              </a:xfrm>
              <a:prstGeom prst="line">
                <a:avLst/>
              </a:prstGeom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</p:grpSp>
        <p:sp>
          <p:nvSpPr>
            <p:cNvPr id="7" name="Content"/>
            <p:cNvSpPr txBox="1"/>
            <p:nvPr/>
          </p:nvSpPr>
          <p:spPr>
            <a:xfrm>
              <a:off x="4230347" y="2689550"/>
              <a:ext cx="984249" cy="16586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54864" rIns="45720" bIns="27432" rtlCol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option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option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option</a:t>
              </a:r>
            </a:p>
            <a:p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0" name="ListItemMedium"/>
          <p:cNvGrpSpPr/>
          <p:nvPr>
            <p:custDataLst>
              <p:custData r:id="rId2"/>
            </p:custDataLst>
          </p:nvPr>
        </p:nvGrpSpPr>
        <p:grpSpPr>
          <a:xfrm>
            <a:off x="1573939" y="76680"/>
            <a:ext cx="738323" cy="792790"/>
            <a:chOff x="240369" y="4240151"/>
            <a:chExt cx="738323" cy="792790"/>
          </a:xfrm>
        </p:grpSpPr>
        <p:sp>
          <p:nvSpPr>
            <p:cNvPr id="11" name="Icon"/>
            <p:cNvSpPr/>
            <p:nvPr/>
          </p:nvSpPr>
          <p:spPr>
            <a:xfrm>
              <a:off x="422494" y="4240151"/>
              <a:ext cx="365760" cy="36576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Content"/>
            <p:cNvSpPr txBox="1"/>
            <p:nvPr/>
          </p:nvSpPr>
          <p:spPr>
            <a:xfrm>
              <a:off x="240369" y="4617443"/>
              <a:ext cx="738323" cy="415498"/>
            </a:xfrm>
            <a:prstGeom prst="rect">
              <a:avLst/>
            </a:prstGeom>
            <a:noFill/>
          </p:spPr>
          <p:txBody>
            <a:bodyPr wrap="square" lIns="45720" tIns="18288" rIns="45720" bIns="27432" rtlCol="0">
              <a:noAutofit/>
            </a:bodyPr>
            <a:lstStyle/>
            <a:p>
              <a:pPr algn="ctr"/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3" name="RibbonGroup"/>
          <p:cNvGrpSpPr/>
          <p:nvPr>
            <p:custDataLst>
              <p:custData r:id="rId3"/>
            </p:custDataLst>
          </p:nvPr>
        </p:nvGrpSpPr>
        <p:grpSpPr>
          <a:xfrm>
            <a:off x="2794621" y="144053"/>
            <a:ext cx="1792634" cy="953319"/>
            <a:chOff x="3841250" y="2952341"/>
            <a:chExt cx="1792634" cy="953319"/>
          </a:xfrm>
        </p:grpSpPr>
        <p:grpSp>
          <p:nvGrpSpPr>
            <p:cNvPr id="14" name="Group 2"/>
            <p:cNvGrpSpPr/>
            <p:nvPr/>
          </p:nvGrpSpPr>
          <p:grpSpPr>
            <a:xfrm>
              <a:off x="3846331" y="2952341"/>
              <a:ext cx="1787553" cy="953319"/>
              <a:chOff x="76200" y="3154706"/>
              <a:chExt cx="1866900" cy="953319"/>
            </a:xfrm>
          </p:grpSpPr>
          <p:sp>
            <p:nvSpPr>
              <p:cNvPr id="27" name="GroupName"/>
              <p:cNvSpPr txBox="1"/>
              <p:nvPr/>
            </p:nvSpPr>
            <p:spPr>
              <a:xfrm>
                <a:off x="76200" y="3963771"/>
                <a:ext cx="1866900" cy="138499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</a:t>
                </a:r>
                <a:r>
                  <a:rPr lang="en-US" sz="900" dirty="0" smtClean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ext</a:t>
                </a:r>
                <a:endParaRPr 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28" name="Divider"/>
              <p:cNvCxnSpPr/>
              <p:nvPr/>
            </p:nvCxnSpPr>
            <p:spPr>
              <a:xfrm flipV="1">
                <a:off x="1943100" y="3154706"/>
                <a:ext cx="0" cy="953319"/>
              </a:xfrm>
              <a:prstGeom prst="line">
                <a:avLst/>
              </a:prstGeom>
              <a:ln>
                <a:gradFill>
                  <a:gsLst>
                    <a:gs pos="0">
                      <a:srgbClr val="FFFFFF">
                        <a:lumMod val="50000"/>
                      </a:srgbClr>
                    </a:gs>
                    <a:gs pos="8500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5400000" scaled="0"/>
                </a:gra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</p:grpSp>
        <p:grpSp>
          <p:nvGrpSpPr>
            <p:cNvPr id="15" name="Group 3"/>
            <p:cNvGrpSpPr/>
            <p:nvPr/>
          </p:nvGrpSpPr>
          <p:grpSpPr>
            <a:xfrm>
              <a:off x="3841250" y="2968616"/>
              <a:ext cx="738323" cy="792790"/>
              <a:chOff x="240369" y="4240151"/>
              <a:chExt cx="738323" cy="792790"/>
            </a:xfrm>
          </p:grpSpPr>
          <p:sp>
            <p:nvSpPr>
              <p:cNvPr id="25" name="BigIcon"/>
              <p:cNvSpPr/>
              <p:nvPr/>
            </p:nvSpPr>
            <p:spPr>
              <a:xfrm>
                <a:off x="422494" y="4240151"/>
                <a:ext cx="365760" cy="365760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6" name="BigText"/>
              <p:cNvSpPr txBox="1"/>
              <p:nvPr/>
            </p:nvSpPr>
            <p:spPr>
              <a:xfrm>
                <a:off x="240369" y="4617443"/>
                <a:ext cx="738323" cy="415498"/>
              </a:xfrm>
              <a:prstGeom prst="rect">
                <a:avLst/>
              </a:prstGeom>
              <a:noFill/>
            </p:spPr>
            <p:txBody>
              <a:bodyPr wrap="square" lIns="45720" tIns="18288" rIns="45720" bIns="27432" rtlCol="0">
                <a:noAutofit/>
              </a:bodyPr>
              <a:lstStyle/>
              <a:p>
                <a:pPr algn="ctr"/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6" name="Group 4"/>
            <p:cNvGrpSpPr/>
            <p:nvPr/>
          </p:nvGrpSpPr>
          <p:grpSpPr>
            <a:xfrm>
              <a:off x="4654395" y="2968616"/>
              <a:ext cx="979489" cy="187693"/>
              <a:chOff x="1931570" y="4380241"/>
              <a:chExt cx="979489" cy="187693"/>
            </a:xfrm>
          </p:grpSpPr>
          <p:sp>
            <p:nvSpPr>
              <p:cNvPr id="23" name="SmallText1"/>
              <p:cNvSpPr txBox="1"/>
              <p:nvPr/>
            </p:nvSpPr>
            <p:spPr>
              <a:xfrm>
                <a:off x="2126319" y="4383212"/>
                <a:ext cx="784740" cy="184666"/>
              </a:xfrm>
              <a:prstGeom prst="rect">
                <a:avLst/>
              </a:prstGeom>
              <a:noFill/>
            </p:spPr>
            <p:txBody>
              <a:bodyPr wrap="square" tIns="0" rIns="4572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SmallIcon1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5"/>
            <p:cNvGrpSpPr/>
            <p:nvPr/>
          </p:nvGrpSpPr>
          <p:grpSpPr>
            <a:xfrm>
              <a:off x="4654395" y="3528210"/>
              <a:ext cx="979489" cy="187693"/>
              <a:chOff x="1931570" y="4380241"/>
              <a:chExt cx="979489" cy="187693"/>
            </a:xfrm>
          </p:grpSpPr>
          <p:sp>
            <p:nvSpPr>
              <p:cNvPr id="21" name="SmallText3"/>
              <p:cNvSpPr txBox="1"/>
              <p:nvPr/>
            </p:nvSpPr>
            <p:spPr>
              <a:xfrm>
                <a:off x="2126319" y="4383212"/>
                <a:ext cx="784740" cy="184666"/>
              </a:xfrm>
              <a:prstGeom prst="rect">
                <a:avLst/>
              </a:prstGeom>
              <a:noFill/>
            </p:spPr>
            <p:txBody>
              <a:bodyPr wrap="square" tIns="0" rIns="4572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" name="SmallIcon3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/>
            <p:cNvGrpSpPr/>
            <p:nvPr/>
          </p:nvGrpSpPr>
          <p:grpSpPr>
            <a:xfrm>
              <a:off x="4654395" y="3248413"/>
              <a:ext cx="979489" cy="187693"/>
              <a:chOff x="1931570" y="4380241"/>
              <a:chExt cx="979489" cy="187693"/>
            </a:xfrm>
          </p:grpSpPr>
          <p:sp>
            <p:nvSpPr>
              <p:cNvPr id="19" name="SmallText2"/>
              <p:cNvSpPr txBox="1"/>
              <p:nvPr/>
            </p:nvSpPr>
            <p:spPr>
              <a:xfrm>
                <a:off x="2126319" y="4383212"/>
                <a:ext cx="784740" cy="184666"/>
              </a:xfrm>
              <a:prstGeom prst="rect">
                <a:avLst/>
              </a:prstGeom>
              <a:noFill/>
            </p:spPr>
            <p:txBody>
              <a:bodyPr wrap="square" tIns="0" rIns="4572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0" name="SmallIcon2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9" name="CommandPrompt"/>
          <p:cNvGrpSpPr/>
          <p:nvPr>
            <p:custDataLst>
              <p:custData r:id="rId4"/>
            </p:custDataLst>
          </p:nvPr>
        </p:nvGrpSpPr>
        <p:grpSpPr>
          <a:xfrm>
            <a:off x="2078073" y="1516880"/>
            <a:ext cx="4876928" cy="2916995"/>
            <a:chOff x="2133536" y="1959805"/>
            <a:chExt cx="4876928" cy="2916995"/>
          </a:xfrm>
        </p:grpSpPr>
        <p:sp>
          <p:nvSpPr>
            <p:cNvPr id="30" name="Rounded Rectangle 2"/>
            <p:cNvSpPr/>
            <p:nvPr/>
          </p:nvSpPr>
          <p:spPr>
            <a:xfrm>
              <a:off x="2133536" y="1959805"/>
              <a:ext cx="4876928" cy="2916995"/>
            </a:xfrm>
            <a:prstGeom prst="roundRect">
              <a:avLst>
                <a:gd name="adj" fmla="val 1605"/>
              </a:avLst>
            </a:prstGeom>
            <a:solidFill>
              <a:srgbClr val="FFFFFF">
                <a:lumMod val="65000"/>
              </a:srgbClr>
            </a:solidFill>
            <a:ln w="3175" cap="flat" cmpd="sng" algn="ctr">
              <a:solidFill>
                <a:srgbClr val="000000">
                  <a:lumMod val="95000"/>
                  <a:lumOff val="5000"/>
                </a:srgbClr>
              </a:solidFill>
              <a:prstDash val="solid"/>
            </a:ln>
            <a:effectLst/>
          </p:spPr>
          <p:txBody>
            <a:bodyPr lIns="228600" tIns="36576" rtlCol="0" anchor="t"/>
            <a:lstStyle/>
            <a:p>
              <a:r>
                <a:rPr lang="en-US" sz="1200" dirty="0">
                  <a:solidFill>
                    <a:srgbClr val="FFFFFF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C:\Windows\System32\cmd.exe</a:t>
              </a:r>
            </a:p>
          </p:txBody>
        </p:sp>
        <p:grpSp>
          <p:nvGrpSpPr>
            <p:cNvPr id="31" name="Minimize - Maximize - Close"/>
            <p:cNvGrpSpPr/>
            <p:nvPr/>
          </p:nvGrpSpPr>
          <p:grpSpPr>
            <a:xfrm>
              <a:off x="6832342" y="2066396"/>
              <a:ext cx="70774" cy="76200"/>
              <a:chOff x="9661395" y="131588"/>
              <a:chExt cx="70774" cy="76200"/>
            </a:xfrm>
          </p:grpSpPr>
          <p:cxnSp>
            <p:nvCxnSpPr>
              <p:cNvPr id="39" name="X2"/>
              <p:cNvCxnSpPr/>
              <p:nvPr/>
            </p:nvCxnSpPr>
            <p:spPr>
              <a:xfrm>
                <a:off x="9661396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40" name="X1"/>
              <p:cNvCxnSpPr/>
              <p:nvPr/>
            </p:nvCxnSpPr>
            <p:spPr>
              <a:xfrm flipH="1">
                <a:off x="9661395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</p:grpSp>
        <p:sp>
          <p:nvSpPr>
            <p:cNvPr id="32" name="Content"/>
            <p:cNvSpPr/>
            <p:nvPr/>
          </p:nvSpPr>
          <p:spPr>
            <a:xfrm>
              <a:off x="2189870" y="2227929"/>
              <a:ext cx="4610575" cy="257987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16" tIns="45708" rIns="91416" bIns="45708" rtlCol="0" anchor="t"/>
            <a:lstStyle/>
            <a:p>
              <a:r>
                <a:rPr lang="en-US" sz="1000" dirty="0">
                  <a:solidFill>
                    <a:srgbClr val="FFFFFF"/>
                  </a:solidFill>
                  <a:latin typeface="Consolas" pitchFamily="49" charset="0"/>
                </a:rPr>
                <a:t>Microsoft Windows [Version 7.1.7000]</a:t>
              </a:r>
            </a:p>
            <a:p>
              <a:r>
                <a:rPr lang="en-US" sz="1000" dirty="0">
                  <a:solidFill>
                    <a:srgbClr val="FFFFFF"/>
                  </a:solidFill>
                  <a:latin typeface="Consolas" pitchFamily="49" charset="0"/>
                </a:rPr>
                <a:t>Copyright (c) 2008 Microsoft Corporation.  All rights reserved.</a:t>
              </a:r>
            </a:p>
            <a:p>
              <a:endParaRPr lang="en-US" sz="1000" dirty="0">
                <a:solidFill>
                  <a:srgbClr val="FFFFFF"/>
                </a:solidFill>
                <a:latin typeface="Consolas" pitchFamily="49" charset="0"/>
              </a:endParaRPr>
            </a:p>
            <a:p>
              <a:r>
                <a:rPr lang="en-US" sz="1000" dirty="0">
                  <a:solidFill>
                    <a:srgbClr val="FFFFFF"/>
                  </a:solidFill>
                  <a:latin typeface="Consolas" pitchFamily="49" charset="0"/>
                </a:rPr>
                <a:t>C:\Users\UserName</a:t>
              </a:r>
              <a:r>
                <a:rPr lang="en-US" sz="1000" dirty="0" smtClean="0">
                  <a:solidFill>
                    <a:srgbClr val="FFFFFF"/>
                  </a:solidFill>
                  <a:latin typeface="Consolas" pitchFamily="49" charset="0"/>
                </a:rPr>
                <a:t>&gt; </a:t>
              </a:r>
              <a:endParaRPr lang="en-US" sz="1000" dirty="0">
                <a:solidFill>
                  <a:srgbClr val="FFFFFF"/>
                </a:solidFill>
                <a:latin typeface="Consolas" pitchFamily="49" charset="0"/>
              </a:endParaRPr>
            </a:p>
          </p:txBody>
        </p:sp>
        <p:grpSp>
          <p:nvGrpSpPr>
            <p:cNvPr id="33" name="Group 5"/>
            <p:cNvGrpSpPr/>
            <p:nvPr/>
          </p:nvGrpSpPr>
          <p:grpSpPr>
            <a:xfrm>
              <a:off x="6797131" y="2227930"/>
              <a:ext cx="147992" cy="2579870"/>
              <a:chOff x="369537" y="1330124"/>
              <a:chExt cx="147992" cy="2579870"/>
            </a:xfrm>
          </p:grpSpPr>
          <p:sp>
            <p:nvSpPr>
              <p:cNvPr id="35" name="ScrollBar"/>
              <p:cNvSpPr/>
              <p:nvPr/>
            </p:nvSpPr>
            <p:spPr>
              <a:xfrm>
                <a:off x="369537" y="1330124"/>
                <a:ext cx="147992" cy="257987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 defTabSz="913915"/>
                <a:endParaRPr lang="en-US"/>
              </a:p>
            </p:txBody>
          </p:sp>
          <p:sp>
            <p:nvSpPr>
              <p:cNvPr id="36" name="ScrollSlider"/>
              <p:cNvSpPr/>
              <p:nvPr/>
            </p:nvSpPr>
            <p:spPr>
              <a:xfrm>
                <a:off x="371475" y="2019432"/>
                <a:ext cx="146054" cy="419342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UpArrow"/>
              <p:cNvSpPr/>
              <p:nvPr/>
            </p:nvSpPr>
            <p:spPr>
              <a:xfrm>
                <a:off x="404942" y="1392572"/>
                <a:ext cx="81306" cy="48767"/>
              </a:xfrm>
              <a:prstGeom prst="triangle">
                <a:avLst/>
              </a:prstGeom>
              <a:solidFill>
                <a:srgbClr val="FFFFFF">
                  <a:lumMod val="50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DownArrow"/>
              <p:cNvSpPr/>
              <p:nvPr/>
            </p:nvSpPr>
            <p:spPr>
              <a:xfrm rot="10800000">
                <a:off x="401434" y="3824676"/>
                <a:ext cx="81306" cy="48767"/>
              </a:xfrm>
              <a:prstGeom prst="triangle">
                <a:avLst/>
              </a:prstGeom>
              <a:solidFill>
                <a:srgbClr val="FFFFFF">
                  <a:lumMod val="50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4" name="WindowIcon"/>
            <p:cNvSpPr/>
            <p:nvPr/>
          </p:nvSpPr>
          <p:spPr>
            <a:xfrm>
              <a:off x="2193697" y="2035916"/>
              <a:ext cx="132305" cy="137159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DialogBox"/>
          <p:cNvGrpSpPr/>
          <p:nvPr>
            <p:custDataLst>
              <p:custData r:id="rId5"/>
            </p:custDataLst>
          </p:nvPr>
        </p:nvGrpSpPr>
        <p:grpSpPr>
          <a:xfrm>
            <a:off x="7696518" y="1345287"/>
            <a:ext cx="4316095" cy="3138488"/>
            <a:chOff x="2894330" y="2786062"/>
            <a:chExt cx="4316095" cy="3138488"/>
          </a:xfrm>
        </p:grpSpPr>
        <p:grpSp>
          <p:nvGrpSpPr>
            <p:cNvPr id="42" name="Group 2"/>
            <p:cNvGrpSpPr/>
            <p:nvPr/>
          </p:nvGrpSpPr>
          <p:grpSpPr>
            <a:xfrm>
              <a:off x="2894330" y="2786062"/>
              <a:ext cx="4316095" cy="3138488"/>
              <a:chOff x="2161590" y="511099"/>
              <a:chExt cx="4316095" cy="3138488"/>
            </a:xfrm>
          </p:grpSpPr>
          <p:sp>
            <p:nvSpPr>
              <p:cNvPr id="46" name="Content"/>
              <p:cNvSpPr/>
              <p:nvPr/>
            </p:nvSpPr>
            <p:spPr>
              <a:xfrm>
                <a:off x="2161590" y="511099"/>
                <a:ext cx="4316095" cy="3138488"/>
              </a:xfrm>
              <a:prstGeom prst="roundRect">
                <a:avLst>
                  <a:gd name="adj" fmla="val 1028"/>
                </a:avLst>
              </a:prstGeom>
              <a:solidFill>
                <a:srgbClr val="FFFFFF">
                  <a:lumMod val="65000"/>
                </a:srgbClr>
              </a:solidFill>
              <a:ln w="3175" cap="flat" cmpd="sng" algn="ctr">
                <a:solidFill>
                  <a:srgbClr val="000000">
                    <a:lumMod val="95000"/>
                    <a:lumOff val="5000"/>
                  </a:srgbClr>
                </a:solidFill>
                <a:prstDash val="solid"/>
              </a:ln>
              <a:effectLst/>
            </p:spPr>
            <p:txBody>
              <a:bodyPr rtlCol="0" anchor="t"/>
              <a:lstStyle/>
              <a:p>
                <a:r>
                  <a:rPr lang="en-US" sz="1200" kern="0" dirty="0" smtClean="0">
                    <a:solidFill>
                      <a:srgbClr val="FFFFFF"/>
                    </a:solidFill>
                    <a:latin typeface="Segoe UI"/>
                  </a:rPr>
                  <a:t>Title</a:t>
                </a:r>
                <a:endParaRPr lang="en-US" sz="1200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47" name="InnerArea"/>
              <p:cNvSpPr/>
              <p:nvPr/>
            </p:nvSpPr>
            <p:spPr>
              <a:xfrm>
                <a:off x="2222671" y="806374"/>
                <a:ext cx="4198168" cy="2763203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Minimize - Maximize - Close"/>
            <p:cNvGrpSpPr/>
            <p:nvPr/>
          </p:nvGrpSpPr>
          <p:grpSpPr>
            <a:xfrm>
              <a:off x="7039162" y="2903682"/>
              <a:ext cx="70774" cy="76200"/>
              <a:chOff x="9661395" y="156988"/>
              <a:chExt cx="70774" cy="76200"/>
            </a:xfrm>
          </p:grpSpPr>
          <p:cxnSp>
            <p:nvCxnSpPr>
              <p:cNvPr id="44" name="X2"/>
              <p:cNvCxnSpPr/>
              <p:nvPr/>
            </p:nvCxnSpPr>
            <p:spPr>
              <a:xfrm>
                <a:off x="9661396" y="1569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45" name="X1"/>
              <p:cNvCxnSpPr/>
              <p:nvPr/>
            </p:nvCxnSpPr>
            <p:spPr>
              <a:xfrm flipH="1">
                <a:off x="9661395" y="1569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</p:grpSp>
      </p:grpSp>
      <p:sp>
        <p:nvSpPr>
          <p:cNvPr id="48" name="Content"/>
          <p:cNvSpPr/>
          <p:nvPr>
            <p:custDataLst>
              <p:custData r:id="rId6"/>
            </p:custDataLst>
          </p:nvPr>
        </p:nvSpPr>
        <p:spPr>
          <a:xfrm>
            <a:off x="5020551" y="189530"/>
            <a:ext cx="541174" cy="240066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45720" tIns="27432" rIns="45720" bIns="2743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kern="0" noProof="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</a:rPr>
              <a:t>tooltip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49" name="VerticalSplitter"/>
          <p:cNvGrpSpPr/>
          <p:nvPr>
            <p:custDataLst>
              <p:custData r:id="rId7"/>
            </p:custDataLst>
          </p:nvPr>
        </p:nvGrpSpPr>
        <p:grpSpPr>
          <a:xfrm>
            <a:off x="7168131" y="120454"/>
            <a:ext cx="66675" cy="4495800"/>
            <a:chOff x="4538662" y="1181101"/>
            <a:chExt cx="66675" cy="4495800"/>
          </a:xfrm>
        </p:grpSpPr>
        <p:sp>
          <p:nvSpPr>
            <p:cNvPr id="50" name="Rectangle 2"/>
            <p:cNvSpPr/>
            <p:nvPr/>
          </p:nvSpPr>
          <p:spPr>
            <a:xfrm rot="5400000">
              <a:off x="2324100" y="3395663"/>
              <a:ext cx="4495800" cy="666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51" name="Group 3"/>
            <p:cNvGrpSpPr/>
            <p:nvPr/>
          </p:nvGrpSpPr>
          <p:grpSpPr>
            <a:xfrm rot="5400000">
              <a:off x="4497649" y="3413387"/>
              <a:ext cx="148702" cy="31227"/>
              <a:chOff x="4497649" y="2437073"/>
              <a:chExt cx="148702" cy="31227"/>
            </a:xfrm>
          </p:grpSpPr>
          <p:sp>
            <p:nvSpPr>
              <p:cNvPr id="52" name="Dot1"/>
              <p:cNvSpPr/>
              <p:nvPr/>
            </p:nvSpPr>
            <p:spPr>
              <a:xfrm>
                <a:off x="4497649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53" name="Dot2"/>
              <p:cNvSpPr/>
              <p:nvPr/>
            </p:nvSpPr>
            <p:spPr>
              <a:xfrm>
                <a:off x="4556387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54" name="Dot3"/>
              <p:cNvSpPr/>
              <p:nvPr/>
            </p:nvSpPr>
            <p:spPr>
              <a:xfrm>
                <a:off x="4615124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5" name="HorizontalSplitter"/>
          <p:cNvGrpSpPr/>
          <p:nvPr>
            <p:custDataLst>
              <p:custData r:id="rId8"/>
            </p:custDataLst>
          </p:nvPr>
        </p:nvGrpSpPr>
        <p:grpSpPr>
          <a:xfrm>
            <a:off x="7516813" y="995363"/>
            <a:ext cx="4495800" cy="66675"/>
            <a:chOff x="2324100" y="3395663"/>
            <a:chExt cx="4495800" cy="66675"/>
          </a:xfrm>
        </p:grpSpPr>
        <p:sp>
          <p:nvSpPr>
            <p:cNvPr id="56" name="Rectangle 2"/>
            <p:cNvSpPr/>
            <p:nvPr/>
          </p:nvSpPr>
          <p:spPr>
            <a:xfrm>
              <a:off x="2324100" y="3395663"/>
              <a:ext cx="4495800" cy="666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57" name="Group 3"/>
            <p:cNvGrpSpPr/>
            <p:nvPr/>
          </p:nvGrpSpPr>
          <p:grpSpPr>
            <a:xfrm>
              <a:off x="4497649" y="3413387"/>
              <a:ext cx="148702" cy="31227"/>
              <a:chOff x="4497649" y="2437073"/>
              <a:chExt cx="148702" cy="31227"/>
            </a:xfrm>
          </p:grpSpPr>
          <p:sp>
            <p:nvSpPr>
              <p:cNvPr id="58" name="Dot1"/>
              <p:cNvSpPr/>
              <p:nvPr/>
            </p:nvSpPr>
            <p:spPr>
              <a:xfrm>
                <a:off x="4497649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59" name="Dot2"/>
              <p:cNvSpPr/>
              <p:nvPr/>
            </p:nvSpPr>
            <p:spPr>
              <a:xfrm>
                <a:off x="4556387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0" name="Dot3"/>
              <p:cNvSpPr/>
              <p:nvPr/>
            </p:nvSpPr>
            <p:spPr>
              <a:xfrm>
                <a:off x="4615124" y="2437073"/>
                <a:ext cx="31227" cy="31227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1" name="FileMenu"/>
          <p:cNvGrpSpPr/>
          <p:nvPr>
            <p:custDataLst>
              <p:custData r:id="rId9"/>
            </p:custDataLst>
          </p:nvPr>
        </p:nvGrpSpPr>
        <p:grpSpPr>
          <a:xfrm>
            <a:off x="264855" y="3955082"/>
            <a:ext cx="1388835" cy="1582540"/>
            <a:chOff x="3951265" y="2460940"/>
            <a:chExt cx="1388835" cy="1582540"/>
          </a:xfrm>
        </p:grpSpPr>
        <p:grpSp>
          <p:nvGrpSpPr>
            <p:cNvPr id="62" name="Group 2"/>
            <p:cNvGrpSpPr/>
            <p:nvPr/>
          </p:nvGrpSpPr>
          <p:grpSpPr>
            <a:xfrm>
              <a:off x="3951265" y="2689012"/>
              <a:ext cx="1388835" cy="1354468"/>
              <a:chOff x="144465" y="3547390"/>
              <a:chExt cx="1388835" cy="1665960"/>
            </a:xfrm>
          </p:grpSpPr>
          <p:sp>
            <p:nvSpPr>
              <p:cNvPr id="65" name="Background"/>
              <p:cNvSpPr/>
              <p:nvPr/>
            </p:nvSpPr>
            <p:spPr>
              <a:xfrm>
                <a:off x="144465" y="3547930"/>
                <a:ext cx="1388835" cy="1665420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cxnSp>
            <p:nvCxnSpPr>
              <p:cNvPr id="66" name="MenuLine"/>
              <p:cNvCxnSpPr/>
              <p:nvPr/>
            </p:nvCxnSpPr>
            <p:spPr>
              <a:xfrm>
                <a:off x="423865" y="3547390"/>
                <a:ext cx="0" cy="1665960"/>
              </a:xfrm>
              <a:prstGeom prst="line">
                <a:avLst/>
              </a:prstGeom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</p:grpSp>
        <p:sp>
          <p:nvSpPr>
            <p:cNvPr id="63" name="MenuText"/>
            <p:cNvSpPr txBox="1"/>
            <p:nvPr/>
          </p:nvSpPr>
          <p:spPr>
            <a:xfrm>
              <a:off x="4230347" y="2689010"/>
              <a:ext cx="1109753" cy="13544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54864" rIns="45720" bIns="27432" rtlCol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New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Open…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Save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Save As…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Page Setup…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Print…</a:t>
              </a:r>
            </a:p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Exit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4" name="FileText"/>
            <p:cNvSpPr/>
            <p:nvPr/>
          </p:nvSpPr>
          <p:spPr>
            <a:xfrm>
              <a:off x="3951265" y="2460940"/>
              <a:ext cx="694417" cy="22860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File</a:t>
              </a:r>
            </a:p>
          </p:txBody>
        </p:sp>
      </p:grpSp>
      <p:grpSp>
        <p:nvGrpSpPr>
          <p:cNvPr id="67" name="TreeList"/>
          <p:cNvGrpSpPr/>
          <p:nvPr>
            <p:custDataLst>
              <p:custData r:id="rId10"/>
            </p:custDataLst>
          </p:nvPr>
        </p:nvGrpSpPr>
        <p:grpSpPr>
          <a:xfrm>
            <a:off x="174625" y="1570433"/>
            <a:ext cx="1672365" cy="2227102"/>
            <a:chOff x="3880709" y="2449673"/>
            <a:chExt cx="1672365" cy="2227102"/>
          </a:xfrm>
        </p:grpSpPr>
        <p:sp>
          <p:nvSpPr>
            <p:cNvPr id="68" name="Container"/>
            <p:cNvSpPr/>
            <p:nvPr/>
          </p:nvSpPr>
          <p:spPr>
            <a:xfrm>
              <a:off x="3880709" y="2449673"/>
              <a:ext cx="1672365" cy="2227102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9" name="Group 3"/>
            <p:cNvGrpSpPr/>
            <p:nvPr/>
          </p:nvGrpSpPr>
          <p:grpSpPr>
            <a:xfrm>
              <a:off x="3970939" y="2537232"/>
              <a:ext cx="727011" cy="187693"/>
              <a:chOff x="1931570" y="4380241"/>
              <a:chExt cx="727011" cy="187693"/>
            </a:xfrm>
          </p:grpSpPr>
          <p:sp>
            <p:nvSpPr>
              <p:cNvPr id="88" name="Text1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9" name="Icon1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0" name="Group 4"/>
            <p:cNvGrpSpPr/>
            <p:nvPr/>
          </p:nvGrpSpPr>
          <p:grpSpPr>
            <a:xfrm>
              <a:off x="4158632" y="2778432"/>
              <a:ext cx="727011" cy="187693"/>
              <a:chOff x="1931570" y="4380241"/>
              <a:chExt cx="727011" cy="187693"/>
            </a:xfrm>
          </p:grpSpPr>
          <p:sp>
            <p:nvSpPr>
              <p:cNvPr id="86" name="Text2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7" name="Icon2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oup 5"/>
            <p:cNvGrpSpPr/>
            <p:nvPr/>
          </p:nvGrpSpPr>
          <p:grpSpPr>
            <a:xfrm>
              <a:off x="4353381" y="3024622"/>
              <a:ext cx="727011" cy="187693"/>
              <a:chOff x="1931570" y="4380241"/>
              <a:chExt cx="727011" cy="187693"/>
            </a:xfrm>
          </p:grpSpPr>
          <p:sp>
            <p:nvSpPr>
              <p:cNvPr id="84" name="Text3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5" name="Icon3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6"/>
            <p:cNvGrpSpPr/>
            <p:nvPr/>
          </p:nvGrpSpPr>
          <p:grpSpPr>
            <a:xfrm>
              <a:off x="4353381" y="3270812"/>
              <a:ext cx="727011" cy="187693"/>
              <a:chOff x="1931570" y="4380241"/>
              <a:chExt cx="727011" cy="187693"/>
            </a:xfrm>
          </p:grpSpPr>
          <p:sp>
            <p:nvSpPr>
              <p:cNvPr id="82" name="Text4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3" name="Icon4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"/>
            <p:cNvGrpSpPr/>
            <p:nvPr/>
          </p:nvGrpSpPr>
          <p:grpSpPr>
            <a:xfrm>
              <a:off x="4353381" y="3517002"/>
              <a:ext cx="727011" cy="187693"/>
              <a:chOff x="1931570" y="4380241"/>
              <a:chExt cx="727011" cy="187693"/>
            </a:xfrm>
          </p:grpSpPr>
          <p:sp>
            <p:nvSpPr>
              <p:cNvPr id="80" name="Text5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1" name="Icon5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oup 8"/>
            <p:cNvGrpSpPr/>
            <p:nvPr/>
          </p:nvGrpSpPr>
          <p:grpSpPr>
            <a:xfrm>
              <a:off x="3970939" y="3763192"/>
              <a:ext cx="727011" cy="187693"/>
              <a:chOff x="1931570" y="4380241"/>
              <a:chExt cx="727011" cy="187693"/>
            </a:xfrm>
          </p:grpSpPr>
          <p:sp>
            <p:nvSpPr>
              <p:cNvPr id="78" name="Text6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9" name="Icon6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oup 9"/>
            <p:cNvGrpSpPr/>
            <p:nvPr/>
          </p:nvGrpSpPr>
          <p:grpSpPr>
            <a:xfrm>
              <a:off x="3970939" y="4009382"/>
              <a:ext cx="727011" cy="187693"/>
              <a:chOff x="1931570" y="4380241"/>
              <a:chExt cx="727011" cy="187693"/>
            </a:xfrm>
          </p:grpSpPr>
          <p:sp>
            <p:nvSpPr>
              <p:cNvPr id="76" name="Text7"/>
              <p:cNvSpPr txBox="1"/>
              <p:nvPr/>
            </p:nvSpPr>
            <p:spPr>
              <a:xfrm>
                <a:off x="2126319" y="4383212"/>
                <a:ext cx="532262" cy="184666"/>
              </a:xfrm>
              <a:prstGeom prst="rect">
                <a:avLst/>
              </a:prstGeom>
              <a:noFill/>
            </p:spPr>
            <p:txBody>
              <a:bodyPr wrap="none" tIns="0" rIns="182880" bIns="0" rtlCol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7" name="Icon7"/>
              <p:cNvSpPr/>
              <p:nvPr/>
            </p:nvSpPr>
            <p:spPr>
              <a:xfrm>
                <a:off x="1931570" y="4380241"/>
                <a:ext cx="187693" cy="18769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91440" rIns="45720" bIns="9144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90" name="Content"/>
          <p:cNvSpPr/>
          <p:nvPr>
            <p:custDataLst>
              <p:custData r:id="rId11"/>
            </p:custDataLst>
          </p:nvPr>
        </p:nvSpPr>
        <p:spPr>
          <a:xfrm>
            <a:off x="2964167" y="4701480"/>
            <a:ext cx="8991600" cy="228600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</a:rPr>
              <a:t>tex</a:t>
            </a:r>
            <a:r>
              <a:rPr lang="en-US" sz="1200" kern="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</a:rPr>
              <a:t>t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91" name="Group"/>
          <p:cNvGrpSpPr/>
          <p:nvPr>
            <p:custDataLst>
              <p:custData r:id="rId12"/>
            </p:custDataLst>
          </p:nvPr>
        </p:nvGrpSpPr>
        <p:grpSpPr>
          <a:xfrm>
            <a:off x="9158288" y="5181804"/>
            <a:ext cx="2616200" cy="1326742"/>
            <a:chOff x="3168650" y="2419758"/>
            <a:chExt cx="2616200" cy="1326742"/>
          </a:xfrm>
        </p:grpSpPr>
        <p:sp useBgFill="1">
          <p:nvSpPr>
            <p:cNvPr id="92" name="Container"/>
            <p:cNvSpPr/>
            <p:nvPr/>
          </p:nvSpPr>
          <p:spPr>
            <a:xfrm>
              <a:off x="3168650" y="2565400"/>
              <a:ext cx="2616200" cy="1181100"/>
            </a:xfrm>
            <a:prstGeom prst="roundRect">
              <a:avLst>
                <a:gd name="adj" fmla="val 4524"/>
              </a:avLst>
            </a:prstGeom>
            <a:ln w="3175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 useBgFill="1">
          <p:nvSpPr>
            <p:cNvPr id="93" name="Content"/>
            <p:cNvSpPr txBox="1"/>
            <p:nvPr/>
          </p:nvSpPr>
          <p:spPr>
            <a:xfrm>
              <a:off x="3316284" y="2419758"/>
              <a:ext cx="439929" cy="276999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05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94" name="Content"/>
          <p:cNvSpPr/>
          <p:nvPr>
            <p:custDataLst>
              <p:custData r:id="rId13"/>
            </p:custDataLst>
          </p:nvPr>
        </p:nvSpPr>
        <p:spPr>
          <a:xfrm>
            <a:off x="91455" y="5726271"/>
            <a:ext cx="8991600" cy="228600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 File</a:t>
            </a:r>
            <a:r>
              <a:rPr kumimoji="0" lang="en-US" sz="1200" b="0" i="0" u="none" strike="noStrike" kern="0" cap="none" spc="0" normalizeH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    Edit      View      Help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5" name="AlertDialog"/>
          <p:cNvGrpSpPr/>
          <p:nvPr>
            <p:custDataLst>
              <p:custData r:id="rId14"/>
            </p:custDataLst>
          </p:nvPr>
        </p:nvGrpSpPr>
        <p:grpSpPr>
          <a:xfrm>
            <a:off x="8073802" y="2860123"/>
            <a:ext cx="3458844" cy="1357313"/>
            <a:chOff x="2894331" y="2786062"/>
            <a:chExt cx="3458844" cy="1357313"/>
          </a:xfrm>
        </p:grpSpPr>
        <p:grpSp>
          <p:nvGrpSpPr>
            <p:cNvPr id="96" name="Group 2"/>
            <p:cNvGrpSpPr/>
            <p:nvPr/>
          </p:nvGrpSpPr>
          <p:grpSpPr>
            <a:xfrm>
              <a:off x="2894331" y="2786062"/>
              <a:ext cx="3458844" cy="1357313"/>
              <a:chOff x="2161591" y="511099"/>
              <a:chExt cx="3458844" cy="1357313"/>
            </a:xfrm>
          </p:grpSpPr>
          <p:sp>
            <p:nvSpPr>
              <p:cNvPr id="104" name="Background"/>
              <p:cNvSpPr/>
              <p:nvPr/>
            </p:nvSpPr>
            <p:spPr>
              <a:xfrm>
                <a:off x="2161591" y="511099"/>
                <a:ext cx="3458844" cy="1357313"/>
              </a:xfrm>
              <a:prstGeom prst="roundRect">
                <a:avLst>
                  <a:gd name="adj" fmla="val 2136"/>
                </a:avLst>
              </a:prstGeom>
              <a:solidFill>
                <a:srgbClr val="FFFFFF">
                  <a:lumMod val="65000"/>
                </a:srgbClr>
              </a:solidFill>
              <a:ln w="3175" cap="flat" cmpd="sng" algn="ctr">
                <a:solidFill>
                  <a:srgbClr val="000000">
                    <a:lumMod val="95000"/>
                    <a:lumOff val="5000"/>
                  </a:srgbClr>
                </a:solidFill>
                <a:prstDash val="solid"/>
              </a:ln>
              <a:effectLst/>
            </p:spPr>
            <p:txBody>
              <a:bodyPr rtlCol="0" anchor="t"/>
              <a:lstStyle/>
              <a:p>
                <a:r>
                  <a:rPr lang="en-US" sz="1200" kern="0" dirty="0" smtClean="0">
                    <a:solidFill>
                      <a:srgbClr val="FFFFFF"/>
                    </a:solidFill>
                    <a:latin typeface="Segoe UI"/>
                  </a:rPr>
                  <a:t>Title</a:t>
                </a:r>
                <a:endParaRPr lang="en-US" sz="1200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105" name="InnerArea"/>
              <p:cNvSpPr/>
              <p:nvPr/>
            </p:nvSpPr>
            <p:spPr>
              <a:xfrm>
                <a:off x="2220594" y="806374"/>
                <a:ext cx="3333165" cy="995363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Minimize - Maximize - Close"/>
            <p:cNvGrpSpPr/>
            <p:nvPr/>
          </p:nvGrpSpPr>
          <p:grpSpPr>
            <a:xfrm>
              <a:off x="6200962" y="2883131"/>
              <a:ext cx="70774" cy="76200"/>
              <a:chOff x="9661395" y="131588"/>
              <a:chExt cx="70774" cy="76200"/>
            </a:xfrm>
          </p:grpSpPr>
          <p:cxnSp>
            <p:nvCxnSpPr>
              <p:cNvPr id="102" name="X2"/>
              <p:cNvCxnSpPr/>
              <p:nvPr/>
            </p:nvCxnSpPr>
            <p:spPr>
              <a:xfrm>
                <a:off x="9661396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103" name="X1"/>
              <p:cNvCxnSpPr/>
              <p:nvPr/>
            </p:nvCxnSpPr>
            <p:spPr>
              <a:xfrm flipH="1">
                <a:off x="9661395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</p:grpSp>
        <p:sp>
          <p:nvSpPr>
            <p:cNvPr id="98" name="AlertText"/>
            <p:cNvSpPr txBox="1"/>
            <p:nvPr/>
          </p:nvSpPr>
          <p:spPr>
            <a:xfrm>
              <a:off x="3463240" y="3163963"/>
              <a:ext cx="2540000" cy="469900"/>
            </a:xfrm>
            <a:prstGeom prst="rect">
              <a:avLst/>
            </a:prstGeom>
            <a:noFill/>
          </p:spPr>
          <p:txBody>
            <a:bodyPr wrap="square" tIns="45720" rtlCol="0" anchor="ctr" anchorCtr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9" name="WarningIcon"/>
            <p:cNvSpPr/>
            <p:nvPr/>
          </p:nvSpPr>
          <p:spPr>
            <a:xfrm>
              <a:off x="3089179" y="3283508"/>
              <a:ext cx="279400" cy="230809"/>
            </a:xfrm>
            <a:prstGeom prst="triangle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0" rIns="45720" bIns="9144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100" name="CancelButton"/>
            <p:cNvSpPr/>
            <p:nvPr/>
          </p:nvSpPr>
          <p:spPr>
            <a:xfrm>
              <a:off x="5426871" y="3785448"/>
              <a:ext cx="760881" cy="228600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pPr algn="ctr"/>
              <a:r>
                <a:rPr lang="en-US" sz="1200" dirty="0" smtClean="0">
                  <a:solidFill>
                    <a:srgbClr val="000000"/>
                  </a:solidFill>
                  <a:latin typeface="Segoe UI" pitchFamily="34" charset="0"/>
                  <a:cs typeface="Segoe UI" pitchFamily="34" charset="0"/>
                </a:rPr>
                <a:t>Cancel</a:t>
              </a:r>
              <a:endParaRPr lang="en-US" sz="12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OkButton"/>
            <p:cNvSpPr/>
            <p:nvPr/>
          </p:nvSpPr>
          <p:spPr>
            <a:xfrm>
              <a:off x="4771340" y="3785448"/>
              <a:ext cx="608481" cy="228600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pPr algn="ctr"/>
              <a:r>
                <a:rPr lang="en-US" sz="1200" dirty="0" smtClean="0">
                  <a:solidFill>
                    <a:srgbClr val="000000"/>
                  </a:solidFill>
                  <a:latin typeface="Segoe UI" pitchFamily="34" charset="0"/>
                  <a:cs typeface="Segoe UI" pitchFamily="34" charset="0"/>
                </a:rPr>
                <a:t>OK</a:t>
              </a:r>
              <a:endParaRPr lang="en-US" sz="12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06" name="Keyboard"/>
          <p:cNvGrpSpPr/>
          <p:nvPr>
            <p:custDataLst>
              <p:custData r:id="rId15"/>
            </p:custDataLst>
          </p:nvPr>
        </p:nvGrpSpPr>
        <p:grpSpPr>
          <a:xfrm>
            <a:off x="2400300" y="4129089"/>
            <a:ext cx="7391400" cy="2728911"/>
            <a:chOff x="809625" y="2119313"/>
            <a:chExt cx="7391400" cy="2728911"/>
          </a:xfrm>
        </p:grpSpPr>
        <p:sp>
          <p:nvSpPr>
            <p:cNvPr id="107" name="Rounded Rectangle 2"/>
            <p:cNvSpPr/>
            <p:nvPr/>
          </p:nvSpPr>
          <p:spPr>
            <a:xfrm>
              <a:off x="809625" y="2119313"/>
              <a:ext cx="7391400" cy="2728911"/>
            </a:xfrm>
            <a:prstGeom prst="roundRect">
              <a:avLst>
                <a:gd name="adj" fmla="val 2051"/>
              </a:avLst>
            </a:prstGeom>
            <a:solidFill>
              <a:srgbClr val="FFFFFF">
                <a:lumMod val="65000"/>
              </a:srgbClr>
            </a:solidFill>
            <a:ln w="3175" cap="flat" cmpd="sng" algn="ctr">
              <a:solidFill>
                <a:srgbClr val="000000">
                  <a:lumMod val="95000"/>
                  <a:lumOff val="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800" kern="0">
                <a:latin typeface="Segoe UI"/>
              </a:endParaRPr>
            </a:p>
          </p:txBody>
        </p:sp>
        <p:grpSp>
          <p:nvGrpSpPr>
            <p:cNvPr id="108" name="Group 3"/>
            <p:cNvGrpSpPr/>
            <p:nvPr/>
          </p:nvGrpSpPr>
          <p:grpSpPr>
            <a:xfrm>
              <a:off x="7943202" y="2212094"/>
              <a:ext cx="61736" cy="61736"/>
              <a:chOff x="7879702" y="2193044"/>
              <a:chExt cx="61736" cy="61736"/>
            </a:xfrm>
          </p:grpSpPr>
          <p:cxnSp>
            <p:nvCxnSpPr>
              <p:cNvPr id="210" name="Straight Connector 105"/>
              <p:cNvCxnSpPr/>
              <p:nvPr/>
            </p:nvCxnSpPr>
            <p:spPr>
              <a:xfrm rot="5400000" flipV="1">
                <a:off x="7879702" y="2193044"/>
                <a:ext cx="61736" cy="61736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211" name="Straight Connector 106"/>
              <p:cNvCxnSpPr/>
              <p:nvPr/>
            </p:nvCxnSpPr>
            <p:spPr>
              <a:xfrm rot="5400000">
                <a:off x="7879702" y="2193044"/>
                <a:ext cx="61736" cy="61736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</p:grpSp>
        <p:sp>
          <p:nvSpPr>
            <p:cNvPr id="109" name="Rounded Rectangle 4"/>
            <p:cNvSpPr/>
            <p:nvPr/>
          </p:nvSpPr>
          <p:spPr>
            <a:xfrm>
              <a:off x="914401" y="247164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Esc</a:t>
              </a:r>
            </a:p>
            <a:p>
              <a:endParaRPr lang="en-US" sz="9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Rounded Rectangle 5"/>
            <p:cNvSpPr/>
            <p:nvPr/>
          </p:nvSpPr>
          <p:spPr>
            <a:xfrm>
              <a:off x="914401" y="2938367"/>
              <a:ext cx="84772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Tab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1" name="Rounded Rectangle 6"/>
            <p:cNvSpPr/>
            <p:nvPr/>
          </p:nvSpPr>
          <p:spPr>
            <a:xfrm>
              <a:off x="904875" y="3405092"/>
              <a:ext cx="10858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Caps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2" name="Rounded Rectangle 7"/>
            <p:cNvSpPr/>
            <p:nvPr/>
          </p:nvSpPr>
          <p:spPr>
            <a:xfrm>
              <a:off x="914400" y="3862292"/>
              <a:ext cx="1304925" cy="404908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Shift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3" name="Rounded Rectangle 8"/>
            <p:cNvSpPr/>
            <p:nvPr/>
          </p:nvSpPr>
          <p:spPr>
            <a:xfrm>
              <a:off x="914401" y="431949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Ctrl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grpSp>
          <p:nvGrpSpPr>
            <p:cNvPr id="114" name="Group 9"/>
            <p:cNvGrpSpPr/>
            <p:nvPr/>
          </p:nvGrpSpPr>
          <p:grpSpPr>
            <a:xfrm>
              <a:off x="1590676" y="2471642"/>
              <a:ext cx="409574" cy="478965"/>
              <a:chOff x="1590676" y="2471642"/>
              <a:chExt cx="409574" cy="478965"/>
            </a:xfrm>
          </p:grpSpPr>
          <p:sp>
            <p:nvSpPr>
              <p:cNvPr id="208" name="Rounded Rectangle 103"/>
              <p:cNvSpPr/>
              <p:nvPr/>
            </p:nvSpPr>
            <p:spPr>
              <a:xfrm>
                <a:off x="159067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~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209" name="TextBox 104"/>
              <p:cNvSpPr txBox="1"/>
              <p:nvPr/>
            </p:nvSpPr>
            <p:spPr>
              <a:xfrm>
                <a:off x="172402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`</a:t>
                </a:r>
                <a:endParaRPr lang="en-US" dirty="0"/>
              </a:p>
            </p:txBody>
          </p:sp>
        </p:grpSp>
        <p:grpSp>
          <p:nvGrpSpPr>
            <p:cNvPr id="115" name="Group 10"/>
            <p:cNvGrpSpPr/>
            <p:nvPr/>
          </p:nvGrpSpPr>
          <p:grpSpPr>
            <a:xfrm>
              <a:off x="2038351" y="2471642"/>
              <a:ext cx="409574" cy="478965"/>
              <a:chOff x="2038351" y="2471642"/>
              <a:chExt cx="409574" cy="478965"/>
            </a:xfrm>
          </p:grpSpPr>
          <p:sp>
            <p:nvSpPr>
              <p:cNvPr id="206" name="Rounded Rectangle 101"/>
              <p:cNvSpPr/>
              <p:nvPr/>
            </p:nvSpPr>
            <p:spPr>
              <a:xfrm>
                <a:off x="20383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!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207" name="TextBox 102"/>
              <p:cNvSpPr txBox="1"/>
              <p:nvPr/>
            </p:nvSpPr>
            <p:spPr>
              <a:xfrm>
                <a:off x="21717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</p:grpSp>
        <p:grpSp>
          <p:nvGrpSpPr>
            <p:cNvPr id="116" name="Group 11"/>
            <p:cNvGrpSpPr/>
            <p:nvPr/>
          </p:nvGrpSpPr>
          <p:grpSpPr>
            <a:xfrm>
              <a:off x="2476501" y="2471642"/>
              <a:ext cx="409574" cy="478965"/>
              <a:chOff x="2476501" y="2471642"/>
              <a:chExt cx="409574" cy="478965"/>
            </a:xfrm>
          </p:grpSpPr>
          <p:sp>
            <p:nvSpPr>
              <p:cNvPr id="204" name="Rounded Rectangle 99"/>
              <p:cNvSpPr/>
              <p:nvPr/>
            </p:nvSpPr>
            <p:spPr>
              <a:xfrm>
                <a:off x="247650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@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205" name="TextBox 100"/>
              <p:cNvSpPr txBox="1"/>
              <p:nvPr/>
            </p:nvSpPr>
            <p:spPr>
              <a:xfrm>
                <a:off x="260985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</a:t>
                </a:r>
                <a:endParaRPr lang="en-US" dirty="0"/>
              </a:p>
            </p:txBody>
          </p:sp>
        </p:grpSp>
        <p:grpSp>
          <p:nvGrpSpPr>
            <p:cNvPr id="117" name="Group 12"/>
            <p:cNvGrpSpPr/>
            <p:nvPr/>
          </p:nvGrpSpPr>
          <p:grpSpPr>
            <a:xfrm>
              <a:off x="2924176" y="2471642"/>
              <a:ext cx="409574" cy="478965"/>
              <a:chOff x="2924176" y="2471642"/>
              <a:chExt cx="409574" cy="478965"/>
            </a:xfrm>
          </p:grpSpPr>
          <p:sp>
            <p:nvSpPr>
              <p:cNvPr id="202" name="Rounded Rectangle 97"/>
              <p:cNvSpPr/>
              <p:nvPr/>
            </p:nvSpPr>
            <p:spPr>
              <a:xfrm>
                <a:off x="292417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#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203" name="TextBox 98"/>
              <p:cNvSpPr txBox="1"/>
              <p:nvPr/>
            </p:nvSpPr>
            <p:spPr>
              <a:xfrm>
                <a:off x="305752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  <p:grpSp>
          <p:nvGrpSpPr>
            <p:cNvPr id="118" name="Group 13"/>
            <p:cNvGrpSpPr/>
            <p:nvPr/>
          </p:nvGrpSpPr>
          <p:grpSpPr>
            <a:xfrm>
              <a:off x="3371851" y="2471642"/>
              <a:ext cx="409574" cy="478965"/>
              <a:chOff x="3371851" y="2471642"/>
              <a:chExt cx="409574" cy="478965"/>
            </a:xfrm>
          </p:grpSpPr>
          <p:sp>
            <p:nvSpPr>
              <p:cNvPr id="200" name="Rounded Rectangle 95"/>
              <p:cNvSpPr/>
              <p:nvPr/>
            </p:nvSpPr>
            <p:spPr>
              <a:xfrm>
                <a:off x="33718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$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201" name="TextBox 96"/>
              <p:cNvSpPr txBox="1"/>
              <p:nvPr/>
            </p:nvSpPr>
            <p:spPr>
              <a:xfrm>
                <a:off x="35052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4</a:t>
                </a:r>
                <a:endParaRPr lang="en-US" dirty="0"/>
              </a:p>
            </p:txBody>
          </p:sp>
        </p:grpSp>
        <p:grpSp>
          <p:nvGrpSpPr>
            <p:cNvPr id="119" name="Group 14"/>
            <p:cNvGrpSpPr/>
            <p:nvPr/>
          </p:nvGrpSpPr>
          <p:grpSpPr>
            <a:xfrm>
              <a:off x="3829051" y="2471642"/>
              <a:ext cx="409574" cy="478965"/>
              <a:chOff x="3829051" y="2471642"/>
              <a:chExt cx="409574" cy="478965"/>
            </a:xfrm>
          </p:grpSpPr>
          <p:sp>
            <p:nvSpPr>
              <p:cNvPr id="198" name="Rounded Rectangle 93"/>
              <p:cNvSpPr/>
              <p:nvPr/>
            </p:nvSpPr>
            <p:spPr>
              <a:xfrm>
                <a:off x="38290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%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99" name="TextBox 94"/>
              <p:cNvSpPr txBox="1"/>
              <p:nvPr/>
            </p:nvSpPr>
            <p:spPr>
              <a:xfrm>
                <a:off x="39624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120" name="Group 15"/>
            <p:cNvGrpSpPr/>
            <p:nvPr/>
          </p:nvGrpSpPr>
          <p:grpSpPr>
            <a:xfrm>
              <a:off x="4276726" y="2471642"/>
              <a:ext cx="409574" cy="478965"/>
              <a:chOff x="4276726" y="2471642"/>
              <a:chExt cx="409574" cy="478965"/>
            </a:xfrm>
          </p:grpSpPr>
          <p:sp>
            <p:nvSpPr>
              <p:cNvPr id="196" name="Rounded Rectangle 91"/>
              <p:cNvSpPr/>
              <p:nvPr/>
            </p:nvSpPr>
            <p:spPr>
              <a:xfrm>
                <a:off x="427672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^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97" name="TextBox 92"/>
              <p:cNvSpPr txBox="1"/>
              <p:nvPr/>
            </p:nvSpPr>
            <p:spPr>
              <a:xfrm>
                <a:off x="441007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6</a:t>
                </a:r>
                <a:endParaRPr lang="en-US" dirty="0"/>
              </a:p>
            </p:txBody>
          </p:sp>
        </p:grpSp>
        <p:sp>
          <p:nvSpPr>
            <p:cNvPr id="121" name="Rounded Rectangle 16"/>
            <p:cNvSpPr/>
            <p:nvPr/>
          </p:nvSpPr>
          <p:spPr>
            <a:xfrm>
              <a:off x="471487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&amp;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2" name="TextBox 17"/>
            <p:cNvSpPr txBox="1"/>
            <p:nvPr/>
          </p:nvSpPr>
          <p:spPr>
            <a:xfrm>
              <a:off x="484822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7</a:t>
              </a:r>
              <a:endParaRPr lang="en-US" dirty="0"/>
            </a:p>
          </p:txBody>
        </p:sp>
        <p:sp>
          <p:nvSpPr>
            <p:cNvPr id="123" name="Rounded Rectangle 18"/>
            <p:cNvSpPr/>
            <p:nvPr/>
          </p:nvSpPr>
          <p:spPr>
            <a:xfrm>
              <a:off x="5162551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*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4" name="TextBox 19"/>
            <p:cNvSpPr txBox="1"/>
            <p:nvPr/>
          </p:nvSpPr>
          <p:spPr>
            <a:xfrm>
              <a:off x="5295900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8</a:t>
              </a:r>
              <a:endParaRPr lang="en-US" dirty="0"/>
            </a:p>
          </p:txBody>
        </p:sp>
        <p:sp>
          <p:nvSpPr>
            <p:cNvPr id="125" name="Rounded Rectangle 20"/>
            <p:cNvSpPr/>
            <p:nvPr/>
          </p:nvSpPr>
          <p:spPr>
            <a:xfrm>
              <a:off x="561022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(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6" name="TextBox 21"/>
            <p:cNvSpPr txBox="1"/>
            <p:nvPr/>
          </p:nvSpPr>
          <p:spPr>
            <a:xfrm>
              <a:off x="574357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9</a:t>
              </a:r>
              <a:endParaRPr lang="en-US" dirty="0"/>
            </a:p>
          </p:txBody>
        </p:sp>
        <p:sp>
          <p:nvSpPr>
            <p:cNvPr id="127" name="Rounded Rectangle 22"/>
            <p:cNvSpPr/>
            <p:nvPr/>
          </p:nvSpPr>
          <p:spPr>
            <a:xfrm>
              <a:off x="606742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)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8" name="TextBox 23"/>
            <p:cNvSpPr txBox="1"/>
            <p:nvPr/>
          </p:nvSpPr>
          <p:spPr>
            <a:xfrm>
              <a:off x="620077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29" name="Rounded Rectangle 24"/>
            <p:cNvSpPr/>
            <p:nvPr/>
          </p:nvSpPr>
          <p:spPr>
            <a:xfrm>
              <a:off x="6515101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_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0" name="TextBox 25"/>
            <p:cNvSpPr txBox="1"/>
            <p:nvPr/>
          </p:nvSpPr>
          <p:spPr>
            <a:xfrm>
              <a:off x="6648450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</a:t>
              </a:r>
              <a:endParaRPr lang="en-US" dirty="0"/>
            </a:p>
          </p:txBody>
        </p:sp>
        <p:sp>
          <p:nvSpPr>
            <p:cNvPr id="131" name="Rounded Rectangle 26"/>
            <p:cNvSpPr/>
            <p:nvPr/>
          </p:nvSpPr>
          <p:spPr>
            <a:xfrm>
              <a:off x="696277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+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2" name="TextBox 27"/>
            <p:cNvSpPr txBox="1"/>
            <p:nvPr/>
          </p:nvSpPr>
          <p:spPr>
            <a:xfrm>
              <a:off x="709612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=</a:t>
              </a:r>
              <a:endParaRPr lang="en-US" dirty="0"/>
            </a:p>
          </p:txBody>
        </p:sp>
        <p:sp>
          <p:nvSpPr>
            <p:cNvPr id="133" name="Rounded Rectangle 28"/>
            <p:cNvSpPr/>
            <p:nvPr/>
          </p:nvSpPr>
          <p:spPr>
            <a:xfrm>
              <a:off x="7400925" y="2471642"/>
              <a:ext cx="68579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Bksp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4" name="Rounded Rectangle 29"/>
            <p:cNvSpPr/>
            <p:nvPr/>
          </p:nvSpPr>
          <p:spPr>
            <a:xfrm>
              <a:off x="18097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Q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5" name="Rounded Rectangle 30"/>
            <p:cNvSpPr/>
            <p:nvPr/>
          </p:nvSpPr>
          <p:spPr>
            <a:xfrm>
              <a:off x="22574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W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6" name="Rounded Rectangle 31"/>
            <p:cNvSpPr/>
            <p:nvPr/>
          </p:nvSpPr>
          <p:spPr>
            <a:xfrm>
              <a:off x="270510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E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7" name="Rounded Rectangle 32"/>
            <p:cNvSpPr/>
            <p:nvPr/>
          </p:nvSpPr>
          <p:spPr>
            <a:xfrm>
              <a:off x="315277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R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8" name="Rounded Rectangle 33"/>
            <p:cNvSpPr/>
            <p:nvPr/>
          </p:nvSpPr>
          <p:spPr>
            <a:xfrm>
              <a:off x="36004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9" name="Rounded Rectangle 34"/>
            <p:cNvSpPr/>
            <p:nvPr/>
          </p:nvSpPr>
          <p:spPr>
            <a:xfrm>
              <a:off x="40481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Y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0" name="Rounded Rectangle 35"/>
            <p:cNvSpPr/>
            <p:nvPr/>
          </p:nvSpPr>
          <p:spPr>
            <a:xfrm>
              <a:off x="449580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U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1" name="Rounded Rectangle 36"/>
            <p:cNvSpPr/>
            <p:nvPr/>
          </p:nvSpPr>
          <p:spPr>
            <a:xfrm>
              <a:off x="494347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I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2" name="Rounded Rectangle 37"/>
            <p:cNvSpPr/>
            <p:nvPr/>
          </p:nvSpPr>
          <p:spPr>
            <a:xfrm>
              <a:off x="53911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O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3" name="Rounded Rectangle 38"/>
            <p:cNvSpPr/>
            <p:nvPr/>
          </p:nvSpPr>
          <p:spPr>
            <a:xfrm>
              <a:off x="58388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P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4" name="Rounded Rectangle 39"/>
            <p:cNvSpPr/>
            <p:nvPr/>
          </p:nvSpPr>
          <p:spPr>
            <a:xfrm>
              <a:off x="6286501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{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5" name="TextBox 40"/>
            <p:cNvSpPr txBox="1"/>
            <p:nvPr/>
          </p:nvSpPr>
          <p:spPr>
            <a:xfrm>
              <a:off x="6419850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[</a:t>
              </a:r>
            </a:p>
          </p:txBody>
        </p:sp>
        <p:sp>
          <p:nvSpPr>
            <p:cNvPr id="146" name="Rounded Rectangle 41"/>
            <p:cNvSpPr/>
            <p:nvPr/>
          </p:nvSpPr>
          <p:spPr>
            <a:xfrm>
              <a:off x="6734176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}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7" name="TextBox 42"/>
            <p:cNvSpPr txBox="1"/>
            <p:nvPr/>
          </p:nvSpPr>
          <p:spPr>
            <a:xfrm>
              <a:off x="6867525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]</a:t>
              </a:r>
            </a:p>
          </p:txBody>
        </p:sp>
        <p:sp>
          <p:nvSpPr>
            <p:cNvPr id="148" name="Rounded Rectangle 43"/>
            <p:cNvSpPr/>
            <p:nvPr/>
          </p:nvSpPr>
          <p:spPr>
            <a:xfrm>
              <a:off x="7181851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|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49" name="TextBox 44"/>
            <p:cNvSpPr txBox="1"/>
            <p:nvPr/>
          </p:nvSpPr>
          <p:spPr>
            <a:xfrm>
              <a:off x="7315200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\</a:t>
              </a:r>
            </a:p>
          </p:txBody>
        </p:sp>
        <p:sp>
          <p:nvSpPr>
            <p:cNvPr id="150" name="Rounded Rectangle 45"/>
            <p:cNvSpPr/>
            <p:nvPr/>
          </p:nvSpPr>
          <p:spPr>
            <a:xfrm>
              <a:off x="7629526" y="2938367"/>
              <a:ext cx="45720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Del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1" name="Rounded Rectangle 46"/>
            <p:cNvSpPr/>
            <p:nvPr/>
          </p:nvSpPr>
          <p:spPr>
            <a:xfrm>
              <a:off x="20383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2" name="Rounded Rectangle 47"/>
            <p:cNvSpPr/>
            <p:nvPr/>
          </p:nvSpPr>
          <p:spPr>
            <a:xfrm>
              <a:off x="248602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3" name="Rounded Rectangle 48"/>
            <p:cNvSpPr/>
            <p:nvPr/>
          </p:nvSpPr>
          <p:spPr>
            <a:xfrm>
              <a:off x="293370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D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4" name="Rounded Rectangle 49"/>
            <p:cNvSpPr/>
            <p:nvPr/>
          </p:nvSpPr>
          <p:spPr>
            <a:xfrm>
              <a:off x="338137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F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5" name="Rounded Rectangle 50"/>
            <p:cNvSpPr/>
            <p:nvPr/>
          </p:nvSpPr>
          <p:spPr>
            <a:xfrm>
              <a:off x="38290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G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6" name="Rounded Rectangle 51"/>
            <p:cNvSpPr/>
            <p:nvPr/>
          </p:nvSpPr>
          <p:spPr>
            <a:xfrm>
              <a:off x="427672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H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7" name="Rounded Rectangle 52"/>
            <p:cNvSpPr/>
            <p:nvPr/>
          </p:nvSpPr>
          <p:spPr>
            <a:xfrm>
              <a:off x="472440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J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8" name="Rounded Rectangle 53"/>
            <p:cNvSpPr/>
            <p:nvPr/>
          </p:nvSpPr>
          <p:spPr>
            <a:xfrm>
              <a:off x="517207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K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59" name="Rounded Rectangle 54"/>
            <p:cNvSpPr/>
            <p:nvPr/>
          </p:nvSpPr>
          <p:spPr>
            <a:xfrm>
              <a:off x="56197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0" name="Rounded Rectangle 55"/>
            <p:cNvSpPr/>
            <p:nvPr/>
          </p:nvSpPr>
          <p:spPr>
            <a:xfrm>
              <a:off x="6067426" y="34050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: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1" name="TextBox 56"/>
            <p:cNvSpPr txBox="1"/>
            <p:nvPr/>
          </p:nvSpPr>
          <p:spPr>
            <a:xfrm>
              <a:off x="6200775" y="35147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;</a:t>
              </a:r>
            </a:p>
          </p:txBody>
        </p:sp>
        <p:sp>
          <p:nvSpPr>
            <p:cNvPr id="162" name="Rounded Rectangle 57"/>
            <p:cNvSpPr/>
            <p:nvPr/>
          </p:nvSpPr>
          <p:spPr>
            <a:xfrm>
              <a:off x="6515101" y="34050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“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3" name="TextBox 58"/>
            <p:cNvSpPr txBox="1"/>
            <p:nvPr/>
          </p:nvSpPr>
          <p:spPr>
            <a:xfrm>
              <a:off x="6648450" y="35147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‘</a:t>
              </a:r>
            </a:p>
          </p:txBody>
        </p:sp>
        <p:sp>
          <p:nvSpPr>
            <p:cNvPr id="164" name="Rounded Rectangle 59"/>
            <p:cNvSpPr/>
            <p:nvPr/>
          </p:nvSpPr>
          <p:spPr>
            <a:xfrm>
              <a:off x="6962775" y="3405092"/>
              <a:ext cx="11239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 smtClean="0">
                  <a:solidFill>
                    <a:srgbClr val="000000"/>
                  </a:solidFill>
                  <a:cs typeface="Segoe UI" pitchFamily="34" charset="0"/>
                </a:rPr>
                <a:t>ENTER</a:t>
              </a:r>
            </a:p>
            <a:p>
              <a:r>
                <a:rPr lang="en-US" sz="1200" dirty="0" smtClean="0">
                  <a:sym typeface="Wingdings 3"/>
                </a:rPr>
                <a:t>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5" name="Rounded Rectangle 60"/>
            <p:cNvSpPr/>
            <p:nvPr/>
          </p:nvSpPr>
          <p:spPr>
            <a:xfrm>
              <a:off x="226695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Z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6" name="Rounded Rectangle 61"/>
            <p:cNvSpPr/>
            <p:nvPr/>
          </p:nvSpPr>
          <p:spPr>
            <a:xfrm>
              <a:off x="271462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X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7" name="Rounded Rectangle 62"/>
            <p:cNvSpPr/>
            <p:nvPr/>
          </p:nvSpPr>
          <p:spPr>
            <a:xfrm>
              <a:off x="31623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8" name="Rounded Rectangle 63"/>
            <p:cNvSpPr/>
            <p:nvPr/>
          </p:nvSpPr>
          <p:spPr>
            <a:xfrm>
              <a:off x="360997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V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69" name="Rounded Rectangle 64"/>
            <p:cNvSpPr/>
            <p:nvPr/>
          </p:nvSpPr>
          <p:spPr>
            <a:xfrm>
              <a:off x="405765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B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0" name="Rounded Rectangle 65"/>
            <p:cNvSpPr/>
            <p:nvPr/>
          </p:nvSpPr>
          <p:spPr>
            <a:xfrm>
              <a:off x="450532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N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1" name="Rounded Rectangle 66"/>
            <p:cNvSpPr/>
            <p:nvPr/>
          </p:nvSpPr>
          <p:spPr>
            <a:xfrm>
              <a:off x="49530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M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2" name="Rounded Rectangle 67"/>
            <p:cNvSpPr/>
            <p:nvPr/>
          </p:nvSpPr>
          <p:spPr>
            <a:xfrm>
              <a:off x="5400676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&lt;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3" name="TextBox 68"/>
            <p:cNvSpPr txBox="1"/>
            <p:nvPr/>
          </p:nvSpPr>
          <p:spPr>
            <a:xfrm>
              <a:off x="5534025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,</a:t>
              </a:r>
            </a:p>
          </p:txBody>
        </p:sp>
        <p:sp>
          <p:nvSpPr>
            <p:cNvPr id="174" name="Rounded Rectangle 69"/>
            <p:cNvSpPr/>
            <p:nvPr/>
          </p:nvSpPr>
          <p:spPr>
            <a:xfrm>
              <a:off x="5848351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&gt;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5" name="TextBox 70"/>
            <p:cNvSpPr txBox="1"/>
            <p:nvPr/>
          </p:nvSpPr>
          <p:spPr>
            <a:xfrm>
              <a:off x="5981700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.</a:t>
              </a:r>
            </a:p>
          </p:txBody>
        </p:sp>
        <p:sp>
          <p:nvSpPr>
            <p:cNvPr id="176" name="Rounded Rectangle 71"/>
            <p:cNvSpPr/>
            <p:nvPr/>
          </p:nvSpPr>
          <p:spPr>
            <a:xfrm>
              <a:off x="6286501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?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7" name="TextBox 72"/>
            <p:cNvSpPr txBox="1"/>
            <p:nvPr/>
          </p:nvSpPr>
          <p:spPr>
            <a:xfrm>
              <a:off x="6419850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/</a:t>
              </a:r>
            </a:p>
          </p:txBody>
        </p:sp>
        <p:sp>
          <p:nvSpPr>
            <p:cNvPr id="178" name="Rounded Rectangle 73"/>
            <p:cNvSpPr/>
            <p:nvPr/>
          </p:nvSpPr>
          <p:spPr>
            <a:xfrm>
              <a:off x="67437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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79" name="Rounded Rectangle 74"/>
            <p:cNvSpPr/>
            <p:nvPr/>
          </p:nvSpPr>
          <p:spPr>
            <a:xfrm>
              <a:off x="7200901" y="43099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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0" name="Rounded Rectangle 75"/>
            <p:cNvSpPr/>
            <p:nvPr/>
          </p:nvSpPr>
          <p:spPr>
            <a:xfrm>
              <a:off x="6305551" y="43194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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1" name="Rounded Rectangle 76"/>
            <p:cNvSpPr/>
            <p:nvPr/>
          </p:nvSpPr>
          <p:spPr>
            <a:xfrm>
              <a:off x="6753226" y="43194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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2" name="Rounded Rectangle 77"/>
            <p:cNvSpPr/>
            <p:nvPr/>
          </p:nvSpPr>
          <p:spPr>
            <a:xfrm>
              <a:off x="7639051" y="4309967"/>
              <a:ext cx="45719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Fn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3" name="Rounded Rectangle 78"/>
            <p:cNvSpPr/>
            <p:nvPr/>
          </p:nvSpPr>
          <p:spPr>
            <a:xfrm>
              <a:off x="7191375" y="3862292"/>
              <a:ext cx="895350" cy="404908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Shift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4" name="Rounded Rectangle 79"/>
            <p:cNvSpPr/>
            <p:nvPr/>
          </p:nvSpPr>
          <p:spPr>
            <a:xfrm>
              <a:off x="2028827" y="4309967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Alt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5" name="Rounded Rectangle 80"/>
            <p:cNvSpPr/>
            <p:nvPr/>
          </p:nvSpPr>
          <p:spPr>
            <a:xfrm>
              <a:off x="1576410" y="4309967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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6" name="Rounded Rectangle 81"/>
            <p:cNvSpPr/>
            <p:nvPr/>
          </p:nvSpPr>
          <p:spPr>
            <a:xfrm>
              <a:off x="2486026" y="4319492"/>
              <a:ext cx="2200273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7" name="Rounded Rectangle 82"/>
            <p:cNvSpPr/>
            <p:nvPr/>
          </p:nvSpPr>
          <p:spPr>
            <a:xfrm>
              <a:off x="4714877" y="4319492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Alt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8" name="Rounded Rectangle 83"/>
            <p:cNvSpPr/>
            <p:nvPr/>
          </p:nvSpPr>
          <p:spPr>
            <a:xfrm>
              <a:off x="5181602" y="4319492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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89" name="Rounded Rectangle 84"/>
            <p:cNvSpPr/>
            <p:nvPr/>
          </p:nvSpPr>
          <p:spPr>
            <a:xfrm>
              <a:off x="5629276" y="431949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Ctrl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90" name="Isosceles Triangle 85"/>
            <p:cNvSpPr/>
            <p:nvPr/>
          </p:nvSpPr>
          <p:spPr>
            <a:xfrm flipV="1">
              <a:off x="2018362" y="2235732"/>
              <a:ext cx="76200" cy="45719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Box 86"/>
            <p:cNvSpPr txBox="1"/>
            <p:nvPr/>
          </p:nvSpPr>
          <p:spPr>
            <a:xfrm>
              <a:off x="1602554" y="2142993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900" dirty="0">
                  <a:solidFill>
                    <a:srgbClr val="FFFFFF"/>
                  </a:solidFill>
                </a:rPr>
                <a:t>Tools</a:t>
              </a:r>
            </a:p>
          </p:txBody>
        </p:sp>
        <p:sp>
          <p:nvSpPr>
            <p:cNvPr id="192" name="Isosceles Triangle 87"/>
            <p:cNvSpPr/>
            <p:nvPr/>
          </p:nvSpPr>
          <p:spPr>
            <a:xfrm flipV="1">
              <a:off x="2647012" y="2235732"/>
              <a:ext cx="76200" cy="45719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93" name="TextBox 88"/>
            <p:cNvSpPr txBox="1"/>
            <p:nvPr/>
          </p:nvSpPr>
          <p:spPr>
            <a:xfrm>
              <a:off x="2351430" y="2142993"/>
              <a:ext cx="31451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900" dirty="0">
                  <a:solidFill>
                    <a:srgbClr val="FFFFFF"/>
                  </a:solidFill>
                </a:rPr>
                <a:t>EN</a:t>
              </a:r>
            </a:p>
          </p:txBody>
        </p:sp>
        <p:sp>
          <p:nvSpPr>
            <p:cNvPr id="194" name="Oval 89"/>
            <p:cNvSpPr/>
            <p:nvPr/>
          </p:nvSpPr>
          <p:spPr>
            <a:xfrm>
              <a:off x="976172" y="2165748"/>
              <a:ext cx="155699" cy="158422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" name="Oval 90"/>
            <p:cNvSpPr/>
            <p:nvPr/>
          </p:nvSpPr>
          <p:spPr>
            <a:xfrm>
              <a:off x="1309547" y="2165748"/>
              <a:ext cx="155699" cy="158422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88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45829" y="191800"/>
            <a:ext cx="503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Windows phone </a:t>
            </a:r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图标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5" name="Picture 1"/>
          <p:cNvPicPr preferRelativeResize="0">
            <a:picLocks/>
          </p:cNvPicPr>
          <p:nvPr>
            <p:custDataLst>
              <p:custData r:id="rId1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25" y="1072675"/>
            <a:ext cx="337500" cy="337500"/>
          </a:xfrm>
          <a:prstGeom prst="rect">
            <a:avLst/>
          </a:prstGeom>
        </p:spPr>
      </p:pic>
      <p:pic>
        <p:nvPicPr>
          <p:cNvPr id="6" name="Picture 1"/>
          <p:cNvPicPr preferRelativeResize="0">
            <a:picLocks/>
          </p:cNvPicPr>
          <p:nvPr>
            <p:custDataLst>
              <p:custData r:id="rId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275" y="958375"/>
            <a:ext cx="337500" cy="337500"/>
          </a:xfrm>
          <a:prstGeom prst="rect">
            <a:avLst/>
          </a:prstGeom>
        </p:spPr>
      </p:pic>
      <p:pic>
        <p:nvPicPr>
          <p:cNvPr id="7" name="Picture 1"/>
          <p:cNvPicPr preferRelativeResize="0">
            <a:picLocks/>
          </p:cNvPicPr>
          <p:nvPr>
            <p:custDataLst>
              <p:custData r:id="rId3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12" y="1039338"/>
            <a:ext cx="337500" cy="337500"/>
          </a:xfrm>
          <a:prstGeom prst="rect">
            <a:avLst/>
          </a:prstGeom>
        </p:spPr>
      </p:pic>
      <p:pic>
        <p:nvPicPr>
          <p:cNvPr id="8" name="Picture 1"/>
          <p:cNvPicPr preferRelativeResize="0">
            <a:picLocks/>
          </p:cNvPicPr>
          <p:nvPr>
            <p:custDataLst>
              <p:custData r:id="rId4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587" y="1007588"/>
            <a:ext cx="337500" cy="337500"/>
          </a:xfrm>
          <a:prstGeom prst="rect">
            <a:avLst/>
          </a:prstGeom>
        </p:spPr>
      </p:pic>
      <p:pic>
        <p:nvPicPr>
          <p:cNvPr id="9" name="Picture 1"/>
          <p:cNvPicPr preferRelativeResize="0">
            <a:picLocks/>
          </p:cNvPicPr>
          <p:nvPr>
            <p:custDataLst>
              <p:custData r:id="rId5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750" y="958375"/>
            <a:ext cx="337500" cy="337500"/>
          </a:xfrm>
          <a:prstGeom prst="rect">
            <a:avLst/>
          </a:prstGeom>
        </p:spPr>
      </p:pic>
      <p:pic>
        <p:nvPicPr>
          <p:cNvPr id="10" name="Picture 1"/>
          <p:cNvPicPr preferRelativeResize="0">
            <a:picLocks/>
          </p:cNvPicPr>
          <p:nvPr>
            <p:custDataLst>
              <p:custData r:id="rId6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413" y="2101375"/>
            <a:ext cx="337500" cy="337500"/>
          </a:xfrm>
          <a:prstGeom prst="rect">
            <a:avLst/>
          </a:prstGeom>
        </p:spPr>
      </p:pic>
      <p:pic>
        <p:nvPicPr>
          <p:cNvPr id="11" name="Picture 1"/>
          <p:cNvPicPr preferRelativeResize="0">
            <a:picLocks/>
          </p:cNvPicPr>
          <p:nvPr>
            <p:custDataLst>
              <p:custData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488" y="2018825"/>
            <a:ext cx="337500" cy="337500"/>
          </a:xfrm>
          <a:prstGeom prst="rect">
            <a:avLst/>
          </a:prstGeom>
        </p:spPr>
      </p:pic>
      <p:pic>
        <p:nvPicPr>
          <p:cNvPr id="12" name="Picture 1"/>
          <p:cNvPicPr preferRelativeResize="0">
            <a:picLocks/>
          </p:cNvPicPr>
          <p:nvPr>
            <p:custDataLst>
              <p:custData r:id="rId8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087" y="2126287"/>
            <a:ext cx="135000" cy="157500"/>
          </a:xfrm>
          <a:prstGeom prst="rect">
            <a:avLst/>
          </a:prstGeom>
        </p:spPr>
      </p:pic>
      <p:pic>
        <p:nvPicPr>
          <p:cNvPr id="13" name="Picture 1"/>
          <p:cNvPicPr preferRelativeResize="0">
            <a:picLocks/>
          </p:cNvPicPr>
          <p:nvPr>
            <p:custDataLst>
              <p:custData r:id="rId9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162" y="2036288"/>
            <a:ext cx="337500" cy="337500"/>
          </a:xfrm>
          <a:prstGeom prst="rect">
            <a:avLst/>
          </a:prstGeom>
        </p:spPr>
      </p:pic>
      <p:pic>
        <p:nvPicPr>
          <p:cNvPr id="14" name="Picture 1"/>
          <p:cNvPicPr preferRelativeResize="0">
            <a:picLocks/>
          </p:cNvPicPr>
          <p:nvPr>
            <p:custDataLst>
              <p:custData r:id="rId10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875" y="1969613"/>
            <a:ext cx="337500" cy="337500"/>
          </a:xfrm>
          <a:prstGeom prst="rect">
            <a:avLst/>
          </a:prstGeom>
        </p:spPr>
      </p:pic>
      <p:pic>
        <p:nvPicPr>
          <p:cNvPr id="15" name="Picture 1"/>
          <p:cNvPicPr preferRelativeResize="0">
            <a:picLocks/>
          </p:cNvPicPr>
          <p:nvPr>
            <p:custDataLst>
              <p:custData r:id="rId11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575" y="3179288"/>
            <a:ext cx="337500" cy="337500"/>
          </a:xfrm>
          <a:prstGeom prst="rect">
            <a:avLst/>
          </a:prstGeom>
        </p:spPr>
      </p:pic>
      <p:pic>
        <p:nvPicPr>
          <p:cNvPr id="16" name="Picture 1"/>
          <p:cNvPicPr preferRelativeResize="0">
            <a:picLocks/>
          </p:cNvPicPr>
          <p:nvPr>
            <p:custDataLst>
              <p:custData r:id="rId1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38" y="3112613"/>
            <a:ext cx="337500" cy="337500"/>
          </a:xfrm>
          <a:prstGeom prst="rect">
            <a:avLst/>
          </a:prstGeom>
        </p:spPr>
      </p:pic>
      <p:pic>
        <p:nvPicPr>
          <p:cNvPr id="17" name="Picture 1"/>
          <p:cNvPicPr preferRelativeResize="0">
            <a:picLocks/>
          </p:cNvPicPr>
          <p:nvPr>
            <p:custDataLst>
              <p:custData r:id="rId13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050" y="3195163"/>
            <a:ext cx="337500" cy="337500"/>
          </a:xfrm>
          <a:prstGeom prst="rect">
            <a:avLst/>
          </a:prstGeom>
        </p:spPr>
      </p:pic>
      <p:pic>
        <p:nvPicPr>
          <p:cNvPr id="18" name="Picture 1"/>
          <p:cNvPicPr preferRelativeResize="0">
            <a:picLocks/>
          </p:cNvPicPr>
          <p:nvPr>
            <p:custDataLst>
              <p:custData r:id="rId14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462" y="3047525"/>
            <a:ext cx="337500" cy="337500"/>
          </a:xfrm>
          <a:prstGeom prst="rect">
            <a:avLst/>
          </a:prstGeom>
        </p:spPr>
      </p:pic>
      <p:pic>
        <p:nvPicPr>
          <p:cNvPr id="19" name="Picture 1"/>
          <p:cNvPicPr preferRelativeResize="0">
            <a:picLocks/>
          </p:cNvPicPr>
          <p:nvPr>
            <p:custDataLst>
              <p:custData r:id="rId15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662" y="3130075"/>
            <a:ext cx="337500" cy="337500"/>
          </a:xfrm>
          <a:prstGeom prst="rect">
            <a:avLst/>
          </a:prstGeom>
        </p:spPr>
      </p:pic>
      <p:pic>
        <p:nvPicPr>
          <p:cNvPr id="20" name="Picture 1"/>
          <p:cNvPicPr preferRelativeResize="0">
            <a:picLocks/>
          </p:cNvPicPr>
          <p:nvPr>
            <p:custDataLst>
              <p:custData r:id="rId16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88" y="4403250"/>
            <a:ext cx="337500" cy="337500"/>
          </a:xfrm>
          <a:prstGeom prst="rect">
            <a:avLst/>
          </a:prstGeom>
        </p:spPr>
      </p:pic>
      <p:pic>
        <p:nvPicPr>
          <p:cNvPr id="21" name="Picture 1"/>
          <p:cNvPicPr preferRelativeResize="0">
            <a:picLocks/>
          </p:cNvPicPr>
          <p:nvPr>
            <p:custDataLst>
              <p:custData r:id="rId17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113" y="4419125"/>
            <a:ext cx="337500" cy="337500"/>
          </a:xfrm>
          <a:prstGeom prst="rect">
            <a:avLst/>
          </a:prstGeom>
        </p:spPr>
      </p:pic>
      <p:pic>
        <p:nvPicPr>
          <p:cNvPr id="22" name="Picture 1"/>
          <p:cNvPicPr preferRelativeResize="0">
            <a:picLocks/>
          </p:cNvPicPr>
          <p:nvPr>
            <p:custDataLst>
              <p:custData r:id="rId18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137" y="4436587"/>
            <a:ext cx="337500" cy="337500"/>
          </a:xfrm>
          <a:prstGeom prst="rect">
            <a:avLst/>
          </a:prstGeom>
        </p:spPr>
      </p:pic>
      <p:pic>
        <p:nvPicPr>
          <p:cNvPr id="23" name="Picture 1"/>
          <p:cNvPicPr preferRelativeResize="0">
            <a:picLocks/>
          </p:cNvPicPr>
          <p:nvPr>
            <p:custDataLst>
              <p:custData r:id="rId19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912" y="4322287"/>
            <a:ext cx="337500" cy="337500"/>
          </a:xfrm>
          <a:prstGeom prst="rect">
            <a:avLst/>
          </a:prstGeom>
        </p:spPr>
      </p:pic>
      <p:pic>
        <p:nvPicPr>
          <p:cNvPr id="24" name="Picture 1"/>
          <p:cNvPicPr preferRelativeResize="0">
            <a:picLocks/>
          </p:cNvPicPr>
          <p:nvPr>
            <p:custDataLst>
              <p:custData r:id="rId20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875" y="4354037"/>
            <a:ext cx="337500" cy="337500"/>
          </a:xfrm>
          <a:prstGeom prst="rect">
            <a:avLst/>
          </a:prstGeom>
        </p:spPr>
      </p:pic>
      <p:pic>
        <p:nvPicPr>
          <p:cNvPr id="25" name="Picture 1"/>
          <p:cNvPicPr preferRelativeResize="0">
            <a:picLocks/>
          </p:cNvPicPr>
          <p:nvPr>
            <p:custDataLst>
              <p:custData r:id="rId21"/>
            </p:custDataLst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50" y="5725637"/>
            <a:ext cx="337500" cy="337500"/>
          </a:xfrm>
          <a:prstGeom prst="rect">
            <a:avLst/>
          </a:prstGeom>
        </p:spPr>
      </p:pic>
      <p:pic>
        <p:nvPicPr>
          <p:cNvPr id="26" name="Picture 1"/>
          <p:cNvPicPr preferRelativeResize="0">
            <a:picLocks/>
          </p:cNvPicPr>
          <p:nvPr>
            <p:custDataLst>
              <p:custData r:id="rId22"/>
            </p:custDataLst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663" y="5758975"/>
            <a:ext cx="337500" cy="337500"/>
          </a:xfrm>
          <a:prstGeom prst="rect">
            <a:avLst/>
          </a:prstGeom>
        </p:spPr>
      </p:pic>
      <p:pic>
        <p:nvPicPr>
          <p:cNvPr id="27" name="Picture 1"/>
          <p:cNvPicPr preferRelativeResize="0">
            <a:picLocks/>
          </p:cNvPicPr>
          <p:nvPr>
            <p:custDataLst>
              <p:custData r:id="rId23"/>
            </p:custDataLst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050" y="5546250"/>
            <a:ext cx="337500" cy="337500"/>
          </a:xfrm>
          <a:prstGeom prst="rect">
            <a:avLst/>
          </a:prstGeom>
        </p:spPr>
      </p:pic>
      <p:pic>
        <p:nvPicPr>
          <p:cNvPr id="28" name="Picture 1"/>
          <p:cNvPicPr preferRelativeResize="0">
            <a:picLocks/>
          </p:cNvPicPr>
          <p:nvPr>
            <p:custDataLst>
              <p:custData r:id="rId24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462" y="5627212"/>
            <a:ext cx="337500" cy="337500"/>
          </a:xfrm>
          <a:prstGeom prst="rect">
            <a:avLst/>
          </a:prstGeom>
        </p:spPr>
      </p:pic>
      <p:pic>
        <p:nvPicPr>
          <p:cNvPr id="29" name="Picture 1"/>
          <p:cNvPicPr preferRelativeResize="0">
            <a:picLocks/>
          </p:cNvPicPr>
          <p:nvPr>
            <p:custDataLst>
              <p:custData r:id="rId25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062" y="5660550"/>
            <a:ext cx="337500" cy="337500"/>
          </a:xfrm>
          <a:prstGeom prst="rect">
            <a:avLst/>
          </a:prstGeom>
        </p:spPr>
      </p:pic>
      <p:pic>
        <p:nvPicPr>
          <p:cNvPr id="30" name="Picture 1"/>
          <p:cNvPicPr preferRelativeResize="0">
            <a:picLocks/>
          </p:cNvPicPr>
          <p:nvPr>
            <p:custDataLst>
              <p:custData r:id="rId26"/>
            </p:custDataLst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175" y="2312513"/>
            <a:ext cx="337500" cy="337500"/>
          </a:xfrm>
          <a:prstGeom prst="rect">
            <a:avLst/>
          </a:prstGeom>
        </p:spPr>
      </p:pic>
      <p:pic>
        <p:nvPicPr>
          <p:cNvPr id="31" name="Picture 1"/>
          <p:cNvPicPr preferRelativeResize="0">
            <a:picLocks/>
          </p:cNvPicPr>
          <p:nvPr>
            <p:custDataLst>
              <p:custData r:id="rId27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175" y="2215675"/>
            <a:ext cx="337500" cy="33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1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45829" y="191800"/>
            <a:ext cx="503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Windows phone </a:t>
            </a:r>
          </a:p>
        </p:txBody>
      </p:sp>
      <p:grpSp>
        <p:nvGrpSpPr>
          <p:cNvPr id="5" name="ToggleSwitch"/>
          <p:cNvGrpSpPr>
            <a:grpSpLocks noChangeAspect="1"/>
          </p:cNvGrpSpPr>
          <p:nvPr>
            <p:custDataLst>
              <p:custData r:id="rId1"/>
            </p:custDataLst>
          </p:nvPr>
        </p:nvGrpSpPr>
        <p:grpSpPr>
          <a:xfrm>
            <a:off x="604044" y="849313"/>
            <a:ext cx="458787" cy="228600"/>
            <a:chOff x="2405062" y="2324100"/>
            <a:chExt cx="458787" cy="228600"/>
          </a:xfrm>
        </p:grpSpPr>
        <p:sp>
          <p:nvSpPr>
            <p:cNvPr id="6" name="Rectangle 2"/>
            <p:cNvSpPr/>
            <p:nvPr/>
          </p:nvSpPr>
          <p:spPr>
            <a:xfrm>
              <a:off x="2405062" y="2324100"/>
              <a:ext cx="458787" cy="2286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Rectangle 3"/>
            <p:cNvSpPr/>
            <p:nvPr/>
          </p:nvSpPr>
          <p:spPr>
            <a:xfrm>
              <a:off x="2746392" y="2344333"/>
              <a:ext cx="95416" cy="188132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 w="3175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8" name="AddressBar"/>
          <p:cNvGrpSpPr/>
          <p:nvPr>
            <p:custDataLst>
              <p:custData r:id="rId2"/>
            </p:custDataLst>
          </p:nvPr>
        </p:nvGrpSpPr>
        <p:grpSpPr>
          <a:xfrm>
            <a:off x="2521145" y="892743"/>
            <a:ext cx="3034910" cy="329869"/>
            <a:chOff x="3054545" y="3886200"/>
            <a:chExt cx="3034910" cy="329869"/>
          </a:xfrm>
        </p:grpSpPr>
        <p:sp>
          <p:nvSpPr>
            <p:cNvPr id="9" name="Background"/>
            <p:cNvSpPr/>
            <p:nvPr/>
          </p:nvSpPr>
          <p:spPr>
            <a:xfrm>
              <a:off x="3054545" y="3886200"/>
              <a:ext cx="3034910" cy="329869"/>
            </a:xfrm>
            <a:prstGeom prst="rect">
              <a:avLst/>
            </a:prstGeom>
            <a:solidFill>
              <a:srgbClr val="000000">
                <a:alpha val="3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Content"/>
            <p:cNvSpPr/>
            <p:nvPr/>
          </p:nvSpPr>
          <p:spPr>
            <a:xfrm>
              <a:off x="3208020" y="3947312"/>
              <a:ext cx="2727960" cy="201168"/>
            </a:xfrm>
            <a:prstGeom prst="rect">
              <a:avLst/>
            </a:prstGeom>
            <a:solidFill>
              <a:sysClr val="window" lastClr="FFFFFF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45720" tIns="0" rIns="0" bIns="0" rtlCol="0" anchor="ctr"/>
            <a:lstStyle/>
            <a:p>
              <a:r>
                <a:rPr lang="en-US" sz="1200" dirty="0" smtClean="0">
                  <a:solidFill>
                    <a:srgbClr val="000000"/>
                  </a:solidFill>
                  <a:latin typeface="Segoe UI" pitchFamily="34" charset="0"/>
                  <a:cs typeface="Segoe UI" pitchFamily="34" charset="0"/>
                </a:rPr>
                <a:t>http://www.windowsphone.com</a:t>
              </a:r>
              <a:endParaRPr lang="en-US" sz="12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1" name="Content"/>
          <p:cNvSpPr/>
          <p:nvPr>
            <p:custDataLst>
              <p:custData r:id="rId3"/>
            </p:custDataLst>
          </p:nvPr>
        </p:nvSpPr>
        <p:spPr>
          <a:xfrm>
            <a:off x="6383354" y="891541"/>
            <a:ext cx="2254217" cy="1090293"/>
          </a:xfrm>
          <a:prstGeom prst="rect">
            <a:avLst/>
          </a:prstGeom>
          <a:solidFill>
            <a:srgbClr val="FFFFFF">
              <a:lumMod val="85000"/>
            </a:srgbClr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text</a:t>
            </a:r>
          </a:p>
        </p:txBody>
      </p:sp>
      <p:sp>
        <p:nvSpPr>
          <p:cNvPr id="12" name="Content"/>
          <p:cNvSpPr/>
          <p:nvPr>
            <p:custDataLst>
              <p:custData r:id="rId4"/>
            </p:custDataLst>
          </p:nvPr>
        </p:nvSpPr>
        <p:spPr>
          <a:xfrm>
            <a:off x="10705466" y="956628"/>
            <a:ext cx="1090293" cy="1090293"/>
          </a:xfrm>
          <a:prstGeom prst="rect">
            <a:avLst/>
          </a:prstGeom>
          <a:solidFill>
            <a:srgbClr val="FFFFFF">
              <a:lumMod val="85000"/>
            </a:srgbClr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text</a:t>
            </a:r>
          </a:p>
        </p:txBody>
      </p:sp>
      <p:grpSp>
        <p:nvGrpSpPr>
          <p:cNvPr id="13" name="ApplicationBar"/>
          <p:cNvGrpSpPr/>
          <p:nvPr>
            <p:custDataLst>
              <p:custData r:id="rId5"/>
            </p:custDataLst>
          </p:nvPr>
        </p:nvGrpSpPr>
        <p:grpSpPr>
          <a:xfrm>
            <a:off x="8952545" y="3940148"/>
            <a:ext cx="3033760" cy="474434"/>
            <a:chOff x="3055120" y="3191783"/>
            <a:chExt cx="3033760" cy="474434"/>
          </a:xfrm>
        </p:grpSpPr>
        <p:sp>
          <p:nvSpPr>
            <p:cNvPr id="14" name="Background"/>
            <p:cNvSpPr/>
            <p:nvPr/>
          </p:nvSpPr>
          <p:spPr>
            <a:xfrm>
              <a:off x="3055120" y="3191783"/>
              <a:ext cx="3033760" cy="474434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5" name="Dots" descr="C:\Users\t-dantay\Documents\WPIcons\appbar.overflowdots.pn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1711" y="3191783"/>
              <a:ext cx="474434" cy="474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Icon1" descr="C:\Users\t-dantay\Documents\WPIcons\appbar.basecircle.rest.pn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8938" y="3277674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Icon4" descr="C:\Users\t-dantay\Documents\WPIcons\appbar.basecircle.rest.pn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2788" y="3275041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Icon3" descr="C:\Users\t-dantay\Documents\WPIcons\appbar.basecircle.rest.pn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504" y="3275041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con2" descr="C:\Users\t-dantay\Documents\WPIcons\appbar.basecircle.rest.pn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221" y="3275041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ApplicationBarMenu"/>
          <p:cNvGrpSpPr/>
          <p:nvPr>
            <p:custDataLst>
              <p:custData r:id="rId6"/>
            </p:custDataLst>
          </p:nvPr>
        </p:nvGrpSpPr>
        <p:grpSpPr>
          <a:xfrm>
            <a:off x="9064369" y="2239753"/>
            <a:ext cx="3033760" cy="1426464"/>
            <a:chOff x="3055120" y="3191783"/>
            <a:chExt cx="3033760" cy="1426464"/>
          </a:xfrm>
        </p:grpSpPr>
        <p:grpSp>
          <p:nvGrpSpPr>
            <p:cNvPr id="21" name="Group 2"/>
            <p:cNvGrpSpPr/>
            <p:nvPr/>
          </p:nvGrpSpPr>
          <p:grpSpPr>
            <a:xfrm>
              <a:off x="3055120" y="3191783"/>
              <a:ext cx="3033760" cy="1426464"/>
              <a:chOff x="3055120" y="3191783"/>
              <a:chExt cx="3033760" cy="1426464"/>
            </a:xfrm>
          </p:grpSpPr>
          <p:sp>
            <p:nvSpPr>
              <p:cNvPr id="23" name="Background"/>
              <p:cNvSpPr/>
              <p:nvPr/>
            </p:nvSpPr>
            <p:spPr>
              <a:xfrm>
                <a:off x="3055120" y="3191783"/>
                <a:ext cx="3033760" cy="1426464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pic>
            <p:nvPicPr>
              <p:cNvPr id="24" name="Dots" descr="C:\Users\t-dantay\Documents\WPIcons\appbar.overflowdots.png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01711" y="3191783"/>
                <a:ext cx="474434" cy="4744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Icon1" descr="C:\Users\t-dantay\Documents\WPIcons\appbar.basecircle.rest.png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8938" y="3277674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Icon4" descr="C:\Users\t-dantay\Documents\WPIcons\appbar.basecircle.rest.png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2788" y="3275041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Icon3" descr="C:\Users\t-dantay\Documents\WPIcons\appbar.basecircle.rest.png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1504" y="3275041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Icon2" descr="C:\Users\t-dantay\Documents\WPIcons\appbar.basecircle.rest.png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0221" y="3275041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Content"/>
            <p:cNvSpPr txBox="1"/>
            <p:nvPr/>
          </p:nvSpPr>
          <p:spPr>
            <a:xfrm>
              <a:off x="3055120" y="3666217"/>
              <a:ext cx="30210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1</a:t>
              </a:r>
            </a:p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2</a:t>
              </a:r>
            </a:p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3</a:t>
              </a:r>
              <a:endParaRPr lang="en-US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9" name="Content"/>
          <p:cNvSpPr/>
          <p:nvPr>
            <p:custDataLst>
              <p:custData r:id="rId7"/>
            </p:custDataLst>
          </p:nvPr>
        </p:nvSpPr>
        <p:spPr>
          <a:xfrm>
            <a:off x="10742189" y="4719638"/>
            <a:ext cx="1277196" cy="228600"/>
          </a:xfrm>
          <a:prstGeom prst="roundRect">
            <a:avLst>
              <a:gd name="adj" fmla="val 0"/>
            </a:avLst>
          </a:prstGeom>
          <a:solidFill>
            <a:srgbClr val="FFFFFF">
              <a:lumMod val="95000"/>
            </a:srgbClr>
          </a:solidFill>
          <a:ln w="3175">
            <a:solidFill>
              <a:srgbClr val="000000">
                <a:lumMod val="50000"/>
                <a:lumOff val="50000"/>
              </a:srgbClr>
            </a:solidFill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wrap="square" lIns="91440" tIns="0" rIns="91440" bIns="9144" rtlCol="0" anchor="ctr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button</a:t>
            </a:r>
            <a:endParaRPr lang="en-US" sz="1200" dirty="0">
              <a:solidFill>
                <a:srgbClr val="000000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30" name="ApplicationBarLandscape"/>
          <p:cNvGrpSpPr/>
          <p:nvPr>
            <p:custDataLst>
              <p:custData r:id="rId8"/>
            </p:custDataLst>
          </p:nvPr>
        </p:nvGrpSpPr>
        <p:grpSpPr>
          <a:xfrm>
            <a:off x="126150" y="1800178"/>
            <a:ext cx="474435" cy="3033760"/>
            <a:chOff x="4334782" y="1912120"/>
            <a:chExt cx="474435" cy="3033760"/>
          </a:xfrm>
        </p:grpSpPr>
        <p:sp>
          <p:nvSpPr>
            <p:cNvPr id="31" name="Background"/>
            <p:cNvSpPr/>
            <p:nvPr/>
          </p:nvSpPr>
          <p:spPr>
            <a:xfrm>
              <a:off x="4334783" y="1912120"/>
              <a:ext cx="474434" cy="303376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</a:endParaRPr>
            </a:p>
          </p:txBody>
        </p:sp>
        <p:pic>
          <p:nvPicPr>
            <p:cNvPr id="32" name="Icon1" descr="C:\Users\t-dantay\Documents\WPIcons\appbar.basecircle.rest.png"/>
            <p:cNvPicPr>
              <a:picLocks noChangeAspect="1" noChangeArrowheads="1"/>
            </p:cNvPicPr>
            <p:nvPr>
              <p:custDataLst>
                <p:custData r:id="rId17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863" y="2475938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Icon4" descr="C:\Users\t-dantay\Documents\WPIcons\appbar.basecircle.rest.png"/>
            <p:cNvPicPr>
              <a:picLocks noChangeAspect="1" noChangeArrowheads="1"/>
            </p:cNvPicPr>
            <p:nvPr>
              <p:custDataLst>
                <p:custData r:id="rId18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863" y="4069787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Icon3" descr="C:\Users\t-dantay\Documents\WPIcons\appbar.basecircle.rest.png"/>
            <p:cNvPicPr>
              <a:picLocks noChangeAspect="1" noChangeArrowheads="1"/>
            </p:cNvPicPr>
            <p:nvPr>
              <p:custDataLst>
                <p:custData r:id="rId19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863" y="3538506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Icon2" descr="C:\Users\t-dantay\Documents\WPIcons\appbar.basecircle.rest.png"/>
            <p:cNvPicPr>
              <a:picLocks noChangeAspect="1" noChangeArrowheads="1"/>
            </p:cNvPicPr>
            <p:nvPr>
              <p:custDataLst>
                <p:custData r:id="rId20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863" y="3007223"/>
              <a:ext cx="312274" cy="312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Dots" descr="C:\Users\t-dantay\Documents\WPIcons\appbar.overflowdots.pn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352954" y="1913033"/>
              <a:ext cx="431304" cy="4676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ApplicationBarLandscapeMenu"/>
          <p:cNvGrpSpPr/>
          <p:nvPr>
            <p:custDataLst>
              <p:custData r:id="rId9"/>
            </p:custDataLst>
          </p:nvPr>
        </p:nvGrpSpPr>
        <p:grpSpPr>
          <a:xfrm>
            <a:off x="4724400" y="1912120"/>
            <a:ext cx="2743201" cy="3033760"/>
            <a:chOff x="4334782" y="1912120"/>
            <a:chExt cx="2743201" cy="3033760"/>
          </a:xfrm>
        </p:grpSpPr>
        <p:grpSp>
          <p:nvGrpSpPr>
            <p:cNvPr id="38" name="Group 2"/>
            <p:cNvGrpSpPr/>
            <p:nvPr/>
          </p:nvGrpSpPr>
          <p:grpSpPr>
            <a:xfrm>
              <a:off x="4334782" y="1912120"/>
              <a:ext cx="2743201" cy="3033760"/>
              <a:chOff x="4334782" y="1912120"/>
              <a:chExt cx="2743201" cy="3033760"/>
            </a:xfrm>
          </p:grpSpPr>
          <p:sp>
            <p:nvSpPr>
              <p:cNvPr id="40" name="Background"/>
              <p:cNvSpPr/>
              <p:nvPr/>
            </p:nvSpPr>
            <p:spPr>
              <a:xfrm>
                <a:off x="4334783" y="1912120"/>
                <a:ext cx="2743200" cy="3033760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8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</a:endParaRPr>
              </a:p>
            </p:txBody>
          </p:sp>
          <p:pic>
            <p:nvPicPr>
              <p:cNvPr id="41" name="Icon1" descr="C:\Users\t-dantay\Documents\WPIcons\appbar.basecircle.rest.png"/>
              <p:cNvPicPr>
                <a:picLocks noChangeAspect="1" noChangeArrowheads="1"/>
              </p:cNvPicPr>
              <p:nvPr>
                <p:custDataLst>
                  <p:custData r:id="rId13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863" y="2475938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Icon4" descr="C:\Users\t-dantay\Documents\WPIcons\appbar.basecircle.rest.png"/>
              <p:cNvPicPr>
                <a:picLocks noChangeAspect="1" noChangeArrowheads="1"/>
              </p:cNvPicPr>
              <p:nvPr>
                <p:custDataLst>
                  <p:custData r:id="rId14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863" y="4069787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Icon3" descr="C:\Users\t-dantay\Documents\WPIcons\appbar.basecircle.rest.png"/>
              <p:cNvPicPr>
                <a:picLocks noChangeAspect="1" noChangeArrowheads="1"/>
              </p:cNvPicPr>
              <p:nvPr>
                <p:custDataLst>
                  <p:custData r:id="rId15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863" y="3538506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Icon2" descr="C:\Users\t-dantay\Documents\WPIcons\appbar.basecircle.rest.png"/>
              <p:cNvPicPr>
                <a:picLocks noChangeAspect="1" noChangeArrowheads="1"/>
              </p:cNvPicPr>
              <p:nvPr>
                <p:custDataLst>
                  <p:custData r:id="rId16"/>
                </p:custDataLst>
              </p:nvPr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863" y="3007223"/>
                <a:ext cx="312274" cy="3122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Dots" descr="C:\Users\t-dantay\Documents\WPIcons\appbar.overflowdots.png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352954" y="1913033"/>
                <a:ext cx="431304" cy="467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9" name="Content"/>
            <p:cNvSpPr txBox="1"/>
            <p:nvPr/>
          </p:nvSpPr>
          <p:spPr>
            <a:xfrm>
              <a:off x="5109670" y="1931205"/>
              <a:ext cx="19683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1</a:t>
              </a:r>
            </a:p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2</a:t>
              </a:r>
            </a:p>
            <a:p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menu item 3</a:t>
              </a:r>
              <a:endParaRPr lang="en-US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46" name="PhoneKeyboard"/>
          <p:cNvGrpSpPr/>
          <p:nvPr>
            <p:custDataLst>
              <p:custData r:id="rId10"/>
            </p:custDataLst>
          </p:nvPr>
        </p:nvGrpSpPr>
        <p:grpSpPr>
          <a:xfrm>
            <a:off x="1189788" y="1716945"/>
            <a:ext cx="3020040" cy="2121408"/>
            <a:chOff x="3058260" y="2382932"/>
            <a:chExt cx="3020040" cy="2121408"/>
          </a:xfrm>
        </p:grpSpPr>
        <p:sp>
          <p:nvSpPr>
            <p:cNvPr id="47" name="Rectangle 2"/>
            <p:cNvSpPr/>
            <p:nvPr/>
          </p:nvSpPr>
          <p:spPr>
            <a:xfrm>
              <a:off x="3060780" y="2382932"/>
              <a:ext cx="3017520" cy="212140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48" name="Group 3"/>
            <p:cNvGrpSpPr/>
            <p:nvPr/>
          </p:nvGrpSpPr>
          <p:grpSpPr>
            <a:xfrm>
              <a:off x="3058260" y="2393100"/>
              <a:ext cx="3018923" cy="2106397"/>
              <a:chOff x="2584219" y="2766627"/>
              <a:chExt cx="3018923" cy="2106397"/>
            </a:xfrm>
          </p:grpSpPr>
          <p:sp>
            <p:nvSpPr>
              <p:cNvPr id="49" name="Rounded Rectangle 4"/>
              <p:cNvSpPr/>
              <p:nvPr/>
            </p:nvSpPr>
            <p:spPr>
              <a:xfrm>
                <a:off x="2893272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w</a:t>
                </a:r>
              </a:p>
            </p:txBody>
          </p:sp>
          <p:sp>
            <p:nvSpPr>
              <p:cNvPr id="50" name="Rounded Rectangle 5"/>
              <p:cNvSpPr/>
              <p:nvPr/>
            </p:nvSpPr>
            <p:spPr>
              <a:xfrm>
                <a:off x="2585977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q</a:t>
                </a:r>
              </a:p>
            </p:txBody>
          </p:sp>
          <p:sp>
            <p:nvSpPr>
              <p:cNvPr id="51" name="Rounded Rectangle 6"/>
              <p:cNvSpPr/>
              <p:nvPr/>
            </p:nvSpPr>
            <p:spPr>
              <a:xfrm>
                <a:off x="3198072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e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2" name="Rounded Rectangle 7"/>
              <p:cNvSpPr/>
              <p:nvPr/>
            </p:nvSpPr>
            <p:spPr>
              <a:xfrm>
                <a:off x="3501049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noProof="0" dirty="0" smtClean="0">
                    <a:latin typeface="Segoe UI"/>
                  </a:rPr>
                  <a:t>r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3" name="Rounded Rectangle 8"/>
              <p:cNvSpPr/>
              <p:nvPr/>
            </p:nvSpPr>
            <p:spPr>
              <a:xfrm>
                <a:off x="3806394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t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4" name="Rounded Rectangle 9"/>
              <p:cNvSpPr/>
              <p:nvPr/>
            </p:nvSpPr>
            <p:spPr>
              <a:xfrm>
                <a:off x="4111195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y</a:t>
                </a:r>
              </a:p>
            </p:txBody>
          </p:sp>
          <p:sp>
            <p:nvSpPr>
              <p:cNvPr id="55" name="Rounded Rectangle 10"/>
              <p:cNvSpPr/>
              <p:nvPr/>
            </p:nvSpPr>
            <p:spPr>
              <a:xfrm>
                <a:off x="4415996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u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6" name="Rounded Rectangle 11"/>
              <p:cNvSpPr/>
              <p:nvPr/>
            </p:nvSpPr>
            <p:spPr>
              <a:xfrm>
                <a:off x="4718181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 smtClean="0">
                    <a:latin typeface="Segoe UI"/>
                  </a:rPr>
                  <a:t>i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7" name="Rounded Rectangle 12"/>
              <p:cNvSpPr/>
              <p:nvPr/>
            </p:nvSpPr>
            <p:spPr>
              <a:xfrm>
                <a:off x="5024892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o</a:t>
                </a:r>
              </a:p>
            </p:txBody>
          </p:sp>
          <p:sp>
            <p:nvSpPr>
              <p:cNvPr id="58" name="Rounded Rectangle 13"/>
              <p:cNvSpPr/>
              <p:nvPr/>
            </p:nvSpPr>
            <p:spPr>
              <a:xfrm>
                <a:off x="5327388" y="2766627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p</a:t>
                </a:r>
              </a:p>
            </p:txBody>
          </p:sp>
          <p:sp>
            <p:nvSpPr>
              <p:cNvPr id="59" name="Rounded Rectangle 14"/>
              <p:cNvSpPr/>
              <p:nvPr/>
            </p:nvSpPr>
            <p:spPr>
              <a:xfrm>
                <a:off x="3045672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s</a:t>
                </a:r>
              </a:p>
            </p:txBody>
          </p:sp>
          <p:sp>
            <p:nvSpPr>
              <p:cNvPr id="60" name="Rounded Rectangle 15"/>
              <p:cNvSpPr/>
              <p:nvPr/>
            </p:nvSpPr>
            <p:spPr>
              <a:xfrm>
                <a:off x="2585977" y="3301032"/>
                <a:ext cx="4281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73152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a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1" name="Rounded Rectangle 16"/>
              <p:cNvSpPr/>
              <p:nvPr/>
            </p:nvSpPr>
            <p:spPr>
              <a:xfrm>
                <a:off x="3350472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noProof="0" dirty="0" smtClean="0">
                    <a:latin typeface="Segoe UI"/>
                  </a:rPr>
                  <a:t>d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2" name="Rounded Rectangle 17"/>
              <p:cNvSpPr/>
              <p:nvPr/>
            </p:nvSpPr>
            <p:spPr>
              <a:xfrm>
                <a:off x="3653449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f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3" name="Rounded Rectangle 18"/>
              <p:cNvSpPr/>
              <p:nvPr/>
            </p:nvSpPr>
            <p:spPr>
              <a:xfrm>
                <a:off x="3958794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g</a:t>
                </a:r>
              </a:p>
            </p:txBody>
          </p:sp>
          <p:sp>
            <p:nvSpPr>
              <p:cNvPr id="64" name="Rounded Rectangle 19"/>
              <p:cNvSpPr/>
              <p:nvPr/>
            </p:nvSpPr>
            <p:spPr>
              <a:xfrm>
                <a:off x="4263595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h</a:t>
                </a:r>
              </a:p>
            </p:txBody>
          </p:sp>
          <p:sp>
            <p:nvSpPr>
              <p:cNvPr id="65" name="Rounded Rectangle 20"/>
              <p:cNvSpPr/>
              <p:nvPr/>
            </p:nvSpPr>
            <p:spPr>
              <a:xfrm>
                <a:off x="4568396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noProof="0" dirty="0" smtClean="0">
                    <a:latin typeface="Segoe UI"/>
                  </a:rPr>
                  <a:t>j</a:t>
                </a:r>
                <a:endParaRPr kumimoji="0" lang="en-US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6" name="Rounded Rectangle 21"/>
              <p:cNvSpPr/>
              <p:nvPr/>
            </p:nvSpPr>
            <p:spPr>
              <a:xfrm>
                <a:off x="4870581" y="3301032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noProof="0" dirty="0">
                    <a:latin typeface="Segoe UI"/>
                  </a:rPr>
                  <a:t>k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7" name="Rounded Rectangle 22"/>
              <p:cNvSpPr/>
              <p:nvPr/>
            </p:nvSpPr>
            <p:spPr>
              <a:xfrm>
                <a:off x="5177292" y="3301032"/>
                <a:ext cx="425850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dirty="0">
                    <a:latin typeface="Segoe UI"/>
                  </a:rPr>
                  <a:t>l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8" name="Rounded Rectangle 23"/>
              <p:cNvSpPr/>
              <p:nvPr/>
            </p:nvSpPr>
            <p:spPr>
              <a:xfrm>
                <a:off x="3045672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z</a:t>
                </a:r>
              </a:p>
            </p:txBody>
          </p:sp>
          <p:sp>
            <p:nvSpPr>
              <p:cNvPr id="69" name="Rounded Rectangle 24"/>
              <p:cNvSpPr/>
              <p:nvPr/>
            </p:nvSpPr>
            <p:spPr>
              <a:xfrm>
                <a:off x="2585977" y="3830144"/>
                <a:ext cx="4281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73152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600" b="1" kern="0" dirty="0">
                    <a:latin typeface="Segoe UI"/>
                    <a:sym typeface="Wingdings"/>
                  </a:rPr>
                  <a:t></a:t>
                </a: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70" name="Rounded Rectangle 25"/>
              <p:cNvSpPr/>
              <p:nvPr/>
            </p:nvSpPr>
            <p:spPr>
              <a:xfrm>
                <a:off x="3350472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x</a:t>
                </a:r>
              </a:p>
            </p:txBody>
          </p:sp>
          <p:sp>
            <p:nvSpPr>
              <p:cNvPr id="71" name="Rounded Rectangle 26"/>
              <p:cNvSpPr/>
              <p:nvPr/>
            </p:nvSpPr>
            <p:spPr>
              <a:xfrm>
                <a:off x="3653449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c</a:t>
                </a:r>
              </a:p>
            </p:txBody>
          </p:sp>
          <p:sp>
            <p:nvSpPr>
              <p:cNvPr id="72" name="Rounded Rectangle 27"/>
              <p:cNvSpPr/>
              <p:nvPr/>
            </p:nvSpPr>
            <p:spPr>
              <a:xfrm>
                <a:off x="3958794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v</a:t>
                </a:r>
              </a:p>
            </p:txBody>
          </p:sp>
          <p:sp>
            <p:nvSpPr>
              <p:cNvPr id="73" name="Rounded Rectangle 28"/>
              <p:cNvSpPr/>
              <p:nvPr/>
            </p:nvSpPr>
            <p:spPr>
              <a:xfrm>
                <a:off x="4263595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b</a:t>
                </a:r>
              </a:p>
            </p:txBody>
          </p:sp>
          <p:sp>
            <p:nvSpPr>
              <p:cNvPr id="74" name="Rounded Rectangle 29"/>
              <p:cNvSpPr/>
              <p:nvPr/>
            </p:nvSpPr>
            <p:spPr>
              <a:xfrm>
                <a:off x="4568396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n</a:t>
                </a:r>
              </a:p>
            </p:txBody>
          </p:sp>
          <p:sp>
            <p:nvSpPr>
              <p:cNvPr id="75" name="Rounded Rectangle 30"/>
              <p:cNvSpPr/>
              <p:nvPr/>
            </p:nvSpPr>
            <p:spPr>
              <a:xfrm>
                <a:off x="4870581" y="3830144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m</a:t>
                </a:r>
              </a:p>
            </p:txBody>
          </p:sp>
          <p:sp>
            <p:nvSpPr>
              <p:cNvPr id="76" name="Rounded Rectangle 31"/>
              <p:cNvSpPr/>
              <p:nvPr/>
            </p:nvSpPr>
            <p:spPr>
              <a:xfrm>
                <a:off x="5177292" y="3830144"/>
                <a:ext cx="425850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Rounded Rectangle 32"/>
              <p:cNvSpPr/>
              <p:nvPr/>
            </p:nvSpPr>
            <p:spPr>
              <a:xfrm>
                <a:off x="2584219" y="4367251"/>
                <a:ext cx="571298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73152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&amp;123</a:t>
                </a:r>
              </a:p>
            </p:txBody>
          </p:sp>
          <p:sp>
            <p:nvSpPr>
              <p:cNvPr id="78" name="Rounded Rectangle 33"/>
              <p:cNvSpPr/>
              <p:nvPr/>
            </p:nvSpPr>
            <p:spPr>
              <a:xfrm>
                <a:off x="3189899" y="4367250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/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Rounded Rectangle 34"/>
              <p:cNvSpPr/>
              <p:nvPr/>
            </p:nvSpPr>
            <p:spPr>
              <a:xfrm>
                <a:off x="3498831" y="4367248"/>
                <a:ext cx="1191486" cy="505773"/>
              </a:xfrm>
              <a:prstGeom prst="roundRect">
                <a:avLst>
                  <a:gd name="adj" fmla="val 2012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kern="0" dirty="0" smtClean="0">
                    <a:latin typeface="Segoe UI"/>
                  </a:rPr>
                  <a:t>space</a:t>
                </a:r>
                <a:endParaRPr kumimoji="0" lang="en-US" sz="1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80" name="Rounded Rectangle 35"/>
              <p:cNvSpPr/>
              <p:nvPr/>
            </p:nvSpPr>
            <p:spPr>
              <a:xfrm>
                <a:off x="4718181" y="4367251"/>
                <a:ext cx="275754" cy="505773"/>
              </a:xfrm>
              <a:prstGeom prst="roundRect">
                <a:avLst>
                  <a:gd name="adj" fmla="val 3895"/>
                </a:avLst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kern="0" noProof="0" dirty="0" smtClean="0">
                    <a:latin typeface="Segoe UI"/>
                  </a:rPr>
                  <a:t>·</a:t>
                </a:r>
                <a:endParaRPr kumimoji="0" lang="en-US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81" name="Rounded Rectangle 36"/>
              <p:cNvSpPr/>
              <p:nvPr/>
            </p:nvSpPr>
            <p:spPr>
              <a:xfrm>
                <a:off x="5024892" y="4367251"/>
                <a:ext cx="578250" cy="505773"/>
              </a:xfrm>
              <a:prstGeom prst="roundRect">
                <a:avLst>
                  <a:gd name="adj" fmla="val 2012"/>
                </a:avLst>
              </a:prstGeom>
              <a:solidFill>
                <a:srgbClr val="FFFFFF">
                  <a:lumMod val="50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search</a:t>
                </a:r>
              </a:p>
            </p:txBody>
          </p:sp>
          <p:pic>
            <p:nvPicPr>
              <p:cNvPr id="82" name="Picture 3" descr="C:\Users\t-dantay\Documents\First24\arrowbox1.png"/>
              <p:cNvPicPr>
                <a:picLocks noChangeAspect="1" noChangeArrowheads="1"/>
              </p:cNvPicPr>
              <p:nvPr/>
            </p:nvPicPr>
            <p:blipFill>
              <a:blip r:embed="rId24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backgroundRemoval t="9375" b="89844" l="9375" r="9687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297093" y="4008957"/>
                <a:ext cx="186247" cy="186247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83" name="Notification"/>
          <p:cNvGrpSpPr/>
          <p:nvPr>
            <p:custDataLst>
              <p:custData r:id="rId11"/>
            </p:custDataLst>
          </p:nvPr>
        </p:nvGrpSpPr>
        <p:grpSpPr>
          <a:xfrm>
            <a:off x="8899720" y="5401773"/>
            <a:ext cx="3034910" cy="397854"/>
            <a:chOff x="3054545" y="3217998"/>
            <a:chExt cx="3034910" cy="397854"/>
          </a:xfrm>
        </p:grpSpPr>
        <p:sp>
          <p:nvSpPr>
            <p:cNvPr id="84" name="Background"/>
            <p:cNvSpPr/>
            <p:nvPr/>
          </p:nvSpPr>
          <p:spPr>
            <a:xfrm>
              <a:off x="3054545" y="3217998"/>
              <a:ext cx="3034910" cy="397854"/>
            </a:xfrm>
            <a:prstGeom prst="rect">
              <a:avLst/>
            </a:prstGeom>
            <a:solidFill>
              <a:srgbClr val="FFC000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0" rIns="4572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rPr>
                <a:t>12:38</a:t>
              </a:r>
            </a:p>
          </p:txBody>
        </p:sp>
        <p:sp>
          <p:nvSpPr>
            <p:cNvPr id="85" name="Content"/>
            <p:cNvSpPr txBox="1"/>
            <p:nvPr/>
          </p:nvSpPr>
          <p:spPr>
            <a:xfrm>
              <a:off x="3295068" y="3372237"/>
              <a:ext cx="904735" cy="221599"/>
            </a:xfrm>
            <a:prstGeom prst="rect">
              <a:avLst/>
            </a:prstGeom>
            <a:noFill/>
          </p:spPr>
          <p:txBody>
            <a:bodyPr wrap="none" lIns="45720" tIns="36576" rIns="91440" bIns="0" rtlCol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notification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6" name="MessageIcon" descr="C:\Users\t-dantay\Documents\WPIcons\appbar.feature.email.rest.png"/>
            <p:cNvPicPr>
              <a:picLocks noChangeAspect="1" noChangeArrowheads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89" t="26000" r="20640" b="26512"/>
            <a:stretch/>
          </p:blipFill>
          <p:spPr bwMode="auto">
            <a:xfrm>
              <a:off x="3112610" y="3437562"/>
              <a:ext cx="178987" cy="14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7" name="PageTitle"/>
          <p:cNvGrpSpPr/>
          <p:nvPr>
            <p:custDataLst>
              <p:custData r:id="rId12"/>
            </p:custDataLst>
          </p:nvPr>
        </p:nvGrpSpPr>
        <p:grpSpPr>
          <a:xfrm>
            <a:off x="4724400" y="5357374"/>
            <a:ext cx="3038698" cy="911018"/>
            <a:chOff x="3054545" y="660400"/>
            <a:chExt cx="3038698" cy="911018"/>
          </a:xfrm>
        </p:grpSpPr>
        <p:sp>
          <p:nvSpPr>
            <p:cNvPr id="88" name="Application Title"/>
            <p:cNvSpPr txBox="1"/>
            <p:nvPr/>
          </p:nvSpPr>
          <p:spPr>
            <a:xfrm>
              <a:off x="3054545" y="660400"/>
              <a:ext cx="3038697" cy="326243"/>
            </a:xfrm>
            <a:prstGeom prst="rect">
              <a:avLst/>
            </a:prstGeom>
            <a:noFill/>
          </p:spPr>
          <p:txBody>
            <a:bodyPr wrap="none" lIns="164592" tIns="155448" bIns="0" rtlCol="0">
              <a:noAutofit/>
            </a:bodyPr>
            <a:lstStyle/>
            <a:p>
              <a:r>
                <a:rPr lang="en-US" sz="1100" b="1" cap="all" dirty="0" smtClean="0">
                  <a:latin typeface="Segoe Light" pitchFamily="34" charset="0"/>
                  <a:ea typeface="Segoe UI" pitchFamily="34" charset="0"/>
                  <a:cs typeface="Segoe UI" pitchFamily="34" charset="0"/>
                </a:rPr>
                <a:t>Application title</a:t>
              </a:r>
              <a:endParaRPr lang="en-US" sz="1100" b="1" cap="all" dirty="0">
                <a:latin typeface="Segoe Light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9" name="Page Title"/>
            <p:cNvSpPr txBox="1"/>
            <p:nvPr/>
          </p:nvSpPr>
          <p:spPr>
            <a:xfrm>
              <a:off x="3055158" y="986643"/>
              <a:ext cx="3038085" cy="584775"/>
            </a:xfrm>
            <a:prstGeom prst="rect">
              <a:avLst/>
            </a:prstGeom>
            <a:noFill/>
          </p:spPr>
          <p:txBody>
            <a:bodyPr wrap="none" lIns="137160" rtlCol="0">
              <a:noAutofit/>
            </a:bodyPr>
            <a:lstStyle/>
            <a:p>
              <a:r>
                <a:rPr lang="en-US" sz="32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p</a:t>
              </a:r>
              <a:r>
                <a:rPr lang="en-US" sz="3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age </a:t>
              </a:r>
              <a:r>
                <a:rPr lang="en-US" sz="3200" dirty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</a:t>
              </a:r>
              <a:r>
                <a:rPr lang="en-US" sz="3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itle</a:t>
              </a:r>
              <a:endParaRPr lang="en-US" sz="3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95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631" y="135367"/>
            <a:ext cx="4337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背景</a:t>
            </a:r>
            <a:endParaRPr lang="zh-CN" altLang="en-US" sz="4400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5" name="Group 1"/>
          <p:cNvGrpSpPr/>
          <p:nvPr>
            <p:custDataLst>
              <p:custData r:id="rId1"/>
            </p:custDataLst>
          </p:nvPr>
        </p:nvGrpSpPr>
        <p:grpSpPr>
          <a:xfrm>
            <a:off x="36071" y="1958026"/>
            <a:ext cx="9142195" cy="4899974"/>
            <a:chOff x="0" y="1968055"/>
            <a:chExt cx="9142195" cy="4899974"/>
          </a:xfrm>
        </p:grpSpPr>
        <p:sp>
          <p:nvSpPr>
            <p:cNvPr id="6" name="Rectangle 2"/>
            <p:cNvSpPr/>
            <p:nvPr/>
          </p:nvSpPr>
          <p:spPr>
            <a:xfrm>
              <a:off x="0" y="6472934"/>
              <a:ext cx="9142195" cy="386081"/>
            </a:xfrm>
            <a:prstGeom prst="rect">
              <a:avLst/>
            </a:prstGeom>
            <a:gradFill flip="none" rotWithShape="1">
              <a:gsLst>
                <a:gs pos="0">
                  <a:srgbClr val="000000">
                    <a:lumMod val="65000"/>
                    <a:lumOff val="35000"/>
                    <a:alpha val="9000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0" scaled="1"/>
              <a:tileRect/>
            </a:gradFill>
            <a:ln w="3175">
              <a:solidFill>
                <a:srgbClr val="000000">
                  <a:alpha val="58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3"/>
            <p:cNvSpPr/>
            <p:nvPr/>
          </p:nvSpPr>
          <p:spPr>
            <a:xfrm>
              <a:off x="8055858" y="6636572"/>
              <a:ext cx="111796" cy="113714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4"/>
            <p:cNvSpPr/>
            <p:nvPr/>
          </p:nvSpPr>
          <p:spPr>
            <a:xfrm>
              <a:off x="7862753" y="6636572"/>
              <a:ext cx="111796" cy="113714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ounded Rectangle 5"/>
            <p:cNvSpPr/>
            <p:nvPr/>
          </p:nvSpPr>
          <p:spPr>
            <a:xfrm>
              <a:off x="462665" y="6483091"/>
              <a:ext cx="587821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6000">
                  <a:srgbClr val="FFFFFF">
                    <a:alpha val="33000"/>
                  </a:srgbClr>
                </a:gs>
                <a:gs pos="52000">
                  <a:srgbClr val="FFFFFF">
                    <a:lumMod val="95000"/>
                    <a:alpha val="0"/>
                  </a:srgbClr>
                </a:gs>
              </a:gsLst>
              <a:lin ang="3900000" scaled="0"/>
              <a:tileRect/>
            </a:gradFill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6"/>
            <p:cNvGrpSpPr/>
            <p:nvPr/>
          </p:nvGrpSpPr>
          <p:grpSpPr>
            <a:xfrm>
              <a:off x="598219" y="6536431"/>
              <a:ext cx="322685" cy="271780"/>
              <a:chOff x="1109662" y="6184106"/>
              <a:chExt cx="302419" cy="228601"/>
            </a:xfrm>
          </p:grpSpPr>
          <p:sp>
            <p:nvSpPr>
              <p:cNvPr id="69" name="Rectangle 65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ectangle 66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7"/>
            <p:cNvGrpSpPr/>
            <p:nvPr/>
          </p:nvGrpSpPr>
          <p:grpSpPr>
            <a:xfrm>
              <a:off x="2491137" y="6533892"/>
              <a:ext cx="322685" cy="271780"/>
              <a:chOff x="1109662" y="6184106"/>
              <a:chExt cx="302419" cy="228601"/>
            </a:xfrm>
          </p:grpSpPr>
          <p:sp>
            <p:nvSpPr>
              <p:cNvPr id="67" name="Rectangle 63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ectangle 64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Rounded Rectangle 8"/>
            <p:cNvSpPr/>
            <p:nvPr/>
          </p:nvSpPr>
          <p:spPr>
            <a:xfrm>
              <a:off x="1723803" y="6483105"/>
              <a:ext cx="592013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32000">
                  <a:srgbClr val="FFFFFF"/>
                </a:gs>
                <a:gs pos="81000">
                  <a:srgbClr val="FFFFFF">
                    <a:lumMod val="95000"/>
                    <a:alpha val="19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ounded Rectangle 9"/>
            <p:cNvSpPr/>
            <p:nvPr/>
          </p:nvSpPr>
          <p:spPr>
            <a:xfrm>
              <a:off x="1723804" y="6483090"/>
              <a:ext cx="553901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32000">
                  <a:srgbClr val="FFFFFF"/>
                </a:gs>
                <a:gs pos="81000">
                  <a:srgbClr val="FFFFFF">
                    <a:lumMod val="95000"/>
                    <a:alpha val="19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ed Rectangle 10"/>
            <p:cNvSpPr/>
            <p:nvPr/>
          </p:nvSpPr>
          <p:spPr>
            <a:xfrm>
              <a:off x="1723802" y="6483090"/>
              <a:ext cx="515788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4000">
                  <a:srgbClr val="FFFFFF">
                    <a:alpha val="50000"/>
                  </a:srgbClr>
                </a:gs>
                <a:gs pos="60000">
                  <a:srgbClr val="FFFFFF">
                    <a:lumMod val="95000"/>
                    <a:alpha val="24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63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1"/>
            <p:cNvGrpSpPr/>
            <p:nvPr/>
          </p:nvGrpSpPr>
          <p:grpSpPr>
            <a:xfrm>
              <a:off x="1817816" y="6536431"/>
              <a:ext cx="322685" cy="271780"/>
              <a:chOff x="1109662" y="6184106"/>
              <a:chExt cx="302419" cy="228601"/>
            </a:xfrm>
          </p:grpSpPr>
          <p:sp>
            <p:nvSpPr>
              <p:cNvPr id="65" name="Rectangle 61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 62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Oval 12"/>
            <p:cNvSpPr/>
            <p:nvPr/>
          </p:nvSpPr>
          <p:spPr>
            <a:xfrm>
              <a:off x="3166509" y="6549234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3"/>
            <p:cNvSpPr/>
            <p:nvPr/>
          </p:nvSpPr>
          <p:spPr>
            <a:xfrm>
              <a:off x="1265973" y="6559394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4"/>
            <p:cNvSpPr/>
            <p:nvPr/>
          </p:nvSpPr>
          <p:spPr>
            <a:xfrm>
              <a:off x="7644400" y="6667460"/>
              <a:ext cx="98333" cy="58980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ounded Rectangle 15"/>
            <p:cNvSpPr/>
            <p:nvPr/>
          </p:nvSpPr>
          <p:spPr>
            <a:xfrm>
              <a:off x="3601028" y="6482015"/>
              <a:ext cx="587821" cy="365760"/>
            </a:xfrm>
            <a:prstGeom prst="roundRect">
              <a:avLst>
                <a:gd name="adj" fmla="val 6250"/>
              </a:avLst>
            </a:prstGeom>
            <a:noFill/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ed Rectangle 16"/>
            <p:cNvSpPr/>
            <p:nvPr/>
          </p:nvSpPr>
          <p:spPr>
            <a:xfrm>
              <a:off x="3603586" y="6482032"/>
              <a:ext cx="549249" cy="365760"/>
            </a:xfrm>
            <a:prstGeom prst="roundRect">
              <a:avLst>
                <a:gd name="adj" fmla="val 6250"/>
              </a:avLst>
            </a:prstGeom>
            <a:noFill/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17"/>
            <p:cNvSpPr/>
            <p:nvPr/>
          </p:nvSpPr>
          <p:spPr>
            <a:xfrm>
              <a:off x="3603585" y="6484573"/>
              <a:ext cx="508594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6000">
                  <a:srgbClr val="FFFFFF">
                    <a:alpha val="33000"/>
                  </a:srgbClr>
                </a:gs>
                <a:gs pos="52000">
                  <a:srgbClr val="FFFFFF">
                    <a:lumMod val="95000"/>
                    <a:alpha val="0"/>
                  </a:srgbClr>
                </a:gs>
              </a:gsLst>
              <a:lin ang="3900000" scaled="0"/>
              <a:tileRect/>
            </a:gradFill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ounded Rectangle 18"/>
            <p:cNvSpPr/>
            <p:nvPr/>
          </p:nvSpPr>
          <p:spPr>
            <a:xfrm>
              <a:off x="1805" y="2188030"/>
              <a:ext cx="3963690" cy="4283709"/>
            </a:xfrm>
            <a:prstGeom prst="roundRect">
              <a:avLst>
                <a:gd name="adj" fmla="val 1422"/>
              </a:avLst>
            </a:prstGeom>
            <a:gradFill flip="none" rotWithShape="1">
              <a:gsLst>
                <a:gs pos="0">
                  <a:srgbClr val="FFFFFF">
                    <a:lumMod val="50000"/>
                    <a:alpha val="47000"/>
                  </a:srgbClr>
                </a:gs>
                <a:gs pos="46000">
                  <a:srgbClr val="000000">
                    <a:lumMod val="85000"/>
                    <a:lumOff val="15000"/>
                    <a:alpha val="81000"/>
                  </a:srgbClr>
                </a:gs>
                <a:gs pos="100000">
                  <a:srgbClr val="FFFFFF">
                    <a:lumMod val="50000"/>
                    <a:alpha val="57000"/>
                  </a:srgbClr>
                </a:gs>
              </a:gsLst>
              <a:lin ang="16200000" scaled="1"/>
              <a:tileRect/>
            </a:gradFill>
            <a:ln w="3175">
              <a:solidFill>
                <a:srgbClr val="000000">
                  <a:alpha val="59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" name="Group 19"/>
            <p:cNvGrpSpPr/>
            <p:nvPr/>
          </p:nvGrpSpPr>
          <p:grpSpPr>
            <a:xfrm>
              <a:off x="3692948" y="6536430"/>
              <a:ext cx="322685" cy="271780"/>
              <a:chOff x="1109662" y="6184106"/>
              <a:chExt cx="302419" cy="228601"/>
            </a:xfrm>
          </p:grpSpPr>
          <p:sp>
            <p:nvSpPr>
              <p:cNvPr id="63" name="Rectangle 59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60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Rectangle 20"/>
            <p:cNvSpPr/>
            <p:nvPr/>
          </p:nvSpPr>
          <p:spPr>
            <a:xfrm>
              <a:off x="9017402" y="6483090"/>
              <a:ext cx="124793" cy="361482"/>
            </a:xfrm>
            <a:prstGeom prst="rect">
              <a:avLst/>
            </a:prstGeom>
            <a:gradFill>
              <a:gsLst>
                <a:gs pos="0">
                  <a:srgbClr val="FFFFFF">
                    <a:alpha val="84000"/>
                  </a:srgbClr>
                </a:gs>
                <a:gs pos="32000">
                  <a:srgbClr val="FFFFFF">
                    <a:alpha val="0"/>
                  </a:srgbClr>
                </a:gs>
                <a:gs pos="100000">
                  <a:srgbClr val="FFFFFF">
                    <a:alpha val="40000"/>
                  </a:srgbClr>
                </a:gs>
              </a:gsLst>
              <a:lin ang="3000000" scaled="0"/>
            </a:gradFill>
            <a:ln w="3175">
              <a:solidFill>
                <a:srgbClr val="FFFFFF">
                  <a:alpha val="52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1"/>
            <p:cNvSpPr/>
            <p:nvPr/>
          </p:nvSpPr>
          <p:spPr>
            <a:xfrm>
              <a:off x="8208306" y="6492546"/>
              <a:ext cx="724355" cy="375483"/>
            </a:xfrm>
            <a:prstGeom prst="rect">
              <a:avLst/>
            </a:prstGeom>
          </p:spPr>
          <p:txBody>
            <a:bodyPr wrap="none" lIns="97531" tIns="48766" rIns="97531" bIns="48766">
              <a:spAutoFit/>
            </a:bodyPr>
            <a:lstStyle/>
            <a:p>
              <a:pPr algn="just"/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3:00PM</a:t>
              </a:r>
            </a:p>
            <a:p>
              <a:pPr algn="just"/>
              <a:r>
                <a:rPr lang="en-US" sz="9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3/14/2011</a:t>
              </a:r>
              <a:endParaRPr lang="en-US" sz="900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Oval 22"/>
            <p:cNvSpPr/>
            <p:nvPr/>
          </p:nvSpPr>
          <p:spPr>
            <a:xfrm>
              <a:off x="50149" y="6492812"/>
              <a:ext cx="355716" cy="34250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95000"/>
                  </a:srgbClr>
                </a:gs>
                <a:gs pos="49000">
                  <a:srgbClr val="FFFFFF">
                    <a:lumMod val="75000"/>
                    <a:alpha val="0"/>
                  </a:srgbClr>
                </a:gs>
                <a:gs pos="100000">
                  <a:srgbClr val="FFFFFF">
                    <a:lumMod val="95000"/>
                    <a:alpha val="88000"/>
                  </a:srgbClr>
                </a:gs>
              </a:gsLst>
              <a:lin ang="5400000" scaled="0"/>
              <a:tileRect/>
            </a:gradFill>
            <a:ln w="3175">
              <a:solidFill>
                <a:srgbClr val="FFFFFF">
                  <a:alpha val="46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3"/>
            <p:cNvGrpSpPr/>
            <p:nvPr/>
          </p:nvGrpSpPr>
          <p:grpSpPr>
            <a:xfrm>
              <a:off x="126959" y="6567743"/>
              <a:ext cx="208519" cy="222370"/>
              <a:chOff x="4463988" y="6163995"/>
              <a:chExt cx="208519" cy="222370"/>
            </a:xfrm>
          </p:grpSpPr>
          <p:sp>
            <p:nvSpPr>
              <p:cNvPr id="59" name="Flowchart: Stored Data 55"/>
              <p:cNvSpPr/>
              <p:nvPr/>
            </p:nvSpPr>
            <p:spPr>
              <a:xfrm rot="6015054">
                <a:off x="4478523" y="6167039"/>
                <a:ext cx="97619" cy="91532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Flowchart: Stored Data 56"/>
              <p:cNvSpPr/>
              <p:nvPr/>
            </p:nvSpPr>
            <p:spPr>
              <a:xfrm rot="6015054">
                <a:off x="4460944" y="6261711"/>
                <a:ext cx="97619" cy="91532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Flowchart: Stored Data 57"/>
              <p:cNvSpPr/>
              <p:nvPr/>
            </p:nvSpPr>
            <p:spPr>
              <a:xfrm rot="16763420">
                <a:off x="4579090" y="6197831"/>
                <a:ext cx="96257" cy="90577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Flowchart: Stored Data 58"/>
              <p:cNvSpPr/>
              <p:nvPr/>
            </p:nvSpPr>
            <p:spPr>
              <a:xfrm rot="16763420">
                <a:off x="4561764" y="6292267"/>
                <a:ext cx="97619" cy="90577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Rounded Rectangle 24"/>
            <p:cNvSpPr/>
            <p:nvPr/>
          </p:nvSpPr>
          <p:spPr>
            <a:xfrm>
              <a:off x="72951" y="2273755"/>
              <a:ext cx="2286744" cy="4147185"/>
            </a:xfrm>
            <a:prstGeom prst="roundRect">
              <a:avLst>
                <a:gd name="adj" fmla="val 2508"/>
              </a:avLst>
            </a:prstGeom>
            <a:solidFill>
              <a:srgbClr val="FFFFFF"/>
            </a:solidFill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5"/>
            <p:cNvSpPr/>
            <p:nvPr/>
          </p:nvSpPr>
          <p:spPr>
            <a:xfrm>
              <a:off x="174583" y="6123278"/>
              <a:ext cx="2063151" cy="216382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r>
                <a:rPr lang="en-US" sz="1000" i="1" dirty="0" smtClean="0">
                  <a:solidFill>
                    <a:srgbClr val="000000"/>
                  </a:solidFill>
                </a:rPr>
                <a:t>Search programs and files</a:t>
              </a:r>
              <a:endParaRPr lang="en-US" sz="1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30" name="Group 22"/>
            <p:cNvGrpSpPr/>
            <p:nvPr/>
          </p:nvGrpSpPr>
          <p:grpSpPr>
            <a:xfrm>
              <a:off x="2071796" y="6183886"/>
              <a:ext cx="94576" cy="100109"/>
              <a:chOff x="6121730" y="694705"/>
              <a:chExt cx="100940" cy="106880"/>
            </a:xfrm>
          </p:grpSpPr>
          <p:cxnSp>
            <p:nvCxnSpPr>
              <p:cNvPr id="57" name="Straight Connector 53"/>
              <p:cNvCxnSpPr/>
              <p:nvPr/>
            </p:nvCxnSpPr>
            <p:spPr>
              <a:xfrm rot="5400000" flipH="1" flipV="1">
                <a:off x="6121730" y="748146"/>
                <a:ext cx="53439" cy="53439"/>
              </a:xfrm>
              <a:prstGeom prst="line">
                <a:avLst/>
              </a:prstGeom>
              <a:ln w="19050">
                <a:solidFill>
                  <a:srgbClr val="FFFFFF">
                    <a:lumMod val="65000"/>
                  </a:srgbClr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sp>
            <p:nvSpPr>
              <p:cNvPr id="58" name="Oval 54"/>
              <p:cNvSpPr/>
              <p:nvPr/>
            </p:nvSpPr>
            <p:spPr>
              <a:xfrm>
                <a:off x="6145480" y="694705"/>
                <a:ext cx="77190" cy="77190"/>
              </a:xfrm>
              <a:prstGeom prst="ellipse">
                <a:avLst/>
              </a:prstGeom>
              <a:solidFill>
                <a:srgbClr val="FFFFFF"/>
              </a:solidFill>
              <a:ln w="15875">
                <a:solidFill>
                  <a:srgbClr val="FFFFFF">
                    <a:lumMod val="65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Rectangle 12"/>
            <p:cNvSpPr/>
            <p:nvPr/>
          </p:nvSpPr>
          <p:spPr>
            <a:xfrm>
              <a:off x="2429600" y="6123278"/>
              <a:ext cx="775977" cy="214718"/>
            </a:xfrm>
            <a:prstGeom prst="rect">
              <a:avLst/>
            </a:prstGeom>
            <a:gradFill flip="none" rotWithShape="1">
              <a:gsLst>
                <a:gs pos="51000">
                  <a:srgbClr val="FFFFFF">
                    <a:lumMod val="85000"/>
                  </a:srgbClr>
                </a:gs>
                <a:gs pos="50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12"/>
            <p:cNvSpPr/>
            <p:nvPr/>
          </p:nvSpPr>
          <p:spPr>
            <a:xfrm>
              <a:off x="3205579" y="6123278"/>
              <a:ext cx="133290" cy="214718"/>
            </a:xfrm>
            <a:prstGeom prst="rect">
              <a:avLst/>
            </a:prstGeom>
            <a:gradFill flip="none" rotWithShape="1">
              <a:gsLst>
                <a:gs pos="51000">
                  <a:srgbClr val="FFFFFF">
                    <a:lumMod val="85000"/>
                  </a:srgbClr>
                </a:gs>
                <a:gs pos="50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29"/>
            <p:cNvSpPr/>
            <p:nvPr/>
          </p:nvSpPr>
          <p:spPr>
            <a:xfrm>
              <a:off x="2810378" y="1968055"/>
              <a:ext cx="585973" cy="612297"/>
            </a:xfrm>
            <a:prstGeom prst="round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0"/>
            <p:cNvSpPr/>
            <p:nvPr/>
          </p:nvSpPr>
          <p:spPr>
            <a:xfrm rot="16200000" flipV="1">
              <a:off x="185832" y="5825181"/>
              <a:ext cx="76462" cy="48783"/>
            </a:xfrm>
            <a:prstGeom prst="triangle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1"/>
            <p:cNvCxnSpPr/>
            <p:nvPr/>
          </p:nvCxnSpPr>
          <p:spPr>
            <a:xfrm flipV="1">
              <a:off x="179346" y="3071953"/>
              <a:ext cx="2068553" cy="2499"/>
            </a:xfrm>
            <a:prstGeom prst="line">
              <a:avLst/>
            </a:prstGeom>
            <a:ln w="3175">
              <a:solidFill>
                <a:srgbClr val="FFFFFF">
                  <a:lumMod val="85000"/>
                </a:srgbClr>
              </a:solidFill>
            </a:ln>
          </p:spPr>
          <p:style>
            <a:lnRef idx="1">
              <a:srgbClr val="4F81BD"/>
            </a:lnRef>
            <a:fillRef idx="0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</p:cxnSp>
        <p:sp>
          <p:nvSpPr>
            <p:cNvPr id="36" name="TextBox 32"/>
            <p:cNvSpPr txBox="1"/>
            <p:nvPr/>
          </p:nvSpPr>
          <p:spPr>
            <a:xfrm>
              <a:off x="406760" y="5741355"/>
              <a:ext cx="942398" cy="267778"/>
            </a:xfrm>
            <a:prstGeom prst="rect">
              <a:avLst/>
            </a:prstGeom>
            <a:noFill/>
          </p:spPr>
          <p:txBody>
            <a:bodyPr wrap="none" lIns="97531" tIns="48766" rIns="97531" bIns="48766" rtlCol="0">
              <a:spAutoFit/>
            </a:bodyPr>
            <a:lstStyle/>
            <a:p>
              <a:r>
                <a:rPr lang="en-US" sz="1050" b="1" dirty="0" smtClean="0"/>
                <a:t>All Programs</a:t>
              </a:r>
              <a:endParaRPr lang="en-US" sz="1050" b="1" dirty="0"/>
            </a:p>
          </p:txBody>
        </p:sp>
        <p:sp>
          <p:nvSpPr>
            <p:cNvPr id="37" name="Isosceles Triangle 33"/>
            <p:cNvSpPr/>
            <p:nvPr/>
          </p:nvSpPr>
          <p:spPr>
            <a:xfrm rot="16200000" flipV="1">
              <a:off x="3214448" y="6208590"/>
              <a:ext cx="111759" cy="48783"/>
            </a:xfrm>
            <a:prstGeom prst="triangle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65000"/>
                  <a:lumOff val="35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4"/>
            <p:cNvSpPr/>
            <p:nvPr/>
          </p:nvSpPr>
          <p:spPr>
            <a:xfrm>
              <a:off x="162840" y="2396256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5"/>
            <p:cNvSpPr/>
            <p:nvPr/>
          </p:nvSpPr>
          <p:spPr>
            <a:xfrm>
              <a:off x="162840" y="3169591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Oval 36"/>
            <p:cNvSpPr/>
            <p:nvPr/>
          </p:nvSpPr>
          <p:spPr>
            <a:xfrm>
              <a:off x="162840" y="3544732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Oval 37"/>
            <p:cNvSpPr/>
            <p:nvPr/>
          </p:nvSpPr>
          <p:spPr>
            <a:xfrm>
              <a:off x="162840" y="3907647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38"/>
            <p:cNvSpPr/>
            <p:nvPr/>
          </p:nvSpPr>
          <p:spPr>
            <a:xfrm>
              <a:off x="162840" y="4282153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39"/>
            <p:cNvSpPr/>
            <p:nvPr/>
          </p:nvSpPr>
          <p:spPr>
            <a:xfrm>
              <a:off x="162840" y="4666448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0"/>
            <p:cNvSpPr/>
            <p:nvPr/>
          </p:nvSpPr>
          <p:spPr>
            <a:xfrm>
              <a:off x="162840" y="5053019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1"/>
            <p:cNvSpPr/>
            <p:nvPr/>
          </p:nvSpPr>
          <p:spPr>
            <a:xfrm>
              <a:off x="2464636" y="6014106"/>
              <a:ext cx="756415" cy="332395"/>
            </a:xfrm>
            <a:prstGeom prst="rect">
              <a:avLst/>
            </a:prstGeom>
          </p:spPr>
          <p:txBody>
            <a:bodyPr wrap="none" lIns="97531" tIns="48766" rIns="97531" bIns="48766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Segoe UI" pitchFamily="34" charset="0"/>
                  <a:cs typeface="Segoe UI" pitchFamily="34" charset="0"/>
                </a:rPr>
                <a:t>Shut Down</a:t>
              </a:r>
            </a:p>
          </p:txBody>
        </p:sp>
        <p:sp>
          <p:nvSpPr>
            <p:cNvPr id="46" name="TextBox 42"/>
            <p:cNvSpPr txBox="1"/>
            <p:nvPr/>
          </p:nvSpPr>
          <p:spPr>
            <a:xfrm>
              <a:off x="2418341" y="2640147"/>
              <a:ext cx="1506503" cy="2868474"/>
            </a:xfrm>
            <a:prstGeom prst="rect">
              <a:avLst/>
            </a:prstGeom>
            <a:noFill/>
          </p:spPr>
          <p:txBody>
            <a:bodyPr wrap="square" lIns="97531" tIns="48766" rIns="97531" bIns="48766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9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Username</a:t>
              </a:r>
              <a:endParaRPr lang="en-US" sz="900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Documents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Pictures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Music</a:t>
              </a:r>
              <a:endParaRPr lang="en-US" sz="9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Games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Computer</a:t>
              </a:r>
              <a:endParaRPr lang="en-US" sz="9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Control Panel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Devices and Printers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Default Programs</a:t>
              </a:r>
            </a:p>
            <a:p>
              <a:pPr>
                <a:lnSpc>
                  <a:spcPct val="200000"/>
                </a:lnSpc>
              </a:pPr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Help and Support</a:t>
              </a:r>
              <a:endParaRPr lang="en-US" sz="9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cxnSp>
          <p:nvCxnSpPr>
            <p:cNvPr id="47" name="Straight Connector 43"/>
            <p:cNvCxnSpPr/>
            <p:nvPr/>
          </p:nvCxnSpPr>
          <p:spPr>
            <a:xfrm>
              <a:off x="2478250" y="3826527"/>
              <a:ext cx="1324632" cy="441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4F81BD"/>
            </a:lnRef>
            <a:fillRef idx="0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</p:cxnSp>
        <p:sp>
          <p:nvSpPr>
            <p:cNvPr id="48" name="TextBox 44"/>
            <p:cNvSpPr txBox="1"/>
            <p:nvPr/>
          </p:nvSpPr>
          <p:spPr>
            <a:xfrm>
              <a:off x="410610" y="2207395"/>
              <a:ext cx="1742974" cy="3176250"/>
            </a:xfrm>
            <a:prstGeom prst="rect">
              <a:avLst/>
            </a:prstGeom>
            <a:noFill/>
          </p:spPr>
          <p:txBody>
            <a:bodyPr wrap="square" lIns="97531" tIns="48766" rIns="97531" bIns="48766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Pinned 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Pinned 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  <a:p>
              <a:pPr>
                <a:lnSpc>
                  <a:spcPct val="250000"/>
                </a:lnSpc>
              </a:pPr>
              <a:r>
                <a:rPr lang="en-US" sz="1000" dirty="0" smtClean="0">
                  <a:latin typeface="Segoe UI" pitchFamily="34" charset="0"/>
                  <a:cs typeface="Segoe UI" pitchFamily="34" charset="0"/>
                </a:rPr>
                <a:t>Application</a:t>
              </a:r>
            </a:p>
          </p:txBody>
        </p:sp>
        <p:sp>
          <p:nvSpPr>
            <p:cNvPr id="49" name="Oval 45"/>
            <p:cNvSpPr/>
            <p:nvPr/>
          </p:nvSpPr>
          <p:spPr>
            <a:xfrm>
              <a:off x="162840" y="2773447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Straight Connector 46"/>
            <p:cNvCxnSpPr/>
            <p:nvPr/>
          </p:nvCxnSpPr>
          <p:spPr>
            <a:xfrm flipV="1">
              <a:off x="179346" y="5688153"/>
              <a:ext cx="2068553" cy="2499"/>
            </a:xfrm>
            <a:prstGeom prst="line">
              <a:avLst/>
            </a:prstGeom>
            <a:ln w="3175">
              <a:solidFill>
                <a:srgbClr val="FFFFFF">
                  <a:lumMod val="85000"/>
                </a:srgbClr>
              </a:solidFill>
            </a:ln>
          </p:spPr>
          <p:style>
            <a:lnRef idx="1">
              <a:srgbClr val="4F81BD"/>
            </a:lnRef>
            <a:fillRef idx="0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</p:cxnSp>
        <p:sp>
          <p:nvSpPr>
            <p:cNvPr id="51" name="Isosceles Triangle 47"/>
            <p:cNvSpPr/>
            <p:nvPr/>
          </p:nvSpPr>
          <p:spPr>
            <a:xfrm rot="16200000" flipV="1">
              <a:off x="2147348" y="5142342"/>
              <a:ext cx="76462" cy="48783"/>
            </a:xfrm>
            <a:prstGeom prst="triangle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52" name="Isosceles Triangle 48"/>
            <p:cNvSpPr/>
            <p:nvPr/>
          </p:nvSpPr>
          <p:spPr>
            <a:xfrm rot="16200000" flipV="1">
              <a:off x="2147348" y="2862271"/>
              <a:ext cx="76462" cy="48783"/>
            </a:xfrm>
            <a:prstGeom prst="triangle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53" name="Isosceles Triangle 49"/>
            <p:cNvSpPr/>
            <p:nvPr/>
          </p:nvSpPr>
          <p:spPr>
            <a:xfrm rot="16200000" flipV="1">
              <a:off x="2147348" y="2516831"/>
              <a:ext cx="76462" cy="48783"/>
            </a:xfrm>
            <a:prstGeom prst="triangle">
              <a:avLst/>
            </a:prstGeom>
            <a:solidFill>
              <a:srgbClr val="000000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0"/>
            <p:cNvSpPr/>
            <p:nvPr/>
          </p:nvSpPr>
          <p:spPr>
            <a:xfrm>
              <a:off x="83113" y="6014539"/>
              <a:ext cx="2266416" cy="8128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noFill/>
            </a:ln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1"/>
            <p:cNvCxnSpPr/>
            <p:nvPr/>
          </p:nvCxnSpPr>
          <p:spPr>
            <a:xfrm>
              <a:off x="2478250" y="4369452"/>
              <a:ext cx="1324632" cy="441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4F81BD"/>
            </a:lnRef>
            <a:fillRef idx="0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</p:cxnSp>
        <p:pic>
          <p:nvPicPr>
            <p:cNvPr id="56" name="Picture 2" descr="C:\Users\t-dantay\Documents\Placeholders\user.png"/>
            <p:cNvPicPr>
              <a:picLocks noChangeAspect="1" noChangeArrowheads="1"/>
            </p:cNvPicPr>
            <p:nvPr>
              <p:custDataLst>
                <p:custData r:id="rId20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247" y="2082410"/>
              <a:ext cx="331508" cy="362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SharePoint"/>
          <p:cNvGrpSpPr/>
          <p:nvPr>
            <p:custDataLst>
              <p:custData r:id="rId2"/>
            </p:custDataLst>
          </p:nvPr>
        </p:nvGrpSpPr>
        <p:grpSpPr>
          <a:xfrm>
            <a:off x="3276684" y="135367"/>
            <a:ext cx="8820062" cy="6615046"/>
            <a:chOff x="0" y="0"/>
            <a:chExt cx="9144000" cy="6858000"/>
          </a:xfrm>
        </p:grpSpPr>
        <p:grpSp>
          <p:nvGrpSpPr>
            <p:cNvPr id="72" name="Group 2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106" name="Rectangle 36"/>
              <p:cNvSpPr/>
              <p:nvPr/>
            </p:nvSpPr>
            <p:spPr>
              <a:xfrm>
                <a:off x="0" y="0"/>
                <a:ext cx="9144000" cy="685800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050" kern="0" dirty="0">
                  <a:solidFill>
                    <a:prstClr val="white"/>
                  </a:solidFill>
                  <a:latin typeface="Segoe UI"/>
                </a:endParaRPr>
              </a:p>
            </p:txBody>
          </p:sp>
          <p:sp>
            <p:nvSpPr>
              <p:cNvPr id="107" name="WindowTitle"/>
              <p:cNvSpPr txBox="1"/>
              <p:nvPr/>
            </p:nvSpPr>
            <p:spPr>
              <a:xfrm>
                <a:off x="22515" y="22341"/>
                <a:ext cx="1201611" cy="230832"/>
              </a:xfrm>
              <a:prstGeom prst="rect">
                <a:avLst/>
              </a:prstGeom>
              <a:noFill/>
            </p:spPr>
            <p:txBody>
              <a:bodyPr wrap="none" lIns="91440" tIns="18288" rIns="91440" bIns="27432" rtlCol="0" anchor="ctr" anchorCtr="0">
                <a:spAutoFit/>
              </a:bodyPr>
              <a:lstStyle/>
              <a:p>
                <a:r>
                  <a:rPr lang="en-US" sz="1200" dirty="0" smtClean="0">
                    <a:solidFill>
                      <a:prstClr val="white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SharePoint Site</a:t>
                </a:r>
              </a:p>
            </p:txBody>
          </p:sp>
          <p:sp>
            <p:nvSpPr>
              <p:cNvPr id="108" name="UrlBar"/>
              <p:cNvSpPr/>
              <p:nvPr/>
            </p:nvSpPr>
            <p:spPr>
              <a:xfrm>
                <a:off x="923925" y="340846"/>
                <a:ext cx="7142930" cy="228600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r>
                  <a:rPr 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rPr>
                  <a:t>http://sharepoint/url</a:t>
                </a:r>
                <a:endParaRPr lang="en-US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UI"/>
                </a:endParaRPr>
              </a:p>
            </p:txBody>
          </p:sp>
          <p:grpSp>
            <p:nvGrpSpPr>
              <p:cNvPr id="109" name="Group 39"/>
              <p:cNvGrpSpPr/>
              <p:nvPr/>
            </p:nvGrpSpPr>
            <p:grpSpPr>
              <a:xfrm>
                <a:off x="81598" y="286385"/>
                <a:ext cx="320040" cy="316520"/>
                <a:chOff x="72073" y="221749"/>
                <a:chExt cx="320040" cy="316520"/>
              </a:xfrm>
            </p:grpSpPr>
            <p:sp>
              <p:nvSpPr>
                <p:cNvPr id="125" name="Oval 55"/>
                <p:cNvSpPr/>
                <p:nvPr/>
              </p:nvSpPr>
              <p:spPr>
                <a:xfrm>
                  <a:off x="72073" y="221749"/>
                  <a:ext cx="320040" cy="316520"/>
                </a:xfrm>
                <a:prstGeom prst="ellipse">
                  <a:avLst/>
                </a:prstGeom>
                <a:gradFill flip="none" rotWithShape="1">
                  <a:gsLst>
                    <a:gs pos="91000">
                      <a:srgbClr val="FFFFFF">
                        <a:lumMod val="85000"/>
                      </a:srgbClr>
                    </a:gs>
                    <a:gs pos="36000">
                      <a:srgbClr val="FFFFFF">
                        <a:lumMod val="95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  <a:tileRect/>
                </a:gradFill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effectLst/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u="sng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Left Arrow 56"/>
                <p:cNvSpPr/>
                <p:nvPr/>
              </p:nvSpPr>
              <p:spPr>
                <a:xfrm>
                  <a:off x="109358" y="275511"/>
                  <a:ext cx="223134" cy="208997"/>
                </a:xfrm>
                <a:prstGeom prst="leftArrow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1050" kern="0">
                    <a:solidFill>
                      <a:prstClr val="white"/>
                    </a:solidFill>
                    <a:latin typeface="Segoe UI"/>
                  </a:endParaRPr>
                </a:p>
              </p:txBody>
            </p:sp>
          </p:grpSp>
          <p:grpSp>
            <p:nvGrpSpPr>
              <p:cNvPr id="110" name="Group 40"/>
              <p:cNvGrpSpPr/>
              <p:nvPr/>
            </p:nvGrpSpPr>
            <p:grpSpPr>
              <a:xfrm>
                <a:off x="453671" y="286384"/>
                <a:ext cx="320040" cy="316520"/>
                <a:chOff x="444146" y="221748"/>
                <a:chExt cx="320040" cy="316520"/>
              </a:xfrm>
            </p:grpSpPr>
            <p:sp>
              <p:nvSpPr>
                <p:cNvPr id="123" name="Oval 53"/>
                <p:cNvSpPr/>
                <p:nvPr/>
              </p:nvSpPr>
              <p:spPr>
                <a:xfrm>
                  <a:off x="444146" y="221748"/>
                  <a:ext cx="320040" cy="316520"/>
                </a:xfrm>
                <a:prstGeom prst="ellipse">
                  <a:avLst/>
                </a:prstGeom>
                <a:gradFill flip="none" rotWithShape="1">
                  <a:gsLst>
                    <a:gs pos="91000">
                      <a:srgbClr val="FFFFFF">
                        <a:lumMod val="85000"/>
                      </a:srgbClr>
                    </a:gs>
                    <a:gs pos="36000">
                      <a:srgbClr val="FFFFFF">
                        <a:lumMod val="95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  <a:tileRect/>
                </a:gradFill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effectLst/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u="sng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" name="Right Arrow 54"/>
                <p:cNvSpPr/>
                <p:nvPr/>
              </p:nvSpPr>
              <p:spPr>
                <a:xfrm>
                  <a:off x="481249" y="275509"/>
                  <a:ext cx="257146" cy="208999"/>
                </a:xfrm>
                <a:prstGeom prst="rightArrow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1050" kern="0">
                    <a:solidFill>
                      <a:prstClr val="white"/>
                    </a:solidFill>
                    <a:latin typeface="Segoe UI"/>
                  </a:endParaRPr>
                </a:p>
              </p:txBody>
            </p:sp>
          </p:grpSp>
          <p:grpSp>
            <p:nvGrpSpPr>
              <p:cNvPr id="111" name="Minimize - Maximize - Close"/>
              <p:cNvGrpSpPr/>
              <p:nvPr/>
            </p:nvGrpSpPr>
            <p:grpSpPr>
              <a:xfrm>
                <a:off x="8632311" y="92599"/>
                <a:ext cx="384527" cy="78032"/>
                <a:chOff x="9347642" y="131588"/>
                <a:chExt cx="384527" cy="78032"/>
              </a:xfrm>
            </p:grpSpPr>
            <p:cxnSp>
              <p:nvCxnSpPr>
                <p:cNvPr id="118" name="Line"/>
                <p:cNvCxnSpPr/>
                <p:nvPr/>
              </p:nvCxnSpPr>
              <p:spPr>
                <a:xfrm>
                  <a:off x="9661396" y="131588"/>
                  <a:ext cx="70773" cy="7620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rgbClr val="4F81BD"/>
                </a:lnRef>
                <a:fillRef idx="0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</p:cxnSp>
            <p:cxnSp>
              <p:nvCxnSpPr>
                <p:cNvPr id="119" name="Line"/>
                <p:cNvCxnSpPr/>
                <p:nvPr/>
              </p:nvCxnSpPr>
              <p:spPr>
                <a:xfrm flipH="1">
                  <a:off x="9661395" y="131588"/>
                  <a:ext cx="70773" cy="7620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rgbClr val="4F81BD"/>
                </a:lnRef>
                <a:fillRef idx="0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</p:cxnSp>
            <p:sp>
              <p:nvSpPr>
                <p:cNvPr id="120" name="Line"/>
                <p:cNvSpPr/>
                <p:nvPr/>
              </p:nvSpPr>
              <p:spPr>
                <a:xfrm rot="10800000" flipV="1">
                  <a:off x="9499472" y="143255"/>
                  <a:ext cx="91440" cy="9144"/>
                </a:xfrm>
                <a:prstGeom prst="rect">
                  <a:avLst/>
                </a:prstGeom>
                <a:solidFill>
                  <a:srgbClr val="919191"/>
                </a:solidFill>
                <a:ln w="317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" name="Line"/>
                <p:cNvSpPr/>
                <p:nvPr/>
              </p:nvSpPr>
              <p:spPr>
                <a:xfrm rot="10800000" flipV="1">
                  <a:off x="9498658" y="135261"/>
                  <a:ext cx="91440" cy="72527"/>
                </a:xfrm>
                <a:prstGeom prst="rect">
                  <a:avLst/>
                </a:pr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Line"/>
                <p:cNvSpPr/>
                <p:nvPr/>
              </p:nvSpPr>
              <p:spPr>
                <a:xfrm rot="10800000" flipV="1">
                  <a:off x="9347642" y="200476"/>
                  <a:ext cx="91440" cy="9144"/>
                </a:xfrm>
                <a:prstGeom prst="rect">
                  <a:avLst/>
                </a:prstGeom>
                <a:solidFill>
                  <a:srgbClr val="919191"/>
                </a:solidFill>
                <a:ln w="317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12" name="Rectangle 42"/>
              <p:cNvSpPr/>
              <p:nvPr/>
            </p:nvSpPr>
            <p:spPr>
              <a:xfrm>
                <a:off x="76200" y="685159"/>
                <a:ext cx="8991600" cy="606680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050" kern="0">
                  <a:solidFill>
                    <a:prstClr val="white"/>
                  </a:solidFill>
                  <a:latin typeface="Segoe UI"/>
                </a:endParaRPr>
              </a:p>
            </p:txBody>
          </p:sp>
          <p:grpSp>
            <p:nvGrpSpPr>
              <p:cNvPr id="113" name="Group 43"/>
              <p:cNvGrpSpPr/>
              <p:nvPr/>
            </p:nvGrpSpPr>
            <p:grpSpPr>
              <a:xfrm>
                <a:off x="8147649" y="340896"/>
                <a:ext cx="920151" cy="228600"/>
                <a:chOff x="4572000" y="3320809"/>
                <a:chExt cx="920151" cy="228600"/>
              </a:xfrm>
            </p:grpSpPr>
            <p:sp>
              <p:nvSpPr>
                <p:cNvPr id="114" name="TextBox"/>
                <p:cNvSpPr/>
                <p:nvPr/>
              </p:nvSpPr>
              <p:spPr>
                <a:xfrm>
                  <a:off x="4572000" y="3320809"/>
                  <a:ext cx="920151" cy="228600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31" tIns="48766" rIns="97531" bIns="48766" rtlCol="0" anchor="ctr"/>
                <a:lstStyle/>
                <a:p>
                  <a:r>
                    <a:rPr lang="en-US" sz="1200" i="1" dirty="0" smtClean="0">
                      <a:solidFill>
                        <a:srgbClr val="FFFFFF">
                          <a:lumMod val="50000"/>
                        </a:srgbClr>
                      </a:solidFill>
                      <a:latin typeface="Segoe UI" pitchFamily="34" charset="0"/>
                      <a:ea typeface="Segoe UI" pitchFamily="34" charset="0"/>
                      <a:cs typeface="Segoe UI" pitchFamily="34" charset="0"/>
                    </a:rPr>
                    <a:t>search</a:t>
                  </a:r>
                  <a:endParaRPr lang="en-US" sz="1050" i="1" dirty="0">
                    <a:solidFill>
                      <a:srgbClr val="FFFFFF">
                        <a:lumMod val="50000"/>
                      </a:srgb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endParaRPr>
                </a:p>
              </p:txBody>
            </p:sp>
            <p:grpSp>
              <p:nvGrpSpPr>
                <p:cNvPr id="115" name="Group 22"/>
                <p:cNvGrpSpPr/>
                <p:nvPr/>
              </p:nvGrpSpPr>
              <p:grpSpPr>
                <a:xfrm>
                  <a:off x="5310690" y="3383343"/>
                  <a:ext cx="127276" cy="117314"/>
                  <a:chOff x="6105100" y="696768"/>
                  <a:chExt cx="135839" cy="125250"/>
                </a:xfrm>
              </p:grpSpPr>
              <p:cxnSp>
                <p:nvCxnSpPr>
                  <p:cNvPr id="116" name="IconLine"/>
                  <p:cNvCxnSpPr/>
                  <p:nvPr/>
                </p:nvCxnSpPr>
                <p:spPr>
                  <a:xfrm rot="5400000" flipH="1" flipV="1">
                    <a:off x="6105100" y="757356"/>
                    <a:ext cx="64662" cy="64662"/>
                  </a:xfrm>
                  <a:prstGeom prst="line">
                    <a:avLst/>
                  </a:prstGeom>
                  <a:ln w="19050">
                    <a:solidFill>
                      <a:srgbClr val="FFFFFF">
                        <a:lumMod val="65000"/>
                      </a:srgbClr>
                    </a:solidFill>
                  </a:ln>
                </p:spPr>
                <p:style>
                  <a:lnRef idx="1">
                    <a:srgbClr val="4F81BD"/>
                  </a:lnRef>
                  <a:fillRef idx="0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</p:cxnSp>
              <p:sp>
                <p:nvSpPr>
                  <p:cNvPr id="117" name="IconCircle"/>
                  <p:cNvSpPr/>
                  <p:nvPr/>
                </p:nvSpPr>
                <p:spPr>
                  <a:xfrm>
                    <a:off x="6147538" y="696768"/>
                    <a:ext cx="93401" cy="9340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5875">
                    <a:solidFill>
                      <a:srgbClr val="FFFFFF">
                        <a:lumMod val="65000"/>
                      </a:srgbClr>
                    </a:solidFill>
                  </a:ln>
                </p:spPr>
                <p:style>
                  <a:lnRef idx="2">
                    <a:srgbClr val="4F81BD">
                      <a:shade val="50000"/>
                    </a:srgbClr>
                  </a:lnRef>
                  <a:fillRef idx="1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sp>
          <p:nvSpPr>
            <p:cNvPr id="73" name="Rectangle 3"/>
            <p:cNvSpPr/>
            <p:nvPr/>
          </p:nvSpPr>
          <p:spPr>
            <a:xfrm>
              <a:off x="76200" y="685160"/>
              <a:ext cx="8991600" cy="41878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74" name="Group 4"/>
            <p:cNvGrpSpPr/>
            <p:nvPr/>
          </p:nvGrpSpPr>
          <p:grpSpPr>
            <a:xfrm>
              <a:off x="1630366" y="855865"/>
              <a:ext cx="900502" cy="248080"/>
              <a:chOff x="3473590" y="2698418"/>
              <a:chExt cx="582858" cy="211667"/>
            </a:xfrm>
          </p:grpSpPr>
          <p:sp>
            <p:nvSpPr>
              <p:cNvPr id="104" name="ActiveTab"/>
              <p:cNvSpPr txBox="1">
                <a:spLocks/>
              </p:cNvSpPr>
              <p:nvPr/>
            </p:nvSpPr>
            <p:spPr>
              <a:xfrm>
                <a:off x="3473590" y="2698418"/>
                <a:ext cx="582858" cy="210312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txBody>
              <a:bodyPr vertOverflow="ellipsis" lIns="0" tIns="18288" rIns="45720" rtlCol="0">
                <a:noAutofit/>
              </a:bodyPr>
              <a:lstStyle/>
              <a:p>
                <a:pPr algn="ctr"/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Browse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5" name="TabLine"/>
              <p:cNvSpPr>
                <a:spLocks/>
              </p:cNvSpPr>
              <p:nvPr/>
            </p:nvSpPr>
            <p:spPr>
              <a:xfrm>
                <a:off x="3479835" y="2908730"/>
                <a:ext cx="570368" cy="1355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75" name="Label"/>
            <p:cNvSpPr txBox="1"/>
            <p:nvPr>
              <p:custDataLst>
                <p:custData r:id="rId8"/>
              </p:custDataLst>
            </p:nvPr>
          </p:nvSpPr>
          <p:spPr>
            <a:xfrm>
              <a:off x="2634655" y="873113"/>
              <a:ext cx="516360" cy="230832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Page</a:t>
              </a:r>
            </a:p>
          </p:txBody>
        </p:sp>
        <p:sp>
          <p:nvSpPr>
            <p:cNvPr id="76" name="Label"/>
            <p:cNvSpPr txBox="1"/>
            <p:nvPr>
              <p:custDataLst>
                <p:custData r:id="rId9"/>
              </p:custDataLst>
            </p:nvPr>
          </p:nvSpPr>
          <p:spPr>
            <a:xfrm>
              <a:off x="90750" y="855865"/>
              <a:ext cx="978538" cy="230832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Site Actions</a:t>
              </a:r>
            </a:p>
          </p:txBody>
        </p:sp>
        <p:sp>
          <p:nvSpPr>
            <p:cNvPr id="77" name="Label"/>
            <p:cNvSpPr txBox="1"/>
            <p:nvPr>
              <p:custDataLst>
                <p:custData r:id="rId10"/>
              </p:custDataLst>
            </p:nvPr>
          </p:nvSpPr>
          <p:spPr>
            <a:xfrm>
              <a:off x="8055968" y="778653"/>
              <a:ext cx="847989" cy="230832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username</a:t>
              </a:r>
            </a:p>
          </p:txBody>
        </p:sp>
        <p:sp>
          <p:nvSpPr>
            <p:cNvPr id="78" name="DownArrow"/>
            <p:cNvSpPr>
              <a:spLocks noChangeAspect="1"/>
            </p:cNvSpPr>
            <p:nvPr/>
          </p:nvSpPr>
          <p:spPr>
            <a:xfrm rot="10800000">
              <a:off x="1053293" y="961602"/>
              <a:ext cx="81307" cy="48767"/>
            </a:xfrm>
            <a:prstGeom prst="triangle">
              <a:avLst/>
            </a:prstGeom>
            <a:solidFill>
              <a:srgbClr val="FFFFFF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wrap="square"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79" name="DownArrow"/>
            <p:cNvSpPr>
              <a:spLocks noChangeAspect="1"/>
            </p:cNvSpPr>
            <p:nvPr/>
          </p:nvSpPr>
          <p:spPr>
            <a:xfrm rot="10800000">
              <a:off x="8868863" y="876252"/>
              <a:ext cx="81307" cy="48767"/>
            </a:xfrm>
            <a:prstGeom prst="triangle">
              <a:avLst/>
            </a:prstGeom>
            <a:solidFill>
              <a:srgbClr val="FFFFFF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wrap="square"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80" name="Group 10"/>
            <p:cNvGrpSpPr/>
            <p:nvPr/>
          </p:nvGrpSpPr>
          <p:grpSpPr>
            <a:xfrm>
              <a:off x="846715" y="1262595"/>
              <a:ext cx="2303352" cy="414695"/>
              <a:chOff x="859413" y="1362890"/>
              <a:chExt cx="2303352" cy="414695"/>
            </a:xfrm>
          </p:grpSpPr>
          <p:sp>
            <p:nvSpPr>
              <p:cNvPr id="102" name="TextBox"/>
              <p:cNvSpPr txBox="1"/>
              <p:nvPr>
                <p:custDataLst>
                  <p:custData r:id="rId18"/>
                </p:custDataLst>
              </p:nvPr>
            </p:nvSpPr>
            <p:spPr>
              <a:xfrm>
                <a:off x="860660" y="1362890"/>
                <a:ext cx="2302105" cy="249299"/>
              </a:xfrm>
              <a:prstGeom prst="rect">
                <a:avLst/>
              </a:prstGeom>
              <a:noFill/>
            </p:spPr>
            <p:txBody>
              <a:bodyPr wrap="none" lIns="91440" tIns="18288" rIns="91440" bIns="45720" rtlCol="0" anchor="ctr" anchorCtr="0">
                <a:spAutoFit/>
              </a:bodyPr>
              <a:lstStyle/>
              <a:p>
                <a:r>
                  <a:rPr lang="en-US" sz="1200" dirty="0" smtClean="0">
                    <a:solidFill>
                      <a:srgbClr val="0070C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Parent </a:t>
                </a:r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&gt; </a:t>
                </a:r>
                <a:r>
                  <a:rPr lang="en-US" sz="1200" dirty="0" smtClean="0">
                    <a:solidFill>
                      <a:srgbClr val="0070C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Parent </a:t>
                </a:r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&gt; Current Page</a:t>
                </a:r>
              </a:p>
            </p:txBody>
          </p:sp>
          <p:sp>
            <p:nvSpPr>
              <p:cNvPr id="103" name="Label"/>
              <p:cNvSpPr txBox="1"/>
              <p:nvPr>
                <p:custDataLst>
                  <p:custData r:id="rId19"/>
                </p:custDataLst>
              </p:nvPr>
            </p:nvSpPr>
            <p:spPr>
              <a:xfrm>
                <a:off x="859413" y="1562141"/>
                <a:ext cx="793807" cy="215444"/>
              </a:xfrm>
              <a:prstGeom prst="rect">
                <a:avLst/>
              </a:prstGeom>
              <a:noFill/>
            </p:spPr>
            <p:txBody>
              <a:bodyPr wrap="none" lIns="91440" tIns="18288" rIns="91440" bIns="27432" rtlCol="0" anchor="ctr" anchorCtr="0">
                <a:spAutoFit/>
              </a:bodyPr>
              <a:lstStyle/>
              <a:p>
                <a:r>
                  <a:rPr lang="en-US" sz="105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Page Title</a:t>
                </a:r>
              </a:p>
            </p:txBody>
          </p:sp>
        </p:grpSp>
        <p:grpSp>
          <p:nvGrpSpPr>
            <p:cNvPr id="81" name="Group 11"/>
            <p:cNvGrpSpPr/>
            <p:nvPr>
              <p:custDataLst>
                <p:custData r:id="rId11"/>
              </p:custDataLst>
            </p:nvPr>
          </p:nvGrpSpPr>
          <p:grpSpPr>
            <a:xfrm>
              <a:off x="222341" y="1188810"/>
              <a:ext cx="536865" cy="536865"/>
              <a:chOff x="4037608" y="2896991"/>
              <a:chExt cx="1059255" cy="1059255"/>
            </a:xfrm>
          </p:grpSpPr>
          <p:sp>
            <p:nvSpPr>
              <p:cNvPr id="99" name="Rectangle 29"/>
              <p:cNvSpPr/>
              <p:nvPr/>
            </p:nvSpPr>
            <p:spPr>
              <a:xfrm>
                <a:off x="4037608" y="2896991"/>
                <a:ext cx="1059255" cy="105925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cxnSp>
            <p:nvCxnSpPr>
              <p:cNvPr id="100" name="Straight Connector 30"/>
              <p:cNvCxnSpPr/>
              <p:nvPr/>
            </p:nvCxnSpPr>
            <p:spPr>
              <a:xfrm>
                <a:off x="4037608" y="2896991"/>
                <a:ext cx="1059255" cy="1059255"/>
              </a:xfrm>
              <a:prstGeom prst="line">
                <a:avLst/>
              </a:prstGeom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  <p:cxnSp>
            <p:nvCxnSpPr>
              <p:cNvPr id="101" name="Straight Connector 31"/>
              <p:cNvCxnSpPr/>
              <p:nvPr/>
            </p:nvCxnSpPr>
            <p:spPr>
              <a:xfrm flipV="1">
                <a:off x="4037608" y="2896991"/>
                <a:ext cx="1059255" cy="1059255"/>
              </a:xfrm>
              <a:prstGeom prst="line">
                <a:avLst/>
              </a:prstGeom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</p:grpSp>
        <p:sp>
          <p:nvSpPr>
            <p:cNvPr id="82" name="Rectangle 12"/>
            <p:cNvSpPr/>
            <p:nvPr/>
          </p:nvSpPr>
          <p:spPr>
            <a:xfrm>
              <a:off x="76200" y="1812083"/>
              <a:ext cx="8991600" cy="276606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83" name="Group 13"/>
            <p:cNvGrpSpPr/>
            <p:nvPr>
              <p:custDataLst>
                <p:custData r:id="rId12"/>
              </p:custDataLst>
            </p:nvPr>
          </p:nvGrpSpPr>
          <p:grpSpPr>
            <a:xfrm>
              <a:off x="4840835" y="1836086"/>
              <a:ext cx="1827347" cy="228600"/>
              <a:chOff x="4016824" y="3329200"/>
              <a:chExt cx="1097652" cy="228600"/>
            </a:xfrm>
          </p:grpSpPr>
          <p:sp>
            <p:nvSpPr>
              <p:cNvPr id="97" name="TextBox"/>
              <p:cNvSpPr>
                <a:spLocks/>
              </p:cNvSpPr>
              <p:nvPr/>
            </p:nvSpPr>
            <p:spPr>
              <a:xfrm>
                <a:off x="4016824" y="3329200"/>
                <a:ext cx="1097652" cy="228600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45720" rIns="45720" rtlCol="0" anchor="ctr"/>
              <a:lstStyle/>
              <a:p>
                <a:r>
                  <a:rPr lang="en-US" sz="1200" dirty="0" smtClean="0">
                    <a:solidFill>
                      <a:srgbClr val="00000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This Site: site</a:t>
                </a:r>
                <a:endParaRPr lang="en-US" sz="1200" dirty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8" name="DownArrow"/>
              <p:cNvSpPr>
                <a:spLocks noChangeAspect="1"/>
              </p:cNvSpPr>
              <p:nvPr/>
            </p:nvSpPr>
            <p:spPr>
              <a:xfrm rot="10800000">
                <a:off x="5040733" y="3430199"/>
                <a:ext cx="48840" cy="48767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sz="2400" dirty="0"/>
              </a:p>
            </p:txBody>
          </p:sp>
        </p:grpSp>
        <p:pic>
          <p:nvPicPr>
            <p:cNvPr id="84" name="Picture 2" descr="C:\Users\t-dantay\Documents\First24\folderopen1.png"/>
            <p:cNvPicPr>
              <a:picLocks noChangeAspect="1" noChangeArrowheads="1"/>
            </p:cNvPicPr>
            <p:nvPr>
              <p:custDataLst>
                <p:custData r:id="rId13"/>
              </p:custDataLst>
            </p:nvPr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65" r="33389"/>
            <a:stretch/>
          </p:blipFill>
          <p:spPr bwMode="auto">
            <a:xfrm>
              <a:off x="1250861" y="882386"/>
              <a:ext cx="228600" cy="175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5" name="Group 15"/>
            <p:cNvGrpSpPr/>
            <p:nvPr>
              <p:custDataLst>
                <p:custData r:id="rId14"/>
              </p:custDataLst>
            </p:nvPr>
          </p:nvGrpSpPr>
          <p:grpSpPr>
            <a:xfrm>
              <a:off x="6761085" y="1836086"/>
              <a:ext cx="1916946" cy="228600"/>
              <a:chOff x="4572000" y="3320809"/>
              <a:chExt cx="920151" cy="228600"/>
            </a:xfrm>
          </p:grpSpPr>
          <p:sp>
            <p:nvSpPr>
              <p:cNvPr id="93" name="TextBox"/>
              <p:cNvSpPr>
                <a:spLocks/>
              </p:cNvSpPr>
              <p:nvPr/>
            </p:nvSpPr>
            <p:spPr>
              <a:xfrm>
                <a:off x="4572000" y="3320809"/>
                <a:ext cx="920151" cy="228600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31" tIns="48766" rIns="97531" bIns="48766" rtlCol="0" anchor="ctr"/>
              <a:lstStyle/>
              <a:p>
                <a:r>
                  <a:rPr lang="en-US" sz="1200" i="1" dirty="0" smtClean="0">
                    <a:solidFill>
                      <a:srgbClr val="FFFFFF">
                        <a:lumMod val="50000"/>
                      </a:srgbClr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search</a:t>
                </a:r>
                <a:endParaRPr lang="en-US" sz="1050" i="1" dirty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94" name="Group 22"/>
              <p:cNvGrpSpPr/>
              <p:nvPr/>
            </p:nvGrpSpPr>
            <p:grpSpPr>
              <a:xfrm>
                <a:off x="5405113" y="3383343"/>
                <a:ext cx="61045" cy="117314"/>
                <a:chOff x="6205872" y="696768"/>
                <a:chExt cx="65152" cy="125250"/>
              </a:xfrm>
            </p:grpSpPr>
            <p:cxnSp>
              <p:nvCxnSpPr>
                <p:cNvPr id="95" name="IconLine"/>
                <p:cNvCxnSpPr>
                  <a:cxnSpLocks/>
                </p:cNvCxnSpPr>
                <p:nvPr/>
              </p:nvCxnSpPr>
              <p:spPr>
                <a:xfrm rot="5400000" flipH="1" flipV="1">
                  <a:off x="6189060" y="774168"/>
                  <a:ext cx="64662" cy="31038"/>
                </a:xfrm>
                <a:prstGeom prst="line">
                  <a:avLst/>
                </a:prstGeom>
                <a:ln w="19050">
                  <a:solidFill>
                    <a:srgbClr val="FFFFFF">
                      <a:lumMod val="65000"/>
                    </a:srgbClr>
                  </a:solidFill>
                </a:ln>
              </p:spPr>
              <p:style>
                <a:lnRef idx="1">
                  <a:srgbClr val="4F81BD"/>
                </a:lnRef>
                <a:fillRef idx="0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</p:cxnSp>
            <p:sp>
              <p:nvSpPr>
                <p:cNvPr id="96" name="IconCircle"/>
                <p:cNvSpPr>
                  <a:spLocks/>
                </p:cNvSpPr>
                <p:nvPr/>
              </p:nvSpPr>
              <p:spPr>
                <a:xfrm>
                  <a:off x="6226191" y="696768"/>
                  <a:ext cx="44833" cy="93400"/>
                </a:xfrm>
                <a:prstGeom prst="ellipse">
                  <a:avLst/>
                </a:prstGeom>
                <a:solidFill>
                  <a:srgbClr val="FFFFFF"/>
                </a:solidFill>
                <a:ln w="15875">
                  <a:solidFill>
                    <a:srgbClr val="FFFFFF">
                      <a:lumMod val="65000"/>
                    </a:srgbClr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86" name="Picture 2" descr="C:\Users\t-dantay\Documents\First24\question1.png"/>
            <p:cNvPicPr>
              <a:picLocks noChangeAspect="1" noChangeArrowheads="1"/>
            </p:cNvPicPr>
            <p:nvPr>
              <p:custDataLst>
                <p:custData r:id="rId15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5054" y="1855924"/>
              <a:ext cx="188925" cy="188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7" name="Group 17"/>
            <p:cNvGrpSpPr/>
            <p:nvPr/>
          </p:nvGrpSpPr>
          <p:grpSpPr>
            <a:xfrm>
              <a:off x="81598" y="2088689"/>
              <a:ext cx="1397863" cy="2656129"/>
              <a:chOff x="81598" y="2088689"/>
              <a:chExt cx="1397863" cy="2656129"/>
            </a:xfrm>
          </p:grpSpPr>
          <p:sp>
            <p:nvSpPr>
              <p:cNvPr id="90" name="Rectangle 20"/>
              <p:cNvSpPr/>
              <p:nvPr/>
            </p:nvSpPr>
            <p:spPr>
              <a:xfrm>
                <a:off x="90750" y="2098737"/>
                <a:ext cx="1388711" cy="2646081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Libraries</a:t>
                </a: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kern="0" dirty="0" smtClean="0">
                    <a:latin typeface="Segoe UI"/>
                  </a:rPr>
                  <a:t>Site Pages</a:t>
                </a: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</a:rPr>
                  <a:t>Shared</a:t>
                </a:r>
                <a:r>
                  <a:rPr kumimoji="0" lang="en-US" sz="1100" b="0" i="0" u="none" strike="noStrike" kern="0" cap="none" spc="0" normalizeH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</a:rPr>
                  <a:t> Documents</a:t>
                </a: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kern="0" baseline="0" dirty="0" smtClean="0">
                    <a:latin typeface="Segoe UI"/>
                  </a:rPr>
                  <a:t>Drop Off Library</a:t>
                </a: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kern="0" cap="none" spc="0" normalizeH="0" noProof="0" dirty="0" smtClean="0">
                    <a:ln>
                      <a:noFill/>
                    </a:ln>
                    <a:effectLst/>
                    <a:uLnTx/>
                    <a:uFillTx/>
                    <a:latin typeface="Segoe UI"/>
                  </a:rPr>
                  <a:t>Custom library</a:t>
                </a: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cxnSp>
            <p:nvCxnSpPr>
              <p:cNvPr id="91" name="Straight Connector 21"/>
              <p:cNvCxnSpPr/>
              <p:nvPr/>
            </p:nvCxnSpPr>
            <p:spPr>
              <a:xfrm>
                <a:off x="1479461" y="2088689"/>
                <a:ext cx="0" cy="2656129"/>
              </a:xfrm>
              <a:prstGeom prst="line">
                <a:avLst/>
              </a:prstGeom>
              <a:ln w="3175">
                <a:solidFill>
                  <a:srgbClr val="FFFFFF">
                    <a:lumMod val="75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  <p:cxnSp>
            <p:nvCxnSpPr>
              <p:cNvPr id="92" name="Straight Connector 22"/>
              <p:cNvCxnSpPr/>
              <p:nvPr/>
            </p:nvCxnSpPr>
            <p:spPr>
              <a:xfrm>
                <a:off x="81598" y="4744818"/>
                <a:ext cx="1397863" cy="0"/>
              </a:xfrm>
              <a:prstGeom prst="line">
                <a:avLst/>
              </a:prstGeom>
              <a:ln w="3175">
                <a:solidFill>
                  <a:srgbClr val="FFFFFF">
                    <a:lumMod val="75000"/>
                  </a:srgbClr>
                </a:solidFill>
              </a:ln>
            </p:spPr>
            <p:style>
              <a:lnRef idx="1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rgbClr val="000000"/>
              </a:fontRef>
            </p:style>
          </p:cxnSp>
        </p:grpSp>
        <p:sp>
          <p:nvSpPr>
            <p:cNvPr id="88" name="Label"/>
            <p:cNvSpPr txBox="1"/>
            <p:nvPr>
              <p:custDataLst>
                <p:custData r:id="rId16"/>
              </p:custDataLst>
            </p:nvPr>
          </p:nvSpPr>
          <p:spPr>
            <a:xfrm>
              <a:off x="76200" y="1812083"/>
              <a:ext cx="1062535" cy="276606"/>
            </a:xfrm>
            <a:prstGeom prst="rect">
              <a:avLst/>
            </a:prstGeom>
            <a:solidFill>
              <a:srgbClr val="4F81BD">
                <a:lumMod val="20000"/>
                <a:lumOff val="80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wrap="none" lIns="91440" tIns="18288" rIns="91440" bIns="27432" rtlCol="0" anchor="ctr" anchorCtr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Current Page</a:t>
              </a:r>
            </a:p>
          </p:txBody>
        </p:sp>
        <p:sp>
          <p:nvSpPr>
            <p:cNvPr id="89" name="Label"/>
            <p:cNvSpPr txBox="1"/>
            <p:nvPr>
              <p:custDataLst>
                <p:custData r:id="rId17"/>
              </p:custDataLst>
            </p:nvPr>
          </p:nvSpPr>
          <p:spPr>
            <a:xfrm>
              <a:off x="1142898" y="1834970"/>
              <a:ext cx="1651862" cy="2308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Page One    Page Two</a:t>
              </a:r>
            </a:p>
          </p:txBody>
        </p:sp>
      </p:grpSp>
      <p:grpSp>
        <p:nvGrpSpPr>
          <p:cNvPr id="156" name="Group 1"/>
          <p:cNvGrpSpPr/>
          <p:nvPr>
            <p:custDataLst>
              <p:custData r:id="rId3"/>
            </p:custDataLst>
          </p:nvPr>
        </p:nvGrpSpPr>
        <p:grpSpPr>
          <a:xfrm>
            <a:off x="1524000" y="6217920"/>
            <a:ext cx="9144000" cy="640080"/>
            <a:chOff x="0" y="6217920"/>
            <a:chExt cx="9144000" cy="640080"/>
          </a:xfrm>
        </p:grpSpPr>
        <p:sp>
          <p:nvSpPr>
            <p:cNvPr id="157" name="Background"/>
            <p:cNvSpPr/>
            <p:nvPr/>
          </p:nvSpPr>
          <p:spPr>
            <a:xfrm>
              <a:off x="0" y="6217920"/>
              <a:ext cx="9144000" cy="6400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>
                    <a:lumMod val="50000"/>
                  </a:srgbClr>
                </a:solidFill>
              </a:endParaRPr>
            </a:p>
          </p:txBody>
        </p:sp>
        <p:sp>
          <p:nvSpPr>
            <p:cNvPr id="158" name="Content"/>
            <p:cNvSpPr/>
            <p:nvPr/>
          </p:nvSpPr>
          <p:spPr>
            <a:xfrm>
              <a:off x="1239923" y="6355626"/>
              <a:ext cx="5605020" cy="364668"/>
            </a:xfrm>
            <a:prstGeom prst="rect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solidFill>
                    <a:srgbClr val="FFFFFF">
                      <a:lumMod val="50000"/>
                    </a:srgbClr>
                  </a:solidFill>
                  <a:latin typeface="Segoe UI Semilight"/>
                </a:rPr>
                <a:t>http://www.</a:t>
              </a:r>
              <a:r>
                <a:rPr lang="en-US" sz="1600" dirty="0">
                  <a:solidFill>
                    <a:srgbClr val="FFFFFF"/>
                  </a:solidFill>
                  <a:latin typeface="Segoe UI Semilight"/>
                </a:rPr>
                <a:t>url.com</a:t>
              </a:r>
              <a:r>
                <a:rPr lang="en-US" sz="1600" dirty="0">
                  <a:solidFill>
                    <a:srgbClr val="FFFFFF">
                      <a:lumMod val="50000"/>
                    </a:srgbClr>
                  </a:solidFill>
                  <a:latin typeface="Segoe UI Semilight"/>
                </a:rPr>
                <a:t>/</a:t>
              </a:r>
            </a:p>
          </p:txBody>
        </p:sp>
        <p:grpSp>
          <p:nvGrpSpPr>
            <p:cNvPr id="159" name="Group 4"/>
            <p:cNvGrpSpPr/>
            <p:nvPr/>
          </p:nvGrpSpPr>
          <p:grpSpPr>
            <a:xfrm>
              <a:off x="8539561" y="6380286"/>
              <a:ext cx="267760" cy="280737"/>
              <a:chOff x="7933908" y="6458958"/>
              <a:chExt cx="268296" cy="280737"/>
            </a:xfrm>
          </p:grpSpPr>
          <p:sp>
            <p:nvSpPr>
              <p:cNvPr id="173" name="Oval127"/>
              <p:cNvSpPr/>
              <p:nvPr/>
            </p:nvSpPr>
            <p:spPr>
              <a:xfrm>
                <a:off x="7933908" y="6458958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ight"/>
              <p:cNvSpPr>
                <a:spLocks noChangeAspect="1"/>
              </p:cNvSpPr>
              <p:nvPr>
                <p:custDataLst>
                  <p:custData r:id="rId7"/>
                </p:custDataLst>
              </p:nvPr>
            </p:nvSpPr>
            <p:spPr bwMode="black">
              <a:xfrm>
                <a:off x="8009790" y="6551973"/>
                <a:ext cx="115732" cy="102544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" name="Group 5"/>
            <p:cNvGrpSpPr/>
            <p:nvPr/>
          </p:nvGrpSpPr>
          <p:grpSpPr>
            <a:xfrm>
              <a:off x="7533325" y="6380286"/>
              <a:ext cx="267760" cy="280737"/>
              <a:chOff x="7482756" y="6476313"/>
              <a:chExt cx="268296" cy="280737"/>
            </a:xfrm>
          </p:grpSpPr>
          <p:sp>
            <p:nvSpPr>
              <p:cNvPr id="171" name="Oval126"/>
              <p:cNvSpPr/>
              <p:nvPr/>
            </p:nvSpPr>
            <p:spPr>
              <a:xfrm>
                <a:off x="7482756" y="6476313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Pin"/>
              <p:cNvSpPr>
                <a:spLocks noChangeAspect="1"/>
              </p:cNvSpPr>
              <p:nvPr>
                <p:custDataLst>
                  <p:custData r:id="rId6"/>
                </p:custDataLst>
              </p:nvPr>
            </p:nvSpPr>
            <p:spPr bwMode="black">
              <a:xfrm>
                <a:off x="7555059" y="6548700"/>
                <a:ext cx="123689" cy="135962"/>
              </a:xfrm>
              <a:custGeom>
                <a:avLst/>
                <a:gdLst>
                  <a:gd name="T0" fmla="*/ 63 w 75"/>
                  <a:gd name="T1" fmla="*/ 29 h 75"/>
                  <a:gd name="T2" fmla="*/ 44 w 75"/>
                  <a:gd name="T3" fmla="*/ 48 h 75"/>
                  <a:gd name="T4" fmla="*/ 40 w 75"/>
                  <a:gd name="T5" fmla="*/ 68 h 75"/>
                  <a:gd name="T6" fmla="*/ 26 w 75"/>
                  <a:gd name="T7" fmla="*/ 54 h 75"/>
                  <a:gd name="T8" fmla="*/ 0 w 75"/>
                  <a:gd name="T9" fmla="*/ 74 h 75"/>
                  <a:gd name="T10" fmla="*/ 0 w 75"/>
                  <a:gd name="T11" fmla="*/ 74 h 75"/>
                  <a:gd name="T12" fmla="*/ 0 w 75"/>
                  <a:gd name="T13" fmla="*/ 74 h 75"/>
                  <a:gd name="T14" fmla="*/ 0 w 75"/>
                  <a:gd name="T15" fmla="*/ 74 h 75"/>
                  <a:gd name="T16" fmla="*/ 0 w 75"/>
                  <a:gd name="T17" fmla="*/ 74 h 75"/>
                  <a:gd name="T18" fmla="*/ 20 w 75"/>
                  <a:gd name="T19" fmla="*/ 49 h 75"/>
                  <a:gd name="T20" fmla="*/ 6 w 75"/>
                  <a:gd name="T21" fmla="*/ 35 h 75"/>
                  <a:gd name="T22" fmla="*/ 27 w 75"/>
                  <a:gd name="T23" fmla="*/ 31 h 75"/>
                  <a:gd name="T24" fmla="*/ 46 w 75"/>
                  <a:gd name="T25" fmla="*/ 11 h 75"/>
                  <a:gd name="T26" fmla="*/ 50 w 75"/>
                  <a:gd name="T27" fmla="*/ 0 h 75"/>
                  <a:gd name="T28" fmla="*/ 75 w 75"/>
                  <a:gd name="T29" fmla="*/ 25 h 75"/>
                  <a:gd name="T30" fmla="*/ 63 w 75"/>
                  <a:gd name="T3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75">
                    <a:moveTo>
                      <a:pt x="63" y="29"/>
                    </a:moveTo>
                    <a:cubicBezTo>
                      <a:pt x="44" y="48"/>
                      <a:pt x="44" y="48"/>
                      <a:pt x="44" y="48"/>
                    </a:cubicBezTo>
                    <a:cubicBezTo>
                      <a:pt x="47" y="55"/>
                      <a:pt x="46" y="63"/>
                      <a:pt x="40" y="6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11" y="67"/>
                      <a:pt x="2" y="75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7" y="63"/>
                      <a:pt x="20" y="49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12" y="29"/>
                      <a:pt x="20" y="28"/>
                      <a:pt x="27" y="3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7"/>
                      <a:pt x="46" y="3"/>
                      <a:pt x="50" y="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2" y="28"/>
                      <a:pt x="67" y="30"/>
                      <a:pt x="63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1" name="Tile"/>
            <p:cNvSpPr/>
            <p:nvPr/>
          </p:nvSpPr>
          <p:spPr>
            <a:xfrm>
              <a:off x="733583" y="6402514"/>
              <a:ext cx="265176" cy="28346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62" name="Group 7"/>
            <p:cNvGrpSpPr/>
            <p:nvPr/>
          </p:nvGrpSpPr>
          <p:grpSpPr>
            <a:xfrm>
              <a:off x="7067777" y="6380286"/>
              <a:ext cx="267760" cy="280737"/>
              <a:chOff x="7134583" y="6466673"/>
              <a:chExt cx="268296" cy="280737"/>
            </a:xfrm>
          </p:grpSpPr>
          <p:sp>
            <p:nvSpPr>
              <p:cNvPr id="169" name="Oval138"/>
              <p:cNvSpPr/>
              <p:nvPr/>
            </p:nvSpPr>
            <p:spPr>
              <a:xfrm>
                <a:off x="7134583" y="6466673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Refresh"/>
              <p:cNvSpPr>
                <a:spLocks noChangeAspect="1"/>
              </p:cNvSpPr>
              <p:nvPr>
                <p:custDataLst>
                  <p:custData r:id="rId5"/>
                </p:custDataLst>
              </p:nvPr>
            </p:nvSpPr>
            <p:spPr bwMode="black">
              <a:xfrm>
                <a:off x="7212367" y="6550234"/>
                <a:ext cx="112727" cy="113614"/>
              </a:xfrm>
              <a:custGeom>
                <a:avLst/>
                <a:gdLst>
                  <a:gd name="T0" fmla="*/ 61 w 70"/>
                  <a:gd name="T1" fmla="*/ 11 h 71"/>
                  <a:gd name="T2" fmla="*/ 60 w 70"/>
                  <a:gd name="T3" fmla="*/ 11 h 71"/>
                  <a:gd name="T4" fmla="*/ 53 w 70"/>
                  <a:gd name="T5" fmla="*/ 18 h 71"/>
                  <a:gd name="T6" fmla="*/ 53 w 70"/>
                  <a:gd name="T7" fmla="*/ 19 h 71"/>
                  <a:gd name="T8" fmla="*/ 53 w 70"/>
                  <a:gd name="T9" fmla="*/ 19 h 71"/>
                  <a:gd name="T10" fmla="*/ 60 w 70"/>
                  <a:gd name="T11" fmla="*/ 35 h 71"/>
                  <a:gd name="T12" fmla="*/ 35 w 70"/>
                  <a:gd name="T13" fmla="*/ 60 h 71"/>
                  <a:gd name="T14" fmla="*/ 10 w 70"/>
                  <a:gd name="T15" fmla="*/ 36 h 71"/>
                  <a:gd name="T16" fmla="*/ 16 w 70"/>
                  <a:gd name="T17" fmla="*/ 21 h 71"/>
                  <a:gd name="T18" fmla="*/ 18 w 70"/>
                  <a:gd name="T19" fmla="*/ 18 h 71"/>
                  <a:gd name="T20" fmla="*/ 25 w 70"/>
                  <a:gd name="T21" fmla="*/ 26 h 71"/>
                  <a:gd name="T22" fmla="*/ 30 w 70"/>
                  <a:gd name="T23" fmla="*/ 0 h 71"/>
                  <a:gd name="T24" fmla="*/ 4 w 70"/>
                  <a:gd name="T25" fmla="*/ 2 h 71"/>
                  <a:gd name="T26" fmla="*/ 11 w 70"/>
                  <a:gd name="T27" fmla="*/ 10 h 71"/>
                  <a:gd name="T28" fmla="*/ 9 w 70"/>
                  <a:gd name="T29" fmla="*/ 12 h 71"/>
                  <a:gd name="T30" fmla="*/ 0 w 70"/>
                  <a:gd name="T31" fmla="*/ 36 h 71"/>
                  <a:gd name="T32" fmla="*/ 35 w 70"/>
                  <a:gd name="T33" fmla="*/ 71 h 71"/>
                  <a:gd name="T34" fmla="*/ 35 w 70"/>
                  <a:gd name="T35" fmla="*/ 71 h 71"/>
                  <a:gd name="T36" fmla="*/ 70 w 70"/>
                  <a:gd name="T37" fmla="*/ 35 h 71"/>
                  <a:gd name="T38" fmla="*/ 61 w 70"/>
                  <a:gd name="T39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1">
                    <a:moveTo>
                      <a:pt x="61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7" y="23"/>
                      <a:pt x="60" y="29"/>
                      <a:pt x="60" y="35"/>
                    </a:cubicBezTo>
                    <a:cubicBezTo>
                      <a:pt x="60" y="49"/>
                      <a:pt x="49" y="60"/>
                      <a:pt x="35" y="60"/>
                    </a:cubicBezTo>
                    <a:cubicBezTo>
                      <a:pt x="22" y="60"/>
                      <a:pt x="11" y="49"/>
                      <a:pt x="10" y="36"/>
                    </a:cubicBezTo>
                    <a:cubicBezTo>
                      <a:pt x="10" y="30"/>
                      <a:pt x="12" y="25"/>
                      <a:pt x="16" y="21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9"/>
                      <a:pt x="0" y="27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55" y="71"/>
                      <a:pt x="70" y="55"/>
                      <a:pt x="70" y="35"/>
                    </a:cubicBezTo>
                    <a:cubicBezTo>
                      <a:pt x="70" y="26"/>
                      <a:pt x="67" y="18"/>
                      <a:pt x="61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3" name="Group 8"/>
            <p:cNvGrpSpPr/>
            <p:nvPr/>
          </p:nvGrpSpPr>
          <p:grpSpPr>
            <a:xfrm>
              <a:off x="242988" y="6403878"/>
              <a:ext cx="267760" cy="280737"/>
              <a:chOff x="242988" y="6397592"/>
              <a:chExt cx="267760" cy="280737"/>
            </a:xfrm>
          </p:grpSpPr>
          <p:sp>
            <p:nvSpPr>
              <p:cNvPr id="167" name="Oval124"/>
              <p:cNvSpPr/>
              <p:nvPr/>
            </p:nvSpPr>
            <p:spPr>
              <a:xfrm>
                <a:off x="242988" y="6397592"/>
                <a:ext cx="267760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Right"/>
              <p:cNvSpPr>
                <a:spLocks noChangeAspect="1"/>
              </p:cNvSpPr>
              <p:nvPr>
                <p:custDataLst>
                  <p:custData r:id="rId4"/>
                </p:custDataLst>
              </p:nvPr>
            </p:nvSpPr>
            <p:spPr bwMode="black">
              <a:xfrm flipH="1">
                <a:off x="319118" y="6486688"/>
                <a:ext cx="115501" cy="102544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4" name="Group 9"/>
            <p:cNvGrpSpPr/>
            <p:nvPr/>
          </p:nvGrpSpPr>
          <p:grpSpPr>
            <a:xfrm>
              <a:off x="7998873" y="6349204"/>
              <a:ext cx="342900" cy="342900"/>
              <a:chOff x="7989560" y="6349204"/>
              <a:chExt cx="342900" cy="342900"/>
            </a:xfrm>
          </p:grpSpPr>
          <p:sp>
            <p:nvSpPr>
              <p:cNvPr id="165" name="Oval128"/>
              <p:cNvSpPr/>
              <p:nvPr/>
            </p:nvSpPr>
            <p:spPr>
              <a:xfrm>
                <a:off x="8027130" y="6380286"/>
                <a:ext cx="267760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6" name="Picture 11"/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89560" y="6349204"/>
                <a:ext cx="342900" cy="3429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4841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WebBrowser"/>
          <p:cNvGrpSpPr/>
          <p:nvPr>
            <p:custDataLst>
              <p:custData r:id="rId1"/>
            </p:custDataLst>
          </p:nvPr>
        </p:nvGrpSpPr>
        <p:grpSpPr>
          <a:xfrm>
            <a:off x="-1397862" y="996122"/>
            <a:ext cx="7754484" cy="5815863"/>
            <a:chOff x="0" y="0"/>
            <a:chExt cx="9144000" cy="6858000"/>
          </a:xfrm>
        </p:grpSpPr>
        <p:sp>
          <p:nvSpPr>
            <p:cNvPr id="5" name="Background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1050" kern="0" dirty="0">
                <a:solidFill>
                  <a:prstClr val="white"/>
                </a:solidFill>
                <a:latin typeface="Segoe UI"/>
              </a:endParaRPr>
            </a:p>
          </p:txBody>
        </p:sp>
        <p:sp>
          <p:nvSpPr>
            <p:cNvPr id="6" name="WindowTitle"/>
            <p:cNvSpPr txBox="1"/>
            <p:nvPr/>
          </p:nvSpPr>
          <p:spPr>
            <a:xfrm>
              <a:off x="22515" y="22341"/>
              <a:ext cx="1176028" cy="230832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2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Web page title</a:t>
              </a:r>
            </a:p>
          </p:txBody>
        </p:sp>
        <p:grpSp>
          <p:nvGrpSpPr>
            <p:cNvPr id="7" name="Group 4"/>
            <p:cNvGrpSpPr/>
            <p:nvPr/>
          </p:nvGrpSpPr>
          <p:grpSpPr>
            <a:xfrm>
              <a:off x="81598" y="286385"/>
              <a:ext cx="320040" cy="316520"/>
              <a:chOff x="72073" y="221749"/>
              <a:chExt cx="320040" cy="316520"/>
            </a:xfrm>
          </p:grpSpPr>
          <p:sp>
            <p:nvSpPr>
              <p:cNvPr id="31" name="Oval 28"/>
              <p:cNvSpPr/>
              <p:nvPr/>
            </p:nvSpPr>
            <p:spPr>
              <a:xfrm>
                <a:off x="72073" y="221749"/>
                <a:ext cx="320040" cy="316520"/>
              </a:xfrm>
              <a:prstGeom prst="ellipse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sz="1050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Left Arrow 29"/>
              <p:cNvSpPr/>
              <p:nvPr/>
            </p:nvSpPr>
            <p:spPr>
              <a:xfrm>
                <a:off x="109358" y="275511"/>
                <a:ext cx="223134" cy="208997"/>
              </a:xfrm>
              <a:prstGeom prst="leftArrow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050" kern="0">
                  <a:solidFill>
                    <a:prstClr val="white"/>
                  </a:solidFill>
                  <a:latin typeface="Segoe UI"/>
                </a:endParaRPr>
              </a:p>
            </p:txBody>
          </p:sp>
        </p:grpSp>
        <p:grpSp>
          <p:nvGrpSpPr>
            <p:cNvPr id="8" name="Group 5"/>
            <p:cNvGrpSpPr/>
            <p:nvPr/>
          </p:nvGrpSpPr>
          <p:grpSpPr>
            <a:xfrm>
              <a:off x="453671" y="286384"/>
              <a:ext cx="320040" cy="316520"/>
              <a:chOff x="444146" y="221748"/>
              <a:chExt cx="320040" cy="316520"/>
            </a:xfrm>
          </p:grpSpPr>
          <p:sp>
            <p:nvSpPr>
              <p:cNvPr id="29" name="Oval 26"/>
              <p:cNvSpPr/>
              <p:nvPr/>
            </p:nvSpPr>
            <p:spPr>
              <a:xfrm>
                <a:off x="444146" y="221748"/>
                <a:ext cx="320040" cy="316520"/>
              </a:xfrm>
              <a:prstGeom prst="ellipse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sz="1050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ight Arrow 27"/>
              <p:cNvSpPr/>
              <p:nvPr/>
            </p:nvSpPr>
            <p:spPr>
              <a:xfrm>
                <a:off x="481249" y="275509"/>
                <a:ext cx="257146" cy="208999"/>
              </a:xfrm>
              <a:prstGeom prst="rightArrow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050" kern="0">
                  <a:solidFill>
                    <a:prstClr val="white"/>
                  </a:solidFill>
                  <a:latin typeface="Segoe UI"/>
                </a:endParaRPr>
              </a:p>
            </p:txBody>
          </p:sp>
        </p:grpSp>
        <p:grpSp>
          <p:nvGrpSpPr>
            <p:cNvPr id="9" name="Minimize - Maximize - Close"/>
            <p:cNvGrpSpPr/>
            <p:nvPr/>
          </p:nvGrpSpPr>
          <p:grpSpPr>
            <a:xfrm>
              <a:off x="8632311" y="92599"/>
              <a:ext cx="384527" cy="78032"/>
              <a:chOff x="9347642" y="131588"/>
              <a:chExt cx="384527" cy="78032"/>
            </a:xfrm>
          </p:grpSpPr>
          <p:cxnSp>
            <p:nvCxnSpPr>
              <p:cNvPr id="24" name="Line"/>
              <p:cNvCxnSpPr/>
              <p:nvPr/>
            </p:nvCxnSpPr>
            <p:spPr>
              <a:xfrm>
                <a:off x="9661396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25" name="Line"/>
              <p:cNvCxnSpPr/>
              <p:nvPr/>
            </p:nvCxnSpPr>
            <p:spPr>
              <a:xfrm flipH="1">
                <a:off x="9661395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sp>
            <p:nvSpPr>
              <p:cNvPr id="26" name="Line"/>
              <p:cNvSpPr/>
              <p:nvPr/>
            </p:nvSpPr>
            <p:spPr>
              <a:xfrm rot="10800000" flipV="1">
                <a:off x="9499472" y="143255"/>
                <a:ext cx="91440" cy="9144"/>
              </a:xfrm>
              <a:prstGeom prst="rect">
                <a:avLst/>
              </a:prstGeom>
              <a:solidFill>
                <a:srgbClr val="919191"/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Line"/>
              <p:cNvSpPr/>
              <p:nvPr/>
            </p:nvSpPr>
            <p:spPr>
              <a:xfrm rot="10800000" flipV="1">
                <a:off x="9498658" y="135261"/>
                <a:ext cx="91440" cy="72527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Line"/>
              <p:cNvSpPr/>
              <p:nvPr/>
            </p:nvSpPr>
            <p:spPr>
              <a:xfrm rot="10800000" flipV="1">
                <a:off x="9347642" y="200476"/>
                <a:ext cx="91440" cy="9144"/>
              </a:xfrm>
              <a:prstGeom prst="rect">
                <a:avLst/>
              </a:prstGeom>
              <a:solidFill>
                <a:srgbClr val="919191"/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WebPageBody"/>
            <p:cNvSpPr/>
            <p:nvPr/>
          </p:nvSpPr>
          <p:spPr>
            <a:xfrm>
              <a:off x="76200" y="685159"/>
              <a:ext cx="8991600" cy="6066801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1050" kern="0">
                <a:solidFill>
                  <a:prstClr val="white"/>
                </a:solidFill>
                <a:latin typeface="Segoe UI"/>
              </a:endParaRPr>
            </a:p>
          </p:txBody>
        </p:sp>
        <p:grpSp>
          <p:nvGrpSpPr>
            <p:cNvPr id="11" name="Group 8"/>
            <p:cNvGrpSpPr/>
            <p:nvPr/>
          </p:nvGrpSpPr>
          <p:grpSpPr>
            <a:xfrm>
              <a:off x="8386335" y="360579"/>
              <a:ext cx="640645" cy="183940"/>
              <a:chOff x="8303527" y="360579"/>
              <a:chExt cx="640645" cy="183940"/>
            </a:xfrm>
          </p:grpSpPr>
          <p:pic>
            <p:nvPicPr>
              <p:cNvPr id="21" name="Picture 2" descr="C:\Users\t-dantay\Documents\Placeholders\home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3527" y="361109"/>
                <a:ext cx="185783" cy="1828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2" descr="C:\Users\t-dantay\Documents\Placeholders\setting.png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480" r="35484"/>
              <a:stretch/>
            </p:blipFill>
            <p:spPr bwMode="auto">
              <a:xfrm>
                <a:off x="8761292" y="360579"/>
                <a:ext cx="182880" cy="183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C:\Users\t-dantay\Documents\Placeholders\star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29364" y="361109"/>
                <a:ext cx="191874" cy="1828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" name="Group 9"/>
            <p:cNvGrpSpPr/>
            <p:nvPr/>
          </p:nvGrpSpPr>
          <p:grpSpPr>
            <a:xfrm>
              <a:off x="923925" y="340846"/>
              <a:ext cx="7142930" cy="228600"/>
              <a:chOff x="923925" y="340846"/>
              <a:chExt cx="7142930" cy="228600"/>
            </a:xfrm>
          </p:grpSpPr>
          <p:sp>
            <p:nvSpPr>
              <p:cNvPr id="13" name="UrlBar"/>
              <p:cNvSpPr/>
              <p:nvPr/>
            </p:nvSpPr>
            <p:spPr>
              <a:xfrm>
                <a:off x="923925" y="340846"/>
                <a:ext cx="7142930" cy="228600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r>
                  <a:rPr 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rPr>
                  <a:t>http://www.url.com</a:t>
                </a:r>
                <a:endParaRPr lang="en-US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UI"/>
                </a:endParaRPr>
              </a:p>
            </p:txBody>
          </p:sp>
          <p:grpSp>
            <p:nvGrpSpPr>
              <p:cNvPr id="14" name="Group 11"/>
              <p:cNvGrpSpPr/>
              <p:nvPr/>
            </p:nvGrpSpPr>
            <p:grpSpPr>
              <a:xfrm>
                <a:off x="7260350" y="363706"/>
                <a:ext cx="744325" cy="182880"/>
                <a:chOff x="7260350" y="363706"/>
                <a:chExt cx="744325" cy="182880"/>
              </a:xfrm>
            </p:grpSpPr>
            <p:pic>
              <p:nvPicPr>
                <p:cNvPr id="15" name="Search" descr="C:\Users\t-dantay\Documents\Placeholders\search.png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7260350" y="363706"/>
                  <a:ext cx="182880" cy="1828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Refresh" descr="C:\Users\t-dantay\Documents\First24\arrowrepeat1.png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44400" y="363706"/>
                  <a:ext cx="182880" cy="1828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" name="Drop Down" descr="C:\Users\t-dantay\Documents\First24\arrowsimple1.png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7476150" y="409426"/>
                  <a:ext cx="91440" cy="914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8" name="X"/>
                <p:cNvGrpSpPr/>
                <p:nvPr/>
              </p:nvGrpSpPr>
              <p:grpSpPr>
                <a:xfrm>
                  <a:off x="7913235" y="409426"/>
                  <a:ext cx="91440" cy="91440"/>
                  <a:chOff x="4687215" y="1739180"/>
                  <a:chExt cx="91440" cy="91440"/>
                </a:xfrm>
              </p:grpSpPr>
              <p:cxnSp>
                <p:nvCxnSpPr>
                  <p:cNvPr id="19" name="Straight Connector 16"/>
                  <p:cNvCxnSpPr/>
                  <p:nvPr/>
                </p:nvCxnSpPr>
                <p:spPr>
                  <a:xfrm flipV="1">
                    <a:off x="4687215" y="1739180"/>
                    <a:ext cx="91440" cy="91440"/>
                  </a:xfrm>
                  <a:prstGeom prst="line">
                    <a:avLst/>
                  </a:prstGeom>
                  <a:ln w="28575">
                    <a:solidFill>
                      <a:srgbClr val="FFFFFF">
                        <a:lumMod val="50000"/>
                      </a:srgbClr>
                    </a:solidFill>
                  </a:ln>
                </p:spPr>
                <p:style>
                  <a:lnRef idx="1">
                    <a:srgbClr val="FFFFFF"/>
                  </a:lnRef>
                  <a:fillRef idx="0">
                    <a:srgbClr val="FFFFFF"/>
                  </a:fillRef>
                  <a:effectRef idx="0">
                    <a:srgbClr val="FFFFFF"/>
                  </a:effectRef>
                  <a:fontRef idx="minor">
                    <a:srgbClr val="000000"/>
                  </a:fontRef>
                </p:style>
              </p:cxnSp>
              <p:cxnSp>
                <p:nvCxnSpPr>
                  <p:cNvPr id="20" name="Straight Connector 17"/>
                  <p:cNvCxnSpPr/>
                  <p:nvPr/>
                </p:nvCxnSpPr>
                <p:spPr>
                  <a:xfrm>
                    <a:off x="4687215" y="1739180"/>
                    <a:ext cx="91440" cy="91440"/>
                  </a:xfrm>
                  <a:prstGeom prst="line">
                    <a:avLst/>
                  </a:prstGeom>
                  <a:ln w="28575">
                    <a:solidFill>
                      <a:srgbClr val="FFFFFF">
                        <a:lumMod val="50000"/>
                      </a:srgbClr>
                    </a:solidFill>
                  </a:ln>
                </p:spPr>
                <p:style>
                  <a:lnRef idx="1">
                    <a:srgbClr val="FFFFFF"/>
                  </a:lnRef>
                  <a:fillRef idx="0">
                    <a:srgbClr val="FFFFFF"/>
                  </a:fillRef>
                  <a:effectRef idx="0">
                    <a:srgbClr val="FFFFFF"/>
                  </a:effectRef>
                  <a:fontRef idx="minor">
                    <a:srgbClr val="000000"/>
                  </a:fontRef>
                </p:style>
              </p:cxnSp>
            </p:grpSp>
          </p:grpSp>
        </p:grpSp>
      </p:grpSp>
      <p:grpSp>
        <p:nvGrpSpPr>
          <p:cNvPr id="83" name="组合 82"/>
          <p:cNvGrpSpPr/>
          <p:nvPr/>
        </p:nvGrpSpPr>
        <p:grpSpPr>
          <a:xfrm>
            <a:off x="5779145" y="2801873"/>
            <a:ext cx="2049353" cy="4056126"/>
            <a:chOff x="4363503" y="1"/>
            <a:chExt cx="3464995" cy="6857998"/>
          </a:xfrm>
        </p:grpSpPr>
        <p:sp>
          <p:nvSpPr>
            <p:cNvPr id="38" name="Rounded Rectangle 6"/>
            <p:cNvSpPr/>
            <p:nvPr userDrawn="1"/>
          </p:nvSpPr>
          <p:spPr>
            <a:xfrm>
              <a:off x="4363503" y="1"/>
              <a:ext cx="3464995" cy="6857998"/>
            </a:xfrm>
            <a:prstGeom prst="roundRect">
              <a:avLst>
                <a:gd name="adj" fmla="val 5515"/>
              </a:avLst>
            </a:prstGeom>
            <a:solidFill>
              <a:srgbClr val="FFFFFF"/>
            </a:solidFill>
            <a:ln w="3175">
              <a:solidFill>
                <a:srgbClr val="000000">
                  <a:lumMod val="95000"/>
                  <a:lumOff val="5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u="sng">
                <a:solidFill>
                  <a:prstClr val="white"/>
                </a:solidFill>
              </a:endParaRPr>
            </a:p>
          </p:txBody>
        </p:sp>
        <p:sp>
          <p:nvSpPr>
            <p:cNvPr id="39" name="Rounded Rectangle 7"/>
            <p:cNvSpPr/>
            <p:nvPr/>
          </p:nvSpPr>
          <p:spPr>
            <a:xfrm>
              <a:off x="4457069" y="91440"/>
              <a:ext cx="3276600" cy="6659880"/>
            </a:xfrm>
            <a:prstGeom prst="roundRect">
              <a:avLst>
                <a:gd name="adj" fmla="val 2819"/>
              </a:avLst>
            </a:prstGeom>
            <a:solidFill>
              <a:srgbClr val="FFFFFF">
                <a:lumMod val="65000"/>
              </a:srgbClr>
            </a:solidFill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/>
              </a:endParaRPr>
            </a:p>
          </p:txBody>
        </p:sp>
        <p:sp>
          <p:nvSpPr>
            <p:cNvPr id="40" name="Rectangle 8"/>
            <p:cNvSpPr/>
            <p:nvPr userDrawn="1"/>
          </p:nvSpPr>
          <p:spPr>
            <a:xfrm>
              <a:off x="4579158" y="482053"/>
              <a:ext cx="3038085" cy="507492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u="sng">
                <a:solidFill>
                  <a:prstClr val="white"/>
                </a:solidFill>
              </a:endParaRPr>
            </a:p>
          </p:txBody>
        </p:sp>
        <p:sp>
          <p:nvSpPr>
            <p:cNvPr id="41" name="Left Arrow 9"/>
            <p:cNvSpPr/>
            <p:nvPr userDrawn="1"/>
          </p:nvSpPr>
          <p:spPr>
            <a:xfrm>
              <a:off x="4829594" y="6215335"/>
              <a:ext cx="270769" cy="117324"/>
            </a:xfrm>
            <a:prstGeom prst="leftArrow">
              <a:avLst>
                <a:gd name="adj1" fmla="val 0"/>
                <a:gd name="adj2" fmla="val 91165"/>
              </a:avLst>
            </a:prstGeom>
            <a:noFill/>
            <a:ln w="3175">
              <a:solidFill>
                <a:srgbClr val="FFFFFF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u="sng">
                <a:solidFill>
                  <a:prstClr val="white"/>
                </a:solidFill>
              </a:endParaRPr>
            </a:p>
          </p:txBody>
        </p:sp>
        <p:grpSp>
          <p:nvGrpSpPr>
            <p:cNvPr id="42" name="Group 10"/>
            <p:cNvGrpSpPr/>
            <p:nvPr/>
          </p:nvGrpSpPr>
          <p:grpSpPr>
            <a:xfrm rot="21384124">
              <a:off x="5986079" y="6161552"/>
              <a:ext cx="212326" cy="227346"/>
              <a:chOff x="4194362" y="5874647"/>
              <a:chExt cx="252148" cy="269985"/>
            </a:xfrm>
            <a:solidFill>
              <a:srgbClr val="FFFFFF"/>
            </a:solidFill>
          </p:grpSpPr>
          <p:sp>
            <p:nvSpPr>
              <p:cNvPr id="44" name="Flowchart: Stored Data 12"/>
              <p:cNvSpPr/>
              <p:nvPr/>
            </p:nvSpPr>
            <p:spPr>
              <a:xfrm rot="6230930">
                <a:off x="4218638" y="5878261"/>
                <a:ext cx="115927" cy="108699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Flowchart: Stored Data 13"/>
              <p:cNvSpPr/>
              <p:nvPr/>
            </p:nvSpPr>
            <p:spPr>
              <a:xfrm rot="6230930">
                <a:off x="4190748" y="5989157"/>
                <a:ext cx="115927" cy="108699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lowchart: Stored Data 14"/>
              <p:cNvSpPr/>
              <p:nvPr/>
            </p:nvSpPr>
            <p:spPr>
              <a:xfrm rot="16979296">
                <a:off x="4335573" y="5922200"/>
                <a:ext cx="114310" cy="107565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Flowchart: Stored Data 15"/>
              <p:cNvSpPr/>
              <p:nvPr/>
            </p:nvSpPr>
            <p:spPr>
              <a:xfrm rot="16979296">
                <a:off x="4307999" y="6032886"/>
                <a:ext cx="115927" cy="107565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3" name="Rounded Rectangle 11"/>
            <p:cNvSpPr/>
            <p:nvPr/>
          </p:nvSpPr>
          <p:spPr>
            <a:xfrm>
              <a:off x="5667010" y="266078"/>
              <a:ext cx="860720" cy="5204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/>
              </a:endParaRPr>
            </a:p>
          </p:txBody>
        </p:sp>
      </p:grpSp>
      <p:pic>
        <p:nvPicPr>
          <p:cNvPr id="35" name="Picture 2" descr="C:\Users\t-dantay\Documents\WPIcons\appbar.feature.search.rest.png"/>
          <p:cNvPicPr>
            <a:picLocks noChangeAspect="1" noChangeArrowheads="1"/>
          </p:cNvPicPr>
          <p:nvPr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69" y="6091117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WindowsPhoneLandscape"/>
          <p:cNvGrpSpPr/>
          <p:nvPr>
            <p:custDataLst>
              <p:custData r:id="rId2"/>
            </p:custDataLst>
          </p:nvPr>
        </p:nvGrpSpPr>
        <p:grpSpPr>
          <a:xfrm>
            <a:off x="885695" y="3032286"/>
            <a:ext cx="6857998" cy="3464995"/>
            <a:chOff x="1143003" y="1696502"/>
            <a:chExt cx="6857998" cy="3464995"/>
          </a:xfrm>
        </p:grpSpPr>
        <p:grpSp>
          <p:nvGrpSpPr>
            <p:cNvPr id="49" name="Group 2"/>
            <p:cNvGrpSpPr/>
            <p:nvPr/>
          </p:nvGrpSpPr>
          <p:grpSpPr>
            <a:xfrm>
              <a:off x="1143003" y="1696502"/>
              <a:ext cx="6857998" cy="3464995"/>
              <a:chOff x="1143003" y="1696502"/>
              <a:chExt cx="6857998" cy="3464995"/>
            </a:xfrm>
          </p:grpSpPr>
          <p:grpSp>
            <p:nvGrpSpPr>
              <p:cNvPr id="51" name="Group 4"/>
              <p:cNvGrpSpPr/>
              <p:nvPr/>
            </p:nvGrpSpPr>
            <p:grpSpPr>
              <a:xfrm rot="16200000">
                <a:off x="2839504" y="1"/>
                <a:ext cx="3464995" cy="6857998"/>
                <a:chOff x="2834639" y="1"/>
                <a:chExt cx="3464995" cy="6857998"/>
              </a:xfrm>
            </p:grpSpPr>
            <p:sp>
              <p:nvSpPr>
                <p:cNvPr id="53" name="Rounded Rectangle 6"/>
                <p:cNvSpPr/>
                <p:nvPr userDrawn="1"/>
              </p:nvSpPr>
              <p:spPr>
                <a:xfrm>
                  <a:off x="2834639" y="1"/>
                  <a:ext cx="3464995" cy="6857998"/>
                </a:xfrm>
                <a:prstGeom prst="roundRect">
                  <a:avLst>
                    <a:gd name="adj" fmla="val 5515"/>
                  </a:avLst>
                </a:prstGeom>
                <a:solidFill>
                  <a:srgbClr val="FFFFFF"/>
                </a:solidFill>
                <a:ln w="3175">
                  <a:solidFill>
                    <a:srgbClr val="000000">
                      <a:lumMod val="95000"/>
                      <a:lumOff val="5000"/>
                    </a:srgbClr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u="sng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Rounded Rectangle 7"/>
                <p:cNvSpPr/>
                <p:nvPr/>
              </p:nvSpPr>
              <p:spPr>
                <a:xfrm>
                  <a:off x="2928205" y="91440"/>
                  <a:ext cx="3276600" cy="6659880"/>
                </a:xfrm>
                <a:prstGeom prst="roundRect">
                  <a:avLst>
                    <a:gd name="adj" fmla="val 2819"/>
                  </a:avLst>
                </a:prstGeom>
                <a:solidFill>
                  <a:srgbClr val="FFFFFF">
                    <a:lumMod val="65000"/>
                  </a:srgbClr>
                </a:soli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8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endParaRPr>
                </a:p>
              </p:txBody>
            </p:sp>
            <p:sp>
              <p:nvSpPr>
                <p:cNvPr id="55" name="Rectangle 8"/>
                <p:cNvSpPr/>
                <p:nvPr userDrawn="1"/>
              </p:nvSpPr>
              <p:spPr>
                <a:xfrm>
                  <a:off x="3050294" y="482053"/>
                  <a:ext cx="3038085" cy="5074920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u="sng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Left Arrow 9"/>
                <p:cNvSpPr/>
                <p:nvPr userDrawn="1"/>
              </p:nvSpPr>
              <p:spPr>
                <a:xfrm>
                  <a:off x="3300730" y="6215335"/>
                  <a:ext cx="270769" cy="117324"/>
                </a:xfrm>
                <a:prstGeom prst="leftArrow">
                  <a:avLst>
                    <a:gd name="adj1" fmla="val 0"/>
                    <a:gd name="adj2" fmla="val 91165"/>
                  </a:avLst>
                </a:prstGeom>
                <a:noFill/>
                <a:ln w="317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u="sng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57" name="Group 10"/>
                <p:cNvGrpSpPr/>
                <p:nvPr/>
              </p:nvGrpSpPr>
              <p:grpSpPr>
                <a:xfrm rot="21384124">
                  <a:off x="4457215" y="6161552"/>
                  <a:ext cx="212326" cy="227346"/>
                  <a:chOff x="4194362" y="5874647"/>
                  <a:chExt cx="252148" cy="269985"/>
                </a:xfrm>
                <a:solidFill>
                  <a:srgbClr val="FFFFFF"/>
                </a:solidFill>
              </p:grpSpPr>
              <p:sp>
                <p:nvSpPr>
                  <p:cNvPr id="59" name="Flowchart: Stored Data 12"/>
                  <p:cNvSpPr/>
                  <p:nvPr/>
                </p:nvSpPr>
                <p:spPr>
                  <a:xfrm rot="6230930">
                    <a:off x="4218638" y="5878261"/>
                    <a:ext cx="115927" cy="108699"/>
                  </a:xfrm>
                  <a:prstGeom prst="flowChartOnlineStorage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rgbClr val="4F81BD">
                      <a:shade val="50000"/>
                    </a:srgbClr>
                  </a:lnRef>
                  <a:fillRef idx="1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u="sng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0" name="Flowchart: Stored Data 13"/>
                  <p:cNvSpPr/>
                  <p:nvPr/>
                </p:nvSpPr>
                <p:spPr>
                  <a:xfrm rot="6230930">
                    <a:off x="4190748" y="5989157"/>
                    <a:ext cx="115927" cy="108699"/>
                  </a:xfrm>
                  <a:prstGeom prst="flowChartOnlineStorage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rgbClr val="4F81BD">
                      <a:shade val="50000"/>
                    </a:srgbClr>
                  </a:lnRef>
                  <a:fillRef idx="1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u="sng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1" name="Flowchart: Stored Data 14"/>
                  <p:cNvSpPr/>
                  <p:nvPr/>
                </p:nvSpPr>
                <p:spPr>
                  <a:xfrm rot="16979296">
                    <a:off x="4335573" y="5922200"/>
                    <a:ext cx="114310" cy="107565"/>
                  </a:xfrm>
                  <a:prstGeom prst="flowChartOnlineStorage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rgbClr val="4F81BD">
                      <a:shade val="50000"/>
                    </a:srgbClr>
                  </a:lnRef>
                  <a:fillRef idx="1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u="sng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2" name="Flowchart: Stored Data 15"/>
                  <p:cNvSpPr/>
                  <p:nvPr/>
                </p:nvSpPr>
                <p:spPr>
                  <a:xfrm rot="16979296">
                    <a:off x="4307999" y="6032886"/>
                    <a:ext cx="115927" cy="107565"/>
                  </a:xfrm>
                  <a:prstGeom prst="flowChartOnlineStorage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rgbClr val="4F81BD">
                      <a:shade val="50000"/>
                    </a:srgbClr>
                  </a:lnRef>
                  <a:fillRef idx="1">
                    <a:srgbClr val="4F81BD"/>
                  </a:fillRef>
                  <a:effectRef idx="0">
                    <a:srgbClr val="4F81BD"/>
                  </a:effectRef>
                  <a:fontRef idx="minor">
                    <a:srgbClr val="000000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u="sng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58" name="Rounded Rectangle 11"/>
                <p:cNvSpPr/>
                <p:nvPr/>
              </p:nvSpPr>
              <p:spPr>
                <a:xfrm>
                  <a:off x="4138146" y="266078"/>
                  <a:ext cx="860720" cy="52045"/>
                </a:xfrm>
                <a:prstGeom prst="roundRect">
                  <a:avLst/>
                </a:prstGeom>
                <a:solidFill>
                  <a:srgbClr val="FFFFFF">
                    <a:lumMod val="95000"/>
                  </a:srgbClr>
                </a:soli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8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endParaRPr>
                </a:p>
              </p:txBody>
            </p:sp>
          </p:grpSp>
          <p:sp>
            <p:nvSpPr>
              <p:cNvPr id="52" name="Rectangle 5"/>
              <p:cNvSpPr/>
              <p:nvPr/>
            </p:nvSpPr>
            <p:spPr>
              <a:xfrm rot="16200000">
                <a:off x="200002" y="3335335"/>
                <a:ext cx="3038698" cy="188595"/>
              </a:xfrm>
              <a:prstGeom prst="rect">
                <a:avLst/>
              </a:prstGeom>
              <a:solidFill>
                <a:srgbClr val="000000">
                  <a:alpha val="3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12:38</a:t>
                </a:r>
              </a:p>
            </p:txBody>
          </p:sp>
        </p:grpSp>
        <p:pic>
          <p:nvPicPr>
            <p:cNvPr id="50" name="Picture 2" descr="C:\Users\t-dantay\Documents\WPIcons\appbar.feature.search.rest.png"/>
            <p:cNvPicPr>
              <a:picLocks noChangeAspect="1" noChangeArrowheads="1"/>
            </p:cNvPicPr>
            <p:nvPr/>
          </p:nvPicPr>
          <p:blipFill>
            <a:blip r:embed="rId1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234118" y="2064710"/>
              <a:ext cx="365760" cy="365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3" name="RibbonApplication"/>
          <p:cNvGrpSpPr/>
          <p:nvPr>
            <p:custDataLst>
              <p:custData r:id="rId3"/>
            </p:custDataLst>
          </p:nvPr>
        </p:nvGrpSpPr>
        <p:grpSpPr>
          <a:xfrm>
            <a:off x="5895055" y="2137586"/>
            <a:ext cx="5857150" cy="4392863"/>
            <a:chOff x="0" y="0"/>
            <a:chExt cx="9144000" cy="6858000"/>
          </a:xfrm>
        </p:grpSpPr>
        <p:grpSp>
          <p:nvGrpSpPr>
            <p:cNvPr id="64" name="Group 2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10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sp>
              <p:nvSpPr>
                <p:cNvPr id="80" name="Rectangle 18"/>
                <p:cNvSpPr/>
                <p:nvPr/>
              </p:nvSpPr>
              <p:spPr>
                <a:xfrm>
                  <a:off x="0" y="0"/>
                  <a:ext cx="9144000" cy="6858000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3175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800" kern="0">
                    <a:solidFill>
                      <a:prstClr val="white"/>
                    </a:solidFill>
                    <a:latin typeface="Segoe UI"/>
                  </a:endParaRPr>
                </a:p>
              </p:txBody>
            </p:sp>
            <p:sp>
              <p:nvSpPr>
                <p:cNvPr id="81" name="Rectangle 19"/>
                <p:cNvSpPr/>
                <p:nvPr/>
              </p:nvSpPr>
              <p:spPr>
                <a:xfrm>
                  <a:off x="76200" y="309484"/>
                  <a:ext cx="8991600" cy="6437733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800" kern="0">
                    <a:solidFill>
                      <a:prstClr val="white"/>
                    </a:solidFill>
                    <a:latin typeface="Segoe UI"/>
                  </a:endParaRPr>
                </a:p>
              </p:txBody>
            </p:sp>
            <p:sp>
              <p:nvSpPr>
                <p:cNvPr id="82" name="WindowTitle"/>
                <p:cNvSpPr txBox="1"/>
                <p:nvPr/>
              </p:nvSpPr>
              <p:spPr>
                <a:xfrm>
                  <a:off x="272875" y="65818"/>
                  <a:ext cx="86081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r>
                    <a:rPr lang="en-US" sz="1200" dirty="0" smtClean="0">
                      <a:solidFill>
                        <a:prstClr val="white"/>
                      </a:solidFill>
                      <a:latin typeface="Segoe UI" pitchFamily="34" charset="0"/>
                      <a:ea typeface="Segoe UI" pitchFamily="34" charset="0"/>
                      <a:cs typeface="Segoe UI" pitchFamily="34" charset="0"/>
                    </a:rPr>
                    <a:t>Window title</a:t>
                  </a:r>
                </a:p>
              </p:txBody>
            </p:sp>
          </p:grpSp>
          <p:grpSp>
            <p:nvGrpSpPr>
              <p:cNvPr id="73" name="Minimize - Maximize - Close"/>
              <p:cNvGrpSpPr/>
              <p:nvPr/>
            </p:nvGrpSpPr>
            <p:grpSpPr>
              <a:xfrm>
                <a:off x="8632311" y="92599"/>
                <a:ext cx="384527" cy="78032"/>
                <a:chOff x="9347642" y="131588"/>
                <a:chExt cx="384527" cy="78032"/>
              </a:xfrm>
            </p:grpSpPr>
            <p:cxnSp>
              <p:nvCxnSpPr>
                <p:cNvPr id="75" name="Line"/>
                <p:cNvCxnSpPr/>
                <p:nvPr/>
              </p:nvCxnSpPr>
              <p:spPr>
                <a:xfrm>
                  <a:off x="9661396" y="131588"/>
                  <a:ext cx="70773" cy="7620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rgbClr val="4F81BD"/>
                </a:lnRef>
                <a:fillRef idx="0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</p:cxnSp>
            <p:cxnSp>
              <p:nvCxnSpPr>
                <p:cNvPr id="76" name="Line"/>
                <p:cNvCxnSpPr/>
                <p:nvPr/>
              </p:nvCxnSpPr>
              <p:spPr>
                <a:xfrm flipH="1">
                  <a:off x="9661395" y="131588"/>
                  <a:ext cx="70773" cy="7620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rgbClr val="4F81BD"/>
                </a:lnRef>
                <a:fillRef idx="0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</p:cxnSp>
            <p:sp>
              <p:nvSpPr>
                <p:cNvPr id="77" name="Line"/>
                <p:cNvSpPr/>
                <p:nvPr/>
              </p:nvSpPr>
              <p:spPr>
                <a:xfrm rot="10800000" flipV="1">
                  <a:off x="9499472" y="143255"/>
                  <a:ext cx="91440" cy="9144"/>
                </a:xfrm>
                <a:prstGeom prst="rect">
                  <a:avLst/>
                </a:prstGeom>
                <a:solidFill>
                  <a:srgbClr val="919191"/>
                </a:solidFill>
                <a:ln w="317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8" name="Line"/>
                <p:cNvSpPr/>
                <p:nvPr/>
              </p:nvSpPr>
              <p:spPr>
                <a:xfrm rot="10800000" flipV="1">
                  <a:off x="9498658" y="135261"/>
                  <a:ext cx="91440" cy="72527"/>
                </a:xfrm>
                <a:prstGeom prst="rect">
                  <a:avLst/>
                </a:pr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Line"/>
                <p:cNvSpPr/>
                <p:nvPr/>
              </p:nvSpPr>
              <p:spPr>
                <a:xfrm rot="10800000" flipV="1">
                  <a:off x="9347642" y="200476"/>
                  <a:ext cx="91440" cy="9144"/>
                </a:xfrm>
                <a:prstGeom prst="rect">
                  <a:avLst/>
                </a:prstGeom>
                <a:solidFill>
                  <a:srgbClr val="919191"/>
                </a:solidFill>
                <a:ln w="3175">
                  <a:solidFill>
                    <a:srgbClr val="FFFFFF"/>
                  </a:solidFill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001">
                  <a:srgbClr val="000000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4" name="Oval 12"/>
              <p:cNvSpPr/>
              <p:nvPr/>
            </p:nvSpPr>
            <p:spPr>
              <a:xfrm>
                <a:off x="83477" y="80065"/>
                <a:ext cx="145536" cy="150875"/>
              </a:xfrm>
              <a:prstGeom prst="ellipse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31" tIns="48766" rIns="97531" bIns="48766"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Group 3"/>
            <p:cNvGrpSpPr/>
            <p:nvPr/>
          </p:nvGrpSpPr>
          <p:grpSpPr>
            <a:xfrm>
              <a:off x="73271" y="309484"/>
              <a:ext cx="8991600" cy="1203413"/>
              <a:chOff x="75085" y="381000"/>
              <a:chExt cx="8991600" cy="1203413"/>
            </a:xfrm>
          </p:grpSpPr>
          <p:sp>
            <p:nvSpPr>
              <p:cNvPr id="66" name="Container"/>
              <p:cNvSpPr/>
              <p:nvPr/>
            </p:nvSpPr>
            <p:spPr>
              <a:xfrm>
                <a:off x="75085" y="600456"/>
                <a:ext cx="8991600" cy="983957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95000"/>
                    </a:srgbClr>
                  </a:gs>
                  <a:gs pos="95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</a:gra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7" name="Active"/>
              <p:cNvSpPr txBox="1"/>
              <p:nvPr/>
            </p:nvSpPr>
            <p:spPr>
              <a:xfrm>
                <a:off x="80211" y="381000"/>
                <a:ext cx="712054" cy="219456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txBody>
              <a:bodyPr wrap="none" lIns="45720" tIns="18288" rIns="0" rtlCol="0">
                <a:noAutofit/>
              </a:bodyPr>
              <a:lstStyle/>
              <a:p>
                <a:pPr algn="ctr"/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File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Active"/>
              <p:cNvSpPr txBox="1"/>
              <p:nvPr/>
            </p:nvSpPr>
            <p:spPr>
              <a:xfrm>
                <a:off x="1788497" y="381000"/>
                <a:ext cx="7278188" cy="219455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txBody>
              <a:bodyPr wrap="none" lIns="182880" tIns="18288" rIns="0" rtlCol="0">
                <a:no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Insert      View      Format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69" name="Group 7"/>
              <p:cNvGrpSpPr/>
              <p:nvPr/>
            </p:nvGrpSpPr>
            <p:grpSpPr>
              <a:xfrm>
                <a:off x="839391" y="381000"/>
                <a:ext cx="949106" cy="219456"/>
                <a:chOff x="840506" y="2907875"/>
                <a:chExt cx="949106" cy="219456"/>
              </a:xfrm>
            </p:grpSpPr>
            <p:sp>
              <p:nvSpPr>
                <p:cNvPr id="70" name="Active"/>
                <p:cNvSpPr txBox="1"/>
                <p:nvPr/>
              </p:nvSpPr>
              <p:spPr>
                <a:xfrm>
                  <a:off x="840506" y="2907875"/>
                  <a:ext cx="949106" cy="21945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FFFFFF">
                      <a:lumMod val="50000"/>
                    </a:srgbClr>
                  </a:solidFill>
                </a:ln>
              </p:spPr>
              <p:txBody>
                <a:bodyPr wrap="none" lIns="45720" tIns="18288" rIns="0" rtlCol="0">
                  <a:noAutofit/>
                </a:bodyPr>
                <a:lstStyle/>
                <a:p>
                  <a:pPr algn="ctr"/>
                  <a:r>
                    <a:rPr lang="en-US" sz="1200" dirty="0" smtClean="0">
                      <a:latin typeface="Segoe UI" pitchFamily="34" charset="0"/>
                      <a:ea typeface="Segoe UI" pitchFamily="34" charset="0"/>
                      <a:cs typeface="Segoe UI" pitchFamily="34" charset="0"/>
                    </a:rPr>
                    <a:t>Home</a:t>
                  </a:r>
                  <a:endParaRPr lang="en-US" sz="1200" dirty="0">
                    <a:latin typeface="Segoe UI" pitchFamily="34" charset="0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1" name="TabLine"/>
                <p:cNvSpPr/>
                <p:nvPr/>
              </p:nvSpPr>
              <p:spPr>
                <a:xfrm>
                  <a:off x="850676" y="3127331"/>
                  <a:ext cx="928768" cy="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84" name="Group 1"/>
          <p:cNvGrpSpPr/>
          <p:nvPr>
            <p:custDataLst>
              <p:custData r:id="rId4"/>
            </p:custDataLst>
          </p:nvPr>
        </p:nvGrpSpPr>
        <p:grpSpPr>
          <a:xfrm>
            <a:off x="1524000" y="6217920"/>
            <a:ext cx="9144000" cy="640080"/>
            <a:chOff x="0" y="6217920"/>
            <a:chExt cx="9144000" cy="640080"/>
          </a:xfrm>
        </p:grpSpPr>
        <p:sp>
          <p:nvSpPr>
            <p:cNvPr id="85" name="Background"/>
            <p:cNvSpPr/>
            <p:nvPr/>
          </p:nvSpPr>
          <p:spPr>
            <a:xfrm>
              <a:off x="0" y="6217920"/>
              <a:ext cx="9144000" cy="6400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>
                    <a:lumMod val="50000"/>
                  </a:srgbClr>
                </a:solidFill>
              </a:endParaRPr>
            </a:p>
          </p:txBody>
        </p:sp>
        <p:sp>
          <p:nvSpPr>
            <p:cNvPr id="86" name="Content"/>
            <p:cNvSpPr/>
            <p:nvPr/>
          </p:nvSpPr>
          <p:spPr>
            <a:xfrm>
              <a:off x="1239923" y="6355626"/>
              <a:ext cx="5605020" cy="364668"/>
            </a:xfrm>
            <a:prstGeom prst="rect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solidFill>
                    <a:srgbClr val="FFFFFF">
                      <a:lumMod val="50000"/>
                    </a:srgbClr>
                  </a:solidFill>
                  <a:latin typeface="Segoe UI Semilight"/>
                </a:rPr>
                <a:t>http://www.</a:t>
              </a:r>
              <a:r>
                <a:rPr lang="en-US" sz="1600" dirty="0">
                  <a:solidFill>
                    <a:srgbClr val="FFFFFF"/>
                  </a:solidFill>
                  <a:latin typeface="Segoe UI Semilight"/>
                </a:rPr>
                <a:t>url.com</a:t>
              </a:r>
              <a:r>
                <a:rPr lang="en-US" sz="1600" dirty="0">
                  <a:solidFill>
                    <a:srgbClr val="FFFFFF">
                      <a:lumMod val="50000"/>
                    </a:srgbClr>
                  </a:solidFill>
                  <a:latin typeface="Segoe UI Semilight"/>
                </a:rPr>
                <a:t>/</a:t>
              </a:r>
            </a:p>
          </p:txBody>
        </p:sp>
        <p:grpSp>
          <p:nvGrpSpPr>
            <p:cNvPr id="87" name="Group 4"/>
            <p:cNvGrpSpPr/>
            <p:nvPr/>
          </p:nvGrpSpPr>
          <p:grpSpPr>
            <a:xfrm>
              <a:off x="8539561" y="6380286"/>
              <a:ext cx="267760" cy="280737"/>
              <a:chOff x="7933908" y="6458958"/>
              <a:chExt cx="268296" cy="280737"/>
            </a:xfrm>
          </p:grpSpPr>
          <p:sp>
            <p:nvSpPr>
              <p:cNvPr id="101" name="Oval127"/>
              <p:cNvSpPr/>
              <p:nvPr/>
            </p:nvSpPr>
            <p:spPr>
              <a:xfrm>
                <a:off x="7933908" y="6458958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ight"/>
              <p:cNvSpPr>
                <a:spLocks noChangeAspect="1"/>
              </p:cNvSpPr>
              <p:nvPr>
                <p:custDataLst>
                  <p:custData r:id="rId8"/>
                </p:custDataLst>
              </p:nvPr>
            </p:nvSpPr>
            <p:spPr bwMode="black">
              <a:xfrm>
                <a:off x="8009790" y="6551973"/>
                <a:ext cx="115732" cy="102544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8" name="Group 5"/>
            <p:cNvGrpSpPr/>
            <p:nvPr/>
          </p:nvGrpSpPr>
          <p:grpSpPr>
            <a:xfrm>
              <a:off x="7533325" y="6380286"/>
              <a:ext cx="267760" cy="280737"/>
              <a:chOff x="7482756" y="6476313"/>
              <a:chExt cx="268296" cy="280737"/>
            </a:xfrm>
          </p:grpSpPr>
          <p:sp>
            <p:nvSpPr>
              <p:cNvPr id="99" name="Oval126"/>
              <p:cNvSpPr/>
              <p:nvPr/>
            </p:nvSpPr>
            <p:spPr>
              <a:xfrm>
                <a:off x="7482756" y="6476313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Pin"/>
              <p:cNvSpPr>
                <a:spLocks noChangeAspect="1"/>
              </p:cNvSpPr>
              <p:nvPr>
                <p:custDataLst>
                  <p:custData r:id="rId7"/>
                </p:custDataLst>
              </p:nvPr>
            </p:nvSpPr>
            <p:spPr bwMode="black">
              <a:xfrm>
                <a:off x="7555059" y="6548700"/>
                <a:ext cx="123689" cy="135962"/>
              </a:xfrm>
              <a:custGeom>
                <a:avLst/>
                <a:gdLst>
                  <a:gd name="T0" fmla="*/ 63 w 75"/>
                  <a:gd name="T1" fmla="*/ 29 h 75"/>
                  <a:gd name="T2" fmla="*/ 44 w 75"/>
                  <a:gd name="T3" fmla="*/ 48 h 75"/>
                  <a:gd name="T4" fmla="*/ 40 w 75"/>
                  <a:gd name="T5" fmla="*/ 68 h 75"/>
                  <a:gd name="T6" fmla="*/ 26 w 75"/>
                  <a:gd name="T7" fmla="*/ 54 h 75"/>
                  <a:gd name="T8" fmla="*/ 0 w 75"/>
                  <a:gd name="T9" fmla="*/ 74 h 75"/>
                  <a:gd name="T10" fmla="*/ 0 w 75"/>
                  <a:gd name="T11" fmla="*/ 74 h 75"/>
                  <a:gd name="T12" fmla="*/ 0 w 75"/>
                  <a:gd name="T13" fmla="*/ 74 h 75"/>
                  <a:gd name="T14" fmla="*/ 0 w 75"/>
                  <a:gd name="T15" fmla="*/ 74 h 75"/>
                  <a:gd name="T16" fmla="*/ 0 w 75"/>
                  <a:gd name="T17" fmla="*/ 74 h 75"/>
                  <a:gd name="T18" fmla="*/ 20 w 75"/>
                  <a:gd name="T19" fmla="*/ 49 h 75"/>
                  <a:gd name="T20" fmla="*/ 6 w 75"/>
                  <a:gd name="T21" fmla="*/ 35 h 75"/>
                  <a:gd name="T22" fmla="*/ 27 w 75"/>
                  <a:gd name="T23" fmla="*/ 31 h 75"/>
                  <a:gd name="T24" fmla="*/ 46 w 75"/>
                  <a:gd name="T25" fmla="*/ 11 h 75"/>
                  <a:gd name="T26" fmla="*/ 50 w 75"/>
                  <a:gd name="T27" fmla="*/ 0 h 75"/>
                  <a:gd name="T28" fmla="*/ 75 w 75"/>
                  <a:gd name="T29" fmla="*/ 25 h 75"/>
                  <a:gd name="T30" fmla="*/ 63 w 75"/>
                  <a:gd name="T31" fmla="*/ 2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75">
                    <a:moveTo>
                      <a:pt x="63" y="29"/>
                    </a:moveTo>
                    <a:cubicBezTo>
                      <a:pt x="44" y="48"/>
                      <a:pt x="44" y="48"/>
                      <a:pt x="44" y="48"/>
                    </a:cubicBezTo>
                    <a:cubicBezTo>
                      <a:pt x="47" y="55"/>
                      <a:pt x="46" y="63"/>
                      <a:pt x="40" y="6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11" y="67"/>
                      <a:pt x="2" y="75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7" y="63"/>
                      <a:pt x="20" y="49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12" y="29"/>
                      <a:pt x="20" y="28"/>
                      <a:pt x="27" y="3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7"/>
                      <a:pt x="46" y="3"/>
                      <a:pt x="50" y="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2" y="28"/>
                      <a:pt x="67" y="30"/>
                      <a:pt x="63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9" name="Tile"/>
            <p:cNvSpPr/>
            <p:nvPr/>
          </p:nvSpPr>
          <p:spPr>
            <a:xfrm>
              <a:off x="733583" y="6402514"/>
              <a:ext cx="265176" cy="28346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90" name="Group 7"/>
            <p:cNvGrpSpPr/>
            <p:nvPr/>
          </p:nvGrpSpPr>
          <p:grpSpPr>
            <a:xfrm>
              <a:off x="7067777" y="6380286"/>
              <a:ext cx="267760" cy="280737"/>
              <a:chOff x="7134583" y="6466673"/>
              <a:chExt cx="268296" cy="280737"/>
            </a:xfrm>
          </p:grpSpPr>
          <p:sp>
            <p:nvSpPr>
              <p:cNvPr id="97" name="Oval138"/>
              <p:cNvSpPr/>
              <p:nvPr/>
            </p:nvSpPr>
            <p:spPr>
              <a:xfrm>
                <a:off x="7134583" y="6466673"/>
                <a:ext cx="268296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fresh"/>
              <p:cNvSpPr>
                <a:spLocks noChangeAspect="1"/>
              </p:cNvSpPr>
              <p:nvPr>
                <p:custDataLst>
                  <p:custData r:id="rId6"/>
                </p:custDataLst>
              </p:nvPr>
            </p:nvSpPr>
            <p:spPr bwMode="black">
              <a:xfrm>
                <a:off x="7212367" y="6550234"/>
                <a:ext cx="112727" cy="113614"/>
              </a:xfrm>
              <a:custGeom>
                <a:avLst/>
                <a:gdLst>
                  <a:gd name="T0" fmla="*/ 61 w 70"/>
                  <a:gd name="T1" fmla="*/ 11 h 71"/>
                  <a:gd name="T2" fmla="*/ 60 w 70"/>
                  <a:gd name="T3" fmla="*/ 11 h 71"/>
                  <a:gd name="T4" fmla="*/ 53 w 70"/>
                  <a:gd name="T5" fmla="*/ 18 h 71"/>
                  <a:gd name="T6" fmla="*/ 53 w 70"/>
                  <a:gd name="T7" fmla="*/ 19 h 71"/>
                  <a:gd name="T8" fmla="*/ 53 w 70"/>
                  <a:gd name="T9" fmla="*/ 19 h 71"/>
                  <a:gd name="T10" fmla="*/ 60 w 70"/>
                  <a:gd name="T11" fmla="*/ 35 h 71"/>
                  <a:gd name="T12" fmla="*/ 35 w 70"/>
                  <a:gd name="T13" fmla="*/ 60 h 71"/>
                  <a:gd name="T14" fmla="*/ 10 w 70"/>
                  <a:gd name="T15" fmla="*/ 36 h 71"/>
                  <a:gd name="T16" fmla="*/ 16 w 70"/>
                  <a:gd name="T17" fmla="*/ 21 h 71"/>
                  <a:gd name="T18" fmla="*/ 18 w 70"/>
                  <a:gd name="T19" fmla="*/ 18 h 71"/>
                  <a:gd name="T20" fmla="*/ 25 w 70"/>
                  <a:gd name="T21" fmla="*/ 26 h 71"/>
                  <a:gd name="T22" fmla="*/ 30 w 70"/>
                  <a:gd name="T23" fmla="*/ 0 h 71"/>
                  <a:gd name="T24" fmla="*/ 4 w 70"/>
                  <a:gd name="T25" fmla="*/ 2 h 71"/>
                  <a:gd name="T26" fmla="*/ 11 w 70"/>
                  <a:gd name="T27" fmla="*/ 10 h 71"/>
                  <a:gd name="T28" fmla="*/ 9 w 70"/>
                  <a:gd name="T29" fmla="*/ 12 h 71"/>
                  <a:gd name="T30" fmla="*/ 0 w 70"/>
                  <a:gd name="T31" fmla="*/ 36 h 71"/>
                  <a:gd name="T32" fmla="*/ 35 w 70"/>
                  <a:gd name="T33" fmla="*/ 71 h 71"/>
                  <a:gd name="T34" fmla="*/ 35 w 70"/>
                  <a:gd name="T35" fmla="*/ 71 h 71"/>
                  <a:gd name="T36" fmla="*/ 70 w 70"/>
                  <a:gd name="T37" fmla="*/ 35 h 71"/>
                  <a:gd name="T38" fmla="*/ 61 w 70"/>
                  <a:gd name="T39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1">
                    <a:moveTo>
                      <a:pt x="61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7" y="23"/>
                      <a:pt x="60" y="29"/>
                      <a:pt x="60" y="35"/>
                    </a:cubicBezTo>
                    <a:cubicBezTo>
                      <a:pt x="60" y="49"/>
                      <a:pt x="49" y="60"/>
                      <a:pt x="35" y="60"/>
                    </a:cubicBezTo>
                    <a:cubicBezTo>
                      <a:pt x="22" y="60"/>
                      <a:pt x="11" y="49"/>
                      <a:pt x="10" y="36"/>
                    </a:cubicBezTo>
                    <a:cubicBezTo>
                      <a:pt x="10" y="30"/>
                      <a:pt x="12" y="25"/>
                      <a:pt x="16" y="21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9"/>
                      <a:pt x="0" y="27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55" y="71"/>
                      <a:pt x="70" y="55"/>
                      <a:pt x="70" y="35"/>
                    </a:cubicBezTo>
                    <a:cubicBezTo>
                      <a:pt x="70" y="26"/>
                      <a:pt x="67" y="18"/>
                      <a:pt x="61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1" name="Group 8"/>
            <p:cNvGrpSpPr/>
            <p:nvPr/>
          </p:nvGrpSpPr>
          <p:grpSpPr>
            <a:xfrm>
              <a:off x="242988" y="6403878"/>
              <a:ext cx="267760" cy="280737"/>
              <a:chOff x="242988" y="6397592"/>
              <a:chExt cx="267760" cy="280737"/>
            </a:xfrm>
          </p:grpSpPr>
          <p:sp>
            <p:nvSpPr>
              <p:cNvPr id="95" name="Oval124"/>
              <p:cNvSpPr/>
              <p:nvPr/>
            </p:nvSpPr>
            <p:spPr>
              <a:xfrm>
                <a:off x="242988" y="6397592"/>
                <a:ext cx="267760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ight"/>
              <p:cNvSpPr>
                <a:spLocks noChangeAspect="1"/>
              </p:cNvSpPr>
              <p:nvPr>
                <p:custDataLst>
                  <p:custData r:id="rId5"/>
                </p:custDataLst>
              </p:nvPr>
            </p:nvSpPr>
            <p:spPr bwMode="black">
              <a:xfrm flipH="1">
                <a:off x="319118" y="6486688"/>
                <a:ext cx="115501" cy="102544"/>
              </a:xfrm>
              <a:custGeom>
                <a:avLst/>
                <a:gdLst>
                  <a:gd name="T0" fmla="*/ 86 w 131"/>
                  <a:gd name="T1" fmla="*/ 35 h 96"/>
                  <a:gd name="T2" fmla="*/ 48 w 131"/>
                  <a:gd name="T3" fmla="*/ 0 h 96"/>
                  <a:gd name="T4" fmla="*/ 79 w 131"/>
                  <a:gd name="T5" fmla="*/ 0 h 96"/>
                  <a:gd name="T6" fmla="*/ 131 w 131"/>
                  <a:gd name="T7" fmla="*/ 48 h 96"/>
                  <a:gd name="T8" fmla="*/ 79 w 131"/>
                  <a:gd name="T9" fmla="*/ 96 h 96"/>
                  <a:gd name="T10" fmla="*/ 48 w 131"/>
                  <a:gd name="T11" fmla="*/ 96 h 96"/>
                  <a:gd name="T12" fmla="*/ 86 w 131"/>
                  <a:gd name="T13" fmla="*/ 60 h 96"/>
                  <a:gd name="T14" fmla="*/ 0 w 131"/>
                  <a:gd name="T15" fmla="*/ 60 h 96"/>
                  <a:gd name="T16" fmla="*/ 0 w 131"/>
                  <a:gd name="T17" fmla="*/ 35 h 96"/>
                  <a:gd name="T18" fmla="*/ 86 w 131"/>
                  <a:gd name="T19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96">
                    <a:moveTo>
                      <a:pt x="86" y="35"/>
                    </a:moveTo>
                    <a:lnTo>
                      <a:pt x="48" y="0"/>
                    </a:lnTo>
                    <a:lnTo>
                      <a:pt x="79" y="0"/>
                    </a:lnTo>
                    <a:lnTo>
                      <a:pt x="131" y="48"/>
                    </a:lnTo>
                    <a:lnTo>
                      <a:pt x="79" y="96"/>
                    </a:lnTo>
                    <a:lnTo>
                      <a:pt x="48" y="96"/>
                    </a:lnTo>
                    <a:lnTo>
                      <a:pt x="86" y="60"/>
                    </a:lnTo>
                    <a:lnTo>
                      <a:pt x="0" y="60"/>
                    </a:lnTo>
                    <a:lnTo>
                      <a:pt x="0" y="35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7576" tIns="48788" rIns="97576" bIns="487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2" name="Group 9"/>
            <p:cNvGrpSpPr/>
            <p:nvPr/>
          </p:nvGrpSpPr>
          <p:grpSpPr>
            <a:xfrm>
              <a:off x="7998873" y="6349204"/>
              <a:ext cx="342900" cy="342900"/>
              <a:chOff x="7989560" y="6349204"/>
              <a:chExt cx="342900" cy="342900"/>
            </a:xfrm>
          </p:grpSpPr>
          <p:sp>
            <p:nvSpPr>
              <p:cNvPr id="93" name="Oval128"/>
              <p:cNvSpPr/>
              <p:nvPr/>
            </p:nvSpPr>
            <p:spPr>
              <a:xfrm>
                <a:off x="8027130" y="6380286"/>
                <a:ext cx="267760" cy="280737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4" name="Picture 1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89560" y="6349204"/>
                <a:ext cx="342900" cy="3429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4588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>
            <p:custDataLst>
              <p:custData r:id="rId1"/>
            </p:custDataLst>
          </p:nvPr>
        </p:nvGrpSpPr>
        <p:grpSpPr>
          <a:xfrm>
            <a:off x="55459" y="165083"/>
            <a:ext cx="7418068" cy="4892625"/>
            <a:chOff x="862966" y="206065"/>
            <a:chExt cx="7418068" cy="4892625"/>
          </a:xfrm>
        </p:grpSpPr>
        <p:sp>
          <p:nvSpPr>
            <p:cNvPr id="5" name="Start"/>
            <p:cNvSpPr txBox="1"/>
            <p:nvPr/>
          </p:nvSpPr>
          <p:spPr>
            <a:xfrm>
              <a:off x="862966" y="206065"/>
              <a:ext cx="13915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latin typeface="Segoe UI Light" pitchFamily="34" charset="0"/>
                </a:rPr>
                <a:t>Start</a:t>
              </a:r>
              <a:endParaRPr lang="en-US" sz="4000" dirty="0">
                <a:latin typeface="Segoe UI Light" pitchFamily="34" charset="0"/>
              </a:endParaRPr>
            </a:p>
          </p:txBody>
        </p:sp>
        <p:grpSp>
          <p:nvGrpSpPr>
            <p:cNvPr id="6" name="Group 3"/>
            <p:cNvGrpSpPr/>
            <p:nvPr/>
          </p:nvGrpSpPr>
          <p:grpSpPr>
            <a:xfrm>
              <a:off x="6781748" y="443365"/>
              <a:ext cx="1473090" cy="356397"/>
              <a:chOff x="6781748" y="443365"/>
              <a:chExt cx="1473090" cy="356397"/>
            </a:xfrm>
          </p:grpSpPr>
          <p:grpSp>
            <p:nvGrpSpPr>
              <p:cNvPr id="21" name="Group 18"/>
              <p:cNvGrpSpPr/>
              <p:nvPr/>
            </p:nvGrpSpPr>
            <p:grpSpPr>
              <a:xfrm>
                <a:off x="7909193" y="443365"/>
                <a:ext cx="345645" cy="356397"/>
                <a:chOff x="8527715" y="443365"/>
                <a:chExt cx="345645" cy="356397"/>
              </a:xfrm>
            </p:grpSpPr>
            <p:pic>
              <p:nvPicPr>
                <p:cNvPr id="23" name="Person" descr="C:\Users\t-dantay\Documents\Placeholders\user.png"/>
                <p:cNvPicPr>
                  <a:picLocks noChangeAspect="1" noChangeArrowheads="1"/>
                </p:cNvPicPr>
                <p:nvPr>
                  <p:custDataLst>
                    <p:custData r:id="rId19"/>
                  </p:custDataLst>
                </p:nvPr>
              </p:nvPicPr>
              <p:blipFill>
                <a:blip r:embed="rId21" cstate="print">
                  <a:duotone>
                    <a:srgbClr val="EEECE1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572725" y="520175"/>
                  <a:ext cx="255623" cy="2795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4" name="Border"/>
                <p:cNvSpPr/>
                <p:nvPr/>
              </p:nvSpPr>
              <p:spPr>
                <a:xfrm>
                  <a:off x="8527715" y="443365"/>
                  <a:ext cx="345645" cy="356397"/>
                </a:xfrm>
                <a:prstGeom prst="rect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" name="Content"/>
              <p:cNvSpPr txBox="1"/>
              <p:nvPr>
                <p:custDataLst>
                  <p:custData r:id="rId18"/>
                </p:custDataLst>
              </p:nvPr>
            </p:nvSpPr>
            <p:spPr>
              <a:xfrm>
                <a:off x="6781748" y="490758"/>
                <a:ext cx="1066318" cy="261610"/>
              </a:xfrm>
              <a:prstGeom prst="rect">
                <a:avLst/>
              </a:prstGeom>
              <a:noFill/>
            </p:spPr>
            <p:txBody>
              <a:bodyPr wrap="none" lIns="91440" tIns="18288" rIns="91440" bIns="27432" rtlCol="0" anchor="ctr" anchorCtr="0">
                <a:spAutoFit/>
              </a:bodyPr>
              <a:lstStyle/>
              <a:p>
                <a:r>
                  <a:rPr lang="en-US" sz="1400" dirty="0" smtClean="0">
                    <a:solidFill>
                      <a:srgbClr val="000000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User Name</a:t>
                </a:r>
              </a:p>
            </p:txBody>
          </p:sp>
        </p:grpSp>
        <p:sp>
          <p:nvSpPr>
            <p:cNvPr id="7" name="Tile1"/>
            <p:cNvSpPr/>
            <p:nvPr>
              <p:custDataLst>
                <p:custData r:id="rId4"/>
              </p:custDataLst>
            </p:nvPr>
          </p:nvSpPr>
          <p:spPr>
            <a:xfrm>
              <a:off x="979414" y="1726354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" name="Tile2"/>
            <p:cNvSpPr/>
            <p:nvPr>
              <p:custDataLst>
                <p:custData r:id="rId5"/>
              </p:custDataLst>
            </p:nvPr>
          </p:nvSpPr>
          <p:spPr>
            <a:xfrm>
              <a:off x="2143338" y="1726354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Tile5"/>
            <p:cNvSpPr/>
            <p:nvPr>
              <p:custDataLst>
                <p:custData r:id="rId6"/>
              </p:custDataLst>
            </p:nvPr>
          </p:nvSpPr>
          <p:spPr>
            <a:xfrm>
              <a:off x="3297496" y="1726354"/>
              <a:ext cx="2254217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Tile3"/>
            <p:cNvSpPr/>
            <p:nvPr>
              <p:custDataLst>
                <p:custData r:id="rId7"/>
              </p:custDataLst>
            </p:nvPr>
          </p:nvSpPr>
          <p:spPr>
            <a:xfrm>
              <a:off x="979414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Tile4"/>
            <p:cNvSpPr/>
            <p:nvPr>
              <p:custDataLst>
                <p:custData r:id="rId8"/>
              </p:custDataLst>
            </p:nvPr>
          </p:nvSpPr>
          <p:spPr>
            <a:xfrm>
              <a:off x="2143338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Tile6"/>
            <p:cNvSpPr/>
            <p:nvPr>
              <p:custDataLst>
                <p:custData r:id="rId9"/>
              </p:custDataLst>
            </p:nvPr>
          </p:nvSpPr>
          <p:spPr>
            <a:xfrm>
              <a:off x="979414" y="4008397"/>
              <a:ext cx="2254217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Tile3"/>
            <p:cNvSpPr/>
            <p:nvPr>
              <p:custDataLst>
                <p:custData r:id="rId10"/>
              </p:custDataLst>
            </p:nvPr>
          </p:nvSpPr>
          <p:spPr>
            <a:xfrm>
              <a:off x="3297496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Tile4"/>
            <p:cNvSpPr/>
            <p:nvPr>
              <p:custDataLst>
                <p:custData r:id="rId11"/>
              </p:custDataLst>
            </p:nvPr>
          </p:nvSpPr>
          <p:spPr>
            <a:xfrm>
              <a:off x="4461420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Tile3"/>
            <p:cNvSpPr/>
            <p:nvPr>
              <p:custDataLst>
                <p:custData r:id="rId12"/>
              </p:custDataLst>
            </p:nvPr>
          </p:nvSpPr>
          <p:spPr>
            <a:xfrm>
              <a:off x="3297496" y="4008397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Tile6"/>
            <p:cNvSpPr/>
            <p:nvPr>
              <p:custDataLst>
                <p:custData r:id="rId13"/>
              </p:custDataLst>
            </p:nvPr>
          </p:nvSpPr>
          <p:spPr>
            <a:xfrm>
              <a:off x="6026817" y="4008397"/>
              <a:ext cx="2254217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Tile1"/>
            <p:cNvSpPr/>
            <p:nvPr>
              <p:custDataLst>
                <p:custData r:id="rId14"/>
              </p:custDataLst>
            </p:nvPr>
          </p:nvSpPr>
          <p:spPr>
            <a:xfrm>
              <a:off x="6026817" y="1726354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Tile2"/>
            <p:cNvSpPr/>
            <p:nvPr>
              <p:custDataLst>
                <p:custData r:id="rId15"/>
              </p:custDataLst>
            </p:nvPr>
          </p:nvSpPr>
          <p:spPr>
            <a:xfrm>
              <a:off x="7190741" y="1726354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Tile3"/>
            <p:cNvSpPr/>
            <p:nvPr>
              <p:custDataLst>
                <p:custData r:id="rId16"/>
              </p:custDataLst>
            </p:nvPr>
          </p:nvSpPr>
          <p:spPr>
            <a:xfrm>
              <a:off x="6026817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Tile4"/>
            <p:cNvSpPr/>
            <p:nvPr>
              <p:custDataLst>
                <p:custData r:id="rId17"/>
              </p:custDataLst>
            </p:nvPr>
          </p:nvSpPr>
          <p:spPr>
            <a:xfrm>
              <a:off x="7190741" y="2868933"/>
              <a:ext cx="1090293" cy="109029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25" name="Group 1"/>
          <p:cNvGrpSpPr/>
          <p:nvPr>
            <p:custDataLst>
              <p:custData r:id="rId2"/>
            </p:custDataLst>
          </p:nvPr>
        </p:nvGrpSpPr>
        <p:grpSpPr>
          <a:xfrm>
            <a:off x="1524903" y="6462905"/>
            <a:ext cx="9142195" cy="395095"/>
            <a:chOff x="0" y="6472934"/>
            <a:chExt cx="9142195" cy="395095"/>
          </a:xfrm>
        </p:grpSpPr>
        <p:sp>
          <p:nvSpPr>
            <p:cNvPr id="26" name="Rectangle 2"/>
            <p:cNvSpPr/>
            <p:nvPr/>
          </p:nvSpPr>
          <p:spPr>
            <a:xfrm>
              <a:off x="0" y="6472934"/>
              <a:ext cx="9142195" cy="386081"/>
            </a:xfrm>
            <a:prstGeom prst="rect">
              <a:avLst/>
            </a:prstGeom>
            <a:gradFill flip="none" rotWithShape="1">
              <a:gsLst>
                <a:gs pos="0">
                  <a:srgbClr val="000000">
                    <a:lumMod val="65000"/>
                    <a:lumOff val="35000"/>
                    <a:alpha val="9000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0" scaled="1"/>
              <a:tileRect/>
            </a:gradFill>
            <a:ln w="3175">
              <a:solidFill>
                <a:srgbClr val="000000">
                  <a:alpha val="58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Oval 3"/>
            <p:cNvSpPr/>
            <p:nvPr/>
          </p:nvSpPr>
          <p:spPr>
            <a:xfrm>
              <a:off x="7862753" y="6636572"/>
              <a:ext cx="111796" cy="113714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4"/>
            <p:cNvSpPr/>
            <p:nvPr/>
          </p:nvSpPr>
          <p:spPr>
            <a:xfrm>
              <a:off x="8055858" y="6636572"/>
              <a:ext cx="111796" cy="113714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ounded Rectangle 5"/>
            <p:cNvSpPr/>
            <p:nvPr/>
          </p:nvSpPr>
          <p:spPr>
            <a:xfrm>
              <a:off x="462665" y="6483091"/>
              <a:ext cx="587821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6000">
                  <a:srgbClr val="FFFFFF">
                    <a:alpha val="33000"/>
                  </a:srgbClr>
                </a:gs>
                <a:gs pos="52000">
                  <a:srgbClr val="FFFFFF">
                    <a:lumMod val="95000"/>
                    <a:alpha val="0"/>
                  </a:srgbClr>
                </a:gs>
              </a:gsLst>
              <a:lin ang="3900000" scaled="0"/>
              <a:tileRect/>
            </a:gradFill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0" name="Group 6"/>
            <p:cNvGrpSpPr/>
            <p:nvPr/>
          </p:nvGrpSpPr>
          <p:grpSpPr>
            <a:xfrm>
              <a:off x="598219" y="6536431"/>
              <a:ext cx="322685" cy="271780"/>
              <a:chOff x="1109662" y="6184106"/>
              <a:chExt cx="302419" cy="228601"/>
            </a:xfrm>
          </p:grpSpPr>
          <p:sp>
            <p:nvSpPr>
              <p:cNvPr id="57" name="Rectangle 33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34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7"/>
            <p:cNvGrpSpPr/>
            <p:nvPr/>
          </p:nvGrpSpPr>
          <p:grpSpPr>
            <a:xfrm>
              <a:off x="2491137" y="6533892"/>
              <a:ext cx="322685" cy="271780"/>
              <a:chOff x="1109662" y="6184106"/>
              <a:chExt cx="302419" cy="228601"/>
            </a:xfrm>
          </p:grpSpPr>
          <p:sp>
            <p:nvSpPr>
              <p:cNvPr id="55" name="Rectangle 31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32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Rounded Rectangle 8"/>
            <p:cNvSpPr/>
            <p:nvPr/>
          </p:nvSpPr>
          <p:spPr>
            <a:xfrm>
              <a:off x="1723803" y="6483105"/>
              <a:ext cx="592013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32000">
                  <a:srgbClr val="FFFFFF"/>
                </a:gs>
                <a:gs pos="81000">
                  <a:srgbClr val="FFFFFF">
                    <a:lumMod val="95000"/>
                    <a:alpha val="19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9"/>
            <p:cNvSpPr/>
            <p:nvPr/>
          </p:nvSpPr>
          <p:spPr>
            <a:xfrm>
              <a:off x="1723804" y="6483090"/>
              <a:ext cx="553901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32000">
                  <a:srgbClr val="FFFFFF"/>
                </a:gs>
                <a:gs pos="81000">
                  <a:srgbClr val="FFFFFF">
                    <a:lumMod val="95000"/>
                    <a:alpha val="19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ounded Rectangle 10"/>
            <p:cNvSpPr/>
            <p:nvPr/>
          </p:nvSpPr>
          <p:spPr>
            <a:xfrm>
              <a:off x="1723802" y="6483090"/>
              <a:ext cx="515788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4000">
                  <a:srgbClr val="FFFFFF">
                    <a:alpha val="50000"/>
                  </a:srgbClr>
                </a:gs>
                <a:gs pos="60000">
                  <a:srgbClr val="FFFFFF">
                    <a:lumMod val="95000"/>
                    <a:alpha val="24000"/>
                  </a:srgbClr>
                </a:gs>
              </a:gsLst>
              <a:lin ang="3900000" scaled="0"/>
              <a:tileRect/>
            </a:gradFill>
            <a:ln w="3175">
              <a:solidFill>
                <a:srgbClr val="000000">
                  <a:alpha val="63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11"/>
            <p:cNvGrpSpPr/>
            <p:nvPr/>
          </p:nvGrpSpPr>
          <p:grpSpPr>
            <a:xfrm>
              <a:off x="1817816" y="6536431"/>
              <a:ext cx="322685" cy="271780"/>
              <a:chOff x="1109662" y="6184106"/>
              <a:chExt cx="302419" cy="228601"/>
            </a:xfrm>
          </p:grpSpPr>
          <p:sp>
            <p:nvSpPr>
              <p:cNvPr id="53" name="Rectangle 29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30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Oval 12"/>
            <p:cNvSpPr/>
            <p:nvPr/>
          </p:nvSpPr>
          <p:spPr>
            <a:xfrm>
              <a:off x="3166509" y="6549234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13"/>
            <p:cNvSpPr/>
            <p:nvPr/>
          </p:nvSpPr>
          <p:spPr>
            <a:xfrm>
              <a:off x="1265973" y="6559394"/>
              <a:ext cx="223593" cy="227428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sp>
          <p:nvSpPr>
            <p:cNvPr id="38" name="Isosceles Triangle 14"/>
            <p:cNvSpPr/>
            <p:nvPr/>
          </p:nvSpPr>
          <p:spPr>
            <a:xfrm>
              <a:off x="7644400" y="6667460"/>
              <a:ext cx="98333" cy="58980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ounded Rectangle 15"/>
            <p:cNvSpPr/>
            <p:nvPr/>
          </p:nvSpPr>
          <p:spPr>
            <a:xfrm>
              <a:off x="3601028" y="6482015"/>
              <a:ext cx="587821" cy="365760"/>
            </a:xfrm>
            <a:prstGeom prst="roundRect">
              <a:avLst>
                <a:gd name="adj" fmla="val 6250"/>
              </a:avLst>
            </a:prstGeom>
            <a:noFill/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ounded Rectangle 16"/>
            <p:cNvSpPr/>
            <p:nvPr/>
          </p:nvSpPr>
          <p:spPr>
            <a:xfrm>
              <a:off x="3603586" y="6482032"/>
              <a:ext cx="549249" cy="365760"/>
            </a:xfrm>
            <a:prstGeom prst="roundRect">
              <a:avLst>
                <a:gd name="adj" fmla="val 6250"/>
              </a:avLst>
            </a:prstGeom>
            <a:noFill/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17"/>
            <p:cNvSpPr/>
            <p:nvPr/>
          </p:nvSpPr>
          <p:spPr>
            <a:xfrm>
              <a:off x="3603585" y="6484573"/>
              <a:ext cx="508594" cy="365760"/>
            </a:xfrm>
            <a:prstGeom prst="roundRect">
              <a:avLst>
                <a:gd name="adj" fmla="val 6250"/>
              </a:avLst>
            </a:prstGeom>
            <a:gradFill flip="none" rotWithShape="1">
              <a:gsLst>
                <a:gs pos="26000">
                  <a:srgbClr val="FFFFFF">
                    <a:alpha val="33000"/>
                  </a:srgbClr>
                </a:gs>
                <a:gs pos="52000">
                  <a:srgbClr val="FFFFFF">
                    <a:lumMod val="95000"/>
                    <a:alpha val="0"/>
                  </a:srgbClr>
                </a:gs>
              </a:gsLst>
              <a:lin ang="3900000" scaled="0"/>
              <a:tileRect/>
            </a:gradFill>
            <a:ln w="3175">
              <a:solidFill>
                <a:srgbClr val="FFFFFF">
                  <a:alpha val="56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oup 18"/>
            <p:cNvGrpSpPr/>
            <p:nvPr/>
          </p:nvGrpSpPr>
          <p:grpSpPr>
            <a:xfrm>
              <a:off x="3692948" y="6536430"/>
              <a:ext cx="322685" cy="271780"/>
              <a:chOff x="1109662" y="6184106"/>
              <a:chExt cx="302419" cy="228601"/>
            </a:xfrm>
          </p:grpSpPr>
          <p:sp>
            <p:nvSpPr>
              <p:cNvPr id="51" name="Rectangle 27"/>
              <p:cNvSpPr/>
              <p:nvPr/>
            </p:nvSpPr>
            <p:spPr>
              <a:xfrm>
                <a:off x="1109662" y="6184106"/>
                <a:ext cx="302419" cy="228601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63000">
                    <a:srgbClr val="FFFFFF">
                      <a:lumMod val="6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 28"/>
              <p:cNvSpPr/>
              <p:nvPr/>
            </p:nvSpPr>
            <p:spPr>
              <a:xfrm>
                <a:off x="1145381" y="6255544"/>
                <a:ext cx="223838" cy="123825"/>
              </a:xfrm>
              <a:prstGeom prst="rect">
                <a:avLst/>
              </a:prstGeom>
              <a:gradFill flip="none" rotWithShape="1">
                <a:gsLst>
                  <a:gs pos="91000">
                    <a:srgbClr val="FFFFFF">
                      <a:lumMod val="85000"/>
                    </a:srgbClr>
                  </a:gs>
                  <a:gs pos="36000">
                    <a:srgbClr val="FFFFFF">
                      <a:lumMod val="9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  <a:tileRect/>
              </a:gra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Rectangle 19"/>
            <p:cNvSpPr/>
            <p:nvPr/>
          </p:nvSpPr>
          <p:spPr>
            <a:xfrm>
              <a:off x="9017402" y="6483090"/>
              <a:ext cx="124793" cy="361482"/>
            </a:xfrm>
            <a:prstGeom prst="rect">
              <a:avLst/>
            </a:prstGeom>
            <a:gradFill>
              <a:gsLst>
                <a:gs pos="0">
                  <a:srgbClr val="FFFFFF">
                    <a:alpha val="84000"/>
                  </a:srgbClr>
                </a:gs>
                <a:gs pos="32000">
                  <a:srgbClr val="FFFFFF">
                    <a:alpha val="0"/>
                  </a:srgbClr>
                </a:gs>
                <a:gs pos="100000">
                  <a:srgbClr val="FFFFFF">
                    <a:alpha val="40000"/>
                  </a:srgbClr>
                </a:gs>
              </a:gsLst>
              <a:lin ang="3000000" scaled="0"/>
            </a:gradFill>
            <a:ln w="3175">
              <a:solidFill>
                <a:srgbClr val="FFFFFF">
                  <a:alpha val="52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44" name="Rectangle 20"/>
            <p:cNvSpPr/>
            <p:nvPr/>
          </p:nvSpPr>
          <p:spPr>
            <a:xfrm>
              <a:off x="8208306" y="6492546"/>
              <a:ext cx="724355" cy="375483"/>
            </a:xfrm>
            <a:prstGeom prst="rect">
              <a:avLst/>
            </a:prstGeom>
          </p:spPr>
          <p:txBody>
            <a:bodyPr wrap="none" lIns="97531" tIns="48766" rIns="97531" bIns="48766">
              <a:spAutoFit/>
            </a:bodyPr>
            <a:lstStyle/>
            <a:p>
              <a:pPr algn="just"/>
              <a:r>
                <a:rPr lang="en-US" sz="9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3:00PM</a:t>
              </a:r>
            </a:p>
            <a:p>
              <a:pPr algn="just"/>
              <a:r>
                <a:rPr lang="en-US" sz="9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3/14/2011</a:t>
              </a:r>
              <a:endParaRPr lang="en-US" sz="900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Oval 21"/>
            <p:cNvSpPr/>
            <p:nvPr/>
          </p:nvSpPr>
          <p:spPr>
            <a:xfrm>
              <a:off x="50149" y="6492812"/>
              <a:ext cx="355716" cy="34250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95000"/>
                  </a:srgbClr>
                </a:gs>
                <a:gs pos="49000">
                  <a:srgbClr val="FFFFFF">
                    <a:lumMod val="75000"/>
                    <a:alpha val="0"/>
                  </a:srgbClr>
                </a:gs>
                <a:gs pos="100000">
                  <a:srgbClr val="FFFFFF">
                    <a:lumMod val="95000"/>
                    <a:alpha val="88000"/>
                  </a:srgbClr>
                </a:gs>
              </a:gsLst>
              <a:lin ang="5400000" scaled="0"/>
              <a:tileRect/>
            </a:gradFill>
            <a:ln w="3175">
              <a:solidFill>
                <a:srgbClr val="FFFFFF">
                  <a:alpha val="46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22"/>
            <p:cNvGrpSpPr/>
            <p:nvPr/>
          </p:nvGrpSpPr>
          <p:grpSpPr>
            <a:xfrm>
              <a:off x="126959" y="6567743"/>
              <a:ext cx="208519" cy="222370"/>
              <a:chOff x="4463988" y="6163995"/>
              <a:chExt cx="208519" cy="222370"/>
            </a:xfrm>
          </p:grpSpPr>
          <p:sp>
            <p:nvSpPr>
              <p:cNvPr id="47" name="Flowchart: Stored Data 23"/>
              <p:cNvSpPr/>
              <p:nvPr/>
            </p:nvSpPr>
            <p:spPr>
              <a:xfrm rot="6015054">
                <a:off x="4478523" y="6167039"/>
                <a:ext cx="97619" cy="91532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Flowchart: Stored Data 24"/>
              <p:cNvSpPr/>
              <p:nvPr/>
            </p:nvSpPr>
            <p:spPr>
              <a:xfrm rot="6015054">
                <a:off x="4460944" y="6261711"/>
                <a:ext cx="97619" cy="91532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Flowchart: Stored Data 25"/>
              <p:cNvSpPr/>
              <p:nvPr/>
            </p:nvSpPr>
            <p:spPr>
              <a:xfrm rot="16763420">
                <a:off x="4579090" y="6197831"/>
                <a:ext cx="96257" cy="90577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Flowchart: Stored Data 26"/>
              <p:cNvSpPr/>
              <p:nvPr/>
            </p:nvSpPr>
            <p:spPr>
              <a:xfrm rot="16763420">
                <a:off x="4561764" y="6292267"/>
                <a:ext cx="97619" cy="90577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u="sng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9" name="Window"/>
          <p:cNvGrpSpPr/>
          <p:nvPr>
            <p:custDataLst>
              <p:custData r:id="rId3"/>
            </p:custDataLst>
          </p:nvPr>
        </p:nvGrpSpPr>
        <p:grpSpPr>
          <a:xfrm>
            <a:off x="4738270" y="2410702"/>
            <a:ext cx="5929729" cy="4447297"/>
            <a:chOff x="0" y="0"/>
            <a:chExt cx="9144000" cy="6858000"/>
          </a:xfrm>
        </p:grpSpPr>
        <p:grpSp>
          <p:nvGrpSpPr>
            <p:cNvPr id="60" name="Group 2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68" name="Rectangle 10"/>
              <p:cNvSpPr/>
              <p:nvPr/>
            </p:nvSpPr>
            <p:spPr>
              <a:xfrm>
                <a:off x="0" y="0"/>
                <a:ext cx="9144000" cy="685800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800" kern="0">
                  <a:solidFill>
                    <a:prstClr val="white"/>
                  </a:solidFill>
                  <a:latin typeface="Segoe UI"/>
                </a:endParaRPr>
              </a:p>
            </p:txBody>
          </p:sp>
          <p:sp>
            <p:nvSpPr>
              <p:cNvPr id="69" name="Rectangle 11"/>
              <p:cNvSpPr/>
              <p:nvPr/>
            </p:nvSpPr>
            <p:spPr>
              <a:xfrm>
                <a:off x="76200" y="309484"/>
                <a:ext cx="8991600" cy="6437733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800" kern="0">
                  <a:solidFill>
                    <a:prstClr val="white"/>
                  </a:solidFill>
                  <a:latin typeface="Segoe UI"/>
                </a:endParaRPr>
              </a:p>
            </p:txBody>
          </p:sp>
          <p:sp>
            <p:nvSpPr>
              <p:cNvPr id="70" name="WindowTitle"/>
              <p:cNvSpPr txBox="1"/>
              <p:nvPr/>
            </p:nvSpPr>
            <p:spPr>
              <a:xfrm>
                <a:off x="240976" y="42736"/>
                <a:ext cx="999313" cy="230832"/>
              </a:xfrm>
              <a:prstGeom prst="rect">
                <a:avLst/>
              </a:prstGeom>
              <a:noFill/>
            </p:spPr>
            <p:txBody>
              <a:bodyPr wrap="none" lIns="45720" tIns="18288" rIns="91440" bIns="27432" rtlCol="0" anchor="ctr" anchorCtr="0">
                <a:spAutoFit/>
              </a:bodyPr>
              <a:lstStyle/>
              <a:p>
                <a:r>
                  <a:rPr lang="en-US" sz="1200" dirty="0" smtClean="0">
                    <a:solidFill>
                      <a:prstClr val="white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Window title</a:t>
                </a:r>
              </a:p>
            </p:txBody>
          </p:sp>
        </p:grpSp>
        <p:grpSp>
          <p:nvGrpSpPr>
            <p:cNvPr id="61" name="Minimize - Maximize - Close"/>
            <p:cNvGrpSpPr/>
            <p:nvPr/>
          </p:nvGrpSpPr>
          <p:grpSpPr>
            <a:xfrm>
              <a:off x="8632311" y="92599"/>
              <a:ext cx="384527" cy="78032"/>
              <a:chOff x="9347642" y="131588"/>
              <a:chExt cx="384527" cy="78032"/>
            </a:xfrm>
          </p:grpSpPr>
          <p:cxnSp>
            <p:nvCxnSpPr>
              <p:cNvPr id="63" name="Line"/>
              <p:cNvCxnSpPr/>
              <p:nvPr/>
            </p:nvCxnSpPr>
            <p:spPr>
              <a:xfrm>
                <a:off x="9661396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64" name="Line"/>
              <p:cNvCxnSpPr/>
              <p:nvPr/>
            </p:nvCxnSpPr>
            <p:spPr>
              <a:xfrm flipH="1">
                <a:off x="9661395" y="131588"/>
                <a:ext cx="70773" cy="762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sp>
            <p:nvSpPr>
              <p:cNvPr id="65" name="Line"/>
              <p:cNvSpPr/>
              <p:nvPr/>
            </p:nvSpPr>
            <p:spPr>
              <a:xfrm rot="10800000" flipV="1">
                <a:off x="9499472" y="143255"/>
                <a:ext cx="91440" cy="9144"/>
              </a:xfrm>
              <a:prstGeom prst="rect">
                <a:avLst/>
              </a:prstGeom>
              <a:solidFill>
                <a:srgbClr val="919191"/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Line"/>
              <p:cNvSpPr/>
              <p:nvPr/>
            </p:nvSpPr>
            <p:spPr>
              <a:xfrm rot="10800000" flipV="1">
                <a:off x="9498658" y="135261"/>
                <a:ext cx="91440" cy="72527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Line"/>
              <p:cNvSpPr/>
              <p:nvPr/>
            </p:nvSpPr>
            <p:spPr>
              <a:xfrm rot="10800000" flipV="1">
                <a:off x="9347642" y="200476"/>
                <a:ext cx="91440" cy="9144"/>
              </a:xfrm>
              <a:prstGeom prst="rect">
                <a:avLst/>
              </a:prstGeom>
              <a:solidFill>
                <a:srgbClr val="919191"/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2" name="Oval 4"/>
            <p:cNvSpPr/>
            <p:nvPr/>
          </p:nvSpPr>
          <p:spPr>
            <a:xfrm>
              <a:off x="83477" y="80065"/>
              <a:ext cx="145536" cy="150875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60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9938" y="398585"/>
            <a:ext cx="2086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常用</a:t>
            </a:r>
            <a:endParaRPr lang="zh-CN" altLang="en-US" sz="3200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5" name="DropdownBox"/>
          <p:cNvGrpSpPr/>
          <p:nvPr>
            <p:custDataLst>
              <p:custData r:id="rId1"/>
            </p:custDataLst>
          </p:nvPr>
        </p:nvGrpSpPr>
        <p:grpSpPr>
          <a:xfrm>
            <a:off x="361160" y="1080014"/>
            <a:ext cx="1097652" cy="228600"/>
            <a:chOff x="4016824" y="3329200"/>
            <a:chExt cx="1097652" cy="228600"/>
          </a:xfrm>
        </p:grpSpPr>
        <p:sp>
          <p:nvSpPr>
            <p:cNvPr id="6" name="Content"/>
            <p:cNvSpPr/>
            <p:nvPr/>
          </p:nvSpPr>
          <p:spPr>
            <a:xfrm>
              <a:off x="4016824" y="3329200"/>
              <a:ext cx="1097652" cy="22860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45720" rIns="45720" rtlCol="0" anchor="ctr"/>
            <a:lstStyle/>
            <a:p>
              <a:r>
                <a:rPr lang="en-US" sz="1200" dirty="0" smtClean="0">
                  <a:solidFill>
                    <a:srgbClr val="00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DownArrow"/>
            <p:cNvSpPr>
              <a:spLocks noChangeAspect="1"/>
            </p:cNvSpPr>
            <p:nvPr/>
          </p:nvSpPr>
          <p:spPr>
            <a:xfrm rot="10800000">
              <a:off x="4991710" y="3430199"/>
              <a:ext cx="81307" cy="48767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wrap="square"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8" name="List"/>
          <p:cNvGrpSpPr/>
          <p:nvPr>
            <p:custDataLst>
              <p:custData r:id="rId2"/>
            </p:custDataLst>
          </p:nvPr>
        </p:nvGrpSpPr>
        <p:grpSpPr>
          <a:xfrm>
            <a:off x="1751157" y="219901"/>
            <a:ext cx="1651415" cy="1533692"/>
            <a:chOff x="4610405" y="3047458"/>
            <a:chExt cx="1651415" cy="1533692"/>
          </a:xfrm>
        </p:grpSpPr>
        <p:grpSp>
          <p:nvGrpSpPr>
            <p:cNvPr id="9" name="Group 2"/>
            <p:cNvGrpSpPr/>
            <p:nvPr/>
          </p:nvGrpSpPr>
          <p:grpSpPr>
            <a:xfrm>
              <a:off x="4610405" y="3047458"/>
              <a:ext cx="1651415" cy="1533692"/>
              <a:chOff x="4648810" y="3359442"/>
              <a:chExt cx="713680" cy="756307"/>
            </a:xfrm>
          </p:grpSpPr>
          <p:sp>
            <p:nvSpPr>
              <p:cNvPr id="15" name="Background"/>
              <p:cNvSpPr/>
              <p:nvPr/>
            </p:nvSpPr>
            <p:spPr>
              <a:xfrm>
                <a:off x="4648810" y="3359442"/>
                <a:ext cx="713680" cy="756306"/>
              </a:xfrm>
              <a:prstGeom prst="rect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0" rIns="9144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6" name="Content"/>
              <p:cNvSpPr/>
              <p:nvPr/>
            </p:nvSpPr>
            <p:spPr>
              <a:xfrm>
                <a:off x="4648810" y="3359442"/>
                <a:ext cx="713680" cy="756307"/>
              </a:xfrm>
              <a:prstGeom prst="rect">
                <a:avLst/>
              </a:prstGeom>
              <a:noFill/>
              <a:ln w="3175">
                <a:noFill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45720" tIns="0" rIns="0" bIns="18288" rtlCol="0" anchor="t" anchorCtr="0">
                <a:spAutoFit/>
              </a:bodyPr>
              <a:lstStyle/>
              <a:p>
                <a:r>
                  <a:rPr lang="en-US" sz="1200" dirty="0" smtClean="0">
                    <a:solidFill>
                      <a:sysClr val="windowText" lastClr="000000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</a:p>
              <a:p>
                <a:r>
                  <a:rPr lang="en-US" sz="1200" dirty="0" smtClean="0">
                    <a:solidFill>
                      <a:sysClr val="windowText" lastClr="000000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</a:p>
              <a:p>
                <a:r>
                  <a:rPr lang="en-US" sz="1200" dirty="0" smtClean="0">
                    <a:solidFill>
                      <a:sysClr val="windowText" lastClr="000000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</a:p>
              <a:p>
                <a:r>
                  <a:rPr lang="en-US" sz="1200" dirty="0" smtClean="0">
                    <a:solidFill>
                      <a:sysClr val="windowText" lastClr="000000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  <a:endParaRPr lang="en-US" sz="1200" dirty="0">
                  <a:solidFill>
                    <a:sysClr val="windowText" lastClr="000000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0" name="Group 3"/>
            <p:cNvGrpSpPr/>
            <p:nvPr>
              <p:custDataLst>
                <p:custData r:id="rId27"/>
              </p:custDataLst>
            </p:nvPr>
          </p:nvGrpSpPr>
          <p:grpSpPr>
            <a:xfrm>
              <a:off x="6113828" y="3047458"/>
              <a:ext cx="147992" cy="1533690"/>
              <a:chOff x="4496659" y="1543110"/>
              <a:chExt cx="147992" cy="3562292"/>
            </a:xfrm>
          </p:grpSpPr>
          <p:sp>
            <p:nvSpPr>
              <p:cNvPr id="11" name="ScrollBar"/>
              <p:cNvSpPr>
                <a:spLocks/>
              </p:cNvSpPr>
              <p:nvPr/>
            </p:nvSpPr>
            <p:spPr>
              <a:xfrm>
                <a:off x="4496659" y="1543110"/>
                <a:ext cx="147992" cy="356229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001">
                <a:srgbClr val="000000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 defTabSz="913915"/>
                <a:endParaRPr lang="en-US" dirty="0"/>
              </a:p>
            </p:txBody>
          </p:sp>
          <p:sp>
            <p:nvSpPr>
              <p:cNvPr id="12" name="Slider"/>
              <p:cNvSpPr>
                <a:spLocks/>
              </p:cNvSpPr>
              <p:nvPr/>
            </p:nvSpPr>
            <p:spPr>
              <a:xfrm>
                <a:off x="4496659" y="2237544"/>
                <a:ext cx="147992" cy="804962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UpArrow"/>
              <p:cNvSpPr>
                <a:spLocks/>
              </p:cNvSpPr>
              <p:nvPr/>
            </p:nvSpPr>
            <p:spPr>
              <a:xfrm>
                <a:off x="4538651" y="1628432"/>
                <a:ext cx="64008" cy="148671"/>
              </a:xfrm>
              <a:prstGeom prst="triangle">
                <a:avLst/>
              </a:prstGeom>
              <a:solidFill>
                <a:srgbClr val="FFFFFF">
                  <a:lumMod val="50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DownArrow"/>
              <p:cNvSpPr>
                <a:spLocks/>
              </p:cNvSpPr>
              <p:nvPr/>
            </p:nvSpPr>
            <p:spPr>
              <a:xfrm rot="10800000">
                <a:off x="4538651" y="4880844"/>
                <a:ext cx="64008" cy="148671"/>
              </a:xfrm>
              <a:prstGeom prst="triangle">
                <a:avLst/>
              </a:prstGeom>
              <a:solidFill>
                <a:srgbClr val="FFFFFF">
                  <a:lumMod val="50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7" name="MouseClick"/>
          <p:cNvSpPr/>
          <p:nvPr>
            <p:custDataLst>
              <p:custData r:id="rId3"/>
            </p:custDataLst>
          </p:nvPr>
        </p:nvSpPr>
        <p:spPr>
          <a:xfrm rot="20359169">
            <a:off x="5622011" y="977878"/>
            <a:ext cx="151053" cy="247694"/>
          </a:xfrm>
          <a:custGeom>
            <a:avLst/>
            <a:gdLst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806746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806746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806746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64057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35333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30570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35333 h 997971"/>
              <a:gd name="connsiteX7" fmla="*/ 0 w 592890"/>
              <a:gd name="connsiteY7" fmla="*/ 806746 h 9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890" h="997971">
                <a:moveTo>
                  <a:pt x="0" y="806746"/>
                </a:moveTo>
                <a:lnTo>
                  <a:pt x="296445" y="0"/>
                </a:lnTo>
                <a:lnTo>
                  <a:pt x="592890" y="806746"/>
                </a:lnTo>
                <a:lnTo>
                  <a:pt x="386188" y="730570"/>
                </a:lnTo>
                <a:lnTo>
                  <a:pt x="386188" y="997971"/>
                </a:lnTo>
                <a:lnTo>
                  <a:pt x="206702" y="997971"/>
                </a:lnTo>
                <a:lnTo>
                  <a:pt x="206702" y="735333"/>
                </a:lnTo>
                <a:lnTo>
                  <a:pt x="0" y="80674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>
                <a:lumMod val="85000"/>
                <a:lumOff val="15000"/>
              </a:srgbClr>
            </a:solidFill>
          </a:ln>
          <a:effectLst>
            <a:glow rad="139700">
              <a:srgbClr val="F79646">
                <a:satMod val="175000"/>
                <a:alpha val="40000"/>
              </a:srgbClr>
            </a:glow>
            <a:outerShdw blurRad="25400" dist="25400" dir="2040000" algn="tl" rotWithShape="0">
              <a:prstClr val="black">
                <a:alpha val="20000"/>
              </a:prstClr>
            </a:outerShdw>
          </a:effectLst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lIns="97531" tIns="48766" rIns="97531" bIns="48766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8" name="RadioButtonSelected"/>
          <p:cNvGrpSpPr/>
          <p:nvPr>
            <p:custDataLst>
              <p:custData r:id="rId4"/>
            </p:custDataLst>
          </p:nvPr>
        </p:nvGrpSpPr>
        <p:grpSpPr>
          <a:xfrm>
            <a:off x="7527473" y="751359"/>
            <a:ext cx="1897735" cy="936764"/>
            <a:chOff x="4356895" y="3334651"/>
            <a:chExt cx="467629" cy="230832"/>
          </a:xfrm>
        </p:grpSpPr>
        <p:sp>
          <p:nvSpPr>
            <p:cNvPr id="19" name="Content"/>
            <p:cNvSpPr txBox="1"/>
            <p:nvPr/>
          </p:nvSpPr>
          <p:spPr>
            <a:xfrm>
              <a:off x="4356895" y="3334651"/>
              <a:ext cx="467629" cy="230832"/>
            </a:xfrm>
            <a:prstGeom prst="rect">
              <a:avLst/>
            </a:prstGeom>
            <a:noFill/>
          </p:spPr>
          <p:txBody>
            <a:bodyPr wrap="none" lIns="164592" tIns="18288" rIns="4572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0" name="Group 3"/>
            <p:cNvGrpSpPr/>
            <p:nvPr/>
          </p:nvGrpSpPr>
          <p:grpSpPr>
            <a:xfrm>
              <a:off x="4356895" y="3435292"/>
              <a:ext cx="29560" cy="29551"/>
              <a:chOff x="4356895" y="3435292"/>
              <a:chExt cx="29560" cy="29551"/>
            </a:xfrm>
          </p:grpSpPr>
          <p:sp>
            <p:nvSpPr>
              <p:cNvPr id="21" name="Circle"/>
              <p:cNvSpPr>
                <a:spLocks/>
              </p:cNvSpPr>
              <p:nvPr/>
            </p:nvSpPr>
            <p:spPr>
              <a:xfrm>
                <a:off x="4356895" y="3435292"/>
                <a:ext cx="29560" cy="29551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InnerCircle"/>
              <p:cNvSpPr>
                <a:spLocks/>
              </p:cNvSpPr>
              <p:nvPr/>
            </p:nvSpPr>
            <p:spPr>
              <a:xfrm>
                <a:off x="4365159" y="3442898"/>
                <a:ext cx="14339" cy="14339"/>
              </a:xfrm>
              <a:prstGeom prst="ellipse">
                <a:avLst/>
              </a:prstGeom>
              <a:solidFill>
                <a:srgbClr val="FFFFFF">
                  <a:lumMod val="50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3" name="RadioButtonUnselected"/>
          <p:cNvGrpSpPr/>
          <p:nvPr>
            <p:custDataLst>
              <p:custData r:id="rId5"/>
            </p:custDataLst>
          </p:nvPr>
        </p:nvGrpSpPr>
        <p:grpSpPr>
          <a:xfrm>
            <a:off x="355346" y="2045044"/>
            <a:ext cx="467629" cy="230832"/>
            <a:chOff x="4356895" y="3334651"/>
            <a:chExt cx="467629" cy="230832"/>
          </a:xfrm>
        </p:grpSpPr>
        <p:sp>
          <p:nvSpPr>
            <p:cNvPr id="24" name="Content"/>
            <p:cNvSpPr txBox="1"/>
            <p:nvPr/>
          </p:nvSpPr>
          <p:spPr>
            <a:xfrm>
              <a:off x="4356895" y="3334651"/>
              <a:ext cx="467629" cy="230832"/>
            </a:xfrm>
            <a:prstGeom prst="rect">
              <a:avLst/>
            </a:prstGeom>
            <a:noFill/>
          </p:spPr>
          <p:txBody>
            <a:bodyPr wrap="none" lIns="164592" tIns="18288" rIns="4572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5" name="Circle"/>
            <p:cNvSpPr/>
            <p:nvPr/>
          </p:nvSpPr>
          <p:spPr>
            <a:xfrm>
              <a:off x="4356895" y="3374807"/>
              <a:ext cx="119960" cy="119922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FFFFFF">
                  <a:lumMod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6" name="CheckBoxChecked"/>
          <p:cNvGrpSpPr/>
          <p:nvPr>
            <p:custDataLst>
              <p:custData r:id="rId6"/>
            </p:custDataLst>
          </p:nvPr>
        </p:nvGrpSpPr>
        <p:grpSpPr>
          <a:xfrm>
            <a:off x="369727" y="2396004"/>
            <a:ext cx="503512" cy="230832"/>
            <a:chOff x="4317072" y="3312427"/>
            <a:chExt cx="503512" cy="230832"/>
          </a:xfrm>
        </p:grpSpPr>
        <p:grpSp>
          <p:nvGrpSpPr>
            <p:cNvPr id="27" name="Group 2"/>
            <p:cNvGrpSpPr/>
            <p:nvPr/>
          </p:nvGrpSpPr>
          <p:grpSpPr>
            <a:xfrm>
              <a:off x="4354457" y="3312427"/>
              <a:ext cx="466127" cy="230832"/>
              <a:chOff x="5179843" y="2087451"/>
              <a:chExt cx="436854" cy="216403"/>
            </a:xfrm>
          </p:grpSpPr>
          <p:sp>
            <p:nvSpPr>
              <p:cNvPr id="29" name="Content"/>
              <p:cNvSpPr txBox="1"/>
              <p:nvPr/>
            </p:nvSpPr>
            <p:spPr>
              <a:xfrm>
                <a:off x="5179843" y="2087451"/>
                <a:ext cx="436854" cy="216403"/>
              </a:xfrm>
              <a:prstGeom prst="rect">
                <a:avLst/>
              </a:prstGeom>
              <a:noFill/>
            </p:spPr>
            <p:txBody>
              <a:bodyPr wrap="none" lIns="164592" tIns="18288" rIns="45720" bIns="27432" rtlCol="0" anchor="ctr" anchorCtr="0">
                <a:sp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text</a:t>
                </a:r>
              </a:p>
            </p:txBody>
          </p:sp>
          <p:sp>
            <p:nvSpPr>
              <p:cNvPr id="30" name="CheckBox"/>
              <p:cNvSpPr/>
              <p:nvPr/>
            </p:nvSpPr>
            <p:spPr>
              <a:xfrm>
                <a:off x="5179843" y="2150902"/>
                <a:ext cx="100012" cy="97631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65000"/>
                  </a:srgbClr>
                </a:solidFill>
              </a:ln>
              <a:effectLst>
                <a:innerShdw blurRad="63500">
                  <a:prstClr val="black">
                    <a:alpha val="17000"/>
                  </a:prstClr>
                </a:innerShdw>
              </a:effectLst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8" name="Check" descr="C:\Users\t-dantay\Documents\WPIcons\appbar.check.rest.png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7072" y="3344359"/>
              <a:ext cx="182880" cy="18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CheckBoxUnchecked"/>
          <p:cNvGrpSpPr/>
          <p:nvPr>
            <p:custDataLst>
              <p:custData r:id="rId7"/>
            </p:custDataLst>
          </p:nvPr>
        </p:nvGrpSpPr>
        <p:grpSpPr>
          <a:xfrm>
            <a:off x="1102979" y="1994720"/>
            <a:ext cx="466132" cy="230832"/>
            <a:chOff x="5179843" y="2087449"/>
            <a:chExt cx="436859" cy="216403"/>
          </a:xfrm>
        </p:grpSpPr>
        <p:sp>
          <p:nvSpPr>
            <p:cNvPr id="32" name="Content"/>
            <p:cNvSpPr txBox="1"/>
            <p:nvPr/>
          </p:nvSpPr>
          <p:spPr>
            <a:xfrm>
              <a:off x="5179848" y="2087449"/>
              <a:ext cx="436854" cy="216403"/>
            </a:xfrm>
            <a:prstGeom prst="rect">
              <a:avLst/>
            </a:prstGeom>
            <a:noFill/>
          </p:spPr>
          <p:txBody>
            <a:bodyPr wrap="none" lIns="164592" tIns="18288" rIns="45720" bIns="27432" rtlCol="0" anchor="ctr" anchorCtr="0">
              <a:sp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text</a:t>
              </a:r>
            </a:p>
          </p:txBody>
        </p:sp>
        <p:sp>
          <p:nvSpPr>
            <p:cNvPr id="33" name="CheckBox"/>
            <p:cNvSpPr/>
            <p:nvPr/>
          </p:nvSpPr>
          <p:spPr>
            <a:xfrm>
              <a:off x="5179843" y="2150902"/>
              <a:ext cx="100012" cy="9763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>
                  <a:lumMod val="65000"/>
                </a:srgbClr>
              </a:solidFill>
            </a:ln>
            <a:effectLst>
              <a:innerShdw blurRad="63500">
                <a:prstClr val="black">
                  <a:alpha val="17000"/>
                </a:prstClr>
              </a:inn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4" name="DragSelection"/>
          <p:cNvGrpSpPr/>
          <p:nvPr>
            <p:custDataLst>
              <p:custData r:id="rId8"/>
            </p:custDataLst>
          </p:nvPr>
        </p:nvGrpSpPr>
        <p:grpSpPr>
          <a:xfrm>
            <a:off x="3469327" y="356941"/>
            <a:ext cx="2753366" cy="1729202"/>
            <a:chOff x="3237518" y="2657475"/>
            <a:chExt cx="2753366" cy="1729202"/>
          </a:xfrm>
        </p:grpSpPr>
        <p:sp>
          <p:nvSpPr>
            <p:cNvPr id="35" name="Selection"/>
            <p:cNvSpPr/>
            <p:nvPr>
              <p:custDataLst>
                <p:custData r:id="rId26"/>
              </p:custDataLst>
            </p:nvPr>
          </p:nvSpPr>
          <p:spPr>
            <a:xfrm>
              <a:off x="3237518" y="2657475"/>
              <a:ext cx="2668965" cy="1543050"/>
            </a:xfrm>
            <a:prstGeom prst="rect">
              <a:avLst/>
            </a:prstGeom>
            <a:solidFill>
              <a:srgbClr val="1F497D">
                <a:lumMod val="20000"/>
                <a:lumOff val="80000"/>
                <a:alpha val="38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45720" tIns="0" rIns="0" bIns="0" rtlCol="0" anchor="t" anchorCtr="0"/>
            <a:lstStyle/>
            <a:p>
              <a:endParaRPr lang="en-US" sz="900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MousePointer"/>
            <p:cNvSpPr/>
            <p:nvPr/>
          </p:nvSpPr>
          <p:spPr>
            <a:xfrm rot="20359169">
              <a:off x="5839831" y="4138983"/>
              <a:ext cx="151053" cy="247694"/>
            </a:xfrm>
            <a:custGeom>
              <a:avLst/>
              <a:gdLst>
                <a:gd name="connsiteX0" fmla="*/ 0 w 592890"/>
                <a:gd name="connsiteY0" fmla="*/ 806746 h 997971"/>
                <a:gd name="connsiteX1" fmla="*/ 296445 w 592890"/>
                <a:gd name="connsiteY1" fmla="*/ 0 h 997971"/>
                <a:gd name="connsiteX2" fmla="*/ 592890 w 592890"/>
                <a:gd name="connsiteY2" fmla="*/ 806746 h 997971"/>
                <a:gd name="connsiteX3" fmla="*/ 386188 w 592890"/>
                <a:gd name="connsiteY3" fmla="*/ 806746 h 997971"/>
                <a:gd name="connsiteX4" fmla="*/ 386188 w 592890"/>
                <a:gd name="connsiteY4" fmla="*/ 997971 h 997971"/>
                <a:gd name="connsiteX5" fmla="*/ 206702 w 592890"/>
                <a:gd name="connsiteY5" fmla="*/ 997971 h 997971"/>
                <a:gd name="connsiteX6" fmla="*/ 206702 w 592890"/>
                <a:gd name="connsiteY6" fmla="*/ 806746 h 997971"/>
                <a:gd name="connsiteX7" fmla="*/ 0 w 592890"/>
                <a:gd name="connsiteY7" fmla="*/ 806746 h 997971"/>
                <a:gd name="connsiteX0" fmla="*/ 0 w 592890"/>
                <a:gd name="connsiteY0" fmla="*/ 806746 h 997971"/>
                <a:gd name="connsiteX1" fmla="*/ 296445 w 592890"/>
                <a:gd name="connsiteY1" fmla="*/ 0 h 997971"/>
                <a:gd name="connsiteX2" fmla="*/ 592890 w 592890"/>
                <a:gd name="connsiteY2" fmla="*/ 806746 h 997971"/>
                <a:gd name="connsiteX3" fmla="*/ 386188 w 592890"/>
                <a:gd name="connsiteY3" fmla="*/ 766438 h 997971"/>
                <a:gd name="connsiteX4" fmla="*/ 386188 w 592890"/>
                <a:gd name="connsiteY4" fmla="*/ 997971 h 997971"/>
                <a:gd name="connsiteX5" fmla="*/ 206702 w 592890"/>
                <a:gd name="connsiteY5" fmla="*/ 997971 h 997971"/>
                <a:gd name="connsiteX6" fmla="*/ 206702 w 592890"/>
                <a:gd name="connsiteY6" fmla="*/ 806746 h 997971"/>
                <a:gd name="connsiteX7" fmla="*/ 0 w 592890"/>
                <a:gd name="connsiteY7" fmla="*/ 806746 h 997971"/>
                <a:gd name="connsiteX0" fmla="*/ 0 w 592890"/>
                <a:gd name="connsiteY0" fmla="*/ 806746 h 997971"/>
                <a:gd name="connsiteX1" fmla="*/ 296445 w 592890"/>
                <a:gd name="connsiteY1" fmla="*/ 0 h 997971"/>
                <a:gd name="connsiteX2" fmla="*/ 592890 w 592890"/>
                <a:gd name="connsiteY2" fmla="*/ 806746 h 997971"/>
                <a:gd name="connsiteX3" fmla="*/ 386188 w 592890"/>
                <a:gd name="connsiteY3" fmla="*/ 766438 h 997971"/>
                <a:gd name="connsiteX4" fmla="*/ 386188 w 592890"/>
                <a:gd name="connsiteY4" fmla="*/ 997971 h 997971"/>
                <a:gd name="connsiteX5" fmla="*/ 206702 w 592890"/>
                <a:gd name="connsiteY5" fmla="*/ 997971 h 997971"/>
                <a:gd name="connsiteX6" fmla="*/ 206702 w 592890"/>
                <a:gd name="connsiteY6" fmla="*/ 764057 h 997971"/>
                <a:gd name="connsiteX7" fmla="*/ 0 w 592890"/>
                <a:gd name="connsiteY7" fmla="*/ 806746 h 997971"/>
                <a:gd name="connsiteX0" fmla="*/ 0 w 592890"/>
                <a:gd name="connsiteY0" fmla="*/ 806746 h 997971"/>
                <a:gd name="connsiteX1" fmla="*/ 296445 w 592890"/>
                <a:gd name="connsiteY1" fmla="*/ 0 h 997971"/>
                <a:gd name="connsiteX2" fmla="*/ 592890 w 592890"/>
                <a:gd name="connsiteY2" fmla="*/ 806746 h 997971"/>
                <a:gd name="connsiteX3" fmla="*/ 386188 w 592890"/>
                <a:gd name="connsiteY3" fmla="*/ 766438 h 997971"/>
                <a:gd name="connsiteX4" fmla="*/ 386188 w 592890"/>
                <a:gd name="connsiteY4" fmla="*/ 997971 h 997971"/>
                <a:gd name="connsiteX5" fmla="*/ 206702 w 592890"/>
                <a:gd name="connsiteY5" fmla="*/ 997971 h 997971"/>
                <a:gd name="connsiteX6" fmla="*/ 206702 w 592890"/>
                <a:gd name="connsiteY6" fmla="*/ 735333 h 997971"/>
                <a:gd name="connsiteX7" fmla="*/ 0 w 592890"/>
                <a:gd name="connsiteY7" fmla="*/ 806746 h 997971"/>
                <a:gd name="connsiteX0" fmla="*/ 0 w 592890"/>
                <a:gd name="connsiteY0" fmla="*/ 806746 h 997971"/>
                <a:gd name="connsiteX1" fmla="*/ 296445 w 592890"/>
                <a:gd name="connsiteY1" fmla="*/ 0 h 997971"/>
                <a:gd name="connsiteX2" fmla="*/ 592890 w 592890"/>
                <a:gd name="connsiteY2" fmla="*/ 806746 h 997971"/>
                <a:gd name="connsiteX3" fmla="*/ 386188 w 592890"/>
                <a:gd name="connsiteY3" fmla="*/ 730570 h 997971"/>
                <a:gd name="connsiteX4" fmla="*/ 386188 w 592890"/>
                <a:gd name="connsiteY4" fmla="*/ 997971 h 997971"/>
                <a:gd name="connsiteX5" fmla="*/ 206702 w 592890"/>
                <a:gd name="connsiteY5" fmla="*/ 997971 h 997971"/>
                <a:gd name="connsiteX6" fmla="*/ 206702 w 592890"/>
                <a:gd name="connsiteY6" fmla="*/ 735333 h 997971"/>
                <a:gd name="connsiteX7" fmla="*/ 0 w 592890"/>
                <a:gd name="connsiteY7" fmla="*/ 806746 h 99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890" h="997971">
                  <a:moveTo>
                    <a:pt x="0" y="806746"/>
                  </a:moveTo>
                  <a:lnTo>
                    <a:pt x="296445" y="0"/>
                  </a:lnTo>
                  <a:lnTo>
                    <a:pt x="592890" y="806746"/>
                  </a:lnTo>
                  <a:lnTo>
                    <a:pt x="386188" y="730570"/>
                  </a:lnTo>
                  <a:lnTo>
                    <a:pt x="386188" y="997971"/>
                  </a:lnTo>
                  <a:lnTo>
                    <a:pt x="206702" y="997971"/>
                  </a:lnTo>
                  <a:lnTo>
                    <a:pt x="206702" y="735333"/>
                  </a:lnTo>
                  <a:lnTo>
                    <a:pt x="0" y="8067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>
                  <a:lumMod val="85000"/>
                  <a:lumOff val="15000"/>
                </a:srgbClr>
              </a:solidFill>
            </a:ln>
            <a:effectLst>
              <a:glow rad="139700">
                <a:srgbClr val="F79646">
                  <a:satMod val="175000"/>
                  <a:alpha val="40000"/>
                </a:srgbClr>
              </a:glow>
              <a:outerShdw blurRad="25400" dist="25400" dir="204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Content"/>
          <p:cNvSpPr/>
          <p:nvPr>
            <p:custDataLst>
              <p:custData r:id="rId9"/>
            </p:custDataLst>
          </p:nvPr>
        </p:nvSpPr>
        <p:spPr>
          <a:xfrm>
            <a:off x="1040314" y="2654889"/>
            <a:ext cx="1106592" cy="228600"/>
          </a:xfrm>
          <a:prstGeom prst="roundRect">
            <a:avLst/>
          </a:prstGeom>
          <a:solidFill>
            <a:srgbClr val="FFFFFF">
              <a:lumMod val="95000"/>
            </a:srgbClr>
          </a:solidFill>
          <a:ln w="3175">
            <a:solidFill>
              <a:srgbClr val="000000">
                <a:lumMod val="50000"/>
                <a:lumOff val="50000"/>
              </a:srgbClr>
            </a:solidFill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wrap="square" lIns="91440" tIns="0" rIns="91440" bIns="9144" rtlCol="0" anchor="ctr">
            <a:no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b</a:t>
            </a:r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utton</a:t>
            </a:r>
            <a:endParaRPr lang="en-US" sz="1200" dirty="0">
              <a:solidFill>
                <a:srgbClr val="000000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38" name="SearchBox"/>
          <p:cNvGrpSpPr/>
          <p:nvPr>
            <p:custDataLst>
              <p:custData r:id="rId10"/>
            </p:custDataLst>
          </p:nvPr>
        </p:nvGrpSpPr>
        <p:grpSpPr>
          <a:xfrm>
            <a:off x="3199675" y="2591516"/>
            <a:ext cx="962996" cy="310896"/>
            <a:chOff x="4111925" y="3293648"/>
            <a:chExt cx="962996" cy="310896"/>
          </a:xfrm>
        </p:grpSpPr>
        <p:sp>
          <p:nvSpPr>
            <p:cNvPr id="39" name="Content"/>
            <p:cNvSpPr/>
            <p:nvPr/>
          </p:nvSpPr>
          <p:spPr>
            <a:xfrm>
              <a:off x="4111925" y="3328416"/>
              <a:ext cx="920151" cy="22860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31" tIns="48766" rIns="97531" bIns="48766" rtlCol="0" anchor="ctr"/>
            <a:lstStyle/>
            <a:p>
              <a:r>
                <a:rPr lang="en-US" sz="1200" i="1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search</a:t>
              </a:r>
              <a:endParaRPr lang="en-US" sz="1050" i="1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40" name="Icon" descr="C:\Users\t-dantay\Documents\WPIcons\appbar.feature.search.rest.png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4025" y="3293648"/>
              <a:ext cx="310896" cy="310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1" name="Table"/>
          <p:cNvGraphicFramePr>
            <a:graphicFrameLocks noGrp="1"/>
          </p:cNvGraphicFramePr>
          <p:nvPr>
            <p:custDataLst>
              <p:custData r:id="rId11"/>
            </p:custDataLst>
            <p:extLst>
              <p:ext uri="{D42A27DB-BD31-4B8C-83A1-F6EECF244321}">
                <p14:modId xmlns:p14="http://schemas.microsoft.com/office/powerpoint/2010/main" val="3278290923"/>
              </p:ext>
            </p:extLst>
          </p:nvPr>
        </p:nvGraphicFramePr>
        <p:xfrm>
          <a:off x="100908" y="3881664"/>
          <a:ext cx="3343275" cy="156896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819150"/>
                <a:gridCol w="808792"/>
                <a:gridCol w="819983"/>
                <a:gridCol w="895350"/>
              </a:tblGrid>
              <a:tr h="192025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lumMod val="75000"/>
                      </a:srgbClr>
                    </a:solidFill>
                  </a:tcPr>
                </a:tc>
              </a:tr>
              <a:tr h="8264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47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30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30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30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30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300"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6960" marR="56960" marT="0" marB="28480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" name="Content"/>
          <p:cNvSpPr txBox="1"/>
          <p:nvPr>
            <p:custDataLst>
              <p:custData r:id="rId12"/>
            </p:custDataLst>
          </p:nvPr>
        </p:nvSpPr>
        <p:spPr>
          <a:xfrm>
            <a:off x="10820681" y="401775"/>
            <a:ext cx="439929" cy="228600"/>
          </a:xfrm>
          <a:prstGeom prst="rect">
            <a:avLst/>
          </a:prstGeom>
          <a:noFill/>
        </p:spPr>
        <p:txBody>
          <a:bodyPr wrap="none" lIns="91440" tIns="18288" rIns="91440" bIns="27432" rtlCol="0" anchor="ctr" anchorCtr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</a:t>
            </a:r>
          </a:p>
        </p:txBody>
      </p:sp>
      <p:sp>
        <p:nvSpPr>
          <p:cNvPr id="43" name="Content"/>
          <p:cNvSpPr/>
          <p:nvPr>
            <p:custDataLst>
              <p:custData r:id="rId13"/>
            </p:custDataLst>
          </p:nvPr>
        </p:nvSpPr>
        <p:spPr>
          <a:xfrm>
            <a:off x="8519653" y="296042"/>
            <a:ext cx="2092854" cy="818516"/>
          </a:xfrm>
          <a:prstGeom prst="rect">
            <a:avLst/>
          </a:prstGeom>
          <a:solidFill>
            <a:sysClr val="window" lastClr="FFFFFF"/>
          </a:solidFill>
          <a:ln w="3175">
            <a:solidFill>
              <a:srgbClr val="000000">
                <a:lumMod val="50000"/>
                <a:lumOff val="50000"/>
              </a:srgbClr>
            </a:solidFill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lIns="45720" tIns="27432" rIns="0" bIns="0" rtlCol="0" anchor="t" anchorCtr="0"/>
          <a:lstStyle/>
          <a:p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text</a:t>
            </a:r>
          </a:p>
        </p:txBody>
      </p:sp>
      <p:sp>
        <p:nvSpPr>
          <p:cNvPr id="44" name="Content"/>
          <p:cNvSpPr/>
          <p:nvPr>
            <p:custDataLst>
              <p:custData r:id="rId14"/>
            </p:custDataLst>
          </p:nvPr>
        </p:nvSpPr>
        <p:spPr>
          <a:xfrm>
            <a:off x="8486642" y="1385083"/>
            <a:ext cx="1220102" cy="228600"/>
          </a:xfrm>
          <a:prstGeom prst="rect">
            <a:avLst/>
          </a:prstGeom>
          <a:solidFill>
            <a:sysClr val="window" lastClr="FFFFFF"/>
          </a:solidFill>
          <a:ln w="3175">
            <a:solidFill>
              <a:srgbClr val="000000">
                <a:lumMod val="50000"/>
                <a:lumOff val="50000"/>
              </a:srgbClr>
            </a:solidFill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wrap="none" lIns="45720" tIns="18288" rIns="45720" bIns="18288" rtlCol="0" anchor="ctr">
            <a:no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text</a:t>
            </a:r>
            <a:endParaRPr lang="en-US" sz="1200" dirty="0">
              <a:solidFill>
                <a:srgbClr val="000000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45" name="Calendar"/>
          <p:cNvGrpSpPr/>
          <p:nvPr>
            <p:custDataLst>
              <p:custData r:id="rId15"/>
            </p:custDataLst>
          </p:nvPr>
        </p:nvGrpSpPr>
        <p:grpSpPr>
          <a:xfrm>
            <a:off x="8382693" y="1753000"/>
            <a:ext cx="1708751" cy="1374975"/>
            <a:chOff x="3646492" y="2684275"/>
            <a:chExt cx="1851017" cy="1489451"/>
          </a:xfrm>
        </p:grpSpPr>
        <p:sp>
          <p:nvSpPr>
            <p:cNvPr id="46" name="Border"/>
            <p:cNvSpPr/>
            <p:nvPr/>
          </p:nvSpPr>
          <p:spPr>
            <a:xfrm>
              <a:off x="3646492" y="2684275"/>
              <a:ext cx="1851017" cy="1489451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7" name="RightArrow"/>
            <p:cNvSpPr/>
            <p:nvPr/>
          </p:nvSpPr>
          <p:spPr>
            <a:xfrm rot="5400000">
              <a:off x="5338097" y="2808223"/>
              <a:ext cx="66318" cy="36162"/>
            </a:xfrm>
            <a:prstGeom prst="triangle">
              <a:avLst/>
            </a:prstGeom>
            <a:solidFill>
              <a:srgbClr val="FFFFFF">
                <a:lumMod val="50000"/>
                <a:alpha val="99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>
              <a:normAutofit fontScale="25000" lnSpcReduction="20000"/>
            </a:bodyPr>
            <a:lstStyle/>
            <a:p>
              <a:pPr algn="r"/>
              <a:endParaRPr lang="en-US" sz="2400" dirty="0"/>
            </a:p>
          </p:txBody>
        </p:sp>
        <p:sp>
          <p:nvSpPr>
            <p:cNvPr id="48" name="LeftArrow"/>
            <p:cNvSpPr/>
            <p:nvPr/>
          </p:nvSpPr>
          <p:spPr>
            <a:xfrm rot="16200000" flipH="1">
              <a:off x="3753373" y="2808225"/>
              <a:ext cx="66318" cy="36162"/>
            </a:xfrm>
            <a:prstGeom prst="triangle">
              <a:avLst/>
            </a:prstGeom>
            <a:solidFill>
              <a:srgbClr val="FFFFFF">
                <a:lumMod val="50000"/>
                <a:alpha val="99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>
              <a:normAutofit fontScale="25000" lnSpcReduction="20000"/>
            </a:bodyPr>
            <a:lstStyle/>
            <a:p>
              <a:pPr algn="r"/>
              <a:endParaRPr lang="en-US" sz="2400" dirty="0"/>
            </a:p>
          </p:txBody>
        </p:sp>
        <p:sp>
          <p:nvSpPr>
            <p:cNvPr id="49" name="MonthYear"/>
            <p:cNvSpPr txBox="1"/>
            <p:nvPr/>
          </p:nvSpPr>
          <p:spPr>
            <a:xfrm>
              <a:off x="3804614" y="2751124"/>
              <a:ext cx="1548561" cy="150362"/>
            </a:xfrm>
            <a:prstGeom prst="rect">
              <a:avLst/>
            </a:prstGeom>
            <a:noFill/>
          </p:spPr>
          <p:txBody>
            <a:bodyPr wrap="none" lIns="45720" tIns="0" rIns="45720" bIns="0" rtlCol="0" anchor="ctr">
              <a:normAutofit fontScale="92500" lnSpcReduction="10000"/>
            </a:bodyPr>
            <a:lstStyle/>
            <a:p>
              <a:pPr algn="ctr"/>
              <a:r>
                <a:rPr lang="en-US" sz="105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October, 2010</a:t>
              </a:r>
              <a:endParaRPr lang="en-US" sz="105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AutoShape 6"/>
            <p:cNvSpPr>
              <a:spLocks noChangeAspect="1" noChangeArrowheads="1" noTextEdit="1"/>
            </p:cNvSpPr>
            <p:nvPr/>
          </p:nvSpPr>
          <p:spPr bwMode="auto">
            <a:xfrm>
              <a:off x="3713707" y="2951777"/>
              <a:ext cx="1716586" cy="122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endParaRPr lang="en-US" sz="2400" dirty="0"/>
            </a:p>
          </p:txBody>
        </p:sp>
        <p:grpSp>
          <p:nvGrpSpPr>
            <p:cNvPr id="51" name="DateGrid"/>
            <p:cNvGrpSpPr/>
            <p:nvPr/>
          </p:nvGrpSpPr>
          <p:grpSpPr>
            <a:xfrm>
              <a:off x="3779199" y="2977629"/>
              <a:ext cx="1625241" cy="1123709"/>
              <a:chOff x="3779199" y="2977629"/>
              <a:chExt cx="1625241" cy="1123709"/>
            </a:xfrm>
          </p:grpSpPr>
          <p:sp>
            <p:nvSpPr>
              <p:cNvPr id="52" name="Rectangle 8"/>
              <p:cNvSpPr>
                <a:spLocks noChangeArrowheads="1"/>
              </p:cNvSpPr>
              <p:nvPr/>
            </p:nvSpPr>
            <p:spPr bwMode="auto">
              <a:xfrm>
                <a:off x="3779199" y="2977629"/>
                <a:ext cx="156837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Su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Rectangle 9"/>
              <p:cNvSpPr>
                <a:spLocks noChangeArrowheads="1"/>
              </p:cNvSpPr>
              <p:nvPr/>
            </p:nvSpPr>
            <p:spPr bwMode="auto">
              <a:xfrm>
                <a:off x="4001528" y="2977629"/>
                <a:ext cx="210265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Mo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Rectangle 10"/>
              <p:cNvSpPr>
                <a:spLocks noChangeArrowheads="1"/>
              </p:cNvSpPr>
              <p:nvPr/>
            </p:nvSpPr>
            <p:spPr bwMode="auto">
              <a:xfrm>
                <a:off x="4266944" y="2977629"/>
                <a:ext cx="160284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Tu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" name="Rectangle 11"/>
              <p:cNvSpPr>
                <a:spLocks noChangeArrowheads="1"/>
              </p:cNvSpPr>
              <p:nvPr/>
            </p:nvSpPr>
            <p:spPr bwMode="auto">
              <a:xfrm>
                <a:off x="4494443" y="2977629"/>
                <a:ext cx="206818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We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ectangle 12"/>
              <p:cNvSpPr>
                <a:spLocks noChangeArrowheads="1"/>
              </p:cNvSpPr>
              <p:nvPr/>
            </p:nvSpPr>
            <p:spPr bwMode="auto">
              <a:xfrm>
                <a:off x="4758136" y="2977629"/>
                <a:ext cx="160284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Th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ectangle 13"/>
              <p:cNvSpPr>
                <a:spLocks noChangeArrowheads="1"/>
              </p:cNvSpPr>
              <p:nvPr/>
            </p:nvSpPr>
            <p:spPr bwMode="auto">
              <a:xfrm>
                <a:off x="5014934" y="2977629"/>
                <a:ext cx="124091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Fr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ectangle 14"/>
              <p:cNvSpPr>
                <a:spLocks noChangeArrowheads="1"/>
              </p:cNvSpPr>
              <p:nvPr/>
            </p:nvSpPr>
            <p:spPr bwMode="auto">
              <a:xfrm>
                <a:off x="5252775" y="2977629"/>
                <a:ext cx="148219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Sa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ectangle 15"/>
              <p:cNvSpPr>
                <a:spLocks noChangeArrowheads="1"/>
              </p:cNvSpPr>
              <p:nvPr/>
            </p:nvSpPr>
            <p:spPr bwMode="auto">
              <a:xfrm>
                <a:off x="3789540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26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Rectangle 16"/>
              <p:cNvSpPr>
                <a:spLocks noChangeArrowheads="1"/>
              </p:cNvSpPr>
              <p:nvPr/>
            </p:nvSpPr>
            <p:spPr bwMode="auto">
              <a:xfrm>
                <a:off x="4034274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27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1" name="Rectangle 17"/>
              <p:cNvSpPr>
                <a:spLocks noChangeArrowheads="1"/>
              </p:cNvSpPr>
              <p:nvPr/>
            </p:nvSpPr>
            <p:spPr bwMode="auto">
              <a:xfrm>
                <a:off x="4280732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28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Rectangle 18"/>
              <p:cNvSpPr>
                <a:spLocks noChangeArrowheads="1"/>
              </p:cNvSpPr>
              <p:nvPr/>
            </p:nvSpPr>
            <p:spPr bwMode="auto">
              <a:xfrm>
                <a:off x="4525466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29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3" name="Rectangle 19"/>
              <p:cNvSpPr>
                <a:spLocks noChangeArrowheads="1"/>
              </p:cNvSpPr>
              <p:nvPr/>
            </p:nvSpPr>
            <p:spPr bwMode="auto">
              <a:xfrm>
                <a:off x="4770200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30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4" name="Rectangle 20"/>
              <p:cNvSpPr>
                <a:spLocks noChangeArrowheads="1"/>
              </p:cNvSpPr>
              <p:nvPr/>
            </p:nvSpPr>
            <p:spPr bwMode="auto">
              <a:xfrm>
                <a:off x="5014934" y="3137913"/>
                <a:ext cx="144773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5" name="Rectangle 21"/>
              <p:cNvSpPr>
                <a:spLocks noChangeArrowheads="1"/>
              </p:cNvSpPr>
              <p:nvPr/>
            </p:nvSpPr>
            <p:spPr bwMode="auto">
              <a:xfrm>
                <a:off x="5259668" y="3137913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Rectangle 22"/>
              <p:cNvSpPr>
                <a:spLocks noChangeArrowheads="1"/>
              </p:cNvSpPr>
              <p:nvPr/>
            </p:nvSpPr>
            <p:spPr bwMode="auto">
              <a:xfrm>
                <a:off x="3789540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3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Rectangle 23"/>
              <p:cNvSpPr>
                <a:spLocks noChangeArrowheads="1"/>
              </p:cNvSpPr>
              <p:nvPr/>
            </p:nvSpPr>
            <p:spPr bwMode="auto">
              <a:xfrm>
                <a:off x="4034274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4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8" name="Rectangle 24"/>
              <p:cNvSpPr>
                <a:spLocks noChangeArrowheads="1"/>
              </p:cNvSpPr>
              <p:nvPr/>
            </p:nvSpPr>
            <p:spPr bwMode="auto">
              <a:xfrm>
                <a:off x="4280732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5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Rectangle 25"/>
              <p:cNvSpPr>
                <a:spLocks noChangeArrowheads="1"/>
              </p:cNvSpPr>
              <p:nvPr/>
            </p:nvSpPr>
            <p:spPr bwMode="auto">
              <a:xfrm>
                <a:off x="4525466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6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Rectangle 26"/>
              <p:cNvSpPr>
                <a:spLocks noChangeArrowheads="1"/>
              </p:cNvSpPr>
              <p:nvPr/>
            </p:nvSpPr>
            <p:spPr bwMode="auto">
              <a:xfrm>
                <a:off x="4770200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7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Rectangle 27"/>
              <p:cNvSpPr>
                <a:spLocks noChangeArrowheads="1"/>
              </p:cNvSpPr>
              <p:nvPr/>
            </p:nvSpPr>
            <p:spPr bwMode="auto">
              <a:xfrm>
                <a:off x="5014934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8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Rectangle 28"/>
              <p:cNvSpPr>
                <a:spLocks noChangeArrowheads="1"/>
              </p:cNvSpPr>
              <p:nvPr/>
            </p:nvSpPr>
            <p:spPr bwMode="auto">
              <a:xfrm>
                <a:off x="5259668" y="3298196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9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Rectangle 29"/>
              <p:cNvSpPr>
                <a:spLocks noChangeArrowheads="1"/>
              </p:cNvSpPr>
              <p:nvPr/>
            </p:nvSpPr>
            <p:spPr bwMode="auto">
              <a:xfrm>
                <a:off x="3789540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10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" name="Rectangle 30"/>
              <p:cNvSpPr>
                <a:spLocks noChangeArrowheads="1"/>
              </p:cNvSpPr>
              <p:nvPr/>
            </p:nvSpPr>
            <p:spPr bwMode="auto">
              <a:xfrm>
                <a:off x="4034274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11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5" name="Rectangle 31"/>
              <p:cNvSpPr>
                <a:spLocks noChangeArrowheads="1"/>
              </p:cNvSpPr>
              <p:nvPr/>
            </p:nvSpPr>
            <p:spPr bwMode="auto">
              <a:xfrm>
                <a:off x="4280732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12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6" name="Rectangle 32"/>
              <p:cNvSpPr>
                <a:spLocks noChangeArrowheads="1"/>
              </p:cNvSpPr>
              <p:nvPr/>
            </p:nvSpPr>
            <p:spPr bwMode="auto">
              <a:xfrm>
                <a:off x="4525466" y="3458480"/>
                <a:ext cx="144772" cy="1620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13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7" name="Rectangle 33"/>
              <p:cNvSpPr>
                <a:spLocks noChangeArrowheads="1"/>
              </p:cNvSpPr>
              <p:nvPr/>
            </p:nvSpPr>
            <p:spPr bwMode="auto">
              <a:xfrm>
                <a:off x="4770200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14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8" name="Rectangle 34"/>
              <p:cNvSpPr>
                <a:spLocks noChangeArrowheads="1"/>
              </p:cNvSpPr>
              <p:nvPr/>
            </p:nvSpPr>
            <p:spPr bwMode="auto">
              <a:xfrm>
                <a:off x="5014934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15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9" name="Rectangle 35"/>
              <p:cNvSpPr>
                <a:spLocks noChangeArrowheads="1"/>
              </p:cNvSpPr>
              <p:nvPr/>
            </p:nvSpPr>
            <p:spPr bwMode="auto">
              <a:xfrm>
                <a:off x="5259668" y="3458480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16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0" name="Rectangle 36"/>
              <p:cNvSpPr>
                <a:spLocks noChangeArrowheads="1"/>
              </p:cNvSpPr>
              <p:nvPr/>
            </p:nvSpPr>
            <p:spPr bwMode="auto">
              <a:xfrm>
                <a:off x="3789540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17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1" name="Rectangle 37"/>
              <p:cNvSpPr>
                <a:spLocks noChangeArrowheads="1"/>
              </p:cNvSpPr>
              <p:nvPr/>
            </p:nvSpPr>
            <p:spPr bwMode="auto">
              <a:xfrm>
                <a:off x="4034274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18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2" name="Rectangle 38"/>
              <p:cNvSpPr>
                <a:spLocks noChangeArrowheads="1"/>
              </p:cNvSpPr>
              <p:nvPr/>
            </p:nvSpPr>
            <p:spPr bwMode="auto">
              <a:xfrm>
                <a:off x="4280732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19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3" name="Rectangle 39"/>
              <p:cNvSpPr>
                <a:spLocks noChangeArrowheads="1"/>
              </p:cNvSpPr>
              <p:nvPr/>
            </p:nvSpPr>
            <p:spPr bwMode="auto">
              <a:xfrm>
                <a:off x="4525466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20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4" name="Rectangle 40"/>
              <p:cNvSpPr>
                <a:spLocks noChangeArrowheads="1"/>
              </p:cNvSpPr>
              <p:nvPr/>
            </p:nvSpPr>
            <p:spPr bwMode="auto">
              <a:xfrm>
                <a:off x="4770200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21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5" name="Rectangle 41"/>
              <p:cNvSpPr>
                <a:spLocks noChangeArrowheads="1"/>
              </p:cNvSpPr>
              <p:nvPr/>
            </p:nvSpPr>
            <p:spPr bwMode="auto">
              <a:xfrm>
                <a:off x="5014934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22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" name="Rectangle 42"/>
              <p:cNvSpPr>
                <a:spLocks noChangeArrowheads="1"/>
              </p:cNvSpPr>
              <p:nvPr/>
            </p:nvSpPr>
            <p:spPr bwMode="auto">
              <a:xfrm>
                <a:off x="5259668" y="3618764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23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" name="Rectangle 43"/>
              <p:cNvSpPr>
                <a:spLocks noChangeArrowheads="1"/>
              </p:cNvSpPr>
              <p:nvPr/>
            </p:nvSpPr>
            <p:spPr bwMode="auto">
              <a:xfrm>
                <a:off x="3789540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24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8" name="Rectangle 44"/>
              <p:cNvSpPr>
                <a:spLocks noChangeArrowheads="1"/>
              </p:cNvSpPr>
              <p:nvPr/>
            </p:nvSpPr>
            <p:spPr bwMode="auto">
              <a:xfrm>
                <a:off x="4034274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25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9" name="Rectangle 45"/>
              <p:cNvSpPr>
                <a:spLocks noChangeArrowheads="1"/>
              </p:cNvSpPr>
              <p:nvPr/>
            </p:nvSpPr>
            <p:spPr bwMode="auto">
              <a:xfrm>
                <a:off x="4280732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26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0" name="Rectangle 46"/>
              <p:cNvSpPr>
                <a:spLocks noChangeArrowheads="1"/>
              </p:cNvSpPr>
              <p:nvPr/>
            </p:nvSpPr>
            <p:spPr bwMode="auto">
              <a:xfrm>
                <a:off x="4525466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27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1" name="Rectangle 47"/>
              <p:cNvSpPr>
                <a:spLocks noChangeArrowheads="1"/>
              </p:cNvSpPr>
              <p:nvPr/>
            </p:nvSpPr>
            <p:spPr bwMode="auto">
              <a:xfrm>
                <a:off x="4770200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28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2" name="Rectangle 48"/>
              <p:cNvSpPr>
                <a:spLocks noChangeArrowheads="1"/>
              </p:cNvSpPr>
              <p:nvPr/>
            </p:nvSpPr>
            <p:spPr bwMode="auto">
              <a:xfrm>
                <a:off x="5014934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29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" name="Rectangle 49"/>
              <p:cNvSpPr>
                <a:spLocks noChangeArrowheads="1"/>
              </p:cNvSpPr>
              <p:nvPr/>
            </p:nvSpPr>
            <p:spPr bwMode="auto">
              <a:xfrm>
                <a:off x="5259668" y="3779047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30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4" name="Rectangle 50"/>
              <p:cNvSpPr>
                <a:spLocks noChangeArrowheads="1"/>
              </p:cNvSpPr>
              <p:nvPr/>
            </p:nvSpPr>
            <p:spPr bwMode="auto">
              <a:xfrm>
                <a:off x="3789540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itchFamily="34" charset="0"/>
                    <a:cs typeface="Arial" pitchFamily="34" charset="0"/>
                  </a:rPr>
                  <a:t>31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5" name="Rectangle 51"/>
              <p:cNvSpPr>
                <a:spLocks noChangeArrowheads="1"/>
              </p:cNvSpPr>
              <p:nvPr/>
            </p:nvSpPr>
            <p:spPr bwMode="auto">
              <a:xfrm>
                <a:off x="4034274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1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6" name="Rectangle 52"/>
              <p:cNvSpPr>
                <a:spLocks noChangeArrowheads="1"/>
              </p:cNvSpPr>
              <p:nvPr/>
            </p:nvSpPr>
            <p:spPr bwMode="auto">
              <a:xfrm>
                <a:off x="4280732" y="3939331"/>
                <a:ext cx="146496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2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7" name="Rectangle 53"/>
              <p:cNvSpPr>
                <a:spLocks noChangeArrowheads="1"/>
              </p:cNvSpPr>
              <p:nvPr/>
            </p:nvSpPr>
            <p:spPr bwMode="auto">
              <a:xfrm>
                <a:off x="4525466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3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8" name="Rectangle 54"/>
              <p:cNvSpPr>
                <a:spLocks noChangeArrowheads="1"/>
              </p:cNvSpPr>
              <p:nvPr/>
            </p:nvSpPr>
            <p:spPr bwMode="auto">
              <a:xfrm>
                <a:off x="4770200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4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9" name="Rectangle 55"/>
              <p:cNvSpPr>
                <a:spLocks noChangeArrowheads="1"/>
              </p:cNvSpPr>
              <p:nvPr/>
            </p:nvSpPr>
            <p:spPr bwMode="auto">
              <a:xfrm>
                <a:off x="5014934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5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0" name="Rectangle 56"/>
              <p:cNvSpPr>
                <a:spLocks noChangeArrowheads="1"/>
              </p:cNvSpPr>
              <p:nvPr/>
            </p:nvSpPr>
            <p:spPr bwMode="auto">
              <a:xfrm>
                <a:off x="5259668" y="3939331"/>
                <a:ext cx="144772" cy="162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 smtClean="0">
                    <a:ln>
                      <a:noFill/>
                    </a:ln>
                    <a:solidFill>
                      <a:srgbClr val="A6A6A6"/>
                    </a:solidFill>
                    <a:effectLst/>
                    <a:latin typeface="Segoe UI" pitchFamily="34" charset="0"/>
                    <a:cs typeface="Arial" pitchFamily="34" charset="0"/>
                  </a:rPr>
                  <a:t>6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1" name="Rectangle 57"/>
              <p:cNvSpPr/>
              <p:nvPr/>
            </p:nvSpPr>
            <p:spPr>
              <a:xfrm>
                <a:off x="5024192" y="3281405"/>
                <a:ext cx="171546" cy="158558"/>
              </a:xfrm>
              <a:prstGeom prst="rect">
                <a:avLst/>
              </a:prstGeom>
              <a:solidFill>
                <a:srgbClr val="FFFFFF">
                  <a:lumMod val="50000"/>
                  <a:alpha val="52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marL="0" marR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" name="DatePicker"/>
          <p:cNvGrpSpPr/>
          <p:nvPr>
            <p:custDataLst>
              <p:custData r:id="rId16"/>
            </p:custDataLst>
          </p:nvPr>
        </p:nvGrpSpPr>
        <p:grpSpPr>
          <a:xfrm>
            <a:off x="334259" y="3339134"/>
            <a:ext cx="969302" cy="228600"/>
            <a:chOff x="3790801" y="3347719"/>
            <a:chExt cx="969299" cy="228600"/>
          </a:xfrm>
        </p:grpSpPr>
        <p:sp>
          <p:nvSpPr>
            <p:cNvPr id="103" name="Content"/>
            <p:cNvSpPr/>
            <p:nvPr/>
          </p:nvSpPr>
          <p:spPr>
            <a:xfrm>
              <a:off x="3790801" y="3347719"/>
              <a:ext cx="698655" cy="228600"/>
            </a:xfrm>
            <a:prstGeom prst="rect">
              <a:avLst/>
            </a:prstGeom>
            <a:solidFill>
              <a:sysClr val="window" lastClr="FFFFFF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45720" tIns="0" rIns="0" bIns="0" rtlCol="0" anchor="ctr"/>
            <a:lstStyle/>
            <a:p>
              <a:r>
                <a:rPr lang="en-US" sz="1200" dirty="0" smtClean="0">
                  <a:solidFill>
                    <a:srgbClr val="000000"/>
                  </a:solidFill>
                  <a:latin typeface="Segoe UI" pitchFamily="34" charset="0"/>
                  <a:cs typeface="Segoe UI" pitchFamily="34" charset="0"/>
                </a:rPr>
                <a:t>   /   /    </a:t>
              </a:r>
              <a:endParaRPr lang="en-US" sz="12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pic>
          <p:nvPicPr>
            <p:cNvPr id="104" name="Icon" descr="C:\Users\t-dantay\Documents\First24\calendar1.png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5017" y="3347719"/>
              <a:ext cx="225083" cy="228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" name="RichTextBar"/>
          <p:cNvGrpSpPr/>
          <p:nvPr>
            <p:custDataLst>
              <p:custData r:id="rId17"/>
            </p:custDataLst>
          </p:nvPr>
        </p:nvGrpSpPr>
        <p:grpSpPr>
          <a:xfrm>
            <a:off x="251619" y="6256804"/>
            <a:ext cx="3481387" cy="240367"/>
            <a:chOff x="2829719" y="3308248"/>
            <a:chExt cx="3481387" cy="240367"/>
          </a:xfrm>
        </p:grpSpPr>
        <p:sp>
          <p:nvSpPr>
            <p:cNvPr id="106" name="Background"/>
            <p:cNvSpPr/>
            <p:nvPr/>
          </p:nvSpPr>
          <p:spPr>
            <a:xfrm>
              <a:off x="2829719" y="3308248"/>
              <a:ext cx="3481387" cy="24036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/>
              </a:endParaRPr>
            </a:p>
          </p:txBody>
        </p:sp>
        <p:grpSp>
          <p:nvGrpSpPr>
            <p:cNvPr id="107" name="Group 3"/>
            <p:cNvGrpSpPr/>
            <p:nvPr/>
          </p:nvGrpSpPr>
          <p:grpSpPr>
            <a:xfrm>
              <a:off x="2858295" y="3331626"/>
              <a:ext cx="1166362" cy="192024"/>
              <a:chOff x="3948113" y="3329200"/>
              <a:chExt cx="1166362" cy="192024"/>
            </a:xfrm>
          </p:grpSpPr>
          <p:sp>
            <p:nvSpPr>
              <p:cNvPr id="140" name="FontBox"/>
              <p:cNvSpPr/>
              <p:nvPr/>
            </p:nvSpPr>
            <p:spPr>
              <a:xfrm>
                <a:off x="3948113" y="3329200"/>
                <a:ext cx="1166362" cy="19202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65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Segoe UI</a:t>
                </a:r>
                <a:endParaRPr lang="en-US" sz="1200" dirty="0">
                  <a:solidFill>
                    <a:prstClr val="black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41" name="FontArrow"/>
              <p:cNvSpPr>
                <a:spLocks noChangeAspect="1"/>
              </p:cNvSpPr>
              <p:nvPr/>
            </p:nvSpPr>
            <p:spPr>
              <a:xfrm rot="10800000">
                <a:off x="4991710" y="3401622"/>
                <a:ext cx="81307" cy="48767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Group 4"/>
            <p:cNvGrpSpPr/>
            <p:nvPr/>
          </p:nvGrpSpPr>
          <p:grpSpPr>
            <a:xfrm>
              <a:off x="4062757" y="3332420"/>
              <a:ext cx="680046" cy="192024"/>
              <a:chOff x="4434429" y="3329200"/>
              <a:chExt cx="680046" cy="192024"/>
            </a:xfrm>
          </p:grpSpPr>
          <p:sp>
            <p:nvSpPr>
              <p:cNvPr id="138" name="SizeBox"/>
              <p:cNvSpPr/>
              <p:nvPr/>
            </p:nvSpPr>
            <p:spPr>
              <a:xfrm>
                <a:off x="4434429" y="3329200"/>
                <a:ext cx="680046" cy="19202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65000"/>
                  </a:srgbClr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10.5</a:t>
                </a:r>
                <a:endParaRPr lang="en-US" sz="1200" dirty="0">
                  <a:solidFill>
                    <a:prstClr val="black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9" name="SizeArrow"/>
              <p:cNvSpPr>
                <a:spLocks noChangeAspect="1"/>
              </p:cNvSpPr>
              <p:nvPr/>
            </p:nvSpPr>
            <p:spPr>
              <a:xfrm rot="10800000">
                <a:off x="4991710" y="3401622"/>
                <a:ext cx="81307" cy="48767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Bold"/>
            <p:cNvSpPr txBox="1"/>
            <p:nvPr/>
          </p:nvSpPr>
          <p:spPr>
            <a:xfrm>
              <a:off x="4839497" y="3331685"/>
              <a:ext cx="210312" cy="209369"/>
            </a:xfrm>
            <a:prstGeom prst="rect">
              <a:avLst/>
            </a:prstGeom>
            <a:noFill/>
          </p:spPr>
          <p:txBody>
            <a:bodyPr wrap="square" lIns="45720" rIns="45720" rtlCol="0" anchor="ctr" anchorCtr="0">
              <a:noAutofit/>
            </a:bodyPr>
            <a:lstStyle/>
            <a:p>
              <a:pPr algn="ctr"/>
              <a:r>
                <a:rPr lang="en-US" sz="1050" b="1" dirty="0" smtClean="0">
                  <a:solidFill>
                    <a:prstClr val="black"/>
                  </a:solidFill>
                  <a:latin typeface="Bookman" pitchFamily="18" charset="0"/>
                  <a:ea typeface="Segoe UI" pitchFamily="34" charset="0"/>
                  <a:cs typeface="Times New Roman" pitchFamily="18" charset="0"/>
                </a:rPr>
                <a:t>B</a:t>
              </a:r>
              <a:endParaRPr lang="en-US" sz="1050" b="1" dirty="0">
                <a:solidFill>
                  <a:prstClr val="black"/>
                </a:solidFill>
                <a:latin typeface="Bookman" pitchFamily="18" charset="0"/>
                <a:ea typeface="Segoe UI" pitchFamily="34" charset="0"/>
                <a:cs typeface="Times New Roman" pitchFamily="18" charset="0"/>
              </a:endParaRPr>
            </a:p>
          </p:txBody>
        </p:sp>
        <p:sp>
          <p:nvSpPr>
            <p:cNvPr id="110" name="Italic"/>
            <p:cNvSpPr txBox="1"/>
            <p:nvPr/>
          </p:nvSpPr>
          <p:spPr>
            <a:xfrm>
              <a:off x="5049809" y="3324541"/>
              <a:ext cx="210312" cy="209369"/>
            </a:xfrm>
            <a:prstGeom prst="rect">
              <a:avLst/>
            </a:prstGeom>
            <a:noFill/>
          </p:spPr>
          <p:txBody>
            <a:bodyPr wrap="square" lIns="45720" rIns="45720" rtlCol="0" anchor="ctr" anchorCtr="0">
              <a:noAutofit/>
            </a:bodyPr>
            <a:lstStyle/>
            <a:p>
              <a:pPr algn="ctr"/>
              <a:r>
                <a:rPr lang="en-US" sz="1050" i="1" dirty="0">
                  <a:solidFill>
                    <a:prstClr val="black"/>
                  </a:solidFill>
                  <a:latin typeface="Times New Roman" pitchFamily="18" charset="0"/>
                  <a:ea typeface="Ebrima" pitchFamily="2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11" name="Underline"/>
            <p:cNvSpPr txBox="1"/>
            <p:nvPr/>
          </p:nvSpPr>
          <p:spPr>
            <a:xfrm>
              <a:off x="5260121" y="3322159"/>
              <a:ext cx="210312" cy="209369"/>
            </a:xfrm>
            <a:prstGeom prst="rect">
              <a:avLst/>
            </a:prstGeom>
            <a:noFill/>
          </p:spPr>
          <p:txBody>
            <a:bodyPr wrap="square" lIns="45720" rIns="45720" rtlCol="0" anchor="ctr" anchorCtr="0">
              <a:noAutofit/>
            </a:bodyPr>
            <a:lstStyle/>
            <a:p>
              <a:pPr algn="ctr"/>
              <a:r>
                <a:rPr lang="en-US" sz="1050" u="sng" dirty="0">
                  <a:solidFill>
                    <a:prstClr val="black"/>
                  </a:solidFill>
                  <a:latin typeface="Times New Roman" pitchFamily="18" charset="0"/>
                  <a:ea typeface="Ebrima" pitchFamily="2" charset="0"/>
                  <a:cs typeface="Times New Roman" pitchFamily="18" charset="0"/>
                </a:rPr>
                <a:t>U</a:t>
              </a:r>
            </a:p>
          </p:txBody>
        </p:sp>
        <p:cxnSp>
          <p:nvCxnSpPr>
            <p:cNvPr id="112" name="Separator1"/>
            <p:cNvCxnSpPr/>
            <p:nvPr/>
          </p:nvCxnSpPr>
          <p:spPr>
            <a:xfrm>
              <a:off x="4795222" y="3367004"/>
              <a:ext cx="0" cy="124458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</p:cxnSp>
        <p:cxnSp>
          <p:nvCxnSpPr>
            <p:cNvPr id="113" name="Separator2"/>
            <p:cNvCxnSpPr/>
            <p:nvPr/>
          </p:nvCxnSpPr>
          <p:spPr>
            <a:xfrm>
              <a:off x="5495687" y="3367004"/>
              <a:ext cx="0" cy="124458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</p:cxnSp>
        <p:grpSp>
          <p:nvGrpSpPr>
            <p:cNvPr id="114" name="Group 10"/>
            <p:cNvGrpSpPr/>
            <p:nvPr/>
          </p:nvGrpSpPr>
          <p:grpSpPr>
            <a:xfrm>
              <a:off x="5534935" y="3322160"/>
              <a:ext cx="210312" cy="209369"/>
              <a:chOff x="4862628" y="3321934"/>
              <a:chExt cx="210312" cy="209369"/>
            </a:xfrm>
          </p:grpSpPr>
          <p:sp>
            <p:nvSpPr>
              <p:cNvPr id="135" name="TextColorBox"/>
              <p:cNvSpPr txBox="1"/>
              <p:nvPr/>
            </p:nvSpPr>
            <p:spPr>
              <a:xfrm>
                <a:off x="4862628" y="3321934"/>
                <a:ext cx="210312" cy="209369"/>
              </a:xfrm>
              <a:prstGeom prst="rect">
                <a:avLst/>
              </a:prstGeom>
              <a:noFill/>
            </p:spPr>
            <p:txBody>
              <a:bodyPr wrap="square" lIns="45720" tIns="27432" rIns="45720" rtlCol="0" anchor="ctr" anchorCtr="0">
                <a:noAutofit/>
              </a:bodyPr>
              <a:lstStyle/>
              <a:p>
                <a:pPr algn="ctr"/>
                <a:r>
                  <a:rPr lang="en-US" sz="1050" dirty="0" smtClean="0">
                    <a:solidFill>
                      <a:prstClr val="black"/>
                    </a:solidFill>
                    <a:latin typeface="Bookman" pitchFamily="18" charset="0"/>
                    <a:ea typeface="Segoe UI" pitchFamily="34" charset="0"/>
                    <a:cs typeface="Times New Roman" pitchFamily="18" charset="0"/>
                  </a:rPr>
                  <a:t>A</a:t>
                </a:r>
                <a:endParaRPr lang="en-US" sz="1050" dirty="0">
                  <a:solidFill>
                    <a:prstClr val="black"/>
                  </a:solidFill>
                  <a:latin typeface="Bookman" pitchFamily="18" charset="0"/>
                  <a:ea typeface="Segoe UI" pitchFamily="34" charset="0"/>
                  <a:cs typeface="Times New Roman" pitchFamily="18" charset="0"/>
                </a:endParaRPr>
              </a:p>
            </p:txBody>
          </p:sp>
          <p:sp>
            <p:nvSpPr>
              <p:cNvPr id="136" name="TextColorRect"/>
              <p:cNvSpPr/>
              <p:nvPr/>
            </p:nvSpPr>
            <p:spPr>
              <a:xfrm>
                <a:off x="4910333" y="3479744"/>
                <a:ext cx="116289" cy="25194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8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UI"/>
                </a:endParaRPr>
              </a:p>
            </p:txBody>
          </p:sp>
          <p:sp>
            <p:nvSpPr>
              <p:cNvPr id="137" name="TextColorArrow"/>
              <p:cNvSpPr>
                <a:spLocks noChangeAspect="1"/>
              </p:cNvSpPr>
              <p:nvPr/>
            </p:nvSpPr>
            <p:spPr>
              <a:xfrm rot="10800000">
                <a:off x="5016238" y="3413471"/>
                <a:ext cx="43839" cy="26294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5" name="Group 11"/>
            <p:cNvGrpSpPr/>
            <p:nvPr/>
          </p:nvGrpSpPr>
          <p:grpSpPr>
            <a:xfrm>
              <a:off x="5813491" y="3368094"/>
              <a:ext cx="176627" cy="129573"/>
              <a:chOff x="5813491" y="3368094"/>
              <a:chExt cx="176627" cy="129573"/>
            </a:xfrm>
          </p:grpSpPr>
          <p:grpSp>
            <p:nvGrpSpPr>
              <p:cNvPr id="127" name="Group 23"/>
              <p:cNvGrpSpPr/>
              <p:nvPr/>
            </p:nvGrpSpPr>
            <p:grpSpPr>
              <a:xfrm>
                <a:off x="5813491" y="3368094"/>
                <a:ext cx="117981" cy="129573"/>
                <a:chOff x="4668599" y="2917825"/>
                <a:chExt cx="117981" cy="129573"/>
              </a:xfrm>
            </p:grpSpPr>
            <p:cxnSp>
              <p:nvCxnSpPr>
                <p:cNvPr id="129" name="AlignLine1"/>
                <p:cNvCxnSpPr/>
                <p:nvPr/>
              </p:nvCxnSpPr>
              <p:spPr>
                <a:xfrm>
                  <a:off x="4668599" y="2917825"/>
                  <a:ext cx="116154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cxnSp>
              <p:nvCxnSpPr>
                <p:cNvPr id="130" name="AlignLine2"/>
                <p:cNvCxnSpPr/>
                <p:nvPr/>
              </p:nvCxnSpPr>
              <p:spPr>
                <a:xfrm>
                  <a:off x="4670342" y="2944020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cxnSp>
              <p:nvCxnSpPr>
                <p:cNvPr id="131" name="AlignLine3"/>
                <p:cNvCxnSpPr/>
                <p:nvPr/>
              </p:nvCxnSpPr>
              <p:spPr>
                <a:xfrm>
                  <a:off x="4670426" y="2968810"/>
                  <a:ext cx="116154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cxnSp>
              <p:nvCxnSpPr>
                <p:cNvPr id="132" name="AlignLine4"/>
                <p:cNvCxnSpPr/>
                <p:nvPr/>
              </p:nvCxnSpPr>
              <p:spPr>
                <a:xfrm>
                  <a:off x="4669788" y="2995005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cxnSp>
              <p:nvCxnSpPr>
                <p:cNvPr id="133" name="AlignLine5"/>
                <p:cNvCxnSpPr/>
                <p:nvPr/>
              </p:nvCxnSpPr>
              <p:spPr>
                <a:xfrm>
                  <a:off x="4670426" y="3021203"/>
                  <a:ext cx="116154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cxnSp>
              <p:nvCxnSpPr>
                <p:cNvPr id="134" name="AlignLine6"/>
                <p:cNvCxnSpPr/>
                <p:nvPr/>
              </p:nvCxnSpPr>
              <p:spPr>
                <a:xfrm>
                  <a:off x="4669788" y="3047398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</p:grpSp>
          <p:sp>
            <p:nvSpPr>
              <p:cNvPr id="128" name="AlignArrow"/>
              <p:cNvSpPr>
                <a:spLocks noChangeAspect="1"/>
              </p:cNvSpPr>
              <p:nvPr/>
            </p:nvSpPr>
            <p:spPr>
              <a:xfrm rot="10800000">
                <a:off x="5946279" y="3413697"/>
                <a:ext cx="43839" cy="26294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6" name="Group 12"/>
            <p:cNvGrpSpPr/>
            <p:nvPr/>
          </p:nvGrpSpPr>
          <p:grpSpPr>
            <a:xfrm>
              <a:off x="6092345" y="3369661"/>
              <a:ext cx="176467" cy="102292"/>
              <a:chOff x="6092345" y="3369661"/>
              <a:chExt cx="176467" cy="102292"/>
            </a:xfrm>
          </p:grpSpPr>
          <p:grpSp>
            <p:nvGrpSpPr>
              <p:cNvPr id="117" name="Group 13"/>
              <p:cNvGrpSpPr/>
              <p:nvPr/>
            </p:nvGrpSpPr>
            <p:grpSpPr>
              <a:xfrm>
                <a:off x="6092345" y="3369661"/>
                <a:ext cx="112397" cy="21328"/>
                <a:chOff x="6029543" y="3266039"/>
                <a:chExt cx="112397" cy="21328"/>
              </a:xfrm>
            </p:grpSpPr>
            <p:cxnSp>
              <p:nvCxnSpPr>
                <p:cNvPr id="125" name="BulletLine1"/>
                <p:cNvCxnSpPr/>
                <p:nvPr/>
              </p:nvCxnSpPr>
              <p:spPr>
                <a:xfrm>
                  <a:off x="6062605" y="3276703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sp>
              <p:nvSpPr>
                <p:cNvPr id="126" name="Bullet1"/>
                <p:cNvSpPr/>
                <p:nvPr/>
              </p:nvSpPr>
              <p:spPr>
                <a:xfrm>
                  <a:off x="6029543" y="3266039"/>
                  <a:ext cx="21116" cy="21328"/>
                </a:xfrm>
                <a:prstGeom prst="ellipse">
                  <a:avLst/>
                </a:prstGeom>
                <a:solidFill>
                  <a:srgbClr val="FFFFFF">
                    <a:lumMod val="50000"/>
                  </a:srgbClr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8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endParaRPr>
                </a:p>
              </p:txBody>
            </p:sp>
          </p:grpSp>
          <p:grpSp>
            <p:nvGrpSpPr>
              <p:cNvPr id="118" name="Group 14"/>
              <p:cNvGrpSpPr/>
              <p:nvPr/>
            </p:nvGrpSpPr>
            <p:grpSpPr>
              <a:xfrm>
                <a:off x="6092345" y="3410143"/>
                <a:ext cx="112397" cy="21328"/>
                <a:chOff x="6029543" y="3266039"/>
                <a:chExt cx="112397" cy="21328"/>
              </a:xfrm>
            </p:grpSpPr>
            <p:cxnSp>
              <p:nvCxnSpPr>
                <p:cNvPr id="123" name="BulletLine2"/>
                <p:cNvCxnSpPr/>
                <p:nvPr/>
              </p:nvCxnSpPr>
              <p:spPr>
                <a:xfrm>
                  <a:off x="6062605" y="3276703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sp>
              <p:nvSpPr>
                <p:cNvPr id="124" name="Bullet2"/>
                <p:cNvSpPr/>
                <p:nvPr/>
              </p:nvSpPr>
              <p:spPr>
                <a:xfrm>
                  <a:off x="6029543" y="3266039"/>
                  <a:ext cx="21116" cy="21328"/>
                </a:xfrm>
                <a:prstGeom prst="ellipse">
                  <a:avLst/>
                </a:prstGeom>
                <a:solidFill>
                  <a:srgbClr val="FFFFFF">
                    <a:lumMod val="50000"/>
                  </a:srgbClr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8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endParaRPr>
                </a:p>
              </p:txBody>
            </p:sp>
          </p:grpSp>
          <p:grpSp>
            <p:nvGrpSpPr>
              <p:cNvPr id="119" name="Group 15"/>
              <p:cNvGrpSpPr/>
              <p:nvPr/>
            </p:nvGrpSpPr>
            <p:grpSpPr>
              <a:xfrm>
                <a:off x="6092345" y="3450625"/>
                <a:ext cx="112397" cy="21328"/>
                <a:chOff x="6029543" y="3266039"/>
                <a:chExt cx="112397" cy="21328"/>
              </a:xfrm>
            </p:grpSpPr>
            <p:cxnSp>
              <p:nvCxnSpPr>
                <p:cNvPr id="121" name="BulletLine3"/>
                <p:cNvCxnSpPr/>
                <p:nvPr/>
              </p:nvCxnSpPr>
              <p:spPr>
                <a:xfrm>
                  <a:off x="6062605" y="3276703"/>
                  <a:ext cx="79335" cy="0"/>
                </a:xfrm>
                <a:prstGeom prst="line">
                  <a:avLst/>
                </a:prstGeom>
                <a:ln w="3175"/>
              </p:spPr>
              <p:style>
                <a:lnRef idx="1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rgbClr val="000000"/>
                </a:fontRef>
              </p:style>
            </p:cxnSp>
            <p:sp>
              <p:nvSpPr>
                <p:cNvPr id="122" name="Bullet3"/>
                <p:cNvSpPr/>
                <p:nvPr/>
              </p:nvSpPr>
              <p:spPr>
                <a:xfrm>
                  <a:off x="6029543" y="3266039"/>
                  <a:ext cx="21116" cy="21328"/>
                </a:xfrm>
                <a:prstGeom prst="ellipse">
                  <a:avLst/>
                </a:prstGeom>
                <a:solidFill>
                  <a:srgbClr val="FFFFFF">
                    <a:lumMod val="50000"/>
                  </a:srgbClr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8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Segoe UI"/>
                  </a:endParaRPr>
                </a:p>
              </p:txBody>
            </p:sp>
          </p:grpSp>
          <p:sp>
            <p:nvSpPr>
              <p:cNvPr id="120" name="BulletArrow"/>
              <p:cNvSpPr>
                <a:spLocks noChangeAspect="1"/>
              </p:cNvSpPr>
              <p:nvPr/>
            </p:nvSpPr>
            <p:spPr>
              <a:xfrm rot="10800000">
                <a:off x="6224973" y="3414838"/>
                <a:ext cx="43839" cy="26294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wrap="square"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2" name="ScrollbarHorizontal"/>
          <p:cNvGrpSpPr/>
          <p:nvPr>
            <p:custDataLst>
              <p:custData r:id="rId18"/>
            </p:custDataLst>
          </p:nvPr>
        </p:nvGrpSpPr>
        <p:grpSpPr>
          <a:xfrm>
            <a:off x="1834418" y="2198969"/>
            <a:ext cx="3584447" cy="147150"/>
            <a:chOff x="2779777" y="3355425"/>
            <a:chExt cx="3584447" cy="147150"/>
          </a:xfrm>
        </p:grpSpPr>
        <p:sp>
          <p:nvSpPr>
            <p:cNvPr id="143" name="Background"/>
            <p:cNvSpPr/>
            <p:nvPr/>
          </p:nvSpPr>
          <p:spPr>
            <a:xfrm>
              <a:off x="2779777" y="3355425"/>
              <a:ext cx="3584447" cy="14715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001">
              <a:srgbClr val="000000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44" name="Slider"/>
            <p:cNvSpPr/>
            <p:nvPr/>
          </p:nvSpPr>
          <p:spPr>
            <a:xfrm>
              <a:off x="3103108" y="3355425"/>
              <a:ext cx="346564" cy="14715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LeftArrow"/>
            <p:cNvSpPr/>
            <p:nvPr/>
          </p:nvSpPr>
          <p:spPr>
            <a:xfrm rot="16200000">
              <a:off x="2805362" y="3396925"/>
              <a:ext cx="64008" cy="65036"/>
            </a:xfrm>
            <a:prstGeom prst="triangle">
              <a:avLst/>
            </a:prstGeom>
            <a:solidFill>
              <a:srgbClr val="FFFFFF">
                <a:lumMod val="50000"/>
                <a:alpha val="99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RightArrow"/>
            <p:cNvSpPr/>
            <p:nvPr/>
          </p:nvSpPr>
          <p:spPr>
            <a:xfrm rot="5400000">
              <a:off x="6251695" y="3404616"/>
              <a:ext cx="64008" cy="64008"/>
            </a:xfrm>
            <a:prstGeom prst="triangle">
              <a:avLst/>
            </a:prstGeom>
            <a:solidFill>
              <a:srgbClr val="FFFFFF">
                <a:lumMod val="50000"/>
                <a:alpha val="99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7548" tIns="48774" rIns="97548" bIns="48774"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7" name="Content"/>
          <p:cNvSpPr txBox="1"/>
          <p:nvPr>
            <p:custDataLst>
              <p:custData r:id="rId19"/>
            </p:custDataLst>
          </p:nvPr>
        </p:nvSpPr>
        <p:spPr>
          <a:xfrm>
            <a:off x="1563571" y="3206287"/>
            <a:ext cx="1328762" cy="249299"/>
          </a:xfrm>
          <a:prstGeom prst="rect">
            <a:avLst/>
          </a:prstGeom>
          <a:noFill/>
        </p:spPr>
        <p:txBody>
          <a:bodyPr wrap="none" lIns="91440" tIns="18288" rIns="91440" bIns="45720" rtlCol="0" anchor="ctr" anchorCtr="0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 </a:t>
            </a:r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&gt; </a:t>
            </a:r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</a:t>
            </a:r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&gt; text</a:t>
            </a:r>
          </a:p>
        </p:txBody>
      </p:sp>
      <p:sp>
        <p:nvSpPr>
          <p:cNvPr id="148" name="Content"/>
          <p:cNvSpPr txBox="1"/>
          <p:nvPr>
            <p:custDataLst>
              <p:custData r:id="rId20"/>
            </p:custDataLst>
          </p:nvPr>
        </p:nvSpPr>
        <p:spPr>
          <a:xfrm>
            <a:off x="3989550" y="2975023"/>
            <a:ext cx="805029" cy="249299"/>
          </a:xfrm>
          <a:prstGeom prst="rect">
            <a:avLst/>
          </a:prstGeom>
          <a:noFill/>
        </p:spPr>
        <p:txBody>
          <a:bodyPr wrap="none" lIns="91440" tIns="18288" rIns="91440" bIns="45720" rtlCol="0" anchor="ctr" anchorCtr="0">
            <a:spAutoFit/>
          </a:bodyPr>
          <a:lstStyle/>
          <a:p>
            <a:r>
              <a:rPr lang="en-US" sz="1200" u="sng" dirty="0" smtClean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Segoe UI" pitchFamily="34" charset="0"/>
                <a:ea typeface="Segoe UI" pitchFamily="34" charset="0"/>
                <a:cs typeface="Segoe UI" pitchFamily="34" charset="0"/>
              </a:rPr>
              <a:t>hyperlink</a:t>
            </a:r>
          </a:p>
        </p:txBody>
      </p:sp>
      <p:grpSp>
        <p:nvGrpSpPr>
          <p:cNvPr id="149" name="ProgressBar"/>
          <p:cNvGrpSpPr/>
          <p:nvPr>
            <p:custDataLst>
              <p:custData r:id="rId21"/>
            </p:custDataLst>
          </p:nvPr>
        </p:nvGrpSpPr>
        <p:grpSpPr>
          <a:xfrm>
            <a:off x="5242625" y="3078718"/>
            <a:ext cx="1391330" cy="137160"/>
            <a:chOff x="3876335" y="3333180"/>
            <a:chExt cx="1391330" cy="137160"/>
          </a:xfrm>
        </p:grpSpPr>
        <p:sp>
          <p:nvSpPr>
            <p:cNvPr id="150" name="BlueBox"/>
            <p:cNvSpPr/>
            <p:nvPr/>
          </p:nvSpPr>
          <p:spPr>
            <a:xfrm>
              <a:off x="3876335" y="3333181"/>
              <a:ext cx="927441" cy="137159"/>
            </a:xfrm>
            <a:prstGeom prst="rect">
              <a:avLst/>
            </a:prstGeom>
            <a:solidFill>
              <a:srgbClr val="1F497D">
                <a:lumMod val="60000"/>
                <a:lumOff val="40000"/>
                <a:alpha val="44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endParaRPr lang="en-US" sz="900" i="1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Segoe UI"/>
              </a:endParaRPr>
            </a:p>
          </p:txBody>
        </p:sp>
        <p:sp>
          <p:nvSpPr>
            <p:cNvPr id="151" name="GrayBox"/>
            <p:cNvSpPr/>
            <p:nvPr/>
          </p:nvSpPr>
          <p:spPr>
            <a:xfrm>
              <a:off x="3876335" y="3333180"/>
              <a:ext cx="1391330" cy="137159"/>
            </a:xfrm>
            <a:prstGeom prst="rect">
              <a:avLst/>
            </a:prstGeom>
            <a:noFill/>
            <a:ln w="3175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52" name="TabGroup"/>
          <p:cNvGrpSpPr/>
          <p:nvPr>
            <p:custDataLst>
              <p:custData r:id="rId22"/>
            </p:custDataLst>
          </p:nvPr>
        </p:nvGrpSpPr>
        <p:grpSpPr>
          <a:xfrm>
            <a:off x="8444742" y="3602524"/>
            <a:ext cx="3513043" cy="2017394"/>
            <a:chOff x="3138993" y="2600325"/>
            <a:chExt cx="3513043" cy="2017394"/>
          </a:xfrm>
        </p:grpSpPr>
        <p:sp>
          <p:nvSpPr>
            <p:cNvPr id="153" name="Container"/>
            <p:cNvSpPr/>
            <p:nvPr/>
          </p:nvSpPr>
          <p:spPr>
            <a:xfrm>
              <a:off x="3138993" y="2846816"/>
              <a:ext cx="3513043" cy="1770903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4" name="Tab3"/>
            <p:cNvSpPr txBox="1"/>
            <p:nvPr/>
          </p:nvSpPr>
          <p:spPr>
            <a:xfrm>
              <a:off x="4095246" y="2636505"/>
              <a:ext cx="807198" cy="21031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vertOverflow="ellipsis" lIns="0" tIns="9144" rIns="45720" rtlCol="0">
              <a:noAutofit/>
            </a:bodyPr>
            <a:lstStyle/>
            <a:p>
              <a:pPr algn="ctr"/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tab2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5" name="Tab2"/>
            <p:cNvSpPr txBox="1"/>
            <p:nvPr/>
          </p:nvSpPr>
          <p:spPr>
            <a:xfrm>
              <a:off x="4902444" y="2636505"/>
              <a:ext cx="807198" cy="21031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vertOverflow="ellipsis" lIns="45720" tIns="9144" rIns="45720" rtlCol="0">
              <a:noAutofit/>
            </a:bodyPr>
            <a:lstStyle/>
            <a:p>
              <a:pPr algn="ctr"/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tab3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56" name="Group 5"/>
            <p:cNvGrpSpPr/>
            <p:nvPr/>
          </p:nvGrpSpPr>
          <p:grpSpPr>
            <a:xfrm>
              <a:off x="3194744" y="2600325"/>
              <a:ext cx="900502" cy="246492"/>
              <a:chOff x="3473590" y="2698418"/>
              <a:chExt cx="582858" cy="210312"/>
            </a:xfrm>
          </p:grpSpPr>
          <p:sp>
            <p:nvSpPr>
              <p:cNvPr id="158" name="ActiveTab"/>
              <p:cNvSpPr txBox="1"/>
              <p:nvPr/>
            </p:nvSpPr>
            <p:spPr>
              <a:xfrm>
                <a:off x="3473590" y="2698418"/>
                <a:ext cx="582858" cy="210312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txBody>
              <a:bodyPr vertOverflow="ellipsis" lIns="0" tIns="18288" rIns="45720" rtlCol="0">
                <a:noAutofit/>
              </a:bodyPr>
              <a:lstStyle/>
              <a:p>
                <a:pPr algn="ctr"/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tab1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9" name="TabLine"/>
              <p:cNvSpPr/>
              <p:nvPr/>
            </p:nvSpPr>
            <p:spPr>
              <a:xfrm>
                <a:off x="3479835" y="2908730"/>
                <a:ext cx="570368" cy="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57" name="Tab4"/>
            <p:cNvSpPr txBox="1"/>
            <p:nvPr/>
          </p:nvSpPr>
          <p:spPr>
            <a:xfrm>
              <a:off x="5709642" y="2636505"/>
              <a:ext cx="807198" cy="21031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vertOverflow="ellipsis" lIns="45720" tIns="9144" rIns="45720" rtlCol="0">
              <a:noAutofit/>
            </a:bodyPr>
            <a:lstStyle/>
            <a:p>
              <a:pPr algn="ctr"/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tab4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60" name="TabGroupVertical"/>
          <p:cNvGrpSpPr/>
          <p:nvPr>
            <p:custDataLst>
              <p:custData r:id="rId23"/>
            </p:custDataLst>
          </p:nvPr>
        </p:nvGrpSpPr>
        <p:grpSpPr>
          <a:xfrm>
            <a:off x="4148087" y="3673159"/>
            <a:ext cx="3489960" cy="2054097"/>
            <a:chOff x="3101340" y="2723643"/>
            <a:chExt cx="3489960" cy="2054097"/>
          </a:xfrm>
        </p:grpSpPr>
        <p:sp>
          <p:nvSpPr>
            <p:cNvPr id="161" name="Container"/>
            <p:cNvSpPr/>
            <p:nvPr/>
          </p:nvSpPr>
          <p:spPr>
            <a:xfrm>
              <a:off x="3886610" y="2723643"/>
              <a:ext cx="2704690" cy="2054097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2" name="Tab2"/>
            <p:cNvSpPr txBox="1"/>
            <p:nvPr/>
          </p:nvSpPr>
          <p:spPr>
            <a:xfrm>
              <a:off x="3140313" y="2968529"/>
              <a:ext cx="746298" cy="20116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wrap="none" lIns="45720" tIns="9144" rIns="45720" rtlCol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tab2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63" name="Group 4"/>
            <p:cNvGrpSpPr/>
            <p:nvPr/>
          </p:nvGrpSpPr>
          <p:grpSpPr>
            <a:xfrm>
              <a:off x="3101340" y="2767361"/>
              <a:ext cx="783939" cy="201168"/>
              <a:chOff x="3317876" y="2807054"/>
              <a:chExt cx="567403" cy="201168"/>
            </a:xfrm>
          </p:grpSpPr>
          <p:sp>
            <p:nvSpPr>
              <p:cNvPr id="166" name="TabLine"/>
              <p:cNvSpPr txBox="1"/>
              <p:nvPr/>
            </p:nvSpPr>
            <p:spPr>
              <a:xfrm>
                <a:off x="3317876" y="2807054"/>
                <a:ext cx="567252" cy="20116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>
                    <a:lumMod val="50000"/>
                  </a:srgbClr>
                </a:solidFill>
              </a:ln>
            </p:spPr>
            <p:txBody>
              <a:bodyPr wrap="none" lIns="45720" tIns="9144" rIns="45720" rtlCol="0">
                <a:noAutofit/>
              </a:bodyPr>
              <a:lstStyle/>
              <a:p>
                <a:r>
                  <a:rPr lang="en-US" sz="1200" dirty="0" smtClean="0">
                    <a:latin typeface="Segoe UI" pitchFamily="34" charset="0"/>
                    <a:ea typeface="Segoe UI" pitchFamily="34" charset="0"/>
                    <a:cs typeface="Segoe UI" pitchFamily="34" charset="0"/>
                  </a:rPr>
                  <a:t>tab1</a:t>
                </a:r>
                <a:endParaRPr lang="en-US" sz="1200" dirty="0"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7" name="ActiveTab"/>
              <p:cNvSpPr/>
              <p:nvPr/>
            </p:nvSpPr>
            <p:spPr>
              <a:xfrm>
                <a:off x="3885279" y="2807054"/>
                <a:ext cx="0" cy="201168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64" name="Tab3"/>
            <p:cNvSpPr txBox="1"/>
            <p:nvPr/>
          </p:nvSpPr>
          <p:spPr>
            <a:xfrm>
              <a:off x="3140313" y="3169697"/>
              <a:ext cx="746298" cy="20116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wrap="none" lIns="45720" tIns="9144" rIns="45720" rtlCol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tab3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65" name="Tab4"/>
            <p:cNvSpPr txBox="1"/>
            <p:nvPr/>
          </p:nvSpPr>
          <p:spPr>
            <a:xfrm>
              <a:off x="3140313" y="3370865"/>
              <a:ext cx="746298" cy="20116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>
              <a:solidFill>
                <a:srgbClr val="FFFFFF">
                  <a:lumMod val="50000"/>
                </a:srgbClr>
              </a:solidFill>
            </a:ln>
          </p:spPr>
          <p:txBody>
            <a:bodyPr wrap="none" lIns="45720" tIns="9144" rIns="45720" rtlCol="0">
              <a:noAutofit/>
            </a:bodyPr>
            <a:lstStyle/>
            <a:p>
              <a:r>
                <a:rPr lang="en-US" sz="12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tab4</a:t>
              </a:r>
              <a:endParaRPr lang="en-US" sz="1200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68" name="Content"/>
          <p:cNvSpPr txBox="1"/>
          <p:nvPr>
            <p:custDataLst>
              <p:custData r:id="rId24"/>
            </p:custDataLst>
          </p:nvPr>
        </p:nvSpPr>
        <p:spPr>
          <a:xfrm>
            <a:off x="4329940" y="6088826"/>
            <a:ext cx="1608069" cy="249299"/>
          </a:xfrm>
          <a:prstGeom prst="rect">
            <a:avLst/>
          </a:prstGeom>
          <a:noFill/>
        </p:spPr>
        <p:txBody>
          <a:bodyPr wrap="none" lIns="91440" tIns="18288" rIns="91440" bIns="45720" rtlCol="0" anchor="ctr" anchorCtr="0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 </a:t>
            </a:r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| </a:t>
            </a:r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</a:t>
            </a:r>
            <a:r>
              <a:rPr lang="en-US" sz="1200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| </a:t>
            </a:r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 </a:t>
            </a:r>
            <a:r>
              <a:rPr lang="en-US" sz="12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| </a:t>
            </a:r>
            <a:r>
              <a:rPr lang="en-US" sz="1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text </a:t>
            </a:r>
          </a:p>
        </p:txBody>
      </p:sp>
      <p:sp>
        <p:nvSpPr>
          <p:cNvPr id="169" name="MousePointer"/>
          <p:cNvSpPr/>
          <p:nvPr>
            <p:custDataLst>
              <p:custData r:id="rId25"/>
            </p:custDataLst>
          </p:nvPr>
        </p:nvSpPr>
        <p:spPr>
          <a:xfrm rot="20359169">
            <a:off x="7755611" y="6089628"/>
            <a:ext cx="151053" cy="247694"/>
          </a:xfrm>
          <a:custGeom>
            <a:avLst/>
            <a:gdLst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806746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806746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806746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64057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66438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35333 h 997971"/>
              <a:gd name="connsiteX7" fmla="*/ 0 w 592890"/>
              <a:gd name="connsiteY7" fmla="*/ 806746 h 997971"/>
              <a:gd name="connsiteX0" fmla="*/ 0 w 592890"/>
              <a:gd name="connsiteY0" fmla="*/ 806746 h 997971"/>
              <a:gd name="connsiteX1" fmla="*/ 296445 w 592890"/>
              <a:gd name="connsiteY1" fmla="*/ 0 h 997971"/>
              <a:gd name="connsiteX2" fmla="*/ 592890 w 592890"/>
              <a:gd name="connsiteY2" fmla="*/ 806746 h 997971"/>
              <a:gd name="connsiteX3" fmla="*/ 386188 w 592890"/>
              <a:gd name="connsiteY3" fmla="*/ 730570 h 997971"/>
              <a:gd name="connsiteX4" fmla="*/ 386188 w 592890"/>
              <a:gd name="connsiteY4" fmla="*/ 997971 h 997971"/>
              <a:gd name="connsiteX5" fmla="*/ 206702 w 592890"/>
              <a:gd name="connsiteY5" fmla="*/ 997971 h 997971"/>
              <a:gd name="connsiteX6" fmla="*/ 206702 w 592890"/>
              <a:gd name="connsiteY6" fmla="*/ 735333 h 997971"/>
              <a:gd name="connsiteX7" fmla="*/ 0 w 592890"/>
              <a:gd name="connsiteY7" fmla="*/ 806746 h 9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890" h="997971">
                <a:moveTo>
                  <a:pt x="0" y="806746"/>
                </a:moveTo>
                <a:lnTo>
                  <a:pt x="296445" y="0"/>
                </a:lnTo>
                <a:lnTo>
                  <a:pt x="592890" y="806746"/>
                </a:lnTo>
                <a:lnTo>
                  <a:pt x="386188" y="730570"/>
                </a:lnTo>
                <a:lnTo>
                  <a:pt x="386188" y="997971"/>
                </a:lnTo>
                <a:lnTo>
                  <a:pt x="206702" y="997971"/>
                </a:lnTo>
                <a:lnTo>
                  <a:pt x="206702" y="735333"/>
                </a:lnTo>
                <a:lnTo>
                  <a:pt x="0" y="806746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>
                <a:lumMod val="85000"/>
                <a:lumOff val="15000"/>
              </a:srgbClr>
            </a:solidFill>
          </a:ln>
          <a:effectLst>
            <a:glow rad="139700">
              <a:srgbClr val="F79646">
                <a:satMod val="175000"/>
                <a:alpha val="40000"/>
              </a:srgbClr>
            </a:glow>
            <a:outerShdw blurRad="25400" dist="25400" dir="2040000" algn="tl" rotWithShape="0">
              <a:prstClr val="black">
                <a:alpha val="20000"/>
              </a:prstClr>
            </a:outerShdw>
          </a:effectLst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lIns="97531" tIns="48766" rIns="97531" bIns="48766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10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C 0.01024 -0.00069 0.02083 0.00093 0.0309 -0.00231 C 0.03854 -0.00486 0.04479 -0.01203 0.05174 -0.01689 C 0.07917 -0.03611 0.0908 -0.06365 0.10642 -0.09814 C 0.11111 -0.1199 0.11372 -0.14074 0.11372 -0.16342 " pathEditMode="relative" ptsTypes="ffff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xit" presetSubtype="32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-dantay\Documents\Placeholders\RSS.png"/>
          <p:cNvPicPr>
            <a:picLocks noChangeAspect="1" noChangeArrowheads="1"/>
          </p:cNvPicPr>
          <p:nvPr>
            <p:custDataLst>
              <p:custData r:id="rId1"/>
            </p:custDataLst>
          </p:nvPr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8" r="38684"/>
          <a:stretch/>
        </p:blipFill>
        <p:spPr bwMode="auto">
          <a:xfrm>
            <a:off x="377825" y="407541"/>
            <a:ext cx="228600" cy="21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t-dantay\Documents\Placeholders\WiFi.png"/>
          <p:cNvPicPr>
            <a:picLocks noChangeAspect="1" noChangeArrowheads="1"/>
          </p:cNvPicPr>
          <p:nvPr>
            <p:custDataLst>
              <p:custData r:id="rId2"/>
            </p:custDataLst>
          </p:nvPr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0" y="37782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t-dantay\Documents\Placeholders\home.png"/>
          <p:cNvPicPr>
            <a:picLocks noChangeAspect="1" noChangeArrowheads="1"/>
          </p:cNvPicPr>
          <p:nvPr>
            <p:custDataLst>
              <p:custData r:id="rId3"/>
            </p:custDataLst>
          </p:nvPr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355798"/>
            <a:ext cx="228600" cy="22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t-dantay\Documents\Placeholders\Save.png"/>
          <p:cNvPicPr>
            <a:picLocks noChangeAspect="1" noChangeArrowheads="1"/>
          </p:cNvPicPr>
          <p:nvPr>
            <p:custDataLst>
              <p:custData r:id="rId4"/>
            </p:custDataLst>
          </p:nvPr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88" y="285201"/>
            <a:ext cx="228600" cy="22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-dantay\Documents\First24\envelope1.png"/>
          <p:cNvPicPr>
            <a:picLocks noChangeAspect="1" noChangeArrowheads="1"/>
          </p:cNvPicPr>
          <p:nvPr>
            <p:custDataLst>
              <p:custData r:id="rId5"/>
            </p:custDataLst>
          </p:nvPr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87946"/>
            <a:ext cx="228600" cy="16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-dantay\Documents\Placeholders\fullscreen_popup.png"/>
          <p:cNvPicPr>
            <a:picLocks noChangeAspect="1" noChangeArrowheads="1"/>
          </p:cNvPicPr>
          <p:nvPr>
            <p:custDataLst>
              <p:custData r:id="rId6"/>
            </p:custDataLst>
          </p:nvPr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6" r="36311"/>
          <a:stretch/>
        </p:blipFill>
        <p:spPr bwMode="auto">
          <a:xfrm>
            <a:off x="5348288" y="378503"/>
            <a:ext cx="228600" cy="22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"/>
          <p:cNvPicPr>
            <a:picLocks noChangeAspect="1"/>
          </p:cNvPicPr>
          <p:nvPr>
            <p:custDataLst>
              <p:custData r:id="rId7"/>
            </p:custDataLst>
          </p:nvPr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975" y="214313"/>
            <a:ext cx="228600" cy="228600"/>
          </a:xfrm>
          <a:prstGeom prst="rect">
            <a:avLst/>
          </a:prstGeom>
        </p:spPr>
      </p:pic>
      <p:pic>
        <p:nvPicPr>
          <p:cNvPr id="11" name="Picture 2" descr="C:\Users\t-dantay\Documents\First24\cut1.png"/>
          <p:cNvPicPr>
            <a:picLocks noChangeAspect="1" noChangeArrowheads="1"/>
          </p:cNvPicPr>
          <p:nvPr>
            <p:custDataLst>
              <p:custData r:id="rId8"/>
            </p:custDataLst>
          </p:nvPr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922" y="260350"/>
            <a:ext cx="147782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t-dantay\Documents\Placeholders\phone.png"/>
          <p:cNvPicPr>
            <a:picLocks noChangeAspect="1" noChangeArrowheads="1"/>
          </p:cNvPicPr>
          <p:nvPr>
            <p:custDataLst>
              <p:custData r:id="rId9"/>
            </p:custDataLst>
          </p:nvPr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238" y="354906"/>
            <a:ext cx="228600" cy="22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"/>
          <p:cNvPicPr>
            <a:picLocks noChangeAspect="1"/>
          </p:cNvPicPr>
          <p:nvPr>
            <p:custDataLst>
              <p:custData r:id="rId10"/>
            </p:custDataLst>
          </p:nvPr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50" y="1081088"/>
            <a:ext cx="228600" cy="228600"/>
          </a:xfrm>
          <a:prstGeom prst="rect">
            <a:avLst/>
          </a:prstGeom>
        </p:spPr>
      </p:pic>
      <p:pic>
        <p:nvPicPr>
          <p:cNvPr id="14" name="Picture 2" descr="C:\Users\t-dantay\Documents\First24\cursorimovevertical.png"/>
          <p:cNvPicPr>
            <a:picLocks noChangeAspect="1" noChangeArrowheads="1"/>
          </p:cNvPicPr>
          <p:nvPr>
            <p:custDataLst>
              <p:custData r:id="rId11"/>
            </p:custDataLst>
          </p:nvPr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12" y="1081088"/>
            <a:ext cx="95002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t-dantay\Documents\Placeholders\trash.png"/>
          <p:cNvPicPr>
            <a:picLocks noChangeAspect="1" noChangeArrowheads="1"/>
          </p:cNvPicPr>
          <p:nvPr>
            <p:custDataLst>
              <p:custData r:id="rId12"/>
            </p:custDataLst>
          </p:nvPr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010" y="1152525"/>
            <a:ext cx="220006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/>
          <p:cNvPicPr>
            <a:picLocks noChangeAspect="1"/>
          </p:cNvPicPr>
          <p:nvPr>
            <p:custDataLst>
              <p:custData r:id="rId13"/>
            </p:custDataLst>
          </p:nvPr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438" y="1128713"/>
            <a:ext cx="228600" cy="228600"/>
          </a:xfrm>
          <a:prstGeom prst="rect">
            <a:avLst/>
          </a:prstGeom>
        </p:spPr>
      </p:pic>
      <p:pic>
        <p:nvPicPr>
          <p:cNvPr id="17" name="Picture 2" descr="C:\Users\t-dantay\Documents\First24\checkcircle1.png"/>
          <p:cNvPicPr>
            <a:picLocks noChangeAspect="1" noChangeArrowheads="1"/>
          </p:cNvPicPr>
          <p:nvPr>
            <p:custDataLst>
              <p:custData r:id="rId14"/>
            </p:custDataLst>
          </p:nvPr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103505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t-dantay\Documents\First24\bubble1.png"/>
          <p:cNvPicPr>
            <a:picLocks noChangeAspect="1" noChangeArrowheads="1"/>
          </p:cNvPicPr>
          <p:nvPr>
            <p:custDataLst>
              <p:custData r:id="rId15"/>
            </p:custDataLst>
          </p:nvPr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36" y="1152525"/>
            <a:ext cx="226828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t-dantay\Documents\First24\expand_collapsedown1.png"/>
          <p:cNvPicPr>
            <a:picLocks noChangeAspect="1" noChangeArrowheads="1"/>
          </p:cNvPicPr>
          <p:nvPr>
            <p:custDataLst>
              <p:custData r:id="rId16"/>
            </p:custDataLst>
          </p:nvPr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013" y="91757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t-dantay\Documents\First24\question1.png"/>
          <p:cNvPicPr>
            <a:picLocks noChangeAspect="1" noChangeArrowheads="1"/>
          </p:cNvPicPr>
          <p:nvPr>
            <p:custDataLst>
              <p:custData r:id="rId17"/>
            </p:custDataLst>
          </p:nvPr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5" y="941388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t-dantay\Documents\First24\cursorhand1.png"/>
          <p:cNvPicPr>
            <a:picLocks noChangeAspect="1" noChangeArrowheads="1"/>
          </p:cNvPicPr>
          <p:nvPr>
            <p:custDataLst>
              <p:custData r:id="rId18"/>
            </p:custDataLst>
          </p:nvPr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616" y="1035050"/>
            <a:ext cx="200417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t-dantay\Documents\First24\cursorhandpointer.png"/>
          <p:cNvPicPr>
            <a:picLocks noChangeAspect="1" noChangeArrowheads="1"/>
          </p:cNvPicPr>
          <p:nvPr>
            <p:custDataLst>
              <p:custData r:id="rId19"/>
            </p:custDataLst>
          </p:nvPr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63" y="1784350"/>
            <a:ext cx="17212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t-dantay\Documents\Placeholders\print.png"/>
          <p:cNvPicPr>
            <a:picLocks noChangeAspect="1" noChangeArrowheads="1"/>
          </p:cNvPicPr>
          <p:nvPr>
            <p:custDataLst>
              <p:custData r:id="rId20"/>
            </p:custDataLst>
          </p:nvPr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73" y="1808163"/>
            <a:ext cx="19250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t-dantay\Documents\Placeholders\search.png"/>
          <p:cNvPicPr>
            <a:picLocks noChangeAspect="1" noChangeArrowheads="1"/>
          </p:cNvPicPr>
          <p:nvPr>
            <p:custDataLst>
              <p:custData r:id="rId21"/>
            </p:custDataLst>
          </p:nvPr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13" y="178435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t-dantay\Documents\First24\arrowrepeat1.png"/>
          <p:cNvPicPr>
            <a:picLocks noChangeAspect="1" noChangeArrowheads="1"/>
          </p:cNvPicPr>
          <p:nvPr>
            <p:custDataLst>
              <p:custData r:id="rId22"/>
            </p:custDataLst>
          </p:nvPr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38" y="166687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t-dantay\Documents\First24\arrowsimple1.png"/>
          <p:cNvPicPr>
            <a:picLocks noChangeAspect="1" noChangeArrowheads="1"/>
          </p:cNvPicPr>
          <p:nvPr>
            <p:custDataLst>
              <p:custData r:id="rId23"/>
            </p:custDataLst>
          </p:nvPr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1738313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t-dantay\Documents\Placeholders\file.png"/>
          <p:cNvPicPr>
            <a:picLocks noChangeAspect="1" noChangeArrowheads="1"/>
          </p:cNvPicPr>
          <p:nvPr>
            <p:custDataLst>
              <p:custData r:id="rId24"/>
            </p:custDataLst>
          </p:nvPr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310" y="1666875"/>
            <a:ext cx="16720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t-dantay\Documents\First24\folder1.png"/>
          <p:cNvPicPr>
            <a:picLocks noChangeAspect="1" noChangeArrowheads="1"/>
          </p:cNvPicPr>
          <p:nvPr>
            <p:custDataLst>
              <p:custData r:id="rId25"/>
            </p:custDataLst>
          </p:nvPr>
        </p:nvPicPr>
        <p:blipFill rotWithShape="1"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1579" r="35741"/>
          <a:stretch/>
        </p:blipFill>
        <p:spPr bwMode="auto">
          <a:xfrm>
            <a:off x="6286500" y="1808321"/>
            <a:ext cx="228600" cy="18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t-dantay\Documents\First24\folderopen1.png"/>
          <p:cNvPicPr>
            <a:picLocks noChangeAspect="1" noChangeArrowheads="1"/>
          </p:cNvPicPr>
          <p:nvPr>
            <p:custDataLst>
              <p:custData r:id="rId26"/>
            </p:custDataLst>
          </p:nvPr>
        </p:nvPicPr>
        <p:blipFill rotWithShape="1"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5" r="33389"/>
          <a:stretch/>
        </p:blipFill>
        <p:spPr bwMode="auto">
          <a:xfrm>
            <a:off x="7599363" y="1693399"/>
            <a:ext cx="228600" cy="17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t-dantay\Documents\First24\cursoribeam.png"/>
          <p:cNvPicPr>
            <a:picLocks noChangeAspect="1" noChangeArrowheads="1"/>
          </p:cNvPicPr>
          <p:nvPr>
            <p:custDataLst>
              <p:custData r:id="rId27"/>
            </p:custDataLst>
          </p:nvPr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119" y="1666875"/>
            <a:ext cx="97862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t-dantay\Documents\First24\calendar1.png"/>
          <p:cNvPicPr>
            <a:picLocks noChangeAspect="1" noChangeArrowheads="1"/>
          </p:cNvPicPr>
          <p:nvPr>
            <p:custDataLst>
              <p:custData r:id="rId28"/>
            </p:custDataLst>
          </p:nvPr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34" y="2487613"/>
            <a:ext cx="2250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t-dantay\Documents\Placeholders\star.png"/>
          <p:cNvPicPr>
            <a:picLocks noChangeAspect="1" noChangeArrowheads="1"/>
          </p:cNvPicPr>
          <p:nvPr>
            <p:custDataLst>
              <p:custData r:id="rId29"/>
            </p:custDataLst>
          </p:nvPr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658071"/>
            <a:ext cx="228600" cy="21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t-dantay\Documents\First24\paperclip1.png"/>
          <p:cNvPicPr>
            <a:picLocks noChangeAspect="1" noChangeArrowheads="1"/>
          </p:cNvPicPr>
          <p:nvPr>
            <p:custDataLst>
              <p:custData r:id="rId30"/>
            </p:custDataLst>
          </p:nvPr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811" y="2559050"/>
            <a:ext cx="21515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t-dantay\Documents\First24\arrowcurved1.png"/>
          <p:cNvPicPr>
            <a:picLocks noChangeAspect="1" noChangeArrowheads="1"/>
          </p:cNvPicPr>
          <p:nvPr>
            <p:custDataLst>
              <p:custData r:id="rId31"/>
            </p:custDataLst>
          </p:nvPr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55905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"/>
          <p:cNvPicPr>
            <a:picLocks noChangeAspect="1"/>
          </p:cNvPicPr>
          <p:nvPr>
            <p:custDataLst>
              <p:custData r:id="rId32"/>
            </p:custDataLst>
          </p:nvPr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2628900"/>
            <a:ext cx="228600" cy="228600"/>
          </a:xfrm>
          <a:prstGeom prst="rect">
            <a:avLst/>
          </a:prstGeom>
        </p:spPr>
      </p:pic>
      <p:pic>
        <p:nvPicPr>
          <p:cNvPr id="36" name="Picture 1"/>
          <p:cNvPicPr>
            <a:picLocks noChangeAspect="1"/>
          </p:cNvPicPr>
          <p:nvPr>
            <p:custDataLst>
              <p:custData r:id="rId33"/>
            </p:custDataLst>
          </p:nvPr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613" y="2487613"/>
            <a:ext cx="228600" cy="228600"/>
          </a:xfrm>
          <a:prstGeom prst="rect">
            <a:avLst/>
          </a:prstGeom>
        </p:spPr>
      </p:pic>
      <p:pic>
        <p:nvPicPr>
          <p:cNvPr id="37" name="Picture 2" descr="C:\Users\t-dantay\Documents\First24\arrowbox1.png"/>
          <p:cNvPicPr>
            <a:picLocks noChangeAspect="1" noChangeArrowheads="1"/>
          </p:cNvPicPr>
          <p:nvPr>
            <p:custDataLst>
              <p:custData r:id="rId34"/>
            </p:custDataLst>
          </p:nvPr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27788" y="2465388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t-dantay\Documents\First24\cursorimovehorizontal.png"/>
          <p:cNvPicPr>
            <a:picLocks noChangeAspect="1" noChangeArrowheads="1"/>
          </p:cNvPicPr>
          <p:nvPr>
            <p:custDataLst>
              <p:custData r:id="rId35"/>
            </p:custDataLst>
          </p:nvPr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88" y="2554585"/>
            <a:ext cx="228600" cy="9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t-dantay\Documents\First24\camera1.png"/>
          <p:cNvPicPr>
            <a:picLocks noChangeAspect="1" noChangeArrowheads="1"/>
          </p:cNvPicPr>
          <p:nvPr>
            <p:custDataLst>
              <p:custData r:id="rId36"/>
            </p:custDataLst>
          </p:nvPr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225" y="2511822"/>
            <a:ext cx="228600" cy="13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t-dantay\Documents\Placeholders\user.png"/>
          <p:cNvPicPr>
            <a:picLocks noChangeAspect="1" noChangeArrowheads="1"/>
          </p:cNvPicPr>
          <p:nvPr>
            <p:custDataLst>
              <p:custData r:id="rId37"/>
            </p:custDataLst>
          </p:nvPr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5" y="3332163"/>
            <a:ext cx="209006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t-dantay\Documents\First24\brush1.png"/>
          <p:cNvPicPr>
            <a:picLocks noChangeAspect="1" noChangeArrowheads="1"/>
          </p:cNvPicPr>
          <p:nvPr>
            <p:custDataLst>
              <p:custData r:id="rId38"/>
            </p:custDataLst>
          </p:nvPr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3214688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t-dantay\Documents\First24\cursorimoveall.png"/>
          <p:cNvPicPr>
            <a:picLocks noChangeAspect="1" noChangeArrowheads="1"/>
          </p:cNvPicPr>
          <p:nvPr>
            <p:custDataLst>
              <p:custData r:id="rId39"/>
            </p:custDataLst>
          </p:nvPr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83" y="3402013"/>
            <a:ext cx="2250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t-dantay\Documents\First24\arrow1.png"/>
          <p:cNvPicPr>
            <a:picLocks noChangeAspect="1" noChangeArrowheads="1"/>
          </p:cNvPicPr>
          <p:nvPr>
            <p:custDataLst>
              <p:custData r:id="rId40"/>
            </p:custDataLst>
          </p:nvPr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150" y="342582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t-dantay\Documents\Placeholders\paste.png"/>
          <p:cNvPicPr>
            <a:picLocks noChangeAspect="1" noChangeArrowheads="1"/>
          </p:cNvPicPr>
          <p:nvPr>
            <p:custDataLst>
              <p:custData r:id="rId41"/>
            </p:custDataLst>
          </p:nvPr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026" y="3379788"/>
            <a:ext cx="20752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t-dantay\Documents\Placeholders\Edit.png"/>
          <p:cNvPicPr>
            <a:picLocks noChangeAspect="1" noChangeArrowheads="1"/>
          </p:cNvPicPr>
          <p:nvPr>
            <p:custDataLst>
              <p:custData r:id="rId42"/>
            </p:custDataLst>
          </p:nvPr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646" y="3473450"/>
            <a:ext cx="2250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t-dantay\Documents\Placeholders\table.png"/>
          <p:cNvPicPr>
            <a:picLocks noChangeAspect="1" noChangeArrowheads="1"/>
          </p:cNvPicPr>
          <p:nvPr>
            <p:custDataLst>
              <p:custData r:id="rId43"/>
            </p:custDataLst>
          </p:nvPr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413" y="3332163"/>
            <a:ext cx="22167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t-dantay\Documents\Placeholders\video.png"/>
          <p:cNvPicPr>
            <a:picLocks noChangeAspect="1" noChangeArrowheads="1"/>
          </p:cNvPicPr>
          <p:nvPr>
            <p:custDataLst>
              <p:custData r:id="rId44"/>
            </p:custDataLst>
          </p:nvPr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275" y="330835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"/>
          <p:cNvPicPr>
            <a:picLocks noChangeAspect="1"/>
          </p:cNvPicPr>
          <p:nvPr>
            <p:custDataLst>
              <p:custData r:id="rId45"/>
            </p:custDataLst>
          </p:nvPr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785" y="3402013"/>
            <a:ext cx="228600" cy="228600"/>
          </a:xfrm>
          <a:prstGeom prst="rect">
            <a:avLst/>
          </a:prstGeom>
        </p:spPr>
      </p:pic>
      <p:pic>
        <p:nvPicPr>
          <p:cNvPr id="49" name="Picture 2" descr="C:\Users\t-dantay\Documents\First24\warning1.png"/>
          <p:cNvPicPr>
            <a:picLocks noChangeAspect="1" noChangeArrowheads="1"/>
          </p:cNvPicPr>
          <p:nvPr>
            <p:custDataLst>
              <p:custData r:id="rId46"/>
            </p:custDataLst>
          </p:nvPr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3941763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t-dantay\Documents\First24\calculator1.png"/>
          <p:cNvPicPr>
            <a:picLocks noChangeAspect="1" noChangeArrowheads="1"/>
          </p:cNvPicPr>
          <p:nvPr>
            <p:custDataLst>
              <p:custData r:id="rId47"/>
            </p:custDataLst>
          </p:nvPr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28" y="3965575"/>
            <a:ext cx="187569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t-dantay\Documents\Placeholders\setting.png"/>
          <p:cNvPicPr>
            <a:picLocks noChangeAspect="1" noChangeArrowheads="1"/>
          </p:cNvPicPr>
          <p:nvPr>
            <p:custDataLst>
              <p:custData r:id="rId48"/>
            </p:custDataLst>
          </p:nvPr>
        </p:nvPicPr>
        <p:blipFill rotWithShape="1"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0" r="35484"/>
          <a:stretch/>
        </p:blipFill>
        <p:spPr bwMode="auto">
          <a:xfrm>
            <a:off x="254000" y="546100"/>
            <a:ext cx="2272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-dantay\Documents\Placeholders\setting.png"/>
          <p:cNvPicPr>
            <a:picLocks noChangeAspect="1" noChangeArrowheads="1"/>
          </p:cNvPicPr>
          <p:nvPr>
            <p:custDataLst>
              <p:custData r:id="rId49"/>
            </p:custDataLst>
          </p:nvPr>
        </p:nvPicPr>
        <p:blipFill rotWithShape="1"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0" r="35484"/>
          <a:stretch/>
        </p:blipFill>
        <p:spPr bwMode="auto">
          <a:xfrm>
            <a:off x="2348571" y="4059238"/>
            <a:ext cx="227283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t-dantay\Documents\Placeholders\shoppingcart.png"/>
          <p:cNvPicPr>
            <a:picLocks noChangeAspect="1" noChangeArrowheads="1"/>
          </p:cNvPicPr>
          <p:nvPr>
            <p:custDataLst>
              <p:custData r:id="rId50"/>
            </p:custDataLst>
          </p:nvPr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4027686"/>
            <a:ext cx="228600" cy="19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t-dantay\Documents\Placeholders\Link.png"/>
          <p:cNvPicPr>
            <a:picLocks noChangeAspect="1" noChangeArrowheads="1"/>
          </p:cNvPicPr>
          <p:nvPr>
            <p:custDataLst>
              <p:custData r:id="rId51"/>
            </p:custDataLst>
          </p:nvPr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4176713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t-dantay\Documents\Placeholders\lock.png"/>
          <p:cNvPicPr>
            <a:picLocks noChangeAspect="1" noChangeArrowheads="1"/>
          </p:cNvPicPr>
          <p:nvPr>
            <p:custDataLst>
              <p:custData r:id="rId52"/>
            </p:custDataLst>
          </p:nvPr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102" y="4176713"/>
            <a:ext cx="174171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t-dantay\Documents\First24\error1.png"/>
          <p:cNvPicPr>
            <a:picLocks noChangeAspect="1" noChangeArrowheads="1"/>
          </p:cNvPicPr>
          <p:nvPr>
            <p:custDataLst>
              <p:custData r:id="rId53"/>
            </p:custDataLst>
          </p:nvPr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4129088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t-dantay\Documents\Placeholders\music.png"/>
          <p:cNvPicPr>
            <a:picLocks noChangeAspect="1" noChangeArrowheads="1"/>
          </p:cNvPicPr>
          <p:nvPr>
            <p:custDataLst>
              <p:custData r:id="rId54"/>
            </p:custDataLst>
          </p:nvPr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38" y="4175820"/>
            <a:ext cx="228600" cy="23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t-dantay\Documents\Placeholders\volume.png"/>
          <p:cNvPicPr>
            <a:picLocks noChangeAspect="1" noChangeArrowheads="1"/>
          </p:cNvPicPr>
          <p:nvPr>
            <p:custDataLst>
              <p:custData r:id="rId55"/>
            </p:custDataLst>
          </p:nvPr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4263529"/>
            <a:ext cx="228600" cy="1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t-dantay\Documents\Placeholders\Microphone.png"/>
          <p:cNvPicPr>
            <a:picLocks noChangeAspect="1" noChangeArrowheads="1"/>
          </p:cNvPicPr>
          <p:nvPr>
            <p:custDataLst>
              <p:custData r:id="rId56"/>
            </p:custDataLst>
          </p:nvPr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9" y="4714875"/>
            <a:ext cx="198102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t-dantay\Documents\First24\cursorarrow1.png"/>
          <p:cNvPicPr>
            <a:picLocks noChangeAspect="1" noChangeArrowheads="1"/>
          </p:cNvPicPr>
          <p:nvPr>
            <p:custDataLst>
              <p:custData r:id="rId57"/>
            </p:custDataLst>
          </p:nvPr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625" y="4810125"/>
            <a:ext cx="15647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9951963" y="649000"/>
            <a:ext cx="2086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图标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7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"/>
          <p:cNvSpPr txBox="1"/>
          <p:nvPr>
            <p:custDataLst>
              <p:custData r:id="rId1"/>
            </p:custDataLst>
          </p:nvPr>
        </p:nvSpPr>
        <p:spPr>
          <a:xfrm>
            <a:off x="22519" y="107275"/>
            <a:ext cx="21107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Segoe UI" pitchFamily="34" charset="0"/>
                <a:ea typeface="Segoe UI" pitchFamily="34" charset="0"/>
                <a:cs typeface="Segoe UI" pitchFamily="34" charset="0"/>
              </a:rPr>
              <a:t>Advertisement Title</a:t>
            </a:r>
            <a:endParaRPr lang="en-US" sz="1400" u="sng" dirty="0">
              <a:solidFill>
                <a:srgbClr val="0070C0"/>
              </a:solidFill>
              <a:uFill>
                <a:solidFill>
                  <a:srgbClr val="0070C0"/>
                </a:solidFill>
              </a:u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2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Lorem</a:t>
            </a: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ipsum</a:t>
            </a:r>
            <a:r>
              <a:rPr lang="en-US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dolor sit </a:t>
            </a:r>
            <a:r>
              <a:rPr lang="en-US" sz="12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amet</a:t>
            </a: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consectetur</a:t>
            </a:r>
            <a:r>
              <a:rPr lang="en-US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adipiscing</a:t>
            </a:r>
            <a:r>
              <a:rPr lang="en-US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elit</a:t>
            </a: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r>
              <a:rPr lang="en-US" sz="1200" dirty="0" smtClean="0">
                <a:solidFill>
                  <a:srgbClr val="008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www.microsoft.com</a:t>
            </a:r>
          </a:p>
        </p:txBody>
      </p:sp>
      <p:grpSp>
        <p:nvGrpSpPr>
          <p:cNvPr id="5" name="PositionControl"/>
          <p:cNvGrpSpPr/>
          <p:nvPr>
            <p:custDataLst>
              <p:custData r:id="rId2"/>
            </p:custDataLst>
          </p:nvPr>
        </p:nvGrpSpPr>
        <p:grpSpPr>
          <a:xfrm>
            <a:off x="2719388" y="300038"/>
            <a:ext cx="2952750" cy="85725"/>
            <a:chOff x="3248025" y="3538537"/>
            <a:chExt cx="2952750" cy="85725"/>
          </a:xfrm>
        </p:grpSpPr>
        <p:sp>
          <p:nvSpPr>
            <p:cNvPr id="6" name="Bar"/>
            <p:cNvSpPr/>
            <p:nvPr/>
          </p:nvSpPr>
          <p:spPr>
            <a:xfrm>
              <a:off x="3248025" y="3564225"/>
              <a:ext cx="2952750" cy="3435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Slider"/>
            <p:cNvSpPr/>
            <p:nvPr/>
          </p:nvSpPr>
          <p:spPr>
            <a:xfrm>
              <a:off x="3937000" y="3538537"/>
              <a:ext cx="85725" cy="85725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ot="0" spcFirstLastPara="0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8" name="Image"/>
          <p:cNvGrpSpPr/>
          <p:nvPr>
            <p:custDataLst>
              <p:custData r:id="rId3"/>
            </p:custDataLst>
          </p:nvPr>
        </p:nvGrpSpPr>
        <p:grpSpPr>
          <a:xfrm>
            <a:off x="4113052" y="604855"/>
            <a:ext cx="649607" cy="649607"/>
            <a:chOff x="4037608" y="2896991"/>
            <a:chExt cx="1059255" cy="1059255"/>
          </a:xfrm>
        </p:grpSpPr>
        <p:sp>
          <p:nvSpPr>
            <p:cNvPr id="9" name="Rectangle 2"/>
            <p:cNvSpPr/>
            <p:nvPr/>
          </p:nvSpPr>
          <p:spPr>
            <a:xfrm>
              <a:off x="4037608" y="2896991"/>
              <a:ext cx="1059255" cy="1059255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cxnSp>
          <p:nvCxnSpPr>
            <p:cNvPr id="10" name="Straight Connector 3"/>
            <p:cNvCxnSpPr/>
            <p:nvPr/>
          </p:nvCxnSpPr>
          <p:spPr>
            <a:xfrm>
              <a:off x="4037608" y="2896991"/>
              <a:ext cx="1059255" cy="1059255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</p:cxnSp>
        <p:cxnSp>
          <p:nvCxnSpPr>
            <p:cNvPr id="11" name="Straight Connector 4"/>
            <p:cNvCxnSpPr/>
            <p:nvPr/>
          </p:nvCxnSpPr>
          <p:spPr>
            <a:xfrm flipV="1">
              <a:off x="4037608" y="2896991"/>
              <a:ext cx="1059255" cy="1059255"/>
            </a:xfrm>
            <a:prstGeom prst="line">
              <a:avLst/>
            </a:prstGeom>
            <a:ln w="3175">
              <a:solidFill>
                <a:srgbClr val="FFFFFF">
                  <a:lumMod val="50000"/>
                </a:srgbClr>
              </a:solidFill>
            </a:ln>
          </p:spPr>
          <p:style>
            <a:lnRef idx="1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</p:cxnSp>
      </p:grpSp>
      <p:grpSp>
        <p:nvGrpSpPr>
          <p:cNvPr id="12" name="MapMarker"/>
          <p:cNvGrpSpPr>
            <a:grpSpLocks noChangeAspect="1"/>
          </p:cNvGrpSpPr>
          <p:nvPr>
            <p:custDataLst>
              <p:custData r:id="rId4"/>
            </p:custDataLst>
          </p:nvPr>
        </p:nvGrpSpPr>
        <p:grpSpPr>
          <a:xfrm>
            <a:off x="5328406" y="688490"/>
            <a:ext cx="287705" cy="287705"/>
            <a:chOff x="3669395" y="3536182"/>
            <a:chExt cx="287705" cy="287705"/>
          </a:xfrm>
        </p:grpSpPr>
        <p:sp>
          <p:nvSpPr>
            <p:cNvPr id="13" name="Teardrop 2"/>
            <p:cNvSpPr>
              <a:spLocks noChangeAspect="1"/>
            </p:cNvSpPr>
            <p:nvPr/>
          </p:nvSpPr>
          <p:spPr>
            <a:xfrm rot="8100000">
              <a:off x="3669395" y="3536182"/>
              <a:ext cx="287705" cy="287705"/>
            </a:xfrm>
            <a:prstGeom prst="teardrop">
              <a:avLst>
                <a:gd name="adj" fmla="val 152462"/>
              </a:avLst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Oval 3"/>
            <p:cNvSpPr>
              <a:spLocks noChangeAspect="1"/>
            </p:cNvSpPr>
            <p:nvPr/>
          </p:nvSpPr>
          <p:spPr>
            <a:xfrm>
              <a:off x="3703757" y="3568747"/>
              <a:ext cx="218980" cy="218980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 w="31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050" kern="0" dirty="0">
                  <a:solidFill>
                    <a:srgbClr val="FFFFFF"/>
                  </a:solidFill>
                  <a:latin typeface="Segoe UI"/>
                </a:rPr>
                <a:t>1</a:t>
              </a:r>
              <a:endParaRPr kumimoji="0" lang="en-US" sz="105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aphicFrame>
        <p:nvGraphicFramePr>
          <p:cNvPr id="15" name="LineChart"/>
          <p:cNvGraphicFramePr/>
          <p:nvPr>
            <p:custDataLst>
              <p:custData r:id="rId5"/>
            </p:custDataLst>
            <p:extLst>
              <p:ext uri="{D42A27DB-BD31-4B8C-83A1-F6EECF244321}">
                <p14:modId xmlns:p14="http://schemas.microsoft.com/office/powerpoint/2010/main" val="1483460419"/>
              </p:ext>
            </p:extLst>
          </p:nvPr>
        </p:nvGraphicFramePr>
        <p:xfrm>
          <a:off x="-17463" y="1518744"/>
          <a:ext cx="3235325" cy="2775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pSp>
        <p:nvGrpSpPr>
          <p:cNvPr id="16" name="PlayControls"/>
          <p:cNvGrpSpPr/>
          <p:nvPr>
            <p:custDataLst>
              <p:custData r:id="rId6"/>
            </p:custDataLst>
          </p:nvPr>
        </p:nvGrpSpPr>
        <p:grpSpPr>
          <a:xfrm>
            <a:off x="2470256" y="765858"/>
            <a:ext cx="1361588" cy="406382"/>
            <a:chOff x="3891206" y="3225809"/>
            <a:chExt cx="1361588" cy="406382"/>
          </a:xfrm>
        </p:grpSpPr>
        <p:grpSp>
          <p:nvGrpSpPr>
            <p:cNvPr id="17" name="Group 2"/>
            <p:cNvGrpSpPr/>
            <p:nvPr/>
          </p:nvGrpSpPr>
          <p:grpSpPr>
            <a:xfrm>
              <a:off x="3891206" y="3321843"/>
              <a:ext cx="459581" cy="214313"/>
              <a:chOff x="3927477" y="3343273"/>
              <a:chExt cx="459581" cy="214313"/>
            </a:xfrm>
          </p:grpSpPr>
          <p:sp>
            <p:nvSpPr>
              <p:cNvPr id="27" name="Flowchart: Stored Data 3"/>
              <p:cNvSpPr/>
              <p:nvPr/>
            </p:nvSpPr>
            <p:spPr>
              <a:xfrm>
                <a:off x="3927477" y="3343273"/>
                <a:ext cx="459581" cy="214313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667" y="0"/>
                    </a:moveTo>
                    <a:lnTo>
                      <a:pt x="10000" y="0"/>
                    </a:lnTo>
                    <a:cubicBezTo>
                      <a:pt x="9736" y="1333"/>
                      <a:pt x="9593" y="2350"/>
                      <a:pt x="9593" y="5111"/>
                    </a:cubicBezTo>
                    <a:cubicBezTo>
                      <a:pt x="9593" y="7872"/>
                      <a:pt x="9783" y="8444"/>
                      <a:pt x="10000" y="10000"/>
                    </a:cubicBezTo>
                    <a:lnTo>
                      <a:pt x="1667" y="10000"/>
                    </a:lnTo>
                    <a:cubicBezTo>
                      <a:pt x="348" y="10000"/>
                      <a:pt x="0" y="7761"/>
                      <a:pt x="0" y="5000"/>
                    </a:cubicBezTo>
                    <a:cubicBezTo>
                      <a:pt x="0" y="2239"/>
                      <a:pt x="149" y="0"/>
                      <a:pt x="1667" y="0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grpSp>
            <p:nvGrpSpPr>
              <p:cNvPr id="28" name="Group 13"/>
              <p:cNvGrpSpPr/>
              <p:nvPr/>
            </p:nvGrpSpPr>
            <p:grpSpPr>
              <a:xfrm>
                <a:off x="4051766" y="3403467"/>
                <a:ext cx="204837" cy="108220"/>
                <a:chOff x="4051766" y="3403467"/>
                <a:chExt cx="204837" cy="108220"/>
              </a:xfrm>
            </p:grpSpPr>
            <p:sp>
              <p:nvSpPr>
                <p:cNvPr id="29" name="Isosceles Triangle 14"/>
                <p:cNvSpPr/>
                <p:nvPr/>
              </p:nvSpPr>
              <p:spPr>
                <a:xfrm rot="16200000" flipH="1">
                  <a:off x="4163517" y="3418600"/>
                  <a:ext cx="108220" cy="77953"/>
                </a:xfrm>
                <a:prstGeom prst="triangle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  <p:sp>
              <p:nvSpPr>
                <p:cNvPr id="30" name="Isosceles Triangle 15"/>
                <p:cNvSpPr/>
                <p:nvPr/>
              </p:nvSpPr>
              <p:spPr>
                <a:xfrm rot="16200000" flipH="1">
                  <a:off x="4077959" y="3418600"/>
                  <a:ext cx="98382" cy="77953"/>
                </a:xfrm>
                <a:prstGeom prst="triangle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  <p:sp>
              <p:nvSpPr>
                <p:cNvPr id="31" name="Rectangle 16"/>
                <p:cNvSpPr/>
                <p:nvPr/>
              </p:nvSpPr>
              <p:spPr>
                <a:xfrm>
                  <a:off x="4051766" y="3410476"/>
                  <a:ext cx="19389" cy="89439"/>
                </a:xfrm>
                <a:prstGeom prst="rect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8" name="Group 3"/>
            <p:cNvGrpSpPr/>
            <p:nvPr/>
          </p:nvGrpSpPr>
          <p:grpSpPr>
            <a:xfrm>
              <a:off x="4368809" y="3225809"/>
              <a:ext cx="406382" cy="406382"/>
              <a:chOff x="4371591" y="3225809"/>
              <a:chExt cx="406382" cy="406382"/>
            </a:xfrm>
          </p:grpSpPr>
          <p:sp>
            <p:nvSpPr>
              <p:cNvPr id="25" name="Oval 10"/>
              <p:cNvSpPr/>
              <p:nvPr/>
            </p:nvSpPr>
            <p:spPr>
              <a:xfrm>
                <a:off x="4371591" y="3225809"/>
                <a:ext cx="406382" cy="406382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6" name="Isosceles Triangle 11"/>
              <p:cNvSpPr/>
              <p:nvPr/>
            </p:nvSpPr>
            <p:spPr>
              <a:xfrm rot="5400000">
                <a:off x="4504067" y="3358757"/>
                <a:ext cx="181908" cy="145255"/>
              </a:xfrm>
              <a:prstGeom prst="triangle">
                <a:avLst/>
              </a:prstGeom>
              <a:solidFill>
                <a:srgbClr val="FFFFFF">
                  <a:lumMod val="65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19" name="Group 4"/>
            <p:cNvGrpSpPr/>
            <p:nvPr/>
          </p:nvGrpSpPr>
          <p:grpSpPr>
            <a:xfrm flipH="1">
              <a:off x="4793213" y="3327421"/>
              <a:ext cx="459581" cy="214313"/>
              <a:chOff x="3927477" y="3343273"/>
              <a:chExt cx="459581" cy="214313"/>
            </a:xfrm>
          </p:grpSpPr>
          <p:sp>
            <p:nvSpPr>
              <p:cNvPr id="20" name="Flowchart: Stored Data 3"/>
              <p:cNvSpPr/>
              <p:nvPr/>
            </p:nvSpPr>
            <p:spPr>
              <a:xfrm>
                <a:off x="3927477" y="3343273"/>
                <a:ext cx="459581" cy="214313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179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593 w 10000"/>
                  <a:gd name="connsiteY2" fmla="*/ 5111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667" y="0"/>
                    </a:moveTo>
                    <a:lnTo>
                      <a:pt x="10000" y="0"/>
                    </a:lnTo>
                    <a:cubicBezTo>
                      <a:pt x="9736" y="1333"/>
                      <a:pt x="9593" y="2350"/>
                      <a:pt x="9593" y="5111"/>
                    </a:cubicBezTo>
                    <a:cubicBezTo>
                      <a:pt x="9593" y="7872"/>
                      <a:pt x="9783" y="8444"/>
                      <a:pt x="10000" y="10000"/>
                    </a:cubicBezTo>
                    <a:lnTo>
                      <a:pt x="1667" y="10000"/>
                    </a:lnTo>
                    <a:cubicBezTo>
                      <a:pt x="348" y="10000"/>
                      <a:pt x="0" y="7761"/>
                      <a:pt x="0" y="5000"/>
                    </a:cubicBezTo>
                    <a:cubicBezTo>
                      <a:pt x="0" y="2239"/>
                      <a:pt x="149" y="0"/>
                      <a:pt x="1667" y="0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317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4572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grpSp>
            <p:nvGrpSpPr>
              <p:cNvPr id="21" name="Group 6"/>
              <p:cNvGrpSpPr/>
              <p:nvPr/>
            </p:nvGrpSpPr>
            <p:grpSpPr>
              <a:xfrm>
                <a:off x="4051766" y="3403467"/>
                <a:ext cx="204837" cy="108220"/>
                <a:chOff x="4051766" y="3403467"/>
                <a:chExt cx="204837" cy="108220"/>
              </a:xfrm>
            </p:grpSpPr>
            <p:sp>
              <p:nvSpPr>
                <p:cNvPr id="22" name="Isosceles Triangle 7"/>
                <p:cNvSpPr/>
                <p:nvPr/>
              </p:nvSpPr>
              <p:spPr>
                <a:xfrm rot="16200000" flipH="1">
                  <a:off x="4163517" y="3418600"/>
                  <a:ext cx="108220" cy="77953"/>
                </a:xfrm>
                <a:prstGeom prst="triangle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  <p:sp>
              <p:nvSpPr>
                <p:cNvPr id="23" name="Isosceles Triangle 8"/>
                <p:cNvSpPr/>
                <p:nvPr/>
              </p:nvSpPr>
              <p:spPr>
                <a:xfrm rot="16200000" flipH="1">
                  <a:off x="4077959" y="3418600"/>
                  <a:ext cx="98382" cy="77953"/>
                </a:xfrm>
                <a:prstGeom prst="triangle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  <p:sp>
              <p:nvSpPr>
                <p:cNvPr id="24" name="Rectangle 9"/>
                <p:cNvSpPr/>
                <p:nvPr/>
              </p:nvSpPr>
              <p:spPr>
                <a:xfrm>
                  <a:off x="4051766" y="3410476"/>
                  <a:ext cx="19389" cy="89439"/>
                </a:xfrm>
                <a:prstGeom prst="rect">
                  <a:avLst/>
                </a:prstGeom>
                <a:solidFill>
                  <a:srgbClr val="FFFFFF">
                    <a:lumMod val="65000"/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rgbClr val="4F81BD">
                    <a:shade val="50000"/>
                  </a:srgbClr>
                </a:lnRef>
                <a:fillRef idx="1">
                  <a:srgbClr val="4F81BD"/>
                </a:fillRef>
                <a:effectRef idx="0">
                  <a:srgbClr val="4F81BD"/>
                </a:effectRef>
                <a:fontRef idx="minor">
                  <a:srgbClr val="000000"/>
                </a:fontRef>
              </p:style>
              <p:txBody>
                <a:bodyPr lIns="97548" tIns="48774" rIns="97548" bIns="48774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aphicFrame>
        <p:nvGraphicFramePr>
          <p:cNvPr id="32" name="VerticalBarChart"/>
          <p:cNvGraphicFramePr/>
          <p:nvPr>
            <p:custDataLst>
              <p:custData r:id="rId7"/>
            </p:custDataLst>
            <p:extLst>
              <p:ext uri="{D42A27DB-BD31-4B8C-83A1-F6EECF244321}">
                <p14:modId xmlns:p14="http://schemas.microsoft.com/office/powerpoint/2010/main" val="1303110297"/>
              </p:ext>
            </p:extLst>
          </p:nvPr>
        </p:nvGraphicFramePr>
        <p:xfrm>
          <a:off x="6322563" y="1416251"/>
          <a:ext cx="3223074" cy="2765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33" name="HorizontalBarChart"/>
          <p:cNvGraphicFramePr/>
          <p:nvPr>
            <p:custDataLst>
              <p:custData r:id="rId8"/>
            </p:custDataLst>
            <p:extLst>
              <p:ext uri="{D42A27DB-BD31-4B8C-83A1-F6EECF244321}">
                <p14:modId xmlns:p14="http://schemas.microsoft.com/office/powerpoint/2010/main" val="2224722392"/>
              </p:ext>
            </p:extLst>
          </p:nvPr>
        </p:nvGraphicFramePr>
        <p:xfrm>
          <a:off x="3309366" y="1565384"/>
          <a:ext cx="3171825" cy="2701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34" name="Content"/>
          <p:cNvSpPr txBox="1"/>
          <p:nvPr>
            <p:custDataLst>
              <p:custData r:id="rId9"/>
            </p:custDataLst>
          </p:nvPr>
        </p:nvSpPr>
        <p:spPr>
          <a:xfrm>
            <a:off x="296069" y="4452789"/>
            <a:ext cx="4141787" cy="200054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/>
            <a:r>
              <a:rPr lang="en-US" sz="1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Lorem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ipsum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50" dirty="0">
                <a:latin typeface="Segoe UI" pitchFamily="34" charset="0"/>
                <a:ea typeface="Segoe UI" pitchFamily="34" charset="0"/>
                <a:cs typeface="Segoe UI" pitchFamily="34" charset="0"/>
              </a:rPr>
              <a:t>dolor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sit </a:t>
            </a:r>
            <a:r>
              <a:rPr lang="en-US" sz="16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amet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consectetur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5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adipiscing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elit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Aenean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libero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sapien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malesuada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pharetra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eget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semper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7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sodales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Donec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congue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nisi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ultricies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4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quis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sagittis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nulla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7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gravida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Vivamus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2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consectetur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pellentesque</a:t>
            </a:r>
            <a:r>
              <a:rPr lang="en-US" sz="1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ligula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1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accumsan</a:t>
            </a: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purus</a:t>
            </a:r>
            <a:r>
              <a:rPr lang="en-US" sz="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6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quis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1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Donec</a:t>
            </a: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hendrerit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nibh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4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eget</a:t>
            </a: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tincidunt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1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dignissim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ultrices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Aenean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7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eleifend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9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lectus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7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viverra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orci</a:t>
            </a: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ullamcorper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enim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6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sagittis</a:t>
            </a:r>
            <a: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br>
              <a:rPr lang="en-US" sz="1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en-US" sz="16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5" name="WebCam"/>
          <p:cNvGrpSpPr/>
          <p:nvPr>
            <p:custDataLst>
              <p:custData r:id="rId10"/>
            </p:custDataLst>
          </p:nvPr>
        </p:nvGrpSpPr>
        <p:grpSpPr>
          <a:xfrm>
            <a:off x="7248494" y="80500"/>
            <a:ext cx="1302576" cy="981888"/>
            <a:chOff x="3324654" y="2587698"/>
            <a:chExt cx="2258568" cy="1702519"/>
          </a:xfrm>
        </p:grpSpPr>
        <p:sp>
          <p:nvSpPr>
            <p:cNvPr id="36" name="PlayArea"/>
            <p:cNvSpPr/>
            <p:nvPr/>
          </p:nvSpPr>
          <p:spPr>
            <a:xfrm>
              <a:off x="3324654" y="2587698"/>
              <a:ext cx="2258568" cy="1702028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7" name="Freeform 3"/>
            <p:cNvSpPr/>
            <p:nvPr/>
          </p:nvSpPr>
          <p:spPr>
            <a:xfrm>
              <a:off x="3760345" y="3057229"/>
              <a:ext cx="1387187" cy="1232988"/>
            </a:xfrm>
            <a:custGeom>
              <a:avLst/>
              <a:gdLst>
                <a:gd name="connsiteX0" fmla="*/ 572531 w 1372631"/>
                <a:gd name="connsiteY0" fmla="*/ 1413164 h 1453542"/>
                <a:gd name="connsiteX1" fmla="*/ 510185 w 1372631"/>
                <a:gd name="connsiteY1" fmla="*/ 1423555 h 1453542"/>
                <a:gd name="connsiteX2" fmla="*/ 250413 w 1372631"/>
                <a:gd name="connsiteY2" fmla="*/ 1444336 h 1453542"/>
                <a:gd name="connsiteX3" fmla="*/ 11422 w 1372631"/>
                <a:gd name="connsiteY3" fmla="*/ 1330036 h 1453542"/>
                <a:gd name="connsiteX4" fmla="*/ 21813 w 1372631"/>
                <a:gd name="connsiteY4" fmla="*/ 1298864 h 1453542"/>
                <a:gd name="connsiteX5" fmla="*/ 42594 w 1372631"/>
                <a:gd name="connsiteY5" fmla="*/ 1174173 h 1453542"/>
                <a:gd name="connsiteX6" fmla="*/ 52985 w 1372631"/>
                <a:gd name="connsiteY6" fmla="*/ 1122218 h 1453542"/>
                <a:gd name="connsiteX7" fmla="*/ 94549 w 1372631"/>
                <a:gd name="connsiteY7" fmla="*/ 1028700 h 1453542"/>
                <a:gd name="connsiteX8" fmla="*/ 115331 w 1372631"/>
                <a:gd name="connsiteY8" fmla="*/ 966355 h 1453542"/>
                <a:gd name="connsiteX9" fmla="*/ 125722 w 1372631"/>
                <a:gd name="connsiteY9" fmla="*/ 935182 h 1453542"/>
                <a:gd name="connsiteX10" fmla="*/ 188067 w 1372631"/>
                <a:gd name="connsiteY10" fmla="*/ 872836 h 1453542"/>
                <a:gd name="connsiteX11" fmla="*/ 229631 w 1372631"/>
                <a:gd name="connsiteY11" fmla="*/ 820882 h 1453542"/>
                <a:gd name="connsiteX12" fmla="*/ 250413 w 1372631"/>
                <a:gd name="connsiteY12" fmla="*/ 789709 h 1453542"/>
                <a:gd name="connsiteX13" fmla="*/ 312758 w 1372631"/>
                <a:gd name="connsiteY13" fmla="*/ 748146 h 1453542"/>
                <a:gd name="connsiteX14" fmla="*/ 343931 w 1372631"/>
                <a:gd name="connsiteY14" fmla="*/ 727364 h 1453542"/>
                <a:gd name="connsiteX15" fmla="*/ 447840 w 1372631"/>
                <a:gd name="connsiteY15" fmla="*/ 696191 h 1453542"/>
                <a:gd name="connsiteX16" fmla="*/ 479013 w 1372631"/>
                <a:gd name="connsiteY16" fmla="*/ 675409 h 1453542"/>
                <a:gd name="connsiteX17" fmla="*/ 458231 w 1372631"/>
                <a:gd name="connsiteY17" fmla="*/ 581891 h 1453542"/>
                <a:gd name="connsiteX18" fmla="*/ 458231 w 1372631"/>
                <a:gd name="connsiteY18" fmla="*/ 311727 h 1453542"/>
                <a:gd name="connsiteX19" fmla="*/ 468622 w 1372631"/>
                <a:gd name="connsiteY19" fmla="*/ 280555 h 1453542"/>
                <a:gd name="connsiteX20" fmla="*/ 499794 w 1372631"/>
                <a:gd name="connsiteY20" fmla="*/ 238991 h 1453542"/>
                <a:gd name="connsiteX21" fmla="*/ 510185 w 1372631"/>
                <a:gd name="connsiteY21" fmla="*/ 207818 h 1453542"/>
                <a:gd name="connsiteX22" fmla="*/ 551749 w 1372631"/>
                <a:gd name="connsiteY22" fmla="*/ 145473 h 1453542"/>
                <a:gd name="connsiteX23" fmla="*/ 572531 w 1372631"/>
                <a:gd name="connsiteY23" fmla="*/ 114300 h 1453542"/>
                <a:gd name="connsiteX24" fmla="*/ 603703 w 1372631"/>
                <a:gd name="connsiteY24" fmla="*/ 51955 h 1453542"/>
                <a:gd name="connsiteX25" fmla="*/ 645267 w 1372631"/>
                <a:gd name="connsiteY25" fmla="*/ 31173 h 1453542"/>
                <a:gd name="connsiteX26" fmla="*/ 707613 w 1372631"/>
                <a:gd name="connsiteY26" fmla="*/ 0 h 1453542"/>
                <a:gd name="connsiteX27" fmla="*/ 821913 w 1372631"/>
                <a:gd name="connsiteY27" fmla="*/ 10391 h 1453542"/>
                <a:gd name="connsiteX28" fmla="*/ 873867 w 1372631"/>
                <a:gd name="connsiteY28" fmla="*/ 20782 h 1453542"/>
                <a:gd name="connsiteX29" fmla="*/ 936213 w 1372631"/>
                <a:gd name="connsiteY29" fmla="*/ 83127 h 1453542"/>
                <a:gd name="connsiteX30" fmla="*/ 1008949 w 1372631"/>
                <a:gd name="connsiteY30" fmla="*/ 176646 h 1453542"/>
                <a:gd name="connsiteX31" fmla="*/ 1029731 w 1372631"/>
                <a:gd name="connsiteY31" fmla="*/ 259773 h 1453542"/>
                <a:gd name="connsiteX32" fmla="*/ 1040122 w 1372631"/>
                <a:gd name="connsiteY32" fmla="*/ 363682 h 1453542"/>
                <a:gd name="connsiteX33" fmla="*/ 1029731 w 1372631"/>
                <a:gd name="connsiteY33" fmla="*/ 529936 h 1453542"/>
                <a:gd name="connsiteX34" fmla="*/ 998558 w 1372631"/>
                <a:gd name="connsiteY34" fmla="*/ 592282 h 1453542"/>
                <a:gd name="connsiteX35" fmla="*/ 967385 w 1372631"/>
                <a:gd name="connsiteY35" fmla="*/ 654627 h 1453542"/>
                <a:gd name="connsiteX36" fmla="*/ 977776 w 1372631"/>
                <a:gd name="connsiteY36" fmla="*/ 685800 h 1453542"/>
                <a:gd name="connsiteX37" fmla="*/ 1019340 w 1372631"/>
                <a:gd name="connsiteY37" fmla="*/ 696191 h 1453542"/>
                <a:gd name="connsiteX38" fmla="*/ 1050513 w 1372631"/>
                <a:gd name="connsiteY38" fmla="*/ 706582 h 1453542"/>
                <a:gd name="connsiteX39" fmla="*/ 1144031 w 1372631"/>
                <a:gd name="connsiteY39" fmla="*/ 789709 h 1453542"/>
                <a:gd name="connsiteX40" fmla="*/ 1175203 w 1372631"/>
                <a:gd name="connsiteY40" fmla="*/ 810491 h 1453542"/>
                <a:gd name="connsiteX41" fmla="*/ 1195985 w 1372631"/>
                <a:gd name="connsiteY41" fmla="*/ 841664 h 1453542"/>
                <a:gd name="connsiteX42" fmla="*/ 1247940 w 1372631"/>
                <a:gd name="connsiteY42" fmla="*/ 904009 h 1453542"/>
                <a:gd name="connsiteX43" fmla="*/ 1268722 w 1372631"/>
                <a:gd name="connsiteY43" fmla="*/ 976746 h 1453542"/>
                <a:gd name="connsiteX44" fmla="*/ 1299894 w 1372631"/>
                <a:gd name="connsiteY44" fmla="*/ 1070264 h 1453542"/>
                <a:gd name="connsiteX45" fmla="*/ 1310285 w 1372631"/>
                <a:gd name="connsiteY45" fmla="*/ 1101436 h 1453542"/>
                <a:gd name="connsiteX46" fmla="*/ 1331067 w 1372631"/>
                <a:gd name="connsiteY46" fmla="*/ 1184564 h 1453542"/>
                <a:gd name="connsiteX47" fmla="*/ 1351849 w 1372631"/>
                <a:gd name="connsiteY47" fmla="*/ 1246909 h 1453542"/>
                <a:gd name="connsiteX48" fmla="*/ 1372631 w 1372631"/>
                <a:gd name="connsiteY48" fmla="*/ 1371600 h 1453542"/>
                <a:gd name="connsiteX49" fmla="*/ 1341458 w 1372631"/>
                <a:gd name="connsiteY49" fmla="*/ 1392382 h 1453542"/>
                <a:gd name="connsiteX50" fmla="*/ 1237549 w 1372631"/>
                <a:gd name="connsiteY50" fmla="*/ 1381991 h 1453542"/>
                <a:gd name="connsiteX51" fmla="*/ 1050513 w 1372631"/>
                <a:gd name="connsiteY51" fmla="*/ 1371600 h 1453542"/>
                <a:gd name="connsiteX52" fmla="*/ 780349 w 1372631"/>
                <a:gd name="connsiteY52" fmla="*/ 1381991 h 1453542"/>
                <a:gd name="connsiteX53" fmla="*/ 718003 w 1372631"/>
                <a:gd name="connsiteY53" fmla="*/ 1392382 h 1453542"/>
                <a:gd name="connsiteX54" fmla="*/ 666049 w 1372631"/>
                <a:gd name="connsiteY54" fmla="*/ 1402773 h 1453542"/>
                <a:gd name="connsiteX55" fmla="*/ 572531 w 1372631"/>
                <a:gd name="connsiteY55" fmla="*/ 1413164 h 1453542"/>
                <a:gd name="connsiteX0" fmla="*/ 572531 w 1372631"/>
                <a:gd name="connsiteY0" fmla="*/ 1413164 h 1453542"/>
                <a:gd name="connsiteX1" fmla="*/ 510185 w 1372631"/>
                <a:gd name="connsiteY1" fmla="*/ 1423555 h 1453542"/>
                <a:gd name="connsiteX2" fmla="*/ 250413 w 1372631"/>
                <a:gd name="connsiteY2" fmla="*/ 1444336 h 1453542"/>
                <a:gd name="connsiteX3" fmla="*/ 11422 w 1372631"/>
                <a:gd name="connsiteY3" fmla="*/ 1330036 h 1453542"/>
                <a:gd name="connsiteX4" fmla="*/ 21813 w 1372631"/>
                <a:gd name="connsiteY4" fmla="*/ 1298864 h 1453542"/>
                <a:gd name="connsiteX5" fmla="*/ 42594 w 1372631"/>
                <a:gd name="connsiteY5" fmla="*/ 1174173 h 1453542"/>
                <a:gd name="connsiteX6" fmla="*/ 52985 w 1372631"/>
                <a:gd name="connsiteY6" fmla="*/ 1122218 h 1453542"/>
                <a:gd name="connsiteX7" fmla="*/ 94549 w 1372631"/>
                <a:gd name="connsiteY7" fmla="*/ 1028700 h 1453542"/>
                <a:gd name="connsiteX8" fmla="*/ 125722 w 1372631"/>
                <a:gd name="connsiteY8" fmla="*/ 935182 h 1453542"/>
                <a:gd name="connsiteX9" fmla="*/ 188067 w 1372631"/>
                <a:gd name="connsiteY9" fmla="*/ 872836 h 1453542"/>
                <a:gd name="connsiteX10" fmla="*/ 229631 w 1372631"/>
                <a:gd name="connsiteY10" fmla="*/ 820882 h 1453542"/>
                <a:gd name="connsiteX11" fmla="*/ 250413 w 1372631"/>
                <a:gd name="connsiteY11" fmla="*/ 789709 h 1453542"/>
                <a:gd name="connsiteX12" fmla="*/ 312758 w 1372631"/>
                <a:gd name="connsiteY12" fmla="*/ 748146 h 1453542"/>
                <a:gd name="connsiteX13" fmla="*/ 343931 w 1372631"/>
                <a:gd name="connsiteY13" fmla="*/ 727364 h 1453542"/>
                <a:gd name="connsiteX14" fmla="*/ 447840 w 1372631"/>
                <a:gd name="connsiteY14" fmla="*/ 696191 h 1453542"/>
                <a:gd name="connsiteX15" fmla="*/ 479013 w 1372631"/>
                <a:gd name="connsiteY15" fmla="*/ 675409 h 1453542"/>
                <a:gd name="connsiteX16" fmla="*/ 458231 w 1372631"/>
                <a:gd name="connsiteY16" fmla="*/ 581891 h 1453542"/>
                <a:gd name="connsiteX17" fmla="*/ 458231 w 1372631"/>
                <a:gd name="connsiteY17" fmla="*/ 311727 h 1453542"/>
                <a:gd name="connsiteX18" fmla="*/ 468622 w 1372631"/>
                <a:gd name="connsiteY18" fmla="*/ 280555 h 1453542"/>
                <a:gd name="connsiteX19" fmla="*/ 499794 w 1372631"/>
                <a:gd name="connsiteY19" fmla="*/ 238991 h 1453542"/>
                <a:gd name="connsiteX20" fmla="*/ 510185 w 1372631"/>
                <a:gd name="connsiteY20" fmla="*/ 207818 h 1453542"/>
                <a:gd name="connsiteX21" fmla="*/ 551749 w 1372631"/>
                <a:gd name="connsiteY21" fmla="*/ 145473 h 1453542"/>
                <a:gd name="connsiteX22" fmla="*/ 572531 w 1372631"/>
                <a:gd name="connsiteY22" fmla="*/ 114300 h 1453542"/>
                <a:gd name="connsiteX23" fmla="*/ 603703 w 1372631"/>
                <a:gd name="connsiteY23" fmla="*/ 51955 h 1453542"/>
                <a:gd name="connsiteX24" fmla="*/ 645267 w 1372631"/>
                <a:gd name="connsiteY24" fmla="*/ 31173 h 1453542"/>
                <a:gd name="connsiteX25" fmla="*/ 707613 w 1372631"/>
                <a:gd name="connsiteY25" fmla="*/ 0 h 1453542"/>
                <a:gd name="connsiteX26" fmla="*/ 821913 w 1372631"/>
                <a:gd name="connsiteY26" fmla="*/ 10391 h 1453542"/>
                <a:gd name="connsiteX27" fmla="*/ 873867 w 1372631"/>
                <a:gd name="connsiteY27" fmla="*/ 20782 h 1453542"/>
                <a:gd name="connsiteX28" fmla="*/ 936213 w 1372631"/>
                <a:gd name="connsiteY28" fmla="*/ 83127 h 1453542"/>
                <a:gd name="connsiteX29" fmla="*/ 1008949 w 1372631"/>
                <a:gd name="connsiteY29" fmla="*/ 176646 h 1453542"/>
                <a:gd name="connsiteX30" fmla="*/ 1029731 w 1372631"/>
                <a:gd name="connsiteY30" fmla="*/ 259773 h 1453542"/>
                <a:gd name="connsiteX31" fmla="*/ 1040122 w 1372631"/>
                <a:gd name="connsiteY31" fmla="*/ 363682 h 1453542"/>
                <a:gd name="connsiteX32" fmla="*/ 1029731 w 1372631"/>
                <a:gd name="connsiteY32" fmla="*/ 529936 h 1453542"/>
                <a:gd name="connsiteX33" fmla="*/ 998558 w 1372631"/>
                <a:gd name="connsiteY33" fmla="*/ 592282 h 1453542"/>
                <a:gd name="connsiteX34" fmla="*/ 967385 w 1372631"/>
                <a:gd name="connsiteY34" fmla="*/ 654627 h 1453542"/>
                <a:gd name="connsiteX35" fmla="*/ 977776 w 1372631"/>
                <a:gd name="connsiteY35" fmla="*/ 685800 h 1453542"/>
                <a:gd name="connsiteX36" fmla="*/ 1019340 w 1372631"/>
                <a:gd name="connsiteY36" fmla="*/ 696191 h 1453542"/>
                <a:gd name="connsiteX37" fmla="*/ 1050513 w 1372631"/>
                <a:gd name="connsiteY37" fmla="*/ 706582 h 1453542"/>
                <a:gd name="connsiteX38" fmla="*/ 1144031 w 1372631"/>
                <a:gd name="connsiteY38" fmla="*/ 789709 h 1453542"/>
                <a:gd name="connsiteX39" fmla="*/ 1175203 w 1372631"/>
                <a:gd name="connsiteY39" fmla="*/ 810491 h 1453542"/>
                <a:gd name="connsiteX40" fmla="*/ 1195985 w 1372631"/>
                <a:gd name="connsiteY40" fmla="*/ 841664 h 1453542"/>
                <a:gd name="connsiteX41" fmla="*/ 1247940 w 1372631"/>
                <a:gd name="connsiteY41" fmla="*/ 904009 h 1453542"/>
                <a:gd name="connsiteX42" fmla="*/ 1268722 w 1372631"/>
                <a:gd name="connsiteY42" fmla="*/ 976746 h 1453542"/>
                <a:gd name="connsiteX43" fmla="*/ 1299894 w 1372631"/>
                <a:gd name="connsiteY43" fmla="*/ 1070264 h 1453542"/>
                <a:gd name="connsiteX44" fmla="*/ 1310285 w 1372631"/>
                <a:gd name="connsiteY44" fmla="*/ 1101436 h 1453542"/>
                <a:gd name="connsiteX45" fmla="*/ 1331067 w 1372631"/>
                <a:gd name="connsiteY45" fmla="*/ 1184564 h 1453542"/>
                <a:gd name="connsiteX46" fmla="*/ 1351849 w 1372631"/>
                <a:gd name="connsiteY46" fmla="*/ 1246909 h 1453542"/>
                <a:gd name="connsiteX47" fmla="*/ 1372631 w 1372631"/>
                <a:gd name="connsiteY47" fmla="*/ 1371600 h 1453542"/>
                <a:gd name="connsiteX48" fmla="*/ 1341458 w 1372631"/>
                <a:gd name="connsiteY48" fmla="*/ 1392382 h 1453542"/>
                <a:gd name="connsiteX49" fmla="*/ 1237549 w 1372631"/>
                <a:gd name="connsiteY49" fmla="*/ 1381991 h 1453542"/>
                <a:gd name="connsiteX50" fmla="*/ 1050513 w 1372631"/>
                <a:gd name="connsiteY50" fmla="*/ 1371600 h 1453542"/>
                <a:gd name="connsiteX51" fmla="*/ 780349 w 1372631"/>
                <a:gd name="connsiteY51" fmla="*/ 1381991 h 1453542"/>
                <a:gd name="connsiteX52" fmla="*/ 718003 w 1372631"/>
                <a:gd name="connsiteY52" fmla="*/ 1392382 h 1453542"/>
                <a:gd name="connsiteX53" fmla="*/ 666049 w 1372631"/>
                <a:gd name="connsiteY53" fmla="*/ 1402773 h 1453542"/>
                <a:gd name="connsiteX54" fmla="*/ 572531 w 1372631"/>
                <a:gd name="connsiteY54" fmla="*/ 1413164 h 1453542"/>
                <a:gd name="connsiteX0" fmla="*/ 572531 w 1372631"/>
                <a:gd name="connsiteY0" fmla="*/ 1413164 h 1453542"/>
                <a:gd name="connsiteX1" fmla="*/ 510185 w 1372631"/>
                <a:gd name="connsiteY1" fmla="*/ 1423555 h 1453542"/>
                <a:gd name="connsiteX2" fmla="*/ 250413 w 1372631"/>
                <a:gd name="connsiteY2" fmla="*/ 1444336 h 1453542"/>
                <a:gd name="connsiteX3" fmla="*/ 11422 w 1372631"/>
                <a:gd name="connsiteY3" fmla="*/ 1330036 h 1453542"/>
                <a:gd name="connsiteX4" fmla="*/ 21813 w 1372631"/>
                <a:gd name="connsiteY4" fmla="*/ 1298864 h 1453542"/>
                <a:gd name="connsiteX5" fmla="*/ 42594 w 1372631"/>
                <a:gd name="connsiteY5" fmla="*/ 1174173 h 1453542"/>
                <a:gd name="connsiteX6" fmla="*/ 52985 w 1372631"/>
                <a:gd name="connsiteY6" fmla="*/ 1122218 h 1453542"/>
                <a:gd name="connsiteX7" fmla="*/ 125722 w 1372631"/>
                <a:gd name="connsiteY7" fmla="*/ 935182 h 1453542"/>
                <a:gd name="connsiteX8" fmla="*/ 188067 w 1372631"/>
                <a:gd name="connsiteY8" fmla="*/ 872836 h 1453542"/>
                <a:gd name="connsiteX9" fmla="*/ 229631 w 1372631"/>
                <a:gd name="connsiteY9" fmla="*/ 820882 h 1453542"/>
                <a:gd name="connsiteX10" fmla="*/ 250413 w 1372631"/>
                <a:gd name="connsiteY10" fmla="*/ 789709 h 1453542"/>
                <a:gd name="connsiteX11" fmla="*/ 312758 w 1372631"/>
                <a:gd name="connsiteY11" fmla="*/ 748146 h 1453542"/>
                <a:gd name="connsiteX12" fmla="*/ 343931 w 1372631"/>
                <a:gd name="connsiteY12" fmla="*/ 727364 h 1453542"/>
                <a:gd name="connsiteX13" fmla="*/ 447840 w 1372631"/>
                <a:gd name="connsiteY13" fmla="*/ 696191 h 1453542"/>
                <a:gd name="connsiteX14" fmla="*/ 479013 w 1372631"/>
                <a:gd name="connsiteY14" fmla="*/ 675409 h 1453542"/>
                <a:gd name="connsiteX15" fmla="*/ 458231 w 1372631"/>
                <a:gd name="connsiteY15" fmla="*/ 581891 h 1453542"/>
                <a:gd name="connsiteX16" fmla="*/ 458231 w 1372631"/>
                <a:gd name="connsiteY16" fmla="*/ 311727 h 1453542"/>
                <a:gd name="connsiteX17" fmla="*/ 468622 w 1372631"/>
                <a:gd name="connsiteY17" fmla="*/ 280555 h 1453542"/>
                <a:gd name="connsiteX18" fmla="*/ 499794 w 1372631"/>
                <a:gd name="connsiteY18" fmla="*/ 238991 h 1453542"/>
                <a:gd name="connsiteX19" fmla="*/ 510185 w 1372631"/>
                <a:gd name="connsiteY19" fmla="*/ 207818 h 1453542"/>
                <a:gd name="connsiteX20" fmla="*/ 551749 w 1372631"/>
                <a:gd name="connsiteY20" fmla="*/ 145473 h 1453542"/>
                <a:gd name="connsiteX21" fmla="*/ 572531 w 1372631"/>
                <a:gd name="connsiteY21" fmla="*/ 114300 h 1453542"/>
                <a:gd name="connsiteX22" fmla="*/ 603703 w 1372631"/>
                <a:gd name="connsiteY22" fmla="*/ 51955 h 1453542"/>
                <a:gd name="connsiteX23" fmla="*/ 645267 w 1372631"/>
                <a:gd name="connsiteY23" fmla="*/ 31173 h 1453542"/>
                <a:gd name="connsiteX24" fmla="*/ 707613 w 1372631"/>
                <a:gd name="connsiteY24" fmla="*/ 0 h 1453542"/>
                <a:gd name="connsiteX25" fmla="*/ 821913 w 1372631"/>
                <a:gd name="connsiteY25" fmla="*/ 10391 h 1453542"/>
                <a:gd name="connsiteX26" fmla="*/ 873867 w 1372631"/>
                <a:gd name="connsiteY26" fmla="*/ 20782 h 1453542"/>
                <a:gd name="connsiteX27" fmla="*/ 936213 w 1372631"/>
                <a:gd name="connsiteY27" fmla="*/ 83127 h 1453542"/>
                <a:gd name="connsiteX28" fmla="*/ 1008949 w 1372631"/>
                <a:gd name="connsiteY28" fmla="*/ 176646 h 1453542"/>
                <a:gd name="connsiteX29" fmla="*/ 1029731 w 1372631"/>
                <a:gd name="connsiteY29" fmla="*/ 259773 h 1453542"/>
                <a:gd name="connsiteX30" fmla="*/ 1040122 w 1372631"/>
                <a:gd name="connsiteY30" fmla="*/ 363682 h 1453542"/>
                <a:gd name="connsiteX31" fmla="*/ 1029731 w 1372631"/>
                <a:gd name="connsiteY31" fmla="*/ 529936 h 1453542"/>
                <a:gd name="connsiteX32" fmla="*/ 998558 w 1372631"/>
                <a:gd name="connsiteY32" fmla="*/ 592282 h 1453542"/>
                <a:gd name="connsiteX33" fmla="*/ 967385 w 1372631"/>
                <a:gd name="connsiteY33" fmla="*/ 654627 h 1453542"/>
                <a:gd name="connsiteX34" fmla="*/ 977776 w 1372631"/>
                <a:gd name="connsiteY34" fmla="*/ 685800 h 1453542"/>
                <a:gd name="connsiteX35" fmla="*/ 1019340 w 1372631"/>
                <a:gd name="connsiteY35" fmla="*/ 696191 h 1453542"/>
                <a:gd name="connsiteX36" fmla="*/ 1050513 w 1372631"/>
                <a:gd name="connsiteY36" fmla="*/ 706582 h 1453542"/>
                <a:gd name="connsiteX37" fmla="*/ 1144031 w 1372631"/>
                <a:gd name="connsiteY37" fmla="*/ 789709 h 1453542"/>
                <a:gd name="connsiteX38" fmla="*/ 1175203 w 1372631"/>
                <a:gd name="connsiteY38" fmla="*/ 810491 h 1453542"/>
                <a:gd name="connsiteX39" fmla="*/ 1195985 w 1372631"/>
                <a:gd name="connsiteY39" fmla="*/ 841664 h 1453542"/>
                <a:gd name="connsiteX40" fmla="*/ 1247940 w 1372631"/>
                <a:gd name="connsiteY40" fmla="*/ 904009 h 1453542"/>
                <a:gd name="connsiteX41" fmla="*/ 1268722 w 1372631"/>
                <a:gd name="connsiteY41" fmla="*/ 976746 h 1453542"/>
                <a:gd name="connsiteX42" fmla="*/ 1299894 w 1372631"/>
                <a:gd name="connsiteY42" fmla="*/ 1070264 h 1453542"/>
                <a:gd name="connsiteX43" fmla="*/ 1310285 w 1372631"/>
                <a:gd name="connsiteY43" fmla="*/ 1101436 h 1453542"/>
                <a:gd name="connsiteX44" fmla="*/ 1331067 w 1372631"/>
                <a:gd name="connsiteY44" fmla="*/ 1184564 h 1453542"/>
                <a:gd name="connsiteX45" fmla="*/ 1351849 w 1372631"/>
                <a:gd name="connsiteY45" fmla="*/ 1246909 h 1453542"/>
                <a:gd name="connsiteX46" fmla="*/ 1372631 w 1372631"/>
                <a:gd name="connsiteY46" fmla="*/ 1371600 h 1453542"/>
                <a:gd name="connsiteX47" fmla="*/ 1341458 w 1372631"/>
                <a:gd name="connsiteY47" fmla="*/ 1392382 h 1453542"/>
                <a:gd name="connsiteX48" fmla="*/ 1237549 w 1372631"/>
                <a:gd name="connsiteY48" fmla="*/ 1381991 h 1453542"/>
                <a:gd name="connsiteX49" fmla="*/ 1050513 w 1372631"/>
                <a:gd name="connsiteY49" fmla="*/ 1371600 h 1453542"/>
                <a:gd name="connsiteX50" fmla="*/ 780349 w 1372631"/>
                <a:gd name="connsiteY50" fmla="*/ 1381991 h 1453542"/>
                <a:gd name="connsiteX51" fmla="*/ 718003 w 1372631"/>
                <a:gd name="connsiteY51" fmla="*/ 1392382 h 1453542"/>
                <a:gd name="connsiteX52" fmla="*/ 666049 w 1372631"/>
                <a:gd name="connsiteY52" fmla="*/ 1402773 h 1453542"/>
                <a:gd name="connsiteX53" fmla="*/ 572531 w 1372631"/>
                <a:gd name="connsiteY53" fmla="*/ 1413164 h 1453542"/>
                <a:gd name="connsiteX0" fmla="*/ 572531 w 1372631"/>
                <a:gd name="connsiteY0" fmla="*/ 1413164 h 1453542"/>
                <a:gd name="connsiteX1" fmla="*/ 510185 w 1372631"/>
                <a:gd name="connsiteY1" fmla="*/ 1423555 h 1453542"/>
                <a:gd name="connsiteX2" fmla="*/ 250413 w 1372631"/>
                <a:gd name="connsiteY2" fmla="*/ 1444336 h 1453542"/>
                <a:gd name="connsiteX3" fmla="*/ 11422 w 1372631"/>
                <a:gd name="connsiteY3" fmla="*/ 1330036 h 1453542"/>
                <a:gd name="connsiteX4" fmla="*/ 21813 w 1372631"/>
                <a:gd name="connsiteY4" fmla="*/ 1298864 h 1453542"/>
                <a:gd name="connsiteX5" fmla="*/ 52985 w 1372631"/>
                <a:gd name="connsiteY5" fmla="*/ 1122218 h 1453542"/>
                <a:gd name="connsiteX6" fmla="*/ 125722 w 1372631"/>
                <a:gd name="connsiteY6" fmla="*/ 935182 h 1453542"/>
                <a:gd name="connsiteX7" fmla="*/ 188067 w 1372631"/>
                <a:gd name="connsiteY7" fmla="*/ 872836 h 1453542"/>
                <a:gd name="connsiteX8" fmla="*/ 229631 w 1372631"/>
                <a:gd name="connsiteY8" fmla="*/ 820882 h 1453542"/>
                <a:gd name="connsiteX9" fmla="*/ 250413 w 1372631"/>
                <a:gd name="connsiteY9" fmla="*/ 789709 h 1453542"/>
                <a:gd name="connsiteX10" fmla="*/ 312758 w 1372631"/>
                <a:gd name="connsiteY10" fmla="*/ 748146 h 1453542"/>
                <a:gd name="connsiteX11" fmla="*/ 343931 w 1372631"/>
                <a:gd name="connsiteY11" fmla="*/ 727364 h 1453542"/>
                <a:gd name="connsiteX12" fmla="*/ 447840 w 1372631"/>
                <a:gd name="connsiteY12" fmla="*/ 696191 h 1453542"/>
                <a:gd name="connsiteX13" fmla="*/ 479013 w 1372631"/>
                <a:gd name="connsiteY13" fmla="*/ 675409 h 1453542"/>
                <a:gd name="connsiteX14" fmla="*/ 458231 w 1372631"/>
                <a:gd name="connsiteY14" fmla="*/ 581891 h 1453542"/>
                <a:gd name="connsiteX15" fmla="*/ 458231 w 1372631"/>
                <a:gd name="connsiteY15" fmla="*/ 311727 h 1453542"/>
                <a:gd name="connsiteX16" fmla="*/ 468622 w 1372631"/>
                <a:gd name="connsiteY16" fmla="*/ 280555 h 1453542"/>
                <a:gd name="connsiteX17" fmla="*/ 499794 w 1372631"/>
                <a:gd name="connsiteY17" fmla="*/ 238991 h 1453542"/>
                <a:gd name="connsiteX18" fmla="*/ 510185 w 1372631"/>
                <a:gd name="connsiteY18" fmla="*/ 207818 h 1453542"/>
                <a:gd name="connsiteX19" fmla="*/ 551749 w 1372631"/>
                <a:gd name="connsiteY19" fmla="*/ 145473 h 1453542"/>
                <a:gd name="connsiteX20" fmla="*/ 572531 w 1372631"/>
                <a:gd name="connsiteY20" fmla="*/ 114300 h 1453542"/>
                <a:gd name="connsiteX21" fmla="*/ 603703 w 1372631"/>
                <a:gd name="connsiteY21" fmla="*/ 51955 h 1453542"/>
                <a:gd name="connsiteX22" fmla="*/ 645267 w 1372631"/>
                <a:gd name="connsiteY22" fmla="*/ 31173 h 1453542"/>
                <a:gd name="connsiteX23" fmla="*/ 707613 w 1372631"/>
                <a:gd name="connsiteY23" fmla="*/ 0 h 1453542"/>
                <a:gd name="connsiteX24" fmla="*/ 821913 w 1372631"/>
                <a:gd name="connsiteY24" fmla="*/ 10391 h 1453542"/>
                <a:gd name="connsiteX25" fmla="*/ 873867 w 1372631"/>
                <a:gd name="connsiteY25" fmla="*/ 20782 h 1453542"/>
                <a:gd name="connsiteX26" fmla="*/ 936213 w 1372631"/>
                <a:gd name="connsiteY26" fmla="*/ 83127 h 1453542"/>
                <a:gd name="connsiteX27" fmla="*/ 1008949 w 1372631"/>
                <a:gd name="connsiteY27" fmla="*/ 176646 h 1453542"/>
                <a:gd name="connsiteX28" fmla="*/ 1029731 w 1372631"/>
                <a:gd name="connsiteY28" fmla="*/ 259773 h 1453542"/>
                <a:gd name="connsiteX29" fmla="*/ 1040122 w 1372631"/>
                <a:gd name="connsiteY29" fmla="*/ 363682 h 1453542"/>
                <a:gd name="connsiteX30" fmla="*/ 1029731 w 1372631"/>
                <a:gd name="connsiteY30" fmla="*/ 529936 h 1453542"/>
                <a:gd name="connsiteX31" fmla="*/ 998558 w 1372631"/>
                <a:gd name="connsiteY31" fmla="*/ 592282 h 1453542"/>
                <a:gd name="connsiteX32" fmla="*/ 967385 w 1372631"/>
                <a:gd name="connsiteY32" fmla="*/ 654627 h 1453542"/>
                <a:gd name="connsiteX33" fmla="*/ 977776 w 1372631"/>
                <a:gd name="connsiteY33" fmla="*/ 685800 h 1453542"/>
                <a:gd name="connsiteX34" fmla="*/ 1019340 w 1372631"/>
                <a:gd name="connsiteY34" fmla="*/ 696191 h 1453542"/>
                <a:gd name="connsiteX35" fmla="*/ 1050513 w 1372631"/>
                <a:gd name="connsiteY35" fmla="*/ 706582 h 1453542"/>
                <a:gd name="connsiteX36" fmla="*/ 1144031 w 1372631"/>
                <a:gd name="connsiteY36" fmla="*/ 789709 h 1453542"/>
                <a:gd name="connsiteX37" fmla="*/ 1175203 w 1372631"/>
                <a:gd name="connsiteY37" fmla="*/ 810491 h 1453542"/>
                <a:gd name="connsiteX38" fmla="*/ 1195985 w 1372631"/>
                <a:gd name="connsiteY38" fmla="*/ 841664 h 1453542"/>
                <a:gd name="connsiteX39" fmla="*/ 1247940 w 1372631"/>
                <a:gd name="connsiteY39" fmla="*/ 904009 h 1453542"/>
                <a:gd name="connsiteX40" fmla="*/ 1268722 w 1372631"/>
                <a:gd name="connsiteY40" fmla="*/ 976746 h 1453542"/>
                <a:gd name="connsiteX41" fmla="*/ 1299894 w 1372631"/>
                <a:gd name="connsiteY41" fmla="*/ 1070264 h 1453542"/>
                <a:gd name="connsiteX42" fmla="*/ 1310285 w 1372631"/>
                <a:gd name="connsiteY42" fmla="*/ 1101436 h 1453542"/>
                <a:gd name="connsiteX43" fmla="*/ 1331067 w 1372631"/>
                <a:gd name="connsiteY43" fmla="*/ 1184564 h 1453542"/>
                <a:gd name="connsiteX44" fmla="*/ 1351849 w 1372631"/>
                <a:gd name="connsiteY44" fmla="*/ 1246909 h 1453542"/>
                <a:gd name="connsiteX45" fmla="*/ 1372631 w 1372631"/>
                <a:gd name="connsiteY45" fmla="*/ 1371600 h 1453542"/>
                <a:gd name="connsiteX46" fmla="*/ 1341458 w 1372631"/>
                <a:gd name="connsiteY46" fmla="*/ 1392382 h 1453542"/>
                <a:gd name="connsiteX47" fmla="*/ 1237549 w 1372631"/>
                <a:gd name="connsiteY47" fmla="*/ 1381991 h 1453542"/>
                <a:gd name="connsiteX48" fmla="*/ 1050513 w 1372631"/>
                <a:gd name="connsiteY48" fmla="*/ 1371600 h 1453542"/>
                <a:gd name="connsiteX49" fmla="*/ 780349 w 1372631"/>
                <a:gd name="connsiteY49" fmla="*/ 1381991 h 1453542"/>
                <a:gd name="connsiteX50" fmla="*/ 718003 w 1372631"/>
                <a:gd name="connsiteY50" fmla="*/ 1392382 h 1453542"/>
                <a:gd name="connsiteX51" fmla="*/ 666049 w 1372631"/>
                <a:gd name="connsiteY51" fmla="*/ 1402773 h 1453542"/>
                <a:gd name="connsiteX52" fmla="*/ 572531 w 1372631"/>
                <a:gd name="connsiteY52" fmla="*/ 1413164 h 1453542"/>
                <a:gd name="connsiteX0" fmla="*/ 575871 w 1375971"/>
                <a:gd name="connsiteY0" fmla="*/ 1413164 h 1476587"/>
                <a:gd name="connsiteX1" fmla="*/ 513525 w 1375971"/>
                <a:gd name="connsiteY1" fmla="*/ 1423555 h 1476587"/>
                <a:gd name="connsiteX2" fmla="*/ 253753 w 1375971"/>
                <a:gd name="connsiteY2" fmla="*/ 1444336 h 1476587"/>
                <a:gd name="connsiteX3" fmla="*/ 2856 w 1375971"/>
                <a:gd name="connsiteY3" fmla="*/ 1372899 h 1476587"/>
                <a:gd name="connsiteX4" fmla="*/ 25153 w 1375971"/>
                <a:gd name="connsiteY4" fmla="*/ 1298864 h 1476587"/>
                <a:gd name="connsiteX5" fmla="*/ 56325 w 1375971"/>
                <a:gd name="connsiteY5" fmla="*/ 1122218 h 1476587"/>
                <a:gd name="connsiteX6" fmla="*/ 129062 w 1375971"/>
                <a:gd name="connsiteY6" fmla="*/ 935182 h 1476587"/>
                <a:gd name="connsiteX7" fmla="*/ 191407 w 1375971"/>
                <a:gd name="connsiteY7" fmla="*/ 872836 h 1476587"/>
                <a:gd name="connsiteX8" fmla="*/ 232971 w 1375971"/>
                <a:gd name="connsiteY8" fmla="*/ 820882 h 1476587"/>
                <a:gd name="connsiteX9" fmla="*/ 253753 w 1375971"/>
                <a:gd name="connsiteY9" fmla="*/ 789709 h 1476587"/>
                <a:gd name="connsiteX10" fmla="*/ 316098 w 1375971"/>
                <a:gd name="connsiteY10" fmla="*/ 748146 h 1476587"/>
                <a:gd name="connsiteX11" fmla="*/ 347271 w 1375971"/>
                <a:gd name="connsiteY11" fmla="*/ 727364 h 1476587"/>
                <a:gd name="connsiteX12" fmla="*/ 451180 w 1375971"/>
                <a:gd name="connsiteY12" fmla="*/ 696191 h 1476587"/>
                <a:gd name="connsiteX13" fmla="*/ 482353 w 1375971"/>
                <a:gd name="connsiteY13" fmla="*/ 675409 h 1476587"/>
                <a:gd name="connsiteX14" fmla="*/ 461571 w 1375971"/>
                <a:gd name="connsiteY14" fmla="*/ 581891 h 1476587"/>
                <a:gd name="connsiteX15" fmla="*/ 461571 w 1375971"/>
                <a:gd name="connsiteY15" fmla="*/ 311727 h 1476587"/>
                <a:gd name="connsiteX16" fmla="*/ 471962 w 1375971"/>
                <a:gd name="connsiteY16" fmla="*/ 280555 h 1476587"/>
                <a:gd name="connsiteX17" fmla="*/ 503134 w 1375971"/>
                <a:gd name="connsiteY17" fmla="*/ 238991 h 1476587"/>
                <a:gd name="connsiteX18" fmla="*/ 513525 w 1375971"/>
                <a:gd name="connsiteY18" fmla="*/ 207818 h 1476587"/>
                <a:gd name="connsiteX19" fmla="*/ 555089 w 1375971"/>
                <a:gd name="connsiteY19" fmla="*/ 145473 h 1476587"/>
                <a:gd name="connsiteX20" fmla="*/ 575871 w 1375971"/>
                <a:gd name="connsiteY20" fmla="*/ 114300 h 1476587"/>
                <a:gd name="connsiteX21" fmla="*/ 607043 w 1375971"/>
                <a:gd name="connsiteY21" fmla="*/ 51955 h 1476587"/>
                <a:gd name="connsiteX22" fmla="*/ 648607 w 1375971"/>
                <a:gd name="connsiteY22" fmla="*/ 31173 h 1476587"/>
                <a:gd name="connsiteX23" fmla="*/ 710953 w 1375971"/>
                <a:gd name="connsiteY23" fmla="*/ 0 h 1476587"/>
                <a:gd name="connsiteX24" fmla="*/ 825253 w 1375971"/>
                <a:gd name="connsiteY24" fmla="*/ 10391 h 1476587"/>
                <a:gd name="connsiteX25" fmla="*/ 877207 w 1375971"/>
                <a:gd name="connsiteY25" fmla="*/ 20782 h 1476587"/>
                <a:gd name="connsiteX26" fmla="*/ 939553 w 1375971"/>
                <a:gd name="connsiteY26" fmla="*/ 83127 h 1476587"/>
                <a:gd name="connsiteX27" fmla="*/ 1012289 w 1375971"/>
                <a:gd name="connsiteY27" fmla="*/ 176646 h 1476587"/>
                <a:gd name="connsiteX28" fmla="*/ 1033071 w 1375971"/>
                <a:gd name="connsiteY28" fmla="*/ 259773 h 1476587"/>
                <a:gd name="connsiteX29" fmla="*/ 1043462 w 1375971"/>
                <a:gd name="connsiteY29" fmla="*/ 363682 h 1476587"/>
                <a:gd name="connsiteX30" fmla="*/ 1033071 w 1375971"/>
                <a:gd name="connsiteY30" fmla="*/ 529936 h 1476587"/>
                <a:gd name="connsiteX31" fmla="*/ 1001898 w 1375971"/>
                <a:gd name="connsiteY31" fmla="*/ 592282 h 1476587"/>
                <a:gd name="connsiteX32" fmla="*/ 970725 w 1375971"/>
                <a:gd name="connsiteY32" fmla="*/ 654627 h 1476587"/>
                <a:gd name="connsiteX33" fmla="*/ 981116 w 1375971"/>
                <a:gd name="connsiteY33" fmla="*/ 685800 h 1476587"/>
                <a:gd name="connsiteX34" fmla="*/ 1022680 w 1375971"/>
                <a:gd name="connsiteY34" fmla="*/ 696191 h 1476587"/>
                <a:gd name="connsiteX35" fmla="*/ 1053853 w 1375971"/>
                <a:gd name="connsiteY35" fmla="*/ 706582 h 1476587"/>
                <a:gd name="connsiteX36" fmla="*/ 1147371 w 1375971"/>
                <a:gd name="connsiteY36" fmla="*/ 789709 h 1476587"/>
                <a:gd name="connsiteX37" fmla="*/ 1178543 w 1375971"/>
                <a:gd name="connsiteY37" fmla="*/ 810491 h 1476587"/>
                <a:gd name="connsiteX38" fmla="*/ 1199325 w 1375971"/>
                <a:gd name="connsiteY38" fmla="*/ 841664 h 1476587"/>
                <a:gd name="connsiteX39" fmla="*/ 1251280 w 1375971"/>
                <a:gd name="connsiteY39" fmla="*/ 904009 h 1476587"/>
                <a:gd name="connsiteX40" fmla="*/ 1272062 w 1375971"/>
                <a:gd name="connsiteY40" fmla="*/ 976746 h 1476587"/>
                <a:gd name="connsiteX41" fmla="*/ 1303234 w 1375971"/>
                <a:gd name="connsiteY41" fmla="*/ 1070264 h 1476587"/>
                <a:gd name="connsiteX42" fmla="*/ 1313625 w 1375971"/>
                <a:gd name="connsiteY42" fmla="*/ 1101436 h 1476587"/>
                <a:gd name="connsiteX43" fmla="*/ 1334407 w 1375971"/>
                <a:gd name="connsiteY43" fmla="*/ 1184564 h 1476587"/>
                <a:gd name="connsiteX44" fmla="*/ 1355189 w 1375971"/>
                <a:gd name="connsiteY44" fmla="*/ 1246909 h 1476587"/>
                <a:gd name="connsiteX45" fmla="*/ 1375971 w 1375971"/>
                <a:gd name="connsiteY45" fmla="*/ 1371600 h 1476587"/>
                <a:gd name="connsiteX46" fmla="*/ 1344798 w 1375971"/>
                <a:gd name="connsiteY46" fmla="*/ 1392382 h 1476587"/>
                <a:gd name="connsiteX47" fmla="*/ 1240889 w 1375971"/>
                <a:gd name="connsiteY47" fmla="*/ 1381991 h 1476587"/>
                <a:gd name="connsiteX48" fmla="*/ 1053853 w 1375971"/>
                <a:gd name="connsiteY48" fmla="*/ 1371600 h 1476587"/>
                <a:gd name="connsiteX49" fmla="*/ 783689 w 1375971"/>
                <a:gd name="connsiteY49" fmla="*/ 1381991 h 1476587"/>
                <a:gd name="connsiteX50" fmla="*/ 721343 w 1375971"/>
                <a:gd name="connsiteY50" fmla="*/ 1392382 h 1476587"/>
                <a:gd name="connsiteX51" fmla="*/ 669389 w 1375971"/>
                <a:gd name="connsiteY51" fmla="*/ 1402773 h 1476587"/>
                <a:gd name="connsiteX52" fmla="*/ 575871 w 1375971"/>
                <a:gd name="connsiteY52" fmla="*/ 1413164 h 1476587"/>
                <a:gd name="connsiteX0" fmla="*/ 575422 w 1375522"/>
                <a:gd name="connsiteY0" fmla="*/ 1413164 h 1447630"/>
                <a:gd name="connsiteX1" fmla="*/ 513076 w 1375522"/>
                <a:gd name="connsiteY1" fmla="*/ 1423555 h 1447630"/>
                <a:gd name="connsiteX2" fmla="*/ 253304 w 1375522"/>
                <a:gd name="connsiteY2" fmla="*/ 1444336 h 1447630"/>
                <a:gd name="connsiteX3" fmla="*/ 2407 w 1375522"/>
                <a:gd name="connsiteY3" fmla="*/ 1372899 h 1447630"/>
                <a:gd name="connsiteX4" fmla="*/ 24704 w 1375522"/>
                <a:gd name="connsiteY4" fmla="*/ 1298864 h 1447630"/>
                <a:gd name="connsiteX5" fmla="*/ 55876 w 1375522"/>
                <a:gd name="connsiteY5" fmla="*/ 1122218 h 1447630"/>
                <a:gd name="connsiteX6" fmla="*/ 128613 w 1375522"/>
                <a:gd name="connsiteY6" fmla="*/ 935182 h 1447630"/>
                <a:gd name="connsiteX7" fmla="*/ 190958 w 1375522"/>
                <a:gd name="connsiteY7" fmla="*/ 872836 h 1447630"/>
                <a:gd name="connsiteX8" fmla="*/ 232522 w 1375522"/>
                <a:gd name="connsiteY8" fmla="*/ 820882 h 1447630"/>
                <a:gd name="connsiteX9" fmla="*/ 253304 w 1375522"/>
                <a:gd name="connsiteY9" fmla="*/ 789709 h 1447630"/>
                <a:gd name="connsiteX10" fmla="*/ 315649 w 1375522"/>
                <a:gd name="connsiteY10" fmla="*/ 748146 h 1447630"/>
                <a:gd name="connsiteX11" fmla="*/ 346822 w 1375522"/>
                <a:gd name="connsiteY11" fmla="*/ 727364 h 1447630"/>
                <a:gd name="connsiteX12" fmla="*/ 450731 w 1375522"/>
                <a:gd name="connsiteY12" fmla="*/ 696191 h 1447630"/>
                <a:gd name="connsiteX13" fmla="*/ 481904 w 1375522"/>
                <a:gd name="connsiteY13" fmla="*/ 675409 h 1447630"/>
                <a:gd name="connsiteX14" fmla="*/ 461122 w 1375522"/>
                <a:gd name="connsiteY14" fmla="*/ 581891 h 1447630"/>
                <a:gd name="connsiteX15" fmla="*/ 461122 w 1375522"/>
                <a:gd name="connsiteY15" fmla="*/ 311727 h 1447630"/>
                <a:gd name="connsiteX16" fmla="*/ 471513 w 1375522"/>
                <a:gd name="connsiteY16" fmla="*/ 280555 h 1447630"/>
                <a:gd name="connsiteX17" fmla="*/ 502685 w 1375522"/>
                <a:gd name="connsiteY17" fmla="*/ 238991 h 1447630"/>
                <a:gd name="connsiteX18" fmla="*/ 513076 w 1375522"/>
                <a:gd name="connsiteY18" fmla="*/ 207818 h 1447630"/>
                <a:gd name="connsiteX19" fmla="*/ 554640 w 1375522"/>
                <a:gd name="connsiteY19" fmla="*/ 145473 h 1447630"/>
                <a:gd name="connsiteX20" fmla="*/ 575422 w 1375522"/>
                <a:gd name="connsiteY20" fmla="*/ 114300 h 1447630"/>
                <a:gd name="connsiteX21" fmla="*/ 606594 w 1375522"/>
                <a:gd name="connsiteY21" fmla="*/ 51955 h 1447630"/>
                <a:gd name="connsiteX22" fmla="*/ 648158 w 1375522"/>
                <a:gd name="connsiteY22" fmla="*/ 31173 h 1447630"/>
                <a:gd name="connsiteX23" fmla="*/ 710504 w 1375522"/>
                <a:gd name="connsiteY23" fmla="*/ 0 h 1447630"/>
                <a:gd name="connsiteX24" fmla="*/ 824804 w 1375522"/>
                <a:gd name="connsiteY24" fmla="*/ 10391 h 1447630"/>
                <a:gd name="connsiteX25" fmla="*/ 876758 w 1375522"/>
                <a:gd name="connsiteY25" fmla="*/ 20782 h 1447630"/>
                <a:gd name="connsiteX26" fmla="*/ 939104 w 1375522"/>
                <a:gd name="connsiteY26" fmla="*/ 83127 h 1447630"/>
                <a:gd name="connsiteX27" fmla="*/ 1011840 w 1375522"/>
                <a:gd name="connsiteY27" fmla="*/ 176646 h 1447630"/>
                <a:gd name="connsiteX28" fmla="*/ 1032622 w 1375522"/>
                <a:gd name="connsiteY28" fmla="*/ 259773 h 1447630"/>
                <a:gd name="connsiteX29" fmla="*/ 1043013 w 1375522"/>
                <a:gd name="connsiteY29" fmla="*/ 363682 h 1447630"/>
                <a:gd name="connsiteX30" fmla="*/ 1032622 w 1375522"/>
                <a:gd name="connsiteY30" fmla="*/ 529936 h 1447630"/>
                <a:gd name="connsiteX31" fmla="*/ 1001449 w 1375522"/>
                <a:gd name="connsiteY31" fmla="*/ 592282 h 1447630"/>
                <a:gd name="connsiteX32" fmla="*/ 970276 w 1375522"/>
                <a:gd name="connsiteY32" fmla="*/ 654627 h 1447630"/>
                <a:gd name="connsiteX33" fmla="*/ 980667 w 1375522"/>
                <a:gd name="connsiteY33" fmla="*/ 685800 h 1447630"/>
                <a:gd name="connsiteX34" fmla="*/ 1022231 w 1375522"/>
                <a:gd name="connsiteY34" fmla="*/ 696191 h 1447630"/>
                <a:gd name="connsiteX35" fmla="*/ 1053404 w 1375522"/>
                <a:gd name="connsiteY35" fmla="*/ 706582 h 1447630"/>
                <a:gd name="connsiteX36" fmla="*/ 1146922 w 1375522"/>
                <a:gd name="connsiteY36" fmla="*/ 789709 h 1447630"/>
                <a:gd name="connsiteX37" fmla="*/ 1178094 w 1375522"/>
                <a:gd name="connsiteY37" fmla="*/ 810491 h 1447630"/>
                <a:gd name="connsiteX38" fmla="*/ 1198876 w 1375522"/>
                <a:gd name="connsiteY38" fmla="*/ 841664 h 1447630"/>
                <a:gd name="connsiteX39" fmla="*/ 1250831 w 1375522"/>
                <a:gd name="connsiteY39" fmla="*/ 904009 h 1447630"/>
                <a:gd name="connsiteX40" fmla="*/ 1271613 w 1375522"/>
                <a:gd name="connsiteY40" fmla="*/ 976746 h 1447630"/>
                <a:gd name="connsiteX41" fmla="*/ 1302785 w 1375522"/>
                <a:gd name="connsiteY41" fmla="*/ 1070264 h 1447630"/>
                <a:gd name="connsiteX42" fmla="*/ 1313176 w 1375522"/>
                <a:gd name="connsiteY42" fmla="*/ 1101436 h 1447630"/>
                <a:gd name="connsiteX43" fmla="*/ 1333958 w 1375522"/>
                <a:gd name="connsiteY43" fmla="*/ 1184564 h 1447630"/>
                <a:gd name="connsiteX44" fmla="*/ 1354740 w 1375522"/>
                <a:gd name="connsiteY44" fmla="*/ 1246909 h 1447630"/>
                <a:gd name="connsiteX45" fmla="*/ 1375522 w 1375522"/>
                <a:gd name="connsiteY45" fmla="*/ 1371600 h 1447630"/>
                <a:gd name="connsiteX46" fmla="*/ 1344349 w 1375522"/>
                <a:gd name="connsiteY46" fmla="*/ 1392382 h 1447630"/>
                <a:gd name="connsiteX47" fmla="*/ 1240440 w 1375522"/>
                <a:gd name="connsiteY47" fmla="*/ 1381991 h 1447630"/>
                <a:gd name="connsiteX48" fmla="*/ 1053404 w 1375522"/>
                <a:gd name="connsiteY48" fmla="*/ 1371600 h 1447630"/>
                <a:gd name="connsiteX49" fmla="*/ 783240 w 1375522"/>
                <a:gd name="connsiteY49" fmla="*/ 1381991 h 1447630"/>
                <a:gd name="connsiteX50" fmla="*/ 720894 w 1375522"/>
                <a:gd name="connsiteY50" fmla="*/ 1392382 h 1447630"/>
                <a:gd name="connsiteX51" fmla="*/ 668940 w 1375522"/>
                <a:gd name="connsiteY51" fmla="*/ 1402773 h 1447630"/>
                <a:gd name="connsiteX52" fmla="*/ 575422 w 1375522"/>
                <a:gd name="connsiteY52" fmla="*/ 1413164 h 1447630"/>
                <a:gd name="connsiteX0" fmla="*/ 584460 w 1384560"/>
                <a:gd name="connsiteY0" fmla="*/ 1413164 h 1449230"/>
                <a:gd name="connsiteX1" fmla="*/ 522114 w 1384560"/>
                <a:gd name="connsiteY1" fmla="*/ 1423555 h 1449230"/>
                <a:gd name="connsiteX2" fmla="*/ 262342 w 1384560"/>
                <a:gd name="connsiteY2" fmla="*/ 1444336 h 1449230"/>
                <a:gd name="connsiteX3" fmla="*/ 1920 w 1384560"/>
                <a:gd name="connsiteY3" fmla="*/ 1449099 h 1449230"/>
                <a:gd name="connsiteX4" fmla="*/ 33742 w 1384560"/>
                <a:gd name="connsiteY4" fmla="*/ 1298864 h 1449230"/>
                <a:gd name="connsiteX5" fmla="*/ 64914 w 1384560"/>
                <a:gd name="connsiteY5" fmla="*/ 1122218 h 1449230"/>
                <a:gd name="connsiteX6" fmla="*/ 137651 w 1384560"/>
                <a:gd name="connsiteY6" fmla="*/ 935182 h 1449230"/>
                <a:gd name="connsiteX7" fmla="*/ 199996 w 1384560"/>
                <a:gd name="connsiteY7" fmla="*/ 872836 h 1449230"/>
                <a:gd name="connsiteX8" fmla="*/ 241560 w 1384560"/>
                <a:gd name="connsiteY8" fmla="*/ 820882 h 1449230"/>
                <a:gd name="connsiteX9" fmla="*/ 262342 w 1384560"/>
                <a:gd name="connsiteY9" fmla="*/ 789709 h 1449230"/>
                <a:gd name="connsiteX10" fmla="*/ 324687 w 1384560"/>
                <a:gd name="connsiteY10" fmla="*/ 748146 h 1449230"/>
                <a:gd name="connsiteX11" fmla="*/ 355860 w 1384560"/>
                <a:gd name="connsiteY11" fmla="*/ 727364 h 1449230"/>
                <a:gd name="connsiteX12" fmla="*/ 459769 w 1384560"/>
                <a:gd name="connsiteY12" fmla="*/ 696191 h 1449230"/>
                <a:gd name="connsiteX13" fmla="*/ 490942 w 1384560"/>
                <a:gd name="connsiteY13" fmla="*/ 675409 h 1449230"/>
                <a:gd name="connsiteX14" fmla="*/ 470160 w 1384560"/>
                <a:gd name="connsiteY14" fmla="*/ 581891 h 1449230"/>
                <a:gd name="connsiteX15" fmla="*/ 470160 w 1384560"/>
                <a:gd name="connsiteY15" fmla="*/ 311727 h 1449230"/>
                <a:gd name="connsiteX16" fmla="*/ 480551 w 1384560"/>
                <a:gd name="connsiteY16" fmla="*/ 280555 h 1449230"/>
                <a:gd name="connsiteX17" fmla="*/ 511723 w 1384560"/>
                <a:gd name="connsiteY17" fmla="*/ 238991 h 1449230"/>
                <a:gd name="connsiteX18" fmla="*/ 522114 w 1384560"/>
                <a:gd name="connsiteY18" fmla="*/ 207818 h 1449230"/>
                <a:gd name="connsiteX19" fmla="*/ 563678 w 1384560"/>
                <a:gd name="connsiteY19" fmla="*/ 145473 h 1449230"/>
                <a:gd name="connsiteX20" fmla="*/ 584460 w 1384560"/>
                <a:gd name="connsiteY20" fmla="*/ 114300 h 1449230"/>
                <a:gd name="connsiteX21" fmla="*/ 615632 w 1384560"/>
                <a:gd name="connsiteY21" fmla="*/ 51955 h 1449230"/>
                <a:gd name="connsiteX22" fmla="*/ 657196 w 1384560"/>
                <a:gd name="connsiteY22" fmla="*/ 31173 h 1449230"/>
                <a:gd name="connsiteX23" fmla="*/ 719542 w 1384560"/>
                <a:gd name="connsiteY23" fmla="*/ 0 h 1449230"/>
                <a:gd name="connsiteX24" fmla="*/ 833842 w 1384560"/>
                <a:gd name="connsiteY24" fmla="*/ 10391 h 1449230"/>
                <a:gd name="connsiteX25" fmla="*/ 885796 w 1384560"/>
                <a:gd name="connsiteY25" fmla="*/ 20782 h 1449230"/>
                <a:gd name="connsiteX26" fmla="*/ 948142 w 1384560"/>
                <a:gd name="connsiteY26" fmla="*/ 83127 h 1449230"/>
                <a:gd name="connsiteX27" fmla="*/ 1020878 w 1384560"/>
                <a:gd name="connsiteY27" fmla="*/ 176646 h 1449230"/>
                <a:gd name="connsiteX28" fmla="*/ 1041660 w 1384560"/>
                <a:gd name="connsiteY28" fmla="*/ 259773 h 1449230"/>
                <a:gd name="connsiteX29" fmla="*/ 1052051 w 1384560"/>
                <a:gd name="connsiteY29" fmla="*/ 363682 h 1449230"/>
                <a:gd name="connsiteX30" fmla="*/ 1041660 w 1384560"/>
                <a:gd name="connsiteY30" fmla="*/ 529936 h 1449230"/>
                <a:gd name="connsiteX31" fmla="*/ 1010487 w 1384560"/>
                <a:gd name="connsiteY31" fmla="*/ 592282 h 1449230"/>
                <a:gd name="connsiteX32" fmla="*/ 979314 w 1384560"/>
                <a:gd name="connsiteY32" fmla="*/ 654627 h 1449230"/>
                <a:gd name="connsiteX33" fmla="*/ 989705 w 1384560"/>
                <a:gd name="connsiteY33" fmla="*/ 685800 h 1449230"/>
                <a:gd name="connsiteX34" fmla="*/ 1031269 w 1384560"/>
                <a:gd name="connsiteY34" fmla="*/ 696191 h 1449230"/>
                <a:gd name="connsiteX35" fmla="*/ 1062442 w 1384560"/>
                <a:gd name="connsiteY35" fmla="*/ 706582 h 1449230"/>
                <a:gd name="connsiteX36" fmla="*/ 1155960 w 1384560"/>
                <a:gd name="connsiteY36" fmla="*/ 789709 h 1449230"/>
                <a:gd name="connsiteX37" fmla="*/ 1187132 w 1384560"/>
                <a:gd name="connsiteY37" fmla="*/ 810491 h 1449230"/>
                <a:gd name="connsiteX38" fmla="*/ 1207914 w 1384560"/>
                <a:gd name="connsiteY38" fmla="*/ 841664 h 1449230"/>
                <a:gd name="connsiteX39" fmla="*/ 1259869 w 1384560"/>
                <a:gd name="connsiteY39" fmla="*/ 904009 h 1449230"/>
                <a:gd name="connsiteX40" fmla="*/ 1280651 w 1384560"/>
                <a:gd name="connsiteY40" fmla="*/ 976746 h 1449230"/>
                <a:gd name="connsiteX41" fmla="*/ 1311823 w 1384560"/>
                <a:gd name="connsiteY41" fmla="*/ 1070264 h 1449230"/>
                <a:gd name="connsiteX42" fmla="*/ 1322214 w 1384560"/>
                <a:gd name="connsiteY42" fmla="*/ 1101436 h 1449230"/>
                <a:gd name="connsiteX43" fmla="*/ 1342996 w 1384560"/>
                <a:gd name="connsiteY43" fmla="*/ 1184564 h 1449230"/>
                <a:gd name="connsiteX44" fmla="*/ 1363778 w 1384560"/>
                <a:gd name="connsiteY44" fmla="*/ 1246909 h 1449230"/>
                <a:gd name="connsiteX45" fmla="*/ 1384560 w 1384560"/>
                <a:gd name="connsiteY45" fmla="*/ 1371600 h 1449230"/>
                <a:gd name="connsiteX46" fmla="*/ 1353387 w 1384560"/>
                <a:gd name="connsiteY46" fmla="*/ 1392382 h 1449230"/>
                <a:gd name="connsiteX47" fmla="*/ 1249478 w 1384560"/>
                <a:gd name="connsiteY47" fmla="*/ 1381991 h 1449230"/>
                <a:gd name="connsiteX48" fmla="*/ 1062442 w 1384560"/>
                <a:gd name="connsiteY48" fmla="*/ 1371600 h 1449230"/>
                <a:gd name="connsiteX49" fmla="*/ 792278 w 1384560"/>
                <a:gd name="connsiteY49" fmla="*/ 1381991 h 1449230"/>
                <a:gd name="connsiteX50" fmla="*/ 729932 w 1384560"/>
                <a:gd name="connsiteY50" fmla="*/ 1392382 h 1449230"/>
                <a:gd name="connsiteX51" fmla="*/ 677978 w 1384560"/>
                <a:gd name="connsiteY51" fmla="*/ 1402773 h 1449230"/>
                <a:gd name="connsiteX52" fmla="*/ 584460 w 1384560"/>
                <a:gd name="connsiteY52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53657 w 1373303"/>
                <a:gd name="connsiteY5" fmla="*/ 1122218 h 1449230"/>
                <a:gd name="connsiteX6" fmla="*/ 126394 w 1373303"/>
                <a:gd name="connsiteY6" fmla="*/ 935182 h 1449230"/>
                <a:gd name="connsiteX7" fmla="*/ 188739 w 1373303"/>
                <a:gd name="connsiteY7" fmla="*/ 872836 h 1449230"/>
                <a:gd name="connsiteX8" fmla="*/ 230303 w 1373303"/>
                <a:gd name="connsiteY8" fmla="*/ 820882 h 1449230"/>
                <a:gd name="connsiteX9" fmla="*/ 251085 w 1373303"/>
                <a:gd name="connsiteY9" fmla="*/ 789709 h 1449230"/>
                <a:gd name="connsiteX10" fmla="*/ 313430 w 1373303"/>
                <a:gd name="connsiteY10" fmla="*/ 748146 h 1449230"/>
                <a:gd name="connsiteX11" fmla="*/ 344603 w 1373303"/>
                <a:gd name="connsiteY11" fmla="*/ 727364 h 1449230"/>
                <a:gd name="connsiteX12" fmla="*/ 448512 w 1373303"/>
                <a:gd name="connsiteY12" fmla="*/ 696191 h 1449230"/>
                <a:gd name="connsiteX13" fmla="*/ 479685 w 1373303"/>
                <a:gd name="connsiteY13" fmla="*/ 675409 h 1449230"/>
                <a:gd name="connsiteX14" fmla="*/ 458903 w 1373303"/>
                <a:gd name="connsiteY14" fmla="*/ 581891 h 1449230"/>
                <a:gd name="connsiteX15" fmla="*/ 458903 w 1373303"/>
                <a:gd name="connsiteY15" fmla="*/ 311727 h 1449230"/>
                <a:gd name="connsiteX16" fmla="*/ 469294 w 1373303"/>
                <a:gd name="connsiteY16" fmla="*/ 280555 h 1449230"/>
                <a:gd name="connsiteX17" fmla="*/ 500466 w 1373303"/>
                <a:gd name="connsiteY17" fmla="*/ 238991 h 1449230"/>
                <a:gd name="connsiteX18" fmla="*/ 510857 w 1373303"/>
                <a:gd name="connsiteY18" fmla="*/ 207818 h 1449230"/>
                <a:gd name="connsiteX19" fmla="*/ 552421 w 1373303"/>
                <a:gd name="connsiteY19" fmla="*/ 145473 h 1449230"/>
                <a:gd name="connsiteX20" fmla="*/ 573203 w 1373303"/>
                <a:gd name="connsiteY20" fmla="*/ 114300 h 1449230"/>
                <a:gd name="connsiteX21" fmla="*/ 604375 w 1373303"/>
                <a:gd name="connsiteY21" fmla="*/ 51955 h 1449230"/>
                <a:gd name="connsiteX22" fmla="*/ 645939 w 1373303"/>
                <a:gd name="connsiteY22" fmla="*/ 31173 h 1449230"/>
                <a:gd name="connsiteX23" fmla="*/ 708285 w 1373303"/>
                <a:gd name="connsiteY23" fmla="*/ 0 h 1449230"/>
                <a:gd name="connsiteX24" fmla="*/ 822585 w 1373303"/>
                <a:gd name="connsiteY24" fmla="*/ 10391 h 1449230"/>
                <a:gd name="connsiteX25" fmla="*/ 874539 w 1373303"/>
                <a:gd name="connsiteY25" fmla="*/ 20782 h 1449230"/>
                <a:gd name="connsiteX26" fmla="*/ 936885 w 1373303"/>
                <a:gd name="connsiteY26" fmla="*/ 83127 h 1449230"/>
                <a:gd name="connsiteX27" fmla="*/ 1009621 w 1373303"/>
                <a:gd name="connsiteY27" fmla="*/ 176646 h 1449230"/>
                <a:gd name="connsiteX28" fmla="*/ 1030403 w 1373303"/>
                <a:gd name="connsiteY28" fmla="*/ 259773 h 1449230"/>
                <a:gd name="connsiteX29" fmla="*/ 1040794 w 1373303"/>
                <a:gd name="connsiteY29" fmla="*/ 363682 h 1449230"/>
                <a:gd name="connsiteX30" fmla="*/ 1030403 w 1373303"/>
                <a:gd name="connsiteY30" fmla="*/ 529936 h 1449230"/>
                <a:gd name="connsiteX31" fmla="*/ 999230 w 1373303"/>
                <a:gd name="connsiteY31" fmla="*/ 592282 h 1449230"/>
                <a:gd name="connsiteX32" fmla="*/ 968057 w 1373303"/>
                <a:gd name="connsiteY32" fmla="*/ 654627 h 1449230"/>
                <a:gd name="connsiteX33" fmla="*/ 978448 w 1373303"/>
                <a:gd name="connsiteY33" fmla="*/ 685800 h 1449230"/>
                <a:gd name="connsiteX34" fmla="*/ 1020012 w 1373303"/>
                <a:gd name="connsiteY34" fmla="*/ 696191 h 1449230"/>
                <a:gd name="connsiteX35" fmla="*/ 1051185 w 1373303"/>
                <a:gd name="connsiteY35" fmla="*/ 706582 h 1449230"/>
                <a:gd name="connsiteX36" fmla="*/ 1144703 w 1373303"/>
                <a:gd name="connsiteY36" fmla="*/ 789709 h 1449230"/>
                <a:gd name="connsiteX37" fmla="*/ 1175875 w 1373303"/>
                <a:gd name="connsiteY37" fmla="*/ 810491 h 1449230"/>
                <a:gd name="connsiteX38" fmla="*/ 1196657 w 1373303"/>
                <a:gd name="connsiteY38" fmla="*/ 841664 h 1449230"/>
                <a:gd name="connsiteX39" fmla="*/ 1248612 w 1373303"/>
                <a:gd name="connsiteY39" fmla="*/ 904009 h 1449230"/>
                <a:gd name="connsiteX40" fmla="*/ 1269394 w 1373303"/>
                <a:gd name="connsiteY40" fmla="*/ 976746 h 1449230"/>
                <a:gd name="connsiteX41" fmla="*/ 1300566 w 1373303"/>
                <a:gd name="connsiteY41" fmla="*/ 1070264 h 1449230"/>
                <a:gd name="connsiteX42" fmla="*/ 1310957 w 1373303"/>
                <a:gd name="connsiteY42" fmla="*/ 1101436 h 1449230"/>
                <a:gd name="connsiteX43" fmla="*/ 1331739 w 1373303"/>
                <a:gd name="connsiteY43" fmla="*/ 1184564 h 1449230"/>
                <a:gd name="connsiteX44" fmla="*/ 1352521 w 1373303"/>
                <a:gd name="connsiteY44" fmla="*/ 1246909 h 1449230"/>
                <a:gd name="connsiteX45" fmla="*/ 1373303 w 1373303"/>
                <a:gd name="connsiteY45" fmla="*/ 1371600 h 1449230"/>
                <a:gd name="connsiteX46" fmla="*/ 1342130 w 1373303"/>
                <a:gd name="connsiteY46" fmla="*/ 1392382 h 1449230"/>
                <a:gd name="connsiteX47" fmla="*/ 1238221 w 1373303"/>
                <a:gd name="connsiteY47" fmla="*/ 1381991 h 1449230"/>
                <a:gd name="connsiteX48" fmla="*/ 1051185 w 1373303"/>
                <a:gd name="connsiteY48" fmla="*/ 1371600 h 1449230"/>
                <a:gd name="connsiteX49" fmla="*/ 781021 w 1373303"/>
                <a:gd name="connsiteY49" fmla="*/ 1381991 h 1449230"/>
                <a:gd name="connsiteX50" fmla="*/ 718675 w 1373303"/>
                <a:gd name="connsiteY50" fmla="*/ 1392382 h 1449230"/>
                <a:gd name="connsiteX51" fmla="*/ 666721 w 1373303"/>
                <a:gd name="connsiteY51" fmla="*/ 1402773 h 1449230"/>
                <a:gd name="connsiteX52" fmla="*/ 573203 w 1373303"/>
                <a:gd name="connsiteY52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53657 w 1373303"/>
                <a:gd name="connsiteY5" fmla="*/ 1122218 h 1449230"/>
                <a:gd name="connsiteX6" fmla="*/ 126394 w 1373303"/>
                <a:gd name="connsiteY6" fmla="*/ 935182 h 1449230"/>
                <a:gd name="connsiteX7" fmla="*/ 230303 w 1373303"/>
                <a:gd name="connsiteY7" fmla="*/ 820882 h 1449230"/>
                <a:gd name="connsiteX8" fmla="*/ 251085 w 1373303"/>
                <a:gd name="connsiteY8" fmla="*/ 789709 h 1449230"/>
                <a:gd name="connsiteX9" fmla="*/ 313430 w 1373303"/>
                <a:gd name="connsiteY9" fmla="*/ 748146 h 1449230"/>
                <a:gd name="connsiteX10" fmla="*/ 344603 w 1373303"/>
                <a:gd name="connsiteY10" fmla="*/ 727364 h 1449230"/>
                <a:gd name="connsiteX11" fmla="*/ 448512 w 1373303"/>
                <a:gd name="connsiteY11" fmla="*/ 696191 h 1449230"/>
                <a:gd name="connsiteX12" fmla="*/ 479685 w 1373303"/>
                <a:gd name="connsiteY12" fmla="*/ 675409 h 1449230"/>
                <a:gd name="connsiteX13" fmla="*/ 458903 w 1373303"/>
                <a:gd name="connsiteY13" fmla="*/ 581891 h 1449230"/>
                <a:gd name="connsiteX14" fmla="*/ 458903 w 1373303"/>
                <a:gd name="connsiteY14" fmla="*/ 311727 h 1449230"/>
                <a:gd name="connsiteX15" fmla="*/ 469294 w 1373303"/>
                <a:gd name="connsiteY15" fmla="*/ 280555 h 1449230"/>
                <a:gd name="connsiteX16" fmla="*/ 500466 w 1373303"/>
                <a:gd name="connsiteY16" fmla="*/ 238991 h 1449230"/>
                <a:gd name="connsiteX17" fmla="*/ 510857 w 1373303"/>
                <a:gd name="connsiteY17" fmla="*/ 207818 h 1449230"/>
                <a:gd name="connsiteX18" fmla="*/ 552421 w 1373303"/>
                <a:gd name="connsiteY18" fmla="*/ 145473 h 1449230"/>
                <a:gd name="connsiteX19" fmla="*/ 573203 w 1373303"/>
                <a:gd name="connsiteY19" fmla="*/ 114300 h 1449230"/>
                <a:gd name="connsiteX20" fmla="*/ 604375 w 1373303"/>
                <a:gd name="connsiteY20" fmla="*/ 51955 h 1449230"/>
                <a:gd name="connsiteX21" fmla="*/ 645939 w 1373303"/>
                <a:gd name="connsiteY21" fmla="*/ 31173 h 1449230"/>
                <a:gd name="connsiteX22" fmla="*/ 708285 w 1373303"/>
                <a:gd name="connsiteY22" fmla="*/ 0 h 1449230"/>
                <a:gd name="connsiteX23" fmla="*/ 822585 w 1373303"/>
                <a:gd name="connsiteY23" fmla="*/ 10391 h 1449230"/>
                <a:gd name="connsiteX24" fmla="*/ 874539 w 1373303"/>
                <a:gd name="connsiteY24" fmla="*/ 20782 h 1449230"/>
                <a:gd name="connsiteX25" fmla="*/ 936885 w 1373303"/>
                <a:gd name="connsiteY25" fmla="*/ 83127 h 1449230"/>
                <a:gd name="connsiteX26" fmla="*/ 1009621 w 1373303"/>
                <a:gd name="connsiteY26" fmla="*/ 176646 h 1449230"/>
                <a:gd name="connsiteX27" fmla="*/ 1030403 w 1373303"/>
                <a:gd name="connsiteY27" fmla="*/ 259773 h 1449230"/>
                <a:gd name="connsiteX28" fmla="*/ 1040794 w 1373303"/>
                <a:gd name="connsiteY28" fmla="*/ 363682 h 1449230"/>
                <a:gd name="connsiteX29" fmla="*/ 1030403 w 1373303"/>
                <a:gd name="connsiteY29" fmla="*/ 529936 h 1449230"/>
                <a:gd name="connsiteX30" fmla="*/ 999230 w 1373303"/>
                <a:gd name="connsiteY30" fmla="*/ 592282 h 1449230"/>
                <a:gd name="connsiteX31" fmla="*/ 968057 w 1373303"/>
                <a:gd name="connsiteY31" fmla="*/ 654627 h 1449230"/>
                <a:gd name="connsiteX32" fmla="*/ 978448 w 1373303"/>
                <a:gd name="connsiteY32" fmla="*/ 685800 h 1449230"/>
                <a:gd name="connsiteX33" fmla="*/ 1020012 w 1373303"/>
                <a:gd name="connsiteY33" fmla="*/ 696191 h 1449230"/>
                <a:gd name="connsiteX34" fmla="*/ 1051185 w 1373303"/>
                <a:gd name="connsiteY34" fmla="*/ 706582 h 1449230"/>
                <a:gd name="connsiteX35" fmla="*/ 1144703 w 1373303"/>
                <a:gd name="connsiteY35" fmla="*/ 789709 h 1449230"/>
                <a:gd name="connsiteX36" fmla="*/ 1175875 w 1373303"/>
                <a:gd name="connsiteY36" fmla="*/ 810491 h 1449230"/>
                <a:gd name="connsiteX37" fmla="*/ 1196657 w 1373303"/>
                <a:gd name="connsiteY37" fmla="*/ 841664 h 1449230"/>
                <a:gd name="connsiteX38" fmla="*/ 1248612 w 1373303"/>
                <a:gd name="connsiteY38" fmla="*/ 904009 h 1449230"/>
                <a:gd name="connsiteX39" fmla="*/ 1269394 w 1373303"/>
                <a:gd name="connsiteY39" fmla="*/ 976746 h 1449230"/>
                <a:gd name="connsiteX40" fmla="*/ 1300566 w 1373303"/>
                <a:gd name="connsiteY40" fmla="*/ 1070264 h 1449230"/>
                <a:gd name="connsiteX41" fmla="*/ 1310957 w 1373303"/>
                <a:gd name="connsiteY41" fmla="*/ 1101436 h 1449230"/>
                <a:gd name="connsiteX42" fmla="*/ 1331739 w 1373303"/>
                <a:gd name="connsiteY42" fmla="*/ 1184564 h 1449230"/>
                <a:gd name="connsiteX43" fmla="*/ 1352521 w 1373303"/>
                <a:gd name="connsiteY43" fmla="*/ 1246909 h 1449230"/>
                <a:gd name="connsiteX44" fmla="*/ 1373303 w 1373303"/>
                <a:gd name="connsiteY44" fmla="*/ 1371600 h 1449230"/>
                <a:gd name="connsiteX45" fmla="*/ 1342130 w 1373303"/>
                <a:gd name="connsiteY45" fmla="*/ 1392382 h 1449230"/>
                <a:gd name="connsiteX46" fmla="*/ 1238221 w 1373303"/>
                <a:gd name="connsiteY46" fmla="*/ 1381991 h 1449230"/>
                <a:gd name="connsiteX47" fmla="*/ 1051185 w 1373303"/>
                <a:gd name="connsiteY47" fmla="*/ 1371600 h 1449230"/>
                <a:gd name="connsiteX48" fmla="*/ 781021 w 1373303"/>
                <a:gd name="connsiteY48" fmla="*/ 1381991 h 1449230"/>
                <a:gd name="connsiteX49" fmla="*/ 718675 w 1373303"/>
                <a:gd name="connsiteY49" fmla="*/ 1392382 h 1449230"/>
                <a:gd name="connsiteX50" fmla="*/ 666721 w 1373303"/>
                <a:gd name="connsiteY50" fmla="*/ 1402773 h 1449230"/>
                <a:gd name="connsiteX51" fmla="*/ 573203 w 1373303"/>
                <a:gd name="connsiteY51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230303 w 1373303"/>
                <a:gd name="connsiteY6" fmla="*/ 820882 h 1449230"/>
                <a:gd name="connsiteX7" fmla="*/ 251085 w 1373303"/>
                <a:gd name="connsiteY7" fmla="*/ 789709 h 1449230"/>
                <a:gd name="connsiteX8" fmla="*/ 313430 w 1373303"/>
                <a:gd name="connsiteY8" fmla="*/ 748146 h 1449230"/>
                <a:gd name="connsiteX9" fmla="*/ 344603 w 1373303"/>
                <a:gd name="connsiteY9" fmla="*/ 727364 h 1449230"/>
                <a:gd name="connsiteX10" fmla="*/ 448512 w 1373303"/>
                <a:gd name="connsiteY10" fmla="*/ 696191 h 1449230"/>
                <a:gd name="connsiteX11" fmla="*/ 479685 w 1373303"/>
                <a:gd name="connsiteY11" fmla="*/ 675409 h 1449230"/>
                <a:gd name="connsiteX12" fmla="*/ 458903 w 1373303"/>
                <a:gd name="connsiteY12" fmla="*/ 581891 h 1449230"/>
                <a:gd name="connsiteX13" fmla="*/ 458903 w 1373303"/>
                <a:gd name="connsiteY13" fmla="*/ 311727 h 1449230"/>
                <a:gd name="connsiteX14" fmla="*/ 469294 w 1373303"/>
                <a:gd name="connsiteY14" fmla="*/ 280555 h 1449230"/>
                <a:gd name="connsiteX15" fmla="*/ 500466 w 1373303"/>
                <a:gd name="connsiteY15" fmla="*/ 238991 h 1449230"/>
                <a:gd name="connsiteX16" fmla="*/ 510857 w 1373303"/>
                <a:gd name="connsiteY16" fmla="*/ 207818 h 1449230"/>
                <a:gd name="connsiteX17" fmla="*/ 552421 w 1373303"/>
                <a:gd name="connsiteY17" fmla="*/ 145473 h 1449230"/>
                <a:gd name="connsiteX18" fmla="*/ 573203 w 1373303"/>
                <a:gd name="connsiteY18" fmla="*/ 114300 h 1449230"/>
                <a:gd name="connsiteX19" fmla="*/ 604375 w 1373303"/>
                <a:gd name="connsiteY19" fmla="*/ 51955 h 1449230"/>
                <a:gd name="connsiteX20" fmla="*/ 645939 w 1373303"/>
                <a:gd name="connsiteY20" fmla="*/ 31173 h 1449230"/>
                <a:gd name="connsiteX21" fmla="*/ 708285 w 1373303"/>
                <a:gd name="connsiteY21" fmla="*/ 0 h 1449230"/>
                <a:gd name="connsiteX22" fmla="*/ 822585 w 1373303"/>
                <a:gd name="connsiteY22" fmla="*/ 10391 h 1449230"/>
                <a:gd name="connsiteX23" fmla="*/ 874539 w 1373303"/>
                <a:gd name="connsiteY23" fmla="*/ 20782 h 1449230"/>
                <a:gd name="connsiteX24" fmla="*/ 936885 w 1373303"/>
                <a:gd name="connsiteY24" fmla="*/ 83127 h 1449230"/>
                <a:gd name="connsiteX25" fmla="*/ 1009621 w 1373303"/>
                <a:gd name="connsiteY25" fmla="*/ 176646 h 1449230"/>
                <a:gd name="connsiteX26" fmla="*/ 1030403 w 1373303"/>
                <a:gd name="connsiteY26" fmla="*/ 259773 h 1449230"/>
                <a:gd name="connsiteX27" fmla="*/ 1040794 w 1373303"/>
                <a:gd name="connsiteY27" fmla="*/ 363682 h 1449230"/>
                <a:gd name="connsiteX28" fmla="*/ 1030403 w 1373303"/>
                <a:gd name="connsiteY28" fmla="*/ 529936 h 1449230"/>
                <a:gd name="connsiteX29" fmla="*/ 999230 w 1373303"/>
                <a:gd name="connsiteY29" fmla="*/ 592282 h 1449230"/>
                <a:gd name="connsiteX30" fmla="*/ 968057 w 1373303"/>
                <a:gd name="connsiteY30" fmla="*/ 654627 h 1449230"/>
                <a:gd name="connsiteX31" fmla="*/ 978448 w 1373303"/>
                <a:gd name="connsiteY31" fmla="*/ 685800 h 1449230"/>
                <a:gd name="connsiteX32" fmla="*/ 1020012 w 1373303"/>
                <a:gd name="connsiteY32" fmla="*/ 696191 h 1449230"/>
                <a:gd name="connsiteX33" fmla="*/ 1051185 w 1373303"/>
                <a:gd name="connsiteY33" fmla="*/ 706582 h 1449230"/>
                <a:gd name="connsiteX34" fmla="*/ 1144703 w 1373303"/>
                <a:gd name="connsiteY34" fmla="*/ 789709 h 1449230"/>
                <a:gd name="connsiteX35" fmla="*/ 1175875 w 1373303"/>
                <a:gd name="connsiteY35" fmla="*/ 810491 h 1449230"/>
                <a:gd name="connsiteX36" fmla="*/ 1196657 w 1373303"/>
                <a:gd name="connsiteY36" fmla="*/ 841664 h 1449230"/>
                <a:gd name="connsiteX37" fmla="*/ 1248612 w 1373303"/>
                <a:gd name="connsiteY37" fmla="*/ 904009 h 1449230"/>
                <a:gd name="connsiteX38" fmla="*/ 1269394 w 1373303"/>
                <a:gd name="connsiteY38" fmla="*/ 976746 h 1449230"/>
                <a:gd name="connsiteX39" fmla="*/ 1300566 w 1373303"/>
                <a:gd name="connsiteY39" fmla="*/ 1070264 h 1449230"/>
                <a:gd name="connsiteX40" fmla="*/ 1310957 w 1373303"/>
                <a:gd name="connsiteY40" fmla="*/ 1101436 h 1449230"/>
                <a:gd name="connsiteX41" fmla="*/ 1331739 w 1373303"/>
                <a:gd name="connsiteY41" fmla="*/ 1184564 h 1449230"/>
                <a:gd name="connsiteX42" fmla="*/ 1352521 w 1373303"/>
                <a:gd name="connsiteY42" fmla="*/ 1246909 h 1449230"/>
                <a:gd name="connsiteX43" fmla="*/ 1373303 w 1373303"/>
                <a:gd name="connsiteY43" fmla="*/ 1371600 h 1449230"/>
                <a:gd name="connsiteX44" fmla="*/ 1342130 w 1373303"/>
                <a:gd name="connsiteY44" fmla="*/ 1392382 h 1449230"/>
                <a:gd name="connsiteX45" fmla="*/ 1238221 w 1373303"/>
                <a:gd name="connsiteY45" fmla="*/ 1381991 h 1449230"/>
                <a:gd name="connsiteX46" fmla="*/ 1051185 w 1373303"/>
                <a:gd name="connsiteY46" fmla="*/ 1371600 h 1449230"/>
                <a:gd name="connsiteX47" fmla="*/ 781021 w 1373303"/>
                <a:gd name="connsiteY47" fmla="*/ 1381991 h 1449230"/>
                <a:gd name="connsiteX48" fmla="*/ 718675 w 1373303"/>
                <a:gd name="connsiteY48" fmla="*/ 1392382 h 1449230"/>
                <a:gd name="connsiteX49" fmla="*/ 666721 w 1373303"/>
                <a:gd name="connsiteY49" fmla="*/ 1402773 h 1449230"/>
                <a:gd name="connsiteX50" fmla="*/ 573203 w 1373303"/>
                <a:gd name="connsiteY50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251085 w 1373303"/>
                <a:gd name="connsiteY6" fmla="*/ 789709 h 1449230"/>
                <a:gd name="connsiteX7" fmla="*/ 313430 w 1373303"/>
                <a:gd name="connsiteY7" fmla="*/ 748146 h 1449230"/>
                <a:gd name="connsiteX8" fmla="*/ 344603 w 1373303"/>
                <a:gd name="connsiteY8" fmla="*/ 727364 h 1449230"/>
                <a:gd name="connsiteX9" fmla="*/ 448512 w 1373303"/>
                <a:gd name="connsiteY9" fmla="*/ 696191 h 1449230"/>
                <a:gd name="connsiteX10" fmla="*/ 479685 w 1373303"/>
                <a:gd name="connsiteY10" fmla="*/ 675409 h 1449230"/>
                <a:gd name="connsiteX11" fmla="*/ 458903 w 1373303"/>
                <a:gd name="connsiteY11" fmla="*/ 581891 h 1449230"/>
                <a:gd name="connsiteX12" fmla="*/ 458903 w 1373303"/>
                <a:gd name="connsiteY12" fmla="*/ 311727 h 1449230"/>
                <a:gd name="connsiteX13" fmla="*/ 469294 w 1373303"/>
                <a:gd name="connsiteY13" fmla="*/ 280555 h 1449230"/>
                <a:gd name="connsiteX14" fmla="*/ 500466 w 1373303"/>
                <a:gd name="connsiteY14" fmla="*/ 238991 h 1449230"/>
                <a:gd name="connsiteX15" fmla="*/ 510857 w 1373303"/>
                <a:gd name="connsiteY15" fmla="*/ 207818 h 1449230"/>
                <a:gd name="connsiteX16" fmla="*/ 552421 w 1373303"/>
                <a:gd name="connsiteY16" fmla="*/ 145473 h 1449230"/>
                <a:gd name="connsiteX17" fmla="*/ 573203 w 1373303"/>
                <a:gd name="connsiteY17" fmla="*/ 114300 h 1449230"/>
                <a:gd name="connsiteX18" fmla="*/ 604375 w 1373303"/>
                <a:gd name="connsiteY18" fmla="*/ 51955 h 1449230"/>
                <a:gd name="connsiteX19" fmla="*/ 645939 w 1373303"/>
                <a:gd name="connsiteY19" fmla="*/ 31173 h 1449230"/>
                <a:gd name="connsiteX20" fmla="*/ 708285 w 1373303"/>
                <a:gd name="connsiteY20" fmla="*/ 0 h 1449230"/>
                <a:gd name="connsiteX21" fmla="*/ 822585 w 1373303"/>
                <a:gd name="connsiteY21" fmla="*/ 10391 h 1449230"/>
                <a:gd name="connsiteX22" fmla="*/ 874539 w 1373303"/>
                <a:gd name="connsiteY22" fmla="*/ 20782 h 1449230"/>
                <a:gd name="connsiteX23" fmla="*/ 936885 w 1373303"/>
                <a:gd name="connsiteY23" fmla="*/ 83127 h 1449230"/>
                <a:gd name="connsiteX24" fmla="*/ 1009621 w 1373303"/>
                <a:gd name="connsiteY24" fmla="*/ 176646 h 1449230"/>
                <a:gd name="connsiteX25" fmla="*/ 1030403 w 1373303"/>
                <a:gd name="connsiteY25" fmla="*/ 259773 h 1449230"/>
                <a:gd name="connsiteX26" fmla="*/ 1040794 w 1373303"/>
                <a:gd name="connsiteY26" fmla="*/ 363682 h 1449230"/>
                <a:gd name="connsiteX27" fmla="*/ 1030403 w 1373303"/>
                <a:gd name="connsiteY27" fmla="*/ 529936 h 1449230"/>
                <a:gd name="connsiteX28" fmla="*/ 999230 w 1373303"/>
                <a:gd name="connsiteY28" fmla="*/ 592282 h 1449230"/>
                <a:gd name="connsiteX29" fmla="*/ 968057 w 1373303"/>
                <a:gd name="connsiteY29" fmla="*/ 654627 h 1449230"/>
                <a:gd name="connsiteX30" fmla="*/ 978448 w 1373303"/>
                <a:gd name="connsiteY30" fmla="*/ 685800 h 1449230"/>
                <a:gd name="connsiteX31" fmla="*/ 1020012 w 1373303"/>
                <a:gd name="connsiteY31" fmla="*/ 696191 h 1449230"/>
                <a:gd name="connsiteX32" fmla="*/ 1051185 w 1373303"/>
                <a:gd name="connsiteY32" fmla="*/ 706582 h 1449230"/>
                <a:gd name="connsiteX33" fmla="*/ 1144703 w 1373303"/>
                <a:gd name="connsiteY33" fmla="*/ 789709 h 1449230"/>
                <a:gd name="connsiteX34" fmla="*/ 1175875 w 1373303"/>
                <a:gd name="connsiteY34" fmla="*/ 810491 h 1449230"/>
                <a:gd name="connsiteX35" fmla="*/ 1196657 w 1373303"/>
                <a:gd name="connsiteY35" fmla="*/ 841664 h 1449230"/>
                <a:gd name="connsiteX36" fmla="*/ 1248612 w 1373303"/>
                <a:gd name="connsiteY36" fmla="*/ 904009 h 1449230"/>
                <a:gd name="connsiteX37" fmla="*/ 1269394 w 1373303"/>
                <a:gd name="connsiteY37" fmla="*/ 976746 h 1449230"/>
                <a:gd name="connsiteX38" fmla="*/ 1300566 w 1373303"/>
                <a:gd name="connsiteY38" fmla="*/ 1070264 h 1449230"/>
                <a:gd name="connsiteX39" fmla="*/ 1310957 w 1373303"/>
                <a:gd name="connsiteY39" fmla="*/ 1101436 h 1449230"/>
                <a:gd name="connsiteX40" fmla="*/ 1331739 w 1373303"/>
                <a:gd name="connsiteY40" fmla="*/ 1184564 h 1449230"/>
                <a:gd name="connsiteX41" fmla="*/ 1352521 w 1373303"/>
                <a:gd name="connsiteY41" fmla="*/ 1246909 h 1449230"/>
                <a:gd name="connsiteX42" fmla="*/ 1373303 w 1373303"/>
                <a:gd name="connsiteY42" fmla="*/ 1371600 h 1449230"/>
                <a:gd name="connsiteX43" fmla="*/ 1342130 w 1373303"/>
                <a:gd name="connsiteY43" fmla="*/ 1392382 h 1449230"/>
                <a:gd name="connsiteX44" fmla="*/ 1238221 w 1373303"/>
                <a:gd name="connsiteY44" fmla="*/ 1381991 h 1449230"/>
                <a:gd name="connsiteX45" fmla="*/ 1051185 w 1373303"/>
                <a:gd name="connsiteY45" fmla="*/ 1371600 h 1449230"/>
                <a:gd name="connsiteX46" fmla="*/ 781021 w 1373303"/>
                <a:gd name="connsiteY46" fmla="*/ 1381991 h 1449230"/>
                <a:gd name="connsiteX47" fmla="*/ 718675 w 1373303"/>
                <a:gd name="connsiteY47" fmla="*/ 1392382 h 1449230"/>
                <a:gd name="connsiteX48" fmla="*/ 666721 w 1373303"/>
                <a:gd name="connsiteY48" fmla="*/ 1402773 h 1449230"/>
                <a:gd name="connsiteX49" fmla="*/ 573203 w 1373303"/>
                <a:gd name="connsiteY49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13430 w 1373303"/>
                <a:gd name="connsiteY6" fmla="*/ 748146 h 1449230"/>
                <a:gd name="connsiteX7" fmla="*/ 344603 w 1373303"/>
                <a:gd name="connsiteY7" fmla="*/ 727364 h 1449230"/>
                <a:gd name="connsiteX8" fmla="*/ 448512 w 1373303"/>
                <a:gd name="connsiteY8" fmla="*/ 696191 h 1449230"/>
                <a:gd name="connsiteX9" fmla="*/ 479685 w 1373303"/>
                <a:gd name="connsiteY9" fmla="*/ 675409 h 1449230"/>
                <a:gd name="connsiteX10" fmla="*/ 458903 w 1373303"/>
                <a:gd name="connsiteY10" fmla="*/ 581891 h 1449230"/>
                <a:gd name="connsiteX11" fmla="*/ 458903 w 1373303"/>
                <a:gd name="connsiteY11" fmla="*/ 311727 h 1449230"/>
                <a:gd name="connsiteX12" fmla="*/ 469294 w 1373303"/>
                <a:gd name="connsiteY12" fmla="*/ 280555 h 1449230"/>
                <a:gd name="connsiteX13" fmla="*/ 500466 w 1373303"/>
                <a:gd name="connsiteY13" fmla="*/ 238991 h 1449230"/>
                <a:gd name="connsiteX14" fmla="*/ 510857 w 1373303"/>
                <a:gd name="connsiteY14" fmla="*/ 207818 h 1449230"/>
                <a:gd name="connsiteX15" fmla="*/ 552421 w 1373303"/>
                <a:gd name="connsiteY15" fmla="*/ 145473 h 1449230"/>
                <a:gd name="connsiteX16" fmla="*/ 573203 w 1373303"/>
                <a:gd name="connsiteY16" fmla="*/ 114300 h 1449230"/>
                <a:gd name="connsiteX17" fmla="*/ 604375 w 1373303"/>
                <a:gd name="connsiteY17" fmla="*/ 51955 h 1449230"/>
                <a:gd name="connsiteX18" fmla="*/ 645939 w 1373303"/>
                <a:gd name="connsiteY18" fmla="*/ 31173 h 1449230"/>
                <a:gd name="connsiteX19" fmla="*/ 708285 w 1373303"/>
                <a:gd name="connsiteY19" fmla="*/ 0 h 1449230"/>
                <a:gd name="connsiteX20" fmla="*/ 822585 w 1373303"/>
                <a:gd name="connsiteY20" fmla="*/ 10391 h 1449230"/>
                <a:gd name="connsiteX21" fmla="*/ 874539 w 1373303"/>
                <a:gd name="connsiteY21" fmla="*/ 20782 h 1449230"/>
                <a:gd name="connsiteX22" fmla="*/ 936885 w 1373303"/>
                <a:gd name="connsiteY22" fmla="*/ 83127 h 1449230"/>
                <a:gd name="connsiteX23" fmla="*/ 1009621 w 1373303"/>
                <a:gd name="connsiteY23" fmla="*/ 176646 h 1449230"/>
                <a:gd name="connsiteX24" fmla="*/ 1030403 w 1373303"/>
                <a:gd name="connsiteY24" fmla="*/ 259773 h 1449230"/>
                <a:gd name="connsiteX25" fmla="*/ 1040794 w 1373303"/>
                <a:gd name="connsiteY25" fmla="*/ 363682 h 1449230"/>
                <a:gd name="connsiteX26" fmla="*/ 1030403 w 1373303"/>
                <a:gd name="connsiteY26" fmla="*/ 529936 h 1449230"/>
                <a:gd name="connsiteX27" fmla="*/ 999230 w 1373303"/>
                <a:gd name="connsiteY27" fmla="*/ 592282 h 1449230"/>
                <a:gd name="connsiteX28" fmla="*/ 968057 w 1373303"/>
                <a:gd name="connsiteY28" fmla="*/ 654627 h 1449230"/>
                <a:gd name="connsiteX29" fmla="*/ 978448 w 1373303"/>
                <a:gd name="connsiteY29" fmla="*/ 685800 h 1449230"/>
                <a:gd name="connsiteX30" fmla="*/ 1020012 w 1373303"/>
                <a:gd name="connsiteY30" fmla="*/ 696191 h 1449230"/>
                <a:gd name="connsiteX31" fmla="*/ 1051185 w 1373303"/>
                <a:gd name="connsiteY31" fmla="*/ 706582 h 1449230"/>
                <a:gd name="connsiteX32" fmla="*/ 1144703 w 1373303"/>
                <a:gd name="connsiteY32" fmla="*/ 789709 h 1449230"/>
                <a:gd name="connsiteX33" fmla="*/ 1175875 w 1373303"/>
                <a:gd name="connsiteY33" fmla="*/ 810491 h 1449230"/>
                <a:gd name="connsiteX34" fmla="*/ 1196657 w 1373303"/>
                <a:gd name="connsiteY34" fmla="*/ 841664 h 1449230"/>
                <a:gd name="connsiteX35" fmla="*/ 1248612 w 1373303"/>
                <a:gd name="connsiteY35" fmla="*/ 904009 h 1449230"/>
                <a:gd name="connsiteX36" fmla="*/ 1269394 w 1373303"/>
                <a:gd name="connsiteY36" fmla="*/ 976746 h 1449230"/>
                <a:gd name="connsiteX37" fmla="*/ 1300566 w 1373303"/>
                <a:gd name="connsiteY37" fmla="*/ 1070264 h 1449230"/>
                <a:gd name="connsiteX38" fmla="*/ 1310957 w 1373303"/>
                <a:gd name="connsiteY38" fmla="*/ 1101436 h 1449230"/>
                <a:gd name="connsiteX39" fmla="*/ 1331739 w 1373303"/>
                <a:gd name="connsiteY39" fmla="*/ 1184564 h 1449230"/>
                <a:gd name="connsiteX40" fmla="*/ 1352521 w 1373303"/>
                <a:gd name="connsiteY40" fmla="*/ 1246909 h 1449230"/>
                <a:gd name="connsiteX41" fmla="*/ 1373303 w 1373303"/>
                <a:gd name="connsiteY41" fmla="*/ 1371600 h 1449230"/>
                <a:gd name="connsiteX42" fmla="*/ 1342130 w 1373303"/>
                <a:gd name="connsiteY42" fmla="*/ 1392382 h 1449230"/>
                <a:gd name="connsiteX43" fmla="*/ 1238221 w 1373303"/>
                <a:gd name="connsiteY43" fmla="*/ 1381991 h 1449230"/>
                <a:gd name="connsiteX44" fmla="*/ 1051185 w 1373303"/>
                <a:gd name="connsiteY44" fmla="*/ 1371600 h 1449230"/>
                <a:gd name="connsiteX45" fmla="*/ 781021 w 1373303"/>
                <a:gd name="connsiteY45" fmla="*/ 1381991 h 1449230"/>
                <a:gd name="connsiteX46" fmla="*/ 718675 w 1373303"/>
                <a:gd name="connsiteY46" fmla="*/ 1392382 h 1449230"/>
                <a:gd name="connsiteX47" fmla="*/ 666721 w 1373303"/>
                <a:gd name="connsiteY47" fmla="*/ 1402773 h 1449230"/>
                <a:gd name="connsiteX48" fmla="*/ 573203 w 1373303"/>
                <a:gd name="connsiteY48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48512 w 1373303"/>
                <a:gd name="connsiteY7" fmla="*/ 696191 h 1449230"/>
                <a:gd name="connsiteX8" fmla="*/ 479685 w 1373303"/>
                <a:gd name="connsiteY8" fmla="*/ 675409 h 1449230"/>
                <a:gd name="connsiteX9" fmla="*/ 458903 w 1373303"/>
                <a:gd name="connsiteY9" fmla="*/ 581891 h 1449230"/>
                <a:gd name="connsiteX10" fmla="*/ 458903 w 1373303"/>
                <a:gd name="connsiteY10" fmla="*/ 311727 h 1449230"/>
                <a:gd name="connsiteX11" fmla="*/ 469294 w 1373303"/>
                <a:gd name="connsiteY11" fmla="*/ 280555 h 1449230"/>
                <a:gd name="connsiteX12" fmla="*/ 500466 w 1373303"/>
                <a:gd name="connsiteY12" fmla="*/ 238991 h 1449230"/>
                <a:gd name="connsiteX13" fmla="*/ 510857 w 1373303"/>
                <a:gd name="connsiteY13" fmla="*/ 207818 h 1449230"/>
                <a:gd name="connsiteX14" fmla="*/ 552421 w 1373303"/>
                <a:gd name="connsiteY14" fmla="*/ 145473 h 1449230"/>
                <a:gd name="connsiteX15" fmla="*/ 573203 w 1373303"/>
                <a:gd name="connsiteY15" fmla="*/ 114300 h 1449230"/>
                <a:gd name="connsiteX16" fmla="*/ 604375 w 1373303"/>
                <a:gd name="connsiteY16" fmla="*/ 51955 h 1449230"/>
                <a:gd name="connsiteX17" fmla="*/ 645939 w 1373303"/>
                <a:gd name="connsiteY17" fmla="*/ 31173 h 1449230"/>
                <a:gd name="connsiteX18" fmla="*/ 708285 w 1373303"/>
                <a:gd name="connsiteY18" fmla="*/ 0 h 1449230"/>
                <a:gd name="connsiteX19" fmla="*/ 822585 w 1373303"/>
                <a:gd name="connsiteY19" fmla="*/ 10391 h 1449230"/>
                <a:gd name="connsiteX20" fmla="*/ 874539 w 1373303"/>
                <a:gd name="connsiteY20" fmla="*/ 20782 h 1449230"/>
                <a:gd name="connsiteX21" fmla="*/ 936885 w 1373303"/>
                <a:gd name="connsiteY21" fmla="*/ 83127 h 1449230"/>
                <a:gd name="connsiteX22" fmla="*/ 1009621 w 1373303"/>
                <a:gd name="connsiteY22" fmla="*/ 176646 h 1449230"/>
                <a:gd name="connsiteX23" fmla="*/ 1030403 w 1373303"/>
                <a:gd name="connsiteY23" fmla="*/ 259773 h 1449230"/>
                <a:gd name="connsiteX24" fmla="*/ 1040794 w 1373303"/>
                <a:gd name="connsiteY24" fmla="*/ 363682 h 1449230"/>
                <a:gd name="connsiteX25" fmla="*/ 1030403 w 1373303"/>
                <a:gd name="connsiteY25" fmla="*/ 529936 h 1449230"/>
                <a:gd name="connsiteX26" fmla="*/ 999230 w 1373303"/>
                <a:gd name="connsiteY26" fmla="*/ 592282 h 1449230"/>
                <a:gd name="connsiteX27" fmla="*/ 968057 w 1373303"/>
                <a:gd name="connsiteY27" fmla="*/ 654627 h 1449230"/>
                <a:gd name="connsiteX28" fmla="*/ 978448 w 1373303"/>
                <a:gd name="connsiteY28" fmla="*/ 685800 h 1449230"/>
                <a:gd name="connsiteX29" fmla="*/ 1020012 w 1373303"/>
                <a:gd name="connsiteY29" fmla="*/ 696191 h 1449230"/>
                <a:gd name="connsiteX30" fmla="*/ 1051185 w 1373303"/>
                <a:gd name="connsiteY30" fmla="*/ 706582 h 1449230"/>
                <a:gd name="connsiteX31" fmla="*/ 1144703 w 1373303"/>
                <a:gd name="connsiteY31" fmla="*/ 789709 h 1449230"/>
                <a:gd name="connsiteX32" fmla="*/ 1175875 w 1373303"/>
                <a:gd name="connsiteY32" fmla="*/ 810491 h 1449230"/>
                <a:gd name="connsiteX33" fmla="*/ 1196657 w 1373303"/>
                <a:gd name="connsiteY33" fmla="*/ 841664 h 1449230"/>
                <a:gd name="connsiteX34" fmla="*/ 1248612 w 1373303"/>
                <a:gd name="connsiteY34" fmla="*/ 904009 h 1449230"/>
                <a:gd name="connsiteX35" fmla="*/ 1269394 w 1373303"/>
                <a:gd name="connsiteY35" fmla="*/ 976746 h 1449230"/>
                <a:gd name="connsiteX36" fmla="*/ 1300566 w 1373303"/>
                <a:gd name="connsiteY36" fmla="*/ 1070264 h 1449230"/>
                <a:gd name="connsiteX37" fmla="*/ 1310957 w 1373303"/>
                <a:gd name="connsiteY37" fmla="*/ 1101436 h 1449230"/>
                <a:gd name="connsiteX38" fmla="*/ 1331739 w 1373303"/>
                <a:gd name="connsiteY38" fmla="*/ 1184564 h 1449230"/>
                <a:gd name="connsiteX39" fmla="*/ 1352521 w 1373303"/>
                <a:gd name="connsiteY39" fmla="*/ 1246909 h 1449230"/>
                <a:gd name="connsiteX40" fmla="*/ 1373303 w 1373303"/>
                <a:gd name="connsiteY40" fmla="*/ 1371600 h 1449230"/>
                <a:gd name="connsiteX41" fmla="*/ 1342130 w 1373303"/>
                <a:gd name="connsiteY41" fmla="*/ 1392382 h 1449230"/>
                <a:gd name="connsiteX42" fmla="*/ 1238221 w 1373303"/>
                <a:gd name="connsiteY42" fmla="*/ 1381991 h 1449230"/>
                <a:gd name="connsiteX43" fmla="*/ 1051185 w 1373303"/>
                <a:gd name="connsiteY43" fmla="*/ 1371600 h 1449230"/>
                <a:gd name="connsiteX44" fmla="*/ 781021 w 1373303"/>
                <a:gd name="connsiteY44" fmla="*/ 1381991 h 1449230"/>
                <a:gd name="connsiteX45" fmla="*/ 718675 w 1373303"/>
                <a:gd name="connsiteY45" fmla="*/ 1392382 h 1449230"/>
                <a:gd name="connsiteX46" fmla="*/ 666721 w 1373303"/>
                <a:gd name="connsiteY46" fmla="*/ 1402773 h 1449230"/>
                <a:gd name="connsiteX47" fmla="*/ 573203 w 1373303"/>
                <a:gd name="connsiteY47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79685 w 1373303"/>
                <a:gd name="connsiteY7" fmla="*/ 675409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469294 w 1373303"/>
                <a:gd name="connsiteY10" fmla="*/ 280555 h 1449230"/>
                <a:gd name="connsiteX11" fmla="*/ 500466 w 1373303"/>
                <a:gd name="connsiteY11" fmla="*/ 238991 h 1449230"/>
                <a:gd name="connsiteX12" fmla="*/ 510857 w 1373303"/>
                <a:gd name="connsiteY12" fmla="*/ 207818 h 1449230"/>
                <a:gd name="connsiteX13" fmla="*/ 552421 w 1373303"/>
                <a:gd name="connsiteY13" fmla="*/ 145473 h 1449230"/>
                <a:gd name="connsiteX14" fmla="*/ 573203 w 1373303"/>
                <a:gd name="connsiteY14" fmla="*/ 114300 h 1449230"/>
                <a:gd name="connsiteX15" fmla="*/ 604375 w 1373303"/>
                <a:gd name="connsiteY15" fmla="*/ 51955 h 1449230"/>
                <a:gd name="connsiteX16" fmla="*/ 645939 w 1373303"/>
                <a:gd name="connsiteY16" fmla="*/ 31173 h 1449230"/>
                <a:gd name="connsiteX17" fmla="*/ 708285 w 1373303"/>
                <a:gd name="connsiteY17" fmla="*/ 0 h 1449230"/>
                <a:gd name="connsiteX18" fmla="*/ 822585 w 1373303"/>
                <a:gd name="connsiteY18" fmla="*/ 10391 h 1449230"/>
                <a:gd name="connsiteX19" fmla="*/ 874539 w 1373303"/>
                <a:gd name="connsiteY19" fmla="*/ 20782 h 1449230"/>
                <a:gd name="connsiteX20" fmla="*/ 936885 w 1373303"/>
                <a:gd name="connsiteY20" fmla="*/ 83127 h 1449230"/>
                <a:gd name="connsiteX21" fmla="*/ 1009621 w 1373303"/>
                <a:gd name="connsiteY21" fmla="*/ 176646 h 1449230"/>
                <a:gd name="connsiteX22" fmla="*/ 1030403 w 1373303"/>
                <a:gd name="connsiteY22" fmla="*/ 259773 h 1449230"/>
                <a:gd name="connsiteX23" fmla="*/ 1040794 w 1373303"/>
                <a:gd name="connsiteY23" fmla="*/ 363682 h 1449230"/>
                <a:gd name="connsiteX24" fmla="*/ 1030403 w 1373303"/>
                <a:gd name="connsiteY24" fmla="*/ 529936 h 1449230"/>
                <a:gd name="connsiteX25" fmla="*/ 999230 w 1373303"/>
                <a:gd name="connsiteY25" fmla="*/ 592282 h 1449230"/>
                <a:gd name="connsiteX26" fmla="*/ 968057 w 1373303"/>
                <a:gd name="connsiteY26" fmla="*/ 654627 h 1449230"/>
                <a:gd name="connsiteX27" fmla="*/ 978448 w 1373303"/>
                <a:gd name="connsiteY27" fmla="*/ 685800 h 1449230"/>
                <a:gd name="connsiteX28" fmla="*/ 1020012 w 1373303"/>
                <a:gd name="connsiteY28" fmla="*/ 696191 h 1449230"/>
                <a:gd name="connsiteX29" fmla="*/ 1051185 w 1373303"/>
                <a:gd name="connsiteY29" fmla="*/ 706582 h 1449230"/>
                <a:gd name="connsiteX30" fmla="*/ 1144703 w 1373303"/>
                <a:gd name="connsiteY30" fmla="*/ 789709 h 1449230"/>
                <a:gd name="connsiteX31" fmla="*/ 1175875 w 1373303"/>
                <a:gd name="connsiteY31" fmla="*/ 810491 h 1449230"/>
                <a:gd name="connsiteX32" fmla="*/ 1196657 w 1373303"/>
                <a:gd name="connsiteY32" fmla="*/ 841664 h 1449230"/>
                <a:gd name="connsiteX33" fmla="*/ 1248612 w 1373303"/>
                <a:gd name="connsiteY33" fmla="*/ 904009 h 1449230"/>
                <a:gd name="connsiteX34" fmla="*/ 1269394 w 1373303"/>
                <a:gd name="connsiteY34" fmla="*/ 976746 h 1449230"/>
                <a:gd name="connsiteX35" fmla="*/ 1300566 w 1373303"/>
                <a:gd name="connsiteY35" fmla="*/ 1070264 h 1449230"/>
                <a:gd name="connsiteX36" fmla="*/ 1310957 w 1373303"/>
                <a:gd name="connsiteY36" fmla="*/ 1101436 h 1449230"/>
                <a:gd name="connsiteX37" fmla="*/ 1331739 w 1373303"/>
                <a:gd name="connsiteY37" fmla="*/ 1184564 h 1449230"/>
                <a:gd name="connsiteX38" fmla="*/ 1352521 w 1373303"/>
                <a:gd name="connsiteY38" fmla="*/ 1246909 h 1449230"/>
                <a:gd name="connsiteX39" fmla="*/ 1373303 w 1373303"/>
                <a:gd name="connsiteY39" fmla="*/ 1371600 h 1449230"/>
                <a:gd name="connsiteX40" fmla="*/ 1342130 w 1373303"/>
                <a:gd name="connsiteY40" fmla="*/ 1392382 h 1449230"/>
                <a:gd name="connsiteX41" fmla="*/ 1238221 w 1373303"/>
                <a:gd name="connsiteY41" fmla="*/ 1381991 h 1449230"/>
                <a:gd name="connsiteX42" fmla="*/ 1051185 w 1373303"/>
                <a:gd name="connsiteY42" fmla="*/ 1371600 h 1449230"/>
                <a:gd name="connsiteX43" fmla="*/ 781021 w 1373303"/>
                <a:gd name="connsiteY43" fmla="*/ 1381991 h 1449230"/>
                <a:gd name="connsiteX44" fmla="*/ 718675 w 1373303"/>
                <a:gd name="connsiteY44" fmla="*/ 1392382 h 1449230"/>
                <a:gd name="connsiteX45" fmla="*/ 666721 w 1373303"/>
                <a:gd name="connsiteY45" fmla="*/ 1402773 h 1449230"/>
                <a:gd name="connsiteX46" fmla="*/ 573203 w 1373303"/>
                <a:gd name="connsiteY46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469294 w 1373303"/>
                <a:gd name="connsiteY10" fmla="*/ 280555 h 1449230"/>
                <a:gd name="connsiteX11" fmla="*/ 500466 w 1373303"/>
                <a:gd name="connsiteY11" fmla="*/ 238991 h 1449230"/>
                <a:gd name="connsiteX12" fmla="*/ 510857 w 1373303"/>
                <a:gd name="connsiteY12" fmla="*/ 207818 h 1449230"/>
                <a:gd name="connsiteX13" fmla="*/ 552421 w 1373303"/>
                <a:gd name="connsiteY13" fmla="*/ 145473 h 1449230"/>
                <a:gd name="connsiteX14" fmla="*/ 573203 w 1373303"/>
                <a:gd name="connsiteY14" fmla="*/ 114300 h 1449230"/>
                <a:gd name="connsiteX15" fmla="*/ 604375 w 1373303"/>
                <a:gd name="connsiteY15" fmla="*/ 51955 h 1449230"/>
                <a:gd name="connsiteX16" fmla="*/ 645939 w 1373303"/>
                <a:gd name="connsiteY16" fmla="*/ 31173 h 1449230"/>
                <a:gd name="connsiteX17" fmla="*/ 708285 w 1373303"/>
                <a:gd name="connsiteY17" fmla="*/ 0 h 1449230"/>
                <a:gd name="connsiteX18" fmla="*/ 822585 w 1373303"/>
                <a:gd name="connsiteY18" fmla="*/ 10391 h 1449230"/>
                <a:gd name="connsiteX19" fmla="*/ 874539 w 1373303"/>
                <a:gd name="connsiteY19" fmla="*/ 20782 h 1449230"/>
                <a:gd name="connsiteX20" fmla="*/ 936885 w 1373303"/>
                <a:gd name="connsiteY20" fmla="*/ 83127 h 1449230"/>
                <a:gd name="connsiteX21" fmla="*/ 1009621 w 1373303"/>
                <a:gd name="connsiteY21" fmla="*/ 176646 h 1449230"/>
                <a:gd name="connsiteX22" fmla="*/ 1030403 w 1373303"/>
                <a:gd name="connsiteY22" fmla="*/ 259773 h 1449230"/>
                <a:gd name="connsiteX23" fmla="*/ 1040794 w 1373303"/>
                <a:gd name="connsiteY23" fmla="*/ 363682 h 1449230"/>
                <a:gd name="connsiteX24" fmla="*/ 1030403 w 1373303"/>
                <a:gd name="connsiteY24" fmla="*/ 529936 h 1449230"/>
                <a:gd name="connsiteX25" fmla="*/ 999230 w 1373303"/>
                <a:gd name="connsiteY25" fmla="*/ 592282 h 1449230"/>
                <a:gd name="connsiteX26" fmla="*/ 968057 w 1373303"/>
                <a:gd name="connsiteY26" fmla="*/ 654627 h 1449230"/>
                <a:gd name="connsiteX27" fmla="*/ 978448 w 1373303"/>
                <a:gd name="connsiteY27" fmla="*/ 685800 h 1449230"/>
                <a:gd name="connsiteX28" fmla="*/ 1020012 w 1373303"/>
                <a:gd name="connsiteY28" fmla="*/ 696191 h 1449230"/>
                <a:gd name="connsiteX29" fmla="*/ 1051185 w 1373303"/>
                <a:gd name="connsiteY29" fmla="*/ 706582 h 1449230"/>
                <a:gd name="connsiteX30" fmla="*/ 1144703 w 1373303"/>
                <a:gd name="connsiteY30" fmla="*/ 789709 h 1449230"/>
                <a:gd name="connsiteX31" fmla="*/ 1175875 w 1373303"/>
                <a:gd name="connsiteY31" fmla="*/ 810491 h 1449230"/>
                <a:gd name="connsiteX32" fmla="*/ 1196657 w 1373303"/>
                <a:gd name="connsiteY32" fmla="*/ 841664 h 1449230"/>
                <a:gd name="connsiteX33" fmla="*/ 1248612 w 1373303"/>
                <a:gd name="connsiteY33" fmla="*/ 904009 h 1449230"/>
                <a:gd name="connsiteX34" fmla="*/ 1269394 w 1373303"/>
                <a:gd name="connsiteY34" fmla="*/ 976746 h 1449230"/>
                <a:gd name="connsiteX35" fmla="*/ 1300566 w 1373303"/>
                <a:gd name="connsiteY35" fmla="*/ 1070264 h 1449230"/>
                <a:gd name="connsiteX36" fmla="*/ 1310957 w 1373303"/>
                <a:gd name="connsiteY36" fmla="*/ 1101436 h 1449230"/>
                <a:gd name="connsiteX37" fmla="*/ 1331739 w 1373303"/>
                <a:gd name="connsiteY37" fmla="*/ 1184564 h 1449230"/>
                <a:gd name="connsiteX38" fmla="*/ 1352521 w 1373303"/>
                <a:gd name="connsiteY38" fmla="*/ 1246909 h 1449230"/>
                <a:gd name="connsiteX39" fmla="*/ 1373303 w 1373303"/>
                <a:gd name="connsiteY39" fmla="*/ 1371600 h 1449230"/>
                <a:gd name="connsiteX40" fmla="*/ 1342130 w 1373303"/>
                <a:gd name="connsiteY40" fmla="*/ 1392382 h 1449230"/>
                <a:gd name="connsiteX41" fmla="*/ 1238221 w 1373303"/>
                <a:gd name="connsiteY41" fmla="*/ 1381991 h 1449230"/>
                <a:gd name="connsiteX42" fmla="*/ 1051185 w 1373303"/>
                <a:gd name="connsiteY42" fmla="*/ 1371600 h 1449230"/>
                <a:gd name="connsiteX43" fmla="*/ 781021 w 1373303"/>
                <a:gd name="connsiteY43" fmla="*/ 1381991 h 1449230"/>
                <a:gd name="connsiteX44" fmla="*/ 718675 w 1373303"/>
                <a:gd name="connsiteY44" fmla="*/ 1392382 h 1449230"/>
                <a:gd name="connsiteX45" fmla="*/ 666721 w 1373303"/>
                <a:gd name="connsiteY45" fmla="*/ 1402773 h 1449230"/>
                <a:gd name="connsiteX46" fmla="*/ 573203 w 1373303"/>
                <a:gd name="connsiteY46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500466 w 1373303"/>
                <a:gd name="connsiteY10" fmla="*/ 238991 h 1449230"/>
                <a:gd name="connsiteX11" fmla="*/ 510857 w 1373303"/>
                <a:gd name="connsiteY11" fmla="*/ 207818 h 1449230"/>
                <a:gd name="connsiteX12" fmla="*/ 552421 w 1373303"/>
                <a:gd name="connsiteY12" fmla="*/ 145473 h 1449230"/>
                <a:gd name="connsiteX13" fmla="*/ 573203 w 1373303"/>
                <a:gd name="connsiteY13" fmla="*/ 114300 h 1449230"/>
                <a:gd name="connsiteX14" fmla="*/ 604375 w 1373303"/>
                <a:gd name="connsiteY14" fmla="*/ 51955 h 1449230"/>
                <a:gd name="connsiteX15" fmla="*/ 645939 w 1373303"/>
                <a:gd name="connsiteY15" fmla="*/ 31173 h 1449230"/>
                <a:gd name="connsiteX16" fmla="*/ 708285 w 1373303"/>
                <a:gd name="connsiteY16" fmla="*/ 0 h 1449230"/>
                <a:gd name="connsiteX17" fmla="*/ 822585 w 1373303"/>
                <a:gd name="connsiteY17" fmla="*/ 10391 h 1449230"/>
                <a:gd name="connsiteX18" fmla="*/ 874539 w 1373303"/>
                <a:gd name="connsiteY18" fmla="*/ 20782 h 1449230"/>
                <a:gd name="connsiteX19" fmla="*/ 936885 w 1373303"/>
                <a:gd name="connsiteY19" fmla="*/ 83127 h 1449230"/>
                <a:gd name="connsiteX20" fmla="*/ 1009621 w 1373303"/>
                <a:gd name="connsiteY20" fmla="*/ 176646 h 1449230"/>
                <a:gd name="connsiteX21" fmla="*/ 1030403 w 1373303"/>
                <a:gd name="connsiteY21" fmla="*/ 259773 h 1449230"/>
                <a:gd name="connsiteX22" fmla="*/ 1040794 w 1373303"/>
                <a:gd name="connsiteY22" fmla="*/ 363682 h 1449230"/>
                <a:gd name="connsiteX23" fmla="*/ 1030403 w 1373303"/>
                <a:gd name="connsiteY23" fmla="*/ 529936 h 1449230"/>
                <a:gd name="connsiteX24" fmla="*/ 999230 w 1373303"/>
                <a:gd name="connsiteY24" fmla="*/ 592282 h 1449230"/>
                <a:gd name="connsiteX25" fmla="*/ 968057 w 1373303"/>
                <a:gd name="connsiteY25" fmla="*/ 654627 h 1449230"/>
                <a:gd name="connsiteX26" fmla="*/ 978448 w 1373303"/>
                <a:gd name="connsiteY26" fmla="*/ 685800 h 1449230"/>
                <a:gd name="connsiteX27" fmla="*/ 1020012 w 1373303"/>
                <a:gd name="connsiteY27" fmla="*/ 696191 h 1449230"/>
                <a:gd name="connsiteX28" fmla="*/ 1051185 w 1373303"/>
                <a:gd name="connsiteY28" fmla="*/ 706582 h 1449230"/>
                <a:gd name="connsiteX29" fmla="*/ 1144703 w 1373303"/>
                <a:gd name="connsiteY29" fmla="*/ 789709 h 1449230"/>
                <a:gd name="connsiteX30" fmla="*/ 1175875 w 1373303"/>
                <a:gd name="connsiteY30" fmla="*/ 810491 h 1449230"/>
                <a:gd name="connsiteX31" fmla="*/ 1196657 w 1373303"/>
                <a:gd name="connsiteY31" fmla="*/ 841664 h 1449230"/>
                <a:gd name="connsiteX32" fmla="*/ 1248612 w 1373303"/>
                <a:gd name="connsiteY32" fmla="*/ 904009 h 1449230"/>
                <a:gd name="connsiteX33" fmla="*/ 1269394 w 1373303"/>
                <a:gd name="connsiteY33" fmla="*/ 976746 h 1449230"/>
                <a:gd name="connsiteX34" fmla="*/ 1300566 w 1373303"/>
                <a:gd name="connsiteY34" fmla="*/ 1070264 h 1449230"/>
                <a:gd name="connsiteX35" fmla="*/ 1310957 w 1373303"/>
                <a:gd name="connsiteY35" fmla="*/ 1101436 h 1449230"/>
                <a:gd name="connsiteX36" fmla="*/ 1331739 w 1373303"/>
                <a:gd name="connsiteY36" fmla="*/ 1184564 h 1449230"/>
                <a:gd name="connsiteX37" fmla="*/ 1352521 w 1373303"/>
                <a:gd name="connsiteY37" fmla="*/ 1246909 h 1449230"/>
                <a:gd name="connsiteX38" fmla="*/ 1373303 w 1373303"/>
                <a:gd name="connsiteY38" fmla="*/ 1371600 h 1449230"/>
                <a:gd name="connsiteX39" fmla="*/ 1342130 w 1373303"/>
                <a:gd name="connsiteY39" fmla="*/ 1392382 h 1449230"/>
                <a:gd name="connsiteX40" fmla="*/ 1238221 w 1373303"/>
                <a:gd name="connsiteY40" fmla="*/ 1381991 h 1449230"/>
                <a:gd name="connsiteX41" fmla="*/ 1051185 w 1373303"/>
                <a:gd name="connsiteY41" fmla="*/ 1371600 h 1449230"/>
                <a:gd name="connsiteX42" fmla="*/ 781021 w 1373303"/>
                <a:gd name="connsiteY42" fmla="*/ 1381991 h 1449230"/>
                <a:gd name="connsiteX43" fmla="*/ 718675 w 1373303"/>
                <a:gd name="connsiteY43" fmla="*/ 1392382 h 1449230"/>
                <a:gd name="connsiteX44" fmla="*/ 666721 w 1373303"/>
                <a:gd name="connsiteY44" fmla="*/ 1402773 h 1449230"/>
                <a:gd name="connsiteX45" fmla="*/ 573203 w 1373303"/>
                <a:gd name="connsiteY45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510857 w 1373303"/>
                <a:gd name="connsiteY10" fmla="*/ 207818 h 1449230"/>
                <a:gd name="connsiteX11" fmla="*/ 552421 w 1373303"/>
                <a:gd name="connsiteY11" fmla="*/ 145473 h 1449230"/>
                <a:gd name="connsiteX12" fmla="*/ 573203 w 1373303"/>
                <a:gd name="connsiteY12" fmla="*/ 114300 h 1449230"/>
                <a:gd name="connsiteX13" fmla="*/ 604375 w 1373303"/>
                <a:gd name="connsiteY13" fmla="*/ 51955 h 1449230"/>
                <a:gd name="connsiteX14" fmla="*/ 645939 w 1373303"/>
                <a:gd name="connsiteY14" fmla="*/ 31173 h 1449230"/>
                <a:gd name="connsiteX15" fmla="*/ 708285 w 1373303"/>
                <a:gd name="connsiteY15" fmla="*/ 0 h 1449230"/>
                <a:gd name="connsiteX16" fmla="*/ 822585 w 1373303"/>
                <a:gd name="connsiteY16" fmla="*/ 10391 h 1449230"/>
                <a:gd name="connsiteX17" fmla="*/ 874539 w 1373303"/>
                <a:gd name="connsiteY17" fmla="*/ 20782 h 1449230"/>
                <a:gd name="connsiteX18" fmla="*/ 936885 w 1373303"/>
                <a:gd name="connsiteY18" fmla="*/ 83127 h 1449230"/>
                <a:gd name="connsiteX19" fmla="*/ 1009621 w 1373303"/>
                <a:gd name="connsiteY19" fmla="*/ 176646 h 1449230"/>
                <a:gd name="connsiteX20" fmla="*/ 1030403 w 1373303"/>
                <a:gd name="connsiteY20" fmla="*/ 259773 h 1449230"/>
                <a:gd name="connsiteX21" fmla="*/ 1040794 w 1373303"/>
                <a:gd name="connsiteY21" fmla="*/ 363682 h 1449230"/>
                <a:gd name="connsiteX22" fmla="*/ 1030403 w 1373303"/>
                <a:gd name="connsiteY22" fmla="*/ 529936 h 1449230"/>
                <a:gd name="connsiteX23" fmla="*/ 999230 w 1373303"/>
                <a:gd name="connsiteY23" fmla="*/ 592282 h 1449230"/>
                <a:gd name="connsiteX24" fmla="*/ 968057 w 1373303"/>
                <a:gd name="connsiteY24" fmla="*/ 654627 h 1449230"/>
                <a:gd name="connsiteX25" fmla="*/ 978448 w 1373303"/>
                <a:gd name="connsiteY25" fmla="*/ 685800 h 1449230"/>
                <a:gd name="connsiteX26" fmla="*/ 1020012 w 1373303"/>
                <a:gd name="connsiteY26" fmla="*/ 696191 h 1449230"/>
                <a:gd name="connsiteX27" fmla="*/ 1051185 w 1373303"/>
                <a:gd name="connsiteY27" fmla="*/ 706582 h 1449230"/>
                <a:gd name="connsiteX28" fmla="*/ 1144703 w 1373303"/>
                <a:gd name="connsiteY28" fmla="*/ 789709 h 1449230"/>
                <a:gd name="connsiteX29" fmla="*/ 1175875 w 1373303"/>
                <a:gd name="connsiteY29" fmla="*/ 810491 h 1449230"/>
                <a:gd name="connsiteX30" fmla="*/ 1196657 w 1373303"/>
                <a:gd name="connsiteY30" fmla="*/ 841664 h 1449230"/>
                <a:gd name="connsiteX31" fmla="*/ 1248612 w 1373303"/>
                <a:gd name="connsiteY31" fmla="*/ 904009 h 1449230"/>
                <a:gd name="connsiteX32" fmla="*/ 1269394 w 1373303"/>
                <a:gd name="connsiteY32" fmla="*/ 976746 h 1449230"/>
                <a:gd name="connsiteX33" fmla="*/ 1300566 w 1373303"/>
                <a:gd name="connsiteY33" fmla="*/ 1070264 h 1449230"/>
                <a:gd name="connsiteX34" fmla="*/ 1310957 w 1373303"/>
                <a:gd name="connsiteY34" fmla="*/ 1101436 h 1449230"/>
                <a:gd name="connsiteX35" fmla="*/ 1331739 w 1373303"/>
                <a:gd name="connsiteY35" fmla="*/ 1184564 h 1449230"/>
                <a:gd name="connsiteX36" fmla="*/ 1352521 w 1373303"/>
                <a:gd name="connsiteY36" fmla="*/ 1246909 h 1449230"/>
                <a:gd name="connsiteX37" fmla="*/ 1373303 w 1373303"/>
                <a:gd name="connsiteY37" fmla="*/ 1371600 h 1449230"/>
                <a:gd name="connsiteX38" fmla="*/ 1342130 w 1373303"/>
                <a:gd name="connsiteY38" fmla="*/ 1392382 h 1449230"/>
                <a:gd name="connsiteX39" fmla="*/ 1238221 w 1373303"/>
                <a:gd name="connsiteY39" fmla="*/ 1381991 h 1449230"/>
                <a:gd name="connsiteX40" fmla="*/ 1051185 w 1373303"/>
                <a:gd name="connsiteY40" fmla="*/ 1371600 h 1449230"/>
                <a:gd name="connsiteX41" fmla="*/ 781021 w 1373303"/>
                <a:gd name="connsiteY41" fmla="*/ 1381991 h 1449230"/>
                <a:gd name="connsiteX42" fmla="*/ 718675 w 1373303"/>
                <a:gd name="connsiteY42" fmla="*/ 1392382 h 1449230"/>
                <a:gd name="connsiteX43" fmla="*/ 666721 w 1373303"/>
                <a:gd name="connsiteY43" fmla="*/ 1402773 h 1449230"/>
                <a:gd name="connsiteX44" fmla="*/ 573203 w 1373303"/>
                <a:gd name="connsiteY44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552421 w 1373303"/>
                <a:gd name="connsiteY10" fmla="*/ 145473 h 1449230"/>
                <a:gd name="connsiteX11" fmla="*/ 573203 w 1373303"/>
                <a:gd name="connsiteY11" fmla="*/ 114300 h 1449230"/>
                <a:gd name="connsiteX12" fmla="*/ 604375 w 1373303"/>
                <a:gd name="connsiteY12" fmla="*/ 51955 h 1449230"/>
                <a:gd name="connsiteX13" fmla="*/ 645939 w 1373303"/>
                <a:gd name="connsiteY13" fmla="*/ 31173 h 1449230"/>
                <a:gd name="connsiteX14" fmla="*/ 708285 w 1373303"/>
                <a:gd name="connsiteY14" fmla="*/ 0 h 1449230"/>
                <a:gd name="connsiteX15" fmla="*/ 822585 w 1373303"/>
                <a:gd name="connsiteY15" fmla="*/ 10391 h 1449230"/>
                <a:gd name="connsiteX16" fmla="*/ 874539 w 1373303"/>
                <a:gd name="connsiteY16" fmla="*/ 20782 h 1449230"/>
                <a:gd name="connsiteX17" fmla="*/ 936885 w 1373303"/>
                <a:gd name="connsiteY17" fmla="*/ 83127 h 1449230"/>
                <a:gd name="connsiteX18" fmla="*/ 1009621 w 1373303"/>
                <a:gd name="connsiteY18" fmla="*/ 176646 h 1449230"/>
                <a:gd name="connsiteX19" fmla="*/ 1030403 w 1373303"/>
                <a:gd name="connsiteY19" fmla="*/ 259773 h 1449230"/>
                <a:gd name="connsiteX20" fmla="*/ 1040794 w 1373303"/>
                <a:gd name="connsiteY20" fmla="*/ 363682 h 1449230"/>
                <a:gd name="connsiteX21" fmla="*/ 1030403 w 1373303"/>
                <a:gd name="connsiteY21" fmla="*/ 529936 h 1449230"/>
                <a:gd name="connsiteX22" fmla="*/ 999230 w 1373303"/>
                <a:gd name="connsiteY22" fmla="*/ 592282 h 1449230"/>
                <a:gd name="connsiteX23" fmla="*/ 968057 w 1373303"/>
                <a:gd name="connsiteY23" fmla="*/ 654627 h 1449230"/>
                <a:gd name="connsiteX24" fmla="*/ 978448 w 1373303"/>
                <a:gd name="connsiteY24" fmla="*/ 685800 h 1449230"/>
                <a:gd name="connsiteX25" fmla="*/ 1020012 w 1373303"/>
                <a:gd name="connsiteY25" fmla="*/ 696191 h 1449230"/>
                <a:gd name="connsiteX26" fmla="*/ 1051185 w 1373303"/>
                <a:gd name="connsiteY26" fmla="*/ 706582 h 1449230"/>
                <a:gd name="connsiteX27" fmla="*/ 1144703 w 1373303"/>
                <a:gd name="connsiteY27" fmla="*/ 789709 h 1449230"/>
                <a:gd name="connsiteX28" fmla="*/ 1175875 w 1373303"/>
                <a:gd name="connsiteY28" fmla="*/ 810491 h 1449230"/>
                <a:gd name="connsiteX29" fmla="*/ 1196657 w 1373303"/>
                <a:gd name="connsiteY29" fmla="*/ 841664 h 1449230"/>
                <a:gd name="connsiteX30" fmla="*/ 1248612 w 1373303"/>
                <a:gd name="connsiteY30" fmla="*/ 904009 h 1449230"/>
                <a:gd name="connsiteX31" fmla="*/ 1269394 w 1373303"/>
                <a:gd name="connsiteY31" fmla="*/ 976746 h 1449230"/>
                <a:gd name="connsiteX32" fmla="*/ 1300566 w 1373303"/>
                <a:gd name="connsiteY32" fmla="*/ 1070264 h 1449230"/>
                <a:gd name="connsiteX33" fmla="*/ 1310957 w 1373303"/>
                <a:gd name="connsiteY33" fmla="*/ 1101436 h 1449230"/>
                <a:gd name="connsiteX34" fmla="*/ 1331739 w 1373303"/>
                <a:gd name="connsiteY34" fmla="*/ 1184564 h 1449230"/>
                <a:gd name="connsiteX35" fmla="*/ 1352521 w 1373303"/>
                <a:gd name="connsiteY35" fmla="*/ 1246909 h 1449230"/>
                <a:gd name="connsiteX36" fmla="*/ 1373303 w 1373303"/>
                <a:gd name="connsiteY36" fmla="*/ 1371600 h 1449230"/>
                <a:gd name="connsiteX37" fmla="*/ 1342130 w 1373303"/>
                <a:gd name="connsiteY37" fmla="*/ 1392382 h 1449230"/>
                <a:gd name="connsiteX38" fmla="*/ 1238221 w 1373303"/>
                <a:gd name="connsiteY38" fmla="*/ 1381991 h 1449230"/>
                <a:gd name="connsiteX39" fmla="*/ 1051185 w 1373303"/>
                <a:gd name="connsiteY39" fmla="*/ 1371600 h 1449230"/>
                <a:gd name="connsiteX40" fmla="*/ 781021 w 1373303"/>
                <a:gd name="connsiteY40" fmla="*/ 1381991 h 1449230"/>
                <a:gd name="connsiteX41" fmla="*/ 718675 w 1373303"/>
                <a:gd name="connsiteY41" fmla="*/ 1392382 h 1449230"/>
                <a:gd name="connsiteX42" fmla="*/ 666721 w 1373303"/>
                <a:gd name="connsiteY42" fmla="*/ 1402773 h 1449230"/>
                <a:gd name="connsiteX43" fmla="*/ 573203 w 1373303"/>
                <a:gd name="connsiteY43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573203 w 1373303"/>
                <a:gd name="connsiteY10" fmla="*/ 114300 h 1449230"/>
                <a:gd name="connsiteX11" fmla="*/ 604375 w 1373303"/>
                <a:gd name="connsiteY11" fmla="*/ 51955 h 1449230"/>
                <a:gd name="connsiteX12" fmla="*/ 645939 w 1373303"/>
                <a:gd name="connsiteY12" fmla="*/ 31173 h 1449230"/>
                <a:gd name="connsiteX13" fmla="*/ 708285 w 1373303"/>
                <a:gd name="connsiteY13" fmla="*/ 0 h 1449230"/>
                <a:gd name="connsiteX14" fmla="*/ 822585 w 1373303"/>
                <a:gd name="connsiteY14" fmla="*/ 10391 h 1449230"/>
                <a:gd name="connsiteX15" fmla="*/ 874539 w 1373303"/>
                <a:gd name="connsiteY15" fmla="*/ 20782 h 1449230"/>
                <a:gd name="connsiteX16" fmla="*/ 936885 w 1373303"/>
                <a:gd name="connsiteY16" fmla="*/ 83127 h 1449230"/>
                <a:gd name="connsiteX17" fmla="*/ 1009621 w 1373303"/>
                <a:gd name="connsiteY17" fmla="*/ 176646 h 1449230"/>
                <a:gd name="connsiteX18" fmla="*/ 1030403 w 1373303"/>
                <a:gd name="connsiteY18" fmla="*/ 259773 h 1449230"/>
                <a:gd name="connsiteX19" fmla="*/ 1040794 w 1373303"/>
                <a:gd name="connsiteY19" fmla="*/ 363682 h 1449230"/>
                <a:gd name="connsiteX20" fmla="*/ 1030403 w 1373303"/>
                <a:gd name="connsiteY20" fmla="*/ 529936 h 1449230"/>
                <a:gd name="connsiteX21" fmla="*/ 999230 w 1373303"/>
                <a:gd name="connsiteY21" fmla="*/ 592282 h 1449230"/>
                <a:gd name="connsiteX22" fmla="*/ 968057 w 1373303"/>
                <a:gd name="connsiteY22" fmla="*/ 654627 h 1449230"/>
                <a:gd name="connsiteX23" fmla="*/ 978448 w 1373303"/>
                <a:gd name="connsiteY23" fmla="*/ 685800 h 1449230"/>
                <a:gd name="connsiteX24" fmla="*/ 1020012 w 1373303"/>
                <a:gd name="connsiteY24" fmla="*/ 696191 h 1449230"/>
                <a:gd name="connsiteX25" fmla="*/ 1051185 w 1373303"/>
                <a:gd name="connsiteY25" fmla="*/ 706582 h 1449230"/>
                <a:gd name="connsiteX26" fmla="*/ 1144703 w 1373303"/>
                <a:gd name="connsiteY26" fmla="*/ 789709 h 1449230"/>
                <a:gd name="connsiteX27" fmla="*/ 1175875 w 1373303"/>
                <a:gd name="connsiteY27" fmla="*/ 810491 h 1449230"/>
                <a:gd name="connsiteX28" fmla="*/ 1196657 w 1373303"/>
                <a:gd name="connsiteY28" fmla="*/ 841664 h 1449230"/>
                <a:gd name="connsiteX29" fmla="*/ 1248612 w 1373303"/>
                <a:gd name="connsiteY29" fmla="*/ 904009 h 1449230"/>
                <a:gd name="connsiteX30" fmla="*/ 1269394 w 1373303"/>
                <a:gd name="connsiteY30" fmla="*/ 976746 h 1449230"/>
                <a:gd name="connsiteX31" fmla="*/ 1300566 w 1373303"/>
                <a:gd name="connsiteY31" fmla="*/ 1070264 h 1449230"/>
                <a:gd name="connsiteX32" fmla="*/ 1310957 w 1373303"/>
                <a:gd name="connsiteY32" fmla="*/ 1101436 h 1449230"/>
                <a:gd name="connsiteX33" fmla="*/ 1331739 w 1373303"/>
                <a:gd name="connsiteY33" fmla="*/ 1184564 h 1449230"/>
                <a:gd name="connsiteX34" fmla="*/ 1352521 w 1373303"/>
                <a:gd name="connsiteY34" fmla="*/ 1246909 h 1449230"/>
                <a:gd name="connsiteX35" fmla="*/ 1373303 w 1373303"/>
                <a:gd name="connsiteY35" fmla="*/ 1371600 h 1449230"/>
                <a:gd name="connsiteX36" fmla="*/ 1342130 w 1373303"/>
                <a:gd name="connsiteY36" fmla="*/ 1392382 h 1449230"/>
                <a:gd name="connsiteX37" fmla="*/ 1238221 w 1373303"/>
                <a:gd name="connsiteY37" fmla="*/ 1381991 h 1449230"/>
                <a:gd name="connsiteX38" fmla="*/ 1051185 w 1373303"/>
                <a:gd name="connsiteY38" fmla="*/ 1371600 h 1449230"/>
                <a:gd name="connsiteX39" fmla="*/ 781021 w 1373303"/>
                <a:gd name="connsiteY39" fmla="*/ 1381991 h 1449230"/>
                <a:gd name="connsiteX40" fmla="*/ 718675 w 1373303"/>
                <a:gd name="connsiteY40" fmla="*/ 1392382 h 1449230"/>
                <a:gd name="connsiteX41" fmla="*/ 666721 w 1373303"/>
                <a:gd name="connsiteY41" fmla="*/ 1402773 h 1449230"/>
                <a:gd name="connsiteX42" fmla="*/ 573203 w 1373303"/>
                <a:gd name="connsiteY42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604375 w 1373303"/>
                <a:gd name="connsiteY10" fmla="*/ 51955 h 1449230"/>
                <a:gd name="connsiteX11" fmla="*/ 645939 w 1373303"/>
                <a:gd name="connsiteY11" fmla="*/ 31173 h 1449230"/>
                <a:gd name="connsiteX12" fmla="*/ 708285 w 1373303"/>
                <a:gd name="connsiteY12" fmla="*/ 0 h 1449230"/>
                <a:gd name="connsiteX13" fmla="*/ 822585 w 1373303"/>
                <a:gd name="connsiteY13" fmla="*/ 10391 h 1449230"/>
                <a:gd name="connsiteX14" fmla="*/ 874539 w 1373303"/>
                <a:gd name="connsiteY14" fmla="*/ 20782 h 1449230"/>
                <a:gd name="connsiteX15" fmla="*/ 936885 w 1373303"/>
                <a:gd name="connsiteY15" fmla="*/ 83127 h 1449230"/>
                <a:gd name="connsiteX16" fmla="*/ 1009621 w 1373303"/>
                <a:gd name="connsiteY16" fmla="*/ 176646 h 1449230"/>
                <a:gd name="connsiteX17" fmla="*/ 1030403 w 1373303"/>
                <a:gd name="connsiteY17" fmla="*/ 259773 h 1449230"/>
                <a:gd name="connsiteX18" fmla="*/ 1040794 w 1373303"/>
                <a:gd name="connsiteY18" fmla="*/ 363682 h 1449230"/>
                <a:gd name="connsiteX19" fmla="*/ 1030403 w 1373303"/>
                <a:gd name="connsiteY19" fmla="*/ 529936 h 1449230"/>
                <a:gd name="connsiteX20" fmla="*/ 999230 w 1373303"/>
                <a:gd name="connsiteY20" fmla="*/ 592282 h 1449230"/>
                <a:gd name="connsiteX21" fmla="*/ 968057 w 1373303"/>
                <a:gd name="connsiteY21" fmla="*/ 654627 h 1449230"/>
                <a:gd name="connsiteX22" fmla="*/ 978448 w 1373303"/>
                <a:gd name="connsiteY22" fmla="*/ 685800 h 1449230"/>
                <a:gd name="connsiteX23" fmla="*/ 1020012 w 1373303"/>
                <a:gd name="connsiteY23" fmla="*/ 696191 h 1449230"/>
                <a:gd name="connsiteX24" fmla="*/ 1051185 w 1373303"/>
                <a:gd name="connsiteY24" fmla="*/ 706582 h 1449230"/>
                <a:gd name="connsiteX25" fmla="*/ 1144703 w 1373303"/>
                <a:gd name="connsiteY25" fmla="*/ 789709 h 1449230"/>
                <a:gd name="connsiteX26" fmla="*/ 1175875 w 1373303"/>
                <a:gd name="connsiteY26" fmla="*/ 810491 h 1449230"/>
                <a:gd name="connsiteX27" fmla="*/ 1196657 w 1373303"/>
                <a:gd name="connsiteY27" fmla="*/ 841664 h 1449230"/>
                <a:gd name="connsiteX28" fmla="*/ 1248612 w 1373303"/>
                <a:gd name="connsiteY28" fmla="*/ 904009 h 1449230"/>
                <a:gd name="connsiteX29" fmla="*/ 1269394 w 1373303"/>
                <a:gd name="connsiteY29" fmla="*/ 976746 h 1449230"/>
                <a:gd name="connsiteX30" fmla="*/ 1300566 w 1373303"/>
                <a:gd name="connsiteY30" fmla="*/ 1070264 h 1449230"/>
                <a:gd name="connsiteX31" fmla="*/ 1310957 w 1373303"/>
                <a:gd name="connsiteY31" fmla="*/ 1101436 h 1449230"/>
                <a:gd name="connsiteX32" fmla="*/ 1331739 w 1373303"/>
                <a:gd name="connsiteY32" fmla="*/ 1184564 h 1449230"/>
                <a:gd name="connsiteX33" fmla="*/ 1352521 w 1373303"/>
                <a:gd name="connsiteY33" fmla="*/ 1246909 h 1449230"/>
                <a:gd name="connsiteX34" fmla="*/ 1373303 w 1373303"/>
                <a:gd name="connsiteY34" fmla="*/ 1371600 h 1449230"/>
                <a:gd name="connsiteX35" fmla="*/ 1342130 w 1373303"/>
                <a:gd name="connsiteY35" fmla="*/ 1392382 h 1449230"/>
                <a:gd name="connsiteX36" fmla="*/ 1238221 w 1373303"/>
                <a:gd name="connsiteY36" fmla="*/ 1381991 h 1449230"/>
                <a:gd name="connsiteX37" fmla="*/ 1051185 w 1373303"/>
                <a:gd name="connsiteY37" fmla="*/ 1371600 h 1449230"/>
                <a:gd name="connsiteX38" fmla="*/ 781021 w 1373303"/>
                <a:gd name="connsiteY38" fmla="*/ 1381991 h 1449230"/>
                <a:gd name="connsiteX39" fmla="*/ 718675 w 1373303"/>
                <a:gd name="connsiteY39" fmla="*/ 1392382 h 1449230"/>
                <a:gd name="connsiteX40" fmla="*/ 666721 w 1373303"/>
                <a:gd name="connsiteY40" fmla="*/ 1402773 h 1449230"/>
                <a:gd name="connsiteX41" fmla="*/ 573203 w 1373303"/>
                <a:gd name="connsiteY41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645939 w 1373303"/>
                <a:gd name="connsiteY10" fmla="*/ 31173 h 1449230"/>
                <a:gd name="connsiteX11" fmla="*/ 708285 w 1373303"/>
                <a:gd name="connsiteY11" fmla="*/ 0 h 1449230"/>
                <a:gd name="connsiteX12" fmla="*/ 822585 w 1373303"/>
                <a:gd name="connsiteY12" fmla="*/ 10391 h 1449230"/>
                <a:gd name="connsiteX13" fmla="*/ 874539 w 1373303"/>
                <a:gd name="connsiteY13" fmla="*/ 20782 h 1449230"/>
                <a:gd name="connsiteX14" fmla="*/ 936885 w 1373303"/>
                <a:gd name="connsiteY14" fmla="*/ 83127 h 1449230"/>
                <a:gd name="connsiteX15" fmla="*/ 1009621 w 1373303"/>
                <a:gd name="connsiteY15" fmla="*/ 176646 h 1449230"/>
                <a:gd name="connsiteX16" fmla="*/ 1030403 w 1373303"/>
                <a:gd name="connsiteY16" fmla="*/ 259773 h 1449230"/>
                <a:gd name="connsiteX17" fmla="*/ 1040794 w 1373303"/>
                <a:gd name="connsiteY17" fmla="*/ 363682 h 1449230"/>
                <a:gd name="connsiteX18" fmla="*/ 1030403 w 1373303"/>
                <a:gd name="connsiteY18" fmla="*/ 529936 h 1449230"/>
                <a:gd name="connsiteX19" fmla="*/ 999230 w 1373303"/>
                <a:gd name="connsiteY19" fmla="*/ 592282 h 1449230"/>
                <a:gd name="connsiteX20" fmla="*/ 968057 w 1373303"/>
                <a:gd name="connsiteY20" fmla="*/ 654627 h 1449230"/>
                <a:gd name="connsiteX21" fmla="*/ 978448 w 1373303"/>
                <a:gd name="connsiteY21" fmla="*/ 685800 h 1449230"/>
                <a:gd name="connsiteX22" fmla="*/ 1020012 w 1373303"/>
                <a:gd name="connsiteY22" fmla="*/ 696191 h 1449230"/>
                <a:gd name="connsiteX23" fmla="*/ 1051185 w 1373303"/>
                <a:gd name="connsiteY23" fmla="*/ 706582 h 1449230"/>
                <a:gd name="connsiteX24" fmla="*/ 1144703 w 1373303"/>
                <a:gd name="connsiteY24" fmla="*/ 789709 h 1449230"/>
                <a:gd name="connsiteX25" fmla="*/ 1175875 w 1373303"/>
                <a:gd name="connsiteY25" fmla="*/ 810491 h 1449230"/>
                <a:gd name="connsiteX26" fmla="*/ 1196657 w 1373303"/>
                <a:gd name="connsiteY26" fmla="*/ 841664 h 1449230"/>
                <a:gd name="connsiteX27" fmla="*/ 1248612 w 1373303"/>
                <a:gd name="connsiteY27" fmla="*/ 904009 h 1449230"/>
                <a:gd name="connsiteX28" fmla="*/ 1269394 w 1373303"/>
                <a:gd name="connsiteY28" fmla="*/ 976746 h 1449230"/>
                <a:gd name="connsiteX29" fmla="*/ 1300566 w 1373303"/>
                <a:gd name="connsiteY29" fmla="*/ 1070264 h 1449230"/>
                <a:gd name="connsiteX30" fmla="*/ 1310957 w 1373303"/>
                <a:gd name="connsiteY30" fmla="*/ 1101436 h 1449230"/>
                <a:gd name="connsiteX31" fmla="*/ 1331739 w 1373303"/>
                <a:gd name="connsiteY31" fmla="*/ 1184564 h 1449230"/>
                <a:gd name="connsiteX32" fmla="*/ 1352521 w 1373303"/>
                <a:gd name="connsiteY32" fmla="*/ 1246909 h 1449230"/>
                <a:gd name="connsiteX33" fmla="*/ 1373303 w 1373303"/>
                <a:gd name="connsiteY33" fmla="*/ 1371600 h 1449230"/>
                <a:gd name="connsiteX34" fmla="*/ 1342130 w 1373303"/>
                <a:gd name="connsiteY34" fmla="*/ 1392382 h 1449230"/>
                <a:gd name="connsiteX35" fmla="*/ 1238221 w 1373303"/>
                <a:gd name="connsiteY35" fmla="*/ 1381991 h 1449230"/>
                <a:gd name="connsiteX36" fmla="*/ 1051185 w 1373303"/>
                <a:gd name="connsiteY36" fmla="*/ 1371600 h 1449230"/>
                <a:gd name="connsiteX37" fmla="*/ 781021 w 1373303"/>
                <a:gd name="connsiteY37" fmla="*/ 1381991 h 1449230"/>
                <a:gd name="connsiteX38" fmla="*/ 718675 w 1373303"/>
                <a:gd name="connsiteY38" fmla="*/ 1392382 h 1449230"/>
                <a:gd name="connsiteX39" fmla="*/ 666721 w 1373303"/>
                <a:gd name="connsiteY39" fmla="*/ 1402773 h 1449230"/>
                <a:gd name="connsiteX40" fmla="*/ 573203 w 1373303"/>
                <a:gd name="connsiteY40" fmla="*/ 1413164 h 1449230"/>
                <a:gd name="connsiteX0" fmla="*/ 573203 w 1373303"/>
                <a:gd name="connsiteY0" fmla="*/ 1413164 h 1449230"/>
                <a:gd name="connsiteX1" fmla="*/ 510857 w 1373303"/>
                <a:gd name="connsiteY1" fmla="*/ 1423555 h 1449230"/>
                <a:gd name="connsiteX2" fmla="*/ 251085 w 1373303"/>
                <a:gd name="connsiteY2" fmla="*/ 1444336 h 1449230"/>
                <a:gd name="connsiteX3" fmla="*/ 2569 w 1373303"/>
                <a:gd name="connsiteY3" fmla="*/ 1449099 h 1449230"/>
                <a:gd name="connsiteX4" fmla="*/ 22485 w 1373303"/>
                <a:gd name="connsiteY4" fmla="*/ 1298864 h 1449230"/>
                <a:gd name="connsiteX5" fmla="*/ 126394 w 1373303"/>
                <a:gd name="connsiteY5" fmla="*/ 935182 h 1449230"/>
                <a:gd name="connsiteX6" fmla="*/ 344603 w 1373303"/>
                <a:gd name="connsiteY6" fmla="*/ 727364 h 1449230"/>
                <a:gd name="connsiteX7" fmla="*/ 498735 w 1373303"/>
                <a:gd name="connsiteY7" fmla="*/ 673028 h 1449230"/>
                <a:gd name="connsiteX8" fmla="*/ 458903 w 1373303"/>
                <a:gd name="connsiteY8" fmla="*/ 581891 h 1449230"/>
                <a:gd name="connsiteX9" fmla="*/ 458903 w 1373303"/>
                <a:gd name="connsiteY9" fmla="*/ 311727 h 1449230"/>
                <a:gd name="connsiteX10" fmla="*/ 708285 w 1373303"/>
                <a:gd name="connsiteY10" fmla="*/ 0 h 1449230"/>
                <a:gd name="connsiteX11" fmla="*/ 822585 w 1373303"/>
                <a:gd name="connsiteY11" fmla="*/ 10391 h 1449230"/>
                <a:gd name="connsiteX12" fmla="*/ 874539 w 1373303"/>
                <a:gd name="connsiteY12" fmla="*/ 20782 h 1449230"/>
                <a:gd name="connsiteX13" fmla="*/ 936885 w 1373303"/>
                <a:gd name="connsiteY13" fmla="*/ 83127 h 1449230"/>
                <a:gd name="connsiteX14" fmla="*/ 1009621 w 1373303"/>
                <a:gd name="connsiteY14" fmla="*/ 176646 h 1449230"/>
                <a:gd name="connsiteX15" fmla="*/ 1030403 w 1373303"/>
                <a:gd name="connsiteY15" fmla="*/ 259773 h 1449230"/>
                <a:gd name="connsiteX16" fmla="*/ 1040794 w 1373303"/>
                <a:gd name="connsiteY16" fmla="*/ 363682 h 1449230"/>
                <a:gd name="connsiteX17" fmla="*/ 1030403 w 1373303"/>
                <a:gd name="connsiteY17" fmla="*/ 529936 h 1449230"/>
                <a:gd name="connsiteX18" fmla="*/ 999230 w 1373303"/>
                <a:gd name="connsiteY18" fmla="*/ 592282 h 1449230"/>
                <a:gd name="connsiteX19" fmla="*/ 968057 w 1373303"/>
                <a:gd name="connsiteY19" fmla="*/ 654627 h 1449230"/>
                <a:gd name="connsiteX20" fmla="*/ 978448 w 1373303"/>
                <a:gd name="connsiteY20" fmla="*/ 685800 h 1449230"/>
                <a:gd name="connsiteX21" fmla="*/ 1020012 w 1373303"/>
                <a:gd name="connsiteY21" fmla="*/ 696191 h 1449230"/>
                <a:gd name="connsiteX22" fmla="*/ 1051185 w 1373303"/>
                <a:gd name="connsiteY22" fmla="*/ 706582 h 1449230"/>
                <a:gd name="connsiteX23" fmla="*/ 1144703 w 1373303"/>
                <a:gd name="connsiteY23" fmla="*/ 789709 h 1449230"/>
                <a:gd name="connsiteX24" fmla="*/ 1175875 w 1373303"/>
                <a:gd name="connsiteY24" fmla="*/ 810491 h 1449230"/>
                <a:gd name="connsiteX25" fmla="*/ 1196657 w 1373303"/>
                <a:gd name="connsiteY25" fmla="*/ 841664 h 1449230"/>
                <a:gd name="connsiteX26" fmla="*/ 1248612 w 1373303"/>
                <a:gd name="connsiteY26" fmla="*/ 904009 h 1449230"/>
                <a:gd name="connsiteX27" fmla="*/ 1269394 w 1373303"/>
                <a:gd name="connsiteY27" fmla="*/ 976746 h 1449230"/>
                <a:gd name="connsiteX28" fmla="*/ 1300566 w 1373303"/>
                <a:gd name="connsiteY28" fmla="*/ 1070264 h 1449230"/>
                <a:gd name="connsiteX29" fmla="*/ 1310957 w 1373303"/>
                <a:gd name="connsiteY29" fmla="*/ 1101436 h 1449230"/>
                <a:gd name="connsiteX30" fmla="*/ 1331739 w 1373303"/>
                <a:gd name="connsiteY30" fmla="*/ 1184564 h 1449230"/>
                <a:gd name="connsiteX31" fmla="*/ 1352521 w 1373303"/>
                <a:gd name="connsiteY31" fmla="*/ 1246909 h 1449230"/>
                <a:gd name="connsiteX32" fmla="*/ 1373303 w 1373303"/>
                <a:gd name="connsiteY32" fmla="*/ 1371600 h 1449230"/>
                <a:gd name="connsiteX33" fmla="*/ 1342130 w 1373303"/>
                <a:gd name="connsiteY33" fmla="*/ 1392382 h 1449230"/>
                <a:gd name="connsiteX34" fmla="*/ 1238221 w 1373303"/>
                <a:gd name="connsiteY34" fmla="*/ 1381991 h 1449230"/>
                <a:gd name="connsiteX35" fmla="*/ 1051185 w 1373303"/>
                <a:gd name="connsiteY35" fmla="*/ 1371600 h 1449230"/>
                <a:gd name="connsiteX36" fmla="*/ 781021 w 1373303"/>
                <a:gd name="connsiteY36" fmla="*/ 1381991 h 1449230"/>
                <a:gd name="connsiteX37" fmla="*/ 718675 w 1373303"/>
                <a:gd name="connsiteY37" fmla="*/ 1392382 h 1449230"/>
                <a:gd name="connsiteX38" fmla="*/ 666721 w 1373303"/>
                <a:gd name="connsiteY38" fmla="*/ 1402773 h 1449230"/>
                <a:gd name="connsiteX39" fmla="*/ 573203 w 1373303"/>
                <a:gd name="connsiteY39" fmla="*/ 1413164 h 1449230"/>
                <a:gd name="connsiteX0" fmla="*/ 573203 w 1373303"/>
                <a:gd name="connsiteY0" fmla="*/ 1405383 h 1441449"/>
                <a:gd name="connsiteX1" fmla="*/ 510857 w 1373303"/>
                <a:gd name="connsiteY1" fmla="*/ 1415774 h 1441449"/>
                <a:gd name="connsiteX2" fmla="*/ 251085 w 1373303"/>
                <a:gd name="connsiteY2" fmla="*/ 1436555 h 1441449"/>
                <a:gd name="connsiteX3" fmla="*/ 2569 w 1373303"/>
                <a:gd name="connsiteY3" fmla="*/ 1441318 h 1441449"/>
                <a:gd name="connsiteX4" fmla="*/ 22485 w 1373303"/>
                <a:gd name="connsiteY4" fmla="*/ 1291083 h 1441449"/>
                <a:gd name="connsiteX5" fmla="*/ 126394 w 1373303"/>
                <a:gd name="connsiteY5" fmla="*/ 927401 h 1441449"/>
                <a:gd name="connsiteX6" fmla="*/ 344603 w 1373303"/>
                <a:gd name="connsiteY6" fmla="*/ 719583 h 1441449"/>
                <a:gd name="connsiteX7" fmla="*/ 498735 w 1373303"/>
                <a:gd name="connsiteY7" fmla="*/ 665247 h 1441449"/>
                <a:gd name="connsiteX8" fmla="*/ 458903 w 1373303"/>
                <a:gd name="connsiteY8" fmla="*/ 574110 h 1441449"/>
                <a:gd name="connsiteX9" fmla="*/ 458903 w 1373303"/>
                <a:gd name="connsiteY9" fmla="*/ 303946 h 1441449"/>
                <a:gd name="connsiteX10" fmla="*/ 605892 w 1373303"/>
                <a:gd name="connsiteY10" fmla="*/ 54132 h 1441449"/>
                <a:gd name="connsiteX11" fmla="*/ 822585 w 1373303"/>
                <a:gd name="connsiteY11" fmla="*/ 2610 h 1441449"/>
                <a:gd name="connsiteX12" fmla="*/ 874539 w 1373303"/>
                <a:gd name="connsiteY12" fmla="*/ 13001 h 1441449"/>
                <a:gd name="connsiteX13" fmla="*/ 936885 w 1373303"/>
                <a:gd name="connsiteY13" fmla="*/ 75346 h 1441449"/>
                <a:gd name="connsiteX14" fmla="*/ 1009621 w 1373303"/>
                <a:gd name="connsiteY14" fmla="*/ 168865 h 1441449"/>
                <a:gd name="connsiteX15" fmla="*/ 1030403 w 1373303"/>
                <a:gd name="connsiteY15" fmla="*/ 251992 h 1441449"/>
                <a:gd name="connsiteX16" fmla="*/ 1040794 w 1373303"/>
                <a:gd name="connsiteY16" fmla="*/ 355901 h 1441449"/>
                <a:gd name="connsiteX17" fmla="*/ 1030403 w 1373303"/>
                <a:gd name="connsiteY17" fmla="*/ 522155 h 1441449"/>
                <a:gd name="connsiteX18" fmla="*/ 999230 w 1373303"/>
                <a:gd name="connsiteY18" fmla="*/ 584501 h 1441449"/>
                <a:gd name="connsiteX19" fmla="*/ 968057 w 1373303"/>
                <a:gd name="connsiteY19" fmla="*/ 646846 h 1441449"/>
                <a:gd name="connsiteX20" fmla="*/ 978448 w 1373303"/>
                <a:gd name="connsiteY20" fmla="*/ 678019 h 1441449"/>
                <a:gd name="connsiteX21" fmla="*/ 1020012 w 1373303"/>
                <a:gd name="connsiteY21" fmla="*/ 688410 h 1441449"/>
                <a:gd name="connsiteX22" fmla="*/ 1051185 w 1373303"/>
                <a:gd name="connsiteY22" fmla="*/ 698801 h 1441449"/>
                <a:gd name="connsiteX23" fmla="*/ 1144703 w 1373303"/>
                <a:gd name="connsiteY23" fmla="*/ 781928 h 1441449"/>
                <a:gd name="connsiteX24" fmla="*/ 1175875 w 1373303"/>
                <a:gd name="connsiteY24" fmla="*/ 802710 h 1441449"/>
                <a:gd name="connsiteX25" fmla="*/ 1196657 w 1373303"/>
                <a:gd name="connsiteY25" fmla="*/ 833883 h 1441449"/>
                <a:gd name="connsiteX26" fmla="*/ 1248612 w 1373303"/>
                <a:gd name="connsiteY26" fmla="*/ 896228 h 1441449"/>
                <a:gd name="connsiteX27" fmla="*/ 1269394 w 1373303"/>
                <a:gd name="connsiteY27" fmla="*/ 968965 h 1441449"/>
                <a:gd name="connsiteX28" fmla="*/ 1300566 w 1373303"/>
                <a:gd name="connsiteY28" fmla="*/ 1062483 h 1441449"/>
                <a:gd name="connsiteX29" fmla="*/ 1310957 w 1373303"/>
                <a:gd name="connsiteY29" fmla="*/ 1093655 h 1441449"/>
                <a:gd name="connsiteX30" fmla="*/ 1331739 w 1373303"/>
                <a:gd name="connsiteY30" fmla="*/ 1176783 h 1441449"/>
                <a:gd name="connsiteX31" fmla="*/ 1352521 w 1373303"/>
                <a:gd name="connsiteY31" fmla="*/ 1239128 h 1441449"/>
                <a:gd name="connsiteX32" fmla="*/ 1373303 w 1373303"/>
                <a:gd name="connsiteY32" fmla="*/ 1363819 h 1441449"/>
                <a:gd name="connsiteX33" fmla="*/ 1342130 w 1373303"/>
                <a:gd name="connsiteY33" fmla="*/ 1384601 h 1441449"/>
                <a:gd name="connsiteX34" fmla="*/ 1238221 w 1373303"/>
                <a:gd name="connsiteY34" fmla="*/ 1374210 h 1441449"/>
                <a:gd name="connsiteX35" fmla="*/ 1051185 w 1373303"/>
                <a:gd name="connsiteY35" fmla="*/ 1363819 h 1441449"/>
                <a:gd name="connsiteX36" fmla="*/ 781021 w 1373303"/>
                <a:gd name="connsiteY36" fmla="*/ 1374210 h 1441449"/>
                <a:gd name="connsiteX37" fmla="*/ 718675 w 1373303"/>
                <a:gd name="connsiteY37" fmla="*/ 1384601 h 1441449"/>
                <a:gd name="connsiteX38" fmla="*/ 666721 w 1373303"/>
                <a:gd name="connsiteY38" fmla="*/ 1394992 h 1441449"/>
                <a:gd name="connsiteX39" fmla="*/ 573203 w 1373303"/>
                <a:gd name="connsiteY39" fmla="*/ 1405383 h 1441449"/>
                <a:gd name="connsiteX0" fmla="*/ 573203 w 1373303"/>
                <a:gd name="connsiteY0" fmla="*/ 1404206 h 1440272"/>
                <a:gd name="connsiteX1" fmla="*/ 510857 w 1373303"/>
                <a:gd name="connsiteY1" fmla="*/ 1414597 h 1440272"/>
                <a:gd name="connsiteX2" fmla="*/ 251085 w 1373303"/>
                <a:gd name="connsiteY2" fmla="*/ 1435378 h 1440272"/>
                <a:gd name="connsiteX3" fmla="*/ 2569 w 1373303"/>
                <a:gd name="connsiteY3" fmla="*/ 1440141 h 1440272"/>
                <a:gd name="connsiteX4" fmla="*/ 22485 w 1373303"/>
                <a:gd name="connsiteY4" fmla="*/ 1289906 h 1440272"/>
                <a:gd name="connsiteX5" fmla="*/ 126394 w 1373303"/>
                <a:gd name="connsiteY5" fmla="*/ 926224 h 1440272"/>
                <a:gd name="connsiteX6" fmla="*/ 344603 w 1373303"/>
                <a:gd name="connsiteY6" fmla="*/ 718406 h 1440272"/>
                <a:gd name="connsiteX7" fmla="*/ 498735 w 1373303"/>
                <a:gd name="connsiteY7" fmla="*/ 664070 h 1440272"/>
                <a:gd name="connsiteX8" fmla="*/ 458903 w 1373303"/>
                <a:gd name="connsiteY8" fmla="*/ 572933 h 1440272"/>
                <a:gd name="connsiteX9" fmla="*/ 458903 w 1373303"/>
                <a:gd name="connsiteY9" fmla="*/ 302769 h 1440272"/>
                <a:gd name="connsiteX10" fmla="*/ 608274 w 1373303"/>
                <a:gd name="connsiteY10" fmla="*/ 36286 h 1440272"/>
                <a:gd name="connsiteX11" fmla="*/ 822585 w 1373303"/>
                <a:gd name="connsiteY11" fmla="*/ 1433 h 1440272"/>
                <a:gd name="connsiteX12" fmla="*/ 874539 w 1373303"/>
                <a:gd name="connsiteY12" fmla="*/ 11824 h 1440272"/>
                <a:gd name="connsiteX13" fmla="*/ 936885 w 1373303"/>
                <a:gd name="connsiteY13" fmla="*/ 74169 h 1440272"/>
                <a:gd name="connsiteX14" fmla="*/ 1009621 w 1373303"/>
                <a:gd name="connsiteY14" fmla="*/ 167688 h 1440272"/>
                <a:gd name="connsiteX15" fmla="*/ 1030403 w 1373303"/>
                <a:gd name="connsiteY15" fmla="*/ 250815 h 1440272"/>
                <a:gd name="connsiteX16" fmla="*/ 1040794 w 1373303"/>
                <a:gd name="connsiteY16" fmla="*/ 354724 h 1440272"/>
                <a:gd name="connsiteX17" fmla="*/ 1030403 w 1373303"/>
                <a:gd name="connsiteY17" fmla="*/ 520978 h 1440272"/>
                <a:gd name="connsiteX18" fmla="*/ 999230 w 1373303"/>
                <a:gd name="connsiteY18" fmla="*/ 583324 h 1440272"/>
                <a:gd name="connsiteX19" fmla="*/ 968057 w 1373303"/>
                <a:gd name="connsiteY19" fmla="*/ 645669 h 1440272"/>
                <a:gd name="connsiteX20" fmla="*/ 978448 w 1373303"/>
                <a:gd name="connsiteY20" fmla="*/ 676842 h 1440272"/>
                <a:gd name="connsiteX21" fmla="*/ 1020012 w 1373303"/>
                <a:gd name="connsiteY21" fmla="*/ 687233 h 1440272"/>
                <a:gd name="connsiteX22" fmla="*/ 1051185 w 1373303"/>
                <a:gd name="connsiteY22" fmla="*/ 697624 h 1440272"/>
                <a:gd name="connsiteX23" fmla="*/ 1144703 w 1373303"/>
                <a:gd name="connsiteY23" fmla="*/ 780751 h 1440272"/>
                <a:gd name="connsiteX24" fmla="*/ 1175875 w 1373303"/>
                <a:gd name="connsiteY24" fmla="*/ 801533 h 1440272"/>
                <a:gd name="connsiteX25" fmla="*/ 1196657 w 1373303"/>
                <a:gd name="connsiteY25" fmla="*/ 832706 h 1440272"/>
                <a:gd name="connsiteX26" fmla="*/ 1248612 w 1373303"/>
                <a:gd name="connsiteY26" fmla="*/ 895051 h 1440272"/>
                <a:gd name="connsiteX27" fmla="*/ 1269394 w 1373303"/>
                <a:gd name="connsiteY27" fmla="*/ 967788 h 1440272"/>
                <a:gd name="connsiteX28" fmla="*/ 1300566 w 1373303"/>
                <a:gd name="connsiteY28" fmla="*/ 1061306 h 1440272"/>
                <a:gd name="connsiteX29" fmla="*/ 1310957 w 1373303"/>
                <a:gd name="connsiteY29" fmla="*/ 1092478 h 1440272"/>
                <a:gd name="connsiteX30" fmla="*/ 1331739 w 1373303"/>
                <a:gd name="connsiteY30" fmla="*/ 1175606 h 1440272"/>
                <a:gd name="connsiteX31" fmla="*/ 1352521 w 1373303"/>
                <a:gd name="connsiteY31" fmla="*/ 1237951 h 1440272"/>
                <a:gd name="connsiteX32" fmla="*/ 1373303 w 1373303"/>
                <a:gd name="connsiteY32" fmla="*/ 1362642 h 1440272"/>
                <a:gd name="connsiteX33" fmla="*/ 1342130 w 1373303"/>
                <a:gd name="connsiteY33" fmla="*/ 1383424 h 1440272"/>
                <a:gd name="connsiteX34" fmla="*/ 1238221 w 1373303"/>
                <a:gd name="connsiteY34" fmla="*/ 1373033 h 1440272"/>
                <a:gd name="connsiteX35" fmla="*/ 1051185 w 1373303"/>
                <a:gd name="connsiteY35" fmla="*/ 1362642 h 1440272"/>
                <a:gd name="connsiteX36" fmla="*/ 781021 w 1373303"/>
                <a:gd name="connsiteY36" fmla="*/ 1373033 h 1440272"/>
                <a:gd name="connsiteX37" fmla="*/ 718675 w 1373303"/>
                <a:gd name="connsiteY37" fmla="*/ 1383424 h 1440272"/>
                <a:gd name="connsiteX38" fmla="*/ 666721 w 1373303"/>
                <a:gd name="connsiteY38" fmla="*/ 1393815 h 1440272"/>
                <a:gd name="connsiteX39" fmla="*/ 573203 w 1373303"/>
                <a:gd name="connsiteY39" fmla="*/ 1404206 h 1440272"/>
                <a:gd name="connsiteX0" fmla="*/ 573203 w 1373303"/>
                <a:gd name="connsiteY0" fmla="*/ 1394189 h 1430255"/>
                <a:gd name="connsiteX1" fmla="*/ 510857 w 1373303"/>
                <a:gd name="connsiteY1" fmla="*/ 1404580 h 1430255"/>
                <a:gd name="connsiteX2" fmla="*/ 251085 w 1373303"/>
                <a:gd name="connsiteY2" fmla="*/ 1425361 h 1430255"/>
                <a:gd name="connsiteX3" fmla="*/ 2569 w 1373303"/>
                <a:gd name="connsiteY3" fmla="*/ 1430124 h 1430255"/>
                <a:gd name="connsiteX4" fmla="*/ 22485 w 1373303"/>
                <a:gd name="connsiteY4" fmla="*/ 1279889 h 1430255"/>
                <a:gd name="connsiteX5" fmla="*/ 126394 w 1373303"/>
                <a:gd name="connsiteY5" fmla="*/ 916207 h 1430255"/>
                <a:gd name="connsiteX6" fmla="*/ 344603 w 1373303"/>
                <a:gd name="connsiteY6" fmla="*/ 708389 h 1430255"/>
                <a:gd name="connsiteX7" fmla="*/ 498735 w 1373303"/>
                <a:gd name="connsiteY7" fmla="*/ 654053 h 1430255"/>
                <a:gd name="connsiteX8" fmla="*/ 458903 w 1373303"/>
                <a:gd name="connsiteY8" fmla="*/ 562916 h 1430255"/>
                <a:gd name="connsiteX9" fmla="*/ 458903 w 1373303"/>
                <a:gd name="connsiteY9" fmla="*/ 292752 h 1430255"/>
                <a:gd name="connsiteX10" fmla="*/ 608274 w 1373303"/>
                <a:gd name="connsiteY10" fmla="*/ 26269 h 1430255"/>
                <a:gd name="connsiteX11" fmla="*/ 860685 w 1373303"/>
                <a:gd name="connsiteY11" fmla="*/ 17610 h 1430255"/>
                <a:gd name="connsiteX12" fmla="*/ 874539 w 1373303"/>
                <a:gd name="connsiteY12" fmla="*/ 1807 h 1430255"/>
                <a:gd name="connsiteX13" fmla="*/ 936885 w 1373303"/>
                <a:gd name="connsiteY13" fmla="*/ 64152 h 1430255"/>
                <a:gd name="connsiteX14" fmla="*/ 1009621 w 1373303"/>
                <a:gd name="connsiteY14" fmla="*/ 157671 h 1430255"/>
                <a:gd name="connsiteX15" fmla="*/ 1030403 w 1373303"/>
                <a:gd name="connsiteY15" fmla="*/ 240798 h 1430255"/>
                <a:gd name="connsiteX16" fmla="*/ 1040794 w 1373303"/>
                <a:gd name="connsiteY16" fmla="*/ 344707 h 1430255"/>
                <a:gd name="connsiteX17" fmla="*/ 1030403 w 1373303"/>
                <a:gd name="connsiteY17" fmla="*/ 510961 h 1430255"/>
                <a:gd name="connsiteX18" fmla="*/ 999230 w 1373303"/>
                <a:gd name="connsiteY18" fmla="*/ 573307 h 1430255"/>
                <a:gd name="connsiteX19" fmla="*/ 968057 w 1373303"/>
                <a:gd name="connsiteY19" fmla="*/ 635652 h 1430255"/>
                <a:gd name="connsiteX20" fmla="*/ 978448 w 1373303"/>
                <a:gd name="connsiteY20" fmla="*/ 666825 h 1430255"/>
                <a:gd name="connsiteX21" fmla="*/ 1020012 w 1373303"/>
                <a:gd name="connsiteY21" fmla="*/ 677216 h 1430255"/>
                <a:gd name="connsiteX22" fmla="*/ 1051185 w 1373303"/>
                <a:gd name="connsiteY22" fmla="*/ 687607 h 1430255"/>
                <a:gd name="connsiteX23" fmla="*/ 1144703 w 1373303"/>
                <a:gd name="connsiteY23" fmla="*/ 770734 h 1430255"/>
                <a:gd name="connsiteX24" fmla="*/ 1175875 w 1373303"/>
                <a:gd name="connsiteY24" fmla="*/ 791516 h 1430255"/>
                <a:gd name="connsiteX25" fmla="*/ 1196657 w 1373303"/>
                <a:gd name="connsiteY25" fmla="*/ 822689 h 1430255"/>
                <a:gd name="connsiteX26" fmla="*/ 1248612 w 1373303"/>
                <a:gd name="connsiteY26" fmla="*/ 885034 h 1430255"/>
                <a:gd name="connsiteX27" fmla="*/ 1269394 w 1373303"/>
                <a:gd name="connsiteY27" fmla="*/ 957771 h 1430255"/>
                <a:gd name="connsiteX28" fmla="*/ 1300566 w 1373303"/>
                <a:gd name="connsiteY28" fmla="*/ 1051289 h 1430255"/>
                <a:gd name="connsiteX29" fmla="*/ 1310957 w 1373303"/>
                <a:gd name="connsiteY29" fmla="*/ 1082461 h 1430255"/>
                <a:gd name="connsiteX30" fmla="*/ 1331739 w 1373303"/>
                <a:gd name="connsiteY30" fmla="*/ 1165589 h 1430255"/>
                <a:gd name="connsiteX31" fmla="*/ 1352521 w 1373303"/>
                <a:gd name="connsiteY31" fmla="*/ 1227934 h 1430255"/>
                <a:gd name="connsiteX32" fmla="*/ 1373303 w 1373303"/>
                <a:gd name="connsiteY32" fmla="*/ 1352625 h 1430255"/>
                <a:gd name="connsiteX33" fmla="*/ 1342130 w 1373303"/>
                <a:gd name="connsiteY33" fmla="*/ 1373407 h 1430255"/>
                <a:gd name="connsiteX34" fmla="*/ 1238221 w 1373303"/>
                <a:gd name="connsiteY34" fmla="*/ 1363016 h 1430255"/>
                <a:gd name="connsiteX35" fmla="*/ 1051185 w 1373303"/>
                <a:gd name="connsiteY35" fmla="*/ 1352625 h 1430255"/>
                <a:gd name="connsiteX36" fmla="*/ 781021 w 1373303"/>
                <a:gd name="connsiteY36" fmla="*/ 1363016 h 1430255"/>
                <a:gd name="connsiteX37" fmla="*/ 718675 w 1373303"/>
                <a:gd name="connsiteY37" fmla="*/ 1373407 h 1430255"/>
                <a:gd name="connsiteX38" fmla="*/ 666721 w 1373303"/>
                <a:gd name="connsiteY38" fmla="*/ 1383798 h 1430255"/>
                <a:gd name="connsiteX39" fmla="*/ 573203 w 1373303"/>
                <a:gd name="connsiteY39" fmla="*/ 1394189 h 1430255"/>
                <a:gd name="connsiteX0" fmla="*/ 573203 w 1373303"/>
                <a:gd name="connsiteY0" fmla="*/ 1377908 h 1413974"/>
                <a:gd name="connsiteX1" fmla="*/ 510857 w 1373303"/>
                <a:gd name="connsiteY1" fmla="*/ 1388299 h 1413974"/>
                <a:gd name="connsiteX2" fmla="*/ 251085 w 1373303"/>
                <a:gd name="connsiteY2" fmla="*/ 1409080 h 1413974"/>
                <a:gd name="connsiteX3" fmla="*/ 2569 w 1373303"/>
                <a:gd name="connsiteY3" fmla="*/ 1413843 h 1413974"/>
                <a:gd name="connsiteX4" fmla="*/ 22485 w 1373303"/>
                <a:gd name="connsiteY4" fmla="*/ 1263608 h 1413974"/>
                <a:gd name="connsiteX5" fmla="*/ 126394 w 1373303"/>
                <a:gd name="connsiteY5" fmla="*/ 899926 h 1413974"/>
                <a:gd name="connsiteX6" fmla="*/ 344603 w 1373303"/>
                <a:gd name="connsiteY6" fmla="*/ 692108 h 1413974"/>
                <a:gd name="connsiteX7" fmla="*/ 498735 w 1373303"/>
                <a:gd name="connsiteY7" fmla="*/ 637772 h 1413974"/>
                <a:gd name="connsiteX8" fmla="*/ 458903 w 1373303"/>
                <a:gd name="connsiteY8" fmla="*/ 546635 h 1413974"/>
                <a:gd name="connsiteX9" fmla="*/ 458903 w 1373303"/>
                <a:gd name="connsiteY9" fmla="*/ 276471 h 1413974"/>
                <a:gd name="connsiteX10" fmla="*/ 608274 w 1373303"/>
                <a:gd name="connsiteY10" fmla="*/ 9988 h 1413974"/>
                <a:gd name="connsiteX11" fmla="*/ 860685 w 1373303"/>
                <a:gd name="connsiteY11" fmla="*/ 1329 h 1413974"/>
                <a:gd name="connsiteX12" fmla="*/ 936885 w 1373303"/>
                <a:gd name="connsiteY12" fmla="*/ 47871 h 1413974"/>
                <a:gd name="connsiteX13" fmla="*/ 1009621 w 1373303"/>
                <a:gd name="connsiteY13" fmla="*/ 141390 h 1413974"/>
                <a:gd name="connsiteX14" fmla="*/ 1030403 w 1373303"/>
                <a:gd name="connsiteY14" fmla="*/ 224517 h 1413974"/>
                <a:gd name="connsiteX15" fmla="*/ 1040794 w 1373303"/>
                <a:gd name="connsiteY15" fmla="*/ 328426 h 1413974"/>
                <a:gd name="connsiteX16" fmla="*/ 1030403 w 1373303"/>
                <a:gd name="connsiteY16" fmla="*/ 494680 h 1413974"/>
                <a:gd name="connsiteX17" fmla="*/ 999230 w 1373303"/>
                <a:gd name="connsiteY17" fmla="*/ 557026 h 1413974"/>
                <a:gd name="connsiteX18" fmla="*/ 968057 w 1373303"/>
                <a:gd name="connsiteY18" fmla="*/ 619371 h 1413974"/>
                <a:gd name="connsiteX19" fmla="*/ 978448 w 1373303"/>
                <a:gd name="connsiteY19" fmla="*/ 650544 h 1413974"/>
                <a:gd name="connsiteX20" fmla="*/ 1020012 w 1373303"/>
                <a:gd name="connsiteY20" fmla="*/ 660935 h 1413974"/>
                <a:gd name="connsiteX21" fmla="*/ 1051185 w 1373303"/>
                <a:gd name="connsiteY21" fmla="*/ 671326 h 1413974"/>
                <a:gd name="connsiteX22" fmla="*/ 1144703 w 1373303"/>
                <a:gd name="connsiteY22" fmla="*/ 754453 h 1413974"/>
                <a:gd name="connsiteX23" fmla="*/ 1175875 w 1373303"/>
                <a:gd name="connsiteY23" fmla="*/ 775235 h 1413974"/>
                <a:gd name="connsiteX24" fmla="*/ 1196657 w 1373303"/>
                <a:gd name="connsiteY24" fmla="*/ 806408 h 1413974"/>
                <a:gd name="connsiteX25" fmla="*/ 1248612 w 1373303"/>
                <a:gd name="connsiteY25" fmla="*/ 868753 h 1413974"/>
                <a:gd name="connsiteX26" fmla="*/ 1269394 w 1373303"/>
                <a:gd name="connsiteY26" fmla="*/ 941490 h 1413974"/>
                <a:gd name="connsiteX27" fmla="*/ 1300566 w 1373303"/>
                <a:gd name="connsiteY27" fmla="*/ 1035008 h 1413974"/>
                <a:gd name="connsiteX28" fmla="*/ 1310957 w 1373303"/>
                <a:gd name="connsiteY28" fmla="*/ 1066180 h 1413974"/>
                <a:gd name="connsiteX29" fmla="*/ 1331739 w 1373303"/>
                <a:gd name="connsiteY29" fmla="*/ 1149308 h 1413974"/>
                <a:gd name="connsiteX30" fmla="*/ 1352521 w 1373303"/>
                <a:gd name="connsiteY30" fmla="*/ 1211653 h 1413974"/>
                <a:gd name="connsiteX31" fmla="*/ 1373303 w 1373303"/>
                <a:gd name="connsiteY31" fmla="*/ 1336344 h 1413974"/>
                <a:gd name="connsiteX32" fmla="*/ 1342130 w 1373303"/>
                <a:gd name="connsiteY32" fmla="*/ 1357126 h 1413974"/>
                <a:gd name="connsiteX33" fmla="*/ 1238221 w 1373303"/>
                <a:gd name="connsiteY33" fmla="*/ 1346735 h 1413974"/>
                <a:gd name="connsiteX34" fmla="*/ 1051185 w 1373303"/>
                <a:gd name="connsiteY34" fmla="*/ 1336344 h 1413974"/>
                <a:gd name="connsiteX35" fmla="*/ 781021 w 1373303"/>
                <a:gd name="connsiteY35" fmla="*/ 1346735 h 1413974"/>
                <a:gd name="connsiteX36" fmla="*/ 718675 w 1373303"/>
                <a:gd name="connsiteY36" fmla="*/ 1357126 h 1413974"/>
                <a:gd name="connsiteX37" fmla="*/ 666721 w 1373303"/>
                <a:gd name="connsiteY37" fmla="*/ 1367517 h 1413974"/>
                <a:gd name="connsiteX38" fmla="*/ 573203 w 1373303"/>
                <a:gd name="connsiteY38" fmla="*/ 1377908 h 1413974"/>
                <a:gd name="connsiteX0" fmla="*/ 573203 w 1373303"/>
                <a:gd name="connsiteY0" fmla="*/ 1369383 h 1405449"/>
                <a:gd name="connsiteX1" fmla="*/ 510857 w 1373303"/>
                <a:gd name="connsiteY1" fmla="*/ 1379774 h 1405449"/>
                <a:gd name="connsiteX2" fmla="*/ 251085 w 1373303"/>
                <a:gd name="connsiteY2" fmla="*/ 1400555 h 1405449"/>
                <a:gd name="connsiteX3" fmla="*/ 2569 w 1373303"/>
                <a:gd name="connsiteY3" fmla="*/ 1405318 h 1405449"/>
                <a:gd name="connsiteX4" fmla="*/ 22485 w 1373303"/>
                <a:gd name="connsiteY4" fmla="*/ 1255083 h 1405449"/>
                <a:gd name="connsiteX5" fmla="*/ 126394 w 1373303"/>
                <a:gd name="connsiteY5" fmla="*/ 891401 h 1405449"/>
                <a:gd name="connsiteX6" fmla="*/ 344603 w 1373303"/>
                <a:gd name="connsiteY6" fmla="*/ 683583 h 1405449"/>
                <a:gd name="connsiteX7" fmla="*/ 498735 w 1373303"/>
                <a:gd name="connsiteY7" fmla="*/ 629247 h 1405449"/>
                <a:gd name="connsiteX8" fmla="*/ 458903 w 1373303"/>
                <a:gd name="connsiteY8" fmla="*/ 538110 h 1405449"/>
                <a:gd name="connsiteX9" fmla="*/ 458903 w 1373303"/>
                <a:gd name="connsiteY9" fmla="*/ 267946 h 1405449"/>
                <a:gd name="connsiteX10" fmla="*/ 608274 w 1373303"/>
                <a:gd name="connsiteY10" fmla="*/ 1463 h 1405449"/>
                <a:gd name="connsiteX11" fmla="*/ 889260 w 1373303"/>
                <a:gd name="connsiteY11" fmla="*/ 2329 h 1405449"/>
                <a:gd name="connsiteX12" fmla="*/ 936885 w 1373303"/>
                <a:gd name="connsiteY12" fmla="*/ 39346 h 1405449"/>
                <a:gd name="connsiteX13" fmla="*/ 1009621 w 1373303"/>
                <a:gd name="connsiteY13" fmla="*/ 132865 h 1405449"/>
                <a:gd name="connsiteX14" fmla="*/ 1030403 w 1373303"/>
                <a:gd name="connsiteY14" fmla="*/ 215992 h 1405449"/>
                <a:gd name="connsiteX15" fmla="*/ 1040794 w 1373303"/>
                <a:gd name="connsiteY15" fmla="*/ 319901 h 1405449"/>
                <a:gd name="connsiteX16" fmla="*/ 1030403 w 1373303"/>
                <a:gd name="connsiteY16" fmla="*/ 486155 h 1405449"/>
                <a:gd name="connsiteX17" fmla="*/ 999230 w 1373303"/>
                <a:gd name="connsiteY17" fmla="*/ 548501 h 1405449"/>
                <a:gd name="connsiteX18" fmla="*/ 968057 w 1373303"/>
                <a:gd name="connsiteY18" fmla="*/ 610846 h 1405449"/>
                <a:gd name="connsiteX19" fmla="*/ 978448 w 1373303"/>
                <a:gd name="connsiteY19" fmla="*/ 642019 h 1405449"/>
                <a:gd name="connsiteX20" fmla="*/ 1020012 w 1373303"/>
                <a:gd name="connsiteY20" fmla="*/ 652410 h 1405449"/>
                <a:gd name="connsiteX21" fmla="*/ 1051185 w 1373303"/>
                <a:gd name="connsiteY21" fmla="*/ 662801 h 1405449"/>
                <a:gd name="connsiteX22" fmla="*/ 1144703 w 1373303"/>
                <a:gd name="connsiteY22" fmla="*/ 745928 h 1405449"/>
                <a:gd name="connsiteX23" fmla="*/ 1175875 w 1373303"/>
                <a:gd name="connsiteY23" fmla="*/ 766710 h 1405449"/>
                <a:gd name="connsiteX24" fmla="*/ 1196657 w 1373303"/>
                <a:gd name="connsiteY24" fmla="*/ 797883 h 1405449"/>
                <a:gd name="connsiteX25" fmla="*/ 1248612 w 1373303"/>
                <a:gd name="connsiteY25" fmla="*/ 860228 h 1405449"/>
                <a:gd name="connsiteX26" fmla="*/ 1269394 w 1373303"/>
                <a:gd name="connsiteY26" fmla="*/ 932965 h 1405449"/>
                <a:gd name="connsiteX27" fmla="*/ 1300566 w 1373303"/>
                <a:gd name="connsiteY27" fmla="*/ 1026483 h 1405449"/>
                <a:gd name="connsiteX28" fmla="*/ 1310957 w 1373303"/>
                <a:gd name="connsiteY28" fmla="*/ 1057655 h 1405449"/>
                <a:gd name="connsiteX29" fmla="*/ 1331739 w 1373303"/>
                <a:gd name="connsiteY29" fmla="*/ 1140783 h 1405449"/>
                <a:gd name="connsiteX30" fmla="*/ 1352521 w 1373303"/>
                <a:gd name="connsiteY30" fmla="*/ 1203128 h 1405449"/>
                <a:gd name="connsiteX31" fmla="*/ 1373303 w 1373303"/>
                <a:gd name="connsiteY31" fmla="*/ 1327819 h 1405449"/>
                <a:gd name="connsiteX32" fmla="*/ 1342130 w 1373303"/>
                <a:gd name="connsiteY32" fmla="*/ 1348601 h 1405449"/>
                <a:gd name="connsiteX33" fmla="*/ 1238221 w 1373303"/>
                <a:gd name="connsiteY33" fmla="*/ 1338210 h 1405449"/>
                <a:gd name="connsiteX34" fmla="*/ 1051185 w 1373303"/>
                <a:gd name="connsiteY34" fmla="*/ 1327819 h 1405449"/>
                <a:gd name="connsiteX35" fmla="*/ 781021 w 1373303"/>
                <a:gd name="connsiteY35" fmla="*/ 1338210 h 1405449"/>
                <a:gd name="connsiteX36" fmla="*/ 718675 w 1373303"/>
                <a:gd name="connsiteY36" fmla="*/ 1348601 h 1405449"/>
                <a:gd name="connsiteX37" fmla="*/ 666721 w 1373303"/>
                <a:gd name="connsiteY37" fmla="*/ 1358992 h 1405449"/>
                <a:gd name="connsiteX38" fmla="*/ 573203 w 1373303"/>
                <a:gd name="connsiteY38" fmla="*/ 1369383 h 1405449"/>
                <a:gd name="connsiteX0" fmla="*/ 573203 w 1373303"/>
                <a:gd name="connsiteY0" fmla="*/ 1381002 h 1417068"/>
                <a:gd name="connsiteX1" fmla="*/ 510857 w 1373303"/>
                <a:gd name="connsiteY1" fmla="*/ 1391393 h 1417068"/>
                <a:gd name="connsiteX2" fmla="*/ 251085 w 1373303"/>
                <a:gd name="connsiteY2" fmla="*/ 1412174 h 1417068"/>
                <a:gd name="connsiteX3" fmla="*/ 2569 w 1373303"/>
                <a:gd name="connsiteY3" fmla="*/ 1416937 h 1417068"/>
                <a:gd name="connsiteX4" fmla="*/ 22485 w 1373303"/>
                <a:gd name="connsiteY4" fmla="*/ 1266702 h 1417068"/>
                <a:gd name="connsiteX5" fmla="*/ 126394 w 1373303"/>
                <a:gd name="connsiteY5" fmla="*/ 903020 h 1417068"/>
                <a:gd name="connsiteX6" fmla="*/ 344603 w 1373303"/>
                <a:gd name="connsiteY6" fmla="*/ 695202 h 1417068"/>
                <a:gd name="connsiteX7" fmla="*/ 498735 w 1373303"/>
                <a:gd name="connsiteY7" fmla="*/ 640866 h 1417068"/>
                <a:gd name="connsiteX8" fmla="*/ 458903 w 1373303"/>
                <a:gd name="connsiteY8" fmla="*/ 549729 h 1417068"/>
                <a:gd name="connsiteX9" fmla="*/ 458903 w 1373303"/>
                <a:gd name="connsiteY9" fmla="*/ 279565 h 1417068"/>
                <a:gd name="connsiteX10" fmla="*/ 608274 w 1373303"/>
                <a:gd name="connsiteY10" fmla="*/ 13082 h 1417068"/>
                <a:gd name="connsiteX11" fmla="*/ 889260 w 1373303"/>
                <a:gd name="connsiteY11" fmla="*/ 13948 h 1417068"/>
                <a:gd name="connsiteX12" fmla="*/ 936885 w 1373303"/>
                <a:gd name="connsiteY12" fmla="*/ 50965 h 1417068"/>
                <a:gd name="connsiteX13" fmla="*/ 1009621 w 1373303"/>
                <a:gd name="connsiteY13" fmla="*/ 144484 h 1417068"/>
                <a:gd name="connsiteX14" fmla="*/ 1030403 w 1373303"/>
                <a:gd name="connsiteY14" fmla="*/ 227611 h 1417068"/>
                <a:gd name="connsiteX15" fmla="*/ 1040794 w 1373303"/>
                <a:gd name="connsiteY15" fmla="*/ 331520 h 1417068"/>
                <a:gd name="connsiteX16" fmla="*/ 1030403 w 1373303"/>
                <a:gd name="connsiteY16" fmla="*/ 497774 h 1417068"/>
                <a:gd name="connsiteX17" fmla="*/ 999230 w 1373303"/>
                <a:gd name="connsiteY17" fmla="*/ 560120 h 1417068"/>
                <a:gd name="connsiteX18" fmla="*/ 968057 w 1373303"/>
                <a:gd name="connsiteY18" fmla="*/ 622465 h 1417068"/>
                <a:gd name="connsiteX19" fmla="*/ 978448 w 1373303"/>
                <a:gd name="connsiteY19" fmla="*/ 653638 h 1417068"/>
                <a:gd name="connsiteX20" fmla="*/ 1020012 w 1373303"/>
                <a:gd name="connsiteY20" fmla="*/ 664029 h 1417068"/>
                <a:gd name="connsiteX21" fmla="*/ 1051185 w 1373303"/>
                <a:gd name="connsiteY21" fmla="*/ 674420 h 1417068"/>
                <a:gd name="connsiteX22" fmla="*/ 1144703 w 1373303"/>
                <a:gd name="connsiteY22" fmla="*/ 757547 h 1417068"/>
                <a:gd name="connsiteX23" fmla="*/ 1175875 w 1373303"/>
                <a:gd name="connsiteY23" fmla="*/ 778329 h 1417068"/>
                <a:gd name="connsiteX24" fmla="*/ 1196657 w 1373303"/>
                <a:gd name="connsiteY24" fmla="*/ 809502 h 1417068"/>
                <a:gd name="connsiteX25" fmla="*/ 1248612 w 1373303"/>
                <a:gd name="connsiteY25" fmla="*/ 871847 h 1417068"/>
                <a:gd name="connsiteX26" fmla="*/ 1269394 w 1373303"/>
                <a:gd name="connsiteY26" fmla="*/ 944584 h 1417068"/>
                <a:gd name="connsiteX27" fmla="*/ 1300566 w 1373303"/>
                <a:gd name="connsiteY27" fmla="*/ 1038102 h 1417068"/>
                <a:gd name="connsiteX28" fmla="*/ 1310957 w 1373303"/>
                <a:gd name="connsiteY28" fmla="*/ 1069274 h 1417068"/>
                <a:gd name="connsiteX29" fmla="*/ 1331739 w 1373303"/>
                <a:gd name="connsiteY29" fmla="*/ 1152402 h 1417068"/>
                <a:gd name="connsiteX30" fmla="*/ 1352521 w 1373303"/>
                <a:gd name="connsiteY30" fmla="*/ 1214747 h 1417068"/>
                <a:gd name="connsiteX31" fmla="*/ 1373303 w 1373303"/>
                <a:gd name="connsiteY31" fmla="*/ 1339438 h 1417068"/>
                <a:gd name="connsiteX32" fmla="*/ 1342130 w 1373303"/>
                <a:gd name="connsiteY32" fmla="*/ 1360220 h 1417068"/>
                <a:gd name="connsiteX33" fmla="*/ 1238221 w 1373303"/>
                <a:gd name="connsiteY33" fmla="*/ 1349829 h 1417068"/>
                <a:gd name="connsiteX34" fmla="*/ 1051185 w 1373303"/>
                <a:gd name="connsiteY34" fmla="*/ 1339438 h 1417068"/>
                <a:gd name="connsiteX35" fmla="*/ 781021 w 1373303"/>
                <a:gd name="connsiteY35" fmla="*/ 1349829 h 1417068"/>
                <a:gd name="connsiteX36" fmla="*/ 718675 w 1373303"/>
                <a:gd name="connsiteY36" fmla="*/ 1360220 h 1417068"/>
                <a:gd name="connsiteX37" fmla="*/ 666721 w 1373303"/>
                <a:gd name="connsiteY37" fmla="*/ 1370611 h 1417068"/>
                <a:gd name="connsiteX38" fmla="*/ 573203 w 1373303"/>
                <a:gd name="connsiteY38" fmla="*/ 1381002 h 1417068"/>
                <a:gd name="connsiteX0" fmla="*/ 573203 w 1373303"/>
                <a:gd name="connsiteY0" fmla="*/ 1395812 h 1431878"/>
                <a:gd name="connsiteX1" fmla="*/ 510857 w 1373303"/>
                <a:gd name="connsiteY1" fmla="*/ 1406203 h 1431878"/>
                <a:gd name="connsiteX2" fmla="*/ 251085 w 1373303"/>
                <a:gd name="connsiteY2" fmla="*/ 1426984 h 1431878"/>
                <a:gd name="connsiteX3" fmla="*/ 2569 w 1373303"/>
                <a:gd name="connsiteY3" fmla="*/ 1431747 h 1431878"/>
                <a:gd name="connsiteX4" fmla="*/ 22485 w 1373303"/>
                <a:gd name="connsiteY4" fmla="*/ 1281512 h 1431878"/>
                <a:gd name="connsiteX5" fmla="*/ 126394 w 1373303"/>
                <a:gd name="connsiteY5" fmla="*/ 917830 h 1431878"/>
                <a:gd name="connsiteX6" fmla="*/ 344603 w 1373303"/>
                <a:gd name="connsiteY6" fmla="*/ 710012 h 1431878"/>
                <a:gd name="connsiteX7" fmla="*/ 498735 w 1373303"/>
                <a:gd name="connsiteY7" fmla="*/ 655676 h 1431878"/>
                <a:gd name="connsiteX8" fmla="*/ 458903 w 1373303"/>
                <a:gd name="connsiteY8" fmla="*/ 564539 h 1431878"/>
                <a:gd name="connsiteX9" fmla="*/ 458903 w 1373303"/>
                <a:gd name="connsiteY9" fmla="*/ 294375 h 1431878"/>
                <a:gd name="connsiteX10" fmla="*/ 608274 w 1373303"/>
                <a:gd name="connsiteY10" fmla="*/ 27892 h 1431878"/>
                <a:gd name="connsiteX11" fmla="*/ 889260 w 1373303"/>
                <a:gd name="connsiteY11" fmla="*/ 28758 h 1431878"/>
                <a:gd name="connsiteX12" fmla="*/ 936885 w 1373303"/>
                <a:gd name="connsiteY12" fmla="*/ 65775 h 1431878"/>
                <a:gd name="connsiteX13" fmla="*/ 1009621 w 1373303"/>
                <a:gd name="connsiteY13" fmla="*/ 159294 h 1431878"/>
                <a:gd name="connsiteX14" fmla="*/ 1030403 w 1373303"/>
                <a:gd name="connsiteY14" fmla="*/ 242421 h 1431878"/>
                <a:gd name="connsiteX15" fmla="*/ 1040794 w 1373303"/>
                <a:gd name="connsiteY15" fmla="*/ 346330 h 1431878"/>
                <a:gd name="connsiteX16" fmla="*/ 1030403 w 1373303"/>
                <a:gd name="connsiteY16" fmla="*/ 512584 h 1431878"/>
                <a:gd name="connsiteX17" fmla="*/ 999230 w 1373303"/>
                <a:gd name="connsiteY17" fmla="*/ 574930 h 1431878"/>
                <a:gd name="connsiteX18" fmla="*/ 968057 w 1373303"/>
                <a:gd name="connsiteY18" fmla="*/ 637275 h 1431878"/>
                <a:gd name="connsiteX19" fmla="*/ 978448 w 1373303"/>
                <a:gd name="connsiteY19" fmla="*/ 668448 h 1431878"/>
                <a:gd name="connsiteX20" fmla="*/ 1020012 w 1373303"/>
                <a:gd name="connsiteY20" fmla="*/ 678839 h 1431878"/>
                <a:gd name="connsiteX21" fmla="*/ 1051185 w 1373303"/>
                <a:gd name="connsiteY21" fmla="*/ 689230 h 1431878"/>
                <a:gd name="connsiteX22" fmla="*/ 1144703 w 1373303"/>
                <a:gd name="connsiteY22" fmla="*/ 772357 h 1431878"/>
                <a:gd name="connsiteX23" fmla="*/ 1175875 w 1373303"/>
                <a:gd name="connsiteY23" fmla="*/ 793139 h 1431878"/>
                <a:gd name="connsiteX24" fmla="*/ 1196657 w 1373303"/>
                <a:gd name="connsiteY24" fmla="*/ 824312 h 1431878"/>
                <a:gd name="connsiteX25" fmla="*/ 1248612 w 1373303"/>
                <a:gd name="connsiteY25" fmla="*/ 886657 h 1431878"/>
                <a:gd name="connsiteX26" fmla="*/ 1269394 w 1373303"/>
                <a:gd name="connsiteY26" fmla="*/ 959394 h 1431878"/>
                <a:gd name="connsiteX27" fmla="*/ 1300566 w 1373303"/>
                <a:gd name="connsiteY27" fmla="*/ 1052912 h 1431878"/>
                <a:gd name="connsiteX28" fmla="*/ 1310957 w 1373303"/>
                <a:gd name="connsiteY28" fmla="*/ 1084084 h 1431878"/>
                <a:gd name="connsiteX29" fmla="*/ 1331739 w 1373303"/>
                <a:gd name="connsiteY29" fmla="*/ 1167212 h 1431878"/>
                <a:gd name="connsiteX30" fmla="*/ 1352521 w 1373303"/>
                <a:gd name="connsiteY30" fmla="*/ 1229557 h 1431878"/>
                <a:gd name="connsiteX31" fmla="*/ 1373303 w 1373303"/>
                <a:gd name="connsiteY31" fmla="*/ 1354248 h 1431878"/>
                <a:gd name="connsiteX32" fmla="*/ 1342130 w 1373303"/>
                <a:gd name="connsiteY32" fmla="*/ 1375030 h 1431878"/>
                <a:gd name="connsiteX33" fmla="*/ 1238221 w 1373303"/>
                <a:gd name="connsiteY33" fmla="*/ 1364639 h 1431878"/>
                <a:gd name="connsiteX34" fmla="*/ 1051185 w 1373303"/>
                <a:gd name="connsiteY34" fmla="*/ 1354248 h 1431878"/>
                <a:gd name="connsiteX35" fmla="*/ 781021 w 1373303"/>
                <a:gd name="connsiteY35" fmla="*/ 1364639 h 1431878"/>
                <a:gd name="connsiteX36" fmla="*/ 718675 w 1373303"/>
                <a:gd name="connsiteY36" fmla="*/ 1375030 h 1431878"/>
                <a:gd name="connsiteX37" fmla="*/ 666721 w 1373303"/>
                <a:gd name="connsiteY37" fmla="*/ 1385421 h 1431878"/>
                <a:gd name="connsiteX38" fmla="*/ 573203 w 1373303"/>
                <a:gd name="connsiteY38" fmla="*/ 1395812 h 1431878"/>
                <a:gd name="connsiteX0" fmla="*/ 573203 w 1373303"/>
                <a:gd name="connsiteY0" fmla="*/ 1409102 h 1445168"/>
                <a:gd name="connsiteX1" fmla="*/ 510857 w 1373303"/>
                <a:gd name="connsiteY1" fmla="*/ 1419493 h 1445168"/>
                <a:gd name="connsiteX2" fmla="*/ 251085 w 1373303"/>
                <a:gd name="connsiteY2" fmla="*/ 1440274 h 1445168"/>
                <a:gd name="connsiteX3" fmla="*/ 2569 w 1373303"/>
                <a:gd name="connsiteY3" fmla="*/ 1445037 h 1445168"/>
                <a:gd name="connsiteX4" fmla="*/ 22485 w 1373303"/>
                <a:gd name="connsiteY4" fmla="*/ 1294802 h 1445168"/>
                <a:gd name="connsiteX5" fmla="*/ 126394 w 1373303"/>
                <a:gd name="connsiteY5" fmla="*/ 931120 h 1445168"/>
                <a:gd name="connsiteX6" fmla="*/ 344603 w 1373303"/>
                <a:gd name="connsiteY6" fmla="*/ 723302 h 1445168"/>
                <a:gd name="connsiteX7" fmla="*/ 498735 w 1373303"/>
                <a:gd name="connsiteY7" fmla="*/ 668966 h 1445168"/>
                <a:gd name="connsiteX8" fmla="*/ 458903 w 1373303"/>
                <a:gd name="connsiteY8" fmla="*/ 577829 h 1445168"/>
                <a:gd name="connsiteX9" fmla="*/ 458903 w 1373303"/>
                <a:gd name="connsiteY9" fmla="*/ 307665 h 1445168"/>
                <a:gd name="connsiteX10" fmla="*/ 608274 w 1373303"/>
                <a:gd name="connsiteY10" fmla="*/ 41182 h 1445168"/>
                <a:gd name="connsiteX11" fmla="*/ 889260 w 1373303"/>
                <a:gd name="connsiteY11" fmla="*/ 42048 h 1445168"/>
                <a:gd name="connsiteX12" fmla="*/ 936885 w 1373303"/>
                <a:gd name="connsiteY12" fmla="*/ 79065 h 1445168"/>
                <a:gd name="connsiteX13" fmla="*/ 1009621 w 1373303"/>
                <a:gd name="connsiteY13" fmla="*/ 172584 h 1445168"/>
                <a:gd name="connsiteX14" fmla="*/ 1030403 w 1373303"/>
                <a:gd name="connsiteY14" fmla="*/ 255711 h 1445168"/>
                <a:gd name="connsiteX15" fmla="*/ 1040794 w 1373303"/>
                <a:gd name="connsiteY15" fmla="*/ 359620 h 1445168"/>
                <a:gd name="connsiteX16" fmla="*/ 1030403 w 1373303"/>
                <a:gd name="connsiteY16" fmla="*/ 525874 h 1445168"/>
                <a:gd name="connsiteX17" fmla="*/ 999230 w 1373303"/>
                <a:gd name="connsiteY17" fmla="*/ 588220 h 1445168"/>
                <a:gd name="connsiteX18" fmla="*/ 968057 w 1373303"/>
                <a:gd name="connsiteY18" fmla="*/ 650565 h 1445168"/>
                <a:gd name="connsiteX19" fmla="*/ 978448 w 1373303"/>
                <a:gd name="connsiteY19" fmla="*/ 681738 h 1445168"/>
                <a:gd name="connsiteX20" fmla="*/ 1020012 w 1373303"/>
                <a:gd name="connsiteY20" fmla="*/ 692129 h 1445168"/>
                <a:gd name="connsiteX21" fmla="*/ 1051185 w 1373303"/>
                <a:gd name="connsiteY21" fmla="*/ 702520 h 1445168"/>
                <a:gd name="connsiteX22" fmla="*/ 1144703 w 1373303"/>
                <a:gd name="connsiteY22" fmla="*/ 785647 h 1445168"/>
                <a:gd name="connsiteX23" fmla="*/ 1175875 w 1373303"/>
                <a:gd name="connsiteY23" fmla="*/ 806429 h 1445168"/>
                <a:gd name="connsiteX24" fmla="*/ 1196657 w 1373303"/>
                <a:gd name="connsiteY24" fmla="*/ 837602 h 1445168"/>
                <a:gd name="connsiteX25" fmla="*/ 1248612 w 1373303"/>
                <a:gd name="connsiteY25" fmla="*/ 899947 h 1445168"/>
                <a:gd name="connsiteX26" fmla="*/ 1269394 w 1373303"/>
                <a:gd name="connsiteY26" fmla="*/ 972684 h 1445168"/>
                <a:gd name="connsiteX27" fmla="*/ 1300566 w 1373303"/>
                <a:gd name="connsiteY27" fmla="*/ 1066202 h 1445168"/>
                <a:gd name="connsiteX28" fmla="*/ 1310957 w 1373303"/>
                <a:gd name="connsiteY28" fmla="*/ 1097374 h 1445168"/>
                <a:gd name="connsiteX29" fmla="*/ 1331739 w 1373303"/>
                <a:gd name="connsiteY29" fmla="*/ 1180502 h 1445168"/>
                <a:gd name="connsiteX30" fmla="*/ 1352521 w 1373303"/>
                <a:gd name="connsiteY30" fmla="*/ 1242847 h 1445168"/>
                <a:gd name="connsiteX31" fmla="*/ 1373303 w 1373303"/>
                <a:gd name="connsiteY31" fmla="*/ 1367538 h 1445168"/>
                <a:gd name="connsiteX32" fmla="*/ 1342130 w 1373303"/>
                <a:gd name="connsiteY32" fmla="*/ 1388320 h 1445168"/>
                <a:gd name="connsiteX33" fmla="*/ 1238221 w 1373303"/>
                <a:gd name="connsiteY33" fmla="*/ 1377929 h 1445168"/>
                <a:gd name="connsiteX34" fmla="*/ 1051185 w 1373303"/>
                <a:gd name="connsiteY34" fmla="*/ 1367538 h 1445168"/>
                <a:gd name="connsiteX35" fmla="*/ 781021 w 1373303"/>
                <a:gd name="connsiteY35" fmla="*/ 1377929 h 1445168"/>
                <a:gd name="connsiteX36" fmla="*/ 718675 w 1373303"/>
                <a:gd name="connsiteY36" fmla="*/ 1388320 h 1445168"/>
                <a:gd name="connsiteX37" fmla="*/ 666721 w 1373303"/>
                <a:gd name="connsiteY37" fmla="*/ 1398711 h 1445168"/>
                <a:gd name="connsiteX38" fmla="*/ 573203 w 1373303"/>
                <a:gd name="connsiteY38" fmla="*/ 1409102 h 1445168"/>
                <a:gd name="connsiteX0" fmla="*/ 573203 w 1373303"/>
                <a:gd name="connsiteY0" fmla="*/ 1400733 h 1436799"/>
                <a:gd name="connsiteX1" fmla="*/ 510857 w 1373303"/>
                <a:gd name="connsiteY1" fmla="*/ 1411124 h 1436799"/>
                <a:gd name="connsiteX2" fmla="*/ 251085 w 1373303"/>
                <a:gd name="connsiteY2" fmla="*/ 1431905 h 1436799"/>
                <a:gd name="connsiteX3" fmla="*/ 2569 w 1373303"/>
                <a:gd name="connsiteY3" fmla="*/ 1436668 h 1436799"/>
                <a:gd name="connsiteX4" fmla="*/ 22485 w 1373303"/>
                <a:gd name="connsiteY4" fmla="*/ 1286433 h 1436799"/>
                <a:gd name="connsiteX5" fmla="*/ 126394 w 1373303"/>
                <a:gd name="connsiteY5" fmla="*/ 922751 h 1436799"/>
                <a:gd name="connsiteX6" fmla="*/ 344603 w 1373303"/>
                <a:gd name="connsiteY6" fmla="*/ 714933 h 1436799"/>
                <a:gd name="connsiteX7" fmla="*/ 498735 w 1373303"/>
                <a:gd name="connsiteY7" fmla="*/ 660597 h 1436799"/>
                <a:gd name="connsiteX8" fmla="*/ 458903 w 1373303"/>
                <a:gd name="connsiteY8" fmla="*/ 569460 h 1436799"/>
                <a:gd name="connsiteX9" fmla="*/ 458903 w 1373303"/>
                <a:gd name="connsiteY9" fmla="*/ 299296 h 1436799"/>
                <a:gd name="connsiteX10" fmla="*/ 608274 w 1373303"/>
                <a:gd name="connsiteY10" fmla="*/ 32813 h 1436799"/>
                <a:gd name="connsiteX11" fmla="*/ 889260 w 1373303"/>
                <a:gd name="connsiteY11" fmla="*/ 33679 h 1436799"/>
                <a:gd name="connsiteX12" fmla="*/ 936885 w 1373303"/>
                <a:gd name="connsiteY12" fmla="*/ 70696 h 1436799"/>
                <a:gd name="connsiteX13" fmla="*/ 1009621 w 1373303"/>
                <a:gd name="connsiteY13" fmla="*/ 164215 h 1436799"/>
                <a:gd name="connsiteX14" fmla="*/ 1030403 w 1373303"/>
                <a:gd name="connsiteY14" fmla="*/ 247342 h 1436799"/>
                <a:gd name="connsiteX15" fmla="*/ 1040794 w 1373303"/>
                <a:gd name="connsiteY15" fmla="*/ 351251 h 1436799"/>
                <a:gd name="connsiteX16" fmla="*/ 1030403 w 1373303"/>
                <a:gd name="connsiteY16" fmla="*/ 517505 h 1436799"/>
                <a:gd name="connsiteX17" fmla="*/ 999230 w 1373303"/>
                <a:gd name="connsiteY17" fmla="*/ 579851 h 1436799"/>
                <a:gd name="connsiteX18" fmla="*/ 968057 w 1373303"/>
                <a:gd name="connsiteY18" fmla="*/ 642196 h 1436799"/>
                <a:gd name="connsiteX19" fmla="*/ 978448 w 1373303"/>
                <a:gd name="connsiteY19" fmla="*/ 673369 h 1436799"/>
                <a:gd name="connsiteX20" fmla="*/ 1020012 w 1373303"/>
                <a:gd name="connsiteY20" fmla="*/ 683760 h 1436799"/>
                <a:gd name="connsiteX21" fmla="*/ 1051185 w 1373303"/>
                <a:gd name="connsiteY21" fmla="*/ 694151 h 1436799"/>
                <a:gd name="connsiteX22" fmla="*/ 1144703 w 1373303"/>
                <a:gd name="connsiteY22" fmla="*/ 777278 h 1436799"/>
                <a:gd name="connsiteX23" fmla="*/ 1175875 w 1373303"/>
                <a:gd name="connsiteY23" fmla="*/ 798060 h 1436799"/>
                <a:gd name="connsiteX24" fmla="*/ 1196657 w 1373303"/>
                <a:gd name="connsiteY24" fmla="*/ 829233 h 1436799"/>
                <a:gd name="connsiteX25" fmla="*/ 1248612 w 1373303"/>
                <a:gd name="connsiteY25" fmla="*/ 891578 h 1436799"/>
                <a:gd name="connsiteX26" fmla="*/ 1269394 w 1373303"/>
                <a:gd name="connsiteY26" fmla="*/ 964315 h 1436799"/>
                <a:gd name="connsiteX27" fmla="*/ 1300566 w 1373303"/>
                <a:gd name="connsiteY27" fmla="*/ 1057833 h 1436799"/>
                <a:gd name="connsiteX28" fmla="*/ 1310957 w 1373303"/>
                <a:gd name="connsiteY28" fmla="*/ 1089005 h 1436799"/>
                <a:gd name="connsiteX29" fmla="*/ 1331739 w 1373303"/>
                <a:gd name="connsiteY29" fmla="*/ 1172133 h 1436799"/>
                <a:gd name="connsiteX30" fmla="*/ 1352521 w 1373303"/>
                <a:gd name="connsiteY30" fmla="*/ 1234478 h 1436799"/>
                <a:gd name="connsiteX31" fmla="*/ 1373303 w 1373303"/>
                <a:gd name="connsiteY31" fmla="*/ 1359169 h 1436799"/>
                <a:gd name="connsiteX32" fmla="*/ 1342130 w 1373303"/>
                <a:gd name="connsiteY32" fmla="*/ 1379951 h 1436799"/>
                <a:gd name="connsiteX33" fmla="*/ 1238221 w 1373303"/>
                <a:gd name="connsiteY33" fmla="*/ 1369560 h 1436799"/>
                <a:gd name="connsiteX34" fmla="*/ 1051185 w 1373303"/>
                <a:gd name="connsiteY34" fmla="*/ 1359169 h 1436799"/>
                <a:gd name="connsiteX35" fmla="*/ 781021 w 1373303"/>
                <a:gd name="connsiteY35" fmla="*/ 1369560 h 1436799"/>
                <a:gd name="connsiteX36" fmla="*/ 718675 w 1373303"/>
                <a:gd name="connsiteY36" fmla="*/ 1379951 h 1436799"/>
                <a:gd name="connsiteX37" fmla="*/ 666721 w 1373303"/>
                <a:gd name="connsiteY37" fmla="*/ 1390342 h 1436799"/>
                <a:gd name="connsiteX38" fmla="*/ 573203 w 1373303"/>
                <a:gd name="connsiteY38" fmla="*/ 1400733 h 1436799"/>
                <a:gd name="connsiteX0" fmla="*/ 573203 w 1373303"/>
                <a:gd name="connsiteY0" fmla="*/ 1406309 h 1442375"/>
                <a:gd name="connsiteX1" fmla="*/ 510857 w 1373303"/>
                <a:gd name="connsiteY1" fmla="*/ 1416700 h 1442375"/>
                <a:gd name="connsiteX2" fmla="*/ 251085 w 1373303"/>
                <a:gd name="connsiteY2" fmla="*/ 1437481 h 1442375"/>
                <a:gd name="connsiteX3" fmla="*/ 2569 w 1373303"/>
                <a:gd name="connsiteY3" fmla="*/ 1442244 h 1442375"/>
                <a:gd name="connsiteX4" fmla="*/ 22485 w 1373303"/>
                <a:gd name="connsiteY4" fmla="*/ 1292009 h 1442375"/>
                <a:gd name="connsiteX5" fmla="*/ 126394 w 1373303"/>
                <a:gd name="connsiteY5" fmla="*/ 928327 h 1442375"/>
                <a:gd name="connsiteX6" fmla="*/ 344603 w 1373303"/>
                <a:gd name="connsiteY6" fmla="*/ 720509 h 1442375"/>
                <a:gd name="connsiteX7" fmla="*/ 498735 w 1373303"/>
                <a:gd name="connsiteY7" fmla="*/ 666173 h 1442375"/>
                <a:gd name="connsiteX8" fmla="*/ 458903 w 1373303"/>
                <a:gd name="connsiteY8" fmla="*/ 575036 h 1442375"/>
                <a:gd name="connsiteX9" fmla="*/ 458903 w 1373303"/>
                <a:gd name="connsiteY9" fmla="*/ 304872 h 1442375"/>
                <a:gd name="connsiteX10" fmla="*/ 608274 w 1373303"/>
                <a:gd name="connsiteY10" fmla="*/ 38389 h 1442375"/>
                <a:gd name="connsiteX11" fmla="*/ 889260 w 1373303"/>
                <a:gd name="connsiteY11" fmla="*/ 39255 h 1442375"/>
                <a:gd name="connsiteX12" fmla="*/ 936885 w 1373303"/>
                <a:gd name="connsiteY12" fmla="*/ 76272 h 1442375"/>
                <a:gd name="connsiteX13" fmla="*/ 1009621 w 1373303"/>
                <a:gd name="connsiteY13" fmla="*/ 169791 h 1442375"/>
                <a:gd name="connsiteX14" fmla="*/ 1030403 w 1373303"/>
                <a:gd name="connsiteY14" fmla="*/ 252918 h 1442375"/>
                <a:gd name="connsiteX15" fmla="*/ 1040794 w 1373303"/>
                <a:gd name="connsiteY15" fmla="*/ 356827 h 1442375"/>
                <a:gd name="connsiteX16" fmla="*/ 1030403 w 1373303"/>
                <a:gd name="connsiteY16" fmla="*/ 523081 h 1442375"/>
                <a:gd name="connsiteX17" fmla="*/ 999230 w 1373303"/>
                <a:gd name="connsiteY17" fmla="*/ 585427 h 1442375"/>
                <a:gd name="connsiteX18" fmla="*/ 968057 w 1373303"/>
                <a:gd name="connsiteY18" fmla="*/ 647772 h 1442375"/>
                <a:gd name="connsiteX19" fmla="*/ 978448 w 1373303"/>
                <a:gd name="connsiteY19" fmla="*/ 678945 h 1442375"/>
                <a:gd name="connsiteX20" fmla="*/ 1020012 w 1373303"/>
                <a:gd name="connsiteY20" fmla="*/ 689336 h 1442375"/>
                <a:gd name="connsiteX21" fmla="*/ 1051185 w 1373303"/>
                <a:gd name="connsiteY21" fmla="*/ 699727 h 1442375"/>
                <a:gd name="connsiteX22" fmla="*/ 1144703 w 1373303"/>
                <a:gd name="connsiteY22" fmla="*/ 782854 h 1442375"/>
                <a:gd name="connsiteX23" fmla="*/ 1175875 w 1373303"/>
                <a:gd name="connsiteY23" fmla="*/ 803636 h 1442375"/>
                <a:gd name="connsiteX24" fmla="*/ 1196657 w 1373303"/>
                <a:gd name="connsiteY24" fmla="*/ 834809 h 1442375"/>
                <a:gd name="connsiteX25" fmla="*/ 1248612 w 1373303"/>
                <a:gd name="connsiteY25" fmla="*/ 897154 h 1442375"/>
                <a:gd name="connsiteX26" fmla="*/ 1269394 w 1373303"/>
                <a:gd name="connsiteY26" fmla="*/ 969891 h 1442375"/>
                <a:gd name="connsiteX27" fmla="*/ 1300566 w 1373303"/>
                <a:gd name="connsiteY27" fmla="*/ 1063409 h 1442375"/>
                <a:gd name="connsiteX28" fmla="*/ 1310957 w 1373303"/>
                <a:gd name="connsiteY28" fmla="*/ 1094581 h 1442375"/>
                <a:gd name="connsiteX29" fmla="*/ 1331739 w 1373303"/>
                <a:gd name="connsiteY29" fmla="*/ 1177709 h 1442375"/>
                <a:gd name="connsiteX30" fmla="*/ 1352521 w 1373303"/>
                <a:gd name="connsiteY30" fmla="*/ 1240054 h 1442375"/>
                <a:gd name="connsiteX31" fmla="*/ 1373303 w 1373303"/>
                <a:gd name="connsiteY31" fmla="*/ 1364745 h 1442375"/>
                <a:gd name="connsiteX32" fmla="*/ 1342130 w 1373303"/>
                <a:gd name="connsiteY32" fmla="*/ 1385527 h 1442375"/>
                <a:gd name="connsiteX33" fmla="*/ 1238221 w 1373303"/>
                <a:gd name="connsiteY33" fmla="*/ 1375136 h 1442375"/>
                <a:gd name="connsiteX34" fmla="*/ 1051185 w 1373303"/>
                <a:gd name="connsiteY34" fmla="*/ 1364745 h 1442375"/>
                <a:gd name="connsiteX35" fmla="*/ 781021 w 1373303"/>
                <a:gd name="connsiteY35" fmla="*/ 1375136 h 1442375"/>
                <a:gd name="connsiteX36" fmla="*/ 718675 w 1373303"/>
                <a:gd name="connsiteY36" fmla="*/ 1385527 h 1442375"/>
                <a:gd name="connsiteX37" fmla="*/ 666721 w 1373303"/>
                <a:gd name="connsiteY37" fmla="*/ 1395918 h 1442375"/>
                <a:gd name="connsiteX38" fmla="*/ 573203 w 1373303"/>
                <a:gd name="connsiteY38" fmla="*/ 1406309 h 1442375"/>
                <a:gd name="connsiteX0" fmla="*/ 573203 w 1373303"/>
                <a:gd name="connsiteY0" fmla="*/ 1410564 h 1446630"/>
                <a:gd name="connsiteX1" fmla="*/ 510857 w 1373303"/>
                <a:gd name="connsiteY1" fmla="*/ 1420955 h 1446630"/>
                <a:gd name="connsiteX2" fmla="*/ 251085 w 1373303"/>
                <a:gd name="connsiteY2" fmla="*/ 1441736 h 1446630"/>
                <a:gd name="connsiteX3" fmla="*/ 2569 w 1373303"/>
                <a:gd name="connsiteY3" fmla="*/ 1446499 h 1446630"/>
                <a:gd name="connsiteX4" fmla="*/ 22485 w 1373303"/>
                <a:gd name="connsiteY4" fmla="*/ 1296264 h 1446630"/>
                <a:gd name="connsiteX5" fmla="*/ 126394 w 1373303"/>
                <a:gd name="connsiteY5" fmla="*/ 932582 h 1446630"/>
                <a:gd name="connsiteX6" fmla="*/ 344603 w 1373303"/>
                <a:gd name="connsiteY6" fmla="*/ 724764 h 1446630"/>
                <a:gd name="connsiteX7" fmla="*/ 498735 w 1373303"/>
                <a:gd name="connsiteY7" fmla="*/ 670428 h 1446630"/>
                <a:gd name="connsiteX8" fmla="*/ 458903 w 1373303"/>
                <a:gd name="connsiteY8" fmla="*/ 579291 h 1446630"/>
                <a:gd name="connsiteX9" fmla="*/ 458903 w 1373303"/>
                <a:gd name="connsiteY9" fmla="*/ 309127 h 1446630"/>
                <a:gd name="connsiteX10" fmla="*/ 608274 w 1373303"/>
                <a:gd name="connsiteY10" fmla="*/ 42644 h 1446630"/>
                <a:gd name="connsiteX11" fmla="*/ 889260 w 1373303"/>
                <a:gd name="connsiteY11" fmla="*/ 43510 h 1446630"/>
                <a:gd name="connsiteX12" fmla="*/ 936885 w 1373303"/>
                <a:gd name="connsiteY12" fmla="*/ 80527 h 1446630"/>
                <a:gd name="connsiteX13" fmla="*/ 1009621 w 1373303"/>
                <a:gd name="connsiteY13" fmla="*/ 174046 h 1446630"/>
                <a:gd name="connsiteX14" fmla="*/ 1030403 w 1373303"/>
                <a:gd name="connsiteY14" fmla="*/ 257173 h 1446630"/>
                <a:gd name="connsiteX15" fmla="*/ 1040794 w 1373303"/>
                <a:gd name="connsiteY15" fmla="*/ 361082 h 1446630"/>
                <a:gd name="connsiteX16" fmla="*/ 1030403 w 1373303"/>
                <a:gd name="connsiteY16" fmla="*/ 527336 h 1446630"/>
                <a:gd name="connsiteX17" fmla="*/ 999230 w 1373303"/>
                <a:gd name="connsiteY17" fmla="*/ 589682 h 1446630"/>
                <a:gd name="connsiteX18" fmla="*/ 968057 w 1373303"/>
                <a:gd name="connsiteY18" fmla="*/ 652027 h 1446630"/>
                <a:gd name="connsiteX19" fmla="*/ 978448 w 1373303"/>
                <a:gd name="connsiteY19" fmla="*/ 683200 h 1446630"/>
                <a:gd name="connsiteX20" fmla="*/ 1020012 w 1373303"/>
                <a:gd name="connsiteY20" fmla="*/ 693591 h 1446630"/>
                <a:gd name="connsiteX21" fmla="*/ 1051185 w 1373303"/>
                <a:gd name="connsiteY21" fmla="*/ 703982 h 1446630"/>
                <a:gd name="connsiteX22" fmla="*/ 1144703 w 1373303"/>
                <a:gd name="connsiteY22" fmla="*/ 787109 h 1446630"/>
                <a:gd name="connsiteX23" fmla="*/ 1175875 w 1373303"/>
                <a:gd name="connsiteY23" fmla="*/ 807891 h 1446630"/>
                <a:gd name="connsiteX24" fmla="*/ 1196657 w 1373303"/>
                <a:gd name="connsiteY24" fmla="*/ 839064 h 1446630"/>
                <a:gd name="connsiteX25" fmla="*/ 1248612 w 1373303"/>
                <a:gd name="connsiteY25" fmla="*/ 901409 h 1446630"/>
                <a:gd name="connsiteX26" fmla="*/ 1269394 w 1373303"/>
                <a:gd name="connsiteY26" fmla="*/ 974146 h 1446630"/>
                <a:gd name="connsiteX27" fmla="*/ 1300566 w 1373303"/>
                <a:gd name="connsiteY27" fmla="*/ 1067664 h 1446630"/>
                <a:gd name="connsiteX28" fmla="*/ 1310957 w 1373303"/>
                <a:gd name="connsiteY28" fmla="*/ 1098836 h 1446630"/>
                <a:gd name="connsiteX29" fmla="*/ 1331739 w 1373303"/>
                <a:gd name="connsiteY29" fmla="*/ 1181964 h 1446630"/>
                <a:gd name="connsiteX30" fmla="*/ 1352521 w 1373303"/>
                <a:gd name="connsiteY30" fmla="*/ 1244309 h 1446630"/>
                <a:gd name="connsiteX31" fmla="*/ 1373303 w 1373303"/>
                <a:gd name="connsiteY31" fmla="*/ 1369000 h 1446630"/>
                <a:gd name="connsiteX32" fmla="*/ 1342130 w 1373303"/>
                <a:gd name="connsiteY32" fmla="*/ 1389782 h 1446630"/>
                <a:gd name="connsiteX33" fmla="*/ 1238221 w 1373303"/>
                <a:gd name="connsiteY33" fmla="*/ 1379391 h 1446630"/>
                <a:gd name="connsiteX34" fmla="*/ 1051185 w 1373303"/>
                <a:gd name="connsiteY34" fmla="*/ 1369000 h 1446630"/>
                <a:gd name="connsiteX35" fmla="*/ 781021 w 1373303"/>
                <a:gd name="connsiteY35" fmla="*/ 1379391 h 1446630"/>
                <a:gd name="connsiteX36" fmla="*/ 718675 w 1373303"/>
                <a:gd name="connsiteY36" fmla="*/ 1389782 h 1446630"/>
                <a:gd name="connsiteX37" fmla="*/ 666721 w 1373303"/>
                <a:gd name="connsiteY37" fmla="*/ 1400173 h 1446630"/>
                <a:gd name="connsiteX38" fmla="*/ 573203 w 1373303"/>
                <a:gd name="connsiteY38" fmla="*/ 1410564 h 1446630"/>
                <a:gd name="connsiteX0" fmla="*/ 573203 w 1373303"/>
                <a:gd name="connsiteY0" fmla="*/ 1406940 h 1443006"/>
                <a:gd name="connsiteX1" fmla="*/ 510857 w 1373303"/>
                <a:gd name="connsiteY1" fmla="*/ 1417331 h 1443006"/>
                <a:gd name="connsiteX2" fmla="*/ 251085 w 1373303"/>
                <a:gd name="connsiteY2" fmla="*/ 1438112 h 1443006"/>
                <a:gd name="connsiteX3" fmla="*/ 2569 w 1373303"/>
                <a:gd name="connsiteY3" fmla="*/ 1442875 h 1443006"/>
                <a:gd name="connsiteX4" fmla="*/ 22485 w 1373303"/>
                <a:gd name="connsiteY4" fmla="*/ 1292640 h 1443006"/>
                <a:gd name="connsiteX5" fmla="*/ 126394 w 1373303"/>
                <a:gd name="connsiteY5" fmla="*/ 928958 h 1443006"/>
                <a:gd name="connsiteX6" fmla="*/ 344603 w 1373303"/>
                <a:gd name="connsiteY6" fmla="*/ 721140 h 1443006"/>
                <a:gd name="connsiteX7" fmla="*/ 498735 w 1373303"/>
                <a:gd name="connsiteY7" fmla="*/ 666804 h 1443006"/>
                <a:gd name="connsiteX8" fmla="*/ 458903 w 1373303"/>
                <a:gd name="connsiteY8" fmla="*/ 575667 h 1443006"/>
                <a:gd name="connsiteX9" fmla="*/ 458903 w 1373303"/>
                <a:gd name="connsiteY9" fmla="*/ 305503 h 1443006"/>
                <a:gd name="connsiteX10" fmla="*/ 608274 w 1373303"/>
                <a:gd name="connsiteY10" fmla="*/ 39020 h 1443006"/>
                <a:gd name="connsiteX11" fmla="*/ 889260 w 1373303"/>
                <a:gd name="connsiteY11" fmla="*/ 39886 h 1443006"/>
                <a:gd name="connsiteX12" fmla="*/ 936885 w 1373303"/>
                <a:gd name="connsiteY12" fmla="*/ 76903 h 1443006"/>
                <a:gd name="connsiteX13" fmla="*/ 1009621 w 1373303"/>
                <a:gd name="connsiteY13" fmla="*/ 170422 h 1443006"/>
                <a:gd name="connsiteX14" fmla="*/ 1030403 w 1373303"/>
                <a:gd name="connsiteY14" fmla="*/ 253549 h 1443006"/>
                <a:gd name="connsiteX15" fmla="*/ 1040794 w 1373303"/>
                <a:gd name="connsiteY15" fmla="*/ 357458 h 1443006"/>
                <a:gd name="connsiteX16" fmla="*/ 1030403 w 1373303"/>
                <a:gd name="connsiteY16" fmla="*/ 523712 h 1443006"/>
                <a:gd name="connsiteX17" fmla="*/ 999230 w 1373303"/>
                <a:gd name="connsiteY17" fmla="*/ 586058 h 1443006"/>
                <a:gd name="connsiteX18" fmla="*/ 968057 w 1373303"/>
                <a:gd name="connsiteY18" fmla="*/ 648403 h 1443006"/>
                <a:gd name="connsiteX19" fmla="*/ 978448 w 1373303"/>
                <a:gd name="connsiteY19" fmla="*/ 679576 h 1443006"/>
                <a:gd name="connsiteX20" fmla="*/ 1020012 w 1373303"/>
                <a:gd name="connsiteY20" fmla="*/ 689967 h 1443006"/>
                <a:gd name="connsiteX21" fmla="*/ 1051185 w 1373303"/>
                <a:gd name="connsiteY21" fmla="*/ 700358 h 1443006"/>
                <a:gd name="connsiteX22" fmla="*/ 1144703 w 1373303"/>
                <a:gd name="connsiteY22" fmla="*/ 783485 h 1443006"/>
                <a:gd name="connsiteX23" fmla="*/ 1175875 w 1373303"/>
                <a:gd name="connsiteY23" fmla="*/ 804267 h 1443006"/>
                <a:gd name="connsiteX24" fmla="*/ 1196657 w 1373303"/>
                <a:gd name="connsiteY24" fmla="*/ 835440 h 1443006"/>
                <a:gd name="connsiteX25" fmla="*/ 1248612 w 1373303"/>
                <a:gd name="connsiteY25" fmla="*/ 897785 h 1443006"/>
                <a:gd name="connsiteX26" fmla="*/ 1269394 w 1373303"/>
                <a:gd name="connsiteY26" fmla="*/ 970522 h 1443006"/>
                <a:gd name="connsiteX27" fmla="*/ 1300566 w 1373303"/>
                <a:gd name="connsiteY27" fmla="*/ 1064040 h 1443006"/>
                <a:gd name="connsiteX28" fmla="*/ 1310957 w 1373303"/>
                <a:gd name="connsiteY28" fmla="*/ 1095212 h 1443006"/>
                <a:gd name="connsiteX29" fmla="*/ 1331739 w 1373303"/>
                <a:gd name="connsiteY29" fmla="*/ 1178340 h 1443006"/>
                <a:gd name="connsiteX30" fmla="*/ 1352521 w 1373303"/>
                <a:gd name="connsiteY30" fmla="*/ 1240685 h 1443006"/>
                <a:gd name="connsiteX31" fmla="*/ 1373303 w 1373303"/>
                <a:gd name="connsiteY31" fmla="*/ 1365376 h 1443006"/>
                <a:gd name="connsiteX32" fmla="*/ 1342130 w 1373303"/>
                <a:gd name="connsiteY32" fmla="*/ 1386158 h 1443006"/>
                <a:gd name="connsiteX33" fmla="*/ 1238221 w 1373303"/>
                <a:gd name="connsiteY33" fmla="*/ 1375767 h 1443006"/>
                <a:gd name="connsiteX34" fmla="*/ 1051185 w 1373303"/>
                <a:gd name="connsiteY34" fmla="*/ 1365376 h 1443006"/>
                <a:gd name="connsiteX35" fmla="*/ 781021 w 1373303"/>
                <a:gd name="connsiteY35" fmla="*/ 1375767 h 1443006"/>
                <a:gd name="connsiteX36" fmla="*/ 718675 w 1373303"/>
                <a:gd name="connsiteY36" fmla="*/ 1386158 h 1443006"/>
                <a:gd name="connsiteX37" fmla="*/ 666721 w 1373303"/>
                <a:gd name="connsiteY37" fmla="*/ 1396549 h 1443006"/>
                <a:gd name="connsiteX38" fmla="*/ 573203 w 1373303"/>
                <a:gd name="connsiteY38" fmla="*/ 1406940 h 1443006"/>
                <a:gd name="connsiteX0" fmla="*/ 573203 w 1373303"/>
                <a:gd name="connsiteY0" fmla="*/ 1406940 h 1443006"/>
                <a:gd name="connsiteX1" fmla="*/ 510857 w 1373303"/>
                <a:gd name="connsiteY1" fmla="*/ 1417331 h 1443006"/>
                <a:gd name="connsiteX2" fmla="*/ 251085 w 1373303"/>
                <a:gd name="connsiteY2" fmla="*/ 1438112 h 1443006"/>
                <a:gd name="connsiteX3" fmla="*/ 2569 w 1373303"/>
                <a:gd name="connsiteY3" fmla="*/ 1442875 h 1443006"/>
                <a:gd name="connsiteX4" fmla="*/ 22485 w 1373303"/>
                <a:gd name="connsiteY4" fmla="*/ 1292640 h 1443006"/>
                <a:gd name="connsiteX5" fmla="*/ 126394 w 1373303"/>
                <a:gd name="connsiteY5" fmla="*/ 928958 h 1443006"/>
                <a:gd name="connsiteX6" fmla="*/ 344603 w 1373303"/>
                <a:gd name="connsiteY6" fmla="*/ 721140 h 1443006"/>
                <a:gd name="connsiteX7" fmla="*/ 498735 w 1373303"/>
                <a:gd name="connsiteY7" fmla="*/ 666804 h 1443006"/>
                <a:gd name="connsiteX8" fmla="*/ 458903 w 1373303"/>
                <a:gd name="connsiteY8" fmla="*/ 575667 h 1443006"/>
                <a:gd name="connsiteX9" fmla="*/ 458903 w 1373303"/>
                <a:gd name="connsiteY9" fmla="*/ 305503 h 1443006"/>
                <a:gd name="connsiteX10" fmla="*/ 608274 w 1373303"/>
                <a:gd name="connsiteY10" fmla="*/ 39020 h 1443006"/>
                <a:gd name="connsiteX11" fmla="*/ 889260 w 1373303"/>
                <a:gd name="connsiteY11" fmla="*/ 39886 h 1443006"/>
                <a:gd name="connsiteX12" fmla="*/ 936885 w 1373303"/>
                <a:gd name="connsiteY12" fmla="*/ 76903 h 1443006"/>
                <a:gd name="connsiteX13" fmla="*/ 1009621 w 1373303"/>
                <a:gd name="connsiteY13" fmla="*/ 170422 h 1443006"/>
                <a:gd name="connsiteX14" fmla="*/ 1030403 w 1373303"/>
                <a:gd name="connsiteY14" fmla="*/ 253549 h 1443006"/>
                <a:gd name="connsiteX15" fmla="*/ 1040794 w 1373303"/>
                <a:gd name="connsiteY15" fmla="*/ 357458 h 1443006"/>
                <a:gd name="connsiteX16" fmla="*/ 1030403 w 1373303"/>
                <a:gd name="connsiteY16" fmla="*/ 523712 h 1443006"/>
                <a:gd name="connsiteX17" fmla="*/ 999230 w 1373303"/>
                <a:gd name="connsiteY17" fmla="*/ 586058 h 1443006"/>
                <a:gd name="connsiteX18" fmla="*/ 968057 w 1373303"/>
                <a:gd name="connsiteY18" fmla="*/ 648403 h 1443006"/>
                <a:gd name="connsiteX19" fmla="*/ 978448 w 1373303"/>
                <a:gd name="connsiteY19" fmla="*/ 679576 h 1443006"/>
                <a:gd name="connsiteX20" fmla="*/ 1020012 w 1373303"/>
                <a:gd name="connsiteY20" fmla="*/ 689967 h 1443006"/>
                <a:gd name="connsiteX21" fmla="*/ 1051185 w 1373303"/>
                <a:gd name="connsiteY21" fmla="*/ 700358 h 1443006"/>
                <a:gd name="connsiteX22" fmla="*/ 1144703 w 1373303"/>
                <a:gd name="connsiteY22" fmla="*/ 783485 h 1443006"/>
                <a:gd name="connsiteX23" fmla="*/ 1175875 w 1373303"/>
                <a:gd name="connsiteY23" fmla="*/ 804267 h 1443006"/>
                <a:gd name="connsiteX24" fmla="*/ 1196657 w 1373303"/>
                <a:gd name="connsiteY24" fmla="*/ 835440 h 1443006"/>
                <a:gd name="connsiteX25" fmla="*/ 1248612 w 1373303"/>
                <a:gd name="connsiteY25" fmla="*/ 897785 h 1443006"/>
                <a:gd name="connsiteX26" fmla="*/ 1269394 w 1373303"/>
                <a:gd name="connsiteY26" fmla="*/ 970522 h 1443006"/>
                <a:gd name="connsiteX27" fmla="*/ 1300566 w 1373303"/>
                <a:gd name="connsiteY27" fmla="*/ 1064040 h 1443006"/>
                <a:gd name="connsiteX28" fmla="*/ 1310957 w 1373303"/>
                <a:gd name="connsiteY28" fmla="*/ 1095212 h 1443006"/>
                <a:gd name="connsiteX29" fmla="*/ 1331739 w 1373303"/>
                <a:gd name="connsiteY29" fmla="*/ 1178340 h 1443006"/>
                <a:gd name="connsiteX30" fmla="*/ 1352521 w 1373303"/>
                <a:gd name="connsiteY30" fmla="*/ 1240685 h 1443006"/>
                <a:gd name="connsiteX31" fmla="*/ 1373303 w 1373303"/>
                <a:gd name="connsiteY31" fmla="*/ 1365376 h 1443006"/>
                <a:gd name="connsiteX32" fmla="*/ 1342130 w 1373303"/>
                <a:gd name="connsiteY32" fmla="*/ 1386158 h 1443006"/>
                <a:gd name="connsiteX33" fmla="*/ 1238221 w 1373303"/>
                <a:gd name="connsiteY33" fmla="*/ 1375767 h 1443006"/>
                <a:gd name="connsiteX34" fmla="*/ 1051185 w 1373303"/>
                <a:gd name="connsiteY34" fmla="*/ 1365376 h 1443006"/>
                <a:gd name="connsiteX35" fmla="*/ 781021 w 1373303"/>
                <a:gd name="connsiteY35" fmla="*/ 1375767 h 1443006"/>
                <a:gd name="connsiteX36" fmla="*/ 718675 w 1373303"/>
                <a:gd name="connsiteY36" fmla="*/ 1386158 h 1443006"/>
                <a:gd name="connsiteX37" fmla="*/ 666721 w 1373303"/>
                <a:gd name="connsiteY37" fmla="*/ 1396549 h 1443006"/>
                <a:gd name="connsiteX38" fmla="*/ 573203 w 1373303"/>
                <a:gd name="connsiteY38" fmla="*/ 1406940 h 1443006"/>
                <a:gd name="connsiteX0" fmla="*/ 573203 w 1373303"/>
                <a:gd name="connsiteY0" fmla="*/ 1406940 h 1443006"/>
                <a:gd name="connsiteX1" fmla="*/ 510857 w 1373303"/>
                <a:gd name="connsiteY1" fmla="*/ 1417331 h 1443006"/>
                <a:gd name="connsiteX2" fmla="*/ 251085 w 1373303"/>
                <a:gd name="connsiteY2" fmla="*/ 1438112 h 1443006"/>
                <a:gd name="connsiteX3" fmla="*/ 2569 w 1373303"/>
                <a:gd name="connsiteY3" fmla="*/ 1442875 h 1443006"/>
                <a:gd name="connsiteX4" fmla="*/ 22485 w 1373303"/>
                <a:gd name="connsiteY4" fmla="*/ 1292640 h 1443006"/>
                <a:gd name="connsiteX5" fmla="*/ 126394 w 1373303"/>
                <a:gd name="connsiteY5" fmla="*/ 928958 h 1443006"/>
                <a:gd name="connsiteX6" fmla="*/ 344603 w 1373303"/>
                <a:gd name="connsiteY6" fmla="*/ 721140 h 1443006"/>
                <a:gd name="connsiteX7" fmla="*/ 498735 w 1373303"/>
                <a:gd name="connsiteY7" fmla="*/ 666804 h 1443006"/>
                <a:gd name="connsiteX8" fmla="*/ 458903 w 1373303"/>
                <a:gd name="connsiteY8" fmla="*/ 575667 h 1443006"/>
                <a:gd name="connsiteX9" fmla="*/ 458903 w 1373303"/>
                <a:gd name="connsiteY9" fmla="*/ 305503 h 1443006"/>
                <a:gd name="connsiteX10" fmla="*/ 608274 w 1373303"/>
                <a:gd name="connsiteY10" fmla="*/ 39020 h 1443006"/>
                <a:gd name="connsiteX11" fmla="*/ 889260 w 1373303"/>
                <a:gd name="connsiteY11" fmla="*/ 39886 h 1443006"/>
                <a:gd name="connsiteX12" fmla="*/ 936885 w 1373303"/>
                <a:gd name="connsiteY12" fmla="*/ 76903 h 1443006"/>
                <a:gd name="connsiteX13" fmla="*/ 1009621 w 1373303"/>
                <a:gd name="connsiteY13" fmla="*/ 170422 h 1443006"/>
                <a:gd name="connsiteX14" fmla="*/ 1030403 w 1373303"/>
                <a:gd name="connsiteY14" fmla="*/ 253549 h 1443006"/>
                <a:gd name="connsiteX15" fmla="*/ 1040794 w 1373303"/>
                <a:gd name="connsiteY15" fmla="*/ 357458 h 1443006"/>
                <a:gd name="connsiteX16" fmla="*/ 1030403 w 1373303"/>
                <a:gd name="connsiteY16" fmla="*/ 523712 h 1443006"/>
                <a:gd name="connsiteX17" fmla="*/ 999230 w 1373303"/>
                <a:gd name="connsiteY17" fmla="*/ 586058 h 1443006"/>
                <a:gd name="connsiteX18" fmla="*/ 968057 w 1373303"/>
                <a:gd name="connsiteY18" fmla="*/ 648403 h 1443006"/>
                <a:gd name="connsiteX19" fmla="*/ 978448 w 1373303"/>
                <a:gd name="connsiteY19" fmla="*/ 679576 h 1443006"/>
                <a:gd name="connsiteX20" fmla="*/ 1020012 w 1373303"/>
                <a:gd name="connsiteY20" fmla="*/ 689967 h 1443006"/>
                <a:gd name="connsiteX21" fmla="*/ 1051185 w 1373303"/>
                <a:gd name="connsiteY21" fmla="*/ 700358 h 1443006"/>
                <a:gd name="connsiteX22" fmla="*/ 1144703 w 1373303"/>
                <a:gd name="connsiteY22" fmla="*/ 783485 h 1443006"/>
                <a:gd name="connsiteX23" fmla="*/ 1175875 w 1373303"/>
                <a:gd name="connsiteY23" fmla="*/ 804267 h 1443006"/>
                <a:gd name="connsiteX24" fmla="*/ 1196657 w 1373303"/>
                <a:gd name="connsiteY24" fmla="*/ 835440 h 1443006"/>
                <a:gd name="connsiteX25" fmla="*/ 1248612 w 1373303"/>
                <a:gd name="connsiteY25" fmla="*/ 897785 h 1443006"/>
                <a:gd name="connsiteX26" fmla="*/ 1269394 w 1373303"/>
                <a:gd name="connsiteY26" fmla="*/ 970522 h 1443006"/>
                <a:gd name="connsiteX27" fmla="*/ 1300566 w 1373303"/>
                <a:gd name="connsiteY27" fmla="*/ 1064040 h 1443006"/>
                <a:gd name="connsiteX28" fmla="*/ 1310957 w 1373303"/>
                <a:gd name="connsiteY28" fmla="*/ 1095212 h 1443006"/>
                <a:gd name="connsiteX29" fmla="*/ 1331739 w 1373303"/>
                <a:gd name="connsiteY29" fmla="*/ 1178340 h 1443006"/>
                <a:gd name="connsiteX30" fmla="*/ 1352521 w 1373303"/>
                <a:gd name="connsiteY30" fmla="*/ 1240685 h 1443006"/>
                <a:gd name="connsiteX31" fmla="*/ 1373303 w 1373303"/>
                <a:gd name="connsiteY31" fmla="*/ 1365376 h 1443006"/>
                <a:gd name="connsiteX32" fmla="*/ 1342130 w 1373303"/>
                <a:gd name="connsiteY32" fmla="*/ 1386158 h 1443006"/>
                <a:gd name="connsiteX33" fmla="*/ 1238221 w 1373303"/>
                <a:gd name="connsiteY33" fmla="*/ 1375767 h 1443006"/>
                <a:gd name="connsiteX34" fmla="*/ 1051185 w 1373303"/>
                <a:gd name="connsiteY34" fmla="*/ 1365376 h 1443006"/>
                <a:gd name="connsiteX35" fmla="*/ 781021 w 1373303"/>
                <a:gd name="connsiteY35" fmla="*/ 1375767 h 1443006"/>
                <a:gd name="connsiteX36" fmla="*/ 718675 w 1373303"/>
                <a:gd name="connsiteY36" fmla="*/ 1386158 h 1443006"/>
                <a:gd name="connsiteX37" fmla="*/ 666721 w 1373303"/>
                <a:gd name="connsiteY37" fmla="*/ 1396549 h 1443006"/>
                <a:gd name="connsiteX38" fmla="*/ 573203 w 1373303"/>
                <a:gd name="connsiteY38" fmla="*/ 1406940 h 1443006"/>
                <a:gd name="connsiteX0" fmla="*/ 573203 w 1373303"/>
                <a:gd name="connsiteY0" fmla="*/ 1406940 h 1443217"/>
                <a:gd name="connsiteX1" fmla="*/ 251085 w 1373303"/>
                <a:gd name="connsiteY1" fmla="*/ 1438112 h 1443217"/>
                <a:gd name="connsiteX2" fmla="*/ 2569 w 1373303"/>
                <a:gd name="connsiteY2" fmla="*/ 1442875 h 1443217"/>
                <a:gd name="connsiteX3" fmla="*/ 22485 w 1373303"/>
                <a:gd name="connsiteY3" fmla="*/ 1292640 h 1443217"/>
                <a:gd name="connsiteX4" fmla="*/ 126394 w 1373303"/>
                <a:gd name="connsiteY4" fmla="*/ 928958 h 1443217"/>
                <a:gd name="connsiteX5" fmla="*/ 344603 w 1373303"/>
                <a:gd name="connsiteY5" fmla="*/ 721140 h 1443217"/>
                <a:gd name="connsiteX6" fmla="*/ 498735 w 1373303"/>
                <a:gd name="connsiteY6" fmla="*/ 666804 h 1443217"/>
                <a:gd name="connsiteX7" fmla="*/ 458903 w 1373303"/>
                <a:gd name="connsiteY7" fmla="*/ 575667 h 1443217"/>
                <a:gd name="connsiteX8" fmla="*/ 458903 w 1373303"/>
                <a:gd name="connsiteY8" fmla="*/ 305503 h 1443217"/>
                <a:gd name="connsiteX9" fmla="*/ 608274 w 1373303"/>
                <a:gd name="connsiteY9" fmla="*/ 39020 h 1443217"/>
                <a:gd name="connsiteX10" fmla="*/ 889260 w 1373303"/>
                <a:gd name="connsiteY10" fmla="*/ 39886 h 1443217"/>
                <a:gd name="connsiteX11" fmla="*/ 936885 w 1373303"/>
                <a:gd name="connsiteY11" fmla="*/ 76903 h 1443217"/>
                <a:gd name="connsiteX12" fmla="*/ 1009621 w 1373303"/>
                <a:gd name="connsiteY12" fmla="*/ 170422 h 1443217"/>
                <a:gd name="connsiteX13" fmla="*/ 1030403 w 1373303"/>
                <a:gd name="connsiteY13" fmla="*/ 253549 h 1443217"/>
                <a:gd name="connsiteX14" fmla="*/ 1040794 w 1373303"/>
                <a:gd name="connsiteY14" fmla="*/ 357458 h 1443217"/>
                <a:gd name="connsiteX15" fmla="*/ 1030403 w 1373303"/>
                <a:gd name="connsiteY15" fmla="*/ 523712 h 1443217"/>
                <a:gd name="connsiteX16" fmla="*/ 999230 w 1373303"/>
                <a:gd name="connsiteY16" fmla="*/ 586058 h 1443217"/>
                <a:gd name="connsiteX17" fmla="*/ 968057 w 1373303"/>
                <a:gd name="connsiteY17" fmla="*/ 648403 h 1443217"/>
                <a:gd name="connsiteX18" fmla="*/ 978448 w 1373303"/>
                <a:gd name="connsiteY18" fmla="*/ 679576 h 1443217"/>
                <a:gd name="connsiteX19" fmla="*/ 1020012 w 1373303"/>
                <a:gd name="connsiteY19" fmla="*/ 689967 h 1443217"/>
                <a:gd name="connsiteX20" fmla="*/ 1051185 w 1373303"/>
                <a:gd name="connsiteY20" fmla="*/ 700358 h 1443217"/>
                <a:gd name="connsiteX21" fmla="*/ 1144703 w 1373303"/>
                <a:gd name="connsiteY21" fmla="*/ 783485 h 1443217"/>
                <a:gd name="connsiteX22" fmla="*/ 1175875 w 1373303"/>
                <a:gd name="connsiteY22" fmla="*/ 804267 h 1443217"/>
                <a:gd name="connsiteX23" fmla="*/ 1196657 w 1373303"/>
                <a:gd name="connsiteY23" fmla="*/ 835440 h 1443217"/>
                <a:gd name="connsiteX24" fmla="*/ 1248612 w 1373303"/>
                <a:gd name="connsiteY24" fmla="*/ 897785 h 1443217"/>
                <a:gd name="connsiteX25" fmla="*/ 1269394 w 1373303"/>
                <a:gd name="connsiteY25" fmla="*/ 970522 h 1443217"/>
                <a:gd name="connsiteX26" fmla="*/ 1300566 w 1373303"/>
                <a:gd name="connsiteY26" fmla="*/ 1064040 h 1443217"/>
                <a:gd name="connsiteX27" fmla="*/ 1310957 w 1373303"/>
                <a:gd name="connsiteY27" fmla="*/ 1095212 h 1443217"/>
                <a:gd name="connsiteX28" fmla="*/ 1331739 w 1373303"/>
                <a:gd name="connsiteY28" fmla="*/ 1178340 h 1443217"/>
                <a:gd name="connsiteX29" fmla="*/ 1352521 w 1373303"/>
                <a:gd name="connsiteY29" fmla="*/ 1240685 h 1443217"/>
                <a:gd name="connsiteX30" fmla="*/ 1373303 w 1373303"/>
                <a:gd name="connsiteY30" fmla="*/ 1365376 h 1443217"/>
                <a:gd name="connsiteX31" fmla="*/ 1342130 w 1373303"/>
                <a:gd name="connsiteY31" fmla="*/ 1386158 h 1443217"/>
                <a:gd name="connsiteX32" fmla="*/ 1238221 w 1373303"/>
                <a:gd name="connsiteY32" fmla="*/ 1375767 h 1443217"/>
                <a:gd name="connsiteX33" fmla="*/ 1051185 w 1373303"/>
                <a:gd name="connsiteY33" fmla="*/ 1365376 h 1443217"/>
                <a:gd name="connsiteX34" fmla="*/ 781021 w 1373303"/>
                <a:gd name="connsiteY34" fmla="*/ 1375767 h 1443217"/>
                <a:gd name="connsiteX35" fmla="*/ 718675 w 1373303"/>
                <a:gd name="connsiteY35" fmla="*/ 1386158 h 1443217"/>
                <a:gd name="connsiteX36" fmla="*/ 666721 w 1373303"/>
                <a:gd name="connsiteY36" fmla="*/ 1396549 h 1443217"/>
                <a:gd name="connsiteX37" fmla="*/ 573203 w 1373303"/>
                <a:gd name="connsiteY37" fmla="*/ 1406940 h 1443217"/>
                <a:gd name="connsiteX0" fmla="*/ 666721 w 1373303"/>
                <a:gd name="connsiteY0" fmla="*/ 1396549 h 1443660"/>
                <a:gd name="connsiteX1" fmla="*/ 251085 w 1373303"/>
                <a:gd name="connsiteY1" fmla="*/ 1438112 h 1443660"/>
                <a:gd name="connsiteX2" fmla="*/ 2569 w 1373303"/>
                <a:gd name="connsiteY2" fmla="*/ 1442875 h 1443660"/>
                <a:gd name="connsiteX3" fmla="*/ 22485 w 1373303"/>
                <a:gd name="connsiteY3" fmla="*/ 1292640 h 1443660"/>
                <a:gd name="connsiteX4" fmla="*/ 126394 w 1373303"/>
                <a:gd name="connsiteY4" fmla="*/ 928958 h 1443660"/>
                <a:gd name="connsiteX5" fmla="*/ 344603 w 1373303"/>
                <a:gd name="connsiteY5" fmla="*/ 721140 h 1443660"/>
                <a:gd name="connsiteX6" fmla="*/ 498735 w 1373303"/>
                <a:gd name="connsiteY6" fmla="*/ 666804 h 1443660"/>
                <a:gd name="connsiteX7" fmla="*/ 458903 w 1373303"/>
                <a:gd name="connsiteY7" fmla="*/ 575667 h 1443660"/>
                <a:gd name="connsiteX8" fmla="*/ 458903 w 1373303"/>
                <a:gd name="connsiteY8" fmla="*/ 305503 h 1443660"/>
                <a:gd name="connsiteX9" fmla="*/ 608274 w 1373303"/>
                <a:gd name="connsiteY9" fmla="*/ 39020 h 1443660"/>
                <a:gd name="connsiteX10" fmla="*/ 889260 w 1373303"/>
                <a:gd name="connsiteY10" fmla="*/ 39886 h 1443660"/>
                <a:gd name="connsiteX11" fmla="*/ 936885 w 1373303"/>
                <a:gd name="connsiteY11" fmla="*/ 76903 h 1443660"/>
                <a:gd name="connsiteX12" fmla="*/ 1009621 w 1373303"/>
                <a:gd name="connsiteY12" fmla="*/ 170422 h 1443660"/>
                <a:gd name="connsiteX13" fmla="*/ 1030403 w 1373303"/>
                <a:gd name="connsiteY13" fmla="*/ 253549 h 1443660"/>
                <a:gd name="connsiteX14" fmla="*/ 1040794 w 1373303"/>
                <a:gd name="connsiteY14" fmla="*/ 357458 h 1443660"/>
                <a:gd name="connsiteX15" fmla="*/ 1030403 w 1373303"/>
                <a:gd name="connsiteY15" fmla="*/ 523712 h 1443660"/>
                <a:gd name="connsiteX16" fmla="*/ 999230 w 1373303"/>
                <a:gd name="connsiteY16" fmla="*/ 586058 h 1443660"/>
                <a:gd name="connsiteX17" fmla="*/ 968057 w 1373303"/>
                <a:gd name="connsiteY17" fmla="*/ 648403 h 1443660"/>
                <a:gd name="connsiteX18" fmla="*/ 978448 w 1373303"/>
                <a:gd name="connsiteY18" fmla="*/ 679576 h 1443660"/>
                <a:gd name="connsiteX19" fmla="*/ 1020012 w 1373303"/>
                <a:gd name="connsiteY19" fmla="*/ 689967 h 1443660"/>
                <a:gd name="connsiteX20" fmla="*/ 1051185 w 1373303"/>
                <a:gd name="connsiteY20" fmla="*/ 700358 h 1443660"/>
                <a:gd name="connsiteX21" fmla="*/ 1144703 w 1373303"/>
                <a:gd name="connsiteY21" fmla="*/ 783485 h 1443660"/>
                <a:gd name="connsiteX22" fmla="*/ 1175875 w 1373303"/>
                <a:gd name="connsiteY22" fmla="*/ 804267 h 1443660"/>
                <a:gd name="connsiteX23" fmla="*/ 1196657 w 1373303"/>
                <a:gd name="connsiteY23" fmla="*/ 835440 h 1443660"/>
                <a:gd name="connsiteX24" fmla="*/ 1248612 w 1373303"/>
                <a:gd name="connsiteY24" fmla="*/ 897785 h 1443660"/>
                <a:gd name="connsiteX25" fmla="*/ 1269394 w 1373303"/>
                <a:gd name="connsiteY25" fmla="*/ 970522 h 1443660"/>
                <a:gd name="connsiteX26" fmla="*/ 1300566 w 1373303"/>
                <a:gd name="connsiteY26" fmla="*/ 1064040 h 1443660"/>
                <a:gd name="connsiteX27" fmla="*/ 1310957 w 1373303"/>
                <a:gd name="connsiteY27" fmla="*/ 1095212 h 1443660"/>
                <a:gd name="connsiteX28" fmla="*/ 1331739 w 1373303"/>
                <a:gd name="connsiteY28" fmla="*/ 1178340 h 1443660"/>
                <a:gd name="connsiteX29" fmla="*/ 1352521 w 1373303"/>
                <a:gd name="connsiteY29" fmla="*/ 1240685 h 1443660"/>
                <a:gd name="connsiteX30" fmla="*/ 1373303 w 1373303"/>
                <a:gd name="connsiteY30" fmla="*/ 1365376 h 1443660"/>
                <a:gd name="connsiteX31" fmla="*/ 1342130 w 1373303"/>
                <a:gd name="connsiteY31" fmla="*/ 1386158 h 1443660"/>
                <a:gd name="connsiteX32" fmla="*/ 1238221 w 1373303"/>
                <a:gd name="connsiteY32" fmla="*/ 1375767 h 1443660"/>
                <a:gd name="connsiteX33" fmla="*/ 1051185 w 1373303"/>
                <a:gd name="connsiteY33" fmla="*/ 1365376 h 1443660"/>
                <a:gd name="connsiteX34" fmla="*/ 781021 w 1373303"/>
                <a:gd name="connsiteY34" fmla="*/ 1375767 h 1443660"/>
                <a:gd name="connsiteX35" fmla="*/ 718675 w 1373303"/>
                <a:gd name="connsiteY35" fmla="*/ 1386158 h 1443660"/>
                <a:gd name="connsiteX36" fmla="*/ 666721 w 1373303"/>
                <a:gd name="connsiteY36" fmla="*/ 1396549 h 1443660"/>
                <a:gd name="connsiteX0" fmla="*/ 718675 w 1373303"/>
                <a:gd name="connsiteY0" fmla="*/ 1386158 h 1444245"/>
                <a:gd name="connsiteX1" fmla="*/ 251085 w 1373303"/>
                <a:gd name="connsiteY1" fmla="*/ 1438112 h 1444245"/>
                <a:gd name="connsiteX2" fmla="*/ 2569 w 1373303"/>
                <a:gd name="connsiteY2" fmla="*/ 1442875 h 1444245"/>
                <a:gd name="connsiteX3" fmla="*/ 22485 w 1373303"/>
                <a:gd name="connsiteY3" fmla="*/ 1292640 h 1444245"/>
                <a:gd name="connsiteX4" fmla="*/ 126394 w 1373303"/>
                <a:gd name="connsiteY4" fmla="*/ 928958 h 1444245"/>
                <a:gd name="connsiteX5" fmla="*/ 344603 w 1373303"/>
                <a:gd name="connsiteY5" fmla="*/ 721140 h 1444245"/>
                <a:gd name="connsiteX6" fmla="*/ 498735 w 1373303"/>
                <a:gd name="connsiteY6" fmla="*/ 666804 h 1444245"/>
                <a:gd name="connsiteX7" fmla="*/ 458903 w 1373303"/>
                <a:gd name="connsiteY7" fmla="*/ 575667 h 1444245"/>
                <a:gd name="connsiteX8" fmla="*/ 458903 w 1373303"/>
                <a:gd name="connsiteY8" fmla="*/ 305503 h 1444245"/>
                <a:gd name="connsiteX9" fmla="*/ 608274 w 1373303"/>
                <a:gd name="connsiteY9" fmla="*/ 39020 h 1444245"/>
                <a:gd name="connsiteX10" fmla="*/ 889260 w 1373303"/>
                <a:gd name="connsiteY10" fmla="*/ 39886 h 1444245"/>
                <a:gd name="connsiteX11" fmla="*/ 936885 w 1373303"/>
                <a:gd name="connsiteY11" fmla="*/ 76903 h 1444245"/>
                <a:gd name="connsiteX12" fmla="*/ 1009621 w 1373303"/>
                <a:gd name="connsiteY12" fmla="*/ 170422 h 1444245"/>
                <a:gd name="connsiteX13" fmla="*/ 1030403 w 1373303"/>
                <a:gd name="connsiteY13" fmla="*/ 253549 h 1444245"/>
                <a:gd name="connsiteX14" fmla="*/ 1040794 w 1373303"/>
                <a:gd name="connsiteY14" fmla="*/ 357458 h 1444245"/>
                <a:gd name="connsiteX15" fmla="*/ 1030403 w 1373303"/>
                <a:gd name="connsiteY15" fmla="*/ 523712 h 1444245"/>
                <a:gd name="connsiteX16" fmla="*/ 999230 w 1373303"/>
                <a:gd name="connsiteY16" fmla="*/ 586058 h 1444245"/>
                <a:gd name="connsiteX17" fmla="*/ 968057 w 1373303"/>
                <a:gd name="connsiteY17" fmla="*/ 648403 h 1444245"/>
                <a:gd name="connsiteX18" fmla="*/ 978448 w 1373303"/>
                <a:gd name="connsiteY18" fmla="*/ 679576 h 1444245"/>
                <a:gd name="connsiteX19" fmla="*/ 1020012 w 1373303"/>
                <a:gd name="connsiteY19" fmla="*/ 689967 h 1444245"/>
                <a:gd name="connsiteX20" fmla="*/ 1051185 w 1373303"/>
                <a:gd name="connsiteY20" fmla="*/ 700358 h 1444245"/>
                <a:gd name="connsiteX21" fmla="*/ 1144703 w 1373303"/>
                <a:gd name="connsiteY21" fmla="*/ 783485 h 1444245"/>
                <a:gd name="connsiteX22" fmla="*/ 1175875 w 1373303"/>
                <a:gd name="connsiteY22" fmla="*/ 804267 h 1444245"/>
                <a:gd name="connsiteX23" fmla="*/ 1196657 w 1373303"/>
                <a:gd name="connsiteY23" fmla="*/ 835440 h 1444245"/>
                <a:gd name="connsiteX24" fmla="*/ 1248612 w 1373303"/>
                <a:gd name="connsiteY24" fmla="*/ 897785 h 1444245"/>
                <a:gd name="connsiteX25" fmla="*/ 1269394 w 1373303"/>
                <a:gd name="connsiteY25" fmla="*/ 970522 h 1444245"/>
                <a:gd name="connsiteX26" fmla="*/ 1300566 w 1373303"/>
                <a:gd name="connsiteY26" fmla="*/ 1064040 h 1444245"/>
                <a:gd name="connsiteX27" fmla="*/ 1310957 w 1373303"/>
                <a:gd name="connsiteY27" fmla="*/ 1095212 h 1444245"/>
                <a:gd name="connsiteX28" fmla="*/ 1331739 w 1373303"/>
                <a:gd name="connsiteY28" fmla="*/ 1178340 h 1444245"/>
                <a:gd name="connsiteX29" fmla="*/ 1352521 w 1373303"/>
                <a:gd name="connsiteY29" fmla="*/ 1240685 h 1444245"/>
                <a:gd name="connsiteX30" fmla="*/ 1373303 w 1373303"/>
                <a:gd name="connsiteY30" fmla="*/ 1365376 h 1444245"/>
                <a:gd name="connsiteX31" fmla="*/ 1342130 w 1373303"/>
                <a:gd name="connsiteY31" fmla="*/ 1386158 h 1444245"/>
                <a:gd name="connsiteX32" fmla="*/ 1238221 w 1373303"/>
                <a:gd name="connsiteY32" fmla="*/ 1375767 h 1444245"/>
                <a:gd name="connsiteX33" fmla="*/ 1051185 w 1373303"/>
                <a:gd name="connsiteY33" fmla="*/ 1365376 h 1444245"/>
                <a:gd name="connsiteX34" fmla="*/ 781021 w 1373303"/>
                <a:gd name="connsiteY34" fmla="*/ 1375767 h 1444245"/>
                <a:gd name="connsiteX35" fmla="*/ 718675 w 1373303"/>
                <a:gd name="connsiteY35" fmla="*/ 1386158 h 1444245"/>
                <a:gd name="connsiteX0" fmla="*/ 781021 w 1373303"/>
                <a:gd name="connsiteY0" fmla="*/ 1375767 h 1444901"/>
                <a:gd name="connsiteX1" fmla="*/ 251085 w 1373303"/>
                <a:gd name="connsiteY1" fmla="*/ 1438112 h 1444901"/>
                <a:gd name="connsiteX2" fmla="*/ 2569 w 1373303"/>
                <a:gd name="connsiteY2" fmla="*/ 1442875 h 1444901"/>
                <a:gd name="connsiteX3" fmla="*/ 22485 w 1373303"/>
                <a:gd name="connsiteY3" fmla="*/ 1292640 h 1444901"/>
                <a:gd name="connsiteX4" fmla="*/ 126394 w 1373303"/>
                <a:gd name="connsiteY4" fmla="*/ 928958 h 1444901"/>
                <a:gd name="connsiteX5" fmla="*/ 344603 w 1373303"/>
                <a:gd name="connsiteY5" fmla="*/ 721140 h 1444901"/>
                <a:gd name="connsiteX6" fmla="*/ 498735 w 1373303"/>
                <a:gd name="connsiteY6" fmla="*/ 666804 h 1444901"/>
                <a:gd name="connsiteX7" fmla="*/ 458903 w 1373303"/>
                <a:gd name="connsiteY7" fmla="*/ 575667 h 1444901"/>
                <a:gd name="connsiteX8" fmla="*/ 458903 w 1373303"/>
                <a:gd name="connsiteY8" fmla="*/ 305503 h 1444901"/>
                <a:gd name="connsiteX9" fmla="*/ 608274 w 1373303"/>
                <a:gd name="connsiteY9" fmla="*/ 39020 h 1444901"/>
                <a:gd name="connsiteX10" fmla="*/ 889260 w 1373303"/>
                <a:gd name="connsiteY10" fmla="*/ 39886 h 1444901"/>
                <a:gd name="connsiteX11" fmla="*/ 936885 w 1373303"/>
                <a:gd name="connsiteY11" fmla="*/ 76903 h 1444901"/>
                <a:gd name="connsiteX12" fmla="*/ 1009621 w 1373303"/>
                <a:gd name="connsiteY12" fmla="*/ 170422 h 1444901"/>
                <a:gd name="connsiteX13" fmla="*/ 1030403 w 1373303"/>
                <a:gd name="connsiteY13" fmla="*/ 253549 h 1444901"/>
                <a:gd name="connsiteX14" fmla="*/ 1040794 w 1373303"/>
                <a:gd name="connsiteY14" fmla="*/ 357458 h 1444901"/>
                <a:gd name="connsiteX15" fmla="*/ 1030403 w 1373303"/>
                <a:gd name="connsiteY15" fmla="*/ 523712 h 1444901"/>
                <a:gd name="connsiteX16" fmla="*/ 999230 w 1373303"/>
                <a:gd name="connsiteY16" fmla="*/ 586058 h 1444901"/>
                <a:gd name="connsiteX17" fmla="*/ 968057 w 1373303"/>
                <a:gd name="connsiteY17" fmla="*/ 648403 h 1444901"/>
                <a:gd name="connsiteX18" fmla="*/ 978448 w 1373303"/>
                <a:gd name="connsiteY18" fmla="*/ 679576 h 1444901"/>
                <a:gd name="connsiteX19" fmla="*/ 1020012 w 1373303"/>
                <a:gd name="connsiteY19" fmla="*/ 689967 h 1444901"/>
                <a:gd name="connsiteX20" fmla="*/ 1051185 w 1373303"/>
                <a:gd name="connsiteY20" fmla="*/ 700358 h 1444901"/>
                <a:gd name="connsiteX21" fmla="*/ 1144703 w 1373303"/>
                <a:gd name="connsiteY21" fmla="*/ 783485 h 1444901"/>
                <a:gd name="connsiteX22" fmla="*/ 1175875 w 1373303"/>
                <a:gd name="connsiteY22" fmla="*/ 804267 h 1444901"/>
                <a:gd name="connsiteX23" fmla="*/ 1196657 w 1373303"/>
                <a:gd name="connsiteY23" fmla="*/ 835440 h 1444901"/>
                <a:gd name="connsiteX24" fmla="*/ 1248612 w 1373303"/>
                <a:gd name="connsiteY24" fmla="*/ 897785 h 1444901"/>
                <a:gd name="connsiteX25" fmla="*/ 1269394 w 1373303"/>
                <a:gd name="connsiteY25" fmla="*/ 970522 h 1444901"/>
                <a:gd name="connsiteX26" fmla="*/ 1300566 w 1373303"/>
                <a:gd name="connsiteY26" fmla="*/ 1064040 h 1444901"/>
                <a:gd name="connsiteX27" fmla="*/ 1310957 w 1373303"/>
                <a:gd name="connsiteY27" fmla="*/ 1095212 h 1444901"/>
                <a:gd name="connsiteX28" fmla="*/ 1331739 w 1373303"/>
                <a:gd name="connsiteY28" fmla="*/ 1178340 h 1444901"/>
                <a:gd name="connsiteX29" fmla="*/ 1352521 w 1373303"/>
                <a:gd name="connsiteY29" fmla="*/ 1240685 h 1444901"/>
                <a:gd name="connsiteX30" fmla="*/ 1373303 w 1373303"/>
                <a:gd name="connsiteY30" fmla="*/ 1365376 h 1444901"/>
                <a:gd name="connsiteX31" fmla="*/ 1342130 w 1373303"/>
                <a:gd name="connsiteY31" fmla="*/ 1386158 h 1444901"/>
                <a:gd name="connsiteX32" fmla="*/ 1238221 w 1373303"/>
                <a:gd name="connsiteY32" fmla="*/ 1375767 h 1444901"/>
                <a:gd name="connsiteX33" fmla="*/ 1051185 w 1373303"/>
                <a:gd name="connsiteY33" fmla="*/ 1365376 h 1444901"/>
                <a:gd name="connsiteX34" fmla="*/ 781021 w 1373303"/>
                <a:gd name="connsiteY34" fmla="*/ 1375767 h 1444901"/>
                <a:gd name="connsiteX0" fmla="*/ 792928 w 1373303"/>
                <a:gd name="connsiteY0" fmla="*/ 1418629 h 1442994"/>
                <a:gd name="connsiteX1" fmla="*/ 251085 w 1373303"/>
                <a:gd name="connsiteY1" fmla="*/ 1438112 h 1442994"/>
                <a:gd name="connsiteX2" fmla="*/ 2569 w 1373303"/>
                <a:gd name="connsiteY2" fmla="*/ 1442875 h 1442994"/>
                <a:gd name="connsiteX3" fmla="*/ 22485 w 1373303"/>
                <a:gd name="connsiteY3" fmla="*/ 1292640 h 1442994"/>
                <a:gd name="connsiteX4" fmla="*/ 126394 w 1373303"/>
                <a:gd name="connsiteY4" fmla="*/ 928958 h 1442994"/>
                <a:gd name="connsiteX5" fmla="*/ 344603 w 1373303"/>
                <a:gd name="connsiteY5" fmla="*/ 721140 h 1442994"/>
                <a:gd name="connsiteX6" fmla="*/ 498735 w 1373303"/>
                <a:gd name="connsiteY6" fmla="*/ 666804 h 1442994"/>
                <a:gd name="connsiteX7" fmla="*/ 458903 w 1373303"/>
                <a:gd name="connsiteY7" fmla="*/ 575667 h 1442994"/>
                <a:gd name="connsiteX8" fmla="*/ 458903 w 1373303"/>
                <a:gd name="connsiteY8" fmla="*/ 305503 h 1442994"/>
                <a:gd name="connsiteX9" fmla="*/ 608274 w 1373303"/>
                <a:gd name="connsiteY9" fmla="*/ 39020 h 1442994"/>
                <a:gd name="connsiteX10" fmla="*/ 889260 w 1373303"/>
                <a:gd name="connsiteY10" fmla="*/ 39886 h 1442994"/>
                <a:gd name="connsiteX11" fmla="*/ 936885 w 1373303"/>
                <a:gd name="connsiteY11" fmla="*/ 76903 h 1442994"/>
                <a:gd name="connsiteX12" fmla="*/ 1009621 w 1373303"/>
                <a:gd name="connsiteY12" fmla="*/ 170422 h 1442994"/>
                <a:gd name="connsiteX13" fmla="*/ 1030403 w 1373303"/>
                <a:gd name="connsiteY13" fmla="*/ 253549 h 1442994"/>
                <a:gd name="connsiteX14" fmla="*/ 1040794 w 1373303"/>
                <a:gd name="connsiteY14" fmla="*/ 357458 h 1442994"/>
                <a:gd name="connsiteX15" fmla="*/ 1030403 w 1373303"/>
                <a:gd name="connsiteY15" fmla="*/ 523712 h 1442994"/>
                <a:gd name="connsiteX16" fmla="*/ 999230 w 1373303"/>
                <a:gd name="connsiteY16" fmla="*/ 586058 h 1442994"/>
                <a:gd name="connsiteX17" fmla="*/ 968057 w 1373303"/>
                <a:gd name="connsiteY17" fmla="*/ 648403 h 1442994"/>
                <a:gd name="connsiteX18" fmla="*/ 978448 w 1373303"/>
                <a:gd name="connsiteY18" fmla="*/ 679576 h 1442994"/>
                <a:gd name="connsiteX19" fmla="*/ 1020012 w 1373303"/>
                <a:gd name="connsiteY19" fmla="*/ 689967 h 1442994"/>
                <a:gd name="connsiteX20" fmla="*/ 1051185 w 1373303"/>
                <a:gd name="connsiteY20" fmla="*/ 700358 h 1442994"/>
                <a:gd name="connsiteX21" fmla="*/ 1144703 w 1373303"/>
                <a:gd name="connsiteY21" fmla="*/ 783485 h 1442994"/>
                <a:gd name="connsiteX22" fmla="*/ 1175875 w 1373303"/>
                <a:gd name="connsiteY22" fmla="*/ 804267 h 1442994"/>
                <a:gd name="connsiteX23" fmla="*/ 1196657 w 1373303"/>
                <a:gd name="connsiteY23" fmla="*/ 835440 h 1442994"/>
                <a:gd name="connsiteX24" fmla="*/ 1248612 w 1373303"/>
                <a:gd name="connsiteY24" fmla="*/ 897785 h 1442994"/>
                <a:gd name="connsiteX25" fmla="*/ 1269394 w 1373303"/>
                <a:gd name="connsiteY25" fmla="*/ 970522 h 1442994"/>
                <a:gd name="connsiteX26" fmla="*/ 1300566 w 1373303"/>
                <a:gd name="connsiteY26" fmla="*/ 1064040 h 1442994"/>
                <a:gd name="connsiteX27" fmla="*/ 1310957 w 1373303"/>
                <a:gd name="connsiteY27" fmla="*/ 1095212 h 1442994"/>
                <a:gd name="connsiteX28" fmla="*/ 1331739 w 1373303"/>
                <a:gd name="connsiteY28" fmla="*/ 1178340 h 1442994"/>
                <a:gd name="connsiteX29" fmla="*/ 1352521 w 1373303"/>
                <a:gd name="connsiteY29" fmla="*/ 1240685 h 1442994"/>
                <a:gd name="connsiteX30" fmla="*/ 1373303 w 1373303"/>
                <a:gd name="connsiteY30" fmla="*/ 1365376 h 1442994"/>
                <a:gd name="connsiteX31" fmla="*/ 1342130 w 1373303"/>
                <a:gd name="connsiteY31" fmla="*/ 1386158 h 1442994"/>
                <a:gd name="connsiteX32" fmla="*/ 1238221 w 1373303"/>
                <a:gd name="connsiteY32" fmla="*/ 1375767 h 1442994"/>
                <a:gd name="connsiteX33" fmla="*/ 1051185 w 1373303"/>
                <a:gd name="connsiteY33" fmla="*/ 1365376 h 1442994"/>
                <a:gd name="connsiteX34" fmla="*/ 792928 w 1373303"/>
                <a:gd name="connsiteY34" fmla="*/ 1418629 h 1442994"/>
                <a:gd name="connsiteX0" fmla="*/ 792928 w 1373303"/>
                <a:gd name="connsiteY0" fmla="*/ 1418629 h 1442994"/>
                <a:gd name="connsiteX1" fmla="*/ 251085 w 1373303"/>
                <a:gd name="connsiteY1" fmla="*/ 1438112 h 1442994"/>
                <a:gd name="connsiteX2" fmla="*/ 2569 w 1373303"/>
                <a:gd name="connsiteY2" fmla="*/ 1442875 h 1442994"/>
                <a:gd name="connsiteX3" fmla="*/ 22485 w 1373303"/>
                <a:gd name="connsiteY3" fmla="*/ 1292640 h 1442994"/>
                <a:gd name="connsiteX4" fmla="*/ 126394 w 1373303"/>
                <a:gd name="connsiteY4" fmla="*/ 928958 h 1442994"/>
                <a:gd name="connsiteX5" fmla="*/ 344603 w 1373303"/>
                <a:gd name="connsiteY5" fmla="*/ 721140 h 1442994"/>
                <a:gd name="connsiteX6" fmla="*/ 498735 w 1373303"/>
                <a:gd name="connsiteY6" fmla="*/ 666804 h 1442994"/>
                <a:gd name="connsiteX7" fmla="*/ 458903 w 1373303"/>
                <a:gd name="connsiteY7" fmla="*/ 575667 h 1442994"/>
                <a:gd name="connsiteX8" fmla="*/ 458903 w 1373303"/>
                <a:gd name="connsiteY8" fmla="*/ 305503 h 1442994"/>
                <a:gd name="connsiteX9" fmla="*/ 608274 w 1373303"/>
                <a:gd name="connsiteY9" fmla="*/ 39020 h 1442994"/>
                <a:gd name="connsiteX10" fmla="*/ 889260 w 1373303"/>
                <a:gd name="connsiteY10" fmla="*/ 39886 h 1442994"/>
                <a:gd name="connsiteX11" fmla="*/ 936885 w 1373303"/>
                <a:gd name="connsiteY11" fmla="*/ 76903 h 1442994"/>
                <a:gd name="connsiteX12" fmla="*/ 1009621 w 1373303"/>
                <a:gd name="connsiteY12" fmla="*/ 170422 h 1442994"/>
                <a:gd name="connsiteX13" fmla="*/ 1030403 w 1373303"/>
                <a:gd name="connsiteY13" fmla="*/ 253549 h 1442994"/>
                <a:gd name="connsiteX14" fmla="*/ 1040794 w 1373303"/>
                <a:gd name="connsiteY14" fmla="*/ 357458 h 1442994"/>
                <a:gd name="connsiteX15" fmla="*/ 1030403 w 1373303"/>
                <a:gd name="connsiteY15" fmla="*/ 523712 h 1442994"/>
                <a:gd name="connsiteX16" fmla="*/ 999230 w 1373303"/>
                <a:gd name="connsiteY16" fmla="*/ 586058 h 1442994"/>
                <a:gd name="connsiteX17" fmla="*/ 968057 w 1373303"/>
                <a:gd name="connsiteY17" fmla="*/ 648403 h 1442994"/>
                <a:gd name="connsiteX18" fmla="*/ 978448 w 1373303"/>
                <a:gd name="connsiteY18" fmla="*/ 679576 h 1442994"/>
                <a:gd name="connsiteX19" fmla="*/ 1020012 w 1373303"/>
                <a:gd name="connsiteY19" fmla="*/ 689967 h 1442994"/>
                <a:gd name="connsiteX20" fmla="*/ 1051185 w 1373303"/>
                <a:gd name="connsiteY20" fmla="*/ 700358 h 1442994"/>
                <a:gd name="connsiteX21" fmla="*/ 1144703 w 1373303"/>
                <a:gd name="connsiteY21" fmla="*/ 783485 h 1442994"/>
                <a:gd name="connsiteX22" fmla="*/ 1175875 w 1373303"/>
                <a:gd name="connsiteY22" fmla="*/ 804267 h 1442994"/>
                <a:gd name="connsiteX23" fmla="*/ 1196657 w 1373303"/>
                <a:gd name="connsiteY23" fmla="*/ 835440 h 1442994"/>
                <a:gd name="connsiteX24" fmla="*/ 1248612 w 1373303"/>
                <a:gd name="connsiteY24" fmla="*/ 897785 h 1442994"/>
                <a:gd name="connsiteX25" fmla="*/ 1269394 w 1373303"/>
                <a:gd name="connsiteY25" fmla="*/ 970522 h 1442994"/>
                <a:gd name="connsiteX26" fmla="*/ 1300566 w 1373303"/>
                <a:gd name="connsiteY26" fmla="*/ 1064040 h 1442994"/>
                <a:gd name="connsiteX27" fmla="*/ 1310957 w 1373303"/>
                <a:gd name="connsiteY27" fmla="*/ 1095212 h 1442994"/>
                <a:gd name="connsiteX28" fmla="*/ 1331739 w 1373303"/>
                <a:gd name="connsiteY28" fmla="*/ 1178340 h 1442994"/>
                <a:gd name="connsiteX29" fmla="*/ 1352521 w 1373303"/>
                <a:gd name="connsiteY29" fmla="*/ 1240685 h 1442994"/>
                <a:gd name="connsiteX30" fmla="*/ 1373303 w 1373303"/>
                <a:gd name="connsiteY30" fmla="*/ 1365376 h 1442994"/>
                <a:gd name="connsiteX31" fmla="*/ 1342130 w 1373303"/>
                <a:gd name="connsiteY31" fmla="*/ 1386158 h 1442994"/>
                <a:gd name="connsiteX32" fmla="*/ 1238221 w 1373303"/>
                <a:gd name="connsiteY32" fmla="*/ 1375767 h 1442994"/>
                <a:gd name="connsiteX33" fmla="*/ 792928 w 1373303"/>
                <a:gd name="connsiteY33" fmla="*/ 1418629 h 1442994"/>
                <a:gd name="connsiteX0" fmla="*/ 792928 w 1391897"/>
                <a:gd name="connsiteY0" fmla="*/ 1418629 h 1442994"/>
                <a:gd name="connsiteX1" fmla="*/ 251085 w 1391897"/>
                <a:gd name="connsiteY1" fmla="*/ 1438112 h 1442994"/>
                <a:gd name="connsiteX2" fmla="*/ 2569 w 1391897"/>
                <a:gd name="connsiteY2" fmla="*/ 1442875 h 1442994"/>
                <a:gd name="connsiteX3" fmla="*/ 22485 w 1391897"/>
                <a:gd name="connsiteY3" fmla="*/ 1292640 h 1442994"/>
                <a:gd name="connsiteX4" fmla="*/ 126394 w 1391897"/>
                <a:gd name="connsiteY4" fmla="*/ 928958 h 1442994"/>
                <a:gd name="connsiteX5" fmla="*/ 344603 w 1391897"/>
                <a:gd name="connsiteY5" fmla="*/ 721140 h 1442994"/>
                <a:gd name="connsiteX6" fmla="*/ 498735 w 1391897"/>
                <a:gd name="connsiteY6" fmla="*/ 666804 h 1442994"/>
                <a:gd name="connsiteX7" fmla="*/ 458903 w 1391897"/>
                <a:gd name="connsiteY7" fmla="*/ 575667 h 1442994"/>
                <a:gd name="connsiteX8" fmla="*/ 458903 w 1391897"/>
                <a:gd name="connsiteY8" fmla="*/ 305503 h 1442994"/>
                <a:gd name="connsiteX9" fmla="*/ 608274 w 1391897"/>
                <a:gd name="connsiteY9" fmla="*/ 39020 h 1442994"/>
                <a:gd name="connsiteX10" fmla="*/ 889260 w 1391897"/>
                <a:gd name="connsiteY10" fmla="*/ 39886 h 1442994"/>
                <a:gd name="connsiteX11" fmla="*/ 936885 w 1391897"/>
                <a:gd name="connsiteY11" fmla="*/ 76903 h 1442994"/>
                <a:gd name="connsiteX12" fmla="*/ 1009621 w 1391897"/>
                <a:gd name="connsiteY12" fmla="*/ 170422 h 1442994"/>
                <a:gd name="connsiteX13" fmla="*/ 1030403 w 1391897"/>
                <a:gd name="connsiteY13" fmla="*/ 253549 h 1442994"/>
                <a:gd name="connsiteX14" fmla="*/ 1040794 w 1391897"/>
                <a:gd name="connsiteY14" fmla="*/ 357458 h 1442994"/>
                <a:gd name="connsiteX15" fmla="*/ 1030403 w 1391897"/>
                <a:gd name="connsiteY15" fmla="*/ 523712 h 1442994"/>
                <a:gd name="connsiteX16" fmla="*/ 999230 w 1391897"/>
                <a:gd name="connsiteY16" fmla="*/ 586058 h 1442994"/>
                <a:gd name="connsiteX17" fmla="*/ 968057 w 1391897"/>
                <a:gd name="connsiteY17" fmla="*/ 648403 h 1442994"/>
                <a:gd name="connsiteX18" fmla="*/ 978448 w 1391897"/>
                <a:gd name="connsiteY18" fmla="*/ 679576 h 1442994"/>
                <a:gd name="connsiteX19" fmla="*/ 1020012 w 1391897"/>
                <a:gd name="connsiteY19" fmla="*/ 689967 h 1442994"/>
                <a:gd name="connsiteX20" fmla="*/ 1051185 w 1391897"/>
                <a:gd name="connsiteY20" fmla="*/ 700358 h 1442994"/>
                <a:gd name="connsiteX21" fmla="*/ 1144703 w 1391897"/>
                <a:gd name="connsiteY21" fmla="*/ 783485 h 1442994"/>
                <a:gd name="connsiteX22" fmla="*/ 1175875 w 1391897"/>
                <a:gd name="connsiteY22" fmla="*/ 804267 h 1442994"/>
                <a:gd name="connsiteX23" fmla="*/ 1196657 w 1391897"/>
                <a:gd name="connsiteY23" fmla="*/ 835440 h 1442994"/>
                <a:gd name="connsiteX24" fmla="*/ 1248612 w 1391897"/>
                <a:gd name="connsiteY24" fmla="*/ 897785 h 1442994"/>
                <a:gd name="connsiteX25" fmla="*/ 1269394 w 1391897"/>
                <a:gd name="connsiteY25" fmla="*/ 970522 h 1442994"/>
                <a:gd name="connsiteX26" fmla="*/ 1300566 w 1391897"/>
                <a:gd name="connsiteY26" fmla="*/ 1064040 h 1442994"/>
                <a:gd name="connsiteX27" fmla="*/ 1310957 w 1391897"/>
                <a:gd name="connsiteY27" fmla="*/ 1095212 h 1442994"/>
                <a:gd name="connsiteX28" fmla="*/ 1331739 w 1391897"/>
                <a:gd name="connsiteY28" fmla="*/ 1178340 h 1442994"/>
                <a:gd name="connsiteX29" fmla="*/ 1352521 w 1391897"/>
                <a:gd name="connsiteY29" fmla="*/ 1240685 h 1442994"/>
                <a:gd name="connsiteX30" fmla="*/ 1373303 w 1391897"/>
                <a:gd name="connsiteY30" fmla="*/ 1365376 h 1442994"/>
                <a:gd name="connsiteX31" fmla="*/ 1342130 w 1391897"/>
                <a:gd name="connsiteY31" fmla="*/ 1386158 h 1442994"/>
                <a:gd name="connsiteX32" fmla="*/ 792928 w 1391897"/>
                <a:gd name="connsiteY32" fmla="*/ 1418629 h 1442994"/>
                <a:gd name="connsiteX0" fmla="*/ 792928 w 1401614"/>
                <a:gd name="connsiteY0" fmla="*/ 1418629 h 1442994"/>
                <a:gd name="connsiteX1" fmla="*/ 251085 w 1401614"/>
                <a:gd name="connsiteY1" fmla="*/ 1438112 h 1442994"/>
                <a:gd name="connsiteX2" fmla="*/ 2569 w 1401614"/>
                <a:gd name="connsiteY2" fmla="*/ 1442875 h 1442994"/>
                <a:gd name="connsiteX3" fmla="*/ 22485 w 1401614"/>
                <a:gd name="connsiteY3" fmla="*/ 1292640 h 1442994"/>
                <a:gd name="connsiteX4" fmla="*/ 126394 w 1401614"/>
                <a:gd name="connsiteY4" fmla="*/ 928958 h 1442994"/>
                <a:gd name="connsiteX5" fmla="*/ 344603 w 1401614"/>
                <a:gd name="connsiteY5" fmla="*/ 721140 h 1442994"/>
                <a:gd name="connsiteX6" fmla="*/ 498735 w 1401614"/>
                <a:gd name="connsiteY6" fmla="*/ 666804 h 1442994"/>
                <a:gd name="connsiteX7" fmla="*/ 458903 w 1401614"/>
                <a:gd name="connsiteY7" fmla="*/ 575667 h 1442994"/>
                <a:gd name="connsiteX8" fmla="*/ 458903 w 1401614"/>
                <a:gd name="connsiteY8" fmla="*/ 305503 h 1442994"/>
                <a:gd name="connsiteX9" fmla="*/ 608274 w 1401614"/>
                <a:gd name="connsiteY9" fmla="*/ 39020 h 1442994"/>
                <a:gd name="connsiteX10" fmla="*/ 889260 w 1401614"/>
                <a:gd name="connsiteY10" fmla="*/ 39886 h 1442994"/>
                <a:gd name="connsiteX11" fmla="*/ 936885 w 1401614"/>
                <a:gd name="connsiteY11" fmla="*/ 76903 h 1442994"/>
                <a:gd name="connsiteX12" fmla="*/ 1009621 w 1401614"/>
                <a:gd name="connsiteY12" fmla="*/ 170422 h 1442994"/>
                <a:gd name="connsiteX13" fmla="*/ 1030403 w 1401614"/>
                <a:gd name="connsiteY13" fmla="*/ 253549 h 1442994"/>
                <a:gd name="connsiteX14" fmla="*/ 1040794 w 1401614"/>
                <a:gd name="connsiteY14" fmla="*/ 357458 h 1442994"/>
                <a:gd name="connsiteX15" fmla="*/ 1030403 w 1401614"/>
                <a:gd name="connsiteY15" fmla="*/ 523712 h 1442994"/>
                <a:gd name="connsiteX16" fmla="*/ 999230 w 1401614"/>
                <a:gd name="connsiteY16" fmla="*/ 586058 h 1442994"/>
                <a:gd name="connsiteX17" fmla="*/ 968057 w 1401614"/>
                <a:gd name="connsiteY17" fmla="*/ 648403 h 1442994"/>
                <a:gd name="connsiteX18" fmla="*/ 978448 w 1401614"/>
                <a:gd name="connsiteY18" fmla="*/ 679576 h 1442994"/>
                <a:gd name="connsiteX19" fmla="*/ 1020012 w 1401614"/>
                <a:gd name="connsiteY19" fmla="*/ 689967 h 1442994"/>
                <a:gd name="connsiteX20" fmla="*/ 1051185 w 1401614"/>
                <a:gd name="connsiteY20" fmla="*/ 700358 h 1442994"/>
                <a:gd name="connsiteX21" fmla="*/ 1144703 w 1401614"/>
                <a:gd name="connsiteY21" fmla="*/ 783485 h 1442994"/>
                <a:gd name="connsiteX22" fmla="*/ 1175875 w 1401614"/>
                <a:gd name="connsiteY22" fmla="*/ 804267 h 1442994"/>
                <a:gd name="connsiteX23" fmla="*/ 1196657 w 1401614"/>
                <a:gd name="connsiteY23" fmla="*/ 835440 h 1442994"/>
                <a:gd name="connsiteX24" fmla="*/ 1248612 w 1401614"/>
                <a:gd name="connsiteY24" fmla="*/ 897785 h 1442994"/>
                <a:gd name="connsiteX25" fmla="*/ 1269394 w 1401614"/>
                <a:gd name="connsiteY25" fmla="*/ 970522 h 1442994"/>
                <a:gd name="connsiteX26" fmla="*/ 1300566 w 1401614"/>
                <a:gd name="connsiteY26" fmla="*/ 1064040 h 1442994"/>
                <a:gd name="connsiteX27" fmla="*/ 1310957 w 1401614"/>
                <a:gd name="connsiteY27" fmla="*/ 1095212 h 1442994"/>
                <a:gd name="connsiteX28" fmla="*/ 1331739 w 1401614"/>
                <a:gd name="connsiteY28" fmla="*/ 1178340 h 1442994"/>
                <a:gd name="connsiteX29" fmla="*/ 1352521 w 1401614"/>
                <a:gd name="connsiteY29" fmla="*/ 1240685 h 1442994"/>
                <a:gd name="connsiteX30" fmla="*/ 1373303 w 1401614"/>
                <a:gd name="connsiteY30" fmla="*/ 1365376 h 1442994"/>
                <a:gd name="connsiteX31" fmla="*/ 1356418 w 1401614"/>
                <a:gd name="connsiteY31" fmla="*/ 1407590 h 1442994"/>
                <a:gd name="connsiteX32" fmla="*/ 792928 w 1401614"/>
                <a:gd name="connsiteY32" fmla="*/ 1418629 h 1442994"/>
                <a:gd name="connsiteX0" fmla="*/ 792928 w 1401614"/>
                <a:gd name="connsiteY0" fmla="*/ 1418629 h 1442994"/>
                <a:gd name="connsiteX1" fmla="*/ 251085 w 1401614"/>
                <a:gd name="connsiteY1" fmla="*/ 1438112 h 1442994"/>
                <a:gd name="connsiteX2" fmla="*/ 2569 w 1401614"/>
                <a:gd name="connsiteY2" fmla="*/ 1442875 h 1442994"/>
                <a:gd name="connsiteX3" fmla="*/ 22485 w 1401614"/>
                <a:gd name="connsiteY3" fmla="*/ 1292640 h 1442994"/>
                <a:gd name="connsiteX4" fmla="*/ 126394 w 1401614"/>
                <a:gd name="connsiteY4" fmla="*/ 928958 h 1442994"/>
                <a:gd name="connsiteX5" fmla="*/ 344603 w 1401614"/>
                <a:gd name="connsiteY5" fmla="*/ 721140 h 1442994"/>
                <a:gd name="connsiteX6" fmla="*/ 498735 w 1401614"/>
                <a:gd name="connsiteY6" fmla="*/ 666804 h 1442994"/>
                <a:gd name="connsiteX7" fmla="*/ 458903 w 1401614"/>
                <a:gd name="connsiteY7" fmla="*/ 575667 h 1442994"/>
                <a:gd name="connsiteX8" fmla="*/ 458903 w 1401614"/>
                <a:gd name="connsiteY8" fmla="*/ 305503 h 1442994"/>
                <a:gd name="connsiteX9" fmla="*/ 608274 w 1401614"/>
                <a:gd name="connsiteY9" fmla="*/ 39020 h 1442994"/>
                <a:gd name="connsiteX10" fmla="*/ 889260 w 1401614"/>
                <a:gd name="connsiteY10" fmla="*/ 39886 h 1442994"/>
                <a:gd name="connsiteX11" fmla="*/ 936885 w 1401614"/>
                <a:gd name="connsiteY11" fmla="*/ 76903 h 1442994"/>
                <a:gd name="connsiteX12" fmla="*/ 1009621 w 1401614"/>
                <a:gd name="connsiteY12" fmla="*/ 170422 h 1442994"/>
                <a:gd name="connsiteX13" fmla="*/ 1030403 w 1401614"/>
                <a:gd name="connsiteY13" fmla="*/ 253549 h 1442994"/>
                <a:gd name="connsiteX14" fmla="*/ 1040794 w 1401614"/>
                <a:gd name="connsiteY14" fmla="*/ 357458 h 1442994"/>
                <a:gd name="connsiteX15" fmla="*/ 1030403 w 1401614"/>
                <a:gd name="connsiteY15" fmla="*/ 523712 h 1442994"/>
                <a:gd name="connsiteX16" fmla="*/ 999230 w 1401614"/>
                <a:gd name="connsiteY16" fmla="*/ 586058 h 1442994"/>
                <a:gd name="connsiteX17" fmla="*/ 968057 w 1401614"/>
                <a:gd name="connsiteY17" fmla="*/ 648403 h 1442994"/>
                <a:gd name="connsiteX18" fmla="*/ 978448 w 1401614"/>
                <a:gd name="connsiteY18" fmla="*/ 679576 h 1442994"/>
                <a:gd name="connsiteX19" fmla="*/ 1020012 w 1401614"/>
                <a:gd name="connsiteY19" fmla="*/ 689967 h 1442994"/>
                <a:gd name="connsiteX20" fmla="*/ 1051185 w 1401614"/>
                <a:gd name="connsiteY20" fmla="*/ 700358 h 1442994"/>
                <a:gd name="connsiteX21" fmla="*/ 1144703 w 1401614"/>
                <a:gd name="connsiteY21" fmla="*/ 783485 h 1442994"/>
                <a:gd name="connsiteX22" fmla="*/ 1175875 w 1401614"/>
                <a:gd name="connsiteY22" fmla="*/ 804267 h 1442994"/>
                <a:gd name="connsiteX23" fmla="*/ 1196657 w 1401614"/>
                <a:gd name="connsiteY23" fmla="*/ 835440 h 1442994"/>
                <a:gd name="connsiteX24" fmla="*/ 1248612 w 1401614"/>
                <a:gd name="connsiteY24" fmla="*/ 897785 h 1442994"/>
                <a:gd name="connsiteX25" fmla="*/ 1269394 w 1401614"/>
                <a:gd name="connsiteY25" fmla="*/ 970522 h 1442994"/>
                <a:gd name="connsiteX26" fmla="*/ 1300566 w 1401614"/>
                <a:gd name="connsiteY26" fmla="*/ 1064040 h 1442994"/>
                <a:gd name="connsiteX27" fmla="*/ 1310957 w 1401614"/>
                <a:gd name="connsiteY27" fmla="*/ 1095212 h 1442994"/>
                <a:gd name="connsiteX28" fmla="*/ 1331739 w 1401614"/>
                <a:gd name="connsiteY28" fmla="*/ 1178340 h 1442994"/>
                <a:gd name="connsiteX29" fmla="*/ 1352521 w 1401614"/>
                <a:gd name="connsiteY29" fmla="*/ 1240685 h 1442994"/>
                <a:gd name="connsiteX30" fmla="*/ 1373303 w 1401614"/>
                <a:gd name="connsiteY30" fmla="*/ 1365376 h 1442994"/>
                <a:gd name="connsiteX31" fmla="*/ 1356418 w 1401614"/>
                <a:gd name="connsiteY31" fmla="*/ 1407590 h 1442994"/>
                <a:gd name="connsiteX32" fmla="*/ 792928 w 1401614"/>
                <a:gd name="connsiteY32" fmla="*/ 1418629 h 1442994"/>
                <a:gd name="connsiteX0" fmla="*/ 792928 w 1397773"/>
                <a:gd name="connsiteY0" fmla="*/ 1418629 h 1442994"/>
                <a:gd name="connsiteX1" fmla="*/ 251085 w 1397773"/>
                <a:gd name="connsiteY1" fmla="*/ 1438112 h 1442994"/>
                <a:gd name="connsiteX2" fmla="*/ 2569 w 1397773"/>
                <a:gd name="connsiteY2" fmla="*/ 1442875 h 1442994"/>
                <a:gd name="connsiteX3" fmla="*/ 22485 w 1397773"/>
                <a:gd name="connsiteY3" fmla="*/ 1292640 h 1442994"/>
                <a:gd name="connsiteX4" fmla="*/ 126394 w 1397773"/>
                <a:gd name="connsiteY4" fmla="*/ 928958 h 1442994"/>
                <a:gd name="connsiteX5" fmla="*/ 344603 w 1397773"/>
                <a:gd name="connsiteY5" fmla="*/ 721140 h 1442994"/>
                <a:gd name="connsiteX6" fmla="*/ 498735 w 1397773"/>
                <a:gd name="connsiteY6" fmla="*/ 666804 h 1442994"/>
                <a:gd name="connsiteX7" fmla="*/ 458903 w 1397773"/>
                <a:gd name="connsiteY7" fmla="*/ 575667 h 1442994"/>
                <a:gd name="connsiteX8" fmla="*/ 458903 w 1397773"/>
                <a:gd name="connsiteY8" fmla="*/ 305503 h 1442994"/>
                <a:gd name="connsiteX9" fmla="*/ 608274 w 1397773"/>
                <a:gd name="connsiteY9" fmla="*/ 39020 h 1442994"/>
                <a:gd name="connsiteX10" fmla="*/ 889260 w 1397773"/>
                <a:gd name="connsiteY10" fmla="*/ 39886 h 1442994"/>
                <a:gd name="connsiteX11" fmla="*/ 936885 w 1397773"/>
                <a:gd name="connsiteY11" fmla="*/ 76903 h 1442994"/>
                <a:gd name="connsiteX12" fmla="*/ 1009621 w 1397773"/>
                <a:gd name="connsiteY12" fmla="*/ 170422 h 1442994"/>
                <a:gd name="connsiteX13" fmla="*/ 1030403 w 1397773"/>
                <a:gd name="connsiteY13" fmla="*/ 253549 h 1442994"/>
                <a:gd name="connsiteX14" fmla="*/ 1040794 w 1397773"/>
                <a:gd name="connsiteY14" fmla="*/ 357458 h 1442994"/>
                <a:gd name="connsiteX15" fmla="*/ 1030403 w 1397773"/>
                <a:gd name="connsiteY15" fmla="*/ 523712 h 1442994"/>
                <a:gd name="connsiteX16" fmla="*/ 999230 w 1397773"/>
                <a:gd name="connsiteY16" fmla="*/ 586058 h 1442994"/>
                <a:gd name="connsiteX17" fmla="*/ 968057 w 1397773"/>
                <a:gd name="connsiteY17" fmla="*/ 648403 h 1442994"/>
                <a:gd name="connsiteX18" fmla="*/ 978448 w 1397773"/>
                <a:gd name="connsiteY18" fmla="*/ 679576 h 1442994"/>
                <a:gd name="connsiteX19" fmla="*/ 1020012 w 1397773"/>
                <a:gd name="connsiteY19" fmla="*/ 689967 h 1442994"/>
                <a:gd name="connsiteX20" fmla="*/ 1051185 w 1397773"/>
                <a:gd name="connsiteY20" fmla="*/ 700358 h 1442994"/>
                <a:gd name="connsiteX21" fmla="*/ 1144703 w 1397773"/>
                <a:gd name="connsiteY21" fmla="*/ 783485 h 1442994"/>
                <a:gd name="connsiteX22" fmla="*/ 1175875 w 1397773"/>
                <a:gd name="connsiteY22" fmla="*/ 804267 h 1442994"/>
                <a:gd name="connsiteX23" fmla="*/ 1196657 w 1397773"/>
                <a:gd name="connsiteY23" fmla="*/ 835440 h 1442994"/>
                <a:gd name="connsiteX24" fmla="*/ 1248612 w 1397773"/>
                <a:gd name="connsiteY24" fmla="*/ 897785 h 1442994"/>
                <a:gd name="connsiteX25" fmla="*/ 1269394 w 1397773"/>
                <a:gd name="connsiteY25" fmla="*/ 970522 h 1442994"/>
                <a:gd name="connsiteX26" fmla="*/ 1300566 w 1397773"/>
                <a:gd name="connsiteY26" fmla="*/ 1064040 h 1442994"/>
                <a:gd name="connsiteX27" fmla="*/ 1310957 w 1397773"/>
                <a:gd name="connsiteY27" fmla="*/ 1095212 h 1442994"/>
                <a:gd name="connsiteX28" fmla="*/ 1331739 w 1397773"/>
                <a:gd name="connsiteY28" fmla="*/ 1178340 h 1442994"/>
                <a:gd name="connsiteX29" fmla="*/ 1352521 w 1397773"/>
                <a:gd name="connsiteY29" fmla="*/ 1240685 h 1442994"/>
                <a:gd name="connsiteX30" fmla="*/ 1356418 w 1397773"/>
                <a:gd name="connsiteY30" fmla="*/ 1407590 h 1442994"/>
                <a:gd name="connsiteX31" fmla="*/ 792928 w 1397773"/>
                <a:gd name="connsiteY31" fmla="*/ 1418629 h 1442994"/>
                <a:gd name="connsiteX0" fmla="*/ 792928 w 1356418"/>
                <a:gd name="connsiteY0" fmla="*/ 1418629 h 1442994"/>
                <a:gd name="connsiteX1" fmla="*/ 251085 w 1356418"/>
                <a:gd name="connsiteY1" fmla="*/ 1438112 h 1442994"/>
                <a:gd name="connsiteX2" fmla="*/ 2569 w 1356418"/>
                <a:gd name="connsiteY2" fmla="*/ 1442875 h 1442994"/>
                <a:gd name="connsiteX3" fmla="*/ 22485 w 1356418"/>
                <a:gd name="connsiteY3" fmla="*/ 1292640 h 1442994"/>
                <a:gd name="connsiteX4" fmla="*/ 126394 w 1356418"/>
                <a:gd name="connsiteY4" fmla="*/ 928958 h 1442994"/>
                <a:gd name="connsiteX5" fmla="*/ 344603 w 1356418"/>
                <a:gd name="connsiteY5" fmla="*/ 721140 h 1442994"/>
                <a:gd name="connsiteX6" fmla="*/ 498735 w 1356418"/>
                <a:gd name="connsiteY6" fmla="*/ 666804 h 1442994"/>
                <a:gd name="connsiteX7" fmla="*/ 458903 w 1356418"/>
                <a:gd name="connsiteY7" fmla="*/ 575667 h 1442994"/>
                <a:gd name="connsiteX8" fmla="*/ 458903 w 1356418"/>
                <a:gd name="connsiteY8" fmla="*/ 305503 h 1442994"/>
                <a:gd name="connsiteX9" fmla="*/ 608274 w 1356418"/>
                <a:gd name="connsiteY9" fmla="*/ 39020 h 1442994"/>
                <a:gd name="connsiteX10" fmla="*/ 889260 w 1356418"/>
                <a:gd name="connsiteY10" fmla="*/ 39886 h 1442994"/>
                <a:gd name="connsiteX11" fmla="*/ 936885 w 1356418"/>
                <a:gd name="connsiteY11" fmla="*/ 76903 h 1442994"/>
                <a:gd name="connsiteX12" fmla="*/ 1009621 w 1356418"/>
                <a:gd name="connsiteY12" fmla="*/ 170422 h 1442994"/>
                <a:gd name="connsiteX13" fmla="*/ 1030403 w 1356418"/>
                <a:gd name="connsiteY13" fmla="*/ 253549 h 1442994"/>
                <a:gd name="connsiteX14" fmla="*/ 1040794 w 1356418"/>
                <a:gd name="connsiteY14" fmla="*/ 357458 h 1442994"/>
                <a:gd name="connsiteX15" fmla="*/ 1030403 w 1356418"/>
                <a:gd name="connsiteY15" fmla="*/ 523712 h 1442994"/>
                <a:gd name="connsiteX16" fmla="*/ 999230 w 1356418"/>
                <a:gd name="connsiteY16" fmla="*/ 586058 h 1442994"/>
                <a:gd name="connsiteX17" fmla="*/ 968057 w 1356418"/>
                <a:gd name="connsiteY17" fmla="*/ 648403 h 1442994"/>
                <a:gd name="connsiteX18" fmla="*/ 978448 w 1356418"/>
                <a:gd name="connsiteY18" fmla="*/ 679576 h 1442994"/>
                <a:gd name="connsiteX19" fmla="*/ 1020012 w 1356418"/>
                <a:gd name="connsiteY19" fmla="*/ 689967 h 1442994"/>
                <a:gd name="connsiteX20" fmla="*/ 1051185 w 1356418"/>
                <a:gd name="connsiteY20" fmla="*/ 700358 h 1442994"/>
                <a:gd name="connsiteX21" fmla="*/ 1144703 w 1356418"/>
                <a:gd name="connsiteY21" fmla="*/ 783485 h 1442994"/>
                <a:gd name="connsiteX22" fmla="*/ 1175875 w 1356418"/>
                <a:gd name="connsiteY22" fmla="*/ 804267 h 1442994"/>
                <a:gd name="connsiteX23" fmla="*/ 1196657 w 1356418"/>
                <a:gd name="connsiteY23" fmla="*/ 835440 h 1442994"/>
                <a:gd name="connsiteX24" fmla="*/ 1248612 w 1356418"/>
                <a:gd name="connsiteY24" fmla="*/ 897785 h 1442994"/>
                <a:gd name="connsiteX25" fmla="*/ 1269394 w 1356418"/>
                <a:gd name="connsiteY25" fmla="*/ 970522 h 1442994"/>
                <a:gd name="connsiteX26" fmla="*/ 1300566 w 1356418"/>
                <a:gd name="connsiteY26" fmla="*/ 1064040 h 1442994"/>
                <a:gd name="connsiteX27" fmla="*/ 1310957 w 1356418"/>
                <a:gd name="connsiteY27" fmla="*/ 1095212 h 1442994"/>
                <a:gd name="connsiteX28" fmla="*/ 1331739 w 1356418"/>
                <a:gd name="connsiteY28" fmla="*/ 1178340 h 1442994"/>
                <a:gd name="connsiteX29" fmla="*/ 1352521 w 1356418"/>
                <a:gd name="connsiteY29" fmla="*/ 1240685 h 1442994"/>
                <a:gd name="connsiteX30" fmla="*/ 1356418 w 1356418"/>
                <a:gd name="connsiteY30" fmla="*/ 1407590 h 1442994"/>
                <a:gd name="connsiteX31" fmla="*/ 792928 w 1356418"/>
                <a:gd name="connsiteY31" fmla="*/ 1418629 h 1442994"/>
                <a:gd name="connsiteX0" fmla="*/ 792928 w 1356418"/>
                <a:gd name="connsiteY0" fmla="*/ 1418629 h 1442875"/>
                <a:gd name="connsiteX1" fmla="*/ 2569 w 1356418"/>
                <a:gd name="connsiteY1" fmla="*/ 1442875 h 1442875"/>
                <a:gd name="connsiteX2" fmla="*/ 22485 w 1356418"/>
                <a:gd name="connsiteY2" fmla="*/ 1292640 h 1442875"/>
                <a:gd name="connsiteX3" fmla="*/ 126394 w 1356418"/>
                <a:gd name="connsiteY3" fmla="*/ 928958 h 1442875"/>
                <a:gd name="connsiteX4" fmla="*/ 344603 w 1356418"/>
                <a:gd name="connsiteY4" fmla="*/ 721140 h 1442875"/>
                <a:gd name="connsiteX5" fmla="*/ 498735 w 1356418"/>
                <a:gd name="connsiteY5" fmla="*/ 666804 h 1442875"/>
                <a:gd name="connsiteX6" fmla="*/ 458903 w 1356418"/>
                <a:gd name="connsiteY6" fmla="*/ 575667 h 1442875"/>
                <a:gd name="connsiteX7" fmla="*/ 458903 w 1356418"/>
                <a:gd name="connsiteY7" fmla="*/ 305503 h 1442875"/>
                <a:gd name="connsiteX8" fmla="*/ 608274 w 1356418"/>
                <a:gd name="connsiteY8" fmla="*/ 39020 h 1442875"/>
                <a:gd name="connsiteX9" fmla="*/ 889260 w 1356418"/>
                <a:gd name="connsiteY9" fmla="*/ 39886 h 1442875"/>
                <a:gd name="connsiteX10" fmla="*/ 936885 w 1356418"/>
                <a:gd name="connsiteY10" fmla="*/ 76903 h 1442875"/>
                <a:gd name="connsiteX11" fmla="*/ 1009621 w 1356418"/>
                <a:gd name="connsiteY11" fmla="*/ 170422 h 1442875"/>
                <a:gd name="connsiteX12" fmla="*/ 1030403 w 1356418"/>
                <a:gd name="connsiteY12" fmla="*/ 253549 h 1442875"/>
                <a:gd name="connsiteX13" fmla="*/ 1040794 w 1356418"/>
                <a:gd name="connsiteY13" fmla="*/ 357458 h 1442875"/>
                <a:gd name="connsiteX14" fmla="*/ 1030403 w 1356418"/>
                <a:gd name="connsiteY14" fmla="*/ 523712 h 1442875"/>
                <a:gd name="connsiteX15" fmla="*/ 999230 w 1356418"/>
                <a:gd name="connsiteY15" fmla="*/ 586058 h 1442875"/>
                <a:gd name="connsiteX16" fmla="*/ 968057 w 1356418"/>
                <a:gd name="connsiteY16" fmla="*/ 648403 h 1442875"/>
                <a:gd name="connsiteX17" fmla="*/ 978448 w 1356418"/>
                <a:gd name="connsiteY17" fmla="*/ 679576 h 1442875"/>
                <a:gd name="connsiteX18" fmla="*/ 1020012 w 1356418"/>
                <a:gd name="connsiteY18" fmla="*/ 689967 h 1442875"/>
                <a:gd name="connsiteX19" fmla="*/ 1051185 w 1356418"/>
                <a:gd name="connsiteY19" fmla="*/ 700358 h 1442875"/>
                <a:gd name="connsiteX20" fmla="*/ 1144703 w 1356418"/>
                <a:gd name="connsiteY20" fmla="*/ 783485 h 1442875"/>
                <a:gd name="connsiteX21" fmla="*/ 1175875 w 1356418"/>
                <a:gd name="connsiteY21" fmla="*/ 804267 h 1442875"/>
                <a:gd name="connsiteX22" fmla="*/ 1196657 w 1356418"/>
                <a:gd name="connsiteY22" fmla="*/ 835440 h 1442875"/>
                <a:gd name="connsiteX23" fmla="*/ 1248612 w 1356418"/>
                <a:gd name="connsiteY23" fmla="*/ 897785 h 1442875"/>
                <a:gd name="connsiteX24" fmla="*/ 1269394 w 1356418"/>
                <a:gd name="connsiteY24" fmla="*/ 970522 h 1442875"/>
                <a:gd name="connsiteX25" fmla="*/ 1300566 w 1356418"/>
                <a:gd name="connsiteY25" fmla="*/ 1064040 h 1442875"/>
                <a:gd name="connsiteX26" fmla="*/ 1310957 w 1356418"/>
                <a:gd name="connsiteY26" fmla="*/ 1095212 h 1442875"/>
                <a:gd name="connsiteX27" fmla="*/ 1331739 w 1356418"/>
                <a:gd name="connsiteY27" fmla="*/ 1178340 h 1442875"/>
                <a:gd name="connsiteX28" fmla="*/ 1352521 w 1356418"/>
                <a:gd name="connsiteY28" fmla="*/ 1240685 h 1442875"/>
                <a:gd name="connsiteX29" fmla="*/ 1356418 w 1356418"/>
                <a:gd name="connsiteY29" fmla="*/ 1407590 h 1442875"/>
                <a:gd name="connsiteX30" fmla="*/ 792928 w 1356418"/>
                <a:gd name="connsiteY30" fmla="*/ 1418629 h 1442875"/>
                <a:gd name="connsiteX0" fmla="*/ 792928 w 1353521"/>
                <a:gd name="connsiteY0" fmla="*/ 1418629 h 1442875"/>
                <a:gd name="connsiteX1" fmla="*/ 2569 w 1353521"/>
                <a:gd name="connsiteY1" fmla="*/ 1442875 h 1442875"/>
                <a:gd name="connsiteX2" fmla="*/ 22485 w 1353521"/>
                <a:gd name="connsiteY2" fmla="*/ 1292640 h 1442875"/>
                <a:gd name="connsiteX3" fmla="*/ 126394 w 1353521"/>
                <a:gd name="connsiteY3" fmla="*/ 928958 h 1442875"/>
                <a:gd name="connsiteX4" fmla="*/ 344603 w 1353521"/>
                <a:gd name="connsiteY4" fmla="*/ 721140 h 1442875"/>
                <a:gd name="connsiteX5" fmla="*/ 498735 w 1353521"/>
                <a:gd name="connsiteY5" fmla="*/ 666804 h 1442875"/>
                <a:gd name="connsiteX6" fmla="*/ 458903 w 1353521"/>
                <a:gd name="connsiteY6" fmla="*/ 575667 h 1442875"/>
                <a:gd name="connsiteX7" fmla="*/ 458903 w 1353521"/>
                <a:gd name="connsiteY7" fmla="*/ 305503 h 1442875"/>
                <a:gd name="connsiteX8" fmla="*/ 608274 w 1353521"/>
                <a:gd name="connsiteY8" fmla="*/ 39020 h 1442875"/>
                <a:gd name="connsiteX9" fmla="*/ 889260 w 1353521"/>
                <a:gd name="connsiteY9" fmla="*/ 39886 h 1442875"/>
                <a:gd name="connsiteX10" fmla="*/ 936885 w 1353521"/>
                <a:gd name="connsiteY10" fmla="*/ 76903 h 1442875"/>
                <a:gd name="connsiteX11" fmla="*/ 1009621 w 1353521"/>
                <a:gd name="connsiteY11" fmla="*/ 170422 h 1442875"/>
                <a:gd name="connsiteX12" fmla="*/ 1030403 w 1353521"/>
                <a:gd name="connsiteY12" fmla="*/ 253549 h 1442875"/>
                <a:gd name="connsiteX13" fmla="*/ 1040794 w 1353521"/>
                <a:gd name="connsiteY13" fmla="*/ 357458 h 1442875"/>
                <a:gd name="connsiteX14" fmla="*/ 1030403 w 1353521"/>
                <a:gd name="connsiteY14" fmla="*/ 523712 h 1442875"/>
                <a:gd name="connsiteX15" fmla="*/ 999230 w 1353521"/>
                <a:gd name="connsiteY15" fmla="*/ 586058 h 1442875"/>
                <a:gd name="connsiteX16" fmla="*/ 968057 w 1353521"/>
                <a:gd name="connsiteY16" fmla="*/ 648403 h 1442875"/>
                <a:gd name="connsiteX17" fmla="*/ 978448 w 1353521"/>
                <a:gd name="connsiteY17" fmla="*/ 679576 h 1442875"/>
                <a:gd name="connsiteX18" fmla="*/ 1020012 w 1353521"/>
                <a:gd name="connsiteY18" fmla="*/ 689967 h 1442875"/>
                <a:gd name="connsiteX19" fmla="*/ 1051185 w 1353521"/>
                <a:gd name="connsiteY19" fmla="*/ 700358 h 1442875"/>
                <a:gd name="connsiteX20" fmla="*/ 1144703 w 1353521"/>
                <a:gd name="connsiteY20" fmla="*/ 783485 h 1442875"/>
                <a:gd name="connsiteX21" fmla="*/ 1175875 w 1353521"/>
                <a:gd name="connsiteY21" fmla="*/ 804267 h 1442875"/>
                <a:gd name="connsiteX22" fmla="*/ 1196657 w 1353521"/>
                <a:gd name="connsiteY22" fmla="*/ 835440 h 1442875"/>
                <a:gd name="connsiteX23" fmla="*/ 1248612 w 1353521"/>
                <a:gd name="connsiteY23" fmla="*/ 897785 h 1442875"/>
                <a:gd name="connsiteX24" fmla="*/ 1269394 w 1353521"/>
                <a:gd name="connsiteY24" fmla="*/ 970522 h 1442875"/>
                <a:gd name="connsiteX25" fmla="*/ 1300566 w 1353521"/>
                <a:gd name="connsiteY25" fmla="*/ 1064040 h 1442875"/>
                <a:gd name="connsiteX26" fmla="*/ 1310957 w 1353521"/>
                <a:gd name="connsiteY26" fmla="*/ 1095212 h 1442875"/>
                <a:gd name="connsiteX27" fmla="*/ 1331739 w 1353521"/>
                <a:gd name="connsiteY27" fmla="*/ 1178340 h 1442875"/>
                <a:gd name="connsiteX28" fmla="*/ 1352521 w 1353521"/>
                <a:gd name="connsiteY28" fmla="*/ 1240685 h 1442875"/>
                <a:gd name="connsiteX29" fmla="*/ 1351655 w 1353521"/>
                <a:gd name="connsiteY29" fmla="*/ 1424259 h 1442875"/>
                <a:gd name="connsiteX30" fmla="*/ 792928 w 1353521"/>
                <a:gd name="connsiteY30" fmla="*/ 1418629 h 1442875"/>
                <a:gd name="connsiteX0" fmla="*/ 710414 w 1394832"/>
                <a:gd name="connsiteY0" fmla="*/ 1442441 h 1454569"/>
                <a:gd name="connsiteX1" fmla="*/ 43880 w 1394832"/>
                <a:gd name="connsiteY1" fmla="*/ 1442875 h 1454569"/>
                <a:gd name="connsiteX2" fmla="*/ 63796 w 1394832"/>
                <a:gd name="connsiteY2" fmla="*/ 1292640 h 1454569"/>
                <a:gd name="connsiteX3" fmla="*/ 167705 w 1394832"/>
                <a:gd name="connsiteY3" fmla="*/ 928958 h 1454569"/>
                <a:gd name="connsiteX4" fmla="*/ 385914 w 1394832"/>
                <a:gd name="connsiteY4" fmla="*/ 721140 h 1454569"/>
                <a:gd name="connsiteX5" fmla="*/ 540046 w 1394832"/>
                <a:gd name="connsiteY5" fmla="*/ 666804 h 1454569"/>
                <a:gd name="connsiteX6" fmla="*/ 500214 w 1394832"/>
                <a:gd name="connsiteY6" fmla="*/ 575667 h 1454569"/>
                <a:gd name="connsiteX7" fmla="*/ 500214 w 1394832"/>
                <a:gd name="connsiteY7" fmla="*/ 305503 h 1454569"/>
                <a:gd name="connsiteX8" fmla="*/ 649585 w 1394832"/>
                <a:gd name="connsiteY8" fmla="*/ 39020 h 1454569"/>
                <a:gd name="connsiteX9" fmla="*/ 930571 w 1394832"/>
                <a:gd name="connsiteY9" fmla="*/ 39886 h 1454569"/>
                <a:gd name="connsiteX10" fmla="*/ 978196 w 1394832"/>
                <a:gd name="connsiteY10" fmla="*/ 76903 h 1454569"/>
                <a:gd name="connsiteX11" fmla="*/ 1050932 w 1394832"/>
                <a:gd name="connsiteY11" fmla="*/ 170422 h 1454569"/>
                <a:gd name="connsiteX12" fmla="*/ 1071714 w 1394832"/>
                <a:gd name="connsiteY12" fmla="*/ 253549 h 1454569"/>
                <a:gd name="connsiteX13" fmla="*/ 1082105 w 1394832"/>
                <a:gd name="connsiteY13" fmla="*/ 357458 h 1454569"/>
                <a:gd name="connsiteX14" fmla="*/ 1071714 w 1394832"/>
                <a:gd name="connsiteY14" fmla="*/ 523712 h 1454569"/>
                <a:gd name="connsiteX15" fmla="*/ 1040541 w 1394832"/>
                <a:gd name="connsiteY15" fmla="*/ 586058 h 1454569"/>
                <a:gd name="connsiteX16" fmla="*/ 1009368 w 1394832"/>
                <a:gd name="connsiteY16" fmla="*/ 648403 h 1454569"/>
                <a:gd name="connsiteX17" fmla="*/ 1019759 w 1394832"/>
                <a:gd name="connsiteY17" fmla="*/ 679576 h 1454569"/>
                <a:gd name="connsiteX18" fmla="*/ 1061323 w 1394832"/>
                <a:gd name="connsiteY18" fmla="*/ 689967 h 1454569"/>
                <a:gd name="connsiteX19" fmla="*/ 1092496 w 1394832"/>
                <a:gd name="connsiteY19" fmla="*/ 700358 h 1454569"/>
                <a:gd name="connsiteX20" fmla="*/ 1186014 w 1394832"/>
                <a:gd name="connsiteY20" fmla="*/ 783485 h 1454569"/>
                <a:gd name="connsiteX21" fmla="*/ 1217186 w 1394832"/>
                <a:gd name="connsiteY21" fmla="*/ 804267 h 1454569"/>
                <a:gd name="connsiteX22" fmla="*/ 1237968 w 1394832"/>
                <a:gd name="connsiteY22" fmla="*/ 835440 h 1454569"/>
                <a:gd name="connsiteX23" fmla="*/ 1289923 w 1394832"/>
                <a:gd name="connsiteY23" fmla="*/ 897785 h 1454569"/>
                <a:gd name="connsiteX24" fmla="*/ 1310705 w 1394832"/>
                <a:gd name="connsiteY24" fmla="*/ 970522 h 1454569"/>
                <a:gd name="connsiteX25" fmla="*/ 1341877 w 1394832"/>
                <a:gd name="connsiteY25" fmla="*/ 1064040 h 1454569"/>
                <a:gd name="connsiteX26" fmla="*/ 1352268 w 1394832"/>
                <a:gd name="connsiteY26" fmla="*/ 1095212 h 1454569"/>
                <a:gd name="connsiteX27" fmla="*/ 1373050 w 1394832"/>
                <a:gd name="connsiteY27" fmla="*/ 1178340 h 1454569"/>
                <a:gd name="connsiteX28" fmla="*/ 1393832 w 1394832"/>
                <a:gd name="connsiteY28" fmla="*/ 1240685 h 1454569"/>
                <a:gd name="connsiteX29" fmla="*/ 1392966 w 1394832"/>
                <a:gd name="connsiteY29" fmla="*/ 1424259 h 1454569"/>
                <a:gd name="connsiteX30" fmla="*/ 710414 w 1394832"/>
                <a:gd name="connsiteY30" fmla="*/ 1442441 h 1454569"/>
                <a:gd name="connsiteX0" fmla="*/ 710414 w 1409635"/>
                <a:gd name="connsiteY0" fmla="*/ 1442441 h 1453931"/>
                <a:gd name="connsiteX1" fmla="*/ 43880 w 1409635"/>
                <a:gd name="connsiteY1" fmla="*/ 1442875 h 1453931"/>
                <a:gd name="connsiteX2" fmla="*/ 63796 w 1409635"/>
                <a:gd name="connsiteY2" fmla="*/ 1292640 h 1453931"/>
                <a:gd name="connsiteX3" fmla="*/ 167705 w 1409635"/>
                <a:gd name="connsiteY3" fmla="*/ 928958 h 1453931"/>
                <a:gd name="connsiteX4" fmla="*/ 385914 w 1409635"/>
                <a:gd name="connsiteY4" fmla="*/ 721140 h 1453931"/>
                <a:gd name="connsiteX5" fmla="*/ 540046 w 1409635"/>
                <a:gd name="connsiteY5" fmla="*/ 666804 h 1453931"/>
                <a:gd name="connsiteX6" fmla="*/ 500214 w 1409635"/>
                <a:gd name="connsiteY6" fmla="*/ 575667 h 1453931"/>
                <a:gd name="connsiteX7" fmla="*/ 500214 w 1409635"/>
                <a:gd name="connsiteY7" fmla="*/ 305503 h 1453931"/>
                <a:gd name="connsiteX8" fmla="*/ 649585 w 1409635"/>
                <a:gd name="connsiteY8" fmla="*/ 39020 h 1453931"/>
                <a:gd name="connsiteX9" fmla="*/ 930571 w 1409635"/>
                <a:gd name="connsiteY9" fmla="*/ 39886 h 1453931"/>
                <a:gd name="connsiteX10" fmla="*/ 978196 w 1409635"/>
                <a:gd name="connsiteY10" fmla="*/ 76903 h 1453931"/>
                <a:gd name="connsiteX11" fmla="*/ 1050932 w 1409635"/>
                <a:gd name="connsiteY11" fmla="*/ 170422 h 1453931"/>
                <a:gd name="connsiteX12" fmla="*/ 1071714 w 1409635"/>
                <a:gd name="connsiteY12" fmla="*/ 253549 h 1453931"/>
                <a:gd name="connsiteX13" fmla="*/ 1082105 w 1409635"/>
                <a:gd name="connsiteY13" fmla="*/ 357458 h 1453931"/>
                <a:gd name="connsiteX14" fmla="*/ 1071714 w 1409635"/>
                <a:gd name="connsiteY14" fmla="*/ 523712 h 1453931"/>
                <a:gd name="connsiteX15" fmla="*/ 1040541 w 1409635"/>
                <a:gd name="connsiteY15" fmla="*/ 586058 h 1453931"/>
                <a:gd name="connsiteX16" fmla="*/ 1009368 w 1409635"/>
                <a:gd name="connsiteY16" fmla="*/ 648403 h 1453931"/>
                <a:gd name="connsiteX17" fmla="*/ 1019759 w 1409635"/>
                <a:gd name="connsiteY17" fmla="*/ 679576 h 1453931"/>
                <a:gd name="connsiteX18" fmla="*/ 1061323 w 1409635"/>
                <a:gd name="connsiteY18" fmla="*/ 689967 h 1453931"/>
                <a:gd name="connsiteX19" fmla="*/ 1092496 w 1409635"/>
                <a:gd name="connsiteY19" fmla="*/ 700358 h 1453931"/>
                <a:gd name="connsiteX20" fmla="*/ 1186014 w 1409635"/>
                <a:gd name="connsiteY20" fmla="*/ 783485 h 1453931"/>
                <a:gd name="connsiteX21" fmla="*/ 1217186 w 1409635"/>
                <a:gd name="connsiteY21" fmla="*/ 804267 h 1453931"/>
                <a:gd name="connsiteX22" fmla="*/ 1237968 w 1409635"/>
                <a:gd name="connsiteY22" fmla="*/ 835440 h 1453931"/>
                <a:gd name="connsiteX23" fmla="*/ 1289923 w 1409635"/>
                <a:gd name="connsiteY23" fmla="*/ 897785 h 1453931"/>
                <a:gd name="connsiteX24" fmla="*/ 1310705 w 1409635"/>
                <a:gd name="connsiteY24" fmla="*/ 970522 h 1453931"/>
                <a:gd name="connsiteX25" fmla="*/ 1341877 w 1409635"/>
                <a:gd name="connsiteY25" fmla="*/ 1064040 h 1453931"/>
                <a:gd name="connsiteX26" fmla="*/ 1352268 w 1409635"/>
                <a:gd name="connsiteY26" fmla="*/ 1095212 h 1453931"/>
                <a:gd name="connsiteX27" fmla="*/ 1373050 w 1409635"/>
                <a:gd name="connsiteY27" fmla="*/ 1178340 h 1453931"/>
                <a:gd name="connsiteX28" fmla="*/ 1393832 w 1409635"/>
                <a:gd name="connsiteY28" fmla="*/ 1240685 h 1453931"/>
                <a:gd name="connsiteX29" fmla="*/ 1409635 w 1409635"/>
                <a:gd name="connsiteY29" fmla="*/ 1440928 h 1453931"/>
                <a:gd name="connsiteX30" fmla="*/ 710414 w 1409635"/>
                <a:gd name="connsiteY30" fmla="*/ 1442441 h 1453931"/>
                <a:gd name="connsiteX0" fmla="*/ 695746 w 1394967"/>
                <a:gd name="connsiteY0" fmla="*/ 1442441 h 1481383"/>
                <a:gd name="connsiteX1" fmla="*/ 29212 w 1394967"/>
                <a:gd name="connsiteY1" fmla="*/ 1442875 h 1481383"/>
                <a:gd name="connsiteX2" fmla="*/ 49128 w 1394967"/>
                <a:gd name="connsiteY2" fmla="*/ 1292640 h 1481383"/>
                <a:gd name="connsiteX3" fmla="*/ 153037 w 1394967"/>
                <a:gd name="connsiteY3" fmla="*/ 928958 h 1481383"/>
                <a:gd name="connsiteX4" fmla="*/ 371246 w 1394967"/>
                <a:gd name="connsiteY4" fmla="*/ 721140 h 1481383"/>
                <a:gd name="connsiteX5" fmla="*/ 525378 w 1394967"/>
                <a:gd name="connsiteY5" fmla="*/ 666804 h 1481383"/>
                <a:gd name="connsiteX6" fmla="*/ 485546 w 1394967"/>
                <a:gd name="connsiteY6" fmla="*/ 575667 h 1481383"/>
                <a:gd name="connsiteX7" fmla="*/ 485546 w 1394967"/>
                <a:gd name="connsiteY7" fmla="*/ 305503 h 1481383"/>
                <a:gd name="connsiteX8" fmla="*/ 634917 w 1394967"/>
                <a:gd name="connsiteY8" fmla="*/ 39020 h 1481383"/>
                <a:gd name="connsiteX9" fmla="*/ 915903 w 1394967"/>
                <a:gd name="connsiteY9" fmla="*/ 39886 h 1481383"/>
                <a:gd name="connsiteX10" fmla="*/ 963528 w 1394967"/>
                <a:gd name="connsiteY10" fmla="*/ 76903 h 1481383"/>
                <a:gd name="connsiteX11" fmla="*/ 1036264 w 1394967"/>
                <a:gd name="connsiteY11" fmla="*/ 170422 h 1481383"/>
                <a:gd name="connsiteX12" fmla="*/ 1057046 w 1394967"/>
                <a:gd name="connsiteY12" fmla="*/ 253549 h 1481383"/>
                <a:gd name="connsiteX13" fmla="*/ 1067437 w 1394967"/>
                <a:gd name="connsiteY13" fmla="*/ 357458 h 1481383"/>
                <a:gd name="connsiteX14" fmla="*/ 1057046 w 1394967"/>
                <a:gd name="connsiteY14" fmla="*/ 523712 h 1481383"/>
                <a:gd name="connsiteX15" fmla="*/ 1025873 w 1394967"/>
                <a:gd name="connsiteY15" fmla="*/ 586058 h 1481383"/>
                <a:gd name="connsiteX16" fmla="*/ 994700 w 1394967"/>
                <a:gd name="connsiteY16" fmla="*/ 648403 h 1481383"/>
                <a:gd name="connsiteX17" fmla="*/ 1005091 w 1394967"/>
                <a:gd name="connsiteY17" fmla="*/ 679576 h 1481383"/>
                <a:gd name="connsiteX18" fmla="*/ 1046655 w 1394967"/>
                <a:gd name="connsiteY18" fmla="*/ 689967 h 1481383"/>
                <a:gd name="connsiteX19" fmla="*/ 1077828 w 1394967"/>
                <a:gd name="connsiteY19" fmla="*/ 700358 h 1481383"/>
                <a:gd name="connsiteX20" fmla="*/ 1171346 w 1394967"/>
                <a:gd name="connsiteY20" fmla="*/ 783485 h 1481383"/>
                <a:gd name="connsiteX21" fmla="*/ 1202518 w 1394967"/>
                <a:gd name="connsiteY21" fmla="*/ 804267 h 1481383"/>
                <a:gd name="connsiteX22" fmla="*/ 1223300 w 1394967"/>
                <a:gd name="connsiteY22" fmla="*/ 835440 h 1481383"/>
                <a:gd name="connsiteX23" fmla="*/ 1275255 w 1394967"/>
                <a:gd name="connsiteY23" fmla="*/ 897785 h 1481383"/>
                <a:gd name="connsiteX24" fmla="*/ 1296037 w 1394967"/>
                <a:gd name="connsiteY24" fmla="*/ 970522 h 1481383"/>
                <a:gd name="connsiteX25" fmla="*/ 1327209 w 1394967"/>
                <a:gd name="connsiteY25" fmla="*/ 1064040 h 1481383"/>
                <a:gd name="connsiteX26" fmla="*/ 1337600 w 1394967"/>
                <a:gd name="connsiteY26" fmla="*/ 1095212 h 1481383"/>
                <a:gd name="connsiteX27" fmla="*/ 1358382 w 1394967"/>
                <a:gd name="connsiteY27" fmla="*/ 1178340 h 1481383"/>
                <a:gd name="connsiteX28" fmla="*/ 1379164 w 1394967"/>
                <a:gd name="connsiteY28" fmla="*/ 1240685 h 1481383"/>
                <a:gd name="connsiteX29" fmla="*/ 1394967 w 1394967"/>
                <a:gd name="connsiteY29" fmla="*/ 1440928 h 1481383"/>
                <a:gd name="connsiteX30" fmla="*/ 695746 w 1394967"/>
                <a:gd name="connsiteY30" fmla="*/ 1442441 h 1481383"/>
                <a:gd name="connsiteX0" fmla="*/ 695746 w 1394967"/>
                <a:gd name="connsiteY0" fmla="*/ 1442441 h 1481383"/>
                <a:gd name="connsiteX1" fmla="*/ 29212 w 1394967"/>
                <a:gd name="connsiteY1" fmla="*/ 1442875 h 1481383"/>
                <a:gd name="connsiteX2" fmla="*/ 49128 w 1394967"/>
                <a:gd name="connsiteY2" fmla="*/ 1292640 h 1481383"/>
                <a:gd name="connsiteX3" fmla="*/ 153037 w 1394967"/>
                <a:gd name="connsiteY3" fmla="*/ 928958 h 1481383"/>
                <a:gd name="connsiteX4" fmla="*/ 371246 w 1394967"/>
                <a:gd name="connsiteY4" fmla="*/ 721140 h 1481383"/>
                <a:gd name="connsiteX5" fmla="*/ 525378 w 1394967"/>
                <a:gd name="connsiteY5" fmla="*/ 666804 h 1481383"/>
                <a:gd name="connsiteX6" fmla="*/ 485546 w 1394967"/>
                <a:gd name="connsiteY6" fmla="*/ 575667 h 1481383"/>
                <a:gd name="connsiteX7" fmla="*/ 485546 w 1394967"/>
                <a:gd name="connsiteY7" fmla="*/ 305503 h 1481383"/>
                <a:gd name="connsiteX8" fmla="*/ 634917 w 1394967"/>
                <a:gd name="connsiteY8" fmla="*/ 39020 h 1481383"/>
                <a:gd name="connsiteX9" fmla="*/ 915903 w 1394967"/>
                <a:gd name="connsiteY9" fmla="*/ 39886 h 1481383"/>
                <a:gd name="connsiteX10" fmla="*/ 963528 w 1394967"/>
                <a:gd name="connsiteY10" fmla="*/ 76903 h 1481383"/>
                <a:gd name="connsiteX11" fmla="*/ 1036264 w 1394967"/>
                <a:gd name="connsiteY11" fmla="*/ 170422 h 1481383"/>
                <a:gd name="connsiteX12" fmla="*/ 1057046 w 1394967"/>
                <a:gd name="connsiteY12" fmla="*/ 253549 h 1481383"/>
                <a:gd name="connsiteX13" fmla="*/ 1067437 w 1394967"/>
                <a:gd name="connsiteY13" fmla="*/ 357458 h 1481383"/>
                <a:gd name="connsiteX14" fmla="*/ 1057046 w 1394967"/>
                <a:gd name="connsiteY14" fmla="*/ 523712 h 1481383"/>
                <a:gd name="connsiteX15" fmla="*/ 1025873 w 1394967"/>
                <a:gd name="connsiteY15" fmla="*/ 586058 h 1481383"/>
                <a:gd name="connsiteX16" fmla="*/ 994700 w 1394967"/>
                <a:gd name="connsiteY16" fmla="*/ 648403 h 1481383"/>
                <a:gd name="connsiteX17" fmla="*/ 1005091 w 1394967"/>
                <a:gd name="connsiteY17" fmla="*/ 679576 h 1481383"/>
                <a:gd name="connsiteX18" fmla="*/ 1046655 w 1394967"/>
                <a:gd name="connsiteY18" fmla="*/ 689967 h 1481383"/>
                <a:gd name="connsiteX19" fmla="*/ 1077828 w 1394967"/>
                <a:gd name="connsiteY19" fmla="*/ 700358 h 1481383"/>
                <a:gd name="connsiteX20" fmla="*/ 1171346 w 1394967"/>
                <a:gd name="connsiteY20" fmla="*/ 783485 h 1481383"/>
                <a:gd name="connsiteX21" fmla="*/ 1202518 w 1394967"/>
                <a:gd name="connsiteY21" fmla="*/ 804267 h 1481383"/>
                <a:gd name="connsiteX22" fmla="*/ 1223300 w 1394967"/>
                <a:gd name="connsiteY22" fmla="*/ 835440 h 1481383"/>
                <a:gd name="connsiteX23" fmla="*/ 1275255 w 1394967"/>
                <a:gd name="connsiteY23" fmla="*/ 897785 h 1481383"/>
                <a:gd name="connsiteX24" fmla="*/ 1296037 w 1394967"/>
                <a:gd name="connsiteY24" fmla="*/ 970522 h 1481383"/>
                <a:gd name="connsiteX25" fmla="*/ 1327209 w 1394967"/>
                <a:gd name="connsiteY25" fmla="*/ 1064040 h 1481383"/>
                <a:gd name="connsiteX26" fmla="*/ 1337600 w 1394967"/>
                <a:gd name="connsiteY26" fmla="*/ 1095212 h 1481383"/>
                <a:gd name="connsiteX27" fmla="*/ 1358382 w 1394967"/>
                <a:gd name="connsiteY27" fmla="*/ 1178340 h 1481383"/>
                <a:gd name="connsiteX28" fmla="*/ 1379164 w 1394967"/>
                <a:gd name="connsiteY28" fmla="*/ 1240685 h 1481383"/>
                <a:gd name="connsiteX29" fmla="*/ 1394967 w 1394967"/>
                <a:gd name="connsiteY29" fmla="*/ 1440928 h 1481383"/>
                <a:gd name="connsiteX30" fmla="*/ 695746 w 1394967"/>
                <a:gd name="connsiteY30" fmla="*/ 1442441 h 1481383"/>
                <a:gd name="connsiteX0" fmla="*/ 695746 w 1394967"/>
                <a:gd name="connsiteY0" fmla="*/ 1442441 h 1445222"/>
                <a:gd name="connsiteX1" fmla="*/ 29212 w 1394967"/>
                <a:gd name="connsiteY1" fmla="*/ 1442875 h 1445222"/>
                <a:gd name="connsiteX2" fmla="*/ 49128 w 1394967"/>
                <a:gd name="connsiteY2" fmla="*/ 1292640 h 1445222"/>
                <a:gd name="connsiteX3" fmla="*/ 153037 w 1394967"/>
                <a:gd name="connsiteY3" fmla="*/ 928958 h 1445222"/>
                <a:gd name="connsiteX4" fmla="*/ 371246 w 1394967"/>
                <a:gd name="connsiteY4" fmla="*/ 721140 h 1445222"/>
                <a:gd name="connsiteX5" fmla="*/ 525378 w 1394967"/>
                <a:gd name="connsiteY5" fmla="*/ 666804 h 1445222"/>
                <a:gd name="connsiteX6" fmla="*/ 485546 w 1394967"/>
                <a:gd name="connsiteY6" fmla="*/ 575667 h 1445222"/>
                <a:gd name="connsiteX7" fmla="*/ 485546 w 1394967"/>
                <a:gd name="connsiteY7" fmla="*/ 305503 h 1445222"/>
                <a:gd name="connsiteX8" fmla="*/ 634917 w 1394967"/>
                <a:gd name="connsiteY8" fmla="*/ 39020 h 1445222"/>
                <a:gd name="connsiteX9" fmla="*/ 915903 w 1394967"/>
                <a:gd name="connsiteY9" fmla="*/ 39886 h 1445222"/>
                <a:gd name="connsiteX10" fmla="*/ 963528 w 1394967"/>
                <a:gd name="connsiteY10" fmla="*/ 76903 h 1445222"/>
                <a:gd name="connsiteX11" fmla="*/ 1036264 w 1394967"/>
                <a:gd name="connsiteY11" fmla="*/ 170422 h 1445222"/>
                <a:gd name="connsiteX12" fmla="*/ 1057046 w 1394967"/>
                <a:gd name="connsiteY12" fmla="*/ 253549 h 1445222"/>
                <a:gd name="connsiteX13" fmla="*/ 1067437 w 1394967"/>
                <a:gd name="connsiteY13" fmla="*/ 357458 h 1445222"/>
                <a:gd name="connsiteX14" fmla="*/ 1057046 w 1394967"/>
                <a:gd name="connsiteY14" fmla="*/ 523712 h 1445222"/>
                <a:gd name="connsiteX15" fmla="*/ 1025873 w 1394967"/>
                <a:gd name="connsiteY15" fmla="*/ 586058 h 1445222"/>
                <a:gd name="connsiteX16" fmla="*/ 994700 w 1394967"/>
                <a:gd name="connsiteY16" fmla="*/ 648403 h 1445222"/>
                <a:gd name="connsiteX17" fmla="*/ 1005091 w 1394967"/>
                <a:gd name="connsiteY17" fmla="*/ 679576 h 1445222"/>
                <a:gd name="connsiteX18" fmla="*/ 1046655 w 1394967"/>
                <a:gd name="connsiteY18" fmla="*/ 689967 h 1445222"/>
                <a:gd name="connsiteX19" fmla="*/ 1077828 w 1394967"/>
                <a:gd name="connsiteY19" fmla="*/ 700358 h 1445222"/>
                <a:gd name="connsiteX20" fmla="*/ 1171346 w 1394967"/>
                <a:gd name="connsiteY20" fmla="*/ 783485 h 1445222"/>
                <a:gd name="connsiteX21" fmla="*/ 1202518 w 1394967"/>
                <a:gd name="connsiteY21" fmla="*/ 804267 h 1445222"/>
                <a:gd name="connsiteX22" fmla="*/ 1223300 w 1394967"/>
                <a:gd name="connsiteY22" fmla="*/ 835440 h 1445222"/>
                <a:gd name="connsiteX23" fmla="*/ 1275255 w 1394967"/>
                <a:gd name="connsiteY23" fmla="*/ 897785 h 1445222"/>
                <a:gd name="connsiteX24" fmla="*/ 1296037 w 1394967"/>
                <a:gd name="connsiteY24" fmla="*/ 970522 h 1445222"/>
                <a:gd name="connsiteX25" fmla="*/ 1327209 w 1394967"/>
                <a:gd name="connsiteY25" fmla="*/ 1064040 h 1445222"/>
                <a:gd name="connsiteX26" fmla="*/ 1337600 w 1394967"/>
                <a:gd name="connsiteY26" fmla="*/ 1095212 h 1445222"/>
                <a:gd name="connsiteX27" fmla="*/ 1358382 w 1394967"/>
                <a:gd name="connsiteY27" fmla="*/ 1178340 h 1445222"/>
                <a:gd name="connsiteX28" fmla="*/ 1379164 w 1394967"/>
                <a:gd name="connsiteY28" fmla="*/ 1240685 h 1445222"/>
                <a:gd name="connsiteX29" fmla="*/ 1394967 w 1394967"/>
                <a:gd name="connsiteY29" fmla="*/ 1440928 h 1445222"/>
                <a:gd name="connsiteX30" fmla="*/ 695746 w 1394967"/>
                <a:gd name="connsiteY30" fmla="*/ 1442441 h 1445222"/>
                <a:gd name="connsiteX0" fmla="*/ 666534 w 1365755"/>
                <a:gd name="connsiteY0" fmla="*/ 1442441 h 1445222"/>
                <a:gd name="connsiteX1" fmla="*/ 0 w 1365755"/>
                <a:gd name="connsiteY1" fmla="*/ 1442875 h 1445222"/>
                <a:gd name="connsiteX2" fmla="*/ 19916 w 1365755"/>
                <a:gd name="connsiteY2" fmla="*/ 1292640 h 1445222"/>
                <a:gd name="connsiteX3" fmla="*/ 123825 w 1365755"/>
                <a:gd name="connsiteY3" fmla="*/ 928958 h 1445222"/>
                <a:gd name="connsiteX4" fmla="*/ 342034 w 1365755"/>
                <a:gd name="connsiteY4" fmla="*/ 721140 h 1445222"/>
                <a:gd name="connsiteX5" fmla="*/ 496166 w 1365755"/>
                <a:gd name="connsiteY5" fmla="*/ 666804 h 1445222"/>
                <a:gd name="connsiteX6" fmla="*/ 456334 w 1365755"/>
                <a:gd name="connsiteY6" fmla="*/ 575667 h 1445222"/>
                <a:gd name="connsiteX7" fmla="*/ 456334 w 1365755"/>
                <a:gd name="connsiteY7" fmla="*/ 305503 h 1445222"/>
                <a:gd name="connsiteX8" fmla="*/ 605705 w 1365755"/>
                <a:gd name="connsiteY8" fmla="*/ 39020 h 1445222"/>
                <a:gd name="connsiteX9" fmla="*/ 886691 w 1365755"/>
                <a:gd name="connsiteY9" fmla="*/ 39886 h 1445222"/>
                <a:gd name="connsiteX10" fmla="*/ 934316 w 1365755"/>
                <a:gd name="connsiteY10" fmla="*/ 76903 h 1445222"/>
                <a:gd name="connsiteX11" fmla="*/ 1007052 w 1365755"/>
                <a:gd name="connsiteY11" fmla="*/ 170422 h 1445222"/>
                <a:gd name="connsiteX12" fmla="*/ 1027834 w 1365755"/>
                <a:gd name="connsiteY12" fmla="*/ 253549 h 1445222"/>
                <a:gd name="connsiteX13" fmla="*/ 1038225 w 1365755"/>
                <a:gd name="connsiteY13" fmla="*/ 357458 h 1445222"/>
                <a:gd name="connsiteX14" fmla="*/ 1027834 w 1365755"/>
                <a:gd name="connsiteY14" fmla="*/ 523712 h 1445222"/>
                <a:gd name="connsiteX15" fmla="*/ 996661 w 1365755"/>
                <a:gd name="connsiteY15" fmla="*/ 586058 h 1445222"/>
                <a:gd name="connsiteX16" fmla="*/ 965488 w 1365755"/>
                <a:gd name="connsiteY16" fmla="*/ 648403 h 1445222"/>
                <a:gd name="connsiteX17" fmla="*/ 975879 w 1365755"/>
                <a:gd name="connsiteY17" fmla="*/ 679576 h 1445222"/>
                <a:gd name="connsiteX18" fmla="*/ 1017443 w 1365755"/>
                <a:gd name="connsiteY18" fmla="*/ 689967 h 1445222"/>
                <a:gd name="connsiteX19" fmla="*/ 1048616 w 1365755"/>
                <a:gd name="connsiteY19" fmla="*/ 700358 h 1445222"/>
                <a:gd name="connsiteX20" fmla="*/ 1142134 w 1365755"/>
                <a:gd name="connsiteY20" fmla="*/ 783485 h 1445222"/>
                <a:gd name="connsiteX21" fmla="*/ 1173306 w 1365755"/>
                <a:gd name="connsiteY21" fmla="*/ 804267 h 1445222"/>
                <a:gd name="connsiteX22" fmla="*/ 1194088 w 1365755"/>
                <a:gd name="connsiteY22" fmla="*/ 835440 h 1445222"/>
                <a:gd name="connsiteX23" fmla="*/ 1246043 w 1365755"/>
                <a:gd name="connsiteY23" fmla="*/ 897785 h 1445222"/>
                <a:gd name="connsiteX24" fmla="*/ 1266825 w 1365755"/>
                <a:gd name="connsiteY24" fmla="*/ 970522 h 1445222"/>
                <a:gd name="connsiteX25" fmla="*/ 1297997 w 1365755"/>
                <a:gd name="connsiteY25" fmla="*/ 1064040 h 1445222"/>
                <a:gd name="connsiteX26" fmla="*/ 1308388 w 1365755"/>
                <a:gd name="connsiteY26" fmla="*/ 1095212 h 1445222"/>
                <a:gd name="connsiteX27" fmla="*/ 1329170 w 1365755"/>
                <a:gd name="connsiteY27" fmla="*/ 1178340 h 1445222"/>
                <a:gd name="connsiteX28" fmla="*/ 1349952 w 1365755"/>
                <a:gd name="connsiteY28" fmla="*/ 1240685 h 1445222"/>
                <a:gd name="connsiteX29" fmla="*/ 1365755 w 1365755"/>
                <a:gd name="connsiteY29" fmla="*/ 1440928 h 1445222"/>
                <a:gd name="connsiteX30" fmla="*/ 666534 w 1365755"/>
                <a:gd name="connsiteY30" fmla="*/ 1442441 h 1445222"/>
                <a:gd name="connsiteX0" fmla="*/ 666534 w 1365755"/>
                <a:gd name="connsiteY0" fmla="*/ 1442441 h 1442875"/>
                <a:gd name="connsiteX1" fmla="*/ 0 w 1365755"/>
                <a:gd name="connsiteY1" fmla="*/ 1442875 h 1442875"/>
                <a:gd name="connsiteX2" fmla="*/ 19916 w 1365755"/>
                <a:gd name="connsiteY2" fmla="*/ 1292640 h 1442875"/>
                <a:gd name="connsiteX3" fmla="*/ 123825 w 1365755"/>
                <a:gd name="connsiteY3" fmla="*/ 928958 h 1442875"/>
                <a:gd name="connsiteX4" fmla="*/ 342034 w 1365755"/>
                <a:gd name="connsiteY4" fmla="*/ 721140 h 1442875"/>
                <a:gd name="connsiteX5" fmla="*/ 496166 w 1365755"/>
                <a:gd name="connsiteY5" fmla="*/ 666804 h 1442875"/>
                <a:gd name="connsiteX6" fmla="*/ 456334 w 1365755"/>
                <a:gd name="connsiteY6" fmla="*/ 575667 h 1442875"/>
                <a:gd name="connsiteX7" fmla="*/ 456334 w 1365755"/>
                <a:gd name="connsiteY7" fmla="*/ 305503 h 1442875"/>
                <a:gd name="connsiteX8" fmla="*/ 605705 w 1365755"/>
                <a:gd name="connsiteY8" fmla="*/ 39020 h 1442875"/>
                <a:gd name="connsiteX9" fmla="*/ 886691 w 1365755"/>
                <a:gd name="connsiteY9" fmla="*/ 39886 h 1442875"/>
                <a:gd name="connsiteX10" fmla="*/ 934316 w 1365755"/>
                <a:gd name="connsiteY10" fmla="*/ 76903 h 1442875"/>
                <a:gd name="connsiteX11" fmla="*/ 1007052 w 1365755"/>
                <a:gd name="connsiteY11" fmla="*/ 170422 h 1442875"/>
                <a:gd name="connsiteX12" fmla="*/ 1027834 w 1365755"/>
                <a:gd name="connsiteY12" fmla="*/ 253549 h 1442875"/>
                <a:gd name="connsiteX13" fmla="*/ 1038225 w 1365755"/>
                <a:gd name="connsiteY13" fmla="*/ 357458 h 1442875"/>
                <a:gd name="connsiteX14" fmla="*/ 1027834 w 1365755"/>
                <a:gd name="connsiteY14" fmla="*/ 523712 h 1442875"/>
                <a:gd name="connsiteX15" fmla="*/ 996661 w 1365755"/>
                <a:gd name="connsiteY15" fmla="*/ 586058 h 1442875"/>
                <a:gd name="connsiteX16" fmla="*/ 965488 w 1365755"/>
                <a:gd name="connsiteY16" fmla="*/ 648403 h 1442875"/>
                <a:gd name="connsiteX17" fmla="*/ 975879 w 1365755"/>
                <a:gd name="connsiteY17" fmla="*/ 679576 h 1442875"/>
                <a:gd name="connsiteX18" fmla="*/ 1017443 w 1365755"/>
                <a:gd name="connsiteY18" fmla="*/ 689967 h 1442875"/>
                <a:gd name="connsiteX19" fmla="*/ 1048616 w 1365755"/>
                <a:gd name="connsiteY19" fmla="*/ 700358 h 1442875"/>
                <a:gd name="connsiteX20" fmla="*/ 1142134 w 1365755"/>
                <a:gd name="connsiteY20" fmla="*/ 783485 h 1442875"/>
                <a:gd name="connsiteX21" fmla="*/ 1173306 w 1365755"/>
                <a:gd name="connsiteY21" fmla="*/ 804267 h 1442875"/>
                <a:gd name="connsiteX22" fmla="*/ 1194088 w 1365755"/>
                <a:gd name="connsiteY22" fmla="*/ 835440 h 1442875"/>
                <a:gd name="connsiteX23" fmla="*/ 1246043 w 1365755"/>
                <a:gd name="connsiteY23" fmla="*/ 897785 h 1442875"/>
                <a:gd name="connsiteX24" fmla="*/ 1266825 w 1365755"/>
                <a:gd name="connsiteY24" fmla="*/ 970522 h 1442875"/>
                <a:gd name="connsiteX25" fmla="*/ 1297997 w 1365755"/>
                <a:gd name="connsiteY25" fmla="*/ 1064040 h 1442875"/>
                <a:gd name="connsiteX26" fmla="*/ 1308388 w 1365755"/>
                <a:gd name="connsiteY26" fmla="*/ 1095212 h 1442875"/>
                <a:gd name="connsiteX27" fmla="*/ 1329170 w 1365755"/>
                <a:gd name="connsiteY27" fmla="*/ 1178340 h 1442875"/>
                <a:gd name="connsiteX28" fmla="*/ 1349952 w 1365755"/>
                <a:gd name="connsiteY28" fmla="*/ 1240685 h 1442875"/>
                <a:gd name="connsiteX29" fmla="*/ 1365755 w 1365755"/>
                <a:gd name="connsiteY29" fmla="*/ 1440928 h 1442875"/>
                <a:gd name="connsiteX30" fmla="*/ 666534 w 1365755"/>
                <a:gd name="connsiteY30" fmla="*/ 1442441 h 1442875"/>
                <a:gd name="connsiteX0" fmla="*/ 668916 w 1365755"/>
                <a:gd name="connsiteY0" fmla="*/ 1442441 h 1442875"/>
                <a:gd name="connsiteX1" fmla="*/ 0 w 1365755"/>
                <a:gd name="connsiteY1" fmla="*/ 1442875 h 1442875"/>
                <a:gd name="connsiteX2" fmla="*/ 19916 w 1365755"/>
                <a:gd name="connsiteY2" fmla="*/ 1292640 h 1442875"/>
                <a:gd name="connsiteX3" fmla="*/ 123825 w 1365755"/>
                <a:gd name="connsiteY3" fmla="*/ 928958 h 1442875"/>
                <a:gd name="connsiteX4" fmla="*/ 342034 w 1365755"/>
                <a:gd name="connsiteY4" fmla="*/ 721140 h 1442875"/>
                <a:gd name="connsiteX5" fmla="*/ 496166 w 1365755"/>
                <a:gd name="connsiteY5" fmla="*/ 666804 h 1442875"/>
                <a:gd name="connsiteX6" fmla="*/ 456334 w 1365755"/>
                <a:gd name="connsiteY6" fmla="*/ 575667 h 1442875"/>
                <a:gd name="connsiteX7" fmla="*/ 456334 w 1365755"/>
                <a:gd name="connsiteY7" fmla="*/ 305503 h 1442875"/>
                <a:gd name="connsiteX8" fmla="*/ 605705 w 1365755"/>
                <a:gd name="connsiteY8" fmla="*/ 39020 h 1442875"/>
                <a:gd name="connsiteX9" fmla="*/ 886691 w 1365755"/>
                <a:gd name="connsiteY9" fmla="*/ 39886 h 1442875"/>
                <a:gd name="connsiteX10" fmla="*/ 934316 w 1365755"/>
                <a:gd name="connsiteY10" fmla="*/ 76903 h 1442875"/>
                <a:gd name="connsiteX11" fmla="*/ 1007052 w 1365755"/>
                <a:gd name="connsiteY11" fmla="*/ 170422 h 1442875"/>
                <a:gd name="connsiteX12" fmla="*/ 1027834 w 1365755"/>
                <a:gd name="connsiteY12" fmla="*/ 253549 h 1442875"/>
                <a:gd name="connsiteX13" fmla="*/ 1038225 w 1365755"/>
                <a:gd name="connsiteY13" fmla="*/ 357458 h 1442875"/>
                <a:gd name="connsiteX14" fmla="*/ 1027834 w 1365755"/>
                <a:gd name="connsiteY14" fmla="*/ 523712 h 1442875"/>
                <a:gd name="connsiteX15" fmla="*/ 996661 w 1365755"/>
                <a:gd name="connsiteY15" fmla="*/ 586058 h 1442875"/>
                <a:gd name="connsiteX16" fmla="*/ 965488 w 1365755"/>
                <a:gd name="connsiteY16" fmla="*/ 648403 h 1442875"/>
                <a:gd name="connsiteX17" fmla="*/ 975879 w 1365755"/>
                <a:gd name="connsiteY17" fmla="*/ 679576 h 1442875"/>
                <a:gd name="connsiteX18" fmla="*/ 1017443 w 1365755"/>
                <a:gd name="connsiteY18" fmla="*/ 689967 h 1442875"/>
                <a:gd name="connsiteX19" fmla="*/ 1048616 w 1365755"/>
                <a:gd name="connsiteY19" fmla="*/ 700358 h 1442875"/>
                <a:gd name="connsiteX20" fmla="*/ 1142134 w 1365755"/>
                <a:gd name="connsiteY20" fmla="*/ 783485 h 1442875"/>
                <a:gd name="connsiteX21" fmla="*/ 1173306 w 1365755"/>
                <a:gd name="connsiteY21" fmla="*/ 804267 h 1442875"/>
                <a:gd name="connsiteX22" fmla="*/ 1194088 w 1365755"/>
                <a:gd name="connsiteY22" fmla="*/ 835440 h 1442875"/>
                <a:gd name="connsiteX23" fmla="*/ 1246043 w 1365755"/>
                <a:gd name="connsiteY23" fmla="*/ 897785 h 1442875"/>
                <a:gd name="connsiteX24" fmla="*/ 1266825 w 1365755"/>
                <a:gd name="connsiteY24" fmla="*/ 970522 h 1442875"/>
                <a:gd name="connsiteX25" fmla="*/ 1297997 w 1365755"/>
                <a:gd name="connsiteY25" fmla="*/ 1064040 h 1442875"/>
                <a:gd name="connsiteX26" fmla="*/ 1308388 w 1365755"/>
                <a:gd name="connsiteY26" fmla="*/ 1095212 h 1442875"/>
                <a:gd name="connsiteX27" fmla="*/ 1329170 w 1365755"/>
                <a:gd name="connsiteY27" fmla="*/ 1178340 h 1442875"/>
                <a:gd name="connsiteX28" fmla="*/ 1349952 w 1365755"/>
                <a:gd name="connsiteY28" fmla="*/ 1240685 h 1442875"/>
                <a:gd name="connsiteX29" fmla="*/ 1365755 w 1365755"/>
                <a:gd name="connsiteY29" fmla="*/ 1440928 h 1442875"/>
                <a:gd name="connsiteX30" fmla="*/ 668916 w 1365755"/>
                <a:gd name="connsiteY30" fmla="*/ 1442441 h 1442875"/>
                <a:gd name="connsiteX0" fmla="*/ 1365755 w 1365755"/>
                <a:gd name="connsiteY0" fmla="*/ 1440928 h 1463847"/>
                <a:gd name="connsiteX1" fmla="*/ 0 w 1365755"/>
                <a:gd name="connsiteY1" fmla="*/ 1442875 h 1463847"/>
                <a:gd name="connsiteX2" fmla="*/ 19916 w 1365755"/>
                <a:gd name="connsiteY2" fmla="*/ 1292640 h 1463847"/>
                <a:gd name="connsiteX3" fmla="*/ 123825 w 1365755"/>
                <a:gd name="connsiteY3" fmla="*/ 928958 h 1463847"/>
                <a:gd name="connsiteX4" fmla="*/ 342034 w 1365755"/>
                <a:gd name="connsiteY4" fmla="*/ 721140 h 1463847"/>
                <a:gd name="connsiteX5" fmla="*/ 496166 w 1365755"/>
                <a:gd name="connsiteY5" fmla="*/ 666804 h 1463847"/>
                <a:gd name="connsiteX6" fmla="*/ 456334 w 1365755"/>
                <a:gd name="connsiteY6" fmla="*/ 575667 h 1463847"/>
                <a:gd name="connsiteX7" fmla="*/ 456334 w 1365755"/>
                <a:gd name="connsiteY7" fmla="*/ 305503 h 1463847"/>
                <a:gd name="connsiteX8" fmla="*/ 605705 w 1365755"/>
                <a:gd name="connsiteY8" fmla="*/ 39020 h 1463847"/>
                <a:gd name="connsiteX9" fmla="*/ 886691 w 1365755"/>
                <a:gd name="connsiteY9" fmla="*/ 39886 h 1463847"/>
                <a:gd name="connsiteX10" fmla="*/ 934316 w 1365755"/>
                <a:gd name="connsiteY10" fmla="*/ 76903 h 1463847"/>
                <a:gd name="connsiteX11" fmla="*/ 1007052 w 1365755"/>
                <a:gd name="connsiteY11" fmla="*/ 170422 h 1463847"/>
                <a:gd name="connsiteX12" fmla="*/ 1027834 w 1365755"/>
                <a:gd name="connsiteY12" fmla="*/ 253549 h 1463847"/>
                <a:gd name="connsiteX13" fmla="*/ 1038225 w 1365755"/>
                <a:gd name="connsiteY13" fmla="*/ 357458 h 1463847"/>
                <a:gd name="connsiteX14" fmla="*/ 1027834 w 1365755"/>
                <a:gd name="connsiteY14" fmla="*/ 523712 h 1463847"/>
                <a:gd name="connsiteX15" fmla="*/ 996661 w 1365755"/>
                <a:gd name="connsiteY15" fmla="*/ 586058 h 1463847"/>
                <a:gd name="connsiteX16" fmla="*/ 965488 w 1365755"/>
                <a:gd name="connsiteY16" fmla="*/ 648403 h 1463847"/>
                <a:gd name="connsiteX17" fmla="*/ 975879 w 1365755"/>
                <a:gd name="connsiteY17" fmla="*/ 679576 h 1463847"/>
                <a:gd name="connsiteX18" fmla="*/ 1017443 w 1365755"/>
                <a:gd name="connsiteY18" fmla="*/ 689967 h 1463847"/>
                <a:gd name="connsiteX19" fmla="*/ 1048616 w 1365755"/>
                <a:gd name="connsiteY19" fmla="*/ 700358 h 1463847"/>
                <a:gd name="connsiteX20" fmla="*/ 1142134 w 1365755"/>
                <a:gd name="connsiteY20" fmla="*/ 783485 h 1463847"/>
                <a:gd name="connsiteX21" fmla="*/ 1173306 w 1365755"/>
                <a:gd name="connsiteY21" fmla="*/ 804267 h 1463847"/>
                <a:gd name="connsiteX22" fmla="*/ 1194088 w 1365755"/>
                <a:gd name="connsiteY22" fmla="*/ 835440 h 1463847"/>
                <a:gd name="connsiteX23" fmla="*/ 1246043 w 1365755"/>
                <a:gd name="connsiteY23" fmla="*/ 897785 h 1463847"/>
                <a:gd name="connsiteX24" fmla="*/ 1266825 w 1365755"/>
                <a:gd name="connsiteY24" fmla="*/ 970522 h 1463847"/>
                <a:gd name="connsiteX25" fmla="*/ 1297997 w 1365755"/>
                <a:gd name="connsiteY25" fmla="*/ 1064040 h 1463847"/>
                <a:gd name="connsiteX26" fmla="*/ 1308388 w 1365755"/>
                <a:gd name="connsiteY26" fmla="*/ 1095212 h 1463847"/>
                <a:gd name="connsiteX27" fmla="*/ 1329170 w 1365755"/>
                <a:gd name="connsiteY27" fmla="*/ 1178340 h 1463847"/>
                <a:gd name="connsiteX28" fmla="*/ 1349952 w 1365755"/>
                <a:gd name="connsiteY28" fmla="*/ 1240685 h 1463847"/>
                <a:gd name="connsiteX29" fmla="*/ 1365755 w 1365755"/>
                <a:gd name="connsiteY29" fmla="*/ 1440928 h 1463847"/>
                <a:gd name="connsiteX0" fmla="*/ 1365755 w 1389185"/>
                <a:gd name="connsiteY0" fmla="*/ 1440928 h 1454514"/>
                <a:gd name="connsiteX1" fmla="*/ 0 w 1389185"/>
                <a:gd name="connsiteY1" fmla="*/ 1442875 h 1454514"/>
                <a:gd name="connsiteX2" fmla="*/ 19916 w 1389185"/>
                <a:gd name="connsiteY2" fmla="*/ 1292640 h 1454514"/>
                <a:gd name="connsiteX3" fmla="*/ 123825 w 1389185"/>
                <a:gd name="connsiteY3" fmla="*/ 928958 h 1454514"/>
                <a:gd name="connsiteX4" fmla="*/ 342034 w 1389185"/>
                <a:gd name="connsiteY4" fmla="*/ 721140 h 1454514"/>
                <a:gd name="connsiteX5" fmla="*/ 496166 w 1389185"/>
                <a:gd name="connsiteY5" fmla="*/ 666804 h 1454514"/>
                <a:gd name="connsiteX6" fmla="*/ 456334 w 1389185"/>
                <a:gd name="connsiteY6" fmla="*/ 575667 h 1454514"/>
                <a:gd name="connsiteX7" fmla="*/ 456334 w 1389185"/>
                <a:gd name="connsiteY7" fmla="*/ 305503 h 1454514"/>
                <a:gd name="connsiteX8" fmla="*/ 605705 w 1389185"/>
                <a:gd name="connsiteY8" fmla="*/ 39020 h 1454514"/>
                <a:gd name="connsiteX9" fmla="*/ 886691 w 1389185"/>
                <a:gd name="connsiteY9" fmla="*/ 39886 h 1454514"/>
                <a:gd name="connsiteX10" fmla="*/ 934316 w 1389185"/>
                <a:gd name="connsiteY10" fmla="*/ 76903 h 1454514"/>
                <a:gd name="connsiteX11" fmla="*/ 1007052 w 1389185"/>
                <a:gd name="connsiteY11" fmla="*/ 170422 h 1454514"/>
                <a:gd name="connsiteX12" fmla="*/ 1027834 w 1389185"/>
                <a:gd name="connsiteY12" fmla="*/ 253549 h 1454514"/>
                <a:gd name="connsiteX13" fmla="*/ 1038225 w 1389185"/>
                <a:gd name="connsiteY13" fmla="*/ 357458 h 1454514"/>
                <a:gd name="connsiteX14" fmla="*/ 1027834 w 1389185"/>
                <a:gd name="connsiteY14" fmla="*/ 523712 h 1454514"/>
                <a:gd name="connsiteX15" fmla="*/ 996661 w 1389185"/>
                <a:gd name="connsiteY15" fmla="*/ 586058 h 1454514"/>
                <a:gd name="connsiteX16" fmla="*/ 965488 w 1389185"/>
                <a:gd name="connsiteY16" fmla="*/ 648403 h 1454514"/>
                <a:gd name="connsiteX17" fmla="*/ 975879 w 1389185"/>
                <a:gd name="connsiteY17" fmla="*/ 679576 h 1454514"/>
                <a:gd name="connsiteX18" fmla="*/ 1017443 w 1389185"/>
                <a:gd name="connsiteY18" fmla="*/ 689967 h 1454514"/>
                <a:gd name="connsiteX19" fmla="*/ 1048616 w 1389185"/>
                <a:gd name="connsiteY19" fmla="*/ 700358 h 1454514"/>
                <a:gd name="connsiteX20" fmla="*/ 1142134 w 1389185"/>
                <a:gd name="connsiteY20" fmla="*/ 783485 h 1454514"/>
                <a:gd name="connsiteX21" fmla="*/ 1173306 w 1389185"/>
                <a:gd name="connsiteY21" fmla="*/ 804267 h 1454514"/>
                <a:gd name="connsiteX22" fmla="*/ 1194088 w 1389185"/>
                <a:gd name="connsiteY22" fmla="*/ 835440 h 1454514"/>
                <a:gd name="connsiteX23" fmla="*/ 1246043 w 1389185"/>
                <a:gd name="connsiteY23" fmla="*/ 897785 h 1454514"/>
                <a:gd name="connsiteX24" fmla="*/ 1266825 w 1389185"/>
                <a:gd name="connsiteY24" fmla="*/ 970522 h 1454514"/>
                <a:gd name="connsiteX25" fmla="*/ 1297997 w 1389185"/>
                <a:gd name="connsiteY25" fmla="*/ 1064040 h 1454514"/>
                <a:gd name="connsiteX26" fmla="*/ 1308388 w 1389185"/>
                <a:gd name="connsiteY26" fmla="*/ 1095212 h 1454514"/>
                <a:gd name="connsiteX27" fmla="*/ 1329170 w 1389185"/>
                <a:gd name="connsiteY27" fmla="*/ 1178340 h 1454514"/>
                <a:gd name="connsiteX28" fmla="*/ 1349952 w 1389185"/>
                <a:gd name="connsiteY28" fmla="*/ 1240685 h 1454514"/>
                <a:gd name="connsiteX29" fmla="*/ 1365755 w 1389185"/>
                <a:gd name="connsiteY29" fmla="*/ 1440928 h 1454514"/>
                <a:gd name="connsiteX0" fmla="*/ 1365755 w 1367052"/>
                <a:gd name="connsiteY0" fmla="*/ 1440928 h 1454514"/>
                <a:gd name="connsiteX1" fmla="*/ 0 w 1367052"/>
                <a:gd name="connsiteY1" fmla="*/ 1442875 h 1454514"/>
                <a:gd name="connsiteX2" fmla="*/ 19916 w 1367052"/>
                <a:gd name="connsiteY2" fmla="*/ 1292640 h 1454514"/>
                <a:gd name="connsiteX3" fmla="*/ 123825 w 1367052"/>
                <a:gd name="connsiteY3" fmla="*/ 928958 h 1454514"/>
                <a:gd name="connsiteX4" fmla="*/ 342034 w 1367052"/>
                <a:gd name="connsiteY4" fmla="*/ 721140 h 1454514"/>
                <a:gd name="connsiteX5" fmla="*/ 496166 w 1367052"/>
                <a:gd name="connsiteY5" fmla="*/ 666804 h 1454514"/>
                <a:gd name="connsiteX6" fmla="*/ 456334 w 1367052"/>
                <a:gd name="connsiteY6" fmla="*/ 575667 h 1454514"/>
                <a:gd name="connsiteX7" fmla="*/ 456334 w 1367052"/>
                <a:gd name="connsiteY7" fmla="*/ 305503 h 1454514"/>
                <a:gd name="connsiteX8" fmla="*/ 605705 w 1367052"/>
                <a:gd name="connsiteY8" fmla="*/ 39020 h 1454514"/>
                <a:gd name="connsiteX9" fmla="*/ 886691 w 1367052"/>
                <a:gd name="connsiteY9" fmla="*/ 39886 h 1454514"/>
                <a:gd name="connsiteX10" fmla="*/ 934316 w 1367052"/>
                <a:gd name="connsiteY10" fmla="*/ 76903 h 1454514"/>
                <a:gd name="connsiteX11" fmla="*/ 1007052 w 1367052"/>
                <a:gd name="connsiteY11" fmla="*/ 170422 h 1454514"/>
                <a:gd name="connsiteX12" fmla="*/ 1027834 w 1367052"/>
                <a:gd name="connsiteY12" fmla="*/ 253549 h 1454514"/>
                <a:gd name="connsiteX13" fmla="*/ 1038225 w 1367052"/>
                <a:gd name="connsiteY13" fmla="*/ 357458 h 1454514"/>
                <a:gd name="connsiteX14" fmla="*/ 1027834 w 1367052"/>
                <a:gd name="connsiteY14" fmla="*/ 523712 h 1454514"/>
                <a:gd name="connsiteX15" fmla="*/ 996661 w 1367052"/>
                <a:gd name="connsiteY15" fmla="*/ 586058 h 1454514"/>
                <a:gd name="connsiteX16" fmla="*/ 965488 w 1367052"/>
                <a:gd name="connsiteY16" fmla="*/ 648403 h 1454514"/>
                <a:gd name="connsiteX17" fmla="*/ 975879 w 1367052"/>
                <a:gd name="connsiteY17" fmla="*/ 679576 h 1454514"/>
                <a:gd name="connsiteX18" fmla="*/ 1017443 w 1367052"/>
                <a:gd name="connsiteY18" fmla="*/ 689967 h 1454514"/>
                <a:gd name="connsiteX19" fmla="*/ 1048616 w 1367052"/>
                <a:gd name="connsiteY19" fmla="*/ 700358 h 1454514"/>
                <a:gd name="connsiteX20" fmla="*/ 1142134 w 1367052"/>
                <a:gd name="connsiteY20" fmla="*/ 783485 h 1454514"/>
                <a:gd name="connsiteX21" fmla="*/ 1173306 w 1367052"/>
                <a:gd name="connsiteY21" fmla="*/ 804267 h 1454514"/>
                <a:gd name="connsiteX22" fmla="*/ 1194088 w 1367052"/>
                <a:gd name="connsiteY22" fmla="*/ 835440 h 1454514"/>
                <a:gd name="connsiteX23" fmla="*/ 1246043 w 1367052"/>
                <a:gd name="connsiteY23" fmla="*/ 897785 h 1454514"/>
                <a:gd name="connsiteX24" fmla="*/ 1266825 w 1367052"/>
                <a:gd name="connsiteY24" fmla="*/ 970522 h 1454514"/>
                <a:gd name="connsiteX25" fmla="*/ 1297997 w 1367052"/>
                <a:gd name="connsiteY25" fmla="*/ 1064040 h 1454514"/>
                <a:gd name="connsiteX26" fmla="*/ 1308388 w 1367052"/>
                <a:gd name="connsiteY26" fmla="*/ 1095212 h 1454514"/>
                <a:gd name="connsiteX27" fmla="*/ 1329170 w 1367052"/>
                <a:gd name="connsiteY27" fmla="*/ 1178340 h 1454514"/>
                <a:gd name="connsiteX28" fmla="*/ 1349952 w 1367052"/>
                <a:gd name="connsiteY28" fmla="*/ 1240685 h 1454514"/>
                <a:gd name="connsiteX29" fmla="*/ 1365755 w 1367052"/>
                <a:gd name="connsiteY29" fmla="*/ 1440928 h 1454514"/>
                <a:gd name="connsiteX0" fmla="*/ 1365755 w 1388365"/>
                <a:gd name="connsiteY0" fmla="*/ 1440928 h 1453450"/>
                <a:gd name="connsiteX1" fmla="*/ 0 w 1388365"/>
                <a:gd name="connsiteY1" fmla="*/ 1442875 h 1453450"/>
                <a:gd name="connsiteX2" fmla="*/ 19916 w 1388365"/>
                <a:gd name="connsiteY2" fmla="*/ 1292640 h 1453450"/>
                <a:gd name="connsiteX3" fmla="*/ 123825 w 1388365"/>
                <a:gd name="connsiteY3" fmla="*/ 928958 h 1453450"/>
                <a:gd name="connsiteX4" fmla="*/ 342034 w 1388365"/>
                <a:gd name="connsiteY4" fmla="*/ 721140 h 1453450"/>
                <a:gd name="connsiteX5" fmla="*/ 496166 w 1388365"/>
                <a:gd name="connsiteY5" fmla="*/ 666804 h 1453450"/>
                <a:gd name="connsiteX6" fmla="*/ 456334 w 1388365"/>
                <a:gd name="connsiteY6" fmla="*/ 575667 h 1453450"/>
                <a:gd name="connsiteX7" fmla="*/ 456334 w 1388365"/>
                <a:gd name="connsiteY7" fmla="*/ 305503 h 1453450"/>
                <a:gd name="connsiteX8" fmla="*/ 605705 w 1388365"/>
                <a:gd name="connsiteY8" fmla="*/ 39020 h 1453450"/>
                <a:gd name="connsiteX9" fmla="*/ 886691 w 1388365"/>
                <a:gd name="connsiteY9" fmla="*/ 39886 h 1453450"/>
                <a:gd name="connsiteX10" fmla="*/ 934316 w 1388365"/>
                <a:gd name="connsiteY10" fmla="*/ 76903 h 1453450"/>
                <a:gd name="connsiteX11" fmla="*/ 1007052 w 1388365"/>
                <a:gd name="connsiteY11" fmla="*/ 170422 h 1453450"/>
                <a:gd name="connsiteX12" fmla="*/ 1027834 w 1388365"/>
                <a:gd name="connsiteY12" fmla="*/ 253549 h 1453450"/>
                <a:gd name="connsiteX13" fmla="*/ 1038225 w 1388365"/>
                <a:gd name="connsiteY13" fmla="*/ 357458 h 1453450"/>
                <a:gd name="connsiteX14" fmla="*/ 1027834 w 1388365"/>
                <a:gd name="connsiteY14" fmla="*/ 523712 h 1453450"/>
                <a:gd name="connsiteX15" fmla="*/ 996661 w 1388365"/>
                <a:gd name="connsiteY15" fmla="*/ 586058 h 1453450"/>
                <a:gd name="connsiteX16" fmla="*/ 965488 w 1388365"/>
                <a:gd name="connsiteY16" fmla="*/ 648403 h 1453450"/>
                <a:gd name="connsiteX17" fmla="*/ 975879 w 1388365"/>
                <a:gd name="connsiteY17" fmla="*/ 679576 h 1453450"/>
                <a:gd name="connsiteX18" fmla="*/ 1017443 w 1388365"/>
                <a:gd name="connsiteY18" fmla="*/ 689967 h 1453450"/>
                <a:gd name="connsiteX19" fmla="*/ 1048616 w 1388365"/>
                <a:gd name="connsiteY19" fmla="*/ 700358 h 1453450"/>
                <a:gd name="connsiteX20" fmla="*/ 1142134 w 1388365"/>
                <a:gd name="connsiteY20" fmla="*/ 783485 h 1453450"/>
                <a:gd name="connsiteX21" fmla="*/ 1173306 w 1388365"/>
                <a:gd name="connsiteY21" fmla="*/ 804267 h 1453450"/>
                <a:gd name="connsiteX22" fmla="*/ 1194088 w 1388365"/>
                <a:gd name="connsiteY22" fmla="*/ 835440 h 1453450"/>
                <a:gd name="connsiteX23" fmla="*/ 1246043 w 1388365"/>
                <a:gd name="connsiteY23" fmla="*/ 897785 h 1453450"/>
                <a:gd name="connsiteX24" fmla="*/ 1266825 w 1388365"/>
                <a:gd name="connsiteY24" fmla="*/ 970522 h 1453450"/>
                <a:gd name="connsiteX25" fmla="*/ 1297997 w 1388365"/>
                <a:gd name="connsiteY25" fmla="*/ 1064040 h 1453450"/>
                <a:gd name="connsiteX26" fmla="*/ 1308388 w 1388365"/>
                <a:gd name="connsiteY26" fmla="*/ 1095212 h 1453450"/>
                <a:gd name="connsiteX27" fmla="*/ 1329170 w 1388365"/>
                <a:gd name="connsiteY27" fmla="*/ 1178340 h 1453450"/>
                <a:gd name="connsiteX28" fmla="*/ 1349952 w 1388365"/>
                <a:gd name="connsiteY28" fmla="*/ 1240685 h 1453450"/>
                <a:gd name="connsiteX29" fmla="*/ 1365755 w 1388365"/>
                <a:gd name="connsiteY29" fmla="*/ 1440928 h 1453450"/>
                <a:gd name="connsiteX0" fmla="*/ 1365755 w 1388358"/>
                <a:gd name="connsiteY0" fmla="*/ 1440928 h 1454514"/>
                <a:gd name="connsiteX1" fmla="*/ 0 w 1388358"/>
                <a:gd name="connsiteY1" fmla="*/ 1442875 h 1454514"/>
                <a:gd name="connsiteX2" fmla="*/ 19916 w 1388358"/>
                <a:gd name="connsiteY2" fmla="*/ 1292640 h 1454514"/>
                <a:gd name="connsiteX3" fmla="*/ 123825 w 1388358"/>
                <a:gd name="connsiteY3" fmla="*/ 928958 h 1454514"/>
                <a:gd name="connsiteX4" fmla="*/ 342034 w 1388358"/>
                <a:gd name="connsiteY4" fmla="*/ 721140 h 1454514"/>
                <a:gd name="connsiteX5" fmla="*/ 496166 w 1388358"/>
                <a:gd name="connsiteY5" fmla="*/ 666804 h 1454514"/>
                <a:gd name="connsiteX6" fmla="*/ 456334 w 1388358"/>
                <a:gd name="connsiteY6" fmla="*/ 575667 h 1454514"/>
                <a:gd name="connsiteX7" fmla="*/ 456334 w 1388358"/>
                <a:gd name="connsiteY7" fmla="*/ 305503 h 1454514"/>
                <a:gd name="connsiteX8" fmla="*/ 605705 w 1388358"/>
                <a:gd name="connsiteY8" fmla="*/ 39020 h 1454514"/>
                <a:gd name="connsiteX9" fmla="*/ 886691 w 1388358"/>
                <a:gd name="connsiteY9" fmla="*/ 39886 h 1454514"/>
                <a:gd name="connsiteX10" fmla="*/ 934316 w 1388358"/>
                <a:gd name="connsiteY10" fmla="*/ 76903 h 1454514"/>
                <a:gd name="connsiteX11" fmla="*/ 1007052 w 1388358"/>
                <a:gd name="connsiteY11" fmla="*/ 170422 h 1454514"/>
                <a:gd name="connsiteX12" fmla="*/ 1027834 w 1388358"/>
                <a:gd name="connsiteY12" fmla="*/ 253549 h 1454514"/>
                <a:gd name="connsiteX13" fmla="*/ 1038225 w 1388358"/>
                <a:gd name="connsiteY13" fmla="*/ 357458 h 1454514"/>
                <a:gd name="connsiteX14" fmla="*/ 1027834 w 1388358"/>
                <a:gd name="connsiteY14" fmla="*/ 523712 h 1454514"/>
                <a:gd name="connsiteX15" fmla="*/ 996661 w 1388358"/>
                <a:gd name="connsiteY15" fmla="*/ 586058 h 1454514"/>
                <a:gd name="connsiteX16" fmla="*/ 965488 w 1388358"/>
                <a:gd name="connsiteY16" fmla="*/ 648403 h 1454514"/>
                <a:gd name="connsiteX17" fmla="*/ 975879 w 1388358"/>
                <a:gd name="connsiteY17" fmla="*/ 679576 h 1454514"/>
                <a:gd name="connsiteX18" fmla="*/ 1017443 w 1388358"/>
                <a:gd name="connsiteY18" fmla="*/ 689967 h 1454514"/>
                <a:gd name="connsiteX19" fmla="*/ 1048616 w 1388358"/>
                <a:gd name="connsiteY19" fmla="*/ 700358 h 1454514"/>
                <a:gd name="connsiteX20" fmla="*/ 1142134 w 1388358"/>
                <a:gd name="connsiteY20" fmla="*/ 783485 h 1454514"/>
                <a:gd name="connsiteX21" fmla="*/ 1173306 w 1388358"/>
                <a:gd name="connsiteY21" fmla="*/ 804267 h 1454514"/>
                <a:gd name="connsiteX22" fmla="*/ 1194088 w 1388358"/>
                <a:gd name="connsiteY22" fmla="*/ 835440 h 1454514"/>
                <a:gd name="connsiteX23" fmla="*/ 1246043 w 1388358"/>
                <a:gd name="connsiteY23" fmla="*/ 897785 h 1454514"/>
                <a:gd name="connsiteX24" fmla="*/ 1266825 w 1388358"/>
                <a:gd name="connsiteY24" fmla="*/ 970522 h 1454514"/>
                <a:gd name="connsiteX25" fmla="*/ 1297997 w 1388358"/>
                <a:gd name="connsiteY25" fmla="*/ 1064040 h 1454514"/>
                <a:gd name="connsiteX26" fmla="*/ 1308388 w 1388358"/>
                <a:gd name="connsiteY26" fmla="*/ 1095212 h 1454514"/>
                <a:gd name="connsiteX27" fmla="*/ 1329170 w 1388358"/>
                <a:gd name="connsiteY27" fmla="*/ 1178340 h 1454514"/>
                <a:gd name="connsiteX28" fmla="*/ 1349952 w 1388358"/>
                <a:gd name="connsiteY28" fmla="*/ 1240685 h 1454514"/>
                <a:gd name="connsiteX29" fmla="*/ 1365755 w 1388358"/>
                <a:gd name="connsiteY29" fmla="*/ 1440928 h 1454514"/>
                <a:gd name="connsiteX0" fmla="*/ 1365755 w 1388363"/>
                <a:gd name="connsiteY0" fmla="*/ 1440928 h 1453963"/>
                <a:gd name="connsiteX1" fmla="*/ 0 w 1388363"/>
                <a:gd name="connsiteY1" fmla="*/ 1442875 h 1453963"/>
                <a:gd name="connsiteX2" fmla="*/ 19916 w 1388363"/>
                <a:gd name="connsiteY2" fmla="*/ 1292640 h 1453963"/>
                <a:gd name="connsiteX3" fmla="*/ 123825 w 1388363"/>
                <a:gd name="connsiteY3" fmla="*/ 928958 h 1453963"/>
                <a:gd name="connsiteX4" fmla="*/ 342034 w 1388363"/>
                <a:gd name="connsiteY4" fmla="*/ 721140 h 1453963"/>
                <a:gd name="connsiteX5" fmla="*/ 496166 w 1388363"/>
                <a:gd name="connsiteY5" fmla="*/ 666804 h 1453963"/>
                <a:gd name="connsiteX6" fmla="*/ 456334 w 1388363"/>
                <a:gd name="connsiteY6" fmla="*/ 575667 h 1453963"/>
                <a:gd name="connsiteX7" fmla="*/ 456334 w 1388363"/>
                <a:gd name="connsiteY7" fmla="*/ 305503 h 1453963"/>
                <a:gd name="connsiteX8" fmla="*/ 605705 w 1388363"/>
                <a:gd name="connsiteY8" fmla="*/ 39020 h 1453963"/>
                <a:gd name="connsiteX9" fmla="*/ 886691 w 1388363"/>
                <a:gd name="connsiteY9" fmla="*/ 39886 h 1453963"/>
                <a:gd name="connsiteX10" fmla="*/ 934316 w 1388363"/>
                <a:gd name="connsiteY10" fmla="*/ 76903 h 1453963"/>
                <a:gd name="connsiteX11" fmla="*/ 1007052 w 1388363"/>
                <a:gd name="connsiteY11" fmla="*/ 170422 h 1453963"/>
                <a:gd name="connsiteX12" fmla="*/ 1027834 w 1388363"/>
                <a:gd name="connsiteY12" fmla="*/ 253549 h 1453963"/>
                <a:gd name="connsiteX13" fmla="*/ 1038225 w 1388363"/>
                <a:gd name="connsiteY13" fmla="*/ 357458 h 1453963"/>
                <a:gd name="connsiteX14" fmla="*/ 1027834 w 1388363"/>
                <a:gd name="connsiteY14" fmla="*/ 523712 h 1453963"/>
                <a:gd name="connsiteX15" fmla="*/ 996661 w 1388363"/>
                <a:gd name="connsiteY15" fmla="*/ 586058 h 1453963"/>
                <a:gd name="connsiteX16" fmla="*/ 965488 w 1388363"/>
                <a:gd name="connsiteY16" fmla="*/ 648403 h 1453963"/>
                <a:gd name="connsiteX17" fmla="*/ 975879 w 1388363"/>
                <a:gd name="connsiteY17" fmla="*/ 679576 h 1453963"/>
                <a:gd name="connsiteX18" fmla="*/ 1017443 w 1388363"/>
                <a:gd name="connsiteY18" fmla="*/ 689967 h 1453963"/>
                <a:gd name="connsiteX19" fmla="*/ 1048616 w 1388363"/>
                <a:gd name="connsiteY19" fmla="*/ 700358 h 1453963"/>
                <a:gd name="connsiteX20" fmla="*/ 1142134 w 1388363"/>
                <a:gd name="connsiteY20" fmla="*/ 783485 h 1453963"/>
                <a:gd name="connsiteX21" fmla="*/ 1173306 w 1388363"/>
                <a:gd name="connsiteY21" fmla="*/ 804267 h 1453963"/>
                <a:gd name="connsiteX22" fmla="*/ 1194088 w 1388363"/>
                <a:gd name="connsiteY22" fmla="*/ 835440 h 1453963"/>
                <a:gd name="connsiteX23" fmla="*/ 1246043 w 1388363"/>
                <a:gd name="connsiteY23" fmla="*/ 897785 h 1453963"/>
                <a:gd name="connsiteX24" fmla="*/ 1266825 w 1388363"/>
                <a:gd name="connsiteY24" fmla="*/ 970522 h 1453963"/>
                <a:gd name="connsiteX25" fmla="*/ 1297997 w 1388363"/>
                <a:gd name="connsiteY25" fmla="*/ 1064040 h 1453963"/>
                <a:gd name="connsiteX26" fmla="*/ 1308388 w 1388363"/>
                <a:gd name="connsiteY26" fmla="*/ 1095212 h 1453963"/>
                <a:gd name="connsiteX27" fmla="*/ 1329170 w 1388363"/>
                <a:gd name="connsiteY27" fmla="*/ 1178340 h 1453963"/>
                <a:gd name="connsiteX28" fmla="*/ 1349952 w 1388363"/>
                <a:gd name="connsiteY28" fmla="*/ 1240685 h 1453963"/>
                <a:gd name="connsiteX29" fmla="*/ 1365755 w 1388363"/>
                <a:gd name="connsiteY29" fmla="*/ 1440928 h 1453963"/>
                <a:gd name="connsiteX0" fmla="*/ 1365755 w 1388363"/>
                <a:gd name="connsiteY0" fmla="*/ 1440928 h 1444439"/>
                <a:gd name="connsiteX1" fmla="*/ 0 w 1388363"/>
                <a:gd name="connsiteY1" fmla="*/ 1442875 h 1444439"/>
                <a:gd name="connsiteX2" fmla="*/ 19916 w 1388363"/>
                <a:gd name="connsiteY2" fmla="*/ 1292640 h 1444439"/>
                <a:gd name="connsiteX3" fmla="*/ 123825 w 1388363"/>
                <a:gd name="connsiteY3" fmla="*/ 928958 h 1444439"/>
                <a:gd name="connsiteX4" fmla="*/ 342034 w 1388363"/>
                <a:gd name="connsiteY4" fmla="*/ 721140 h 1444439"/>
                <a:gd name="connsiteX5" fmla="*/ 496166 w 1388363"/>
                <a:gd name="connsiteY5" fmla="*/ 666804 h 1444439"/>
                <a:gd name="connsiteX6" fmla="*/ 456334 w 1388363"/>
                <a:gd name="connsiteY6" fmla="*/ 575667 h 1444439"/>
                <a:gd name="connsiteX7" fmla="*/ 456334 w 1388363"/>
                <a:gd name="connsiteY7" fmla="*/ 305503 h 1444439"/>
                <a:gd name="connsiteX8" fmla="*/ 605705 w 1388363"/>
                <a:gd name="connsiteY8" fmla="*/ 39020 h 1444439"/>
                <a:gd name="connsiteX9" fmla="*/ 886691 w 1388363"/>
                <a:gd name="connsiteY9" fmla="*/ 39886 h 1444439"/>
                <a:gd name="connsiteX10" fmla="*/ 934316 w 1388363"/>
                <a:gd name="connsiteY10" fmla="*/ 76903 h 1444439"/>
                <a:gd name="connsiteX11" fmla="*/ 1007052 w 1388363"/>
                <a:gd name="connsiteY11" fmla="*/ 170422 h 1444439"/>
                <a:gd name="connsiteX12" fmla="*/ 1027834 w 1388363"/>
                <a:gd name="connsiteY12" fmla="*/ 253549 h 1444439"/>
                <a:gd name="connsiteX13" fmla="*/ 1038225 w 1388363"/>
                <a:gd name="connsiteY13" fmla="*/ 357458 h 1444439"/>
                <a:gd name="connsiteX14" fmla="*/ 1027834 w 1388363"/>
                <a:gd name="connsiteY14" fmla="*/ 523712 h 1444439"/>
                <a:gd name="connsiteX15" fmla="*/ 996661 w 1388363"/>
                <a:gd name="connsiteY15" fmla="*/ 586058 h 1444439"/>
                <a:gd name="connsiteX16" fmla="*/ 965488 w 1388363"/>
                <a:gd name="connsiteY16" fmla="*/ 648403 h 1444439"/>
                <a:gd name="connsiteX17" fmla="*/ 975879 w 1388363"/>
                <a:gd name="connsiteY17" fmla="*/ 679576 h 1444439"/>
                <a:gd name="connsiteX18" fmla="*/ 1017443 w 1388363"/>
                <a:gd name="connsiteY18" fmla="*/ 689967 h 1444439"/>
                <a:gd name="connsiteX19" fmla="*/ 1048616 w 1388363"/>
                <a:gd name="connsiteY19" fmla="*/ 700358 h 1444439"/>
                <a:gd name="connsiteX20" fmla="*/ 1142134 w 1388363"/>
                <a:gd name="connsiteY20" fmla="*/ 783485 h 1444439"/>
                <a:gd name="connsiteX21" fmla="*/ 1173306 w 1388363"/>
                <a:gd name="connsiteY21" fmla="*/ 804267 h 1444439"/>
                <a:gd name="connsiteX22" fmla="*/ 1194088 w 1388363"/>
                <a:gd name="connsiteY22" fmla="*/ 835440 h 1444439"/>
                <a:gd name="connsiteX23" fmla="*/ 1246043 w 1388363"/>
                <a:gd name="connsiteY23" fmla="*/ 897785 h 1444439"/>
                <a:gd name="connsiteX24" fmla="*/ 1266825 w 1388363"/>
                <a:gd name="connsiteY24" fmla="*/ 970522 h 1444439"/>
                <a:gd name="connsiteX25" fmla="*/ 1297997 w 1388363"/>
                <a:gd name="connsiteY25" fmla="*/ 1064040 h 1444439"/>
                <a:gd name="connsiteX26" fmla="*/ 1308388 w 1388363"/>
                <a:gd name="connsiteY26" fmla="*/ 1095212 h 1444439"/>
                <a:gd name="connsiteX27" fmla="*/ 1329170 w 1388363"/>
                <a:gd name="connsiteY27" fmla="*/ 1178340 h 1444439"/>
                <a:gd name="connsiteX28" fmla="*/ 1349952 w 1388363"/>
                <a:gd name="connsiteY28" fmla="*/ 1240685 h 1444439"/>
                <a:gd name="connsiteX29" fmla="*/ 1365755 w 1388363"/>
                <a:gd name="connsiteY29" fmla="*/ 1440928 h 1444439"/>
                <a:gd name="connsiteX0" fmla="*/ 1365755 w 1392472"/>
                <a:gd name="connsiteY0" fmla="*/ 1440928 h 1444439"/>
                <a:gd name="connsiteX1" fmla="*/ 0 w 1392472"/>
                <a:gd name="connsiteY1" fmla="*/ 1442875 h 1444439"/>
                <a:gd name="connsiteX2" fmla="*/ 19916 w 1392472"/>
                <a:gd name="connsiteY2" fmla="*/ 1292640 h 1444439"/>
                <a:gd name="connsiteX3" fmla="*/ 123825 w 1392472"/>
                <a:gd name="connsiteY3" fmla="*/ 928958 h 1444439"/>
                <a:gd name="connsiteX4" fmla="*/ 342034 w 1392472"/>
                <a:gd name="connsiteY4" fmla="*/ 721140 h 1444439"/>
                <a:gd name="connsiteX5" fmla="*/ 496166 w 1392472"/>
                <a:gd name="connsiteY5" fmla="*/ 666804 h 1444439"/>
                <a:gd name="connsiteX6" fmla="*/ 456334 w 1392472"/>
                <a:gd name="connsiteY6" fmla="*/ 575667 h 1444439"/>
                <a:gd name="connsiteX7" fmla="*/ 456334 w 1392472"/>
                <a:gd name="connsiteY7" fmla="*/ 305503 h 1444439"/>
                <a:gd name="connsiteX8" fmla="*/ 605705 w 1392472"/>
                <a:gd name="connsiteY8" fmla="*/ 39020 h 1444439"/>
                <a:gd name="connsiteX9" fmla="*/ 886691 w 1392472"/>
                <a:gd name="connsiteY9" fmla="*/ 39886 h 1444439"/>
                <a:gd name="connsiteX10" fmla="*/ 934316 w 1392472"/>
                <a:gd name="connsiteY10" fmla="*/ 76903 h 1444439"/>
                <a:gd name="connsiteX11" fmla="*/ 1007052 w 1392472"/>
                <a:gd name="connsiteY11" fmla="*/ 170422 h 1444439"/>
                <a:gd name="connsiteX12" fmla="*/ 1027834 w 1392472"/>
                <a:gd name="connsiteY12" fmla="*/ 253549 h 1444439"/>
                <a:gd name="connsiteX13" fmla="*/ 1038225 w 1392472"/>
                <a:gd name="connsiteY13" fmla="*/ 357458 h 1444439"/>
                <a:gd name="connsiteX14" fmla="*/ 1027834 w 1392472"/>
                <a:gd name="connsiteY14" fmla="*/ 523712 h 1444439"/>
                <a:gd name="connsiteX15" fmla="*/ 996661 w 1392472"/>
                <a:gd name="connsiteY15" fmla="*/ 586058 h 1444439"/>
                <a:gd name="connsiteX16" fmla="*/ 965488 w 1392472"/>
                <a:gd name="connsiteY16" fmla="*/ 648403 h 1444439"/>
                <a:gd name="connsiteX17" fmla="*/ 975879 w 1392472"/>
                <a:gd name="connsiteY17" fmla="*/ 679576 h 1444439"/>
                <a:gd name="connsiteX18" fmla="*/ 1017443 w 1392472"/>
                <a:gd name="connsiteY18" fmla="*/ 689967 h 1444439"/>
                <a:gd name="connsiteX19" fmla="*/ 1048616 w 1392472"/>
                <a:gd name="connsiteY19" fmla="*/ 700358 h 1444439"/>
                <a:gd name="connsiteX20" fmla="*/ 1142134 w 1392472"/>
                <a:gd name="connsiteY20" fmla="*/ 783485 h 1444439"/>
                <a:gd name="connsiteX21" fmla="*/ 1173306 w 1392472"/>
                <a:gd name="connsiteY21" fmla="*/ 804267 h 1444439"/>
                <a:gd name="connsiteX22" fmla="*/ 1194088 w 1392472"/>
                <a:gd name="connsiteY22" fmla="*/ 835440 h 1444439"/>
                <a:gd name="connsiteX23" fmla="*/ 1246043 w 1392472"/>
                <a:gd name="connsiteY23" fmla="*/ 897785 h 1444439"/>
                <a:gd name="connsiteX24" fmla="*/ 1266825 w 1392472"/>
                <a:gd name="connsiteY24" fmla="*/ 970522 h 1444439"/>
                <a:gd name="connsiteX25" fmla="*/ 1297997 w 1392472"/>
                <a:gd name="connsiteY25" fmla="*/ 1064040 h 1444439"/>
                <a:gd name="connsiteX26" fmla="*/ 1308388 w 1392472"/>
                <a:gd name="connsiteY26" fmla="*/ 1095212 h 1444439"/>
                <a:gd name="connsiteX27" fmla="*/ 1329170 w 1392472"/>
                <a:gd name="connsiteY27" fmla="*/ 1178340 h 1444439"/>
                <a:gd name="connsiteX28" fmla="*/ 1366621 w 1392472"/>
                <a:gd name="connsiteY28" fmla="*/ 1309741 h 1444439"/>
                <a:gd name="connsiteX29" fmla="*/ 1365755 w 1392472"/>
                <a:gd name="connsiteY29" fmla="*/ 1440928 h 1444439"/>
                <a:gd name="connsiteX0" fmla="*/ 1365755 w 1391159"/>
                <a:gd name="connsiteY0" fmla="*/ 1440928 h 1444439"/>
                <a:gd name="connsiteX1" fmla="*/ 0 w 1391159"/>
                <a:gd name="connsiteY1" fmla="*/ 1442875 h 1444439"/>
                <a:gd name="connsiteX2" fmla="*/ 19916 w 1391159"/>
                <a:gd name="connsiteY2" fmla="*/ 1292640 h 1444439"/>
                <a:gd name="connsiteX3" fmla="*/ 123825 w 1391159"/>
                <a:gd name="connsiteY3" fmla="*/ 928958 h 1444439"/>
                <a:gd name="connsiteX4" fmla="*/ 342034 w 1391159"/>
                <a:gd name="connsiteY4" fmla="*/ 721140 h 1444439"/>
                <a:gd name="connsiteX5" fmla="*/ 496166 w 1391159"/>
                <a:gd name="connsiteY5" fmla="*/ 666804 h 1444439"/>
                <a:gd name="connsiteX6" fmla="*/ 456334 w 1391159"/>
                <a:gd name="connsiteY6" fmla="*/ 575667 h 1444439"/>
                <a:gd name="connsiteX7" fmla="*/ 456334 w 1391159"/>
                <a:gd name="connsiteY7" fmla="*/ 305503 h 1444439"/>
                <a:gd name="connsiteX8" fmla="*/ 605705 w 1391159"/>
                <a:gd name="connsiteY8" fmla="*/ 39020 h 1444439"/>
                <a:gd name="connsiteX9" fmla="*/ 886691 w 1391159"/>
                <a:gd name="connsiteY9" fmla="*/ 39886 h 1444439"/>
                <a:gd name="connsiteX10" fmla="*/ 934316 w 1391159"/>
                <a:gd name="connsiteY10" fmla="*/ 76903 h 1444439"/>
                <a:gd name="connsiteX11" fmla="*/ 1007052 w 1391159"/>
                <a:gd name="connsiteY11" fmla="*/ 170422 h 1444439"/>
                <a:gd name="connsiteX12" fmla="*/ 1027834 w 1391159"/>
                <a:gd name="connsiteY12" fmla="*/ 253549 h 1444439"/>
                <a:gd name="connsiteX13" fmla="*/ 1038225 w 1391159"/>
                <a:gd name="connsiteY13" fmla="*/ 357458 h 1444439"/>
                <a:gd name="connsiteX14" fmla="*/ 1027834 w 1391159"/>
                <a:gd name="connsiteY14" fmla="*/ 523712 h 1444439"/>
                <a:gd name="connsiteX15" fmla="*/ 996661 w 1391159"/>
                <a:gd name="connsiteY15" fmla="*/ 586058 h 1444439"/>
                <a:gd name="connsiteX16" fmla="*/ 965488 w 1391159"/>
                <a:gd name="connsiteY16" fmla="*/ 648403 h 1444439"/>
                <a:gd name="connsiteX17" fmla="*/ 975879 w 1391159"/>
                <a:gd name="connsiteY17" fmla="*/ 679576 h 1444439"/>
                <a:gd name="connsiteX18" fmla="*/ 1017443 w 1391159"/>
                <a:gd name="connsiteY18" fmla="*/ 689967 h 1444439"/>
                <a:gd name="connsiteX19" fmla="*/ 1048616 w 1391159"/>
                <a:gd name="connsiteY19" fmla="*/ 700358 h 1444439"/>
                <a:gd name="connsiteX20" fmla="*/ 1142134 w 1391159"/>
                <a:gd name="connsiteY20" fmla="*/ 783485 h 1444439"/>
                <a:gd name="connsiteX21" fmla="*/ 1173306 w 1391159"/>
                <a:gd name="connsiteY21" fmla="*/ 804267 h 1444439"/>
                <a:gd name="connsiteX22" fmla="*/ 1194088 w 1391159"/>
                <a:gd name="connsiteY22" fmla="*/ 835440 h 1444439"/>
                <a:gd name="connsiteX23" fmla="*/ 1246043 w 1391159"/>
                <a:gd name="connsiteY23" fmla="*/ 897785 h 1444439"/>
                <a:gd name="connsiteX24" fmla="*/ 1266825 w 1391159"/>
                <a:gd name="connsiteY24" fmla="*/ 970522 h 1444439"/>
                <a:gd name="connsiteX25" fmla="*/ 1297997 w 1391159"/>
                <a:gd name="connsiteY25" fmla="*/ 1064040 h 1444439"/>
                <a:gd name="connsiteX26" fmla="*/ 1308388 w 1391159"/>
                <a:gd name="connsiteY26" fmla="*/ 1095212 h 1444439"/>
                <a:gd name="connsiteX27" fmla="*/ 1329170 w 1391159"/>
                <a:gd name="connsiteY27" fmla="*/ 1178340 h 1444439"/>
                <a:gd name="connsiteX28" fmla="*/ 1361858 w 1391159"/>
                <a:gd name="connsiteY28" fmla="*/ 1288310 h 1444439"/>
                <a:gd name="connsiteX29" fmla="*/ 1365755 w 1391159"/>
                <a:gd name="connsiteY29" fmla="*/ 1440928 h 1444439"/>
                <a:gd name="connsiteX0" fmla="*/ 1365755 w 1391800"/>
                <a:gd name="connsiteY0" fmla="*/ 1440928 h 1444439"/>
                <a:gd name="connsiteX1" fmla="*/ 0 w 1391800"/>
                <a:gd name="connsiteY1" fmla="*/ 1442875 h 1444439"/>
                <a:gd name="connsiteX2" fmla="*/ 19916 w 1391800"/>
                <a:gd name="connsiteY2" fmla="*/ 1292640 h 1444439"/>
                <a:gd name="connsiteX3" fmla="*/ 123825 w 1391800"/>
                <a:gd name="connsiteY3" fmla="*/ 928958 h 1444439"/>
                <a:gd name="connsiteX4" fmla="*/ 342034 w 1391800"/>
                <a:gd name="connsiteY4" fmla="*/ 721140 h 1444439"/>
                <a:gd name="connsiteX5" fmla="*/ 496166 w 1391800"/>
                <a:gd name="connsiteY5" fmla="*/ 666804 h 1444439"/>
                <a:gd name="connsiteX6" fmla="*/ 456334 w 1391800"/>
                <a:gd name="connsiteY6" fmla="*/ 575667 h 1444439"/>
                <a:gd name="connsiteX7" fmla="*/ 456334 w 1391800"/>
                <a:gd name="connsiteY7" fmla="*/ 305503 h 1444439"/>
                <a:gd name="connsiteX8" fmla="*/ 605705 w 1391800"/>
                <a:gd name="connsiteY8" fmla="*/ 39020 h 1444439"/>
                <a:gd name="connsiteX9" fmla="*/ 886691 w 1391800"/>
                <a:gd name="connsiteY9" fmla="*/ 39886 h 1444439"/>
                <a:gd name="connsiteX10" fmla="*/ 934316 w 1391800"/>
                <a:gd name="connsiteY10" fmla="*/ 76903 h 1444439"/>
                <a:gd name="connsiteX11" fmla="*/ 1007052 w 1391800"/>
                <a:gd name="connsiteY11" fmla="*/ 170422 h 1444439"/>
                <a:gd name="connsiteX12" fmla="*/ 1027834 w 1391800"/>
                <a:gd name="connsiteY12" fmla="*/ 253549 h 1444439"/>
                <a:gd name="connsiteX13" fmla="*/ 1038225 w 1391800"/>
                <a:gd name="connsiteY13" fmla="*/ 357458 h 1444439"/>
                <a:gd name="connsiteX14" fmla="*/ 1027834 w 1391800"/>
                <a:gd name="connsiteY14" fmla="*/ 523712 h 1444439"/>
                <a:gd name="connsiteX15" fmla="*/ 996661 w 1391800"/>
                <a:gd name="connsiteY15" fmla="*/ 586058 h 1444439"/>
                <a:gd name="connsiteX16" fmla="*/ 965488 w 1391800"/>
                <a:gd name="connsiteY16" fmla="*/ 648403 h 1444439"/>
                <a:gd name="connsiteX17" fmla="*/ 975879 w 1391800"/>
                <a:gd name="connsiteY17" fmla="*/ 679576 h 1444439"/>
                <a:gd name="connsiteX18" fmla="*/ 1017443 w 1391800"/>
                <a:gd name="connsiteY18" fmla="*/ 689967 h 1444439"/>
                <a:gd name="connsiteX19" fmla="*/ 1048616 w 1391800"/>
                <a:gd name="connsiteY19" fmla="*/ 700358 h 1444439"/>
                <a:gd name="connsiteX20" fmla="*/ 1142134 w 1391800"/>
                <a:gd name="connsiteY20" fmla="*/ 783485 h 1444439"/>
                <a:gd name="connsiteX21" fmla="*/ 1173306 w 1391800"/>
                <a:gd name="connsiteY21" fmla="*/ 804267 h 1444439"/>
                <a:gd name="connsiteX22" fmla="*/ 1194088 w 1391800"/>
                <a:gd name="connsiteY22" fmla="*/ 835440 h 1444439"/>
                <a:gd name="connsiteX23" fmla="*/ 1246043 w 1391800"/>
                <a:gd name="connsiteY23" fmla="*/ 897785 h 1444439"/>
                <a:gd name="connsiteX24" fmla="*/ 1266825 w 1391800"/>
                <a:gd name="connsiteY24" fmla="*/ 970522 h 1444439"/>
                <a:gd name="connsiteX25" fmla="*/ 1297997 w 1391800"/>
                <a:gd name="connsiteY25" fmla="*/ 1064040 h 1444439"/>
                <a:gd name="connsiteX26" fmla="*/ 1308388 w 1391800"/>
                <a:gd name="connsiteY26" fmla="*/ 1095212 h 1444439"/>
                <a:gd name="connsiteX27" fmla="*/ 1329170 w 1391800"/>
                <a:gd name="connsiteY27" fmla="*/ 1178340 h 1444439"/>
                <a:gd name="connsiteX28" fmla="*/ 1364240 w 1391800"/>
                <a:gd name="connsiteY28" fmla="*/ 1288310 h 1444439"/>
                <a:gd name="connsiteX29" fmla="*/ 1365755 w 1391800"/>
                <a:gd name="connsiteY29" fmla="*/ 1440928 h 1444439"/>
                <a:gd name="connsiteX0" fmla="*/ 1365755 w 1392472"/>
                <a:gd name="connsiteY0" fmla="*/ 1440928 h 1444439"/>
                <a:gd name="connsiteX1" fmla="*/ 0 w 1392472"/>
                <a:gd name="connsiteY1" fmla="*/ 1442875 h 1444439"/>
                <a:gd name="connsiteX2" fmla="*/ 19916 w 1392472"/>
                <a:gd name="connsiteY2" fmla="*/ 1292640 h 1444439"/>
                <a:gd name="connsiteX3" fmla="*/ 123825 w 1392472"/>
                <a:gd name="connsiteY3" fmla="*/ 928958 h 1444439"/>
                <a:gd name="connsiteX4" fmla="*/ 342034 w 1392472"/>
                <a:gd name="connsiteY4" fmla="*/ 721140 h 1444439"/>
                <a:gd name="connsiteX5" fmla="*/ 496166 w 1392472"/>
                <a:gd name="connsiteY5" fmla="*/ 666804 h 1444439"/>
                <a:gd name="connsiteX6" fmla="*/ 456334 w 1392472"/>
                <a:gd name="connsiteY6" fmla="*/ 575667 h 1444439"/>
                <a:gd name="connsiteX7" fmla="*/ 456334 w 1392472"/>
                <a:gd name="connsiteY7" fmla="*/ 305503 h 1444439"/>
                <a:gd name="connsiteX8" fmla="*/ 605705 w 1392472"/>
                <a:gd name="connsiteY8" fmla="*/ 39020 h 1444439"/>
                <a:gd name="connsiteX9" fmla="*/ 886691 w 1392472"/>
                <a:gd name="connsiteY9" fmla="*/ 39886 h 1444439"/>
                <a:gd name="connsiteX10" fmla="*/ 934316 w 1392472"/>
                <a:gd name="connsiteY10" fmla="*/ 76903 h 1444439"/>
                <a:gd name="connsiteX11" fmla="*/ 1007052 w 1392472"/>
                <a:gd name="connsiteY11" fmla="*/ 170422 h 1444439"/>
                <a:gd name="connsiteX12" fmla="*/ 1027834 w 1392472"/>
                <a:gd name="connsiteY12" fmla="*/ 253549 h 1444439"/>
                <a:gd name="connsiteX13" fmla="*/ 1038225 w 1392472"/>
                <a:gd name="connsiteY13" fmla="*/ 357458 h 1444439"/>
                <a:gd name="connsiteX14" fmla="*/ 1027834 w 1392472"/>
                <a:gd name="connsiteY14" fmla="*/ 523712 h 1444439"/>
                <a:gd name="connsiteX15" fmla="*/ 996661 w 1392472"/>
                <a:gd name="connsiteY15" fmla="*/ 586058 h 1444439"/>
                <a:gd name="connsiteX16" fmla="*/ 965488 w 1392472"/>
                <a:gd name="connsiteY16" fmla="*/ 648403 h 1444439"/>
                <a:gd name="connsiteX17" fmla="*/ 975879 w 1392472"/>
                <a:gd name="connsiteY17" fmla="*/ 679576 h 1444439"/>
                <a:gd name="connsiteX18" fmla="*/ 1017443 w 1392472"/>
                <a:gd name="connsiteY18" fmla="*/ 689967 h 1444439"/>
                <a:gd name="connsiteX19" fmla="*/ 1048616 w 1392472"/>
                <a:gd name="connsiteY19" fmla="*/ 700358 h 1444439"/>
                <a:gd name="connsiteX20" fmla="*/ 1142134 w 1392472"/>
                <a:gd name="connsiteY20" fmla="*/ 783485 h 1444439"/>
                <a:gd name="connsiteX21" fmla="*/ 1173306 w 1392472"/>
                <a:gd name="connsiteY21" fmla="*/ 804267 h 1444439"/>
                <a:gd name="connsiteX22" fmla="*/ 1194088 w 1392472"/>
                <a:gd name="connsiteY22" fmla="*/ 835440 h 1444439"/>
                <a:gd name="connsiteX23" fmla="*/ 1246043 w 1392472"/>
                <a:gd name="connsiteY23" fmla="*/ 897785 h 1444439"/>
                <a:gd name="connsiteX24" fmla="*/ 1266825 w 1392472"/>
                <a:gd name="connsiteY24" fmla="*/ 970522 h 1444439"/>
                <a:gd name="connsiteX25" fmla="*/ 1297997 w 1392472"/>
                <a:gd name="connsiteY25" fmla="*/ 1064040 h 1444439"/>
                <a:gd name="connsiteX26" fmla="*/ 1308388 w 1392472"/>
                <a:gd name="connsiteY26" fmla="*/ 1095212 h 1444439"/>
                <a:gd name="connsiteX27" fmla="*/ 1329170 w 1392472"/>
                <a:gd name="connsiteY27" fmla="*/ 1178340 h 1444439"/>
                <a:gd name="connsiteX28" fmla="*/ 1366622 w 1392472"/>
                <a:gd name="connsiteY28" fmla="*/ 1297835 h 1444439"/>
                <a:gd name="connsiteX29" fmla="*/ 1365755 w 1392472"/>
                <a:gd name="connsiteY29" fmla="*/ 1440928 h 1444439"/>
                <a:gd name="connsiteX0" fmla="*/ 1365755 w 1393672"/>
                <a:gd name="connsiteY0" fmla="*/ 1440928 h 1444439"/>
                <a:gd name="connsiteX1" fmla="*/ 0 w 1393672"/>
                <a:gd name="connsiteY1" fmla="*/ 1442875 h 1444439"/>
                <a:gd name="connsiteX2" fmla="*/ 19916 w 1393672"/>
                <a:gd name="connsiteY2" fmla="*/ 1292640 h 1444439"/>
                <a:gd name="connsiteX3" fmla="*/ 123825 w 1393672"/>
                <a:gd name="connsiteY3" fmla="*/ 928958 h 1444439"/>
                <a:gd name="connsiteX4" fmla="*/ 342034 w 1393672"/>
                <a:gd name="connsiteY4" fmla="*/ 721140 h 1444439"/>
                <a:gd name="connsiteX5" fmla="*/ 496166 w 1393672"/>
                <a:gd name="connsiteY5" fmla="*/ 666804 h 1444439"/>
                <a:gd name="connsiteX6" fmla="*/ 456334 w 1393672"/>
                <a:gd name="connsiteY6" fmla="*/ 575667 h 1444439"/>
                <a:gd name="connsiteX7" fmla="*/ 456334 w 1393672"/>
                <a:gd name="connsiteY7" fmla="*/ 305503 h 1444439"/>
                <a:gd name="connsiteX8" fmla="*/ 605705 w 1393672"/>
                <a:gd name="connsiteY8" fmla="*/ 39020 h 1444439"/>
                <a:gd name="connsiteX9" fmla="*/ 886691 w 1393672"/>
                <a:gd name="connsiteY9" fmla="*/ 39886 h 1444439"/>
                <a:gd name="connsiteX10" fmla="*/ 934316 w 1393672"/>
                <a:gd name="connsiteY10" fmla="*/ 76903 h 1444439"/>
                <a:gd name="connsiteX11" fmla="*/ 1007052 w 1393672"/>
                <a:gd name="connsiteY11" fmla="*/ 170422 h 1444439"/>
                <a:gd name="connsiteX12" fmla="*/ 1027834 w 1393672"/>
                <a:gd name="connsiteY12" fmla="*/ 253549 h 1444439"/>
                <a:gd name="connsiteX13" fmla="*/ 1038225 w 1393672"/>
                <a:gd name="connsiteY13" fmla="*/ 357458 h 1444439"/>
                <a:gd name="connsiteX14" fmla="*/ 1027834 w 1393672"/>
                <a:gd name="connsiteY14" fmla="*/ 523712 h 1444439"/>
                <a:gd name="connsiteX15" fmla="*/ 996661 w 1393672"/>
                <a:gd name="connsiteY15" fmla="*/ 586058 h 1444439"/>
                <a:gd name="connsiteX16" fmla="*/ 965488 w 1393672"/>
                <a:gd name="connsiteY16" fmla="*/ 648403 h 1444439"/>
                <a:gd name="connsiteX17" fmla="*/ 975879 w 1393672"/>
                <a:gd name="connsiteY17" fmla="*/ 679576 h 1444439"/>
                <a:gd name="connsiteX18" fmla="*/ 1017443 w 1393672"/>
                <a:gd name="connsiteY18" fmla="*/ 689967 h 1444439"/>
                <a:gd name="connsiteX19" fmla="*/ 1048616 w 1393672"/>
                <a:gd name="connsiteY19" fmla="*/ 700358 h 1444439"/>
                <a:gd name="connsiteX20" fmla="*/ 1142134 w 1393672"/>
                <a:gd name="connsiteY20" fmla="*/ 783485 h 1444439"/>
                <a:gd name="connsiteX21" fmla="*/ 1173306 w 1393672"/>
                <a:gd name="connsiteY21" fmla="*/ 804267 h 1444439"/>
                <a:gd name="connsiteX22" fmla="*/ 1194088 w 1393672"/>
                <a:gd name="connsiteY22" fmla="*/ 835440 h 1444439"/>
                <a:gd name="connsiteX23" fmla="*/ 1246043 w 1393672"/>
                <a:gd name="connsiteY23" fmla="*/ 897785 h 1444439"/>
                <a:gd name="connsiteX24" fmla="*/ 1266825 w 1393672"/>
                <a:gd name="connsiteY24" fmla="*/ 970522 h 1444439"/>
                <a:gd name="connsiteX25" fmla="*/ 1297997 w 1393672"/>
                <a:gd name="connsiteY25" fmla="*/ 1064040 h 1444439"/>
                <a:gd name="connsiteX26" fmla="*/ 1308388 w 1393672"/>
                <a:gd name="connsiteY26" fmla="*/ 1095212 h 1444439"/>
                <a:gd name="connsiteX27" fmla="*/ 1329170 w 1393672"/>
                <a:gd name="connsiteY27" fmla="*/ 1178340 h 1444439"/>
                <a:gd name="connsiteX28" fmla="*/ 1366622 w 1393672"/>
                <a:gd name="connsiteY28" fmla="*/ 1297835 h 1444439"/>
                <a:gd name="connsiteX29" fmla="*/ 1365755 w 1393672"/>
                <a:gd name="connsiteY29" fmla="*/ 1440928 h 1444439"/>
                <a:gd name="connsiteX0" fmla="*/ 1365755 w 1369718"/>
                <a:gd name="connsiteY0" fmla="*/ 1440928 h 1444439"/>
                <a:gd name="connsiteX1" fmla="*/ 0 w 1369718"/>
                <a:gd name="connsiteY1" fmla="*/ 1442875 h 1444439"/>
                <a:gd name="connsiteX2" fmla="*/ 19916 w 1369718"/>
                <a:gd name="connsiteY2" fmla="*/ 1292640 h 1444439"/>
                <a:gd name="connsiteX3" fmla="*/ 123825 w 1369718"/>
                <a:gd name="connsiteY3" fmla="*/ 928958 h 1444439"/>
                <a:gd name="connsiteX4" fmla="*/ 342034 w 1369718"/>
                <a:gd name="connsiteY4" fmla="*/ 721140 h 1444439"/>
                <a:gd name="connsiteX5" fmla="*/ 496166 w 1369718"/>
                <a:gd name="connsiteY5" fmla="*/ 666804 h 1444439"/>
                <a:gd name="connsiteX6" fmla="*/ 456334 w 1369718"/>
                <a:gd name="connsiteY6" fmla="*/ 575667 h 1444439"/>
                <a:gd name="connsiteX7" fmla="*/ 456334 w 1369718"/>
                <a:gd name="connsiteY7" fmla="*/ 305503 h 1444439"/>
                <a:gd name="connsiteX8" fmla="*/ 605705 w 1369718"/>
                <a:gd name="connsiteY8" fmla="*/ 39020 h 1444439"/>
                <a:gd name="connsiteX9" fmla="*/ 886691 w 1369718"/>
                <a:gd name="connsiteY9" fmla="*/ 39886 h 1444439"/>
                <a:gd name="connsiteX10" fmla="*/ 934316 w 1369718"/>
                <a:gd name="connsiteY10" fmla="*/ 76903 h 1444439"/>
                <a:gd name="connsiteX11" fmla="*/ 1007052 w 1369718"/>
                <a:gd name="connsiteY11" fmla="*/ 170422 h 1444439"/>
                <a:gd name="connsiteX12" fmla="*/ 1027834 w 1369718"/>
                <a:gd name="connsiteY12" fmla="*/ 253549 h 1444439"/>
                <a:gd name="connsiteX13" fmla="*/ 1038225 w 1369718"/>
                <a:gd name="connsiteY13" fmla="*/ 357458 h 1444439"/>
                <a:gd name="connsiteX14" fmla="*/ 1027834 w 1369718"/>
                <a:gd name="connsiteY14" fmla="*/ 523712 h 1444439"/>
                <a:gd name="connsiteX15" fmla="*/ 996661 w 1369718"/>
                <a:gd name="connsiteY15" fmla="*/ 586058 h 1444439"/>
                <a:gd name="connsiteX16" fmla="*/ 965488 w 1369718"/>
                <a:gd name="connsiteY16" fmla="*/ 648403 h 1444439"/>
                <a:gd name="connsiteX17" fmla="*/ 975879 w 1369718"/>
                <a:gd name="connsiteY17" fmla="*/ 679576 h 1444439"/>
                <a:gd name="connsiteX18" fmla="*/ 1017443 w 1369718"/>
                <a:gd name="connsiteY18" fmla="*/ 689967 h 1444439"/>
                <a:gd name="connsiteX19" fmla="*/ 1048616 w 1369718"/>
                <a:gd name="connsiteY19" fmla="*/ 700358 h 1444439"/>
                <a:gd name="connsiteX20" fmla="*/ 1142134 w 1369718"/>
                <a:gd name="connsiteY20" fmla="*/ 783485 h 1444439"/>
                <a:gd name="connsiteX21" fmla="*/ 1173306 w 1369718"/>
                <a:gd name="connsiteY21" fmla="*/ 804267 h 1444439"/>
                <a:gd name="connsiteX22" fmla="*/ 1194088 w 1369718"/>
                <a:gd name="connsiteY22" fmla="*/ 835440 h 1444439"/>
                <a:gd name="connsiteX23" fmla="*/ 1246043 w 1369718"/>
                <a:gd name="connsiteY23" fmla="*/ 897785 h 1444439"/>
                <a:gd name="connsiteX24" fmla="*/ 1266825 w 1369718"/>
                <a:gd name="connsiteY24" fmla="*/ 970522 h 1444439"/>
                <a:gd name="connsiteX25" fmla="*/ 1297997 w 1369718"/>
                <a:gd name="connsiteY25" fmla="*/ 1064040 h 1444439"/>
                <a:gd name="connsiteX26" fmla="*/ 1308388 w 1369718"/>
                <a:gd name="connsiteY26" fmla="*/ 1095212 h 1444439"/>
                <a:gd name="connsiteX27" fmla="*/ 1329170 w 1369718"/>
                <a:gd name="connsiteY27" fmla="*/ 1178340 h 1444439"/>
                <a:gd name="connsiteX28" fmla="*/ 1366622 w 1369718"/>
                <a:gd name="connsiteY28" fmla="*/ 1297835 h 1444439"/>
                <a:gd name="connsiteX29" fmla="*/ 1365755 w 1369718"/>
                <a:gd name="connsiteY29" fmla="*/ 1440928 h 1444439"/>
                <a:gd name="connsiteX0" fmla="*/ 1382424 w 1382424"/>
                <a:gd name="connsiteY0" fmla="*/ 1438547 h 1442875"/>
                <a:gd name="connsiteX1" fmla="*/ 0 w 1382424"/>
                <a:gd name="connsiteY1" fmla="*/ 1442875 h 1442875"/>
                <a:gd name="connsiteX2" fmla="*/ 19916 w 1382424"/>
                <a:gd name="connsiteY2" fmla="*/ 1292640 h 1442875"/>
                <a:gd name="connsiteX3" fmla="*/ 123825 w 1382424"/>
                <a:gd name="connsiteY3" fmla="*/ 928958 h 1442875"/>
                <a:gd name="connsiteX4" fmla="*/ 342034 w 1382424"/>
                <a:gd name="connsiteY4" fmla="*/ 721140 h 1442875"/>
                <a:gd name="connsiteX5" fmla="*/ 496166 w 1382424"/>
                <a:gd name="connsiteY5" fmla="*/ 666804 h 1442875"/>
                <a:gd name="connsiteX6" fmla="*/ 456334 w 1382424"/>
                <a:gd name="connsiteY6" fmla="*/ 575667 h 1442875"/>
                <a:gd name="connsiteX7" fmla="*/ 456334 w 1382424"/>
                <a:gd name="connsiteY7" fmla="*/ 305503 h 1442875"/>
                <a:gd name="connsiteX8" fmla="*/ 605705 w 1382424"/>
                <a:gd name="connsiteY8" fmla="*/ 39020 h 1442875"/>
                <a:gd name="connsiteX9" fmla="*/ 886691 w 1382424"/>
                <a:gd name="connsiteY9" fmla="*/ 39886 h 1442875"/>
                <a:gd name="connsiteX10" fmla="*/ 934316 w 1382424"/>
                <a:gd name="connsiteY10" fmla="*/ 76903 h 1442875"/>
                <a:gd name="connsiteX11" fmla="*/ 1007052 w 1382424"/>
                <a:gd name="connsiteY11" fmla="*/ 170422 h 1442875"/>
                <a:gd name="connsiteX12" fmla="*/ 1027834 w 1382424"/>
                <a:gd name="connsiteY12" fmla="*/ 253549 h 1442875"/>
                <a:gd name="connsiteX13" fmla="*/ 1038225 w 1382424"/>
                <a:gd name="connsiteY13" fmla="*/ 357458 h 1442875"/>
                <a:gd name="connsiteX14" fmla="*/ 1027834 w 1382424"/>
                <a:gd name="connsiteY14" fmla="*/ 523712 h 1442875"/>
                <a:gd name="connsiteX15" fmla="*/ 996661 w 1382424"/>
                <a:gd name="connsiteY15" fmla="*/ 586058 h 1442875"/>
                <a:gd name="connsiteX16" fmla="*/ 965488 w 1382424"/>
                <a:gd name="connsiteY16" fmla="*/ 648403 h 1442875"/>
                <a:gd name="connsiteX17" fmla="*/ 975879 w 1382424"/>
                <a:gd name="connsiteY17" fmla="*/ 679576 h 1442875"/>
                <a:gd name="connsiteX18" fmla="*/ 1017443 w 1382424"/>
                <a:gd name="connsiteY18" fmla="*/ 689967 h 1442875"/>
                <a:gd name="connsiteX19" fmla="*/ 1048616 w 1382424"/>
                <a:gd name="connsiteY19" fmla="*/ 700358 h 1442875"/>
                <a:gd name="connsiteX20" fmla="*/ 1142134 w 1382424"/>
                <a:gd name="connsiteY20" fmla="*/ 783485 h 1442875"/>
                <a:gd name="connsiteX21" fmla="*/ 1173306 w 1382424"/>
                <a:gd name="connsiteY21" fmla="*/ 804267 h 1442875"/>
                <a:gd name="connsiteX22" fmla="*/ 1194088 w 1382424"/>
                <a:gd name="connsiteY22" fmla="*/ 835440 h 1442875"/>
                <a:gd name="connsiteX23" fmla="*/ 1246043 w 1382424"/>
                <a:gd name="connsiteY23" fmla="*/ 897785 h 1442875"/>
                <a:gd name="connsiteX24" fmla="*/ 1266825 w 1382424"/>
                <a:gd name="connsiteY24" fmla="*/ 970522 h 1442875"/>
                <a:gd name="connsiteX25" fmla="*/ 1297997 w 1382424"/>
                <a:gd name="connsiteY25" fmla="*/ 1064040 h 1442875"/>
                <a:gd name="connsiteX26" fmla="*/ 1308388 w 1382424"/>
                <a:gd name="connsiteY26" fmla="*/ 1095212 h 1442875"/>
                <a:gd name="connsiteX27" fmla="*/ 1329170 w 1382424"/>
                <a:gd name="connsiteY27" fmla="*/ 1178340 h 1442875"/>
                <a:gd name="connsiteX28" fmla="*/ 1366622 w 1382424"/>
                <a:gd name="connsiteY28" fmla="*/ 1297835 h 1442875"/>
                <a:gd name="connsiteX29" fmla="*/ 1382424 w 1382424"/>
                <a:gd name="connsiteY29" fmla="*/ 1438547 h 1442875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194088 w 1387187"/>
                <a:gd name="connsiteY22" fmla="*/ 835440 h 1443309"/>
                <a:gd name="connsiteX23" fmla="*/ 1246043 w 1387187"/>
                <a:gd name="connsiteY23" fmla="*/ 897785 h 1443309"/>
                <a:gd name="connsiteX24" fmla="*/ 1266825 w 1387187"/>
                <a:gd name="connsiteY24" fmla="*/ 970522 h 1443309"/>
                <a:gd name="connsiteX25" fmla="*/ 1297997 w 1387187"/>
                <a:gd name="connsiteY25" fmla="*/ 1064040 h 1443309"/>
                <a:gd name="connsiteX26" fmla="*/ 1308388 w 1387187"/>
                <a:gd name="connsiteY26" fmla="*/ 1095212 h 1443309"/>
                <a:gd name="connsiteX27" fmla="*/ 1329170 w 1387187"/>
                <a:gd name="connsiteY27" fmla="*/ 1178340 h 1443309"/>
                <a:gd name="connsiteX28" fmla="*/ 1366622 w 1387187"/>
                <a:gd name="connsiteY28" fmla="*/ 1297835 h 1443309"/>
                <a:gd name="connsiteX29" fmla="*/ 1387187 w 1387187"/>
                <a:gd name="connsiteY29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194088 w 1387187"/>
                <a:gd name="connsiteY22" fmla="*/ 835440 h 1443309"/>
                <a:gd name="connsiteX23" fmla="*/ 1246043 w 1387187"/>
                <a:gd name="connsiteY23" fmla="*/ 897785 h 1443309"/>
                <a:gd name="connsiteX24" fmla="*/ 1266825 w 1387187"/>
                <a:gd name="connsiteY24" fmla="*/ 970522 h 1443309"/>
                <a:gd name="connsiteX25" fmla="*/ 1297997 w 1387187"/>
                <a:gd name="connsiteY25" fmla="*/ 1064040 h 1443309"/>
                <a:gd name="connsiteX26" fmla="*/ 1308388 w 1387187"/>
                <a:gd name="connsiteY26" fmla="*/ 1095212 h 1443309"/>
                <a:gd name="connsiteX27" fmla="*/ 1366622 w 1387187"/>
                <a:gd name="connsiteY27" fmla="*/ 1297835 h 1443309"/>
                <a:gd name="connsiteX28" fmla="*/ 1387187 w 1387187"/>
                <a:gd name="connsiteY28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194088 w 1387187"/>
                <a:gd name="connsiteY22" fmla="*/ 835440 h 1443309"/>
                <a:gd name="connsiteX23" fmla="*/ 1246043 w 1387187"/>
                <a:gd name="connsiteY23" fmla="*/ 897785 h 1443309"/>
                <a:gd name="connsiteX24" fmla="*/ 1266825 w 1387187"/>
                <a:gd name="connsiteY24" fmla="*/ 970522 h 1443309"/>
                <a:gd name="connsiteX25" fmla="*/ 1297997 w 1387187"/>
                <a:gd name="connsiteY25" fmla="*/ 1064040 h 1443309"/>
                <a:gd name="connsiteX26" fmla="*/ 1366622 w 1387187"/>
                <a:gd name="connsiteY26" fmla="*/ 1297835 h 1443309"/>
                <a:gd name="connsiteX27" fmla="*/ 1387187 w 1387187"/>
                <a:gd name="connsiteY27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194088 w 1387187"/>
                <a:gd name="connsiteY22" fmla="*/ 835440 h 1443309"/>
                <a:gd name="connsiteX23" fmla="*/ 1246043 w 1387187"/>
                <a:gd name="connsiteY23" fmla="*/ 897785 h 1443309"/>
                <a:gd name="connsiteX24" fmla="*/ 1266825 w 1387187"/>
                <a:gd name="connsiteY24" fmla="*/ 970522 h 1443309"/>
                <a:gd name="connsiteX25" fmla="*/ 1366622 w 1387187"/>
                <a:gd name="connsiteY25" fmla="*/ 1297835 h 1443309"/>
                <a:gd name="connsiteX26" fmla="*/ 1387187 w 1387187"/>
                <a:gd name="connsiteY26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194088 w 1387187"/>
                <a:gd name="connsiteY22" fmla="*/ 835440 h 1443309"/>
                <a:gd name="connsiteX23" fmla="*/ 1246043 w 1387187"/>
                <a:gd name="connsiteY23" fmla="*/ 897785 h 1443309"/>
                <a:gd name="connsiteX24" fmla="*/ 1366622 w 1387187"/>
                <a:gd name="connsiteY24" fmla="*/ 1297835 h 1443309"/>
                <a:gd name="connsiteX25" fmla="*/ 1387187 w 1387187"/>
                <a:gd name="connsiteY25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173306 w 1387187"/>
                <a:gd name="connsiteY21" fmla="*/ 804267 h 1443309"/>
                <a:gd name="connsiteX22" fmla="*/ 1246043 w 1387187"/>
                <a:gd name="connsiteY22" fmla="*/ 897785 h 1443309"/>
                <a:gd name="connsiteX23" fmla="*/ 1366622 w 1387187"/>
                <a:gd name="connsiteY23" fmla="*/ 1297835 h 1443309"/>
                <a:gd name="connsiteX24" fmla="*/ 1387187 w 1387187"/>
                <a:gd name="connsiteY24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142134 w 1387187"/>
                <a:gd name="connsiteY20" fmla="*/ 783485 h 1443309"/>
                <a:gd name="connsiteX21" fmla="*/ 1246043 w 1387187"/>
                <a:gd name="connsiteY21" fmla="*/ 897785 h 1443309"/>
                <a:gd name="connsiteX22" fmla="*/ 1366622 w 1387187"/>
                <a:gd name="connsiteY22" fmla="*/ 1297835 h 1443309"/>
                <a:gd name="connsiteX23" fmla="*/ 1387187 w 1387187"/>
                <a:gd name="connsiteY23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17443 w 1387187"/>
                <a:gd name="connsiteY18" fmla="*/ 689967 h 1443309"/>
                <a:gd name="connsiteX19" fmla="*/ 1048616 w 1387187"/>
                <a:gd name="connsiteY19" fmla="*/ 700358 h 1443309"/>
                <a:gd name="connsiteX20" fmla="*/ 1246043 w 1387187"/>
                <a:gd name="connsiteY20" fmla="*/ 897785 h 1443309"/>
                <a:gd name="connsiteX21" fmla="*/ 1366622 w 1387187"/>
                <a:gd name="connsiteY21" fmla="*/ 1297835 h 1443309"/>
                <a:gd name="connsiteX22" fmla="*/ 1387187 w 1387187"/>
                <a:gd name="connsiteY22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975879 w 1387187"/>
                <a:gd name="connsiteY17" fmla="*/ 679576 h 1443309"/>
                <a:gd name="connsiteX18" fmla="*/ 1048616 w 1387187"/>
                <a:gd name="connsiteY18" fmla="*/ 700358 h 1443309"/>
                <a:gd name="connsiteX19" fmla="*/ 1246043 w 1387187"/>
                <a:gd name="connsiteY19" fmla="*/ 897785 h 1443309"/>
                <a:gd name="connsiteX20" fmla="*/ 1366622 w 1387187"/>
                <a:gd name="connsiteY20" fmla="*/ 1297835 h 1443309"/>
                <a:gd name="connsiteX21" fmla="*/ 1387187 w 1387187"/>
                <a:gd name="connsiteY21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1048616 w 1387187"/>
                <a:gd name="connsiteY17" fmla="*/ 700358 h 1443309"/>
                <a:gd name="connsiteX18" fmla="*/ 1246043 w 1387187"/>
                <a:gd name="connsiteY18" fmla="*/ 897785 h 1443309"/>
                <a:gd name="connsiteX19" fmla="*/ 1366622 w 1387187"/>
                <a:gd name="connsiteY19" fmla="*/ 1297835 h 1443309"/>
                <a:gd name="connsiteX20" fmla="*/ 1387187 w 1387187"/>
                <a:gd name="connsiteY20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1048616 w 1387187"/>
                <a:gd name="connsiteY17" fmla="*/ 700358 h 1443309"/>
                <a:gd name="connsiteX18" fmla="*/ 1265093 w 1387187"/>
                <a:gd name="connsiteY18" fmla="*/ 928741 h 1443309"/>
                <a:gd name="connsiteX19" fmla="*/ 1366622 w 1387187"/>
                <a:gd name="connsiteY19" fmla="*/ 1297835 h 1443309"/>
                <a:gd name="connsiteX20" fmla="*/ 1387187 w 1387187"/>
                <a:gd name="connsiteY20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1070047 w 1387187"/>
                <a:gd name="connsiteY17" fmla="*/ 717027 h 1443309"/>
                <a:gd name="connsiteX18" fmla="*/ 1265093 w 1387187"/>
                <a:gd name="connsiteY18" fmla="*/ 928741 h 1443309"/>
                <a:gd name="connsiteX19" fmla="*/ 1366622 w 1387187"/>
                <a:gd name="connsiteY19" fmla="*/ 1297835 h 1443309"/>
                <a:gd name="connsiteX20" fmla="*/ 1387187 w 1387187"/>
                <a:gd name="connsiteY20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1027834 w 1387187"/>
                <a:gd name="connsiteY14" fmla="*/ 523712 h 1443309"/>
                <a:gd name="connsiteX15" fmla="*/ 996661 w 1387187"/>
                <a:gd name="connsiteY15" fmla="*/ 586058 h 1443309"/>
                <a:gd name="connsiteX16" fmla="*/ 965488 w 1387187"/>
                <a:gd name="connsiteY16" fmla="*/ 648403 h 1443309"/>
                <a:gd name="connsiteX17" fmla="*/ 1067665 w 1387187"/>
                <a:gd name="connsiteY17" fmla="*/ 717027 h 1443309"/>
                <a:gd name="connsiteX18" fmla="*/ 1265093 w 1387187"/>
                <a:gd name="connsiteY18" fmla="*/ 928741 h 1443309"/>
                <a:gd name="connsiteX19" fmla="*/ 1366622 w 1387187"/>
                <a:gd name="connsiteY19" fmla="*/ 1297835 h 1443309"/>
                <a:gd name="connsiteX20" fmla="*/ 1387187 w 1387187"/>
                <a:gd name="connsiteY20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27834 w 1387187"/>
                <a:gd name="connsiteY12" fmla="*/ 253549 h 1443309"/>
                <a:gd name="connsiteX13" fmla="*/ 1038225 w 1387187"/>
                <a:gd name="connsiteY13" fmla="*/ 357458 h 1443309"/>
                <a:gd name="connsiteX14" fmla="*/ 996661 w 1387187"/>
                <a:gd name="connsiteY14" fmla="*/ 586058 h 1443309"/>
                <a:gd name="connsiteX15" fmla="*/ 965488 w 1387187"/>
                <a:gd name="connsiteY15" fmla="*/ 648403 h 1443309"/>
                <a:gd name="connsiteX16" fmla="*/ 1067665 w 1387187"/>
                <a:gd name="connsiteY16" fmla="*/ 717027 h 1443309"/>
                <a:gd name="connsiteX17" fmla="*/ 1265093 w 1387187"/>
                <a:gd name="connsiteY17" fmla="*/ 928741 h 1443309"/>
                <a:gd name="connsiteX18" fmla="*/ 1366622 w 1387187"/>
                <a:gd name="connsiteY18" fmla="*/ 1297835 h 1443309"/>
                <a:gd name="connsiteX19" fmla="*/ 1387187 w 1387187"/>
                <a:gd name="connsiteY19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07052 w 1387187"/>
                <a:gd name="connsiteY11" fmla="*/ 170422 h 1443309"/>
                <a:gd name="connsiteX12" fmla="*/ 1038225 w 1387187"/>
                <a:gd name="connsiteY12" fmla="*/ 357458 h 1443309"/>
                <a:gd name="connsiteX13" fmla="*/ 996661 w 1387187"/>
                <a:gd name="connsiteY13" fmla="*/ 586058 h 1443309"/>
                <a:gd name="connsiteX14" fmla="*/ 965488 w 1387187"/>
                <a:gd name="connsiteY14" fmla="*/ 648403 h 1443309"/>
                <a:gd name="connsiteX15" fmla="*/ 1067665 w 1387187"/>
                <a:gd name="connsiteY15" fmla="*/ 717027 h 1443309"/>
                <a:gd name="connsiteX16" fmla="*/ 1265093 w 1387187"/>
                <a:gd name="connsiteY16" fmla="*/ 928741 h 1443309"/>
                <a:gd name="connsiteX17" fmla="*/ 1366622 w 1387187"/>
                <a:gd name="connsiteY17" fmla="*/ 1297835 h 1443309"/>
                <a:gd name="connsiteX18" fmla="*/ 1387187 w 1387187"/>
                <a:gd name="connsiteY18" fmla="*/ 1443309 h 1443309"/>
                <a:gd name="connsiteX0" fmla="*/ 1387187 w 1387187"/>
                <a:gd name="connsiteY0" fmla="*/ 1443309 h 1443309"/>
                <a:gd name="connsiteX1" fmla="*/ 0 w 1387187"/>
                <a:gd name="connsiteY1" fmla="*/ 1442875 h 1443309"/>
                <a:gd name="connsiteX2" fmla="*/ 19916 w 1387187"/>
                <a:gd name="connsiteY2" fmla="*/ 1292640 h 1443309"/>
                <a:gd name="connsiteX3" fmla="*/ 123825 w 1387187"/>
                <a:gd name="connsiteY3" fmla="*/ 928958 h 1443309"/>
                <a:gd name="connsiteX4" fmla="*/ 342034 w 1387187"/>
                <a:gd name="connsiteY4" fmla="*/ 721140 h 1443309"/>
                <a:gd name="connsiteX5" fmla="*/ 496166 w 1387187"/>
                <a:gd name="connsiteY5" fmla="*/ 666804 h 1443309"/>
                <a:gd name="connsiteX6" fmla="*/ 456334 w 1387187"/>
                <a:gd name="connsiteY6" fmla="*/ 575667 h 1443309"/>
                <a:gd name="connsiteX7" fmla="*/ 456334 w 1387187"/>
                <a:gd name="connsiteY7" fmla="*/ 305503 h 1443309"/>
                <a:gd name="connsiteX8" fmla="*/ 605705 w 1387187"/>
                <a:gd name="connsiteY8" fmla="*/ 39020 h 1443309"/>
                <a:gd name="connsiteX9" fmla="*/ 886691 w 1387187"/>
                <a:gd name="connsiteY9" fmla="*/ 39886 h 1443309"/>
                <a:gd name="connsiteX10" fmla="*/ 934316 w 1387187"/>
                <a:gd name="connsiteY10" fmla="*/ 76903 h 1443309"/>
                <a:gd name="connsiteX11" fmla="*/ 1038225 w 1387187"/>
                <a:gd name="connsiteY11" fmla="*/ 357458 h 1443309"/>
                <a:gd name="connsiteX12" fmla="*/ 996661 w 1387187"/>
                <a:gd name="connsiteY12" fmla="*/ 586058 h 1443309"/>
                <a:gd name="connsiteX13" fmla="*/ 965488 w 1387187"/>
                <a:gd name="connsiteY13" fmla="*/ 648403 h 1443309"/>
                <a:gd name="connsiteX14" fmla="*/ 1067665 w 1387187"/>
                <a:gd name="connsiteY14" fmla="*/ 717027 h 1443309"/>
                <a:gd name="connsiteX15" fmla="*/ 1265093 w 1387187"/>
                <a:gd name="connsiteY15" fmla="*/ 928741 h 1443309"/>
                <a:gd name="connsiteX16" fmla="*/ 1366622 w 1387187"/>
                <a:gd name="connsiteY16" fmla="*/ 1297835 h 1443309"/>
                <a:gd name="connsiteX17" fmla="*/ 1387187 w 1387187"/>
                <a:gd name="connsiteY17" fmla="*/ 1443309 h 1443309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9213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65488 w 1387187"/>
                <a:gd name="connsiteY12" fmla="*/ 650812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9213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65488 w 1387187"/>
                <a:gd name="connsiteY12" fmla="*/ 650812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9213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96166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05691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05691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22360 w 1387187"/>
                <a:gd name="connsiteY5" fmla="*/ 662069 h 1445718"/>
                <a:gd name="connsiteX6" fmla="*/ 456334 w 1387187"/>
                <a:gd name="connsiteY6" fmla="*/ 578076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22360 w 1387187"/>
                <a:gd name="connsiteY5" fmla="*/ 662069 h 1445718"/>
                <a:gd name="connsiteX6" fmla="*/ 453953 w 1387187"/>
                <a:gd name="connsiteY6" fmla="*/ 551882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22360 w 1387187"/>
                <a:gd name="connsiteY5" fmla="*/ 662069 h 1445718"/>
                <a:gd name="connsiteX6" fmla="*/ 453953 w 1387187"/>
                <a:gd name="connsiteY6" fmla="*/ 551882 h 1445718"/>
                <a:gd name="connsiteX7" fmla="*/ 456334 w 1387187"/>
                <a:gd name="connsiteY7" fmla="*/ 307912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22360 w 1387187"/>
                <a:gd name="connsiteY5" fmla="*/ 662069 h 1445718"/>
                <a:gd name="connsiteX6" fmla="*/ 453953 w 1387187"/>
                <a:gd name="connsiteY6" fmla="*/ 551882 h 1445718"/>
                <a:gd name="connsiteX7" fmla="*/ 484909 w 1387187"/>
                <a:gd name="connsiteY7" fmla="*/ 260287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522360 w 1387187"/>
                <a:gd name="connsiteY5" fmla="*/ 662069 h 1445718"/>
                <a:gd name="connsiteX6" fmla="*/ 453953 w 1387187"/>
                <a:gd name="connsiteY6" fmla="*/ 551882 h 1445718"/>
                <a:gd name="connsiteX7" fmla="*/ 473003 w 1387187"/>
                <a:gd name="connsiteY7" fmla="*/ 253143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89022 w 1387187"/>
                <a:gd name="connsiteY5" fmla="*/ 662069 h 1445718"/>
                <a:gd name="connsiteX6" fmla="*/ 453953 w 1387187"/>
                <a:gd name="connsiteY6" fmla="*/ 551882 h 1445718"/>
                <a:gd name="connsiteX7" fmla="*/ 473003 w 1387187"/>
                <a:gd name="connsiteY7" fmla="*/ 253143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89022 w 1387187"/>
                <a:gd name="connsiteY5" fmla="*/ 662069 h 1445718"/>
                <a:gd name="connsiteX6" fmla="*/ 434903 w 1387187"/>
                <a:gd name="connsiteY6" fmla="*/ 549501 h 1445718"/>
                <a:gd name="connsiteX7" fmla="*/ 473003 w 1387187"/>
                <a:gd name="connsiteY7" fmla="*/ 253143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5718 h 1445718"/>
                <a:gd name="connsiteX1" fmla="*/ 0 w 1387187"/>
                <a:gd name="connsiteY1" fmla="*/ 1445284 h 1445718"/>
                <a:gd name="connsiteX2" fmla="*/ 19916 w 1387187"/>
                <a:gd name="connsiteY2" fmla="*/ 1295049 h 1445718"/>
                <a:gd name="connsiteX3" fmla="*/ 123825 w 1387187"/>
                <a:gd name="connsiteY3" fmla="*/ 931367 h 1445718"/>
                <a:gd name="connsiteX4" fmla="*/ 342034 w 1387187"/>
                <a:gd name="connsiteY4" fmla="*/ 723549 h 1445718"/>
                <a:gd name="connsiteX5" fmla="*/ 489022 w 1387187"/>
                <a:gd name="connsiteY5" fmla="*/ 662069 h 1445718"/>
                <a:gd name="connsiteX6" fmla="*/ 434903 w 1387187"/>
                <a:gd name="connsiteY6" fmla="*/ 549501 h 1445718"/>
                <a:gd name="connsiteX7" fmla="*/ 449190 w 1387187"/>
                <a:gd name="connsiteY7" fmla="*/ 248381 h 1445718"/>
                <a:gd name="connsiteX8" fmla="*/ 605705 w 1387187"/>
                <a:gd name="connsiteY8" fmla="*/ 41429 h 1445718"/>
                <a:gd name="connsiteX9" fmla="*/ 886691 w 1387187"/>
                <a:gd name="connsiteY9" fmla="*/ 42295 h 1445718"/>
                <a:gd name="connsiteX10" fmla="*/ 1038225 w 1387187"/>
                <a:gd name="connsiteY10" fmla="*/ 359867 h 1445718"/>
                <a:gd name="connsiteX11" fmla="*/ 996661 w 1387187"/>
                <a:gd name="connsiteY11" fmla="*/ 588467 h 1445718"/>
                <a:gd name="connsiteX12" fmla="*/ 927388 w 1387187"/>
                <a:gd name="connsiteY12" fmla="*/ 667481 h 1445718"/>
                <a:gd name="connsiteX13" fmla="*/ 1067665 w 1387187"/>
                <a:gd name="connsiteY13" fmla="*/ 719436 h 1445718"/>
                <a:gd name="connsiteX14" fmla="*/ 1265093 w 1387187"/>
                <a:gd name="connsiteY14" fmla="*/ 931150 h 1445718"/>
                <a:gd name="connsiteX15" fmla="*/ 1366622 w 1387187"/>
                <a:gd name="connsiteY15" fmla="*/ 1300244 h 1445718"/>
                <a:gd name="connsiteX16" fmla="*/ 1387187 w 1387187"/>
                <a:gd name="connsiteY16" fmla="*/ 1445718 h 1445718"/>
                <a:gd name="connsiteX0" fmla="*/ 1387187 w 1387187"/>
                <a:gd name="connsiteY0" fmla="*/ 1447125 h 1447125"/>
                <a:gd name="connsiteX1" fmla="*/ 0 w 1387187"/>
                <a:gd name="connsiteY1" fmla="*/ 1446691 h 1447125"/>
                <a:gd name="connsiteX2" fmla="*/ 19916 w 1387187"/>
                <a:gd name="connsiteY2" fmla="*/ 1296456 h 1447125"/>
                <a:gd name="connsiteX3" fmla="*/ 123825 w 1387187"/>
                <a:gd name="connsiteY3" fmla="*/ 932774 h 1447125"/>
                <a:gd name="connsiteX4" fmla="*/ 342034 w 1387187"/>
                <a:gd name="connsiteY4" fmla="*/ 724956 h 1447125"/>
                <a:gd name="connsiteX5" fmla="*/ 489022 w 1387187"/>
                <a:gd name="connsiteY5" fmla="*/ 663476 h 1447125"/>
                <a:gd name="connsiteX6" fmla="*/ 434903 w 1387187"/>
                <a:gd name="connsiteY6" fmla="*/ 550908 h 1447125"/>
                <a:gd name="connsiteX7" fmla="*/ 449190 w 1387187"/>
                <a:gd name="connsiteY7" fmla="*/ 249788 h 1447125"/>
                <a:gd name="connsiteX8" fmla="*/ 567605 w 1387187"/>
                <a:gd name="connsiteY8" fmla="*/ 40455 h 1447125"/>
                <a:gd name="connsiteX9" fmla="*/ 886691 w 1387187"/>
                <a:gd name="connsiteY9" fmla="*/ 43702 h 1447125"/>
                <a:gd name="connsiteX10" fmla="*/ 1038225 w 1387187"/>
                <a:gd name="connsiteY10" fmla="*/ 361274 h 1447125"/>
                <a:gd name="connsiteX11" fmla="*/ 996661 w 1387187"/>
                <a:gd name="connsiteY11" fmla="*/ 589874 h 1447125"/>
                <a:gd name="connsiteX12" fmla="*/ 927388 w 1387187"/>
                <a:gd name="connsiteY12" fmla="*/ 668888 h 1447125"/>
                <a:gd name="connsiteX13" fmla="*/ 1067665 w 1387187"/>
                <a:gd name="connsiteY13" fmla="*/ 720843 h 1447125"/>
                <a:gd name="connsiteX14" fmla="*/ 1265093 w 1387187"/>
                <a:gd name="connsiteY14" fmla="*/ 932557 h 1447125"/>
                <a:gd name="connsiteX15" fmla="*/ 1366622 w 1387187"/>
                <a:gd name="connsiteY15" fmla="*/ 1301651 h 1447125"/>
                <a:gd name="connsiteX16" fmla="*/ 1387187 w 1387187"/>
                <a:gd name="connsiteY16" fmla="*/ 1447125 h 1447125"/>
                <a:gd name="connsiteX0" fmla="*/ 1387187 w 1387187"/>
                <a:gd name="connsiteY0" fmla="*/ 1450594 h 1450594"/>
                <a:gd name="connsiteX1" fmla="*/ 0 w 1387187"/>
                <a:gd name="connsiteY1" fmla="*/ 1450160 h 1450594"/>
                <a:gd name="connsiteX2" fmla="*/ 19916 w 1387187"/>
                <a:gd name="connsiteY2" fmla="*/ 1299925 h 1450594"/>
                <a:gd name="connsiteX3" fmla="*/ 123825 w 1387187"/>
                <a:gd name="connsiteY3" fmla="*/ 936243 h 1450594"/>
                <a:gd name="connsiteX4" fmla="*/ 342034 w 1387187"/>
                <a:gd name="connsiteY4" fmla="*/ 728425 h 1450594"/>
                <a:gd name="connsiteX5" fmla="*/ 489022 w 1387187"/>
                <a:gd name="connsiteY5" fmla="*/ 666945 h 1450594"/>
                <a:gd name="connsiteX6" fmla="*/ 434903 w 1387187"/>
                <a:gd name="connsiteY6" fmla="*/ 554377 h 1450594"/>
                <a:gd name="connsiteX7" fmla="*/ 449190 w 1387187"/>
                <a:gd name="connsiteY7" fmla="*/ 253257 h 1450594"/>
                <a:gd name="connsiteX8" fmla="*/ 567605 w 1387187"/>
                <a:gd name="connsiteY8" fmla="*/ 43924 h 1450594"/>
                <a:gd name="connsiteX9" fmla="*/ 862879 w 1387187"/>
                <a:gd name="connsiteY9" fmla="*/ 40027 h 1450594"/>
                <a:gd name="connsiteX10" fmla="*/ 1038225 w 1387187"/>
                <a:gd name="connsiteY10" fmla="*/ 364743 h 1450594"/>
                <a:gd name="connsiteX11" fmla="*/ 996661 w 1387187"/>
                <a:gd name="connsiteY11" fmla="*/ 593343 h 1450594"/>
                <a:gd name="connsiteX12" fmla="*/ 927388 w 1387187"/>
                <a:gd name="connsiteY12" fmla="*/ 672357 h 1450594"/>
                <a:gd name="connsiteX13" fmla="*/ 1067665 w 1387187"/>
                <a:gd name="connsiteY13" fmla="*/ 724312 h 1450594"/>
                <a:gd name="connsiteX14" fmla="*/ 1265093 w 1387187"/>
                <a:gd name="connsiteY14" fmla="*/ 936026 h 1450594"/>
                <a:gd name="connsiteX15" fmla="*/ 1366622 w 1387187"/>
                <a:gd name="connsiteY15" fmla="*/ 1305120 h 1450594"/>
                <a:gd name="connsiteX16" fmla="*/ 1387187 w 1387187"/>
                <a:gd name="connsiteY16" fmla="*/ 1450594 h 1450594"/>
                <a:gd name="connsiteX0" fmla="*/ 1387187 w 1387187"/>
                <a:gd name="connsiteY0" fmla="*/ 1443705 h 1443705"/>
                <a:gd name="connsiteX1" fmla="*/ 0 w 1387187"/>
                <a:gd name="connsiteY1" fmla="*/ 1443271 h 1443705"/>
                <a:gd name="connsiteX2" fmla="*/ 19916 w 1387187"/>
                <a:gd name="connsiteY2" fmla="*/ 1293036 h 1443705"/>
                <a:gd name="connsiteX3" fmla="*/ 123825 w 1387187"/>
                <a:gd name="connsiteY3" fmla="*/ 929354 h 1443705"/>
                <a:gd name="connsiteX4" fmla="*/ 342034 w 1387187"/>
                <a:gd name="connsiteY4" fmla="*/ 721536 h 1443705"/>
                <a:gd name="connsiteX5" fmla="*/ 489022 w 1387187"/>
                <a:gd name="connsiteY5" fmla="*/ 660056 h 1443705"/>
                <a:gd name="connsiteX6" fmla="*/ 434903 w 1387187"/>
                <a:gd name="connsiteY6" fmla="*/ 547488 h 1443705"/>
                <a:gd name="connsiteX7" fmla="*/ 449190 w 1387187"/>
                <a:gd name="connsiteY7" fmla="*/ 246368 h 1443705"/>
                <a:gd name="connsiteX8" fmla="*/ 567605 w 1387187"/>
                <a:gd name="connsiteY8" fmla="*/ 37035 h 1443705"/>
                <a:gd name="connsiteX9" fmla="*/ 862879 w 1387187"/>
                <a:gd name="connsiteY9" fmla="*/ 33138 h 1443705"/>
                <a:gd name="connsiteX10" fmla="*/ 981075 w 1387187"/>
                <a:gd name="connsiteY10" fmla="*/ 243554 h 1443705"/>
                <a:gd name="connsiteX11" fmla="*/ 996661 w 1387187"/>
                <a:gd name="connsiteY11" fmla="*/ 586454 h 1443705"/>
                <a:gd name="connsiteX12" fmla="*/ 927388 w 1387187"/>
                <a:gd name="connsiteY12" fmla="*/ 665468 h 1443705"/>
                <a:gd name="connsiteX13" fmla="*/ 1067665 w 1387187"/>
                <a:gd name="connsiteY13" fmla="*/ 717423 h 1443705"/>
                <a:gd name="connsiteX14" fmla="*/ 1265093 w 1387187"/>
                <a:gd name="connsiteY14" fmla="*/ 929137 h 1443705"/>
                <a:gd name="connsiteX15" fmla="*/ 1366622 w 1387187"/>
                <a:gd name="connsiteY15" fmla="*/ 1298231 h 1443705"/>
                <a:gd name="connsiteX16" fmla="*/ 1387187 w 1387187"/>
                <a:gd name="connsiteY16" fmla="*/ 1443705 h 1443705"/>
                <a:gd name="connsiteX0" fmla="*/ 1387187 w 1387187"/>
                <a:gd name="connsiteY0" fmla="*/ 1444112 h 1444112"/>
                <a:gd name="connsiteX1" fmla="*/ 0 w 1387187"/>
                <a:gd name="connsiteY1" fmla="*/ 1443678 h 1444112"/>
                <a:gd name="connsiteX2" fmla="*/ 19916 w 1387187"/>
                <a:gd name="connsiteY2" fmla="*/ 1293443 h 1444112"/>
                <a:gd name="connsiteX3" fmla="*/ 123825 w 1387187"/>
                <a:gd name="connsiteY3" fmla="*/ 929761 h 1444112"/>
                <a:gd name="connsiteX4" fmla="*/ 342034 w 1387187"/>
                <a:gd name="connsiteY4" fmla="*/ 721943 h 1444112"/>
                <a:gd name="connsiteX5" fmla="*/ 489022 w 1387187"/>
                <a:gd name="connsiteY5" fmla="*/ 660463 h 1444112"/>
                <a:gd name="connsiteX6" fmla="*/ 434903 w 1387187"/>
                <a:gd name="connsiteY6" fmla="*/ 547895 h 1444112"/>
                <a:gd name="connsiteX7" fmla="*/ 449190 w 1387187"/>
                <a:gd name="connsiteY7" fmla="*/ 246775 h 1444112"/>
                <a:gd name="connsiteX8" fmla="*/ 567605 w 1387187"/>
                <a:gd name="connsiteY8" fmla="*/ 37442 h 1444112"/>
                <a:gd name="connsiteX9" fmla="*/ 862879 w 1387187"/>
                <a:gd name="connsiteY9" fmla="*/ 33545 h 1444112"/>
                <a:gd name="connsiteX10" fmla="*/ 952500 w 1387187"/>
                <a:gd name="connsiteY10" fmla="*/ 251105 h 1444112"/>
                <a:gd name="connsiteX11" fmla="*/ 996661 w 1387187"/>
                <a:gd name="connsiteY11" fmla="*/ 586861 h 1444112"/>
                <a:gd name="connsiteX12" fmla="*/ 927388 w 1387187"/>
                <a:gd name="connsiteY12" fmla="*/ 665875 h 1444112"/>
                <a:gd name="connsiteX13" fmla="*/ 1067665 w 1387187"/>
                <a:gd name="connsiteY13" fmla="*/ 717830 h 1444112"/>
                <a:gd name="connsiteX14" fmla="*/ 1265093 w 1387187"/>
                <a:gd name="connsiteY14" fmla="*/ 929544 h 1444112"/>
                <a:gd name="connsiteX15" fmla="*/ 1366622 w 1387187"/>
                <a:gd name="connsiteY15" fmla="*/ 1298638 h 1444112"/>
                <a:gd name="connsiteX16" fmla="*/ 1387187 w 1387187"/>
                <a:gd name="connsiteY16" fmla="*/ 1444112 h 1444112"/>
                <a:gd name="connsiteX0" fmla="*/ 1387187 w 1387187"/>
                <a:gd name="connsiteY0" fmla="*/ 1444112 h 1444112"/>
                <a:gd name="connsiteX1" fmla="*/ 0 w 1387187"/>
                <a:gd name="connsiteY1" fmla="*/ 1443678 h 1444112"/>
                <a:gd name="connsiteX2" fmla="*/ 19916 w 1387187"/>
                <a:gd name="connsiteY2" fmla="*/ 1293443 h 1444112"/>
                <a:gd name="connsiteX3" fmla="*/ 123825 w 1387187"/>
                <a:gd name="connsiteY3" fmla="*/ 929761 h 1444112"/>
                <a:gd name="connsiteX4" fmla="*/ 342034 w 1387187"/>
                <a:gd name="connsiteY4" fmla="*/ 721943 h 1444112"/>
                <a:gd name="connsiteX5" fmla="*/ 489022 w 1387187"/>
                <a:gd name="connsiteY5" fmla="*/ 660463 h 1444112"/>
                <a:gd name="connsiteX6" fmla="*/ 434903 w 1387187"/>
                <a:gd name="connsiteY6" fmla="*/ 547895 h 1444112"/>
                <a:gd name="connsiteX7" fmla="*/ 449190 w 1387187"/>
                <a:gd name="connsiteY7" fmla="*/ 246775 h 1444112"/>
                <a:gd name="connsiteX8" fmla="*/ 567605 w 1387187"/>
                <a:gd name="connsiteY8" fmla="*/ 37442 h 1444112"/>
                <a:gd name="connsiteX9" fmla="*/ 862879 w 1387187"/>
                <a:gd name="connsiteY9" fmla="*/ 33545 h 1444112"/>
                <a:gd name="connsiteX10" fmla="*/ 952500 w 1387187"/>
                <a:gd name="connsiteY10" fmla="*/ 251105 h 1444112"/>
                <a:gd name="connsiteX11" fmla="*/ 956180 w 1387187"/>
                <a:gd name="connsiteY11" fmla="*/ 548761 h 1444112"/>
                <a:gd name="connsiteX12" fmla="*/ 927388 w 1387187"/>
                <a:gd name="connsiteY12" fmla="*/ 665875 h 1444112"/>
                <a:gd name="connsiteX13" fmla="*/ 1067665 w 1387187"/>
                <a:gd name="connsiteY13" fmla="*/ 717830 h 1444112"/>
                <a:gd name="connsiteX14" fmla="*/ 1265093 w 1387187"/>
                <a:gd name="connsiteY14" fmla="*/ 929544 h 1444112"/>
                <a:gd name="connsiteX15" fmla="*/ 1366622 w 1387187"/>
                <a:gd name="connsiteY15" fmla="*/ 1298638 h 1444112"/>
                <a:gd name="connsiteX16" fmla="*/ 1387187 w 1387187"/>
                <a:gd name="connsiteY16" fmla="*/ 1444112 h 1444112"/>
                <a:gd name="connsiteX0" fmla="*/ 1387187 w 1387187"/>
                <a:gd name="connsiteY0" fmla="*/ 1444112 h 1444112"/>
                <a:gd name="connsiteX1" fmla="*/ 0 w 1387187"/>
                <a:gd name="connsiteY1" fmla="*/ 1443678 h 1444112"/>
                <a:gd name="connsiteX2" fmla="*/ 19916 w 1387187"/>
                <a:gd name="connsiteY2" fmla="*/ 1293443 h 1444112"/>
                <a:gd name="connsiteX3" fmla="*/ 123825 w 1387187"/>
                <a:gd name="connsiteY3" fmla="*/ 929761 h 1444112"/>
                <a:gd name="connsiteX4" fmla="*/ 342034 w 1387187"/>
                <a:gd name="connsiteY4" fmla="*/ 721943 h 1444112"/>
                <a:gd name="connsiteX5" fmla="*/ 489022 w 1387187"/>
                <a:gd name="connsiteY5" fmla="*/ 660463 h 1444112"/>
                <a:gd name="connsiteX6" fmla="*/ 434903 w 1387187"/>
                <a:gd name="connsiteY6" fmla="*/ 547895 h 1444112"/>
                <a:gd name="connsiteX7" fmla="*/ 449190 w 1387187"/>
                <a:gd name="connsiteY7" fmla="*/ 246775 h 1444112"/>
                <a:gd name="connsiteX8" fmla="*/ 567605 w 1387187"/>
                <a:gd name="connsiteY8" fmla="*/ 37442 h 1444112"/>
                <a:gd name="connsiteX9" fmla="*/ 862879 w 1387187"/>
                <a:gd name="connsiteY9" fmla="*/ 33545 h 1444112"/>
                <a:gd name="connsiteX10" fmla="*/ 952500 w 1387187"/>
                <a:gd name="connsiteY10" fmla="*/ 251105 h 1444112"/>
                <a:gd name="connsiteX11" fmla="*/ 956180 w 1387187"/>
                <a:gd name="connsiteY11" fmla="*/ 548761 h 1444112"/>
                <a:gd name="connsiteX12" fmla="*/ 886906 w 1387187"/>
                <a:gd name="connsiteY12" fmla="*/ 665875 h 1444112"/>
                <a:gd name="connsiteX13" fmla="*/ 1067665 w 1387187"/>
                <a:gd name="connsiteY13" fmla="*/ 717830 h 1444112"/>
                <a:gd name="connsiteX14" fmla="*/ 1265093 w 1387187"/>
                <a:gd name="connsiteY14" fmla="*/ 929544 h 1444112"/>
                <a:gd name="connsiteX15" fmla="*/ 1366622 w 1387187"/>
                <a:gd name="connsiteY15" fmla="*/ 1298638 h 1444112"/>
                <a:gd name="connsiteX16" fmla="*/ 1387187 w 1387187"/>
                <a:gd name="connsiteY16" fmla="*/ 1444112 h 1444112"/>
                <a:gd name="connsiteX0" fmla="*/ 1387187 w 1387187"/>
                <a:gd name="connsiteY0" fmla="*/ 1444112 h 1444112"/>
                <a:gd name="connsiteX1" fmla="*/ 0 w 1387187"/>
                <a:gd name="connsiteY1" fmla="*/ 1443678 h 1444112"/>
                <a:gd name="connsiteX2" fmla="*/ 19916 w 1387187"/>
                <a:gd name="connsiteY2" fmla="*/ 1293443 h 1444112"/>
                <a:gd name="connsiteX3" fmla="*/ 123825 w 1387187"/>
                <a:gd name="connsiteY3" fmla="*/ 929761 h 1444112"/>
                <a:gd name="connsiteX4" fmla="*/ 342034 w 1387187"/>
                <a:gd name="connsiteY4" fmla="*/ 721943 h 1444112"/>
                <a:gd name="connsiteX5" fmla="*/ 489022 w 1387187"/>
                <a:gd name="connsiteY5" fmla="*/ 660463 h 1444112"/>
                <a:gd name="connsiteX6" fmla="*/ 434903 w 1387187"/>
                <a:gd name="connsiteY6" fmla="*/ 547895 h 1444112"/>
                <a:gd name="connsiteX7" fmla="*/ 439665 w 1387187"/>
                <a:gd name="connsiteY7" fmla="*/ 320593 h 1444112"/>
                <a:gd name="connsiteX8" fmla="*/ 567605 w 1387187"/>
                <a:gd name="connsiteY8" fmla="*/ 37442 h 1444112"/>
                <a:gd name="connsiteX9" fmla="*/ 862879 w 1387187"/>
                <a:gd name="connsiteY9" fmla="*/ 33545 h 1444112"/>
                <a:gd name="connsiteX10" fmla="*/ 952500 w 1387187"/>
                <a:gd name="connsiteY10" fmla="*/ 251105 h 1444112"/>
                <a:gd name="connsiteX11" fmla="*/ 956180 w 1387187"/>
                <a:gd name="connsiteY11" fmla="*/ 548761 h 1444112"/>
                <a:gd name="connsiteX12" fmla="*/ 886906 w 1387187"/>
                <a:gd name="connsiteY12" fmla="*/ 665875 h 1444112"/>
                <a:gd name="connsiteX13" fmla="*/ 1067665 w 1387187"/>
                <a:gd name="connsiteY13" fmla="*/ 717830 h 1444112"/>
                <a:gd name="connsiteX14" fmla="*/ 1265093 w 1387187"/>
                <a:gd name="connsiteY14" fmla="*/ 929544 h 1444112"/>
                <a:gd name="connsiteX15" fmla="*/ 1366622 w 1387187"/>
                <a:gd name="connsiteY15" fmla="*/ 1298638 h 1444112"/>
                <a:gd name="connsiteX16" fmla="*/ 1387187 w 1387187"/>
                <a:gd name="connsiteY16" fmla="*/ 1444112 h 1444112"/>
                <a:gd name="connsiteX0" fmla="*/ 1387187 w 1387187"/>
                <a:gd name="connsiteY0" fmla="*/ 1414870 h 1414870"/>
                <a:gd name="connsiteX1" fmla="*/ 0 w 1387187"/>
                <a:gd name="connsiteY1" fmla="*/ 1414436 h 1414870"/>
                <a:gd name="connsiteX2" fmla="*/ 19916 w 1387187"/>
                <a:gd name="connsiteY2" fmla="*/ 1264201 h 1414870"/>
                <a:gd name="connsiteX3" fmla="*/ 123825 w 1387187"/>
                <a:gd name="connsiteY3" fmla="*/ 900519 h 1414870"/>
                <a:gd name="connsiteX4" fmla="*/ 342034 w 1387187"/>
                <a:gd name="connsiteY4" fmla="*/ 692701 h 1414870"/>
                <a:gd name="connsiteX5" fmla="*/ 489022 w 1387187"/>
                <a:gd name="connsiteY5" fmla="*/ 631221 h 1414870"/>
                <a:gd name="connsiteX6" fmla="*/ 434903 w 1387187"/>
                <a:gd name="connsiteY6" fmla="*/ 518653 h 1414870"/>
                <a:gd name="connsiteX7" fmla="*/ 439665 w 1387187"/>
                <a:gd name="connsiteY7" fmla="*/ 291351 h 1414870"/>
                <a:gd name="connsiteX8" fmla="*/ 548555 w 1387187"/>
                <a:gd name="connsiteY8" fmla="*/ 98688 h 1414870"/>
                <a:gd name="connsiteX9" fmla="*/ 862879 w 1387187"/>
                <a:gd name="connsiteY9" fmla="*/ 4303 h 1414870"/>
                <a:gd name="connsiteX10" fmla="*/ 952500 w 1387187"/>
                <a:gd name="connsiteY10" fmla="*/ 221863 h 1414870"/>
                <a:gd name="connsiteX11" fmla="*/ 956180 w 1387187"/>
                <a:gd name="connsiteY11" fmla="*/ 519519 h 1414870"/>
                <a:gd name="connsiteX12" fmla="*/ 886906 w 1387187"/>
                <a:gd name="connsiteY12" fmla="*/ 636633 h 1414870"/>
                <a:gd name="connsiteX13" fmla="*/ 1067665 w 1387187"/>
                <a:gd name="connsiteY13" fmla="*/ 688588 h 1414870"/>
                <a:gd name="connsiteX14" fmla="*/ 1265093 w 1387187"/>
                <a:gd name="connsiteY14" fmla="*/ 900302 h 1414870"/>
                <a:gd name="connsiteX15" fmla="*/ 1366622 w 1387187"/>
                <a:gd name="connsiteY15" fmla="*/ 1269396 h 1414870"/>
                <a:gd name="connsiteX16" fmla="*/ 1387187 w 1387187"/>
                <a:gd name="connsiteY16" fmla="*/ 1414870 h 1414870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52500 w 1387187"/>
                <a:gd name="connsiteY10" fmla="*/ 163087 h 1356094"/>
                <a:gd name="connsiteX11" fmla="*/ 956180 w 1387187"/>
                <a:gd name="connsiteY11" fmla="*/ 460743 h 1356094"/>
                <a:gd name="connsiteX12" fmla="*/ 886906 w 1387187"/>
                <a:gd name="connsiteY12" fmla="*/ 577857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56180 w 1387187"/>
                <a:gd name="connsiteY11" fmla="*/ 460743 h 1356094"/>
                <a:gd name="connsiteX12" fmla="*/ 886906 w 1387187"/>
                <a:gd name="connsiteY12" fmla="*/ 577857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86906 w 1387187"/>
                <a:gd name="connsiteY12" fmla="*/ 577857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58331 w 1387187"/>
                <a:gd name="connsiteY12" fmla="*/ 575475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58331 w 1387187"/>
                <a:gd name="connsiteY12" fmla="*/ 575475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58331 w 1387187"/>
                <a:gd name="connsiteY12" fmla="*/ 575475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4890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58331 w 1387187"/>
                <a:gd name="connsiteY12" fmla="*/ 575475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56094 h 1356094"/>
                <a:gd name="connsiteX1" fmla="*/ 0 w 1387187"/>
                <a:gd name="connsiteY1" fmla="*/ 1355660 h 1356094"/>
                <a:gd name="connsiteX2" fmla="*/ 19916 w 1387187"/>
                <a:gd name="connsiteY2" fmla="*/ 1205425 h 1356094"/>
                <a:gd name="connsiteX3" fmla="*/ 123825 w 1387187"/>
                <a:gd name="connsiteY3" fmla="*/ 841743 h 1356094"/>
                <a:gd name="connsiteX4" fmla="*/ 342034 w 1387187"/>
                <a:gd name="connsiteY4" fmla="*/ 633925 h 1356094"/>
                <a:gd name="connsiteX5" fmla="*/ 501722 w 1387187"/>
                <a:gd name="connsiteY5" fmla="*/ 572445 h 1356094"/>
                <a:gd name="connsiteX6" fmla="*/ 434903 w 1387187"/>
                <a:gd name="connsiteY6" fmla="*/ 459877 h 1356094"/>
                <a:gd name="connsiteX7" fmla="*/ 439665 w 1387187"/>
                <a:gd name="connsiteY7" fmla="*/ 232575 h 1356094"/>
                <a:gd name="connsiteX8" fmla="*/ 548555 w 1387187"/>
                <a:gd name="connsiteY8" fmla="*/ 39912 h 1356094"/>
                <a:gd name="connsiteX9" fmla="*/ 808111 w 1387187"/>
                <a:gd name="connsiteY9" fmla="*/ 19346 h 1356094"/>
                <a:gd name="connsiteX10" fmla="*/ 923925 w 1387187"/>
                <a:gd name="connsiteY10" fmla="*/ 163087 h 1356094"/>
                <a:gd name="connsiteX11" fmla="*/ 920461 w 1387187"/>
                <a:gd name="connsiteY11" fmla="*/ 455980 h 1356094"/>
                <a:gd name="connsiteX12" fmla="*/ 858331 w 1387187"/>
                <a:gd name="connsiteY12" fmla="*/ 575475 h 1356094"/>
                <a:gd name="connsiteX13" fmla="*/ 1067665 w 1387187"/>
                <a:gd name="connsiteY13" fmla="*/ 629812 h 1356094"/>
                <a:gd name="connsiteX14" fmla="*/ 1265093 w 1387187"/>
                <a:gd name="connsiteY14" fmla="*/ 841526 h 1356094"/>
                <a:gd name="connsiteX15" fmla="*/ 1366622 w 1387187"/>
                <a:gd name="connsiteY15" fmla="*/ 1210620 h 1356094"/>
                <a:gd name="connsiteX16" fmla="*/ 1387187 w 1387187"/>
                <a:gd name="connsiteY16" fmla="*/ 1356094 h 1356094"/>
                <a:gd name="connsiteX0" fmla="*/ 1387187 w 1387187"/>
                <a:gd name="connsiteY0" fmla="*/ 1361320 h 1361320"/>
                <a:gd name="connsiteX1" fmla="*/ 0 w 1387187"/>
                <a:gd name="connsiteY1" fmla="*/ 1360886 h 1361320"/>
                <a:gd name="connsiteX2" fmla="*/ 19916 w 1387187"/>
                <a:gd name="connsiteY2" fmla="*/ 1210651 h 1361320"/>
                <a:gd name="connsiteX3" fmla="*/ 123825 w 1387187"/>
                <a:gd name="connsiteY3" fmla="*/ 846969 h 1361320"/>
                <a:gd name="connsiteX4" fmla="*/ 342034 w 1387187"/>
                <a:gd name="connsiteY4" fmla="*/ 639151 h 1361320"/>
                <a:gd name="connsiteX5" fmla="*/ 501722 w 1387187"/>
                <a:gd name="connsiteY5" fmla="*/ 577671 h 1361320"/>
                <a:gd name="connsiteX6" fmla="*/ 434903 w 1387187"/>
                <a:gd name="connsiteY6" fmla="*/ 465103 h 1361320"/>
                <a:gd name="connsiteX7" fmla="*/ 439665 w 1387187"/>
                <a:gd name="connsiteY7" fmla="*/ 237801 h 1361320"/>
                <a:gd name="connsiteX8" fmla="*/ 548555 w 1387187"/>
                <a:gd name="connsiteY8" fmla="*/ 45138 h 1361320"/>
                <a:gd name="connsiteX9" fmla="*/ 808111 w 1387187"/>
                <a:gd name="connsiteY9" fmla="*/ 24572 h 1361320"/>
                <a:gd name="connsiteX10" fmla="*/ 920750 w 1387187"/>
                <a:gd name="connsiteY10" fmla="*/ 247688 h 1361320"/>
                <a:gd name="connsiteX11" fmla="*/ 920461 w 1387187"/>
                <a:gd name="connsiteY11" fmla="*/ 461206 h 1361320"/>
                <a:gd name="connsiteX12" fmla="*/ 858331 w 1387187"/>
                <a:gd name="connsiteY12" fmla="*/ 580701 h 1361320"/>
                <a:gd name="connsiteX13" fmla="*/ 1067665 w 1387187"/>
                <a:gd name="connsiteY13" fmla="*/ 635038 h 1361320"/>
                <a:gd name="connsiteX14" fmla="*/ 1265093 w 1387187"/>
                <a:gd name="connsiteY14" fmla="*/ 846752 h 1361320"/>
                <a:gd name="connsiteX15" fmla="*/ 1366622 w 1387187"/>
                <a:gd name="connsiteY15" fmla="*/ 1215846 h 1361320"/>
                <a:gd name="connsiteX16" fmla="*/ 1387187 w 1387187"/>
                <a:gd name="connsiteY16" fmla="*/ 1361320 h 1361320"/>
                <a:gd name="connsiteX0" fmla="*/ 1387187 w 1387187"/>
                <a:gd name="connsiteY0" fmla="*/ 1356287 h 1356287"/>
                <a:gd name="connsiteX1" fmla="*/ 0 w 1387187"/>
                <a:gd name="connsiteY1" fmla="*/ 1355853 h 1356287"/>
                <a:gd name="connsiteX2" fmla="*/ 19916 w 1387187"/>
                <a:gd name="connsiteY2" fmla="*/ 1205618 h 1356287"/>
                <a:gd name="connsiteX3" fmla="*/ 123825 w 1387187"/>
                <a:gd name="connsiteY3" fmla="*/ 841936 h 1356287"/>
                <a:gd name="connsiteX4" fmla="*/ 342034 w 1387187"/>
                <a:gd name="connsiteY4" fmla="*/ 634118 h 1356287"/>
                <a:gd name="connsiteX5" fmla="*/ 501722 w 1387187"/>
                <a:gd name="connsiteY5" fmla="*/ 572638 h 1356287"/>
                <a:gd name="connsiteX6" fmla="*/ 434903 w 1387187"/>
                <a:gd name="connsiteY6" fmla="*/ 460070 h 1356287"/>
                <a:gd name="connsiteX7" fmla="*/ 439665 w 1387187"/>
                <a:gd name="connsiteY7" fmla="*/ 232768 h 1356287"/>
                <a:gd name="connsiteX8" fmla="*/ 548555 w 1387187"/>
                <a:gd name="connsiteY8" fmla="*/ 40105 h 1356287"/>
                <a:gd name="connsiteX9" fmla="*/ 808111 w 1387187"/>
                <a:gd name="connsiteY9" fmla="*/ 29064 h 1356287"/>
                <a:gd name="connsiteX10" fmla="*/ 920750 w 1387187"/>
                <a:gd name="connsiteY10" fmla="*/ 242655 h 1356287"/>
                <a:gd name="connsiteX11" fmla="*/ 920461 w 1387187"/>
                <a:gd name="connsiteY11" fmla="*/ 456173 h 1356287"/>
                <a:gd name="connsiteX12" fmla="*/ 858331 w 1387187"/>
                <a:gd name="connsiteY12" fmla="*/ 575668 h 1356287"/>
                <a:gd name="connsiteX13" fmla="*/ 1067665 w 1387187"/>
                <a:gd name="connsiteY13" fmla="*/ 630005 h 1356287"/>
                <a:gd name="connsiteX14" fmla="*/ 1265093 w 1387187"/>
                <a:gd name="connsiteY14" fmla="*/ 841719 h 1356287"/>
                <a:gd name="connsiteX15" fmla="*/ 1366622 w 1387187"/>
                <a:gd name="connsiteY15" fmla="*/ 1210813 h 1356287"/>
                <a:gd name="connsiteX16" fmla="*/ 1387187 w 1387187"/>
                <a:gd name="connsiteY16" fmla="*/ 1356287 h 135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7187" h="1356287">
                  <a:moveTo>
                    <a:pt x="1387187" y="1356287"/>
                  </a:moveTo>
                  <a:lnTo>
                    <a:pt x="0" y="1355853"/>
                  </a:lnTo>
                  <a:cubicBezTo>
                    <a:pt x="8911" y="1271355"/>
                    <a:pt x="16452" y="1216009"/>
                    <a:pt x="19916" y="1205618"/>
                  </a:cubicBezTo>
                  <a:cubicBezTo>
                    <a:pt x="40553" y="1119965"/>
                    <a:pt x="70139" y="937186"/>
                    <a:pt x="123825" y="841936"/>
                  </a:cubicBezTo>
                  <a:cubicBezTo>
                    <a:pt x="177511" y="746686"/>
                    <a:pt x="279051" y="679001"/>
                    <a:pt x="342034" y="634118"/>
                  </a:cubicBezTo>
                  <a:cubicBezTo>
                    <a:pt x="405017" y="589235"/>
                    <a:pt x="466003" y="589740"/>
                    <a:pt x="501722" y="572638"/>
                  </a:cubicBezTo>
                  <a:cubicBezTo>
                    <a:pt x="480290" y="546012"/>
                    <a:pt x="452427" y="515023"/>
                    <a:pt x="434903" y="460070"/>
                  </a:cubicBezTo>
                  <a:cubicBezTo>
                    <a:pt x="420395" y="329497"/>
                    <a:pt x="420723" y="302762"/>
                    <a:pt x="439665" y="232768"/>
                  </a:cubicBezTo>
                  <a:cubicBezTo>
                    <a:pt x="458607" y="162774"/>
                    <a:pt x="487941" y="90328"/>
                    <a:pt x="548555" y="40105"/>
                  </a:cubicBezTo>
                  <a:cubicBezTo>
                    <a:pt x="605705" y="-18343"/>
                    <a:pt x="746078" y="-4694"/>
                    <a:pt x="808111" y="29064"/>
                  </a:cubicBezTo>
                  <a:cubicBezTo>
                    <a:pt x="870144" y="62822"/>
                    <a:pt x="902422" y="151626"/>
                    <a:pt x="920750" y="242655"/>
                  </a:cubicBezTo>
                  <a:cubicBezTo>
                    <a:pt x="939078" y="333684"/>
                    <a:pt x="930864" y="400671"/>
                    <a:pt x="920461" y="456173"/>
                  </a:cubicBezTo>
                  <a:cubicBezTo>
                    <a:pt x="910058" y="511675"/>
                    <a:pt x="867879" y="550633"/>
                    <a:pt x="858331" y="575668"/>
                  </a:cubicBezTo>
                  <a:cubicBezTo>
                    <a:pt x="866990" y="594718"/>
                    <a:pt x="989950" y="590822"/>
                    <a:pt x="1067665" y="630005"/>
                  </a:cubicBezTo>
                  <a:cubicBezTo>
                    <a:pt x="1136721" y="662260"/>
                    <a:pt x="1215267" y="744918"/>
                    <a:pt x="1265093" y="841719"/>
                  </a:cubicBezTo>
                  <a:cubicBezTo>
                    <a:pt x="1314919" y="938520"/>
                    <a:pt x="1346273" y="1125052"/>
                    <a:pt x="1366622" y="1210813"/>
                  </a:cubicBezTo>
                  <a:cubicBezTo>
                    <a:pt x="1386971" y="1296574"/>
                    <a:pt x="1376893" y="1279400"/>
                    <a:pt x="1387187" y="1356287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 w="9525">
              <a:noFill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38" name="StreetMap"/>
          <p:cNvPicPr>
            <a:picLocks noChangeAspect="1" noChangeArrowheads="1"/>
          </p:cNvPicPr>
          <p:nvPr>
            <p:custDataLst>
              <p:custData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863" y="1600786"/>
            <a:ext cx="2370137" cy="236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grpSp>
        <p:nvGrpSpPr>
          <p:cNvPr id="39" name="VideoPlayer"/>
          <p:cNvGrpSpPr/>
          <p:nvPr>
            <p:custDataLst>
              <p:custData r:id="rId12"/>
            </p:custDataLst>
          </p:nvPr>
        </p:nvGrpSpPr>
        <p:grpSpPr>
          <a:xfrm>
            <a:off x="8321198" y="4400122"/>
            <a:ext cx="3001329" cy="2105881"/>
            <a:chOff x="2594610" y="1419225"/>
            <a:chExt cx="3001329" cy="2105881"/>
          </a:xfrm>
        </p:grpSpPr>
        <p:grpSp>
          <p:nvGrpSpPr>
            <p:cNvPr id="40" name="Group 2"/>
            <p:cNvGrpSpPr/>
            <p:nvPr/>
          </p:nvGrpSpPr>
          <p:grpSpPr>
            <a:xfrm>
              <a:off x="2594610" y="3332891"/>
              <a:ext cx="3001329" cy="192215"/>
              <a:chOff x="2594609" y="3332891"/>
              <a:chExt cx="3001324" cy="192215"/>
            </a:xfrm>
          </p:grpSpPr>
          <p:grpSp>
            <p:nvGrpSpPr>
              <p:cNvPr id="42" name="Group 4"/>
              <p:cNvGrpSpPr/>
              <p:nvPr/>
            </p:nvGrpSpPr>
            <p:grpSpPr>
              <a:xfrm>
                <a:off x="2594609" y="3332891"/>
                <a:ext cx="3001324" cy="192215"/>
                <a:chOff x="2762249" y="3332797"/>
                <a:chExt cx="3030375" cy="192215"/>
              </a:xfrm>
            </p:grpSpPr>
            <p:sp>
              <p:nvSpPr>
                <p:cNvPr id="48" name="ControlBox"/>
                <p:cNvSpPr/>
                <p:nvPr/>
              </p:nvSpPr>
              <p:spPr>
                <a:xfrm>
                  <a:off x="2762249" y="3332988"/>
                  <a:ext cx="3030375" cy="192024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rgbClr val="FFFFFF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PlayBox"/>
                <p:cNvSpPr/>
                <p:nvPr/>
              </p:nvSpPr>
              <p:spPr>
                <a:xfrm>
                  <a:off x="2762250" y="3332797"/>
                  <a:ext cx="192024" cy="192024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rgbClr val="FFFFFF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3" name="Group 5"/>
              <p:cNvGrpSpPr/>
              <p:nvPr/>
            </p:nvGrpSpPr>
            <p:grpSpPr>
              <a:xfrm>
                <a:off x="3449655" y="3386137"/>
                <a:ext cx="2069181" cy="85725"/>
                <a:chOff x="3238202" y="3386137"/>
                <a:chExt cx="2069181" cy="85725"/>
              </a:xfrm>
            </p:grpSpPr>
            <p:sp>
              <p:nvSpPr>
                <p:cNvPr id="46" name="SliderLine"/>
                <p:cNvSpPr/>
                <p:nvPr/>
              </p:nvSpPr>
              <p:spPr>
                <a:xfrm>
                  <a:off x="3238202" y="3411825"/>
                  <a:ext cx="2069181" cy="34350"/>
                </a:xfrm>
                <a:prstGeom prst="rect">
                  <a:avLst/>
                </a:prstGeom>
                <a:solidFill>
                  <a:srgbClr val="FFFFFF">
                    <a:lumMod val="85000"/>
                  </a:srgbClr>
                </a:solidFill>
                <a:ln w="3175" cap="flat" cmpd="sng" algn="ctr">
                  <a:solidFill>
                    <a:srgbClr val="FFFFFF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Slider"/>
                <p:cNvSpPr/>
                <p:nvPr/>
              </p:nvSpPr>
              <p:spPr>
                <a:xfrm>
                  <a:off x="3784597" y="3386137"/>
                  <a:ext cx="85725" cy="8572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4" name="PlayArrow"/>
              <p:cNvSpPr/>
              <p:nvPr/>
            </p:nvSpPr>
            <p:spPr>
              <a:xfrm rot="5400000">
                <a:off x="2644255" y="3384877"/>
                <a:ext cx="110512" cy="88245"/>
              </a:xfrm>
              <a:prstGeom prst="triangle">
                <a:avLst/>
              </a:prstGeom>
              <a:solidFill>
                <a:srgbClr val="FFFFFF">
                  <a:lumMod val="65000"/>
                  <a:alpha val="99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7548" tIns="48774" rIns="97548" bIns="48774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Content"/>
              <p:cNvSpPr txBox="1"/>
              <p:nvPr/>
            </p:nvSpPr>
            <p:spPr>
              <a:xfrm>
                <a:off x="2824481" y="3357769"/>
                <a:ext cx="565941" cy="1544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sz="1000" dirty="0" smtClean="0"/>
                  <a:t>1:08 / 4:27</a:t>
                </a:r>
                <a:endParaRPr lang="en-US" sz="1000" dirty="0"/>
              </a:p>
            </p:txBody>
          </p:sp>
        </p:grpSp>
        <p:sp>
          <p:nvSpPr>
            <p:cNvPr id="41" name="PlayArea"/>
            <p:cNvSpPr/>
            <p:nvPr/>
          </p:nvSpPr>
          <p:spPr>
            <a:xfrm>
              <a:off x="2594611" y="1419225"/>
              <a:ext cx="3001328" cy="1913666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3175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4572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aphicFrame>
        <p:nvGraphicFramePr>
          <p:cNvPr id="50" name="PieChart"/>
          <p:cNvGraphicFramePr/>
          <p:nvPr>
            <p:custDataLst>
              <p:custData r:id="rId13"/>
            </p:custDataLst>
            <p:extLst>
              <p:ext uri="{D42A27DB-BD31-4B8C-83A1-F6EECF244321}">
                <p14:modId xmlns:p14="http://schemas.microsoft.com/office/powerpoint/2010/main" val="3693771258"/>
              </p:ext>
            </p:extLst>
          </p:nvPr>
        </p:nvGraphicFramePr>
        <p:xfrm>
          <a:off x="5189934" y="4378325"/>
          <a:ext cx="2291556" cy="208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9951963" y="649000"/>
            <a:ext cx="2086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媒体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65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45829" y="191800"/>
            <a:ext cx="503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Windows</a:t>
            </a:r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应用程序图标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5" name="Picture 1"/>
          <p:cNvPicPr preferRelativeResize="0">
            <a:picLocks/>
          </p:cNvPicPr>
          <p:nvPr>
            <p:custDataLst>
              <p:custData r:id="rId1"/>
            </p:custDataLst>
          </p:nvPr>
        </p:nvPicPr>
        <p:blipFill rotWithShape="1"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7" t="14587" r="18380" b="17747"/>
          <a:stretch/>
        </p:blipFill>
        <p:spPr>
          <a:xfrm>
            <a:off x="387350" y="222250"/>
            <a:ext cx="336551" cy="339725"/>
          </a:xfrm>
          <a:prstGeom prst="rect">
            <a:avLst/>
          </a:prstGeom>
        </p:spPr>
      </p:pic>
      <p:pic>
        <p:nvPicPr>
          <p:cNvPr id="6" name="Picture 1"/>
          <p:cNvPicPr preferRelativeResize="0">
            <a:picLocks/>
          </p:cNvPicPr>
          <p:nvPr>
            <p:custDataLst>
              <p:custData r:id="rId2"/>
            </p:custDataLst>
          </p:nvPr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954" y="212601"/>
            <a:ext cx="194318" cy="327273"/>
          </a:xfrm>
          <a:prstGeom prst="rect">
            <a:avLst/>
          </a:prstGeom>
        </p:spPr>
      </p:pic>
      <p:pic>
        <p:nvPicPr>
          <p:cNvPr id="7" name="Picture 1"/>
          <p:cNvPicPr preferRelativeResize="0">
            <a:picLocks/>
          </p:cNvPicPr>
          <p:nvPr>
            <p:custDataLst>
              <p:custData r:id="rId3"/>
            </p:custDataLst>
          </p:nvPr>
        </p:nvPicPr>
        <p:blipFill rotWithShape="1"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3" t="25355" r="21167" b="23492"/>
          <a:stretch/>
        </p:blipFill>
        <p:spPr>
          <a:xfrm flipV="1">
            <a:off x="2300684" y="245269"/>
            <a:ext cx="297658" cy="261937"/>
          </a:xfrm>
          <a:prstGeom prst="rect">
            <a:avLst/>
          </a:prstGeom>
        </p:spPr>
      </p:pic>
      <p:sp>
        <p:nvSpPr>
          <p:cNvPr id="8" name="Freeform 98"/>
          <p:cNvSpPr>
            <a:spLocks/>
          </p:cNvSpPr>
          <p:nvPr>
            <p:custDataLst>
              <p:custData r:id="rId4"/>
              <p:custData r:id="rId5"/>
            </p:custDataLst>
          </p:nvPr>
        </p:nvSpPr>
        <p:spPr bwMode="black">
          <a:xfrm>
            <a:off x="3468619" y="253329"/>
            <a:ext cx="346213" cy="210891"/>
          </a:xfrm>
          <a:custGeom>
            <a:avLst/>
            <a:gdLst>
              <a:gd name="T0" fmla="*/ 70 w 88"/>
              <a:gd name="T1" fmla="*/ 6 h 54"/>
              <a:gd name="T2" fmla="*/ 48 w 88"/>
              <a:gd name="T3" fmla="*/ 8 h 54"/>
              <a:gd name="T4" fmla="*/ 57 w 88"/>
              <a:gd name="T5" fmla="*/ 24 h 54"/>
              <a:gd name="T6" fmla="*/ 44 w 88"/>
              <a:gd name="T7" fmla="*/ 35 h 54"/>
              <a:gd name="T8" fmla="*/ 48 w 88"/>
              <a:gd name="T9" fmla="*/ 48 h 54"/>
              <a:gd name="T10" fmla="*/ 34 w 88"/>
              <a:gd name="T11" fmla="*/ 35 h 54"/>
              <a:gd name="T12" fmla="*/ 47 w 88"/>
              <a:gd name="T13" fmla="*/ 24 h 54"/>
              <a:gd name="T14" fmla="*/ 37 w 88"/>
              <a:gd name="T15" fmla="*/ 5 h 54"/>
              <a:gd name="T16" fmla="*/ 17 w 88"/>
              <a:gd name="T17" fmla="*/ 6 h 54"/>
              <a:gd name="T18" fmla="*/ 44 w 88"/>
              <a:gd name="T19" fmla="*/ 54 h 54"/>
              <a:gd name="T20" fmla="*/ 44 w 88"/>
              <a:gd name="T21" fmla="*/ 54 h 54"/>
              <a:gd name="T22" fmla="*/ 44 w 88"/>
              <a:gd name="T23" fmla="*/ 54 h 54"/>
              <a:gd name="T24" fmla="*/ 44 w 88"/>
              <a:gd name="T25" fmla="*/ 54 h 54"/>
              <a:gd name="T26" fmla="*/ 44 w 88"/>
              <a:gd name="T27" fmla="*/ 54 h 54"/>
              <a:gd name="T28" fmla="*/ 70 w 88"/>
              <a:gd name="T2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54">
                <a:moveTo>
                  <a:pt x="70" y="6"/>
                </a:moveTo>
                <a:cubicBezTo>
                  <a:pt x="65" y="0"/>
                  <a:pt x="55" y="1"/>
                  <a:pt x="48" y="8"/>
                </a:cubicBezTo>
                <a:cubicBezTo>
                  <a:pt x="57" y="24"/>
                  <a:pt x="57" y="24"/>
                  <a:pt x="57" y="24"/>
                </a:cubicBezTo>
                <a:cubicBezTo>
                  <a:pt x="44" y="35"/>
                  <a:pt x="44" y="35"/>
                  <a:pt x="44" y="35"/>
                </a:cubicBezTo>
                <a:cubicBezTo>
                  <a:pt x="48" y="48"/>
                  <a:pt x="48" y="48"/>
                  <a:pt x="48" y="48"/>
                </a:cubicBezTo>
                <a:cubicBezTo>
                  <a:pt x="34" y="35"/>
                  <a:pt x="34" y="35"/>
                  <a:pt x="34" y="35"/>
                </a:cubicBezTo>
                <a:cubicBezTo>
                  <a:pt x="47" y="24"/>
                  <a:pt x="47" y="24"/>
                  <a:pt x="47" y="24"/>
                </a:cubicBezTo>
                <a:cubicBezTo>
                  <a:pt x="37" y="5"/>
                  <a:pt x="37" y="5"/>
                  <a:pt x="37" y="5"/>
                </a:cubicBezTo>
                <a:cubicBezTo>
                  <a:pt x="29" y="0"/>
                  <a:pt x="22" y="0"/>
                  <a:pt x="17" y="6"/>
                </a:cubicBezTo>
                <a:cubicBezTo>
                  <a:pt x="0" y="24"/>
                  <a:pt x="37" y="51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51" y="51"/>
                  <a:pt x="88" y="24"/>
                  <a:pt x="70" y="6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7"/>
          <p:cNvSpPr>
            <a:spLocks noEditPoints="1"/>
          </p:cNvSpPr>
          <p:nvPr>
            <p:custDataLst>
              <p:custData r:id="rId6"/>
              <p:custData r:id="rId7"/>
            </p:custDataLst>
          </p:nvPr>
        </p:nvSpPr>
        <p:spPr bwMode="black">
          <a:xfrm>
            <a:off x="4720115" y="243853"/>
            <a:ext cx="227646" cy="229845"/>
          </a:xfrm>
          <a:custGeom>
            <a:avLst/>
            <a:gdLst>
              <a:gd name="T0" fmla="*/ 0 w 96"/>
              <a:gd name="T1" fmla="*/ 0 h 97"/>
              <a:gd name="T2" fmla="*/ 0 w 96"/>
              <a:gd name="T3" fmla="*/ 97 h 97"/>
              <a:gd name="T4" fmla="*/ 24 w 96"/>
              <a:gd name="T5" fmla="*/ 97 h 97"/>
              <a:gd name="T6" fmla="*/ 24 w 96"/>
              <a:gd name="T7" fmla="*/ 69 h 97"/>
              <a:gd name="T8" fmla="*/ 73 w 96"/>
              <a:gd name="T9" fmla="*/ 69 h 97"/>
              <a:gd name="T10" fmla="*/ 73 w 96"/>
              <a:gd name="T11" fmla="*/ 97 h 97"/>
              <a:gd name="T12" fmla="*/ 96 w 96"/>
              <a:gd name="T13" fmla="*/ 97 h 97"/>
              <a:gd name="T14" fmla="*/ 96 w 96"/>
              <a:gd name="T15" fmla="*/ 0 h 97"/>
              <a:gd name="T16" fmla="*/ 0 w 96"/>
              <a:gd name="T17" fmla="*/ 0 h 97"/>
              <a:gd name="T18" fmla="*/ 80 w 96"/>
              <a:gd name="T19" fmla="*/ 41 h 97"/>
              <a:gd name="T20" fmla="*/ 14 w 96"/>
              <a:gd name="T21" fmla="*/ 41 h 97"/>
              <a:gd name="T22" fmla="*/ 14 w 96"/>
              <a:gd name="T23" fmla="*/ 5 h 97"/>
              <a:gd name="T24" fmla="*/ 80 w 96"/>
              <a:gd name="T25" fmla="*/ 5 h 97"/>
              <a:gd name="T26" fmla="*/ 80 w 96"/>
              <a:gd name="T27" fmla="*/ 41 h 97"/>
              <a:gd name="T28" fmla="*/ 34 w 96"/>
              <a:gd name="T29" fmla="*/ 76 h 97"/>
              <a:gd name="T30" fmla="*/ 50 w 96"/>
              <a:gd name="T31" fmla="*/ 76 h 97"/>
              <a:gd name="T32" fmla="*/ 50 w 96"/>
              <a:gd name="T33" fmla="*/ 97 h 97"/>
              <a:gd name="T34" fmla="*/ 34 w 96"/>
              <a:gd name="T35" fmla="*/ 97 h 97"/>
              <a:gd name="T36" fmla="*/ 34 w 96"/>
              <a:gd name="T37" fmla="*/ 7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0" y="0"/>
                </a:moveTo>
                <a:lnTo>
                  <a:pt x="0" y="97"/>
                </a:lnTo>
                <a:lnTo>
                  <a:pt x="24" y="97"/>
                </a:lnTo>
                <a:lnTo>
                  <a:pt x="24" y="69"/>
                </a:lnTo>
                <a:lnTo>
                  <a:pt x="73" y="69"/>
                </a:lnTo>
                <a:lnTo>
                  <a:pt x="73" y="97"/>
                </a:lnTo>
                <a:lnTo>
                  <a:pt x="96" y="97"/>
                </a:lnTo>
                <a:lnTo>
                  <a:pt x="96" y="0"/>
                </a:lnTo>
                <a:lnTo>
                  <a:pt x="0" y="0"/>
                </a:lnTo>
                <a:close/>
                <a:moveTo>
                  <a:pt x="80" y="41"/>
                </a:moveTo>
                <a:lnTo>
                  <a:pt x="14" y="41"/>
                </a:lnTo>
                <a:lnTo>
                  <a:pt x="14" y="5"/>
                </a:lnTo>
                <a:lnTo>
                  <a:pt x="80" y="5"/>
                </a:lnTo>
                <a:lnTo>
                  <a:pt x="80" y="41"/>
                </a:lnTo>
                <a:close/>
                <a:moveTo>
                  <a:pt x="34" y="76"/>
                </a:moveTo>
                <a:lnTo>
                  <a:pt x="50" y="76"/>
                </a:lnTo>
                <a:lnTo>
                  <a:pt x="50" y="97"/>
                </a:lnTo>
                <a:lnTo>
                  <a:pt x="34" y="97"/>
                </a:lnTo>
                <a:lnTo>
                  <a:pt x="34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 noEditPoints="1"/>
          </p:cNvSpPr>
          <p:nvPr>
            <p:custDataLst>
              <p:custData r:id="rId8"/>
              <p:custData r:id="rId9"/>
            </p:custDataLst>
          </p:nvPr>
        </p:nvSpPr>
        <p:spPr bwMode="black">
          <a:xfrm>
            <a:off x="445805" y="1006043"/>
            <a:ext cx="54540" cy="305664"/>
          </a:xfrm>
          <a:custGeom>
            <a:avLst/>
            <a:gdLst>
              <a:gd name="T0" fmla="*/ 1 w 14"/>
              <a:gd name="T1" fmla="*/ 24 h 78"/>
              <a:gd name="T2" fmla="*/ 13 w 14"/>
              <a:gd name="T3" fmla="*/ 24 h 78"/>
              <a:gd name="T4" fmla="*/ 13 w 14"/>
              <a:gd name="T5" fmla="*/ 78 h 78"/>
              <a:gd name="T6" fmla="*/ 1 w 14"/>
              <a:gd name="T7" fmla="*/ 78 h 78"/>
              <a:gd name="T8" fmla="*/ 1 w 14"/>
              <a:gd name="T9" fmla="*/ 24 h 78"/>
              <a:gd name="T10" fmla="*/ 14 w 14"/>
              <a:gd name="T11" fmla="*/ 6 h 78"/>
              <a:gd name="T12" fmla="*/ 12 w 14"/>
              <a:gd name="T13" fmla="*/ 2 h 78"/>
              <a:gd name="T14" fmla="*/ 7 w 14"/>
              <a:gd name="T15" fmla="*/ 0 h 78"/>
              <a:gd name="T16" fmla="*/ 2 w 14"/>
              <a:gd name="T17" fmla="*/ 2 h 78"/>
              <a:gd name="T18" fmla="*/ 0 w 14"/>
              <a:gd name="T19" fmla="*/ 6 h 78"/>
              <a:gd name="T20" fmla="*/ 2 w 14"/>
              <a:gd name="T21" fmla="*/ 11 h 78"/>
              <a:gd name="T22" fmla="*/ 7 w 14"/>
              <a:gd name="T23" fmla="*/ 13 h 78"/>
              <a:gd name="T24" fmla="*/ 12 w 14"/>
              <a:gd name="T25" fmla="*/ 11 h 78"/>
              <a:gd name="T26" fmla="*/ 14 w 14"/>
              <a:gd name="T27" fmla="*/ 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78">
                <a:moveTo>
                  <a:pt x="1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78"/>
                  <a:pt x="13" y="78"/>
                  <a:pt x="13" y="78"/>
                </a:cubicBezTo>
                <a:cubicBezTo>
                  <a:pt x="1" y="78"/>
                  <a:pt x="1" y="78"/>
                  <a:pt x="1" y="78"/>
                </a:cubicBezTo>
                <a:lnTo>
                  <a:pt x="1" y="24"/>
                </a:lnTo>
                <a:close/>
                <a:moveTo>
                  <a:pt x="14" y="6"/>
                </a:moveTo>
                <a:cubicBezTo>
                  <a:pt x="14" y="5"/>
                  <a:pt x="14" y="3"/>
                  <a:pt x="12" y="2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2" y="2"/>
                </a:cubicBezTo>
                <a:cubicBezTo>
                  <a:pt x="0" y="3"/>
                  <a:pt x="0" y="5"/>
                  <a:pt x="0" y="6"/>
                </a:cubicBezTo>
                <a:cubicBezTo>
                  <a:pt x="0" y="8"/>
                  <a:pt x="0" y="10"/>
                  <a:pt x="2" y="11"/>
                </a:cubicBezTo>
                <a:cubicBezTo>
                  <a:pt x="3" y="12"/>
                  <a:pt x="5" y="13"/>
                  <a:pt x="7" y="13"/>
                </a:cubicBezTo>
                <a:cubicBezTo>
                  <a:pt x="9" y="13"/>
                  <a:pt x="11" y="12"/>
                  <a:pt x="12" y="11"/>
                </a:cubicBezTo>
                <a:cubicBezTo>
                  <a:pt x="14" y="10"/>
                  <a:pt x="14" y="8"/>
                  <a:pt x="14" y="6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6"/>
          <p:cNvSpPr>
            <a:spLocks noChangeArrowheads="1"/>
          </p:cNvSpPr>
          <p:nvPr>
            <p:custDataLst>
              <p:custData r:id="rId10"/>
              <p:custData r:id="rId11"/>
            </p:custDataLst>
          </p:nvPr>
        </p:nvSpPr>
        <p:spPr bwMode="black">
          <a:xfrm>
            <a:off x="1278047" y="1134491"/>
            <a:ext cx="253782" cy="4876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"/>
          <p:cNvPicPr preferRelativeResize="0">
            <a:picLocks/>
          </p:cNvPicPr>
          <p:nvPr>
            <p:custDataLst>
              <p:custData r:id="rId12"/>
            </p:custDataLst>
          </p:nvPr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591" y="1130987"/>
            <a:ext cx="213843" cy="185950"/>
          </a:xfrm>
          <a:prstGeom prst="rect">
            <a:avLst/>
          </a:prstGeom>
        </p:spPr>
      </p:pic>
      <p:pic>
        <p:nvPicPr>
          <p:cNvPr id="13" name="Picture 1"/>
          <p:cNvPicPr preferRelativeResize="0">
            <a:picLocks/>
          </p:cNvPicPr>
          <p:nvPr>
            <p:custDataLst>
              <p:custData r:id="rId13"/>
            </p:custDataLst>
          </p:nvPr>
        </p:nvPicPr>
        <p:blipFill rotWithShape="1"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5" t="18696" r="24387" b="24389"/>
          <a:stretch/>
        </p:blipFill>
        <p:spPr>
          <a:xfrm>
            <a:off x="3437731" y="984250"/>
            <a:ext cx="242888" cy="285751"/>
          </a:xfrm>
          <a:prstGeom prst="rect">
            <a:avLst/>
          </a:prstGeom>
        </p:spPr>
      </p:pic>
      <p:sp>
        <p:nvSpPr>
          <p:cNvPr id="14" name="Freeform 123"/>
          <p:cNvSpPr>
            <a:spLocks noEditPoints="1"/>
          </p:cNvSpPr>
          <p:nvPr>
            <p:custDataLst>
              <p:custData r:id="rId14"/>
              <p:custData r:id="rId15"/>
            </p:custDataLst>
          </p:nvPr>
        </p:nvSpPr>
        <p:spPr bwMode="black">
          <a:xfrm>
            <a:off x="4742379" y="1096008"/>
            <a:ext cx="246617" cy="255910"/>
          </a:xfrm>
          <a:custGeom>
            <a:avLst/>
            <a:gdLst>
              <a:gd name="T0" fmla="*/ 57 w 63"/>
              <a:gd name="T1" fmla="*/ 54 h 65"/>
              <a:gd name="T2" fmla="*/ 57 w 63"/>
              <a:gd name="T3" fmla="*/ 55 h 65"/>
              <a:gd name="T4" fmla="*/ 35 w 63"/>
              <a:gd name="T5" fmla="*/ 65 h 65"/>
              <a:gd name="T6" fmla="*/ 33 w 63"/>
              <a:gd name="T7" fmla="*/ 65 h 65"/>
              <a:gd name="T8" fmla="*/ 12 w 63"/>
              <a:gd name="T9" fmla="*/ 57 h 65"/>
              <a:gd name="T10" fmla="*/ 10 w 63"/>
              <a:gd name="T11" fmla="*/ 55 h 65"/>
              <a:gd name="T12" fmla="*/ 2 w 63"/>
              <a:gd name="T13" fmla="*/ 62 h 65"/>
              <a:gd name="T14" fmla="*/ 0 w 63"/>
              <a:gd name="T15" fmla="*/ 37 h 65"/>
              <a:gd name="T16" fmla="*/ 25 w 63"/>
              <a:gd name="T17" fmla="*/ 42 h 65"/>
              <a:gd name="T18" fmla="*/ 17 w 63"/>
              <a:gd name="T19" fmla="*/ 48 h 65"/>
              <a:gd name="T20" fmla="*/ 20 w 63"/>
              <a:gd name="T21" fmla="*/ 50 h 65"/>
              <a:gd name="T22" fmla="*/ 33 w 63"/>
              <a:gd name="T23" fmla="*/ 55 h 65"/>
              <a:gd name="T24" fmla="*/ 34 w 63"/>
              <a:gd name="T25" fmla="*/ 55 h 65"/>
              <a:gd name="T26" fmla="*/ 49 w 63"/>
              <a:gd name="T27" fmla="*/ 48 h 65"/>
              <a:gd name="T28" fmla="*/ 50 w 63"/>
              <a:gd name="T29" fmla="*/ 48 h 65"/>
              <a:gd name="T30" fmla="*/ 57 w 63"/>
              <a:gd name="T31" fmla="*/ 54 h 65"/>
              <a:gd name="T32" fmla="*/ 63 w 63"/>
              <a:gd name="T33" fmla="*/ 29 h 65"/>
              <a:gd name="T34" fmla="*/ 61 w 63"/>
              <a:gd name="T35" fmla="*/ 4 h 65"/>
              <a:gd name="T36" fmla="*/ 53 w 63"/>
              <a:gd name="T37" fmla="*/ 11 h 65"/>
              <a:gd name="T38" fmla="*/ 53 w 63"/>
              <a:gd name="T39" fmla="*/ 11 h 65"/>
              <a:gd name="T40" fmla="*/ 53 w 63"/>
              <a:gd name="T41" fmla="*/ 10 h 65"/>
              <a:gd name="T42" fmla="*/ 51 w 63"/>
              <a:gd name="T43" fmla="*/ 8 h 65"/>
              <a:gd name="T44" fmla="*/ 29 w 63"/>
              <a:gd name="T45" fmla="*/ 0 h 65"/>
              <a:gd name="T46" fmla="*/ 28 w 63"/>
              <a:gd name="T47" fmla="*/ 0 h 65"/>
              <a:gd name="T48" fmla="*/ 6 w 63"/>
              <a:gd name="T49" fmla="*/ 10 h 65"/>
              <a:gd name="T50" fmla="*/ 5 w 63"/>
              <a:gd name="T51" fmla="*/ 10 h 65"/>
              <a:gd name="T52" fmla="*/ 13 w 63"/>
              <a:gd name="T53" fmla="*/ 17 h 65"/>
              <a:gd name="T54" fmla="*/ 13 w 63"/>
              <a:gd name="T55" fmla="*/ 17 h 65"/>
              <a:gd name="T56" fmla="*/ 28 w 63"/>
              <a:gd name="T57" fmla="*/ 10 h 65"/>
              <a:gd name="T58" fmla="*/ 29 w 63"/>
              <a:gd name="T59" fmla="*/ 10 h 65"/>
              <a:gd name="T60" fmla="*/ 43 w 63"/>
              <a:gd name="T61" fmla="*/ 14 h 65"/>
              <a:gd name="T62" fmla="*/ 46 w 63"/>
              <a:gd name="T63" fmla="*/ 17 h 65"/>
              <a:gd name="T64" fmla="*/ 38 w 63"/>
              <a:gd name="T65" fmla="*/ 24 h 65"/>
              <a:gd name="T66" fmla="*/ 63 w 63"/>
              <a:gd name="T67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" h="65">
                <a:moveTo>
                  <a:pt x="57" y="54"/>
                </a:moveTo>
                <a:cubicBezTo>
                  <a:pt x="57" y="55"/>
                  <a:pt x="57" y="55"/>
                  <a:pt x="57" y="55"/>
                </a:cubicBezTo>
                <a:cubicBezTo>
                  <a:pt x="51" y="61"/>
                  <a:pt x="43" y="64"/>
                  <a:pt x="35" y="65"/>
                </a:cubicBezTo>
                <a:cubicBezTo>
                  <a:pt x="34" y="65"/>
                  <a:pt x="34" y="65"/>
                  <a:pt x="33" y="65"/>
                </a:cubicBezTo>
                <a:cubicBezTo>
                  <a:pt x="26" y="65"/>
                  <a:pt x="18" y="62"/>
                  <a:pt x="12" y="57"/>
                </a:cubicBezTo>
                <a:cubicBezTo>
                  <a:pt x="10" y="55"/>
                  <a:pt x="10" y="55"/>
                  <a:pt x="10" y="55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37"/>
                  <a:pt x="0" y="37"/>
                  <a:pt x="0" y="37"/>
                </a:cubicBezTo>
                <a:cubicBezTo>
                  <a:pt x="25" y="42"/>
                  <a:pt x="25" y="42"/>
                  <a:pt x="25" y="42"/>
                </a:cubicBezTo>
                <a:cubicBezTo>
                  <a:pt x="17" y="48"/>
                  <a:pt x="17" y="48"/>
                  <a:pt x="17" y="48"/>
                </a:cubicBezTo>
                <a:cubicBezTo>
                  <a:pt x="20" y="50"/>
                  <a:pt x="20" y="50"/>
                  <a:pt x="20" y="50"/>
                </a:cubicBezTo>
                <a:cubicBezTo>
                  <a:pt x="24" y="53"/>
                  <a:pt x="29" y="55"/>
                  <a:pt x="33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40" y="54"/>
                  <a:pt x="45" y="52"/>
                  <a:pt x="49" y="48"/>
                </a:cubicBezTo>
                <a:cubicBezTo>
                  <a:pt x="50" y="48"/>
                  <a:pt x="50" y="48"/>
                  <a:pt x="50" y="48"/>
                </a:cubicBezTo>
                <a:lnTo>
                  <a:pt x="57" y="54"/>
                </a:lnTo>
                <a:close/>
                <a:moveTo>
                  <a:pt x="63" y="29"/>
                </a:moveTo>
                <a:cubicBezTo>
                  <a:pt x="61" y="4"/>
                  <a:pt x="61" y="4"/>
                  <a:pt x="61" y="4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0"/>
                  <a:pt x="53" y="10"/>
                  <a:pt x="53" y="10"/>
                </a:cubicBezTo>
                <a:cubicBezTo>
                  <a:pt x="51" y="8"/>
                  <a:pt x="51" y="8"/>
                  <a:pt x="51" y="8"/>
                </a:cubicBezTo>
                <a:cubicBezTo>
                  <a:pt x="45" y="3"/>
                  <a:pt x="37" y="0"/>
                  <a:pt x="29" y="0"/>
                </a:cubicBezTo>
                <a:cubicBezTo>
                  <a:pt x="29" y="0"/>
                  <a:pt x="28" y="0"/>
                  <a:pt x="28" y="0"/>
                </a:cubicBezTo>
                <a:cubicBezTo>
                  <a:pt x="20" y="0"/>
                  <a:pt x="12" y="4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7" y="13"/>
                  <a:pt x="23" y="10"/>
                  <a:pt x="28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9" y="12"/>
                  <a:pt x="43" y="14"/>
                </a:cubicBezTo>
                <a:cubicBezTo>
                  <a:pt x="46" y="17"/>
                  <a:pt x="46" y="17"/>
                  <a:pt x="46" y="17"/>
                </a:cubicBezTo>
                <a:cubicBezTo>
                  <a:pt x="38" y="24"/>
                  <a:pt x="38" y="24"/>
                  <a:pt x="38" y="24"/>
                </a:cubicBezTo>
                <a:lnTo>
                  <a:pt x="6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"/>
          <p:cNvPicPr preferRelativeResize="0">
            <a:picLocks/>
          </p:cNvPicPr>
          <p:nvPr>
            <p:custDataLst>
              <p:custData r:id="rId16"/>
            </p:custDataLst>
          </p:nvPr>
        </p:nvPicPr>
        <p:blipFill rotWithShape="1"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4" t="16800" r="28010" b="18093"/>
          <a:stretch/>
        </p:blipFill>
        <p:spPr>
          <a:xfrm>
            <a:off x="290116" y="1828403"/>
            <a:ext cx="235744" cy="359569"/>
          </a:xfrm>
          <a:prstGeom prst="rect">
            <a:avLst/>
          </a:prstGeom>
        </p:spPr>
      </p:pic>
      <p:sp>
        <p:nvSpPr>
          <p:cNvPr id="16" name="Freeform 93"/>
          <p:cNvSpPr>
            <a:spLocks/>
          </p:cNvSpPr>
          <p:nvPr>
            <p:custDataLst>
              <p:custData r:id="rId17"/>
              <p:custData r:id="rId18"/>
            </p:custDataLst>
          </p:nvPr>
        </p:nvSpPr>
        <p:spPr bwMode="black">
          <a:xfrm>
            <a:off x="1212259" y="1802112"/>
            <a:ext cx="286932" cy="281975"/>
          </a:xfrm>
          <a:custGeom>
            <a:avLst/>
            <a:gdLst>
              <a:gd name="T0" fmla="*/ 71 w 121"/>
              <a:gd name="T1" fmla="*/ 119 h 119"/>
              <a:gd name="T2" fmla="*/ 50 w 121"/>
              <a:gd name="T3" fmla="*/ 119 h 119"/>
              <a:gd name="T4" fmla="*/ 50 w 121"/>
              <a:gd name="T5" fmla="*/ 71 h 119"/>
              <a:gd name="T6" fmla="*/ 0 w 121"/>
              <a:gd name="T7" fmla="*/ 71 h 119"/>
              <a:gd name="T8" fmla="*/ 0 w 121"/>
              <a:gd name="T9" fmla="*/ 49 h 119"/>
              <a:gd name="T10" fmla="*/ 50 w 121"/>
              <a:gd name="T11" fmla="*/ 49 h 119"/>
              <a:gd name="T12" fmla="*/ 50 w 121"/>
              <a:gd name="T13" fmla="*/ 0 h 119"/>
              <a:gd name="T14" fmla="*/ 71 w 121"/>
              <a:gd name="T15" fmla="*/ 0 h 119"/>
              <a:gd name="T16" fmla="*/ 71 w 121"/>
              <a:gd name="T17" fmla="*/ 49 h 119"/>
              <a:gd name="T18" fmla="*/ 121 w 121"/>
              <a:gd name="T19" fmla="*/ 49 h 119"/>
              <a:gd name="T20" fmla="*/ 121 w 121"/>
              <a:gd name="T21" fmla="*/ 71 h 119"/>
              <a:gd name="T22" fmla="*/ 71 w 121"/>
              <a:gd name="T23" fmla="*/ 71 h 119"/>
              <a:gd name="T24" fmla="*/ 71 w 121"/>
              <a:gd name="T25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1" h="119">
                <a:moveTo>
                  <a:pt x="71" y="119"/>
                </a:moveTo>
                <a:lnTo>
                  <a:pt x="50" y="119"/>
                </a:lnTo>
                <a:lnTo>
                  <a:pt x="50" y="71"/>
                </a:lnTo>
                <a:lnTo>
                  <a:pt x="0" y="71"/>
                </a:lnTo>
                <a:lnTo>
                  <a:pt x="0" y="49"/>
                </a:lnTo>
                <a:lnTo>
                  <a:pt x="50" y="49"/>
                </a:lnTo>
                <a:lnTo>
                  <a:pt x="50" y="0"/>
                </a:lnTo>
                <a:lnTo>
                  <a:pt x="71" y="0"/>
                </a:lnTo>
                <a:lnTo>
                  <a:pt x="71" y="49"/>
                </a:lnTo>
                <a:lnTo>
                  <a:pt x="121" y="49"/>
                </a:lnTo>
                <a:lnTo>
                  <a:pt x="121" y="71"/>
                </a:lnTo>
                <a:lnTo>
                  <a:pt x="71" y="71"/>
                </a:lnTo>
                <a:lnTo>
                  <a:pt x="71" y="1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"/>
          <p:cNvPicPr preferRelativeResize="0">
            <a:picLocks/>
          </p:cNvPicPr>
          <p:nvPr>
            <p:custDataLst>
              <p:custData r:id="rId19"/>
            </p:custDataLst>
          </p:nvPr>
        </p:nvPicPr>
        <p:blipFill rotWithShape="1"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3" t="25355" r="21167" b="23492"/>
          <a:stretch/>
        </p:blipFill>
        <p:spPr>
          <a:xfrm>
            <a:off x="2300684" y="1778794"/>
            <a:ext cx="297658" cy="261937"/>
          </a:xfrm>
          <a:prstGeom prst="rect">
            <a:avLst/>
          </a:prstGeom>
        </p:spPr>
      </p:pic>
      <p:sp>
        <p:nvSpPr>
          <p:cNvPr id="18" name="Freeform 132"/>
          <p:cNvSpPr>
            <a:spLocks noEditPoints="1"/>
          </p:cNvSpPr>
          <p:nvPr>
            <p:custDataLst>
              <p:custData r:id="rId20"/>
              <p:custData r:id="rId21"/>
            </p:custDataLst>
          </p:nvPr>
        </p:nvSpPr>
        <p:spPr bwMode="black">
          <a:xfrm>
            <a:off x="3366298" y="1770835"/>
            <a:ext cx="192078" cy="312781"/>
          </a:xfrm>
          <a:custGeom>
            <a:avLst/>
            <a:gdLst>
              <a:gd name="T0" fmla="*/ 42 w 49"/>
              <a:gd name="T1" fmla="*/ 7 h 80"/>
              <a:gd name="T2" fmla="*/ 25 w 49"/>
              <a:gd name="T3" fmla="*/ 0 h 80"/>
              <a:gd name="T4" fmla="*/ 8 w 49"/>
              <a:gd name="T5" fmla="*/ 7 h 80"/>
              <a:gd name="T6" fmla="*/ 0 w 49"/>
              <a:gd name="T7" fmla="*/ 24 h 80"/>
              <a:gd name="T8" fmla="*/ 4 w 49"/>
              <a:gd name="T9" fmla="*/ 39 h 80"/>
              <a:gd name="T10" fmla="*/ 16 w 49"/>
              <a:gd name="T11" fmla="*/ 55 h 80"/>
              <a:gd name="T12" fmla="*/ 23 w 49"/>
              <a:gd name="T13" fmla="*/ 80 h 80"/>
              <a:gd name="T14" fmla="*/ 27 w 49"/>
              <a:gd name="T15" fmla="*/ 80 h 80"/>
              <a:gd name="T16" fmla="*/ 37 w 49"/>
              <a:gd name="T17" fmla="*/ 49 h 80"/>
              <a:gd name="T18" fmla="*/ 45 w 49"/>
              <a:gd name="T19" fmla="*/ 39 h 80"/>
              <a:gd name="T20" fmla="*/ 49 w 49"/>
              <a:gd name="T21" fmla="*/ 24 h 80"/>
              <a:gd name="T22" fmla="*/ 42 w 49"/>
              <a:gd name="T23" fmla="*/ 7 h 80"/>
              <a:gd name="T24" fmla="*/ 25 w 49"/>
              <a:gd name="T25" fmla="*/ 37 h 80"/>
              <a:gd name="T26" fmla="*/ 13 w 49"/>
              <a:gd name="T27" fmla="*/ 25 h 80"/>
              <a:gd name="T28" fmla="*/ 25 w 49"/>
              <a:gd name="T29" fmla="*/ 14 h 80"/>
              <a:gd name="T30" fmla="*/ 36 w 49"/>
              <a:gd name="T31" fmla="*/ 25 h 80"/>
              <a:gd name="T32" fmla="*/ 25 w 49"/>
              <a:gd name="T33" fmla="*/ 3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80">
                <a:moveTo>
                  <a:pt x="42" y="7"/>
                </a:moveTo>
                <a:cubicBezTo>
                  <a:pt x="37" y="3"/>
                  <a:pt x="31" y="0"/>
                  <a:pt x="25" y="0"/>
                </a:cubicBezTo>
                <a:cubicBezTo>
                  <a:pt x="18" y="0"/>
                  <a:pt x="12" y="3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0"/>
                  <a:pt x="2" y="35"/>
                  <a:pt x="4" y="39"/>
                </a:cubicBezTo>
                <a:cubicBezTo>
                  <a:pt x="8" y="45"/>
                  <a:pt x="12" y="49"/>
                  <a:pt x="16" y="55"/>
                </a:cubicBezTo>
                <a:cubicBezTo>
                  <a:pt x="20" y="61"/>
                  <a:pt x="23" y="68"/>
                  <a:pt x="23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64"/>
                  <a:pt x="32" y="56"/>
                  <a:pt x="37" y="49"/>
                </a:cubicBezTo>
                <a:cubicBezTo>
                  <a:pt x="40" y="46"/>
                  <a:pt x="43" y="43"/>
                  <a:pt x="45" y="39"/>
                </a:cubicBezTo>
                <a:cubicBezTo>
                  <a:pt x="48" y="35"/>
                  <a:pt x="49" y="30"/>
                  <a:pt x="49" y="24"/>
                </a:cubicBezTo>
                <a:cubicBezTo>
                  <a:pt x="49" y="18"/>
                  <a:pt x="46" y="12"/>
                  <a:pt x="42" y="7"/>
                </a:cubicBezTo>
                <a:close/>
                <a:moveTo>
                  <a:pt x="25" y="37"/>
                </a:moveTo>
                <a:cubicBezTo>
                  <a:pt x="18" y="37"/>
                  <a:pt x="13" y="31"/>
                  <a:pt x="13" y="25"/>
                </a:cubicBezTo>
                <a:cubicBezTo>
                  <a:pt x="13" y="19"/>
                  <a:pt x="18" y="14"/>
                  <a:pt x="25" y="14"/>
                </a:cubicBezTo>
                <a:cubicBezTo>
                  <a:pt x="31" y="14"/>
                  <a:pt x="36" y="19"/>
                  <a:pt x="36" y="25"/>
                </a:cubicBezTo>
                <a:cubicBezTo>
                  <a:pt x="36" y="31"/>
                  <a:pt x="31" y="37"/>
                  <a:pt x="25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1"/>
          <p:cNvSpPr/>
          <p:nvPr>
            <p:custDataLst>
              <p:custData r:id="rId22"/>
              <p:custData r:id="rId23"/>
            </p:custDataLst>
          </p:nvPr>
        </p:nvSpPr>
        <p:spPr>
          <a:xfrm>
            <a:off x="4543452" y="1685952"/>
            <a:ext cx="415871" cy="415871"/>
          </a:xfrm>
          <a:prstGeom prst="ellipse">
            <a:avLst/>
          </a:prstGeom>
          <a:noFill/>
          <a:ln w="38100">
            <a:solidFill>
              <a:srgbClr val="1A1A1A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"/>
          <p:cNvPicPr preferRelativeResize="0">
            <a:picLocks/>
          </p:cNvPicPr>
          <p:nvPr>
            <p:custDataLst>
              <p:custData r:id="rId24"/>
            </p:custDataLst>
          </p:nvPr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6" y="2608386"/>
            <a:ext cx="251033" cy="269628"/>
          </a:xfrm>
          <a:prstGeom prst="rect">
            <a:avLst/>
          </a:prstGeom>
        </p:spPr>
      </p:pic>
      <p:sp>
        <p:nvSpPr>
          <p:cNvPr id="21" name="Freeform 92"/>
          <p:cNvSpPr>
            <a:spLocks noEditPoints="1"/>
          </p:cNvSpPr>
          <p:nvPr>
            <p:custDataLst>
              <p:custData r:id="rId25"/>
              <p:custData r:id="rId26"/>
            </p:custDataLst>
          </p:nvPr>
        </p:nvSpPr>
        <p:spPr bwMode="black">
          <a:xfrm>
            <a:off x="1146572" y="2548972"/>
            <a:ext cx="189706" cy="258281"/>
          </a:xfrm>
          <a:custGeom>
            <a:avLst/>
            <a:gdLst>
              <a:gd name="T0" fmla="*/ 15 w 48"/>
              <a:gd name="T1" fmla="*/ 11 h 66"/>
              <a:gd name="T2" fmla="*/ 24 w 48"/>
              <a:gd name="T3" fmla="*/ 9 h 66"/>
              <a:gd name="T4" fmla="*/ 33 w 48"/>
              <a:gd name="T5" fmla="*/ 11 h 66"/>
              <a:gd name="T6" fmla="*/ 35 w 48"/>
              <a:gd name="T7" fmla="*/ 23 h 66"/>
              <a:gd name="T8" fmla="*/ 35 w 48"/>
              <a:gd name="T9" fmla="*/ 25 h 66"/>
              <a:gd name="T10" fmla="*/ 35 w 48"/>
              <a:gd name="T11" fmla="*/ 27 h 66"/>
              <a:gd name="T12" fmla="*/ 14 w 48"/>
              <a:gd name="T13" fmla="*/ 27 h 66"/>
              <a:gd name="T14" fmla="*/ 14 w 48"/>
              <a:gd name="T15" fmla="*/ 25 h 66"/>
              <a:gd name="T16" fmla="*/ 14 w 48"/>
              <a:gd name="T17" fmla="*/ 22 h 66"/>
              <a:gd name="T18" fmla="*/ 15 w 48"/>
              <a:gd name="T19" fmla="*/ 11 h 66"/>
              <a:gd name="T20" fmla="*/ 44 w 48"/>
              <a:gd name="T21" fmla="*/ 28 h 66"/>
              <a:gd name="T22" fmla="*/ 44 w 48"/>
              <a:gd name="T23" fmla="*/ 25 h 66"/>
              <a:gd name="T24" fmla="*/ 44 w 48"/>
              <a:gd name="T25" fmla="*/ 23 h 66"/>
              <a:gd name="T26" fmla="*/ 39 w 48"/>
              <a:gd name="T27" fmla="*/ 5 h 66"/>
              <a:gd name="T28" fmla="*/ 24 w 48"/>
              <a:gd name="T29" fmla="*/ 0 h 66"/>
              <a:gd name="T30" fmla="*/ 9 w 48"/>
              <a:gd name="T31" fmla="*/ 5 h 66"/>
              <a:gd name="T32" fmla="*/ 5 w 48"/>
              <a:gd name="T33" fmla="*/ 22 h 66"/>
              <a:gd name="T34" fmla="*/ 5 w 48"/>
              <a:gd name="T35" fmla="*/ 25 h 66"/>
              <a:gd name="T36" fmla="*/ 5 w 48"/>
              <a:gd name="T37" fmla="*/ 27 h 66"/>
              <a:gd name="T38" fmla="*/ 0 w 48"/>
              <a:gd name="T39" fmla="*/ 32 h 66"/>
              <a:gd name="T40" fmla="*/ 0 w 48"/>
              <a:gd name="T41" fmla="*/ 62 h 66"/>
              <a:gd name="T42" fmla="*/ 5 w 48"/>
              <a:gd name="T43" fmla="*/ 66 h 66"/>
              <a:gd name="T44" fmla="*/ 43 w 48"/>
              <a:gd name="T45" fmla="*/ 66 h 66"/>
              <a:gd name="T46" fmla="*/ 48 w 48"/>
              <a:gd name="T47" fmla="*/ 62 h 66"/>
              <a:gd name="T48" fmla="*/ 48 w 48"/>
              <a:gd name="T49" fmla="*/ 32 h 66"/>
              <a:gd name="T50" fmla="*/ 44 w 48"/>
              <a:gd name="T51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66">
                <a:moveTo>
                  <a:pt x="15" y="11"/>
                </a:moveTo>
                <a:cubicBezTo>
                  <a:pt x="17" y="10"/>
                  <a:pt x="20" y="9"/>
                  <a:pt x="24" y="9"/>
                </a:cubicBezTo>
                <a:cubicBezTo>
                  <a:pt x="29" y="9"/>
                  <a:pt x="32" y="10"/>
                  <a:pt x="33" y="11"/>
                </a:cubicBezTo>
                <a:cubicBezTo>
                  <a:pt x="35" y="13"/>
                  <a:pt x="35" y="18"/>
                  <a:pt x="35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5" y="27"/>
                  <a:pt x="35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6"/>
                  <a:pt x="14" y="25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7"/>
                  <a:pt x="14" y="13"/>
                  <a:pt x="15" y="11"/>
                </a:cubicBezTo>
                <a:moveTo>
                  <a:pt x="44" y="28"/>
                </a:moveTo>
                <a:cubicBezTo>
                  <a:pt x="44" y="27"/>
                  <a:pt x="44" y="26"/>
                  <a:pt x="44" y="25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16"/>
                  <a:pt x="44" y="10"/>
                  <a:pt x="39" y="5"/>
                </a:cubicBezTo>
                <a:cubicBezTo>
                  <a:pt x="36" y="2"/>
                  <a:pt x="31" y="0"/>
                  <a:pt x="24" y="0"/>
                </a:cubicBezTo>
                <a:cubicBezTo>
                  <a:pt x="17" y="0"/>
                  <a:pt x="12" y="2"/>
                  <a:pt x="9" y="5"/>
                </a:cubicBezTo>
                <a:cubicBezTo>
                  <a:pt x="5" y="9"/>
                  <a:pt x="5" y="16"/>
                  <a:pt x="5" y="22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7"/>
                  <a:pt x="5" y="27"/>
                </a:cubicBezTo>
                <a:cubicBezTo>
                  <a:pt x="2" y="28"/>
                  <a:pt x="0" y="30"/>
                  <a:pt x="0" y="3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6"/>
                  <a:pt x="5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6" y="66"/>
                  <a:pt x="48" y="64"/>
                  <a:pt x="48" y="6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1"/>
          <p:cNvPicPr preferRelativeResize="0">
            <a:picLocks/>
          </p:cNvPicPr>
          <p:nvPr>
            <p:custDataLst>
              <p:custData r:id="rId27"/>
            </p:custDataLst>
          </p:nvPr>
        </p:nvPicPr>
        <p:blipFill rotWithShape="1"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2" t="17573" r="20424" b="30401"/>
          <a:stretch/>
        </p:blipFill>
        <p:spPr>
          <a:xfrm>
            <a:off x="2173685" y="2455068"/>
            <a:ext cx="354806" cy="347664"/>
          </a:xfrm>
          <a:prstGeom prst="rect">
            <a:avLst/>
          </a:prstGeom>
        </p:spPr>
      </p:pic>
      <p:pic>
        <p:nvPicPr>
          <p:cNvPr id="23" name="Picture 1"/>
          <p:cNvPicPr preferRelativeResize="0">
            <a:picLocks/>
          </p:cNvPicPr>
          <p:nvPr>
            <p:custDataLst>
              <p:custData r:id="rId28"/>
            </p:custDataLst>
          </p:nvPr>
        </p:nvPicPr>
        <p:blipFill rotWithShape="1"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21068" r="22017" b="23439"/>
          <a:stretch/>
        </p:blipFill>
        <p:spPr>
          <a:xfrm>
            <a:off x="3355975" y="2538809"/>
            <a:ext cx="276225" cy="278607"/>
          </a:xfrm>
          <a:prstGeom prst="rect">
            <a:avLst/>
          </a:prstGeom>
        </p:spPr>
      </p:pic>
      <p:sp>
        <p:nvSpPr>
          <p:cNvPr id="24" name="Freeform 114"/>
          <p:cNvSpPr>
            <a:spLocks noEditPoints="1"/>
          </p:cNvSpPr>
          <p:nvPr>
            <p:custDataLst>
              <p:custData r:id="rId29"/>
              <p:custData r:id="rId30"/>
            </p:custDataLst>
          </p:nvPr>
        </p:nvSpPr>
        <p:spPr bwMode="black">
          <a:xfrm>
            <a:off x="4490065" y="2676304"/>
            <a:ext cx="294044" cy="232218"/>
          </a:xfrm>
          <a:custGeom>
            <a:avLst/>
            <a:gdLst>
              <a:gd name="T0" fmla="*/ 22 w 75"/>
              <a:gd name="T1" fmla="*/ 22 h 59"/>
              <a:gd name="T2" fmla="*/ 33 w 75"/>
              <a:gd name="T3" fmla="*/ 11 h 59"/>
              <a:gd name="T4" fmla="*/ 22 w 75"/>
              <a:gd name="T5" fmla="*/ 0 h 59"/>
              <a:gd name="T6" fmla="*/ 11 w 75"/>
              <a:gd name="T7" fmla="*/ 11 h 59"/>
              <a:gd name="T8" fmla="*/ 22 w 75"/>
              <a:gd name="T9" fmla="*/ 22 h 59"/>
              <a:gd name="T10" fmla="*/ 45 w 75"/>
              <a:gd name="T11" fmla="*/ 22 h 59"/>
              <a:gd name="T12" fmla="*/ 56 w 75"/>
              <a:gd name="T13" fmla="*/ 11 h 59"/>
              <a:gd name="T14" fmla="*/ 45 w 75"/>
              <a:gd name="T15" fmla="*/ 0 h 59"/>
              <a:gd name="T16" fmla="*/ 34 w 75"/>
              <a:gd name="T17" fmla="*/ 11 h 59"/>
              <a:gd name="T18" fmla="*/ 45 w 75"/>
              <a:gd name="T19" fmla="*/ 22 h 59"/>
              <a:gd name="T20" fmla="*/ 3 w 75"/>
              <a:gd name="T21" fmla="*/ 25 h 59"/>
              <a:gd name="T22" fmla="*/ 0 w 75"/>
              <a:gd name="T23" fmla="*/ 27 h 59"/>
              <a:gd name="T24" fmla="*/ 0 w 75"/>
              <a:gd name="T25" fmla="*/ 38 h 59"/>
              <a:gd name="T26" fmla="*/ 3 w 75"/>
              <a:gd name="T27" fmla="*/ 41 h 59"/>
              <a:gd name="T28" fmla="*/ 5 w 75"/>
              <a:gd name="T29" fmla="*/ 38 h 59"/>
              <a:gd name="T30" fmla="*/ 5 w 75"/>
              <a:gd name="T31" fmla="*/ 27 h 59"/>
              <a:gd name="T32" fmla="*/ 3 w 75"/>
              <a:gd name="T33" fmla="*/ 25 h 59"/>
              <a:gd name="T34" fmla="*/ 75 w 75"/>
              <a:gd name="T35" fmla="*/ 23 h 59"/>
              <a:gd name="T36" fmla="*/ 75 w 75"/>
              <a:gd name="T37" fmla="*/ 56 h 59"/>
              <a:gd name="T38" fmla="*/ 73 w 75"/>
              <a:gd name="T39" fmla="*/ 57 h 59"/>
              <a:gd name="T40" fmla="*/ 65 w 75"/>
              <a:gd name="T41" fmla="*/ 51 h 59"/>
              <a:gd name="T42" fmla="*/ 64 w 75"/>
              <a:gd name="T43" fmla="*/ 49 h 59"/>
              <a:gd name="T44" fmla="*/ 60 w 75"/>
              <a:gd name="T45" fmla="*/ 49 h 59"/>
              <a:gd name="T46" fmla="*/ 60 w 75"/>
              <a:gd name="T47" fmla="*/ 56 h 59"/>
              <a:gd name="T48" fmla="*/ 57 w 75"/>
              <a:gd name="T49" fmla="*/ 59 h 59"/>
              <a:gd name="T50" fmla="*/ 11 w 75"/>
              <a:gd name="T51" fmla="*/ 59 h 59"/>
              <a:gd name="T52" fmla="*/ 8 w 75"/>
              <a:gd name="T53" fmla="*/ 55 h 59"/>
              <a:gd name="T54" fmla="*/ 8 w 75"/>
              <a:gd name="T55" fmla="*/ 27 h 59"/>
              <a:gd name="T56" fmla="*/ 11 w 75"/>
              <a:gd name="T57" fmla="*/ 23 h 59"/>
              <a:gd name="T58" fmla="*/ 57 w 75"/>
              <a:gd name="T59" fmla="*/ 23 h 59"/>
              <a:gd name="T60" fmla="*/ 60 w 75"/>
              <a:gd name="T61" fmla="*/ 27 h 59"/>
              <a:gd name="T62" fmla="*/ 60 w 75"/>
              <a:gd name="T63" fmla="*/ 30 h 59"/>
              <a:gd name="T64" fmla="*/ 64 w 75"/>
              <a:gd name="T65" fmla="*/ 30 h 59"/>
              <a:gd name="T66" fmla="*/ 65 w 75"/>
              <a:gd name="T67" fmla="*/ 29 h 59"/>
              <a:gd name="T68" fmla="*/ 73 w 75"/>
              <a:gd name="T69" fmla="*/ 22 h 59"/>
              <a:gd name="T70" fmla="*/ 75 w 75"/>
              <a:gd name="T71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5" h="59">
                <a:moveTo>
                  <a:pt x="22" y="22"/>
                </a:moveTo>
                <a:cubicBezTo>
                  <a:pt x="28" y="22"/>
                  <a:pt x="33" y="17"/>
                  <a:pt x="33" y="11"/>
                </a:cubicBezTo>
                <a:cubicBezTo>
                  <a:pt x="33" y="5"/>
                  <a:pt x="28" y="0"/>
                  <a:pt x="22" y="0"/>
                </a:cubicBezTo>
                <a:cubicBezTo>
                  <a:pt x="16" y="0"/>
                  <a:pt x="11" y="5"/>
                  <a:pt x="11" y="11"/>
                </a:cubicBezTo>
                <a:cubicBezTo>
                  <a:pt x="11" y="17"/>
                  <a:pt x="16" y="22"/>
                  <a:pt x="22" y="22"/>
                </a:cubicBezTo>
                <a:moveTo>
                  <a:pt x="45" y="22"/>
                </a:moveTo>
                <a:cubicBezTo>
                  <a:pt x="51" y="22"/>
                  <a:pt x="56" y="17"/>
                  <a:pt x="56" y="11"/>
                </a:cubicBezTo>
                <a:cubicBezTo>
                  <a:pt x="56" y="5"/>
                  <a:pt x="51" y="0"/>
                  <a:pt x="45" y="0"/>
                </a:cubicBezTo>
                <a:cubicBezTo>
                  <a:pt x="39" y="0"/>
                  <a:pt x="34" y="5"/>
                  <a:pt x="34" y="11"/>
                </a:cubicBezTo>
                <a:cubicBezTo>
                  <a:pt x="34" y="17"/>
                  <a:pt x="39" y="22"/>
                  <a:pt x="45" y="22"/>
                </a:cubicBezTo>
                <a:moveTo>
                  <a:pt x="3" y="25"/>
                </a:moveTo>
                <a:cubicBezTo>
                  <a:pt x="1" y="25"/>
                  <a:pt x="0" y="26"/>
                  <a:pt x="0" y="2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1"/>
                  <a:pt x="3" y="41"/>
                </a:cubicBezTo>
                <a:cubicBezTo>
                  <a:pt x="4" y="41"/>
                  <a:pt x="5" y="39"/>
                  <a:pt x="5" y="3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6"/>
                  <a:pt x="4" y="25"/>
                  <a:pt x="3" y="25"/>
                </a:cubicBezTo>
                <a:moveTo>
                  <a:pt x="75" y="23"/>
                </a:moveTo>
                <a:cubicBezTo>
                  <a:pt x="75" y="56"/>
                  <a:pt x="75" y="56"/>
                  <a:pt x="75" y="56"/>
                </a:cubicBezTo>
                <a:cubicBezTo>
                  <a:pt x="75" y="58"/>
                  <a:pt x="74" y="58"/>
                  <a:pt x="73" y="57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0"/>
                  <a:pt x="64" y="50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8"/>
                  <a:pt x="59" y="59"/>
                  <a:pt x="57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59"/>
                  <a:pt x="8" y="57"/>
                  <a:pt x="8" y="5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5"/>
                  <a:pt x="9" y="23"/>
                  <a:pt x="11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9" y="23"/>
                  <a:pt x="60" y="25"/>
                  <a:pt x="60" y="27"/>
                </a:cubicBezTo>
                <a:cubicBezTo>
                  <a:pt x="60" y="30"/>
                  <a:pt x="60" y="30"/>
                  <a:pt x="60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29"/>
                  <a:pt x="65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1"/>
                  <a:pt x="75" y="21"/>
                  <a:pt x="75" y="23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" name="Picture 1"/>
          <p:cNvPicPr preferRelativeResize="0">
            <a:picLocks/>
          </p:cNvPicPr>
          <p:nvPr>
            <p:custDataLst>
              <p:custData r:id="rId31"/>
            </p:custDataLst>
          </p:nvPr>
        </p:nvPicPr>
        <p:blipFill rotWithShape="1"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4" t="22836" r="22405" b="22836"/>
          <a:stretch/>
        </p:blipFill>
        <p:spPr>
          <a:xfrm>
            <a:off x="189309" y="3344068"/>
            <a:ext cx="307181" cy="300038"/>
          </a:xfrm>
          <a:prstGeom prst="rect">
            <a:avLst/>
          </a:prstGeom>
        </p:spPr>
      </p:pic>
      <p:sp>
        <p:nvSpPr>
          <p:cNvPr id="26" name="Freeform 91"/>
          <p:cNvSpPr>
            <a:spLocks/>
          </p:cNvSpPr>
          <p:nvPr>
            <p:custDataLst>
              <p:custData r:id="rId32"/>
              <p:custData r:id="rId33"/>
            </p:custDataLst>
          </p:nvPr>
        </p:nvSpPr>
        <p:spPr bwMode="black">
          <a:xfrm>
            <a:off x="1299291" y="3399778"/>
            <a:ext cx="341468" cy="220369"/>
          </a:xfrm>
          <a:custGeom>
            <a:avLst/>
            <a:gdLst>
              <a:gd name="T0" fmla="*/ 69 w 87"/>
              <a:gd name="T1" fmla="*/ 7 h 56"/>
              <a:gd name="T2" fmla="*/ 43 w 87"/>
              <a:gd name="T3" fmla="*/ 13 h 56"/>
              <a:gd name="T4" fmla="*/ 17 w 87"/>
              <a:gd name="T5" fmla="*/ 7 h 56"/>
              <a:gd name="T6" fmla="*/ 43 w 87"/>
              <a:gd name="T7" fmla="*/ 55 h 56"/>
              <a:gd name="T8" fmla="*/ 43 w 87"/>
              <a:gd name="T9" fmla="*/ 56 h 56"/>
              <a:gd name="T10" fmla="*/ 43 w 87"/>
              <a:gd name="T11" fmla="*/ 55 h 56"/>
              <a:gd name="T12" fmla="*/ 43 w 87"/>
              <a:gd name="T13" fmla="*/ 56 h 56"/>
              <a:gd name="T14" fmla="*/ 43 w 87"/>
              <a:gd name="T15" fmla="*/ 55 h 56"/>
              <a:gd name="T16" fmla="*/ 69 w 87"/>
              <a:gd name="T17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56">
                <a:moveTo>
                  <a:pt x="69" y="7"/>
                </a:moveTo>
                <a:cubicBezTo>
                  <a:pt x="63" y="0"/>
                  <a:pt x="51" y="3"/>
                  <a:pt x="43" y="13"/>
                </a:cubicBezTo>
                <a:cubicBezTo>
                  <a:pt x="34" y="2"/>
                  <a:pt x="23" y="0"/>
                  <a:pt x="17" y="7"/>
                </a:cubicBezTo>
                <a:cubicBezTo>
                  <a:pt x="0" y="25"/>
                  <a:pt x="36" y="52"/>
                  <a:pt x="43" y="55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50" y="52"/>
                  <a:pt x="87" y="25"/>
                  <a:pt x="69" y="7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" name="Picture 1"/>
          <p:cNvPicPr preferRelativeResize="0">
            <a:picLocks/>
          </p:cNvPicPr>
          <p:nvPr>
            <p:custDataLst>
              <p:custData r:id="rId34"/>
            </p:custDataLst>
          </p:nvPr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13" y="3339610"/>
            <a:ext cx="337500" cy="245455"/>
          </a:xfrm>
          <a:prstGeom prst="rect">
            <a:avLst/>
          </a:prstGeom>
        </p:spPr>
      </p:pic>
      <p:sp>
        <p:nvSpPr>
          <p:cNvPr id="28" name="Freeform 115"/>
          <p:cNvSpPr>
            <a:spLocks noEditPoints="1"/>
          </p:cNvSpPr>
          <p:nvPr>
            <p:custDataLst>
              <p:custData r:id="rId35"/>
              <p:custData r:id="rId36"/>
            </p:custDataLst>
          </p:nvPr>
        </p:nvSpPr>
        <p:spPr bwMode="black">
          <a:xfrm>
            <a:off x="3231118" y="3265337"/>
            <a:ext cx="265588" cy="260651"/>
          </a:xfrm>
          <a:custGeom>
            <a:avLst/>
            <a:gdLst>
              <a:gd name="T0" fmla="*/ 63 w 68"/>
              <a:gd name="T1" fmla="*/ 12 h 66"/>
              <a:gd name="T2" fmla="*/ 48 w 68"/>
              <a:gd name="T3" fmla="*/ 1 h 66"/>
              <a:gd name="T4" fmla="*/ 42 w 68"/>
              <a:gd name="T5" fmla="*/ 0 h 66"/>
              <a:gd name="T6" fmla="*/ 18 w 68"/>
              <a:gd name="T7" fmla="*/ 19 h 66"/>
              <a:gd name="T8" fmla="*/ 21 w 68"/>
              <a:gd name="T9" fmla="*/ 37 h 66"/>
              <a:gd name="T10" fmla="*/ 2 w 68"/>
              <a:gd name="T11" fmla="*/ 56 h 66"/>
              <a:gd name="T12" fmla="*/ 2 w 68"/>
              <a:gd name="T13" fmla="*/ 65 h 66"/>
              <a:gd name="T14" fmla="*/ 7 w 68"/>
              <a:gd name="T15" fmla="*/ 66 h 66"/>
              <a:gd name="T16" fmla="*/ 11 w 68"/>
              <a:gd name="T17" fmla="*/ 65 h 66"/>
              <a:gd name="T18" fmla="*/ 30 w 68"/>
              <a:gd name="T19" fmla="*/ 46 h 66"/>
              <a:gd name="T20" fmla="*/ 36 w 68"/>
              <a:gd name="T21" fmla="*/ 49 h 66"/>
              <a:gd name="T22" fmla="*/ 42 w 68"/>
              <a:gd name="T23" fmla="*/ 50 h 66"/>
              <a:gd name="T24" fmla="*/ 66 w 68"/>
              <a:gd name="T25" fmla="*/ 31 h 66"/>
              <a:gd name="T26" fmla="*/ 63 w 68"/>
              <a:gd name="T27" fmla="*/ 12 h 66"/>
              <a:gd name="T28" fmla="*/ 59 w 68"/>
              <a:gd name="T29" fmla="*/ 29 h 66"/>
              <a:gd name="T30" fmla="*/ 42 w 68"/>
              <a:gd name="T31" fmla="*/ 42 h 66"/>
              <a:gd name="T32" fmla="*/ 38 w 68"/>
              <a:gd name="T33" fmla="*/ 42 h 66"/>
              <a:gd name="T34" fmla="*/ 26 w 68"/>
              <a:gd name="T35" fmla="*/ 21 h 66"/>
              <a:gd name="T36" fmla="*/ 42 w 68"/>
              <a:gd name="T37" fmla="*/ 8 h 66"/>
              <a:gd name="T38" fmla="*/ 46 w 68"/>
              <a:gd name="T39" fmla="*/ 8 h 66"/>
              <a:gd name="T40" fmla="*/ 57 w 68"/>
              <a:gd name="T41" fmla="*/ 16 h 66"/>
              <a:gd name="T42" fmla="*/ 59 w 68"/>
              <a:gd name="T43" fmla="*/ 2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8" h="66">
                <a:moveTo>
                  <a:pt x="63" y="12"/>
                </a:moveTo>
                <a:cubicBezTo>
                  <a:pt x="60" y="6"/>
                  <a:pt x="55" y="2"/>
                  <a:pt x="48" y="1"/>
                </a:cubicBezTo>
                <a:cubicBezTo>
                  <a:pt x="46" y="0"/>
                  <a:pt x="44" y="0"/>
                  <a:pt x="42" y="0"/>
                </a:cubicBezTo>
                <a:cubicBezTo>
                  <a:pt x="31" y="0"/>
                  <a:pt x="21" y="8"/>
                  <a:pt x="18" y="19"/>
                </a:cubicBezTo>
                <a:cubicBezTo>
                  <a:pt x="17" y="25"/>
                  <a:pt x="18" y="32"/>
                  <a:pt x="21" y="37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2"/>
                  <a:pt x="2" y="65"/>
                </a:cubicBezTo>
                <a:cubicBezTo>
                  <a:pt x="4" y="66"/>
                  <a:pt x="5" y="66"/>
                  <a:pt x="7" y="66"/>
                </a:cubicBezTo>
                <a:cubicBezTo>
                  <a:pt x="8" y="66"/>
                  <a:pt x="10" y="66"/>
                  <a:pt x="11" y="65"/>
                </a:cubicBezTo>
                <a:cubicBezTo>
                  <a:pt x="30" y="46"/>
                  <a:pt x="30" y="46"/>
                  <a:pt x="30" y="46"/>
                </a:cubicBezTo>
                <a:cubicBezTo>
                  <a:pt x="32" y="47"/>
                  <a:pt x="34" y="48"/>
                  <a:pt x="36" y="49"/>
                </a:cubicBezTo>
                <a:cubicBezTo>
                  <a:pt x="38" y="49"/>
                  <a:pt x="40" y="50"/>
                  <a:pt x="42" y="50"/>
                </a:cubicBezTo>
                <a:cubicBezTo>
                  <a:pt x="54" y="50"/>
                  <a:pt x="64" y="42"/>
                  <a:pt x="66" y="31"/>
                </a:cubicBezTo>
                <a:cubicBezTo>
                  <a:pt x="68" y="24"/>
                  <a:pt x="67" y="18"/>
                  <a:pt x="63" y="12"/>
                </a:cubicBezTo>
                <a:close/>
                <a:moveTo>
                  <a:pt x="59" y="29"/>
                </a:moveTo>
                <a:cubicBezTo>
                  <a:pt x="57" y="37"/>
                  <a:pt x="50" y="42"/>
                  <a:pt x="42" y="42"/>
                </a:cubicBezTo>
                <a:cubicBezTo>
                  <a:pt x="41" y="42"/>
                  <a:pt x="40" y="42"/>
                  <a:pt x="38" y="42"/>
                </a:cubicBezTo>
                <a:cubicBezTo>
                  <a:pt x="29" y="39"/>
                  <a:pt x="23" y="30"/>
                  <a:pt x="26" y="21"/>
                </a:cubicBezTo>
                <a:cubicBezTo>
                  <a:pt x="28" y="13"/>
                  <a:pt x="34" y="8"/>
                  <a:pt x="42" y="8"/>
                </a:cubicBezTo>
                <a:cubicBezTo>
                  <a:pt x="44" y="8"/>
                  <a:pt x="45" y="8"/>
                  <a:pt x="46" y="8"/>
                </a:cubicBezTo>
                <a:cubicBezTo>
                  <a:pt x="51" y="9"/>
                  <a:pt x="55" y="12"/>
                  <a:pt x="57" y="16"/>
                </a:cubicBezTo>
                <a:cubicBezTo>
                  <a:pt x="59" y="20"/>
                  <a:pt x="60" y="25"/>
                  <a:pt x="59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1"/>
          <p:cNvPicPr preferRelativeResize="0">
            <a:picLocks/>
          </p:cNvPicPr>
          <p:nvPr>
            <p:custDataLst>
              <p:custData r:id="rId37"/>
            </p:custDataLst>
          </p:nvPr>
        </p:nvPicPr>
        <p:blipFill rotWithShape="1"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6" t="19645" r="20594" b="25811"/>
          <a:stretch/>
        </p:blipFill>
        <p:spPr>
          <a:xfrm>
            <a:off x="4412059" y="3357165"/>
            <a:ext cx="288132" cy="273845"/>
          </a:xfrm>
          <a:prstGeom prst="rect">
            <a:avLst/>
          </a:prstGeom>
        </p:spPr>
      </p:pic>
      <p:pic>
        <p:nvPicPr>
          <p:cNvPr id="30" name="Picture 1"/>
          <p:cNvPicPr preferRelativeResize="0">
            <a:picLocks/>
          </p:cNvPicPr>
          <p:nvPr>
            <p:custDataLst>
              <p:custData r:id="rId38"/>
            </p:custDataLst>
          </p:nvPr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2" y="4089475"/>
            <a:ext cx="213750" cy="247500"/>
          </a:xfrm>
          <a:prstGeom prst="rect">
            <a:avLst/>
          </a:prstGeom>
        </p:spPr>
      </p:pic>
      <p:pic>
        <p:nvPicPr>
          <p:cNvPr id="31" name="Picture 1"/>
          <p:cNvPicPr preferRelativeResize="0">
            <a:picLocks/>
          </p:cNvPicPr>
          <p:nvPr>
            <p:custDataLst>
              <p:custData r:id="rId39"/>
            </p:custDataLst>
          </p:nvPr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8" t="26761" r="16800" b="27233"/>
          <a:stretch/>
        </p:blipFill>
        <p:spPr>
          <a:xfrm>
            <a:off x="1150541" y="4064397"/>
            <a:ext cx="311944" cy="230981"/>
          </a:xfrm>
          <a:prstGeom prst="rect">
            <a:avLst/>
          </a:prstGeom>
        </p:spPr>
      </p:pic>
      <p:sp>
        <p:nvSpPr>
          <p:cNvPr id="32" name="Freeform 128"/>
          <p:cNvSpPr>
            <a:spLocks noEditPoints="1"/>
          </p:cNvSpPr>
          <p:nvPr>
            <p:custDataLst>
              <p:custData r:id="rId40"/>
              <p:custData r:id="rId41"/>
            </p:custDataLst>
          </p:nvPr>
        </p:nvSpPr>
        <p:spPr bwMode="black">
          <a:xfrm>
            <a:off x="2326665" y="4073732"/>
            <a:ext cx="277445" cy="24406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22"/>
          <p:cNvSpPr>
            <a:spLocks/>
          </p:cNvSpPr>
          <p:nvPr>
            <p:custDataLst>
              <p:custData r:id="rId42"/>
              <p:custData r:id="rId43"/>
            </p:custDataLst>
          </p:nvPr>
        </p:nvSpPr>
        <p:spPr bwMode="black">
          <a:xfrm>
            <a:off x="3242251" y="4090481"/>
            <a:ext cx="275073" cy="277237"/>
          </a:xfrm>
          <a:custGeom>
            <a:avLst/>
            <a:gdLst>
              <a:gd name="T0" fmla="*/ 61 w 70"/>
              <a:gd name="T1" fmla="*/ 11 h 71"/>
              <a:gd name="T2" fmla="*/ 60 w 70"/>
              <a:gd name="T3" fmla="*/ 11 h 71"/>
              <a:gd name="T4" fmla="*/ 53 w 70"/>
              <a:gd name="T5" fmla="*/ 18 h 71"/>
              <a:gd name="T6" fmla="*/ 53 w 70"/>
              <a:gd name="T7" fmla="*/ 19 h 71"/>
              <a:gd name="T8" fmla="*/ 53 w 70"/>
              <a:gd name="T9" fmla="*/ 19 h 71"/>
              <a:gd name="T10" fmla="*/ 60 w 70"/>
              <a:gd name="T11" fmla="*/ 35 h 71"/>
              <a:gd name="T12" fmla="*/ 35 w 70"/>
              <a:gd name="T13" fmla="*/ 60 h 71"/>
              <a:gd name="T14" fmla="*/ 10 w 70"/>
              <a:gd name="T15" fmla="*/ 36 h 71"/>
              <a:gd name="T16" fmla="*/ 16 w 70"/>
              <a:gd name="T17" fmla="*/ 21 h 71"/>
              <a:gd name="T18" fmla="*/ 18 w 70"/>
              <a:gd name="T19" fmla="*/ 18 h 71"/>
              <a:gd name="T20" fmla="*/ 25 w 70"/>
              <a:gd name="T21" fmla="*/ 26 h 71"/>
              <a:gd name="T22" fmla="*/ 30 w 70"/>
              <a:gd name="T23" fmla="*/ 0 h 71"/>
              <a:gd name="T24" fmla="*/ 4 w 70"/>
              <a:gd name="T25" fmla="*/ 2 h 71"/>
              <a:gd name="T26" fmla="*/ 11 w 70"/>
              <a:gd name="T27" fmla="*/ 10 h 71"/>
              <a:gd name="T28" fmla="*/ 9 w 70"/>
              <a:gd name="T29" fmla="*/ 12 h 71"/>
              <a:gd name="T30" fmla="*/ 0 w 70"/>
              <a:gd name="T31" fmla="*/ 36 h 71"/>
              <a:gd name="T32" fmla="*/ 35 w 70"/>
              <a:gd name="T33" fmla="*/ 71 h 71"/>
              <a:gd name="T34" fmla="*/ 35 w 70"/>
              <a:gd name="T35" fmla="*/ 71 h 71"/>
              <a:gd name="T36" fmla="*/ 70 w 70"/>
              <a:gd name="T37" fmla="*/ 35 h 71"/>
              <a:gd name="T38" fmla="*/ 61 w 70"/>
              <a:gd name="T39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71">
                <a:moveTo>
                  <a:pt x="61" y="11"/>
                </a:moveTo>
                <a:cubicBezTo>
                  <a:pt x="60" y="11"/>
                  <a:pt x="60" y="11"/>
                  <a:pt x="60" y="11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7" y="23"/>
                  <a:pt x="60" y="29"/>
                  <a:pt x="60" y="35"/>
                </a:cubicBezTo>
                <a:cubicBezTo>
                  <a:pt x="60" y="49"/>
                  <a:pt x="49" y="60"/>
                  <a:pt x="35" y="60"/>
                </a:cubicBezTo>
                <a:cubicBezTo>
                  <a:pt x="22" y="60"/>
                  <a:pt x="11" y="49"/>
                  <a:pt x="10" y="36"/>
                </a:cubicBezTo>
                <a:cubicBezTo>
                  <a:pt x="10" y="30"/>
                  <a:pt x="12" y="25"/>
                  <a:pt x="16" y="21"/>
                </a:cubicBezTo>
                <a:cubicBezTo>
                  <a:pt x="18" y="18"/>
                  <a:pt x="18" y="18"/>
                  <a:pt x="18" y="18"/>
                </a:cubicBezTo>
                <a:cubicBezTo>
                  <a:pt x="25" y="26"/>
                  <a:pt x="25" y="26"/>
                  <a:pt x="25" y="26"/>
                </a:cubicBezTo>
                <a:cubicBezTo>
                  <a:pt x="30" y="0"/>
                  <a:pt x="30" y="0"/>
                  <a:pt x="30" y="0"/>
                </a:cubicBezTo>
                <a:cubicBezTo>
                  <a:pt x="4" y="2"/>
                  <a:pt x="4" y="2"/>
                  <a:pt x="4" y="2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2"/>
                  <a:pt x="9" y="12"/>
                  <a:pt x="9" y="12"/>
                </a:cubicBezTo>
                <a:cubicBezTo>
                  <a:pt x="3" y="19"/>
                  <a:pt x="0" y="27"/>
                  <a:pt x="0" y="36"/>
                </a:cubicBezTo>
                <a:cubicBezTo>
                  <a:pt x="0" y="55"/>
                  <a:pt x="16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5" y="71"/>
                  <a:pt x="70" y="55"/>
                  <a:pt x="70" y="35"/>
                </a:cubicBezTo>
                <a:cubicBezTo>
                  <a:pt x="70" y="26"/>
                  <a:pt x="67" y="18"/>
                  <a:pt x="61" y="1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4" name="Picture 1"/>
          <p:cNvPicPr preferRelativeResize="0">
            <a:picLocks/>
          </p:cNvPicPr>
          <p:nvPr>
            <p:custDataLst>
              <p:custData r:id="rId44"/>
            </p:custDataLst>
          </p:nvPr>
        </p:nvPicPr>
        <p:blipFill rotWithShape="1"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5" t="13352" r="17245" b="18809"/>
          <a:stretch/>
        </p:blipFill>
        <p:spPr>
          <a:xfrm>
            <a:off x="4535488" y="4041775"/>
            <a:ext cx="368300" cy="374650"/>
          </a:xfrm>
          <a:prstGeom prst="rect">
            <a:avLst/>
          </a:prstGeom>
        </p:spPr>
      </p:pic>
      <p:pic>
        <p:nvPicPr>
          <p:cNvPr id="35" name="Picture 1"/>
          <p:cNvPicPr preferRelativeResize="0">
            <a:picLocks/>
          </p:cNvPicPr>
          <p:nvPr>
            <p:custDataLst>
              <p:custData r:id="rId45"/>
            </p:custDataLst>
          </p:nvPr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6" y="4717719"/>
            <a:ext cx="232438" cy="232438"/>
          </a:xfrm>
          <a:prstGeom prst="rect">
            <a:avLst/>
          </a:prstGeom>
        </p:spPr>
      </p:pic>
      <p:pic>
        <p:nvPicPr>
          <p:cNvPr id="36" name="Picture 1"/>
          <p:cNvPicPr>
            <a:picLocks noChangeAspect="1"/>
          </p:cNvPicPr>
          <p:nvPr>
            <p:custDataLst>
              <p:custData r:id="rId46"/>
            </p:custDataLst>
          </p:nvPr>
        </p:nvPicPr>
        <p:blipFill rotWithShape="1"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20595" r="22967" b="22965"/>
          <a:stretch/>
        </p:blipFill>
        <p:spPr>
          <a:xfrm>
            <a:off x="1023144" y="4643041"/>
            <a:ext cx="271462" cy="283368"/>
          </a:xfrm>
          <a:prstGeom prst="rect">
            <a:avLst/>
          </a:prstGeom>
        </p:spPr>
      </p:pic>
      <p:sp>
        <p:nvSpPr>
          <p:cNvPr id="37" name="Freeform 86"/>
          <p:cNvSpPr>
            <a:spLocks/>
          </p:cNvSpPr>
          <p:nvPr>
            <p:custDataLst>
              <p:custData r:id="rId47"/>
              <p:custData r:id="rId48"/>
            </p:custDataLst>
          </p:nvPr>
        </p:nvSpPr>
        <p:spPr bwMode="black">
          <a:xfrm>
            <a:off x="2067962" y="4525882"/>
            <a:ext cx="305901" cy="289086"/>
          </a:xfrm>
          <a:custGeom>
            <a:avLst/>
            <a:gdLst>
              <a:gd name="T0" fmla="*/ 89 w 129"/>
              <a:gd name="T1" fmla="*/ 76 h 122"/>
              <a:gd name="T2" fmla="*/ 129 w 129"/>
              <a:gd name="T3" fmla="*/ 48 h 122"/>
              <a:gd name="T4" fmla="*/ 81 w 129"/>
              <a:gd name="T5" fmla="*/ 48 h 122"/>
              <a:gd name="T6" fmla="*/ 64 w 129"/>
              <a:gd name="T7" fmla="*/ 0 h 122"/>
              <a:gd name="T8" fmla="*/ 49 w 129"/>
              <a:gd name="T9" fmla="*/ 48 h 122"/>
              <a:gd name="T10" fmla="*/ 0 w 129"/>
              <a:gd name="T11" fmla="*/ 48 h 122"/>
              <a:gd name="T12" fmla="*/ 39 w 129"/>
              <a:gd name="T13" fmla="*/ 76 h 122"/>
              <a:gd name="T14" fmla="*/ 25 w 129"/>
              <a:gd name="T15" fmla="*/ 122 h 122"/>
              <a:gd name="T16" fmla="*/ 64 w 129"/>
              <a:gd name="T17" fmla="*/ 94 h 122"/>
              <a:gd name="T18" fmla="*/ 104 w 129"/>
              <a:gd name="T19" fmla="*/ 122 h 122"/>
              <a:gd name="T20" fmla="*/ 89 w 129"/>
              <a:gd name="T21" fmla="*/ 7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122">
                <a:moveTo>
                  <a:pt x="89" y="76"/>
                </a:moveTo>
                <a:lnTo>
                  <a:pt x="129" y="48"/>
                </a:lnTo>
                <a:lnTo>
                  <a:pt x="81" y="48"/>
                </a:lnTo>
                <a:lnTo>
                  <a:pt x="64" y="0"/>
                </a:lnTo>
                <a:lnTo>
                  <a:pt x="49" y="48"/>
                </a:lnTo>
                <a:lnTo>
                  <a:pt x="0" y="48"/>
                </a:lnTo>
                <a:lnTo>
                  <a:pt x="39" y="76"/>
                </a:lnTo>
                <a:lnTo>
                  <a:pt x="25" y="122"/>
                </a:lnTo>
                <a:lnTo>
                  <a:pt x="64" y="94"/>
                </a:lnTo>
                <a:lnTo>
                  <a:pt x="104" y="122"/>
                </a:lnTo>
                <a:lnTo>
                  <a:pt x="89" y="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8" name="Picture 1"/>
          <p:cNvPicPr preferRelativeResize="0">
            <a:picLocks/>
          </p:cNvPicPr>
          <p:nvPr>
            <p:custDataLst>
              <p:custData r:id="rId49"/>
            </p:custDataLst>
          </p:nvPr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71" y="4649115"/>
            <a:ext cx="158058" cy="204545"/>
          </a:xfrm>
          <a:prstGeom prst="rect">
            <a:avLst/>
          </a:prstGeom>
        </p:spPr>
      </p:pic>
      <p:sp>
        <p:nvSpPr>
          <p:cNvPr id="39" name="Freeform 105"/>
          <p:cNvSpPr>
            <a:spLocks/>
          </p:cNvSpPr>
          <p:nvPr>
            <p:custDataLst>
              <p:custData r:id="rId50"/>
              <p:custData r:id="rId51"/>
            </p:custDataLst>
          </p:nvPr>
        </p:nvSpPr>
        <p:spPr bwMode="black">
          <a:xfrm>
            <a:off x="4374704" y="4501004"/>
            <a:ext cx="165993" cy="338842"/>
          </a:xfrm>
          <a:custGeom>
            <a:avLst/>
            <a:gdLst>
              <a:gd name="T0" fmla="*/ 38 w 42"/>
              <a:gd name="T1" fmla="*/ 23 h 86"/>
              <a:gd name="T2" fmla="*/ 35 w 42"/>
              <a:gd name="T3" fmla="*/ 27 h 86"/>
              <a:gd name="T4" fmla="*/ 35 w 42"/>
              <a:gd name="T5" fmla="*/ 65 h 86"/>
              <a:gd name="T6" fmla="*/ 21 w 42"/>
              <a:gd name="T7" fmla="*/ 79 h 86"/>
              <a:gd name="T8" fmla="*/ 7 w 42"/>
              <a:gd name="T9" fmla="*/ 65 h 86"/>
              <a:gd name="T10" fmla="*/ 7 w 42"/>
              <a:gd name="T11" fmla="*/ 16 h 86"/>
              <a:gd name="T12" fmla="*/ 16 w 42"/>
              <a:gd name="T13" fmla="*/ 7 h 86"/>
              <a:gd name="T14" fmla="*/ 25 w 42"/>
              <a:gd name="T15" fmla="*/ 16 h 86"/>
              <a:gd name="T16" fmla="*/ 25 w 42"/>
              <a:gd name="T17" fmla="*/ 16 h 86"/>
              <a:gd name="T18" fmla="*/ 25 w 42"/>
              <a:gd name="T19" fmla="*/ 54 h 86"/>
              <a:gd name="T20" fmla="*/ 22 w 42"/>
              <a:gd name="T21" fmla="*/ 58 h 86"/>
              <a:gd name="T22" fmla="*/ 18 w 42"/>
              <a:gd name="T23" fmla="*/ 54 h 86"/>
              <a:gd name="T24" fmla="*/ 18 w 42"/>
              <a:gd name="T25" fmla="*/ 25 h 86"/>
              <a:gd name="T26" fmla="*/ 14 w 42"/>
              <a:gd name="T27" fmla="*/ 22 h 86"/>
              <a:gd name="T28" fmla="*/ 11 w 42"/>
              <a:gd name="T29" fmla="*/ 25 h 86"/>
              <a:gd name="T30" fmla="*/ 11 w 42"/>
              <a:gd name="T31" fmla="*/ 54 h 86"/>
              <a:gd name="T32" fmla="*/ 22 w 42"/>
              <a:gd name="T33" fmla="*/ 65 h 86"/>
              <a:gd name="T34" fmla="*/ 32 w 42"/>
              <a:gd name="T35" fmla="*/ 54 h 86"/>
              <a:gd name="T36" fmla="*/ 32 w 42"/>
              <a:gd name="T37" fmla="*/ 16 h 86"/>
              <a:gd name="T38" fmla="*/ 32 w 42"/>
              <a:gd name="T39" fmla="*/ 16 h 86"/>
              <a:gd name="T40" fmla="*/ 16 w 42"/>
              <a:gd name="T41" fmla="*/ 0 h 86"/>
              <a:gd name="T42" fmla="*/ 0 w 42"/>
              <a:gd name="T43" fmla="*/ 16 h 86"/>
              <a:gd name="T44" fmla="*/ 0 w 42"/>
              <a:gd name="T45" fmla="*/ 65 h 86"/>
              <a:gd name="T46" fmla="*/ 21 w 42"/>
              <a:gd name="T47" fmla="*/ 86 h 86"/>
              <a:gd name="T48" fmla="*/ 42 w 42"/>
              <a:gd name="T49" fmla="*/ 65 h 86"/>
              <a:gd name="T50" fmla="*/ 42 w 42"/>
              <a:gd name="T51" fmla="*/ 65 h 86"/>
              <a:gd name="T52" fmla="*/ 42 w 42"/>
              <a:gd name="T53" fmla="*/ 27 h 86"/>
              <a:gd name="T54" fmla="*/ 38 w 42"/>
              <a:gd name="T55" fmla="*/ 2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" h="86">
                <a:moveTo>
                  <a:pt x="38" y="23"/>
                </a:moveTo>
                <a:cubicBezTo>
                  <a:pt x="36" y="23"/>
                  <a:pt x="35" y="25"/>
                  <a:pt x="35" y="27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73"/>
                  <a:pt x="29" y="79"/>
                  <a:pt x="21" y="79"/>
                </a:cubicBezTo>
                <a:cubicBezTo>
                  <a:pt x="13" y="79"/>
                  <a:pt x="7" y="73"/>
                  <a:pt x="7" y="6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1"/>
                  <a:pt x="11" y="7"/>
                  <a:pt x="16" y="7"/>
                </a:cubicBezTo>
                <a:cubicBezTo>
                  <a:pt x="21" y="7"/>
                  <a:pt x="25" y="11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6"/>
                  <a:pt x="23" y="58"/>
                  <a:pt x="22" y="58"/>
                </a:cubicBezTo>
                <a:cubicBezTo>
                  <a:pt x="20" y="58"/>
                  <a:pt x="18" y="56"/>
                  <a:pt x="18" y="54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3"/>
                  <a:pt x="16" y="22"/>
                  <a:pt x="14" y="22"/>
                </a:cubicBezTo>
                <a:cubicBezTo>
                  <a:pt x="12" y="22"/>
                  <a:pt x="11" y="23"/>
                  <a:pt x="11" y="25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60"/>
                  <a:pt x="16" y="65"/>
                  <a:pt x="22" y="65"/>
                </a:cubicBezTo>
                <a:cubicBezTo>
                  <a:pt x="27" y="65"/>
                  <a:pt x="32" y="60"/>
                  <a:pt x="32" y="54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10" y="86"/>
                  <a:pt x="21" y="86"/>
                </a:cubicBezTo>
                <a:cubicBezTo>
                  <a:pt x="33" y="86"/>
                  <a:pt x="42" y="77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5"/>
                  <a:pt x="40" y="23"/>
                  <a:pt x="38" y="23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" name="Picture 1"/>
          <p:cNvPicPr preferRelativeResize="0">
            <a:picLocks/>
          </p:cNvPicPr>
          <p:nvPr>
            <p:custDataLst>
              <p:custData r:id="rId52"/>
            </p:custDataLst>
          </p:nvPr>
        </p:nvPicPr>
        <p:blipFill rotWithShape="1"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8" t="22016" r="22016" b="23914"/>
          <a:stretch/>
        </p:blipFill>
        <p:spPr>
          <a:xfrm>
            <a:off x="85725" y="5269706"/>
            <a:ext cx="285751" cy="271463"/>
          </a:xfrm>
          <a:prstGeom prst="rect">
            <a:avLst/>
          </a:prstGeom>
        </p:spPr>
      </p:pic>
      <p:pic>
        <p:nvPicPr>
          <p:cNvPr id="41" name="Picture 1"/>
          <p:cNvPicPr preferRelativeResize="0">
            <a:picLocks/>
          </p:cNvPicPr>
          <p:nvPr>
            <p:custDataLst>
              <p:custData r:id="rId53"/>
            </p:custDataLst>
          </p:nvPr>
        </p:nvPicPr>
        <p:blipFill rotWithShape="1"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t="21543" r="8176" b="25854"/>
          <a:stretch/>
        </p:blipFill>
        <p:spPr>
          <a:xfrm>
            <a:off x="973138" y="5325269"/>
            <a:ext cx="438150" cy="290512"/>
          </a:xfrm>
          <a:prstGeom prst="rect">
            <a:avLst/>
          </a:prstGeom>
        </p:spPr>
      </p:pic>
      <p:pic>
        <p:nvPicPr>
          <p:cNvPr id="42" name="Picture 1"/>
          <p:cNvPicPr preferRelativeResize="0">
            <a:picLocks/>
          </p:cNvPicPr>
          <p:nvPr>
            <p:custDataLst>
              <p:custData r:id="rId54"/>
            </p:custDataLst>
          </p:nvPr>
        </p:nvPicPr>
        <p:blipFill rotWithShape="1"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 t="19171" r="8263" b="19646"/>
          <a:stretch/>
        </p:blipFill>
        <p:spPr>
          <a:xfrm>
            <a:off x="2045494" y="5332809"/>
            <a:ext cx="414337" cy="307181"/>
          </a:xfrm>
          <a:prstGeom prst="rect">
            <a:avLst/>
          </a:prstGeom>
        </p:spPr>
      </p:pic>
      <p:pic>
        <p:nvPicPr>
          <p:cNvPr id="43" name="Picture 1"/>
          <p:cNvPicPr preferRelativeResize="0">
            <a:picLocks/>
          </p:cNvPicPr>
          <p:nvPr>
            <p:custDataLst>
              <p:custData r:id="rId55"/>
            </p:custDataLst>
          </p:nvPr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258" y="5281850"/>
            <a:ext cx="241735" cy="278925"/>
          </a:xfrm>
          <a:prstGeom prst="rect">
            <a:avLst/>
          </a:prstGeom>
        </p:spPr>
      </p:pic>
      <p:pic>
        <p:nvPicPr>
          <p:cNvPr id="44" name="Picture 1"/>
          <p:cNvPicPr>
            <a:picLocks noChangeAspect="1"/>
          </p:cNvPicPr>
          <p:nvPr>
            <p:custDataLst>
              <p:custData r:id="rId56"/>
            </p:custDataLst>
          </p:nvPr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137" y="5313025"/>
            <a:ext cx="315000" cy="315000"/>
          </a:xfrm>
          <a:prstGeom prst="rect">
            <a:avLst/>
          </a:prstGeom>
        </p:spPr>
      </p:pic>
      <p:pic>
        <p:nvPicPr>
          <p:cNvPr id="45" name="Picture 1"/>
          <p:cNvPicPr preferRelativeResize="0">
            <a:picLocks/>
          </p:cNvPicPr>
          <p:nvPr>
            <p:custDataLst>
              <p:custData r:id="rId57"/>
            </p:custDataLst>
          </p:nvPr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859" y="1107744"/>
            <a:ext cx="260332" cy="232438"/>
          </a:xfrm>
          <a:prstGeom prst="rect">
            <a:avLst/>
          </a:prstGeom>
        </p:spPr>
      </p:pic>
      <p:sp>
        <p:nvSpPr>
          <p:cNvPr id="46" name="Freeform 102"/>
          <p:cNvSpPr>
            <a:spLocks/>
          </p:cNvSpPr>
          <p:nvPr>
            <p:custDataLst>
              <p:custData r:id="rId58"/>
              <p:custData r:id="rId59"/>
            </p:custDataLst>
          </p:nvPr>
        </p:nvSpPr>
        <p:spPr bwMode="black">
          <a:xfrm>
            <a:off x="7707789" y="1003671"/>
            <a:ext cx="227646" cy="310409"/>
          </a:xfrm>
          <a:custGeom>
            <a:avLst/>
            <a:gdLst>
              <a:gd name="T0" fmla="*/ 37 w 96"/>
              <a:gd name="T1" fmla="*/ 45 h 131"/>
              <a:gd name="T2" fmla="*/ 0 w 96"/>
              <a:gd name="T3" fmla="*/ 83 h 131"/>
              <a:gd name="T4" fmla="*/ 0 w 96"/>
              <a:gd name="T5" fmla="*/ 52 h 131"/>
              <a:gd name="T6" fmla="*/ 48 w 96"/>
              <a:gd name="T7" fmla="*/ 0 h 131"/>
              <a:gd name="T8" fmla="*/ 96 w 96"/>
              <a:gd name="T9" fmla="*/ 52 h 131"/>
              <a:gd name="T10" fmla="*/ 96 w 96"/>
              <a:gd name="T11" fmla="*/ 83 h 131"/>
              <a:gd name="T12" fmla="*/ 60 w 96"/>
              <a:gd name="T13" fmla="*/ 45 h 131"/>
              <a:gd name="T14" fmla="*/ 60 w 96"/>
              <a:gd name="T15" fmla="*/ 131 h 131"/>
              <a:gd name="T16" fmla="*/ 37 w 96"/>
              <a:gd name="T17" fmla="*/ 131 h 131"/>
              <a:gd name="T18" fmla="*/ 37 w 96"/>
              <a:gd name="T19" fmla="*/ 4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31">
                <a:moveTo>
                  <a:pt x="37" y="45"/>
                </a:moveTo>
                <a:lnTo>
                  <a:pt x="0" y="83"/>
                </a:lnTo>
                <a:lnTo>
                  <a:pt x="0" y="52"/>
                </a:lnTo>
                <a:lnTo>
                  <a:pt x="48" y="0"/>
                </a:lnTo>
                <a:lnTo>
                  <a:pt x="96" y="52"/>
                </a:lnTo>
                <a:lnTo>
                  <a:pt x="96" y="83"/>
                </a:lnTo>
                <a:lnTo>
                  <a:pt x="60" y="45"/>
                </a:lnTo>
                <a:lnTo>
                  <a:pt x="60" y="131"/>
                </a:lnTo>
                <a:lnTo>
                  <a:pt x="37" y="131"/>
                </a:lnTo>
                <a:lnTo>
                  <a:pt x="37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02"/>
          <p:cNvSpPr>
            <a:spLocks/>
          </p:cNvSpPr>
          <p:nvPr>
            <p:custDataLst>
              <p:custData r:id="rId60"/>
              <p:custData r:id="rId61"/>
            </p:custDataLst>
          </p:nvPr>
        </p:nvSpPr>
        <p:spPr bwMode="black">
          <a:xfrm flipV="1">
            <a:off x="8752364" y="1003671"/>
            <a:ext cx="227646" cy="310409"/>
          </a:xfrm>
          <a:custGeom>
            <a:avLst/>
            <a:gdLst>
              <a:gd name="T0" fmla="*/ 37 w 96"/>
              <a:gd name="T1" fmla="*/ 45 h 131"/>
              <a:gd name="T2" fmla="*/ 0 w 96"/>
              <a:gd name="T3" fmla="*/ 83 h 131"/>
              <a:gd name="T4" fmla="*/ 0 w 96"/>
              <a:gd name="T5" fmla="*/ 52 h 131"/>
              <a:gd name="T6" fmla="*/ 48 w 96"/>
              <a:gd name="T7" fmla="*/ 0 h 131"/>
              <a:gd name="T8" fmla="*/ 96 w 96"/>
              <a:gd name="T9" fmla="*/ 52 h 131"/>
              <a:gd name="T10" fmla="*/ 96 w 96"/>
              <a:gd name="T11" fmla="*/ 83 h 131"/>
              <a:gd name="T12" fmla="*/ 60 w 96"/>
              <a:gd name="T13" fmla="*/ 45 h 131"/>
              <a:gd name="T14" fmla="*/ 60 w 96"/>
              <a:gd name="T15" fmla="*/ 131 h 131"/>
              <a:gd name="T16" fmla="*/ 37 w 96"/>
              <a:gd name="T17" fmla="*/ 131 h 131"/>
              <a:gd name="T18" fmla="*/ 37 w 96"/>
              <a:gd name="T19" fmla="*/ 4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31">
                <a:moveTo>
                  <a:pt x="37" y="45"/>
                </a:moveTo>
                <a:lnTo>
                  <a:pt x="0" y="83"/>
                </a:lnTo>
                <a:lnTo>
                  <a:pt x="0" y="52"/>
                </a:lnTo>
                <a:lnTo>
                  <a:pt x="48" y="0"/>
                </a:lnTo>
                <a:lnTo>
                  <a:pt x="96" y="52"/>
                </a:lnTo>
                <a:lnTo>
                  <a:pt x="96" y="83"/>
                </a:lnTo>
                <a:lnTo>
                  <a:pt x="60" y="45"/>
                </a:lnTo>
                <a:lnTo>
                  <a:pt x="60" y="131"/>
                </a:lnTo>
                <a:lnTo>
                  <a:pt x="37" y="131"/>
                </a:lnTo>
                <a:lnTo>
                  <a:pt x="37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99"/>
          <p:cNvSpPr>
            <a:spLocks/>
          </p:cNvSpPr>
          <p:nvPr>
            <p:custDataLst>
              <p:custData r:id="rId62"/>
              <p:custData r:id="rId63"/>
            </p:custDataLst>
          </p:nvPr>
        </p:nvSpPr>
        <p:spPr bwMode="black">
          <a:xfrm>
            <a:off x="9674478" y="1127686"/>
            <a:ext cx="310645" cy="227477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79"/>
          <p:cNvSpPr>
            <a:spLocks/>
          </p:cNvSpPr>
          <p:nvPr>
            <p:custDataLst>
              <p:custData r:id="rId64"/>
              <p:custData r:id="rId65"/>
            </p:custDataLst>
          </p:nvPr>
        </p:nvSpPr>
        <p:spPr bwMode="black">
          <a:xfrm>
            <a:off x="10736515" y="980049"/>
            <a:ext cx="310645" cy="227477"/>
          </a:xfrm>
          <a:custGeom>
            <a:avLst/>
            <a:gdLst>
              <a:gd name="T0" fmla="*/ 45 w 131"/>
              <a:gd name="T1" fmla="*/ 60 h 96"/>
              <a:gd name="T2" fmla="*/ 83 w 131"/>
              <a:gd name="T3" fmla="*/ 96 h 96"/>
              <a:gd name="T4" fmla="*/ 51 w 131"/>
              <a:gd name="T5" fmla="*/ 96 h 96"/>
              <a:gd name="T6" fmla="*/ 0 w 131"/>
              <a:gd name="T7" fmla="*/ 47 h 96"/>
              <a:gd name="T8" fmla="*/ 51 w 131"/>
              <a:gd name="T9" fmla="*/ 0 h 96"/>
              <a:gd name="T10" fmla="*/ 83 w 131"/>
              <a:gd name="T11" fmla="*/ 0 h 96"/>
              <a:gd name="T12" fmla="*/ 45 w 131"/>
              <a:gd name="T13" fmla="*/ 35 h 96"/>
              <a:gd name="T14" fmla="*/ 131 w 131"/>
              <a:gd name="T15" fmla="*/ 35 h 96"/>
              <a:gd name="T16" fmla="*/ 131 w 131"/>
              <a:gd name="T17" fmla="*/ 60 h 96"/>
              <a:gd name="T18" fmla="*/ 45 w 131"/>
              <a:gd name="T19" fmla="*/ 6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45" y="60"/>
                </a:moveTo>
                <a:lnTo>
                  <a:pt x="83" y="96"/>
                </a:lnTo>
                <a:lnTo>
                  <a:pt x="51" y="96"/>
                </a:lnTo>
                <a:lnTo>
                  <a:pt x="0" y="47"/>
                </a:lnTo>
                <a:lnTo>
                  <a:pt x="51" y="0"/>
                </a:lnTo>
                <a:lnTo>
                  <a:pt x="83" y="0"/>
                </a:lnTo>
                <a:lnTo>
                  <a:pt x="45" y="35"/>
                </a:lnTo>
                <a:lnTo>
                  <a:pt x="131" y="35"/>
                </a:lnTo>
                <a:lnTo>
                  <a:pt x="131" y="60"/>
                </a:lnTo>
                <a:lnTo>
                  <a:pt x="45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0" name="Picture 1"/>
          <p:cNvPicPr preferRelativeResize="0">
            <a:picLocks/>
          </p:cNvPicPr>
          <p:nvPr>
            <p:custDataLst>
              <p:custData r:id="rId66"/>
            </p:custDataLst>
          </p:nvPr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631" y="1774350"/>
            <a:ext cx="286364" cy="337500"/>
          </a:xfrm>
          <a:prstGeom prst="rect">
            <a:avLst/>
          </a:prstGeom>
        </p:spPr>
      </p:pic>
      <p:pic>
        <p:nvPicPr>
          <p:cNvPr id="51" name="Picture 1"/>
          <p:cNvPicPr preferRelativeResize="0">
            <a:picLocks/>
          </p:cNvPicPr>
          <p:nvPr>
            <p:custDataLst>
              <p:custData r:id="rId67"/>
            </p:custDataLst>
          </p:nvPr>
        </p:nvPicPr>
        <p:blipFill rotWithShape="1"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2" t="23267" r="24992" b="24992"/>
          <a:stretch/>
        </p:blipFill>
        <p:spPr>
          <a:xfrm>
            <a:off x="7715250" y="1751013"/>
            <a:ext cx="276225" cy="285750"/>
          </a:xfrm>
          <a:prstGeom prst="rect">
            <a:avLst/>
          </a:prstGeom>
        </p:spPr>
      </p:pic>
      <p:pic>
        <p:nvPicPr>
          <p:cNvPr id="52" name="Picture 1"/>
          <p:cNvPicPr preferRelativeResize="0">
            <a:picLocks/>
          </p:cNvPicPr>
          <p:nvPr>
            <p:custDataLst>
              <p:custData r:id="rId68"/>
            </p:custDataLst>
          </p:nvPr>
        </p:nvPicPr>
        <p:blipFill rotWithShape="1"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3" t="21112" r="16800" b="22836"/>
          <a:stretch/>
        </p:blipFill>
        <p:spPr>
          <a:xfrm>
            <a:off x="8676878" y="1640681"/>
            <a:ext cx="378619" cy="309563"/>
          </a:xfrm>
          <a:prstGeom prst="rect">
            <a:avLst/>
          </a:prstGeom>
        </p:spPr>
      </p:pic>
      <p:pic>
        <p:nvPicPr>
          <p:cNvPr id="53" name="Picture 1"/>
          <p:cNvPicPr preferRelativeResize="0">
            <a:picLocks/>
          </p:cNvPicPr>
          <p:nvPr>
            <p:custDataLst>
              <p:custData r:id="rId69"/>
            </p:custDataLst>
          </p:nvPr>
        </p:nvPicPr>
        <p:blipFill rotWithShape="1"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1" r="10792" b="14587"/>
          <a:stretch/>
        </p:blipFill>
        <p:spPr>
          <a:xfrm>
            <a:off x="9515474" y="1663596"/>
            <a:ext cx="368301" cy="428833"/>
          </a:xfrm>
          <a:prstGeom prst="rect">
            <a:avLst/>
          </a:prstGeom>
        </p:spPr>
      </p:pic>
      <p:sp>
        <p:nvSpPr>
          <p:cNvPr id="54" name="Freeform 95"/>
          <p:cNvSpPr>
            <a:spLocks/>
          </p:cNvSpPr>
          <p:nvPr>
            <p:custDataLst>
              <p:custData r:id="rId70"/>
              <p:custData r:id="rId71"/>
            </p:custDataLst>
          </p:nvPr>
        </p:nvSpPr>
        <p:spPr bwMode="black">
          <a:xfrm>
            <a:off x="10711016" y="1730628"/>
            <a:ext cx="263218" cy="263019"/>
          </a:xfrm>
          <a:custGeom>
            <a:avLst/>
            <a:gdLst>
              <a:gd name="T0" fmla="*/ 59 w 67"/>
              <a:gd name="T1" fmla="*/ 0 h 67"/>
              <a:gd name="T2" fmla="*/ 9 w 67"/>
              <a:gd name="T3" fmla="*/ 0 h 67"/>
              <a:gd name="T4" fmla="*/ 0 w 67"/>
              <a:gd name="T5" fmla="*/ 9 h 67"/>
              <a:gd name="T6" fmla="*/ 0 w 67"/>
              <a:gd name="T7" fmla="*/ 41 h 67"/>
              <a:gd name="T8" fmla="*/ 9 w 67"/>
              <a:gd name="T9" fmla="*/ 50 h 67"/>
              <a:gd name="T10" fmla="*/ 21 w 67"/>
              <a:gd name="T11" fmla="*/ 50 h 67"/>
              <a:gd name="T12" fmla="*/ 47 w 67"/>
              <a:gd name="T13" fmla="*/ 67 h 67"/>
              <a:gd name="T14" fmla="*/ 41 w 67"/>
              <a:gd name="T15" fmla="*/ 50 h 67"/>
              <a:gd name="T16" fmla="*/ 59 w 67"/>
              <a:gd name="T17" fmla="*/ 50 h 67"/>
              <a:gd name="T18" fmla="*/ 67 w 67"/>
              <a:gd name="T19" fmla="*/ 41 h 67"/>
              <a:gd name="T20" fmla="*/ 67 w 67"/>
              <a:gd name="T21" fmla="*/ 9 h 67"/>
              <a:gd name="T22" fmla="*/ 59 w 67"/>
              <a:gd name="T2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67">
                <a:moveTo>
                  <a:pt x="5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6"/>
                  <a:pt x="4" y="50"/>
                  <a:pt x="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47" y="67"/>
                  <a:pt x="47" y="67"/>
                  <a:pt x="47" y="67"/>
                </a:cubicBezTo>
                <a:cubicBezTo>
                  <a:pt x="41" y="50"/>
                  <a:pt x="41" y="50"/>
                  <a:pt x="41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3" y="50"/>
                  <a:pt x="67" y="46"/>
                  <a:pt x="67" y="4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4"/>
                  <a:pt x="63" y="0"/>
                  <a:pt x="59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24"/>
          <p:cNvSpPr>
            <a:spLocks noEditPoints="1"/>
          </p:cNvSpPr>
          <p:nvPr>
            <p:custDataLst>
              <p:custData r:id="rId72"/>
              <p:custData r:id="rId73"/>
            </p:custDataLst>
          </p:nvPr>
        </p:nvSpPr>
        <p:spPr bwMode="black">
          <a:xfrm>
            <a:off x="7068091" y="2395412"/>
            <a:ext cx="68768" cy="270127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08"/>
          <p:cNvSpPr>
            <a:spLocks noEditPoints="1"/>
          </p:cNvSpPr>
          <p:nvPr>
            <p:custDataLst>
              <p:custData r:id="rId74"/>
              <p:custData r:id="rId75"/>
            </p:custDataLst>
          </p:nvPr>
        </p:nvSpPr>
        <p:spPr bwMode="black">
          <a:xfrm>
            <a:off x="7783686" y="2361765"/>
            <a:ext cx="272703" cy="305670"/>
          </a:xfrm>
          <a:custGeom>
            <a:avLst/>
            <a:gdLst>
              <a:gd name="T0" fmla="*/ 29 w 70"/>
              <a:gd name="T1" fmla="*/ 9 h 78"/>
              <a:gd name="T2" fmla="*/ 9 w 70"/>
              <a:gd name="T3" fmla="*/ 6 h 78"/>
              <a:gd name="T4" fmla="*/ 5 w 70"/>
              <a:gd name="T5" fmla="*/ 26 h 78"/>
              <a:gd name="T6" fmla="*/ 29 w 70"/>
              <a:gd name="T7" fmla="*/ 9 h 78"/>
              <a:gd name="T8" fmla="*/ 50 w 70"/>
              <a:gd name="T9" fmla="*/ 49 h 78"/>
              <a:gd name="T10" fmla="*/ 54 w 70"/>
              <a:gd name="T11" fmla="*/ 46 h 78"/>
              <a:gd name="T12" fmla="*/ 50 w 70"/>
              <a:gd name="T13" fmla="*/ 42 h 78"/>
              <a:gd name="T14" fmla="*/ 40 w 70"/>
              <a:gd name="T15" fmla="*/ 42 h 78"/>
              <a:gd name="T16" fmla="*/ 40 w 70"/>
              <a:gd name="T17" fmla="*/ 29 h 78"/>
              <a:gd name="T18" fmla="*/ 36 w 70"/>
              <a:gd name="T19" fmla="*/ 25 h 78"/>
              <a:gd name="T20" fmla="*/ 33 w 70"/>
              <a:gd name="T21" fmla="*/ 29 h 78"/>
              <a:gd name="T22" fmla="*/ 33 w 70"/>
              <a:gd name="T23" fmla="*/ 46 h 78"/>
              <a:gd name="T24" fmla="*/ 36 w 70"/>
              <a:gd name="T25" fmla="*/ 49 h 78"/>
              <a:gd name="T26" fmla="*/ 50 w 70"/>
              <a:gd name="T27" fmla="*/ 49 h 78"/>
              <a:gd name="T28" fmla="*/ 36 w 70"/>
              <a:gd name="T29" fmla="*/ 20 h 78"/>
              <a:gd name="T30" fmla="*/ 62 w 70"/>
              <a:gd name="T31" fmla="*/ 46 h 78"/>
              <a:gd name="T32" fmla="*/ 36 w 70"/>
              <a:gd name="T33" fmla="*/ 71 h 78"/>
              <a:gd name="T34" fmla="*/ 11 w 70"/>
              <a:gd name="T35" fmla="*/ 46 h 78"/>
              <a:gd name="T36" fmla="*/ 36 w 70"/>
              <a:gd name="T37" fmla="*/ 20 h 78"/>
              <a:gd name="T38" fmla="*/ 36 w 70"/>
              <a:gd name="T39" fmla="*/ 78 h 78"/>
              <a:gd name="T40" fmla="*/ 69 w 70"/>
              <a:gd name="T41" fmla="*/ 46 h 78"/>
              <a:gd name="T42" fmla="*/ 36 w 70"/>
              <a:gd name="T43" fmla="*/ 13 h 78"/>
              <a:gd name="T44" fmla="*/ 4 w 70"/>
              <a:gd name="T45" fmla="*/ 46 h 78"/>
              <a:gd name="T46" fmla="*/ 36 w 70"/>
              <a:gd name="T47" fmla="*/ 78 h 78"/>
              <a:gd name="T48" fmla="*/ 42 w 70"/>
              <a:gd name="T49" fmla="*/ 9 h 78"/>
              <a:gd name="T50" fmla="*/ 62 w 70"/>
              <a:gd name="T51" fmla="*/ 6 h 78"/>
              <a:gd name="T52" fmla="*/ 67 w 70"/>
              <a:gd name="T53" fmla="*/ 24 h 78"/>
              <a:gd name="T54" fmla="*/ 42 w 70"/>
              <a:gd name="T55" fmla="*/ 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0" h="78">
                <a:moveTo>
                  <a:pt x="29" y="9"/>
                </a:moveTo>
                <a:cubicBezTo>
                  <a:pt x="24" y="3"/>
                  <a:pt x="17" y="0"/>
                  <a:pt x="9" y="6"/>
                </a:cubicBezTo>
                <a:cubicBezTo>
                  <a:pt x="0" y="11"/>
                  <a:pt x="0" y="19"/>
                  <a:pt x="5" y="26"/>
                </a:cubicBezTo>
                <a:cubicBezTo>
                  <a:pt x="10" y="17"/>
                  <a:pt x="19" y="11"/>
                  <a:pt x="29" y="9"/>
                </a:cubicBezTo>
                <a:moveTo>
                  <a:pt x="50" y="49"/>
                </a:moveTo>
                <a:cubicBezTo>
                  <a:pt x="52" y="49"/>
                  <a:pt x="54" y="48"/>
                  <a:pt x="54" y="46"/>
                </a:cubicBezTo>
                <a:cubicBezTo>
                  <a:pt x="54" y="44"/>
                  <a:pt x="52" y="42"/>
                  <a:pt x="5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7"/>
                  <a:pt x="38" y="25"/>
                  <a:pt x="36" y="25"/>
                </a:cubicBezTo>
                <a:cubicBezTo>
                  <a:pt x="34" y="25"/>
                  <a:pt x="33" y="27"/>
                  <a:pt x="33" y="29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8"/>
                  <a:pt x="34" y="49"/>
                  <a:pt x="36" y="49"/>
                </a:cubicBezTo>
                <a:lnTo>
                  <a:pt x="50" y="49"/>
                </a:lnTo>
                <a:close/>
                <a:moveTo>
                  <a:pt x="36" y="20"/>
                </a:moveTo>
                <a:cubicBezTo>
                  <a:pt x="50" y="20"/>
                  <a:pt x="62" y="32"/>
                  <a:pt x="62" y="46"/>
                </a:cubicBezTo>
                <a:cubicBezTo>
                  <a:pt x="62" y="60"/>
                  <a:pt x="50" y="71"/>
                  <a:pt x="36" y="71"/>
                </a:cubicBezTo>
                <a:cubicBezTo>
                  <a:pt x="22" y="71"/>
                  <a:pt x="11" y="60"/>
                  <a:pt x="11" y="46"/>
                </a:cubicBezTo>
                <a:cubicBezTo>
                  <a:pt x="11" y="32"/>
                  <a:pt x="22" y="20"/>
                  <a:pt x="36" y="20"/>
                </a:cubicBezTo>
                <a:moveTo>
                  <a:pt x="36" y="78"/>
                </a:moveTo>
                <a:cubicBezTo>
                  <a:pt x="54" y="78"/>
                  <a:pt x="69" y="64"/>
                  <a:pt x="69" y="46"/>
                </a:cubicBezTo>
                <a:cubicBezTo>
                  <a:pt x="69" y="28"/>
                  <a:pt x="54" y="13"/>
                  <a:pt x="36" y="13"/>
                </a:cubicBezTo>
                <a:cubicBezTo>
                  <a:pt x="18" y="13"/>
                  <a:pt x="4" y="28"/>
                  <a:pt x="4" y="46"/>
                </a:cubicBezTo>
                <a:cubicBezTo>
                  <a:pt x="4" y="64"/>
                  <a:pt x="18" y="78"/>
                  <a:pt x="36" y="78"/>
                </a:cubicBezTo>
                <a:moveTo>
                  <a:pt x="42" y="9"/>
                </a:moveTo>
                <a:cubicBezTo>
                  <a:pt x="47" y="3"/>
                  <a:pt x="54" y="0"/>
                  <a:pt x="62" y="6"/>
                </a:cubicBezTo>
                <a:cubicBezTo>
                  <a:pt x="70" y="11"/>
                  <a:pt x="70" y="18"/>
                  <a:pt x="67" y="24"/>
                </a:cubicBezTo>
                <a:cubicBezTo>
                  <a:pt x="61" y="16"/>
                  <a:pt x="52" y="10"/>
                  <a:pt x="42" y="9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7" name="Picture 1"/>
          <p:cNvPicPr preferRelativeResize="0">
            <a:picLocks/>
          </p:cNvPicPr>
          <p:nvPr>
            <p:custDataLst>
              <p:custData r:id="rId76"/>
            </p:custDataLst>
          </p:nvPr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234" y="2447593"/>
            <a:ext cx="260331" cy="232438"/>
          </a:xfrm>
          <a:prstGeom prst="rect">
            <a:avLst/>
          </a:prstGeom>
        </p:spPr>
      </p:pic>
      <p:sp>
        <p:nvSpPr>
          <p:cNvPr id="58" name="Freeform 111"/>
          <p:cNvSpPr>
            <a:spLocks noEditPoints="1"/>
          </p:cNvSpPr>
          <p:nvPr>
            <p:custDataLst>
              <p:custData r:id="rId77"/>
              <p:custData r:id="rId78"/>
            </p:custDataLst>
          </p:nvPr>
        </p:nvSpPr>
        <p:spPr bwMode="black">
          <a:xfrm>
            <a:off x="9761170" y="2568875"/>
            <a:ext cx="203935" cy="281975"/>
          </a:xfrm>
          <a:custGeom>
            <a:avLst/>
            <a:gdLst>
              <a:gd name="T0" fmla="*/ 42 w 52"/>
              <a:gd name="T1" fmla="*/ 37 h 72"/>
              <a:gd name="T2" fmla="*/ 35 w 52"/>
              <a:gd name="T3" fmla="*/ 32 h 72"/>
              <a:gd name="T4" fmla="*/ 40 w 52"/>
              <a:gd name="T5" fmla="*/ 27 h 72"/>
              <a:gd name="T6" fmla="*/ 47 w 52"/>
              <a:gd name="T7" fmla="*/ 32 h 72"/>
              <a:gd name="T8" fmla="*/ 42 w 52"/>
              <a:gd name="T9" fmla="*/ 52 h 72"/>
              <a:gd name="T10" fmla="*/ 35 w 52"/>
              <a:gd name="T11" fmla="*/ 47 h 72"/>
              <a:gd name="T12" fmla="*/ 40 w 52"/>
              <a:gd name="T13" fmla="*/ 42 h 72"/>
              <a:gd name="T14" fmla="*/ 47 w 52"/>
              <a:gd name="T15" fmla="*/ 46 h 72"/>
              <a:gd name="T16" fmla="*/ 47 w 52"/>
              <a:gd name="T17" fmla="*/ 61 h 72"/>
              <a:gd name="T18" fmla="*/ 40 w 52"/>
              <a:gd name="T19" fmla="*/ 66 h 72"/>
              <a:gd name="T20" fmla="*/ 35 w 52"/>
              <a:gd name="T21" fmla="*/ 61 h 72"/>
              <a:gd name="T22" fmla="*/ 42 w 52"/>
              <a:gd name="T23" fmla="*/ 56 h 72"/>
              <a:gd name="T24" fmla="*/ 32 w 52"/>
              <a:gd name="T25" fmla="*/ 32 h 72"/>
              <a:gd name="T26" fmla="*/ 25 w 52"/>
              <a:gd name="T27" fmla="*/ 37 h 72"/>
              <a:gd name="T28" fmla="*/ 20 w 52"/>
              <a:gd name="T29" fmla="*/ 32 h 72"/>
              <a:gd name="T30" fmla="*/ 27 w 52"/>
              <a:gd name="T31" fmla="*/ 27 h 72"/>
              <a:gd name="T32" fmla="*/ 32 w 52"/>
              <a:gd name="T33" fmla="*/ 47 h 72"/>
              <a:gd name="T34" fmla="*/ 25 w 52"/>
              <a:gd name="T35" fmla="*/ 52 h 72"/>
              <a:gd name="T36" fmla="*/ 20 w 52"/>
              <a:gd name="T37" fmla="*/ 46 h 72"/>
              <a:gd name="T38" fmla="*/ 27 w 52"/>
              <a:gd name="T39" fmla="*/ 42 h 72"/>
              <a:gd name="T40" fmla="*/ 32 w 52"/>
              <a:gd name="T41" fmla="*/ 47 h 72"/>
              <a:gd name="T42" fmla="*/ 27 w 52"/>
              <a:gd name="T43" fmla="*/ 66 h 72"/>
              <a:gd name="T44" fmla="*/ 20 w 52"/>
              <a:gd name="T45" fmla="*/ 61 h 72"/>
              <a:gd name="T46" fmla="*/ 25 w 52"/>
              <a:gd name="T47" fmla="*/ 56 h 72"/>
              <a:gd name="T48" fmla="*/ 32 w 52"/>
              <a:gd name="T49" fmla="*/ 61 h 72"/>
              <a:gd name="T50" fmla="*/ 12 w 52"/>
              <a:gd name="T51" fmla="*/ 37 h 72"/>
              <a:gd name="T52" fmla="*/ 5 w 52"/>
              <a:gd name="T53" fmla="*/ 32 h 72"/>
              <a:gd name="T54" fmla="*/ 10 w 52"/>
              <a:gd name="T55" fmla="*/ 27 h 72"/>
              <a:gd name="T56" fmla="*/ 17 w 52"/>
              <a:gd name="T57" fmla="*/ 32 h 72"/>
              <a:gd name="T58" fmla="*/ 12 w 52"/>
              <a:gd name="T59" fmla="*/ 52 h 72"/>
              <a:gd name="T60" fmla="*/ 5 w 52"/>
              <a:gd name="T61" fmla="*/ 47 h 72"/>
              <a:gd name="T62" fmla="*/ 10 w 52"/>
              <a:gd name="T63" fmla="*/ 42 h 72"/>
              <a:gd name="T64" fmla="*/ 17 w 52"/>
              <a:gd name="T65" fmla="*/ 46 h 72"/>
              <a:gd name="T66" fmla="*/ 17 w 52"/>
              <a:gd name="T67" fmla="*/ 61 h 72"/>
              <a:gd name="T68" fmla="*/ 10 w 52"/>
              <a:gd name="T69" fmla="*/ 66 h 72"/>
              <a:gd name="T70" fmla="*/ 5 w 52"/>
              <a:gd name="T71" fmla="*/ 61 h 72"/>
              <a:gd name="T72" fmla="*/ 12 w 52"/>
              <a:gd name="T73" fmla="*/ 56 h 72"/>
              <a:gd name="T74" fmla="*/ 6 w 52"/>
              <a:gd name="T75" fmla="*/ 11 h 72"/>
              <a:gd name="T76" fmla="*/ 42 w 52"/>
              <a:gd name="T77" fmla="*/ 7 h 72"/>
              <a:gd name="T78" fmla="*/ 46 w 52"/>
              <a:gd name="T79" fmla="*/ 16 h 72"/>
              <a:gd name="T80" fmla="*/ 10 w 52"/>
              <a:gd name="T81" fmla="*/ 20 h 72"/>
              <a:gd name="T82" fmla="*/ 6 w 52"/>
              <a:gd name="T83" fmla="*/ 11 h 72"/>
              <a:gd name="T84" fmla="*/ 0 w 52"/>
              <a:gd name="T85" fmla="*/ 5 h 72"/>
              <a:gd name="T86" fmla="*/ 5 w 52"/>
              <a:gd name="T87" fmla="*/ 72 h 72"/>
              <a:gd name="T88" fmla="*/ 52 w 52"/>
              <a:gd name="T89" fmla="*/ 67 h 72"/>
              <a:gd name="T90" fmla="*/ 47 w 52"/>
              <a:gd name="T9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" h="72">
                <a:moveTo>
                  <a:pt x="47" y="32"/>
                </a:moveTo>
                <a:cubicBezTo>
                  <a:pt x="47" y="35"/>
                  <a:pt x="45" y="37"/>
                  <a:pt x="42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8" y="37"/>
                  <a:pt x="35" y="35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29"/>
                  <a:pt x="38" y="27"/>
                  <a:pt x="40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5" y="27"/>
                  <a:pt x="47" y="29"/>
                  <a:pt x="47" y="32"/>
                </a:cubicBezTo>
                <a:close/>
                <a:moveTo>
                  <a:pt x="47" y="47"/>
                </a:moveTo>
                <a:cubicBezTo>
                  <a:pt x="47" y="49"/>
                  <a:pt x="45" y="52"/>
                  <a:pt x="42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8" y="52"/>
                  <a:pt x="35" y="49"/>
                  <a:pt x="35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4"/>
                  <a:pt x="38" y="42"/>
                  <a:pt x="40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5" y="42"/>
                  <a:pt x="47" y="44"/>
                  <a:pt x="47" y="46"/>
                </a:cubicBezTo>
                <a:lnTo>
                  <a:pt x="47" y="47"/>
                </a:lnTo>
                <a:close/>
                <a:moveTo>
                  <a:pt x="47" y="61"/>
                </a:moveTo>
                <a:cubicBezTo>
                  <a:pt x="47" y="64"/>
                  <a:pt x="45" y="66"/>
                  <a:pt x="42" y="66"/>
                </a:cubicBezTo>
                <a:cubicBezTo>
                  <a:pt x="40" y="66"/>
                  <a:pt x="40" y="66"/>
                  <a:pt x="40" y="66"/>
                </a:cubicBezTo>
                <a:cubicBezTo>
                  <a:pt x="38" y="66"/>
                  <a:pt x="35" y="64"/>
                  <a:pt x="35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58"/>
                  <a:pt x="38" y="56"/>
                  <a:pt x="4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5" y="56"/>
                  <a:pt x="47" y="58"/>
                  <a:pt x="47" y="61"/>
                </a:cubicBezTo>
                <a:close/>
                <a:moveTo>
                  <a:pt x="32" y="32"/>
                </a:moveTo>
                <a:cubicBezTo>
                  <a:pt x="32" y="35"/>
                  <a:pt x="30" y="37"/>
                  <a:pt x="27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3" y="37"/>
                  <a:pt x="20" y="35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29"/>
                  <a:pt x="23" y="27"/>
                  <a:pt x="25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7"/>
                  <a:pt x="32" y="29"/>
                  <a:pt x="32" y="32"/>
                </a:cubicBezTo>
                <a:close/>
                <a:moveTo>
                  <a:pt x="32" y="47"/>
                </a:moveTo>
                <a:cubicBezTo>
                  <a:pt x="32" y="49"/>
                  <a:pt x="30" y="52"/>
                  <a:pt x="27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3" y="52"/>
                  <a:pt x="20" y="49"/>
                  <a:pt x="20" y="4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4"/>
                  <a:pt x="23" y="42"/>
                  <a:pt x="25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0" y="42"/>
                  <a:pt x="32" y="44"/>
                  <a:pt x="32" y="46"/>
                </a:cubicBezTo>
                <a:lnTo>
                  <a:pt x="32" y="47"/>
                </a:lnTo>
                <a:close/>
                <a:moveTo>
                  <a:pt x="32" y="61"/>
                </a:moveTo>
                <a:cubicBezTo>
                  <a:pt x="32" y="64"/>
                  <a:pt x="30" y="66"/>
                  <a:pt x="27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3" y="66"/>
                  <a:pt x="20" y="64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58"/>
                  <a:pt x="23" y="56"/>
                  <a:pt x="25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30" y="56"/>
                  <a:pt x="32" y="58"/>
                  <a:pt x="32" y="61"/>
                </a:cubicBezTo>
                <a:close/>
                <a:moveTo>
                  <a:pt x="17" y="32"/>
                </a:moveTo>
                <a:cubicBezTo>
                  <a:pt x="17" y="35"/>
                  <a:pt x="15" y="37"/>
                  <a:pt x="12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37"/>
                  <a:pt x="5" y="35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29"/>
                  <a:pt x="7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5" y="27"/>
                  <a:pt x="17" y="29"/>
                  <a:pt x="17" y="32"/>
                </a:cubicBezTo>
                <a:close/>
                <a:moveTo>
                  <a:pt x="17" y="47"/>
                </a:moveTo>
                <a:cubicBezTo>
                  <a:pt x="17" y="49"/>
                  <a:pt x="15" y="52"/>
                  <a:pt x="12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7" y="52"/>
                  <a:pt x="5" y="49"/>
                  <a:pt x="5" y="47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4"/>
                  <a:pt x="7" y="42"/>
                  <a:pt x="10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5" y="42"/>
                  <a:pt x="17" y="44"/>
                  <a:pt x="17" y="46"/>
                </a:cubicBezTo>
                <a:lnTo>
                  <a:pt x="17" y="47"/>
                </a:lnTo>
                <a:close/>
                <a:moveTo>
                  <a:pt x="17" y="61"/>
                </a:moveTo>
                <a:cubicBezTo>
                  <a:pt x="17" y="64"/>
                  <a:pt x="15" y="66"/>
                  <a:pt x="12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7" y="66"/>
                  <a:pt x="5" y="64"/>
                  <a:pt x="5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58"/>
                  <a:pt x="7" y="56"/>
                  <a:pt x="10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5" y="56"/>
                  <a:pt x="17" y="58"/>
                  <a:pt x="17" y="61"/>
                </a:cubicBezTo>
                <a:close/>
                <a:moveTo>
                  <a:pt x="6" y="11"/>
                </a:moveTo>
                <a:cubicBezTo>
                  <a:pt x="6" y="9"/>
                  <a:pt x="8" y="7"/>
                  <a:pt x="10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6" y="9"/>
                  <a:pt x="46" y="11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8"/>
                  <a:pt x="44" y="20"/>
                  <a:pt x="42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8" y="20"/>
                  <a:pt x="6" y="18"/>
                  <a:pt x="6" y="16"/>
                </a:cubicBezTo>
                <a:lnTo>
                  <a:pt x="6" y="11"/>
                </a:lnTo>
                <a:close/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0"/>
                  <a:pt x="2" y="72"/>
                  <a:pt x="5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0" y="72"/>
                  <a:pt x="52" y="70"/>
                  <a:pt x="52" y="67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"/>
                  <a:pt x="50" y="0"/>
                  <a:pt x="47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104"/>
          <p:cNvSpPr>
            <a:spLocks noEditPoints="1"/>
          </p:cNvSpPr>
          <p:nvPr>
            <p:custDataLst>
              <p:custData r:id="rId79"/>
              <p:custData r:id="rId80"/>
            </p:custDataLst>
          </p:nvPr>
        </p:nvSpPr>
        <p:spPr bwMode="black">
          <a:xfrm>
            <a:off x="10967348" y="2737838"/>
            <a:ext cx="239503" cy="239324"/>
          </a:xfrm>
          <a:custGeom>
            <a:avLst/>
            <a:gdLst>
              <a:gd name="T0" fmla="*/ 37 w 61"/>
              <a:gd name="T1" fmla="*/ 43 h 61"/>
              <a:gd name="T2" fmla="*/ 18 w 61"/>
              <a:gd name="T3" fmla="*/ 37 h 61"/>
              <a:gd name="T4" fmla="*/ 24 w 61"/>
              <a:gd name="T5" fmla="*/ 18 h 61"/>
              <a:gd name="T6" fmla="*/ 43 w 61"/>
              <a:gd name="T7" fmla="*/ 24 h 61"/>
              <a:gd name="T8" fmla="*/ 37 w 61"/>
              <a:gd name="T9" fmla="*/ 43 h 61"/>
              <a:gd name="T10" fmla="*/ 61 w 61"/>
              <a:gd name="T11" fmla="*/ 28 h 61"/>
              <a:gd name="T12" fmla="*/ 58 w 61"/>
              <a:gd name="T13" fmla="*/ 18 h 61"/>
              <a:gd name="T14" fmla="*/ 50 w 61"/>
              <a:gd name="T15" fmla="*/ 19 h 61"/>
              <a:gd name="T16" fmla="*/ 47 w 61"/>
              <a:gd name="T17" fmla="*/ 15 h 61"/>
              <a:gd name="T18" fmla="*/ 50 w 61"/>
              <a:gd name="T19" fmla="*/ 7 h 61"/>
              <a:gd name="T20" fmla="*/ 41 w 61"/>
              <a:gd name="T21" fmla="*/ 2 h 61"/>
              <a:gd name="T22" fmla="*/ 36 w 61"/>
              <a:gd name="T23" fmla="*/ 9 h 61"/>
              <a:gd name="T24" fmla="*/ 30 w 61"/>
              <a:gd name="T25" fmla="*/ 8 h 61"/>
              <a:gd name="T26" fmla="*/ 27 w 61"/>
              <a:gd name="T27" fmla="*/ 0 h 61"/>
              <a:gd name="T28" fmla="*/ 17 w 61"/>
              <a:gd name="T29" fmla="*/ 3 h 61"/>
              <a:gd name="T30" fmla="*/ 18 w 61"/>
              <a:gd name="T31" fmla="*/ 11 h 61"/>
              <a:gd name="T32" fmla="*/ 15 w 61"/>
              <a:gd name="T33" fmla="*/ 14 h 61"/>
              <a:gd name="T34" fmla="*/ 7 w 61"/>
              <a:gd name="T35" fmla="*/ 11 h 61"/>
              <a:gd name="T36" fmla="*/ 2 w 61"/>
              <a:gd name="T37" fmla="*/ 20 h 61"/>
              <a:gd name="T38" fmla="*/ 8 w 61"/>
              <a:gd name="T39" fmla="*/ 25 h 61"/>
              <a:gd name="T40" fmla="*/ 7 w 61"/>
              <a:gd name="T41" fmla="*/ 30 h 61"/>
              <a:gd name="T42" fmla="*/ 0 w 61"/>
              <a:gd name="T43" fmla="*/ 33 h 61"/>
              <a:gd name="T44" fmla="*/ 2 w 61"/>
              <a:gd name="T45" fmla="*/ 43 h 61"/>
              <a:gd name="T46" fmla="*/ 11 w 61"/>
              <a:gd name="T47" fmla="*/ 42 h 61"/>
              <a:gd name="T48" fmla="*/ 14 w 61"/>
              <a:gd name="T49" fmla="*/ 47 h 61"/>
              <a:gd name="T50" fmla="*/ 11 w 61"/>
              <a:gd name="T51" fmla="*/ 54 h 61"/>
              <a:gd name="T52" fmla="*/ 20 w 61"/>
              <a:gd name="T53" fmla="*/ 59 h 61"/>
              <a:gd name="T54" fmla="*/ 25 w 61"/>
              <a:gd name="T55" fmla="*/ 53 h 61"/>
              <a:gd name="T56" fmla="*/ 30 w 61"/>
              <a:gd name="T57" fmla="*/ 53 h 61"/>
              <a:gd name="T58" fmla="*/ 33 w 61"/>
              <a:gd name="T59" fmla="*/ 61 h 61"/>
              <a:gd name="T60" fmla="*/ 43 w 61"/>
              <a:gd name="T61" fmla="*/ 58 h 61"/>
              <a:gd name="T62" fmla="*/ 42 w 61"/>
              <a:gd name="T63" fmla="*/ 50 h 61"/>
              <a:gd name="T64" fmla="*/ 46 w 61"/>
              <a:gd name="T65" fmla="*/ 47 h 61"/>
              <a:gd name="T66" fmla="*/ 54 w 61"/>
              <a:gd name="T67" fmla="*/ 50 h 61"/>
              <a:gd name="T68" fmla="*/ 59 w 61"/>
              <a:gd name="T69" fmla="*/ 41 h 61"/>
              <a:gd name="T70" fmla="*/ 52 w 61"/>
              <a:gd name="T71" fmla="*/ 36 h 61"/>
              <a:gd name="T72" fmla="*/ 53 w 61"/>
              <a:gd name="T73" fmla="*/ 31 h 61"/>
              <a:gd name="T74" fmla="*/ 61 w 61"/>
              <a:gd name="T75" fmla="*/ 28 h 61"/>
              <a:gd name="T76" fmla="*/ 28 w 61"/>
              <a:gd name="T77" fmla="*/ 26 h 61"/>
              <a:gd name="T78" fmla="*/ 26 w 61"/>
              <a:gd name="T79" fmla="*/ 33 h 61"/>
              <a:gd name="T80" fmla="*/ 33 w 61"/>
              <a:gd name="T81" fmla="*/ 35 h 61"/>
              <a:gd name="T82" fmla="*/ 35 w 61"/>
              <a:gd name="T83" fmla="*/ 28 h 61"/>
              <a:gd name="T84" fmla="*/ 28 w 61"/>
              <a:gd name="T85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1" h="61">
                <a:moveTo>
                  <a:pt x="37" y="43"/>
                </a:moveTo>
                <a:cubicBezTo>
                  <a:pt x="30" y="47"/>
                  <a:pt x="21" y="44"/>
                  <a:pt x="18" y="37"/>
                </a:cubicBezTo>
                <a:cubicBezTo>
                  <a:pt x="14" y="30"/>
                  <a:pt x="17" y="21"/>
                  <a:pt x="24" y="18"/>
                </a:cubicBezTo>
                <a:cubicBezTo>
                  <a:pt x="31" y="14"/>
                  <a:pt x="39" y="17"/>
                  <a:pt x="43" y="24"/>
                </a:cubicBezTo>
                <a:cubicBezTo>
                  <a:pt x="47" y="31"/>
                  <a:pt x="44" y="40"/>
                  <a:pt x="37" y="43"/>
                </a:cubicBezTo>
                <a:moveTo>
                  <a:pt x="61" y="28"/>
                </a:moveTo>
                <a:cubicBezTo>
                  <a:pt x="58" y="18"/>
                  <a:pt x="58" y="18"/>
                  <a:pt x="58" y="18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7"/>
                  <a:pt x="48" y="16"/>
                  <a:pt x="47" y="15"/>
                </a:cubicBezTo>
                <a:cubicBezTo>
                  <a:pt x="50" y="7"/>
                  <a:pt x="50" y="7"/>
                  <a:pt x="50" y="7"/>
                </a:cubicBezTo>
                <a:cubicBezTo>
                  <a:pt x="41" y="2"/>
                  <a:pt x="41" y="2"/>
                  <a:pt x="41" y="2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8"/>
                  <a:pt x="32" y="8"/>
                  <a:pt x="30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6" y="13"/>
                  <a:pt x="15" y="14"/>
                </a:cubicBezTo>
                <a:cubicBezTo>
                  <a:pt x="7" y="11"/>
                  <a:pt x="7" y="11"/>
                  <a:pt x="7" y="11"/>
                </a:cubicBezTo>
                <a:cubicBezTo>
                  <a:pt x="2" y="20"/>
                  <a:pt x="2" y="20"/>
                  <a:pt x="2" y="20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7"/>
                  <a:pt x="7" y="28"/>
                  <a:pt x="7" y="30"/>
                </a:cubicBezTo>
                <a:cubicBezTo>
                  <a:pt x="0" y="33"/>
                  <a:pt x="0" y="33"/>
                  <a:pt x="0" y="33"/>
                </a:cubicBezTo>
                <a:cubicBezTo>
                  <a:pt x="2" y="43"/>
                  <a:pt x="2" y="43"/>
                  <a:pt x="2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4"/>
                  <a:pt x="13" y="45"/>
                  <a:pt x="14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8" y="53"/>
                  <a:pt x="30" y="53"/>
                </a:cubicBezTo>
                <a:cubicBezTo>
                  <a:pt x="33" y="61"/>
                  <a:pt x="33" y="61"/>
                  <a:pt x="33" y="61"/>
                </a:cubicBezTo>
                <a:cubicBezTo>
                  <a:pt x="43" y="58"/>
                  <a:pt x="43" y="58"/>
                  <a:pt x="43" y="58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49"/>
                  <a:pt x="45" y="48"/>
                  <a:pt x="46" y="47"/>
                </a:cubicBezTo>
                <a:cubicBezTo>
                  <a:pt x="54" y="50"/>
                  <a:pt x="54" y="50"/>
                  <a:pt x="54" y="50"/>
                </a:cubicBezTo>
                <a:cubicBezTo>
                  <a:pt x="59" y="41"/>
                  <a:pt x="59" y="41"/>
                  <a:pt x="59" y="41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4"/>
                  <a:pt x="53" y="33"/>
                  <a:pt x="53" y="31"/>
                </a:cubicBezTo>
                <a:lnTo>
                  <a:pt x="61" y="28"/>
                </a:lnTo>
                <a:close/>
                <a:moveTo>
                  <a:pt x="28" y="26"/>
                </a:moveTo>
                <a:cubicBezTo>
                  <a:pt x="25" y="27"/>
                  <a:pt x="24" y="30"/>
                  <a:pt x="26" y="33"/>
                </a:cubicBezTo>
                <a:cubicBezTo>
                  <a:pt x="27" y="35"/>
                  <a:pt x="30" y="36"/>
                  <a:pt x="33" y="35"/>
                </a:cubicBezTo>
                <a:cubicBezTo>
                  <a:pt x="35" y="34"/>
                  <a:pt x="36" y="31"/>
                  <a:pt x="35" y="28"/>
                </a:cubicBezTo>
                <a:cubicBezTo>
                  <a:pt x="34" y="26"/>
                  <a:pt x="31" y="25"/>
                  <a:pt x="28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0" name="Picture 1"/>
          <p:cNvPicPr preferRelativeResize="0">
            <a:picLocks/>
          </p:cNvPicPr>
          <p:nvPr>
            <p:custDataLst>
              <p:custData r:id="rId81"/>
            </p:custDataLst>
          </p:nvPr>
        </p:nvPicPr>
        <p:blipFill rotWithShape="1"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9" t="29131" r="11108" b="31977"/>
          <a:stretch/>
        </p:blipFill>
        <p:spPr>
          <a:xfrm>
            <a:off x="6767116" y="3167856"/>
            <a:ext cx="378619" cy="195263"/>
          </a:xfrm>
          <a:prstGeom prst="rect">
            <a:avLst/>
          </a:prstGeom>
        </p:spPr>
      </p:pic>
      <p:pic>
        <p:nvPicPr>
          <p:cNvPr id="61" name="Picture 1"/>
          <p:cNvPicPr preferRelativeResize="0">
            <a:picLocks/>
          </p:cNvPicPr>
          <p:nvPr>
            <p:custDataLst>
              <p:custData r:id="rId82"/>
            </p:custDataLst>
          </p:nvPr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665" y="3162681"/>
            <a:ext cx="317045" cy="173864"/>
          </a:xfrm>
          <a:prstGeom prst="rect">
            <a:avLst/>
          </a:prstGeom>
        </p:spPr>
      </p:pic>
      <p:pic>
        <p:nvPicPr>
          <p:cNvPr id="62" name="Picture 1"/>
          <p:cNvPicPr preferRelativeResize="0">
            <a:picLocks/>
          </p:cNvPicPr>
          <p:nvPr>
            <p:custDataLst>
              <p:custData r:id="rId83"/>
            </p:custDataLst>
          </p:nvPr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496" y="3314700"/>
            <a:ext cx="292608" cy="228600"/>
          </a:xfrm>
          <a:prstGeom prst="rect">
            <a:avLst/>
          </a:prstGeom>
        </p:spPr>
      </p:pic>
      <p:pic>
        <p:nvPicPr>
          <p:cNvPr id="63" name="Picture 1"/>
          <p:cNvPicPr preferRelativeResize="0">
            <a:picLocks/>
          </p:cNvPicPr>
          <p:nvPr>
            <p:custDataLst>
              <p:custData r:id="rId84"/>
            </p:custDataLst>
          </p:nvPr>
        </p:nvPicPr>
        <p:blipFill rotWithShape="1"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4" t="20120" r="22967" b="23914"/>
          <a:stretch/>
        </p:blipFill>
        <p:spPr>
          <a:xfrm>
            <a:off x="9573816" y="3304381"/>
            <a:ext cx="283368" cy="280988"/>
          </a:xfrm>
          <a:prstGeom prst="rect">
            <a:avLst/>
          </a:prstGeom>
        </p:spPr>
      </p:pic>
      <p:sp>
        <p:nvSpPr>
          <p:cNvPr id="64" name="Freeform 139"/>
          <p:cNvSpPr>
            <a:spLocks/>
          </p:cNvSpPr>
          <p:nvPr>
            <p:custDataLst>
              <p:custData r:id="rId85"/>
              <p:custData r:id="rId86"/>
            </p:custDataLst>
          </p:nvPr>
        </p:nvSpPr>
        <p:spPr bwMode="black">
          <a:xfrm>
            <a:off x="11103590" y="3248751"/>
            <a:ext cx="294044" cy="293824"/>
          </a:xfrm>
          <a:custGeom>
            <a:avLst/>
            <a:gdLst>
              <a:gd name="T0" fmla="*/ 63 w 75"/>
              <a:gd name="T1" fmla="*/ 29 h 75"/>
              <a:gd name="T2" fmla="*/ 44 w 75"/>
              <a:gd name="T3" fmla="*/ 48 h 75"/>
              <a:gd name="T4" fmla="*/ 40 w 75"/>
              <a:gd name="T5" fmla="*/ 68 h 75"/>
              <a:gd name="T6" fmla="*/ 26 w 75"/>
              <a:gd name="T7" fmla="*/ 54 h 75"/>
              <a:gd name="T8" fmla="*/ 0 w 75"/>
              <a:gd name="T9" fmla="*/ 74 h 75"/>
              <a:gd name="T10" fmla="*/ 0 w 75"/>
              <a:gd name="T11" fmla="*/ 74 h 75"/>
              <a:gd name="T12" fmla="*/ 0 w 75"/>
              <a:gd name="T13" fmla="*/ 74 h 75"/>
              <a:gd name="T14" fmla="*/ 0 w 75"/>
              <a:gd name="T15" fmla="*/ 74 h 75"/>
              <a:gd name="T16" fmla="*/ 0 w 75"/>
              <a:gd name="T17" fmla="*/ 74 h 75"/>
              <a:gd name="T18" fmla="*/ 20 w 75"/>
              <a:gd name="T19" fmla="*/ 49 h 75"/>
              <a:gd name="T20" fmla="*/ 6 w 75"/>
              <a:gd name="T21" fmla="*/ 35 h 75"/>
              <a:gd name="T22" fmla="*/ 27 w 75"/>
              <a:gd name="T23" fmla="*/ 31 h 75"/>
              <a:gd name="T24" fmla="*/ 46 w 75"/>
              <a:gd name="T25" fmla="*/ 11 h 75"/>
              <a:gd name="T26" fmla="*/ 50 w 75"/>
              <a:gd name="T27" fmla="*/ 0 h 75"/>
              <a:gd name="T28" fmla="*/ 75 w 75"/>
              <a:gd name="T29" fmla="*/ 25 h 75"/>
              <a:gd name="T30" fmla="*/ 63 w 75"/>
              <a:gd name="T31" fmla="*/ 2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75">
                <a:moveTo>
                  <a:pt x="63" y="29"/>
                </a:moveTo>
                <a:cubicBezTo>
                  <a:pt x="44" y="48"/>
                  <a:pt x="44" y="48"/>
                  <a:pt x="44" y="48"/>
                </a:cubicBezTo>
                <a:cubicBezTo>
                  <a:pt x="47" y="55"/>
                  <a:pt x="46" y="63"/>
                  <a:pt x="40" y="68"/>
                </a:cubicBezTo>
                <a:cubicBezTo>
                  <a:pt x="26" y="54"/>
                  <a:pt x="26" y="54"/>
                  <a:pt x="26" y="54"/>
                </a:cubicBezTo>
                <a:cubicBezTo>
                  <a:pt x="11" y="67"/>
                  <a:pt x="2" y="75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7" y="63"/>
                  <a:pt x="20" y="49"/>
                </a:cubicBezTo>
                <a:cubicBezTo>
                  <a:pt x="6" y="35"/>
                  <a:pt x="6" y="35"/>
                  <a:pt x="6" y="35"/>
                </a:cubicBezTo>
                <a:cubicBezTo>
                  <a:pt x="12" y="29"/>
                  <a:pt x="20" y="28"/>
                  <a:pt x="27" y="31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7"/>
                  <a:pt x="46" y="3"/>
                  <a:pt x="50" y="0"/>
                </a:cubicBezTo>
                <a:cubicBezTo>
                  <a:pt x="75" y="25"/>
                  <a:pt x="75" y="25"/>
                  <a:pt x="75" y="25"/>
                </a:cubicBezTo>
                <a:cubicBezTo>
                  <a:pt x="72" y="28"/>
                  <a:pt x="67" y="30"/>
                  <a:pt x="6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5" name="Picture 1"/>
          <p:cNvPicPr preferRelativeResize="0">
            <a:picLocks/>
          </p:cNvPicPr>
          <p:nvPr>
            <p:custDataLst>
              <p:custData r:id="rId87"/>
            </p:custDataLst>
          </p:nvPr>
        </p:nvPicPr>
        <p:blipFill rotWithShape="1"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6" t="22405" r="18955" b="23555"/>
          <a:stretch/>
        </p:blipFill>
        <p:spPr>
          <a:xfrm>
            <a:off x="6538913" y="3884612"/>
            <a:ext cx="342900" cy="298451"/>
          </a:xfrm>
          <a:prstGeom prst="rect">
            <a:avLst/>
          </a:prstGeom>
        </p:spPr>
      </p:pic>
      <p:pic>
        <p:nvPicPr>
          <p:cNvPr id="66" name="Picture 1"/>
          <p:cNvPicPr preferRelativeResize="0">
            <a:picLocks/>
          </p:cNvPicPr>
          <p:nvPr>
            <p:custDataLst>
              <p:custData r:id="rId88"/>
            </p:custDataLst>
          </p:nvPr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40" y="3984634"/>
            <a:ext cx="204545" cy="26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"/>
          <p:cNvSpPr/>
          <p:nvPr>
            <p:custDataLst>
              <p:custData r:id="rId1"/>
            </p:custDataLst>
          </p:nvPr>
        </p:nvSpPr>
        <p:spPr>
          <a:xfrm>
            <a:off x="329677" y="224868"/>
            <a:ext cx="1429796" cy="79168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r>
              <a:rPr lang="en-US" sz="1100" smtClean="0">
                <a:solidFill>
                  <a:srgbClr val="000000"/>
                </a:solidFill>
                <a:latin typeface="Segoe UI Semibold" pitchFamily="34" charset="0"/>
                <a:cs typeface="Segoe UI Semilight" pitchFamily="34" charset="0"/>
              </a:rPr>
              <a:t>Text</a:t>
            </a:r>
          </a:p>
          <a:p>
            <a:endParaRPr lang="en-US" sz="1100" smtClean="0">
              <a:solidFill>
                <a:srgbClr val="000000"/>
              </a:solidFill>
              <a:latin typeface="Segoe UI Semibold" pitchFamily="34" charset="0"/>
              <a:cs typeface="Segoe UI Semilight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Segoe UI Semibold" pitchFamily="34" charset="0"/>
              <a:cs typeface="Segoe UI Semilight" pitchFamily="34" charset="0"/>
            </a:endParaRPr>
          </a:p>
        </p:txBody>
      </p:sp>
      <p:grpSp>
        <p:nvGrpSpPr>
          <p:cNvPr id="6" name="Share"/>
          <p:cNvGrpSpPr/>
          <p:nvPr>
            <p:custDataLst>
              <p:custData r:id="rId2"/>
            </p:custDataLst>
          </p:nvPr>
        </p:nvGrpSpPr>
        <p:grpSpPr>
          <a:xfrm>
            <a:off x="9910947" y="1785"/>
            <a:ext cx="2568596" cy="6856215"/>
            <a:chOff x="6573086" y="1784"/>
            <a:chExt cx="2568596" cy="6856215"/>
          </a:xfrm>
        </p:grpSpPr>
        <p:sp>
          <p:nvSpPr>
            <p:cNvPr id="7" name="Rectangle 2"/>
            <p:cNvSpPr/>
            <p:nvPr/>
          </p:nvSpPr>
          <p:spPr>
            <a:xfrm>
              <a:off x="6573086" y="1784"/>
              <a:ext cx="2568596" cy="6856215"/>
            </a:xfrm>
            <a:prstGeom prst="rect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itle1"/>
            <p:cNvSpPr txBox="1"/>
            <p:nvPr/>
          </p:nvSpPr>
          <p:spPr>
            <a:xfrm>
              <a:off x="6754061" y="276058"/>
              <a:ext cx="2161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Share</a:t>
              </a:r>
              <a:endParaRPr lang="en-US" sz="20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Icon1"/>
            <p:cNvSpPr/>
            <p:nvPr/>
          </p:nvSpPr>
          <p:spPr>
            <a:xfrm>
              <a:off x="6849387" y="1348360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con2"/>
            <p:cNvSpPr/>
            <p:nvPr/>
          </p:nvSpPr>
          <p:spPr>
            <a:xfrm>
              <a:off x="6849387" y="1902837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con3"/>
            <p:cNvSpPr/>
            <p:nvPr/>
          </p:nvSpPr>
          <p:spPr>
            <a:xfrm>
              <a:off x="6849387" y="2487359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con4"/>
            <p:cNvSpPr/>
            <p:nvPr/>
          </p:nvSpPr>
          <p:spPr>
            <a:xfrm>
              <a:off x="6849387" y="3062034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con5"/>
            <p:cNvSpPr/>
            <p:nvPr/>
          </p:nvSpPr>
          <p:spPr>
            <a:xfrm>
              <a:off x="6849387" y="3627438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con6"/>
            <p:cNvSpPr/>
            <p:nvPr/>
          </p:nvSpPr>
          <p:spPr>
            <a:xfrm>
              <a:off x="6849387" y="4565849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con7"/>
            <p:cNvSpPr/>
            <p:nvPr/>
          </p:nvSpPr>
          <p:spPr>
            <a:xfrm>
              <a:off x="6849387" y="5150581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con8"/>
            <p:cNvSpPr/>
            <p:nvPr/>
          </p:nvSpPr>
          <p:spPr>
            <a:xfrm>
              <a:off x="6849018" y="5728486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ontent1"/>
            <p:cNvSpPr txBox="1"/>
            <p:nvPr/>
          </p:nvSpPr>
          <p:spPr>
            <a:xfrm>
              <a:off x="7313878" y="1378840"/>
              <a:ext cx="1737065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Contact</a:t>
              </a:r>
            </a:p>
            <a:p>
              <a:r>
                <a:rPr lang="en-US" sz="1000" dirty="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cs typeface="Segoe UI" pitchFamily="34" charset="0"/>
                </a:rPr>
                <a:t>App name</a:t>
              </a:r>
              <a:endParaRPr lang="en-US" sz="1000" dirty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Content2"/>
            <p:cNvSpPr txBox="1"/>
            <p:nvPr/>
          </p:nvSpPr>
          <p:spPr>
            <a:xfrm>
              <a:off x="7313878" y="1950442"/>
              <a:ext cx="1737065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Contact</a:t>
              </a:r>
            </a:p>
            <a:p>
              <a:pPr lvl="0"/>
              <a:r>
                <a:rPr lang="en-US" sz="1000" dirty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App </a:t>
              </a:r>
              <a:r>
                <a:rPr lang="en-US" sz="1000" dirty="0" smtClean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name</a:t>
              </a:r>
              <a:endParaRPr lang="en-US" sz="1000" dirty="0">
                <a:solidFill>
                  <a:prstClr val="white">
                    <a:lumMod val="50000"/>
                  </a:prst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Content3"/>
            <p:cNvSpPr txBox="1"/>
            <p:nvPr/>
          </p:nvSpPr>
          <p:spPr>
            <a:xfrm>
              <a:off x="7313878" y="2524992"/>
              <a:ext cx="1737065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Contact</a:t>
              </a:r>
            </a:p>
            <a:p>
              <a:pPr lvl="0"/>
              <a:r>
                <a:rPr lang="en-US" sz="1000" dirty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App </a:t>
              </a:r>
              <a:r>
                <a:rPr lang="en-US" sz="1000" dirty="0" smtClean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name</a:t>
              </a:r>
              <a:endParaRPr lang="en-US" sz="1000" dirty="0">
                <a:solidFill>
                  <a:prstClr val="white">
                    <a:lumMod val="50000"/>
                  </a:prst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0" name="Content4"/>
            <p:cNvSpPr txBox="1"/>
            <p:nvPr/>
          </p:nvSpPr>
          <p:spPr>
            <a:xfrm>
              <a:off x="7313878" y="3099667"/>
              <a:ext cx="1737065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Contact</a:t>
              </a:r>
            </a:p>
            <a:p>
              <a:pPr lvl="0"/>
              <a:r>
                <a:rPr lang="en-US" sz="100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App </a:t>
              </a:r>
              <a:r>
                <a:rPr lang="en-US" sz="1000" smtClean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name</a:t>
              </a:r>
              <a:endParaRPr lang="en-US" sz="1000">
                <a:solidFill>
                  <a:prstClr val="white">
                    <a:lumMod val="50000"/>
                  </a:prst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Content5"/>
            <p:cNvSpPr txBox="1"/>
            <p:nvPr/>
          </p:nvSpPr>
          <p:spPr>
            <a:xfrm>
              <a:off x="7313878" y="3664762"/>
              <a:ext cx="1737065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Contact</a:t>
              </a:r>
            </a:p>
            <a:p>
              <a:pPr lvl="0"/>
              <a:r>
                <a:rPr lang="en-US" sz="100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App </a:t>
              </a:r>
              <a:r>
                <a:rPr lang="en-US" sz="1000" smtClean="0">
                  <a:solidFill>
                    <a:prstClr val="white">
                      <a:lumMod val="50000"/>
                    </a:prstClr>
                  </a:solidFill>
                  <a:latin typeface="Segoe UI" pitchFamily="34" charset="0"/>
                  <a:cs typeface="Segoe UI" pitchFamily="34" charset="0"/>
                </a:rPr>
                <a:t>name</a:t>
              </a:r>
              <a:endParaRPr lang="en-US" sz="1000">
                <a:solidFill>
                  <a:prstClr val="white">
                    <a:lumMod val="50000"/>
                  </a:prstClr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Content6"/>
            <p:cNvSpPr txBox="1"/>
            <p:nvPr/>
          </p:nvSpPr>
          <p:spPr>
            <a:xfrm>
              <a:off x="7313878" y="4610296"/>
              <a:ext cx="173706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App</a:t>
              </a:r>
              <a:endParaRPr lang="en-US" sz="11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Content7"/>
            <p:cNvSpPr txBox="1"/>
            <p:nvPr/>
          </p:nvSpPr>
          <p:spPr>
            <a:xfrm>
              <a:off x="7313878" y="5180664"/>
              <a:ext cx="173706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App</a:t>
              </a:r>
              <a:endParaRPr lang="en-US" sz="11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Content8"/>
            <p:cNvSpPr txBox="1"/>
            <p:nvPr/>
          </p:nvSpPr>
          <p:spPr>
            <a:xfrm>
              <a:off x="7313509" y="5772933"/>
              <a:ext cx="173706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App</a:t>
              </a:r>
              <a:endParaRPr lang="en-US" sz="11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5" name="Icon9"/>
            <p:cNvSpPr/>
            <p:nvPr/>
          </p:nvSpPr>
          <p:spPr>
            <a:xfrm>
              <a:off x="6848249" y="6298836"/>
              <a:ext cx="374905" cy="37490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9"/>
            <p:cNvSpPr txBox="1"/>
            <p:nvPr/>
          </p:nvSpPr>
          <p:spPr>
            <a:xfrm>
              <a:off x="7312740" y="6343283"/>
              <a:ext cx="173706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smtClean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rPr>
                <a:t>App</a:t>
              </a:r>
              <a:endParaRPr lang="en-US" sz="1100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Subtitle"/>
            <p:cNvSpPr txBox="1"/>
            <p:nvPr>
              <p:custDataLst>
                <p:custData r:id="rId21"/>
              </p:custDataLst>
            </p:nvPr>
          </p:nvSpPr>
          <p:spPr>
            <a:xfrm>
              <a:off x="6771645" y="750236"/>
              <a:ext cx="1822790" cy="215444"/>
            </a:xfrm>
            <a:prstGeom prst="rect">
              <a:avLst/>
            </a:prstGeom>
            <a:noFill/>
          </p:spPr>
          <p:txBody>
            <a:bodyPr wrap="square" lIns="91440" tIns="18288" rIns="91440" bIns="27432" rtlCol="0" anchor="ctr" anchorCtr="0">
              <a:spAutoFit/>
            </a:bodyPr>
            <a:lstStyle/>
            <a:p>
              <a:r>
                <a:rPr lang="en-US" sz="1100" smtClean="0">
                  <a:solidFill>
                    <a:srgbClr val="FFFFFF">
                      <a:lumMod val="50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App information</a:t>
              </a:r>
              <a:endParaRPr lang="en-US" sz="1050" dirty="0" smtClean="0">
                <a:solidFill>
                  <a:srgbClr val="FFFFFF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Title2"/>
            <p:cNvSpPr txBox="1"/>
            <p:nvPr>
              <p:custDataLst>
                <p:custData r:id="rId22"/>
              </p:custDataLst>
            </p:nvPr>
          </p:nvSpPr>
          <p:spPr>
            <a:xfrm>
              <a:off x="6742810" y="1111478"/>
              <a:ext cx="779381" cy="215444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b="1" dirty="0" smtClean="0">
                  <a:solidFill>
                    <a:srgbClr val="FFFFFF">
                      <a:lumMod val="8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Frequent</a:t>
              </a:r>
              <a:endParaRPr lang="en-US" sz="1200" b="1" dirty="0" smtClean="0">
                <a:solidFill>
                  <a:srgbClr val="FFFFFF">
                    <a:lumMod val="8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Title3"/>
            <p:cNvSpPr txBox="1"/>
            <p:nvPr>
              <p:custDataLst>
                <p:custData r:id="rId23"/>
              </p:custDataLst>
            </p:nvPr>
          </p:nvSpPr>
          <p:spPr>
            <a:xfrm>
              <a:off x="6742810" y="4317030"/>
              <a:ext cx="522900" cy="215444"/>
            </a:xfrm>
            <a:prstGeom prst="rect">
              <a:avLst/>
            </a:prstGeom>
            <a:noFill/>
          </p:spPr>
          <p:txBody>
            <a:bodyPr wrap="none" lIns="91440" tIns="18288" rIns="91440" bIns="27432" rtlCol="0" anchor="ctr" anchorCtr="0">
              <a:spAutoFit/>
            </a:bodyPr>
            <a:lstStyle/>
            <a:p>
              <a:r>
                <a:rPr lang="en-US" sz="1100" b="1" dirty="0" smtClean="0">
                  <a:solidFill>
                    <a:srgbClr val="FFFFFF">
                      <a:lumMod val="85000"/>
                    </a:srgb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Apps</a:t>
              </a:r>
              <a:endParaRPr lang="en-US" sz="1200" b="1" dirty="0" smtClean="0">
                <a:solidFill>
                  <a:srgbClr val="FFFFFF">
                    <a:lumMod val="8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30" name="Group 1"/>
          <p:cNvGrpSpPr/>
          <p:nvPr>
            <p:custDataLst>
              <p:custData r:id="rId3"/>
            </p:custDataLst>
          </p:nvPr>
        </p:nvGrpSpPr>
        <p:grpSpPr>
          <a:xfrm>
            <a:off x="2024063" y="233681"/>
            <a:ext cx="457199" cy="186689"/>
            <a:chOff x="8036729" y="6167643"/>
            <a:chExt cx="457200" cy="186689"/>
          </a:xfrm>
        </p:grpSpPr>
        <p:grpSp>
          <p:nvGrpSpPr>
            <p:cNvPr id="31" name="Group 2"/>
            <p:cNvGrpSpPr/>
            <p:nvPr/>
          </p:nvGrpSpPr>
          <p:grpSpPr>
            <a:xfrm>
              <a:off x="8036729" y="6171452"/>
              <a:ext cx="457200" cy="182880"/>
              <a:chOff x="7985902" y="5797674"/>
              <a:chExt cx="457200" cy="182880"/>
            </a:xfrm>
          </p:grpSpPr>
          <p:sp>
            <p:nvSpPr>
              <p:cNvPr id="33" name="Rectangle 4"/>
              <p:cNvSpPr/>
              <p:nvPr/>
            </p:nvSpPr>
            <p:spPr>
              <a:xfrm>
                <a:off x="7985902" y="5797674"/>
                <a:ext cx="457200" cy="18288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5"/>
              <p:cNvSpPr/>
              <p:nvPr/>
            </p:nvSpPr>
            <p:spPr>
              <a:xfrm>
                <a:off x="8004952" y="5816725"/>
                <a:ext cx="402336" cy="13716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Rectangle 3"/>
            <p:cNvSpPr/>
            <p:nvPr/>
          </p:nvSpPr>
          <p:spPr>
            <a:xfrm>
              <a:off x="8036729" y="6167643"/>
              <a:ext cx="137160" cy="1828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1"/>
          <p:cNvGrpSpPr/>
          <p:nvPr>
            <p:custDataLst>
              <p:custData r:id="rId4"/>
            </p:custDataLst>
          </p:nvPr>
        </p:nvGrpSpPr>
        <p:grpSpPr>
          <a:xfrm>
            <a:off x="2090738" y="787718"/>
            <a:ext cx="457199" cy="186689"/>
            <a:chOff x="7986733" y="6691518"/>
            <a:chExt cx="457200" cy="186689"/>
          </a:xfrm>
        </p:grpSpPr>
        <p:grpSp>
          <p:nvGrpSpPr>
            <p:cNvPr id="36" name="Group 2"/>
            <p:cNvGrpSpPr/>
            <p:nvPr/>
          </p:nvGrpSpPr>
          <p:grpSpPr>
            <a:xfrm>
              <a:off x="7986733" y="6695327"/>
              <a:ext cx="457200" cy="182880"/>
              <a:chOff x="7985902" y="5797674"/>
              <a:chExt cx="457200" cy="182880"/>
            </a:xfrm>
          </p:grpSpPr>
          <p:sp>
            <p:nvSpPr>
              <p:cNvPr id="38" name="Rectangle 4"/>
              <p:cNvSpPr/>
              <p:nvPr/>
            </p:nvSpPr>
            <p:spPr>
              <a:xfrm>
                <a:off x="7985902" y="5797674"/>
                <a:ext cx="457200" cy="18288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5"/>
              <p:cNvSpPr/>
              <p:nvPr/>
            </p:nvSpPr>
            <p:spPr>
              <a:xfrm>
                <a:off x="8004952" y="5816725"/>
                <a:ext cx="402336" cy="137160"/>
              </a:xfrm>
              <a:prstGeom prst="rect">
                <a:avLst/>
              </a:prstGeom>
              <a:solidFill>
                <a:srgbClr val="00B0F0"/>
              </a:solidFill>
              <a:ln w="3175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Rectangle 3"/>
            <p:cNvSpPr/>
            <p:nvPr/>
          </p:nvSpPr>
          <p:spPr>
            <a:xfrm>
              <a:off x="8306773" y="6691518"/>
              <a:ext cx="137160" cy="1828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List"/>
          <p:cNvGrpSpPr/>
          <p:nvPr>
            <p:custDataLst>
              <p:custData r:id="rId5"/>
              <p:custData r:id="rId6"/>
            </p:custDataLst>
          </p:nvPr>
        </p:nvGrpSpPr>
        <p:grpSpPr>
          <a:xfrm>
            <a:off x="6319266" y="-102309"/>
            <a:ext cx="1471745" cy="1737152"/>
            <a:chOff x="6284282" y="4935719"/>
            <a:chExt cx="1471745" cy="1737152"/>
          </a:xfrm>
        </p:grpSpPr>
        <p:sp>
          <p:nvSpPr>
            <p:cNvPr id="41" name="Content"/>
            <p:cNvSpPr/>
            <p:nvPr/>
          </p:nvSpPr>
          <p:spPr bwMode="auto">
            <a:xfrm>
              <a:off x="6284282" y="4935719"/>
              <a:ext cx="1471745" cy="1737152"/>
            </a:xfrm>
            <a:prstGeom prst="rect">
              <a:avLst/>
            </a:prstGeom>
            <a:solidFill>
              <a:srgbClr val="FFFFFF"/>
            </a:solidFill>
            <a:ln w="22225" cap="flat" cmpd="sng" algn="ctr">
              <a:solidFill>
                <a:srgbClr val="232323">
                  <a:lumMod val="90000"/>
                  <a:lumOff val="1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099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2323"/>
                  </a:solidFill>
                  <a:effectLst/>
                  <a:uLnTx/>
                  <a:uFillTx/>
                  <a:latin typeface="Segoe"/>
                  <a:ea typeface="+mn-ea"/>
                  <a:cs typeface="+mn-cs"/>
                </a:rPr>
                <a:t>Text</a:t>
              </a:r>
            </a:p>
            <a:p>
              <a:pPr marL="0" marR="0" lvl="0" indent="0" defTabSz="914099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2323"/>
                  </a:solidFill>
                  <a:effectLst/>
                  <a:uLnTx/>
                  <a:uFillTx/>
                  <a:latin typeface="Segoe"/>
                  <a:ea typeface="+mn-ea"/>
                  <a:cs typeface="+mn-cs"/>
                </a:rPr>
                <a:t>Text</a:t>
              </a:r>
            </a:p>
            <a:p>
              <a:pPr marL="0" marR="0" lvl="0" indent="0" defTabSz="914099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2323"/>
                  </a:solidFill>
                  <a:effectLst/>
                  <a:uLnTx/>
                  <a:uFillTx/>
                  <a:latin typeface="Segoe"/>
                  <a:ea typeface="+mn-ea"/>
                  <a:cs typeface="+mn-cs"/>
                </a:rPr>
                <a:t>Text</a:t>
              </a:r>
            </a:p>
            <a:p>
              <a:pPr marL="0" marR="0" lvl="0" indent="0" defTabSz="914099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2323"/>
                  </a:solidFill>
                  <a:effectLst/>
                  <a:uLnTx/>
                  <a:uFillTx/>
                  <a:latin typeface="Segoe"/>
                  <a:ea typeface="+mn-ea"/>
                  <a:cs typeface="+mn-cs"/>
                </a:rPr>
                <a:t>Text</a:t>
              </a:r>
            </a:p>
          </p:txBody>
        </p:sp>
        <p:sp>
          <p:nvSpPr>
            <p:cNvPr id="42" name="Scrollbar"/>
            <p:cNvSpPr/>
            <p:nvPr/>
          </p:nvSpPr>
          <p:spPr bwMode="auto">
            <a:xfrm>
              <a:off x="7651568" y="5044177"/>
              <a:ext cx="45719" cy="452672"/>
            </a:xfrm>
            <a:prstGeom prst="rect">
              <a:avLst/>
            </a:prstGeom>
            <a:solidFill>
              <a:srgbClr val="CFCFC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</p:grpSp>
      <p:sp>
        <p:nvSpPr>
          <p:cNvPr id="43" name="Tile"/>
          <p:cNvSpPr/>
          <p:nvPr>
            <p:custDataLst>
              <p:custData r:id="rId7"/>
            </p:custDataLst>
          </p:nvPr>
        </p:nvSpPr>
        <p:spPr>
          <a:xfrm>
            <a:off x="8437753" y="2853744"/>
            <a:ext cx="1380744" cy="1379111"/>
          </a:xfrm>
          <a:prstGeom prst="rect">
            <a:avLst/>
          </a:pr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4" name="Group 1"/>
          <p:cNvGrpSpPr/>
          <p:nvPr>
            <p:custDataLst>
              <p:custData r:id="rId8"/>
            </p:custDataLst>
          </p:nvPr>
        </p:nvGrpSpPr>
        <p:grpSpPr>
          <a:xfrm>
            <a:off x="7400734" y="4511484"/>
            <a:ext cx="2276856" cy="2276856"/>
            <a:chOff x="1155756" y="1726832"/>
            <a:chExt cx="2278867" cy="2278748"/>
          </a:xfrm>
        </p:grpSpPr>
        <p:sp>
          <p:nvSpPr>
            <p:cNvPr id="45" name="Tile"/>
            <p:cNvSpPr/>
            <p:nvPr/>
          </p:nvSpPr>
          <p:spPr>
            <a:xfrm>
              <a:off x="1155756" y="1726832"/>
              <a:ext cx="2278867" cy="227874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3"/>
            <p:cNvGrpSpPr/>
            <p:nvPr/>
          </p:nvGrpSpPr>
          <p:grpSpPr>
            <a:xfrm>
              <a:off x="1156861" y="3424436"/>
              <a:ext cx="2277759" cy="574996"/>
              <a:chOff x="1146921" y="2766133"/>
              <a:chExt cx="2277759" cy="574996"/>
            </a:xfrm>
          </p:grpSpPr>
          <p:sp>
            <p:nvSpPr>
              <p:cNvPr id="47" name="DarkRectangle"/>
              <p:cNvSpPr/>
              <p:nvPr/>
            </p:nvSpPr>
            <p:spPr>
              <a:xfrm>
                <a:off x="1147824" y="2792489"/>
                <a:ext cx="2276856" cy="548640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endParaRPr lang="en-US" sz="2000" dirty="0">
                  <a:latin typeface="Segoe UI Light" pitchFamily="34" charset="0"/>
                  <a:cs typeface="Segoe UI Light" pitchFamily="34" charset="0"/>
                </a:endParaRPr>
              </a:p>
            </p:txBody>
          </p:sp>
          <p:sp>
            <p:nvSpPr>
              <p:cNvPr id="48" name="Title"/>
              <p:cNvSpPr txBox="1"/>
              <p:nvPr/>
            </p:nvSpPr>
            <p:spPr>
              <a:xfrm>
                <a:off x="1146921" y="2766133"/>
                <a:ext cx="2247788" cy="353943"/>
              </a:xfrm>
              <a:prstGeom prst="rect">
                <a:avLst/>
              </a:prstGeom>
              <a:noFill/>
            </p:spPr>
            <p:txBody>
              <a:bodyPr wrap="square" lIns="91440" tIns="45720" rIns="0" bIns="0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FF">
                        <a:lumMod val="85000"/>
                      </a:srgbClr>
                    </a:solidFill>
                    <a:latin typeface="Segoe UI Light" pitchFamily="34" charset="0"/>
                    <a:cs typeface="Segoe UI Light" pitchFamily="34" charset="0"/>
                  </a:rPr>
                  <a:t>Title text</a:t>
                </a:r>
                <a:endParaRPr lang="en-US" dirty="0">
                  <a:solidFill>
                    <a:srgbClr val="FFFFFF">
                      <a:lumMod val="85000"/>
                    </a:srgbClr>
                  </a:solidFill>
                </a:endParaRPr>
              </a:p>
            </p:txBody>
          </p:sp>
          <p:sp>
            <p:nvSpPr>
              <p:cNvPr id="49" name="Subtitle"/>
              <p:cNvSpPr txBox="1"/>
              <p:nvPr/>
            </p:nvSpPr>
            <p:spPr>
              <a:xfrm>
                <a:off x="1146921" y="3060041"/>
                <a:ext cx="2247788" cy="215443"/>
              </a:xfrm>
              <a:prstGeom prst="rect">
                <a:avLst/>
              </a:prstGeom>
              <a:noFill/>
            </p:spPr>
            <p:txBody>
              <a:bodyPr wrap="square" lIns="91440" tIns="45720" rIns="0" bIns="0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FF">
                        <a:lumMod val="85000"/>
                      </a:srgbClr>
                    </a:solidFill>
                    <a:latin typeface="Segoe UI Semilight" pitchFamily="34" charset="0"/>
                    <a:ea typeface="Segoe UI" pitchFamily="34" charset="0"/>
                    <a:cs typeface="Segoe UI Semilight" pitchFamily="34" charset="0"/>
                  </a:rPr>
                  <a:t>Subtitle text</a:t>
                </a:r>
                <a:endParaRPr lang="en-US" sz="2000" dirty="0">
                  <a:solidFill>
                    <a:srgbClr val="FFFFFF">
                      <a:lumMod val="85000"/>
                    </a:srgbClr>
                  </a:solidFill>
                  <a:latin typeface="Segoe UI Semilight" pitchFamily="34" charset="0"/>
                  <a:ea typeface="Segoe UI" pitchFamily="34" charset="0"/>
                  <a:cs typeface="Segoe UI Semilight" pitchFamily="34" charset="0"/>
                </a:endParaRPr>
              </a:p>
            </p:txBody>
          </p:sp>
        </p:grpSp>
      </p:grpSp>
      <p:grpSp>
        <p:nvGrpSpPr>
          <p:cNvPr id="50" name="Group 1"/>
          <p:cNvGrpSpPr/>
          <p:nvPr>
            <p:custDataLst>
              <p:custData r:id="rId9"/>
            </p:custDataLst>
          </p:nvPr>
        </p:nvGrpSpPr>
        <p:grpSpPr>
          <a:xfrm>
            <a:off x="4723205" y="4559751"/>
            <a:ext cx="2278866" cy="2278748"/>
            <a:chOff x="3432567" y="2289626"/>
            <a:chExt cx="2278866" cy="2278748"/>
          </a:xfrm>
        </p:grpSpPr>
        <p:sp>
          <p:nvSpPr>
            <p:cNvPr id="51" name="Rectangle 2"/>
            <p:cNvSpPr/>
            <p:nvPr/>
          </p:nvSpPr>
          <p:spPr>
            <a:xfrm>
              <a:off x="3432567" y="2289626"/>
              <a:ext cx="2278866" cy="227874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ontent"/>
            <p:cNvSpPr/>
            <p:nvPr/>
          </p:nvSpPr>
          <p:spPr>
            <a:xfrm>
              <a:off x="3433428" y="4202614"/>
              <a:ext cx="2276856" cy="36576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r>
                <a:rPr lang="en-US" sz="2000" dirty="0" smtClean="0">
                  <a:solidFill>
                    <a:srgbClr val="FFFFFF">
                      <a:lumMod val="85000"/>
                    </a:srgbClr>
                  </a:solidFill>
                  <a:latin typeface="Segoe UI Light" pitchFamily="34" charset="0"/>
                  <a:cs typeface="Segoe UI Light" pitchFamily="34" charset="0"/>
                </a:rPr>
                <a:t>text</a:t>
              </a:r>
              <a:endParaRPr lang="en-US" sz="2000" dirty="0">
                <a:latin typeface="Segoe UI Light" pitchFamily="34" charset="0"/>
                <a:cs typeface="Segoe UI Light" pitchFamily="34" charset="0"/>
              </a:endParaRPr>
            </a:p>
          </p:txBody>
        </p:sp>
      </p:grpSp>
      <p:sp>
        <p:nvSpPr>
          <p:cNvPr id="53" name="Tile"/>
          <p:cNvSpPr/>
          <p:nvPr>
            <p:custDataLst>
              <p:custData r:id="rId10"/>
            </p:custDataLst>
          </p:nvPr>
        </p:nvSpPr>
        <p:spPr>
          <a:xfrm>
            <a:off x="5424805" y="2868803"/>
            <a:ext cx="2834640" cy="1380744"/>
          </a:xfrm>
          <a:prstGeom prst="rect">
            <a:avLst/>
          </a:pr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1"/>
          <p:cNvGrpSpPr>
            <a:grpSpLocks/>
          </p:cNvGrpSpPr>
          <p:nvPr>
            <p:custDataLst>
              <p:custData r:id="rId11"/>
            </p:custDataLst>
          </p:nvPr>
        </p:nvGrpSpPr>
        <p:grpSpPr>
          <a:xfrm>
            <a:off x="2900279" y="75895"/>
            <a:ext cx="2834640" cy="1380744"/>
            <a:chOff x="1146921" y="1722923"/>
            <a:chExt cx="2949222" cy="1618488"/>
          </a:xfrm>
        </p:grpSpPr>
        <p:sp>
          <p:nvSpPr>
            <p:cNvPr id="55" name="Tile"/>
            <p:cNvSpPr/>
            <p:nvPr/>
          </p:nvSpPr>
          <p:spPr>
            <a:xfrm>
              <a:off x="1151775" y="1722923"/>
              <a:ext cx="2944368" cy="161848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3"/>
            <p:cNvGrpSpPr/>
            <p:nvPr/>
          </p:nvGrpSpPr>
          <p:grpSpPr>
            <a:xfrm>
              <a:off x="1146921" y="2766133"/>
              <a:ext cx="2945271" cy="574996"/>
              <a:chOff x="1146921" y="2763490"/>
              <a:chExt cx="2945271" cy="574996"/>
            </a:xfrm>
          </p:grpSpPr>
          <p:sp>
            <p:nvSpPr>
              <p:cNvPr id="57" name="Blackbox"/>
              <p:cNvSpPr/>
              <p:nvPr/>
            </p:nvSpPr>
            <p:spPr>
              <a:xfrm>
                <a:off x="1147824" y="2789846"/>
                <a:ext cx="2944368" cy="548640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endParaRPr lang="en-US" sz="2000" dirty="0">
                  <a:latin typeface="Segoe UI Light" pitchFamily="34" charset="0"/>
                  <a:cs typeface="Segoe UI Light" pitchFamily="34" charset="0"/>
                </a:endParaRPr>
              </a:p>
            </p:txBody>
          </p:sp>
          <p:sp>
            <p:nvSpPr>
              <p:cNvPr id="58" name="Title"/>
              <p:cNvSpPr txBox="1"/>
              <p:nvPr/>
            </p:nvSpPr>
            <p:spPr>
              <a:xfrm>
                <a:off x="1146921" y="2763490"/>
                <a:ext cx="2909826" cy="353943"/>
              </a:xfrm>
              <a:prstGeom prst="rect">
                <a:avLst/>
              </a:prstGeom>
              <a:noFill/>
            </p:spPr>
            <p:txBody>
              <a:bodyPr wrap="square" lIns="91440" tIns="45720" rIns="0" bIns="0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FF">
                        <a:lumMod val="85000"/>
                      </a:srgbClr>
                    </a:solidFill>
                    <a:latin typeface="Segoe UI Light" pitchFamily="34" charset="0"/>
                    <a:cs typeface="Segoe UI Light" pitchFamily="34" charset="0"/>
                  </a:rPr>
                  <a:t>Title text</a:t>
                </a:r>
                <a:endParaRPr lang="en-US" dirty="0">
                  <a:solidFill>
                    <a:srgbClr val="FFFFFF">
                      <a:lumMod val="85000"/>
                    </a:srgbClr>
                  </a:solidFill>
                </a:endParaRPr>
              </a:p>
            </p:txBody>
          </p:sp>
          <p:sp>
            <p:nvSpPr>
              <p:cNvPr id="59" name="Subtitle"/>
              <p:cNvSpPr txBox="1"/>
              <p:nvPr/>
            </p:nvSpPr>
            <p:spPr>
              <a:xfrm>
                <a:off x="1146921" y="3057399"/>
                <a:ext cx="2909826" cy="215444"/>
              </a:xfrm>
              <a:prstGeom prst="rect">
                <a:avLst/>
              </a:prstGeom>
              <a:noFill/>
            </p:spPr>
            <p:txBody>
              <a:bodyPr wrap="square" lIns="91440" tIns="45720" rIns="0" bIns="0" rtlCol="0">
                <a:spAutoFit/>
              </a:bodyPr>
              <a:lstStyle/>
              <a:p>
                <a:r>
                  <a:rPr lang="en-US" sz="1100" smtClean="0">
                    <a:solidFill>
                      <a:srgbClr val="FFFFFF">
                        <a:lumMod val="85000"/>
                      </a:srgbClr>
                    </a:solidFill>
                    <a:latin typeface="Segoe UI Semilight" pitchFamily="34" charset="0"/>
                    <a:ea typeface="Segoe UI" pitchFamily="34" charset="0"/>
                    <a:cs typeface="Segoe UI Semilight" pitchFamily="34" charset="0"/>
                  </a:rPr>
                  <a:t>Subtitle text</a:t>
                </a:r>
                <a:endParaRPr lang="en-US" sz="2000" dirty="0">
                  <a:solidFill>
                    <a:srgbClr val="FFFFFF">
                      <a:lumMod val="85000"/>
                    </a:srgbClr>
                  </a:solidFill>
                  <a:latin typeface="Segoe UI Semilight" pitchFamily="34" charset="0"/>
                  <a:ea typeface="Segoe UI" pitchFamily="34" charset="0"/>
                  <a:cs typeface="Segoe UI Semilight" pitchFamily="34" charset="0"/>
                </a:endParaRPr>
              </a:p>
            </p:txBody>
          </p:sp>
        </p:grpSp>
      </p:grpSp>
      <p:grpSp>
        <p:nvGrpSpPr>
          <p:cNvPr id="60" name="Group 1"/>
          <p:cNvGrpSpPr>
            <a:grpSpLocks/>
          </p:cNvGrpSpPr>
          <p:nvPr>
            <p:custDataLst>
              <p:custData r:id="rId12"/>
            </p:custDataLst>
          </p:nvPr>
        </p:nvGrpSpPr>
        <p:grpSpPr>
          <a:xfrm>
            <a:off x="1668780" y="5481828"/>
            <a:ext cx="2834640" cy="1380744"/>
            <a:chOff x="1147824" y="1722923"/>
            <a:chExt cx="2948319" cy="1618488"/>
          </a:xfrm>
        </p:grpSpPr>
        <p:sp>
          <p:nvSpPr>
            <p:cNvPr id="61" name="Tile"/>
            <p:cNvSpPr/>
            <p:nvPr/>
          </p:nvSpPr>
          <p:spPr>
            <a:xfrm>
              <a:off x="1151775" y="1722923"/>
              <a:ext cx="2944368" cy="161848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ontent"/>
            <p:cNvSpPr/>
            <p:nvPr/>
          </p:nvSpPr>
          <p:spPr>
            <a:xfrm>
              <a:off x="1147824" y="2972726"/>
              <a:ext cx="2944368" cy="36576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endParaRPr lang="en-US" sz="2000" dirty="0" smtClean="0">
                <a:solidFill>
                  <a:srgbClr val="FFFFFF">
                    <a:lumMod val="85000"/>
                  </a:srgbClr>
                </a:solidFill>
                <a:latin typeface="Segoe UI Light" pitchFamily="34" charset="0"/>
                <a:cs typeface="Segoe UI Light" pitchFamily="34" charset="0"/>
              </a:endParaRPr>
            </a:p>
            <a:p>
              <a:r>
                <a:rPr lang="en-US" sz="2000" dirty="0" smtClean="0">
                  <a:solidFill>
                    <a:srgbClr val="FFFFFF">
                      <a:lumMod val="85000"/>
                    </a:srgbClr>
                  </a:solidFill>
                  <a:latin typeface="Segoe UI Light" pitchFamily="34" charset="0"/>
                  <a:cs typeface="Segoe UI Light" pitchFamily="34" charset="0"/>
                </a:rPr>
                <a:t>text</a:t>
              </a:r>
              <a:endParaRPr lang="en-US" sz="2000" dirty="0">
                <a:solidFill>
                  <a:srgbClr val="FFFFFF">
                    <a:lumMod val="85000"/>
                  </a:srgbClr>
                </a:solidFill>
              </a:endParaRPr>
            </a:p>
            <a:p>
              <a:endParaRPr lang="en-US" sz="2000" dirty="0">
                <a:latin typeface="Segoe UI Light" pitchFamily="34" charset="0"/>
                <a:cs typeface="Segoe UI Light" pitchFamily="34" charset="0"/>
              </a:endParaRPr>
            </a:p>
          </p:txBody>
        </p:sp>
      </p:grpSp>
      <p:sp>
        <p:nvSpPr>
          <p:cNvPr id="63" name="Tile"/>
          <p:cNvSpPr/>
          <p:nvPr>
            <p:custDataLst>
              <p:custData r:id="rId13"/>
            </p:custDataLst>
          </p:nvPr>
        </p:nvSpPr>
        <p:spPr>
          <a:xfrm>
            <a:off x="141732" y="5758307"/>
            <a:ext cx="1088136" cy="1088136"/>
          </a:xfrm>
          <a:prstGeom prst="rect">
            <a:avLst/>
          </a:pr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Tile"/>
          <p:cNvSpPr/>
          <p:nvPr>
            <p:custDataLst>
              <p:custData r:id="rId14"/>
            </p:custDataLst>
          </p:nvPr>
        </p:nvSpPr>
        <p:spPr>
          <a:xfrm>
            <a:off x="2086991" y="4175570"/>
            <a:ext cx="2258568" cy="1088136"/>
          </a:xfrm>
          <a:prstGeom prst="rect">
            <a:avLst/>
          </a:pr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1"/>
          <p:cNvGrpSpPr/>
          <p:nvPr>
            <p:custDataLst>
              <p:custData r:id="rId15"/>
            </p:custDataLst>
          </p:nvPr>
        </p:nvGrpSpPr>
        <p:grpSpPr>
          <a:xfrm>
            <a:off x="190945" y="4305745"/>
            <a:ext cx="1088135" cy="1088136"/>
            <a:chOff x="559675" y="965062"/>
            <a:chExt cx="2278867" cy="2278748"/>
          </a:xfrm>
        </p:grpSpPr>
        <p:sp>
          <p:nvSpPr>
            <p:cNvPr id="66" name="SelectedTile"/>
            <p:cNvSpPr/>
            <p:nvPr/>
          </p:nvSpPr>
          <p:spPr>
            <a:xfrm>
              <a:off x="559675" y="965062"/>
              <a:ext cx="2278867" cy="227874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31750">
              <a:solidFill>
                <a:srgbClr val="00B0F0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Corner"/>
            <p:cNvSpPr/>
            <p:nvPr/>
          </p:nvSpPr>
          <p:spPr>
            <a:xfrm rot="16200000" flipH="1">
              <a:off x="2335187" y="951823"/>
              <a:ext cx="477746" cy="525344"/>
            </a:xfrm>
            <a:prstGeom prst="rtTriangle">
              <a:avLst/>
            </a:prstGeom>
            <a:solidFill>
              <a:srgbClr val="00B0F0"/>
            </a:solidFill>
            <a:ln w="31750">
              <a:solidFill>
                <a:srgbClr val="00B0F0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182880" rIns="182880" bIns="0" rtlCol="0" anchor="ctr">
              <a:scene3d>
                <a:camera prst="orthographicFront">
                  <a:rot lat="0" lon="0" rev="15600000"/>
                </a:camera>
                <a:lightRig rig="threePt" dir="t"/>
              </a:scene3d>
            </a:bodyPr>
            <a:lstStyle/>
            <a:p>
              <a:pPr algn="r"/>
              <a:r>
                <a:rPr lang="en-US" sz="1000" dirty="0">
                  <a:solidFill>
                    <a:srgbClr val="000000"/>
                  </a:solidFill>
                  <a:latin typeface="Segoe UI Symbol"/>
                </a:rPr>
                <a:t>✔</a:t>
              </a:r>
              <a:endParaRPr lang="en-US" sz="1000" dirty="0">
                <a:solidFill>
                  <a:srgbClr val="000000"/>
                </a:solidFill>
                <a:latin typeface="Symbol" pitchFamily="18" charset="2"/>
                <a:ea typeface="Segoe UI" pitchFamily="34" charset="0"/>
                <a:cs typeface="Segoe UI" pitchFamily="34" charset="0"/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1"/>
          <p:cNvGrpSpPr>
            <a:grpSpLocks/>
          </p:cNvGrpSpPr>
          <p:nvPr>
            <p:custDataLst>
              <p:custData r:id="rId16"/>
            </p:custDataLst>
          </p:nvPr>
        </p:nvGrpSpPr>
        <p:grpSpPr>
          <a:xfrm>
            <a:off x="28765" y="2543365"/>
            <a:ext cx="1380744" cy="1380744"/>
            <a:chOff x="1151956" y="1722210"/>
            <a:chExt cx="1521261" cy="1509466"/>
          </a:xfrm>
        </p:grpSpPr>
        <p:sp>
          <p:nvSpPr>
            <p:cNvPr id="69" name="Tile"/>
            <p:cNvSpPr/>
            <p:nvPr/>
          </p:nvSpPr>
          <p:spPr>
            <a:xfrm>
              <a:off x="1154052" y="1722210"/>
              <a:ext cx="1519165" cy="150946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Content"/>
            <p:cNvSpPr/>
            <p:nvPr/>
          </p:nvSpPr>
          <p:spPr>
            <a:xfrm>
              <a:off x="1151956" y="2865916"/>
              <a:ext cx="1521261" cy="365760"/>
            </a:xfrm>
            <a:prstGeom prst="rect">
              <a:avLst/>
            </a:pr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r>
                <a:rPr lang="en-US" sz="2000" dirty="0" smtClean="0">
                  <a:solidFill>
                    <a:srgbClr val="FFFFFF">
                      <a:lumMod val="85000"/>
                    </a:srgbClr>
                  </a:solidFill>
                  <a:latin typeface="Segoe UI Light" pitchFamily="34" charset="0"/>
                  <a:cs typeface="Segoe UI Light" pitchFamily="34" charset="0"/>
                </a:rPr>
                <a:t>text</a:t>
              </a:r>
              <a:endParaRPr lang="en-US" sz="2000" dirty="0">
                <a:solidFill>
                  <a:srgbClr val="FFFFFF">
                    <a:lumMod val="85000"/>
                  </a:srgbClr>
                </a:solidFill>
                <a:latin typeface="Segoe UI Light" pitchFamily="34" charset="0"/>
                <a:cs typeface="Segoe UI Light" pitchFamily="34" charset="0"/>
              </a:endParaRPr>
            </a:p>
          </p:txBody>
        </p:sp>
      </p:grpSp>
      <p:grpSp>
        <p:nvGrpSpPr>
          <p:cNvPr id="71" name="Group 1"/>
          <p:cNvGrpSpPr/>
          <p:nvPr>
            <p:custDataLst>
              <p:custData r:id="rId17"/>
            </p:custDataLst>
          </p:nvPr>
        </p:nvGrpSpPr>
        <p:grpSpPr>
          <a:xfrm>
            <a:off x="1631128" y="3619167"/>
            <a:ext cx="1112895" cy="372140"/>
            <a:chOff x="1153910" y="1659056"/>
            <a:chExt cx="1112895" cy="372140"/>
          </a:xfrm>
        </p:grpSpPr>
        <p:sp>
          <p:nvSpPr>
            <p:cNvPr id="72" name="Tile"/>
            <p:cNvSpPr/>
            <p:nvPr/>
          </p:nvSpPr>
          <p:spPr>
            <a:xfrm>
              <a:off x="1153910" y="1659056"/>
              <a:ext cx="372140" cy="37214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Content"/>
            <p:cNvSpPr txBox="1"/>
            <p:nvPr/>
          </p:nvSpPr>
          <p:spPr>
            <a:xfrm>
              <a:off x="1592472" y="1659056"/>
              <a:ext cx="674333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latin typeface="Segoe UI Light" pitchFamily="34" charset="0"/>
                  <a:cs typeface="Segoe UI Light" pitchFamily="34" charset="0"/>
                </a:rPr>
                <a:t>Text</a:t>
              </a:r>
              <a:endParaRPr lang="en-US" sz="1100" dirty="0">
                <a:latin typeface="Segoe UI Light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74" name="Group 1"/>
          <p:cNvGrpSpPr/>
          <p:nvPr>
            <p:custDataLst>
              <p:custData r:id="rId18"/>
            </p:custDataLst>
          </p:nvPr>
        </p:nvGrpSpPr>
        <p:grpSpPr>
          <a:xfrm>
            <a:off x="4244786" y="3199341"/>
            <a:ext cx="1518812" cy="813794"/>
            <a:chOff x="1155813" y="1657556"/>
            <a:chExt cx="1518812" cy="813794"/>
          </a:xfrm>
        </p:grpSpPr>
        <p:sp>
          <p:nvSpPr>
            <p:cNvPr id="75" name="Tile"/>
            <p:cNvSpPr/>
            <p:nvPr/>
          </p:nvSpPr>
          <p:spPr>
            <a:xfrm>
              <a:off x="1155813" y="1726487"/>
              <a:ext cx="747128" cy="744863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Content"/>
            <p:cNvSpPr txBox="1"/>
            <p:nvPr/>
          </p:nvSpPr>
          <p:spPr>
            <a:xfrm>
              <a:off x="1987342" y="1657556"/>
              <a:ext cx="687283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000" dirty="0" smtClean="0">
                  <a:latin typeface="Segoe UI Light" pitchFamily="34" charset="0"/>
                  <a:ea typeface="Segoe UI" pitchFamily="34" charset="0"/>
                  <a:cs typeface="Segoe UI" pitchFamily="34" charset="0"/>
                </a:rPr>
                <a:t>Text</a:t>
              </a:r>
            </a:p>
            <a:p>
              <a:pPr lvl="0"/>
              <a:r>
                <a:rPr lang="en-US" sz="1100" dirty="0" smtClean="0">
                  <a:solidFill>
                    <a:prstClr val="black"/>
                  </a:solidFill>
                  <a:latin typeface="Segoe UI Semilight" pitchFamily="34" charset="0"/>
                  <a:ea typeface="Segoe UI" pitchFamily="34" charset="0"/>
                  <a:cs typeface="Segoe UI Semilight" pitchFamily="34" charset="0"/>
                </a:rPr>
                <a:t>Text</a:t>
              </a:r>
            </a:p>
            <a:p>
              <a:pPr lvl="0"/>
              <a:r>
                <a:rPr lang="en-US" sz="1100" dirty="0" smtClean="0">
                  <a:solidFill>
                    <a:prstClr val="black"/>
                  </a:solidFill>
                  <a:latin typeface="Segoe UI Semilight" pitchFamily="34" charset="0"/>
                  <a:ea typeface="Segoe UI" pitchFamily="34" charset="0"/>
                  <a:cs typeface="Segoe UI Semilight" pitchFamily="34" charset="0"/>
                </a:rPr>
                <a:t>Text</a:t>
              </a:r>
              <a:endParaRPr lang="en-US" sz="1100" dirty="0">
                <a:latin typeface="Segoe UI Semilight" pitchFamily="34" charset="0"/>
                <a:ea typeface="Segoe UI" pitchFamily="34" charset="0"/>
                <a:cs typeface="Segoe UI Semilight" pitchFamily="34" charset="0"/>
              </a:endParaRPr>
            </a:p>
          </p:txBody>
        </p:sp>
      </p:grpSp>
      <p:sp>
        <p:nvSpPr>
          <p:cNvPr id="77" name="Content"/>
          <p:cNvSpPr/>
          <p:nvPr>
            <p:custDataLst>
              <p:custData r:id="rId19"/>
            </p:custDataLst>
          </p:nvPr>
        </p:nvSpPr>
        <p:spPr>
          <a:xfrm>
            <a:off x="2664889" y="3540640"/>
            <a:ext cx="1429796" cy="39584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r>
              <a:rPr lang="en-US" sz="1100" smtClean="0">
                <a:solidFill>
                  <a:srgbClr val="000000"/>
                </a:solidFill>
                <a:latin typeface="Segoe UI Semibold" pitchFamily="34" charset="0"/>
                <a:cs typeface="Segoe UI Semilight" pitchFamily="34" charset="0"/>
              </a:rPr>
              <a:t>Tooltip Text</a:t>
            </a:r>
            <a:endParaRPr lang="en-US" sz="1100" dirty="0">
              <a:solidFill>
                <a:srgbClr val="000000"/>
              </a:solidFill>
              <a:latin typeface="Segoe UI Semibold" pitchFamily="34" charset="0"/>
              <a:cs typeface="Segoe UI Semilight" pitchFamily="34" charset="0"/>
            </a:endParaRPr>
          </a:p>
        </p:txBody>
      </p:sp>
      <p:grpSp>
        <p:nvGrpSpPr>
          <p:cNvPr id="78" name="Group 1"/>
          <p:cNvGrpSpPr/>
          <p:nvPr>
            <p:custDataLst>
              <p:custData r:id="rId20"/>
            </p:custDataLst>
          </p:nvPr>
        </p:nvGrpSpPr>
        <p:grpSpPr>
          <a:xfrm>
            <a:off x="141732" y="1850501"/>
            <a:ext cx="9144000" cy="649414"/>
            <a:chOff x="-7260" y="6233644"/>
            <a:chExt cx="9162288" cy="649414"/>
          </a:xfrm>
        </p:grpSpPr>
        <p:sp>
          <p:nvSpPr>
            <p:cNvPr id="79" name="Background"/>
            <p:cNvSpPr/>
            <p:nvPr/>
          </p:nvSpPr>
          <p:spPr>
            <a:xfrm>
              <a:off x="-7260" y="6233644"/>
              <a:ext cx="9162288" cy="6400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3"/>
            <p:cNvGrpSpPr/>
            <p:nvPr/>
          </p:nvGrpSpPr>
          <p:grpSpPr>
            <a:xfrm>
              <a:off x="61107" y="6335990"/>
              <a:ext cx="630234" cy="547068"/>
              <a:chOff x="318426" y="6675438"/>
              <a:chExt cx="894980" cy="742449"/>
            </a:xfrm>
          </p:grpSpPr>
          <p:sp>
            <p:nvSpPr>
              <p:cNvPr id="90" name="TextBox4"/>
              <p:cNvSpPr txBox="1"/>
              <p:nvPr/>
            </p:nvSpPr>
            <p:spPr>
              <a:xfrm>
                <a:off x="318426" y="7062845"/>
                <a:ext cx="894980" cy="355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Oval4"/>
              <p:cNvSpPr/>
              <p:nvPr/>
            </p:nvSpPr>
            <p:spPr>
              <a:xfrm>
                <a:off x="576263" y="6675438"/>
                <a:ext cx="381000" cy="381000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" name="Group 4"/>
            <p:cNvGrpSpPr/>
            <p:nvPr/>
          </p:nvGrpSpPr>
          <p:grpSpPr>
            <a:xfrm>
              <a:off x="812194" y="6335990"/>
              <a:ext cx="630234" cy="547068"/>
              <a:chOff x="318426" y="6675438"/>
              <a:chExt cx="894980" cy="742449"/>
            </a:xfrm>
          </p:grpSpPr>
          <p:sp>
            <p:nvSpPr>
              <p:cNvPr id="88" name="TextBox3"/>
              <p:cNvSpPr txBox="1"/>
              <p:nvPr/>
            </p:nvSpPr>
            <p:spPr>
              <a:xfrm>
                <a:off x="318426" y="7062845"/>
                <a:ext cx="894980" cy="355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9" name="Oval3"/>
              <p:cNvSpPr/>
              <p:nvPr/>
            </p:nvSpPr>
            <p:spPr>
              <a:xfrm>
                <a:off x="576263" y="6675438"/>
                <a:ext cx="381000" cy="381000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2" name="Group 5"/>
            <p:cNvGrpSpPr/>
            <p:nvPr/>
          </p:nvGrpSpPr>
          <p:grpSpPr>
            <a:xfrm>
              <a:off x="1563280" y="6335990"/>
              <a:ext cx="630234" cy="547068"/>
              <a:chOff x="318426" y="6675438"/>
              <a:chExt cx="894980" cy="742449"/>
            </a:xfrm>
          </p:grpSpPr>
          <p:sp>
            <p:nvSpPr>
              <p:cNvPr id="86" name="TextBox2"/>
              <p:cNvSpPr txBox="1"/>
              <p:nvPr/>
            </p:nvSpPr>
            <p:spPr>
              <a:xfrm>
                <a:off x="318426" y="7062845"/>
                <a:ext cx="894980" cy="355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7" name="Oval2"/>
              <p:cNvSpPr/>
              <p:nvPr/>
            </p:nvSpPr>
            <p:spPr>
              <a:xfrm>
                <a:off x="576263" y="6675438"/>
                <a:ext cx="381000" cy="381000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6"/>
            <p:cNvGrpSpPr/>
            <p:nvPr/>
          </p:nvGrpSpPr>
          <p:grpSpPr>
            <a:xfrm>
              <a:off x="2314366" y="6335990"/>
              <a:ext cx="630234" cy="547068"/>
              <a:chOff x="318426" y="6675438"/>
              <a:chExt cx="894980" cy="742449"/>
            </a:xfrm>
          </p:grpSpPr>
          <p:sp>
            <p:nvSpPr>
              <p:cNvPr id="84" name="TextBox1"/>
              <p:cNvSpPr txBox="1"/>
              <p:nvPr/>
            </p:nvSpPr>
            <p:spPr>
              <a:xfrm>
                <a:off x="318426" y="7062845"/>
                <a:ext cx="894980" cy="355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smtClean="0">
                    <a:solidFill>
                      <a:srgbClr val="FFFFFF"/>
                    </a:solidFill>
                    <a:latin typeface="Segoe UI" pitchFamily="34" charset="0"/>
                    <a:cs typeface="Segoe UI" pitchFamily="34" charset="0"/>
                  </a:rPr>
                  <a:t>Text</a:t>
                </a:r>
                <a:endParaRPr lang="en-US" sz="1100" dirty="0">
                  <a:solidFill>
                    <a:srgbClr val="FFFFFF"/>
                  </a:solidFill>
                  <a:latin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5" name="Oval1"/>
              <p:cNvSpPr/>
              <p:nvPr/>
            </p:nvSpPr>
            <p:spPr>
              <a:xfrm>
                <a:off x="576263" y="6675438"/>
                <a:ext cx="381000" cy="381000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7445829" y="191800"/>
            <a:ext cx="503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Windows</a:t>
            </a:r>
            <a:r>
              <a:rPr lang="zh-CN" altLang="en-US" sz="32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应用程序</a:t>
            </a:r>
            <a:endParaRPr lang="en-US" altLang="zh-CN" sz="3200" dirty="0" smtClean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00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ontrol xmlns="http://schemas.microsoft.com/VisualStudio/2011/storyboarding/control">
  <Id Name="System.Storyboarding.WindowsAppIcons.Check" Revision="1" Stencil="System.Storyboarding.WindowsAppIcons" StencilVersion="0.1"/>
</Control>
</file>

<file path=customXml/item10.xml><?xml version="1.0" encoding="utf-8"?>
<Control xmlns="http://schemas.microsoft.com/VisualStudio/2011/storyboarding/control">
  <Id Name="System.Storyboarding.WindowsApps.WindowsAppsProgressRing" Revision="1" Stencil="System.Storyboarding.WindowsApps" StencilVersion="0.1"/>
</Control>
</file>

<file path=customXml/item100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10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2.xml><?xml version="1.0" encoding="utf-8"?>
<Control xmlns="http://schemas.microsoft.com/VisualStudio/2011/storyboarding/control">
  <Id Name="System.Storyboarding.Common.TextArea" Revision="1" Stencil="System.Storyboarding.Common" StencilVersion="0.1"/>
</Control>
</file>

<file path=customXml/item103.xml><?xml version="1.0" encoding="utf-8"?>
<Control xmlns="http://schemas.microsoft.com/VisualStudio/2011/storyboarding/control">
  <Id Name="System.Storyboarding.Icons.Call" Revision="1" Stencil="System.Storyboarding.Icons" StencilVersion="0.1"/>
</Control>
</file>

<file path=customXml/item104.xml><?xml version="1.0" encoding="utf-8"?>
<Control xmlns="http://schemas.microsoft.com/VisualStudio/2011/storyboarding/control">
  <Id Name="System.Storyboarding.Icons.Tag" Revision="1" Stencil="System.Storyboarding.Icons" StencilVersion="0.1"/>
</Control>
</file>

<file path=customXml/item105.xml><?xml version="1.0" encoding="utf-8"?>
<Control xmlns="http://schemas.microsoft.com/VisualStudio/2011/storyboarding/control">
  <Id Name="System.Storyboarding.Icons.Error" Revision="1" Stencil="System.Storyboarding.Icons" StencilVersion="0.1"/>
</Control>
</file>

<file path=customXml/item106.xml><?xml version="1.0" encoding="utf-8"?>
<Control xmlns="http://schemas.microsoft.com/VisualStudio/2011/storyboarding/control">
  <Id Name="f675cc77-ad7a-4073-b2bb-cfe94dcd39a9" RevisionId="57c975d2-281c-4efa-9ccd-22031edc7536" Stencil="172d6d98-e5c9-42e9-a209-79f7a94bbd38" StencilRevisionId="00000000-0000-0000-0000-000000000000" StencilVersion="0.0"/>
</Control>
</file>

<file path=customXml/item107.xml><?xml version="1.0" encoding="utf-8"?>
<Control xmlns="http://schemas.microsoft.com/VisualStudio/2011/storyboarding/control">
  <Id Name="934bec57-988b-4f30-bf08-59746ccd296b" RevisionId="bfdeb599-0ec2-49ac-b7b9-7fd8a2389f3d" Stencil="172d6d98-e5c9-42e9-a209-79f7a94bbd38" StencilRevisionId="00000000-0000-0000-0000-000000000000" StencilVersion="0.0"/>
</Control>
</file>

<file path=customXml/item108.xml><?xml version="1.0" encoding="utf-8"?>
<Control xmlns="http://schemas.microsoft.com/VisualStudio/2011/storyboarding/control">
  <Id Name="System.Storyboarding.WindowsPhone.Notification" Revision="1" Stencil="System.Storyboarding.WindowsPhone" StencilVersion="0.1"/>
</Control>
</file>

<file path=customXml/item109.xml><?xml version="1.0" encoding="utf-8"?>
<Control xmlns="http://schemas.microsoft.com/VisualStudio/2011/storyboarding/control">
  <Id Name="System.Storyboarding.WindowsAppIcons.Clock" Revision="1" Stencil="System.Storyboarding.WindowsAppIcons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0.xml><?xml version="1.0" encoding="utf-8"?>
<Control xmlns="http://schemas.microsoft.com/VisualStudio/2011/storyboarding/control">
  <Id Name="f4629976-9c86-4a67-8dd7-18aa7758259c" RevisionId="010a1313-624c-4104-9015-625b5e74a0de" Stencil="172d6d98-e5c9-42e9-a209-79f7a94bbd38" StencilRevisionId="00000000-0000-0000-0000-000000000000" StencilVersion="0.0"/>
</Control>
</file>

<file path=customXml/item111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112.xml><?xml version="1.0" encoding="utf-8"?>
<Control xmlns="http://schemas.microsoft.com/VisualStudio/2011/storyboarding/control">
  <Id Name="System.Storyboarding.WindowsAppIcons.Chat" Revision="1" Stencil="System.Storyboarding.WindowsAppIcons" StencilVersion="0.1"/>
</Control>
</file>

<file path=customXml/item113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14.xml><?xml version="1.0" encoding="utf-8"?>
<Control xmlns="http://schemas.microsoft.com/VisualStudio/2011/storyboarding/control">
  <Id Name="System.Storyboarding.WindowsPhoneIcons.Search" Revision="1" Stencil="System.Storyboarding.WindowsPhoneIcons" StencilVersion="0.1"/>
</Control>
</file>

<file path=customXml/item115.xml><?xml version="1.0" encoding="utf-8"?>
<Control xmlns="http://schemas.microsoft.com/VisualStudio/2011/storyboarding/control">
  <Id Name="System.Storyboarding.WindowsDesktop.DialogBox" Revision="1" Stencil="System.Storyboarding.WindowsDesktop" StencilVersion="0.1"/>
</Control>
</file>

<file path=customXml/item116.xml><?xml version="1.0" encoding="utf-8"?>
<Control xmlns="http://schemas.microsoft.com/VisualStudio/2011/storyboarding/control">
  <Id Name="System.Storyboarding.WindowsPhoneIcons.Video" Revision="1" Stencil="System.Storyboarding.WindowsPhoneIcons" StencilVersion="0.1"/>
</Control>
</file>

<file path=customXml/item117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8.xml><?xml version="1.0" encoding="utf-8"?>
<Control xmlns="http://schemas.microsoft.com/VisualStudio/2011/storyboarding/control">
  <Id Name="System.Storyboarding.Common.RadioButtonSelected" Revision="1" Stencil="System.Storyboarding.Common" StencilVersion="0.1"/>
</Control>
</file>

<file path=customXml/item119.xml><?xml version="1.0" encoding="utf-8"?>
<Control xmlns="http://schemas.microsoft.com/VisualStudio/2011/storyboarding/control">
  <Id Name="System.Storyboarding.Common.LinkBar" Revision="1" Stencil="System.Storyboarding.Common" StencilVersion="0.1"/>
</Control>
</file>

<file path=customXml/item12.xml><?xml version="1.0" encoding="utf-8"?>
<Control xmlns="http://schemas.microsoft.com/VisualStudio/2011/storyboarding/control">
  <Id Name="System.Storyboarding.Media.PositionControl" Revision="1" Stencil="System.Storyboarding.Media" StencilVersion="0.1"/>
</Control>
</file>

<file path=customXml/item120.xml><?xml version="1.0" encoding="utf-8"?>
<Control xmlns="http://schemas.microsoft.com/VisualStudio/2011/storyboarding/control">
  <Id Name="System.Storyboarding.Icons.Undo" Revision="1" Stencil="System.Storyboarding.Icons" StencilVersion="0.1"/>
</Control>
</file>

<file path=customXml/item121.xml><?xml version="1.0" encoding="utf-8"?>
<Control xmlns="http://schemas.microsoft.com/VisualStudio/2011/storyboarding/control">
  <Id Name="System.Storyboarding.Icons.Table" Revision="1" Stencil="System.Storyboarding.Icons" StencilVersion="0.1"/>
</Control>
</file>

<file path=customXml/item122.xml><?xml version="1.0" encoding="utf-8"?>
<Control xmlns="http://schemas.microsoft.com/VisualStudio/2011/storyboarding/control">
  <Id Name="System.Storyboarding.Media.VerticalBarChart" Revision="1" Stencil="System.Storyboarding.Media" StencilVersion="0.1"/>
</Control>
</file>

<file path=customXml/item123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124.xml><?xml version="1.0" encoding="utf-8"?>
<Control xmlns="http://schemas.microsoft.com/VisualStudio/2011/storyboarding/control">
  <Id Name="System.Storyboarding.Icons.Image" Revision="1" Stencil="System.Storyboarding.Icons" StencilVersion="0.1"/>
</Control>
</file>

<file path=customXml/item125.xml><?xml version="1.0" encoding="utf-8"?>
<Control xmlns="http://schemas.microsoft.com/VisualStudio/2011/storyboarding/control">
  <Id Name="System.Storyboarding.WindowsAppIcons.Refresh" Revision="1" Stencil="System.Storyboarding.WindowsAppIcons" StencilVersion="0.1"/>
</Control>
</file>

<file path=customXml/item126.xml><?xml version="1.0" encoding="utf-8"?>
<Control xmlns="http://schemas.microsoft.com/VisualStudio/2011/storyboarding/control">
  <Id Name="System.Storyboarding.WindowsAppIcons.Search" Revision="1" Stencil="System.Storyboarding.WindowsAppIcons" StencilVersion="0.1"/>
</Control>
</file>

<file path=customXml/item127.xml><?xml version="1.0" encoding="utf-8"?>
<Control xmlns="http://schemas.microsoft.com/VisualStudio/2011/storyboarding/control">
  <Id Name="System.Storyboarding.WindowsAppIcons.Down" Revision="1" Stencil="System.Storyboarding.WindowsAppIcons" StencilVersion="0.1"/>
</Control>
</file>

<file path=customXml/item128.xml><?xml version="1.0" encoding="utf-8"?>
<Control xmlns="http://schemas.microsoft.com/VisualStudio/2011/storyboarding/control">
  <Id Name="System.Storyboarding.WindowsAppIcons.Retweet" Revision="1" Stencil="System.Storyboarding.WindowsAppIcons" StencilVersion="0.1"/>
</Control>
</file>

<file path=customXml/item129.xml><?xml version="1.0" encoding="utf-8"?>
<Control xmlns="http://schemas.microsoft.com/VisualStudio/2011/storyboarding/control">
  <Id Name="System.Storyboarding.WindowsApps.WindowsAppsWideTileText" Revision="1" Stencil="System.Storyboarding.WindowsApps" StencilVersion="0.1"/>
</Control>
</file>

<file path=customXml/item13.xml><?xml version="1.0" encoding="utf-8"?>
<Control xmlns="http://schemas.microsoft.com/VisualStudio/2011/storyboarding/control">
  <Id Name="System.Storyboarding.WindowsDesktop.StatusBar" Revision="1" Stencil="System.Storyboarding.WindowsDesktop" StencilVersion="0.1"/>
</Control>
</file>

<file path=customXml/item130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31.xml><?xml version="1.0" encoding="utf-8"?>
<Control xmlns="http://schemas.microsoft.com/VisualStudio/2011/storyboarding/control">
  <Id Name="System.Storyboarding.WindowsPhoneIcons.Back" Revision="1" Stencil="System.Storyboarding.WindowsPhoneIcons" StencilVersion="0.1"/>
</Control>
</file>

<file path=customXml/item132.xml><?xml version="1.0" encoding="utf-8"?>
<Control xmlns="http://schemas.microsoft.com/VisualStudio/2011/storyboarding/control">
  <Id Name="System.Storyboarding.WindowsPhoneIcons.Play" Revision="1" Stencil="System.Storyboarding.WindowsPhoneIcons" StencilVersion="0.1"/>
</Control>
</file>

<file path=customXml/item133.xml><?xml version="1.0" encoding="utf-8"?>
<Control xmlns="http://schemas.microsoft.com/VisualStudio/2011/storyboarding/control">
  <Id Name="System.Storyboarding.Backgrounds.WindowsPhoneLandscape" Revision="1" Stencil="System.Storyboarding.Backgrounds" StencilVersion="0.1"/>
</Control>
</file>

<file path=customXml/item13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5.xml><?xml version="1.0" encoding="utf-8"?>
<Control xmlns="http://schemas.microsoft.com/VisualStudio/2011/storyboarding/control">
  <Id Name="System.Storyboarding.Common.TextInput" Revision="1" Stencil="System.Storyboarding.Common" StencilVersion="0.1"/>
</Control>
</file>

<file path=customXml/item136.xml><?xml version="1.0" encoding="utf-8"?>
<Control xmlns="http://schemas.microsoft.com/VisualStudio/2011/storyboarding/control">
  <Id Name="System.Storyboarding.Icons.Flag" Revision="1" Stencil="System.Storyboarding.Icons" StencilVersion="0.1"/>
</Control>
</file>

<file path=customXml/item137.xml><?xml version="1.0" encoding="utf-8"?>
<Control xmlns="http://schemas.microsoft.com/VisualStudio/2011/storyboarding/control">
  <Id Name="System.Storyboarding.Icons.Music" Revision="1" Stencil="System.Storyboarding.Icons" StencilVersion="0.1"/>
</Control>
</file>

<file path=customXml/item138.xml><?xml version="1.0" encoding="utf-8"?>
<Control xmlns="http://schemas.microsoft.com/VisualStudio/2011/storyboarding/control">
  <Id Name="System.Storyboarding.WindowsPhoneIcons.Settings" Revision="1" Stencil="System.Storyboarding.WindowsPhoneIcons" StencilVersion="0.1"/>
</Control>
</file>

<file path=customXml/item139.xml><?xml version="1.0" encoding="utf-8"?>
<Control xmlns="http://schemas.microsoft.com/VisualStudio/2011/storyboarding/control">
  <Id Name="System.Storyboarding.Common.MousePointer" Revision="1" Stencil="System.Storyboarding.Common" StencilVersion="0.1"/>
</Control>
</file>

<file path=customXml/item14.xml><?xml version="1.0" encoding="utf-8"?>
<Control xmlns="http://schemas.microsoft.com/VisualStudio/2011/storyboarding/control">
  <Id Name="System.Storyboarding.WindowsPhoneIcons.Cancel" Revision="1" Stencil="System.Storyboarding.WindowsPhoneIcons" StencilVersion="0.1"/>
</Control>
</file>

<file path=customXml/item140.xml><?xml version="1.0" encoding="utf-8"?>
<Control xmlns="http://schemas.microsoft.com/VisualStudio/2011/storyboarding/control">
  <Id Name="System.Storyboarding.WindowsAppIcons.Donotlove" Revision="1" Stencil="System.Storyboarding.WindowsAppIcons" StencilVersion="0.1"/>
</Control>
</file>

<file path=customXml/item141.xml><?xml version="1.0" encoding="utf-8"?>
<Control xmlns="http://schemas.microsoft.com/VisualStudio/2011/storyboarding/control">
  <Id Name="System.Storyboarding.WindowsAppIcons.Secure" Revision="1" Stencil="System.Storyboarding.WindowsAppIcons" StencilVersion="0.1"/>
</Control>
</file>

<file path=customXml/item142.xml><?xml version="1.0" encoding="utf-8"?>
<Control xmlns="http://schemas.microsoft.com/VisualStudio/2011/storyboarding/control">
  <Id Name="ff689b49-a12b-47d0-8ff6-aa6ae66fe720" RevisionId="235b42e2-50a7-495e-8e94-6d7cf2b7093d" Stencil="172d6d98-e5c9-42e9-a209-79f7a94bbd38" StencilRevisionId="00000000-0000-0000-0000-000000000000" StencilVersion="0.0"/>
</Control>
</file>

<file path=customXml/item143.xml><?xml version="1.0" encoding="utf-8"?>
<Control xmlns="http://schemas.microsoft.com/VisualStudio/2011/storyboarding/control">
  <Id Name="System.Storyboarding.WindowsPhone.PageTitle" Revision="1" Stencil="System.Storyboarding.WindowsPhone" StencilVersion="0.1"/>
</Control>
</file>

<file path=customXml/item144.xml><?xml version="1.0" encoding="utf-8"?>
<Control xmlns="http://schemas.microsoft.com/VisualStudio/2011/storyboarding/control">
  <Id Name="System.Storyboarding.WindowsAppIcons.Attachments" Revision="1" Stencil="System.Storyboarding.WindowsAppIcons" StencilVersion="0.1"/>
</Control>
</file>

<file path=customXml/item145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146.xml><?xml version="1.0" encoding="utf-8"?>
<Control xmlns="http://schemas.microsoft.com/VisualStudio/2011/storyboarding/control">
  <Id Name="System.Storyboarding.WindowsApps.Share" Revision="1" Stencil="System.Storyboarding.WindowsApps" StencilVersion="0.1"/>
</Control>
</file>

<file path=customXml/item147.xml><?xml version="1.0" encoding="utf-8"?>
<Control xmlns="http://schemas.microsoft.com/VisualStudio/2011/storyboarding/control">
  <Id Name="System.Storyboarding.WindowsApps.SearchBar" Revision="1" Stencil="System.Storyboarding.WindowsApps" StencilVersion="0.1"/>
</Control>
</file>

<file path=customXml/item148.xml><?xml version="1.0" encoding="utf-8"?>
<Control xmlns="http://schemas.microsoft.com/VisualStudio/2011/storyboarding/control">
  <Id Name="System.Storyboarding.WindowsDesktop.ToolTip" Revision="1" Stencil="System.Storyboarding.WindowsDesktop" StencilVersion="0.1"/>
</Control>
</file>

<file path=customXml/item149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15.xml><?xml version="1.0" encoding="utf-8"?>
<Control xmlns="http://schemas.microsoft.com/VisualStudio/2011/storyboarding/control">
  <Id Name="System.Storyboarding.Icons.Envelope" Revision="1" Stencil="System.Storyboarding.Icons" StencilVersion="0.1"/>
</Control>
</file>

<file path=customXml/item15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1.xml><?xml version="1.0" encoding="utf-8"?>
<Control xmlns="http://schemas.microsoft.com/VisualStudio/2011/storyboarding/control">
  <Id Name="System.Storyboarding.Common.RadioButtonUnselected" Revision="1" Stencil="System.Storyboarding.Common" StencilVersion="0.1"/>
</Control>
</file>

<file path=customXml/item152.xml><?xml version="1.0" encoding="utf-8"?>
<Control xmlns="http://schemas.microsoft.com/VisualStudio/2011/storyboarding/control">
  <Id Name="System.Storyboarding.Icons.Play" Revision="1" Stencil="System.Storyboarding.Icons" StencilVersion="0.1"/>
</Control>
</file>

<file path=customXml/item153.xml><?xml version="1.0" encoding="utf-8"?>
<Control xmlns="http://schemas.microsoft.com/VisualStudio/2011/storyboarding/control">
  <Id Name="System.Storyboarding.Icons.Video" Revision="1" Stencil="System.Storyboarding.Icons" StencilVersion="0.1"/>
</Control>
</file>

<file path=customXml/item154.xml><?xml version="1.0" encoding="utf-8"?>
<Control xmlns="http://schemas.microsoft.com/VisualStudio/2011/storyboarding/control">
  <Id Name="System.Storyboarding.WindowsPhoneIcons.Folder" Revision="1" Stencil="System.Storyboarding.WindowsPhoneIcons" StencilVersion="0.1"/>
</Control>
</file>

<file path=customXml/item155.xml><?xml version="1.0" encoding="utf-8"?>
<Control xmlns="http://schemas.microsoft.com/VisualStudio/2011/storyboarding/control">
  <Id Name="System.Storyboarding.Common.Calendar" Revision="1" Stencil="System.Storyboarding.Common" StencilVersion="0.1"/>
</Control>
</file>

<file path=customXml/item156.xml><?xml version="1.0" encoding="utf-8"?>
<Control xmlns="http://schemas.microsoft.com/VisualStudio/2011/storyboarding/control">
  <Id Name="System.Storyboarding.Icons.StretchVertical" Revision="1" Stencil="System.Storyboarding.Icons" StencilVersion="0.1"/>
</Control>
</file>

<file path=customXml/item157.xml><?xml version="1.0" encoding="utf-8"?>
<Control xmlns="http://schemas.microsoft.com/VisualStudio/2011/storyboarding/control">
  <Id Name="System.Storyboarding.Media.HorizontalBarChart" Revision="1" Stencil="System.Storyboarding.Media" StencilVersion="0.1"/>
</Control>
</file>

<file path=customXml/item158.xml><?xml version="1.0" encoding="utf-8"?>
<Control xmlns="http://schemas.microsoft.com/VisualStudio/2011/storyboarding/control">
  <Id Name="System.Storyboarding.WindowsAppIcons.Scissors" Revision="1" Stencil="System.Storyboarding.WindowsAppIcons" StencilVersion="0.1"/>
</Control>
</file>

<file path=customXml/item159.xml><?xml version="1.0" encoding="utf-8"?>
<Control xmlns="http://schemas.microsoft.com/VisualStudio/2011/storyboarding/control">
  <Id Name="System.Storyboarding.WindowsAppIcons.Undo" Revision="1" Stencil="System.Storyboarding.WindowsAppIcons" StencilVersion="0.1"/>
</Control>
</file>

<file path=customXml/item16.xml><?xml version="1.0" encoding="utf-8"?>
<Control xmlns="http://schemas.microsoft.com/VisualStudio/2011/storyboarding/control">
  <Id Name="System.Storyboarding.Media.PieChart" Revision="1" Stencil="System.Storyboarding.Media" StencilVersion="0.1"/>
</Control>
</file>

<file path=customXml/item160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161.xml><?xml version="1.0" encoding="utf-8"?>
<Control xmlns="http://schemas.microsoft.com/VisualStudio/2011/storyboarding/control">
  <Id Name="fd7d7bed-114e-464c-a4f1-01a512005949" Revision="1" Stencil="System.MyShapes" StencilVersion="1.0"/>
</Control>
</file>

<file path=customXml/item162.xml><?xml version="1.0" encoding="utf-8"?>
<Control xmlns="http://schemas.microsoft.com/VisualStudio/2011/storyboarding/control">
  <Id Name="366cd925-969f-44e1-b789-354cb31b0dfd" RevisionId="87c5073a-f3d6-4c7e-a7b7-c9586eacad3b" Stencil="172d6d98-e5c9-42e9-a209-79f7a94bbd38" StencilRevisionId="00000000-0000-0000-0000-000000000000" StencilVersion="0.0"/>
</Control>
</file>

<file path=customXml/item163.xml><?xml version="1.0" encoding="utf-8"?>
<Control xmlns="http://schemas.microsoft.com/VisualStudio/2011/storyboarding/control">
  <Id Name="System.Storyboarding.WindowsAppIcons.Mail" Revision="1" Stencil="System.Storyboarding.WindowsAppIcons" StencilVersion="0.1"/>
</Control>
</file>

<file path=customXml/item164.xml><?xml version="1.0" encoding="utf-8"?>
<Control xmlns="http://schemas.microsoft.com/VisualStudio/2011/storyboarding/control">
  <Id Name="System.Storyboarding.WindowsApps.WindowsAppsTileSmall" Revision="1" Stencil="System.Storyboarding.WindowsApps" StencilVersion="0.1"/>
</Control>
</file>

<file path=customXml/item165.xml><?xml version="1.0" encoding="utf-8"?>
<Control xmlns="http://schemas.microsoft.com/VisualStudio/2011/storyboarding/control">
  <Id Name="System.Storyboarding.Backgrounds.RibbonApplication" Revision="1" Stencil="System.Storyboarding.Backgrounds" StencilVersion="0.1"/>
</Control>
</file>

<file path=customXml/item166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67.xml><?xml version="1.0" encoding="utf-8"?>
<Control xmlns="http://schemas.microsoft.com/VisualStudio/2011/storyboarding/control">
  <Id Name="System.Storyboarding.Icons.BoxArrow" Revision="1" Stencil="System.Storyboarding.Icons" StencilVersion="0.1"/>
</Control>
</file>

<file path=customXml/item168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69.xml><?xml version="1.0" encoding="utf-8"?>
<Control xmlns="http://schemas.microsoft.com/VisualStudio/2011/storyboarding/control">
  <Id Name="System.Storyboarding.WindowsPhoneIcons.Upload" Revision="1" Stencil="System.Storyboarding.WindowsPhoneIcons" StencilVersion="0.1"/>
</Control>
</file>

<file path=customXml/item17.xml><?xml version="1.0" encoding="utf-8"?>
<Control xmlns="http://schemas.microsoft.com/VisualStudio/2011/storyboarding/control">
  <Id Name="9d9c56e0-6ca3-4298-b757-9c73dab947ac" RevisionId="993ea365-49c2-46dc-bf14-e971e460de1e" Stencil="172d6d98-e5c9-42e9-a209-79f7a94bbd38" StencilRevisionId="00000000-0000-0000-0000-000000000000" StencilVersion="0.0"/>
</Control>
</file>

<file path=customXml/item170.xml><?xml version="1.0" encoding="utf-8"?>
<Control xmlns="http://schemas.microsoft.com/VisualStudio/2011/storyboarding/control">
  <Id Name="System.Storyboarding.WindowsPhoneIcons.Share" Revision="1" Stencil="System.Storyboarding.WindowsPhoneIcons" StencilVersion="0.1"/>
</Control>
</file>

<file path=customXml/item171.xml><?xml version="1.0" encoding="utf-8"?>
<Control xmlns="http://schemas.microsoft.com/VisualStudio/2011/storyboarding/control">
  <Id Name="System.Storyboarding.Common.CheckBoxChecked" Revision="1" Stencil="System.Storyboarding.Common" StencilVersion="0.1"/>
</Control>
</file>

<file path=customXml/item172.xml><?xml version="1.0" encoding="utf-8"?>
<Control xmlns="http://schemas.microsoft.com/VisualStudio/2011/storyboarding/control">
  <Id Name="System.Storyboarding.Icons.RSS" Revision="1" Stencil="System.Storyboarding.Icons" StencilVersion="0.1"/>
</Control>
</file>

<file path=customXml/item173.xml><?xml version="1.0" encoding="utf-8"?>
<Control xmlns="http://schemas.microsoft.com/VisualStudio/2011/storyboarding/control">
  <Id Name="System.Storyboarding.Icons.Volume" Revision="1" Stencil="System.Storyboarding.Icons" StencilVersion="0.1"/>
</Control>
</file>

<file path=customXml/item174.xml><?xml version="1.0" encoding="utf-8"?>
<Control xmlns="http://schemas.microsoft.com/VisualStudio/2011/storyboarding/control">
  <Id Name="f7a94b64-51d6-472a-8bb4-f2cc047935d1" RevisionId="4b37df06-a36b-4383-9074-55517f1335fc" Stencil="172d6d98-e5c9-42e9-a209-79f7a94bbd38" StencilRevisionId="00000000-0000-0000-0000-000000000000" StencilVersion="0.0"/>
</Control>
</file>

<file path=customXml/item175.xml><?xml version="1.0" encoding="utf-8"?>
<Control xmlns="http://schemas.microsoft.com/VisualStudio/2011/storyboarding/control">
  <Id Name="System.Storyboarding.WindowsAppIcons.Wrench" Revision="1" Stencil="System.Storyboarding.WindowsAppIcons" StencilVersion="0.1"/>
</Control>
</file>

<file path=customXml/item176.xml><?xml version="1.0" encoding="utf-8"?>
<Control xmlns="http://schemas.microsoft.com/VisualStudio/2011/storyboarding/control">
  <Id Name="System.Storyboarding.WindowsAppIcons.Star" Revision="1" Stencil="System.Storyboarding.WindowsAppIcons" StencilVersion="0.1"/>
</Control>
</file>

<file path=customXml/item177.xml><?xml version="1.0" encoding="utf-8"?>
<Control xmlns="http://schemas.microsoft.com/VisualStudio/2011/storyboarding/control">
  <Id Name="System.Storyboarding.WindowsPhoneIcons.QuestionMark" Revision="1" Stencil="System.Storyboarding.WindowsPhoneIcons" StencilVersion="0.1"/>
</Control>
</file>

<file path=customXml/item178.xml><?xml version="1.0" encoding="utf-8"?>
<Control xmlns="http://schemas.microsoft.com/VisualStudio/2011/storyboarding/control">
  <Id Name="System.Storyboarding.WindowsAppIcons.Comment" Revision="1" Stencil="System.Storyboarding.WindowsAppIcons" StencilVersion="0.1"/>
</Control>
</file>

<file path=customXml/item179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18.xml><?xml version="1.0" encoding="utf-8"?>
<Control xmlns="http://schemas.microsoft.com/VisualStudio/2011/storyboarding/control">
  <Id Name="System.Storyboarding.WindowsAppIcons.Happy" Revision="1" Stencil="System.Storyboarding.WindowsAppIcons" StencilVersion="0.1"/>
</Control>
</file>

<file path=customXml/item180.xml><?xml version="1.0" encoding="utf-8"?>
<Control xmlns="http://schemas.microsoft.com/VisualStudio/2011/storyboarding/control">
  <Id Name="System.Storyboarding.WindowsApps.WindowsAppsToggleOff" Revision="1" Stencil="System.Storyboarding.WindowsApps" StencilVersion="0.1"/>
</Control>
</file>

<file path=customXml/item181.xml><?xml version="1.0" encoding="utf-8"?>
<Control xmlns="http://schemas.microsoft.com/VisualStudio/2011/storyboarding/control/v1.0">
  <Id Name="System.Storyboarding.Common.Breadcrumb" RevisionId="68ea164d-c1de-47a5-804f-d4d1290fa524" Stencil="System.Storyboarding.Common" StencilRevisionId="68ea164d-c1de-47a5-804f-d4d1290fa524" StencilVersion="0.1"/>
</Control>
</file>

<file path=customXml/item18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3.xml><?xml version="1.0" encoding="utf-8"?>
<Control xmlns="http://schemas.microsoft.com/VisualStudio/2011/storyboarding/control">
  <Id Name="System.Storyboarding.WindowsApps.WindowsAppsEditBox" Revision="1" Stencil="System.Storyboarding.WindowsApps" StencilVersion="0.1"/>
</Control>
</file>

<file path=customXml/item184.xml><?xml version="1.0" encoding="utf-8"?>
<Control xmlns="http://schemas.microsoft.com/VisualStudio/2011/storyboarding/control">
  <Id Name="System.Storyboarding.WindowsDesktop.VerticalSplitter" Revision="1" Stencil="System.Storyboarding.WindowsDesktop" StencilVersion="0.1"/>
</Control>
</file>

<file path=customXml/item18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86.xml><?xml version="1.0" encoding="utf-8"?>
<Control xmlns="http://schemas.microsoft.com/VisualStudio/2011/storyboarding/control">
  <Id Name="System.Storyboarding.Icons.File" Revision="1" Stencil="System.Storyboarding.Icons" StencilVersion="0.1"/>
</Control>
</file>

<file path=customXml/item187.xml><?xml version="1.0" encoding="utf-8"?>
<Control xmlns="http://schemas.microsoft.com/VisualStudio/2011/storyboarding/control">
  <Id Name="System.Storyboarding.Icons.Unlock" Revision="1" Stencil="System.Storyboarding.Icons" StencilVersion="0.1"/>
</Control>
</file>

<file path=customXml/item188.xml><?xml version="1.0" encoding="utf-8"?>
<Control xmlns="http://schemas.microsoft.com/VisualStudio/2011/storyboarding/control">
  <Id Name="System.Storyboarding.Media.TagCloud" Revision="1" Stencil="System.Storyboarding.Media" StencilVersion="0.1"/>
</Control>
</file>

<file path=customXml/item189.xml><?xml version="1.0" encoding="utf-8"?>
<Control xmlns="http://schemas.microsoft.com/VisualStudio/2011/storyboarding/control">
  <Id Name="32035d07-bc66-4a79-8001-2507012193e3" RevisionId="7f6cc906-8fab-4878-8f41-90bcdc4e860e" Stencil="172d6d98-e5c9-42e9-a209-79f7a94bbd38" StencilRevisionId="00000000-0000-0000-0000-000000000000" StencilVersion="0.0"/>
</Control>
</file>

<file path=customXml/item19.xml><?xml version="1.0" encoding="utf-8"?>
<Control xmlns="http://schemas.microsoft.com/VisualStudio/2011/storyboarding/control">
  <Id Name="System.Storyboarding.WindowsApps.WindowsAppsTileMedium" Revision="1" Stencil="System.Storyboarding.WindowsApps" StencilVersion="0.1"/>
</Control>
</file>

<file path=customXml/item190.xml><?xml version="1.0" encoding="utf-8"?>
<Control xmlns="http://schemas.microsoft.com/VisualStudio/2011/storyboarding/control">
  <Id Name="System.Storyboarding.WindowsAppIcons.Play" Revision="1" Stencil="System.Storyboarding.WindowsAppIcons" StencilVersion="0.1"/>
</Control>
</file>

<file path=customXml/item191.xml><?xml version="1.0" encoding="utf-8"?>
<Control xmlns="http://schemas.microsoft.com/VisualStudio/2011/storyboarding/control">
  <Id Name="System.Storyboarding.WindowsPhoneIcons.Pause" Revision="1" Stencil="System.Storyboarding.WindowsPhoneIcons" StencilVersion="0.1"/>
</Control>
</file>

<file path=customXml/item192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193.xml><?xml version="1.0" encoding="utf-8"?>
<Control xmlns="http://schemas.microsoft.com/VisualStudio/2011/storyboarding/control">
  <Id Name="System.Storyboarding.Common.DatePicker" Revision="1" Stencil="System.Storyboarding.Common" StencilVersion="0.1"/>
</Control>
</file>

<file path=customXml/item194.xml><?xml version="1.0" encoding="utf-8"?>
<Control xmlns="http://schemas.microsoft.com/VisualStudio/2011/storyboarding/control">
  <Id Name="System.Storyboarding.Icons.TrashCan" Revision="1" Stencil="System.Storyboarding.Icons" StencilVersion="0.1"/>
</Control>
</file>

<file path=customXml/item195.xml><?xml version="1.0" encoding="utf-8"?>
<Control xmlns="http://schemas.microsoft.com/VisualStudio/2011/storyboarding/control">
  <Id Name="System.Storyboarding.WindowsAppIcons.Right" Revision="1" Stencil="System.Storyboarding.WindowsAppIcons" StencilVersion="0.1"/>
</Control>
</file>

<file path=customXml/item196.xml><?xml version="1.0" encoding="utf-8"?>
<Control xmlns="http://schemas.microsoft.com/VisualStudio/2011/storyboarding/control">
  <Id Name="System.Storyboarding.WindowsAppIcons.Redo" Revision="1" Stencil="System.Storyboarding.WindowsAppIcons" StencilVersion="0.1"/>
</Control>
</file>

<file path=customXml/item197.xml><?xml version="1.0" encoding="utf-8"?>
<Control xmlns="http://schemas.microsoft.com/VisualStudio/2011/storyboarding/control">
  <Id Name="System.Storyboarding.Annotation.CallOut" Revision="1" Stencil="System.Storyboarding.Annotation" StencilVersion="0.1"/>
</Control>
</file>

<file path=customXml/item198.xml><?xml version="1.0" encoding="utf-8"?>
<Control xmlns="http://schemas.microsoft.com/VisualStudio/2011/storyboarding/control">
  <Id Name="System.Storyboarding.Backgrounds.WindowsPhone" Revision="1" Stencil="System.Storyboarding.Backgrounds" StencilVersion="0.1"/>
</Control>
</file>

<file path=customXml/item199.xml><?xml version="1.0" encoding="utf-8"?>
<Control xmlns="http://schemas.microsoft.com/VisualStudio/2011/storyboarding/control">
  <Id Name="System.Storyboarding.WindowsApps.WindowsAppsTileWideSmall" Revision="1" Stencil="System.Storyboarding.WindowsApps" StencilVersion="0.1"/>
</Control>
</file>

<file path=customXml/item2.xml><?xml version="1.0" encoding="utf-8"?>
<Control xmlns="http://schemas.microsoft.com/VisualStudio/2011/storyboarding/control">
  <Id Name="System.Storyboarding.WindowsApps.WindowsAppsSliderControl" Revision="1" Stencil="System.Storyboarding.WindowsApps" StencilVersion="0.1"/>
</Control>
</file>

<file path=customXml/item20.xml><?xml version="1.0" encoding="utf-8"?>
<Control xmlns="http://schemas.microsoft.com/VisualStudio/2011/storyboarding/control/v1.0">
  <Id Name="System.Storyboarding.Common.DropdownBox" RevisionId="68ea164d-c1de-47a5-804f-d4d1290fa524" Stencil="System.Storyboarding.Common" StencilRevisionId="68ea164d-c1de-47a5-804f-d4d1290fa524" StencilVersion="0.1"/>
</Control>
</file>

<file path=customXml/item200.xml><?xml version="1.0" encoding="utf-8"?>
<Control xmlns="http://schemas.microsoft.com/VisualStudio/2011/storyboarding/control">
  <Id Name="System.Storyboarding.WindowsApps.CharmBar" Revision="1" Stencil="System.Storyboarding.WindowsApps" StencilVersion="0.1"/>
</Control>
</file>

<file path=customXml/item201.xml><?xml version="1.0" encoding="utf-8"?>
<Control xmlns="http://schemas.microsoft.com/VisualStudio/2011/storyboarding/control">
  <Id Name="System.Storyboarding.WindowsPhoneIcons.Next" Revision="1" Stencil="System.Storyboarding.WindowsPhoneIcons" StencilVersion="0.1"/>
</Control>
</file>

<file path=customXml/item202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203.xml><?xml version="1.0" encoding="utf-8"?>
<Control xmlns="http://schemas.microsoft.com/VisualStudio/2011/storyboarding/control">
  <Id Name="System.Storyboarding.Icons.StretchHorizontal" Revision="1" Stencil="System.Storyboarding.Icons" StencilVersion="0.1"/>
</Control>
</file>

<file path=customXml/item204.xml><?xml version="1.0" encoding="utf-8"?>
<Control xmlns="http://schemas.microsoft.com/VisualStudio/2011/storyboarding/control">
  <Id Name="System.Storyboarding.Icons.Microphone" Revision="1" Stencil="System.Storyboarding.Icons" StencilVersion="0.1"/>
</Control>
</file>

<file path=customXml/item205.xml><?xml version="1.0" encoding="utf-8"?>
<Control xmlns="http://schemas.microsoft.com/VisualStudio/2011/storyboarding/control">
  <Id Name="System.Storyboarding.WindowsAppIcons.Save" Revision="1" Stencil="System.Storyboarding.WindowsAppIcons" StencilVersion="0.1"/>
</Control>
</file>

<file path=customXml/item206.xml><?xml version="1.0" encoding="utf-8"?>
<Control xmlns="http://schemas.microsoft.com/VisualStudio/2011/storyboarding/control">
  <Id Name="System.Storyboarding.WindowsAppIcons.Accounts" Revision="1" Stencil="System.Storyboarding.WindowsAppIcons" StencilVersion="0.1"/>
</Control>
</file>

<file path=customXml/item207.xml><?xml version="1.0" encoding="utf-8"?>
<Control xmlns="http://schemas.microsoft.com/VisualStudio/2011/storyboarding/control">
  <Id Name="System.Storyboarding.WindowsPhoneIcons.Minus" Revision="1" Stencil="System.Storyboarding.WindowsPhoneIcons" StencilVersion="0.1"/>
</Control>
</file>

<file path=customXml/item208.xml><?xml version="1.0" encoding="utf-8"?>
<Control xmlns="http://schemas.microsoft.com/VisualStudio/2011/storyboarding/control">
  <Id Name="System.Storyboarding.WindowsPhone.ToggleSwitch" Revision="1" Stencil="System.Storyboarding.WindowsPhone" StencilVersion="0.1"/>
</Control>
</file>

<file path=customXml/item209.xml><?xml version="1.0" encoding="utf-8"?>
<Control xmlns="http://schemas.microsoft.com/VisualStudio/2011/storyboarding/control">
  <Id Name="System.Storyboarding.Common.CheckBoxUnchecked" Revision="1" Stencil="System.Storyboarding.Common" StencilVersion="0.1"/>
</Control>
</file>

<file path=customXml/item21.xml><?xml version="1.0" encoding="utf-8"?>
<Control xmlns="http://schemas.microsoft.com/VisualStudio/2011/storyboarding/control">
  <Id Name="System.Storyboarding.Icons.Calendar" Revision="1" Stencil="System.Storyboarding.Icons" StencilVersion="0.1"/>
</Control>
</file>

<file path=customXml/item210.xml><?xml version="1.0" encoding="utf-8"?>
<Control xmlns="http://schemas.microsoft.com/VisualStudio/2011/storyboarding/control">
  <Id Name="System.Storyboarding.Icons.WiFi" Revision="1" Stencil="System.Storyboarding.Icons" StencilVersion="0.1"/>
</Control>
</file>

<file path=customXml/item211.xml><?xml version="1.0" encoding="utf-8"?>
<Control xmlns="http://schemas.microsoft.com/VisualStudio/2011/storyboarding/control">
  <Id Name="System.Storyboarding.WindowsAppIcons.Pause" Revision="1" Stencil="System.Storyboarding.WindowsAppIcons" StencilVersion="0.1"/>
</Control>
</file>

<file path=customXml/item212.xml><?xml version="1.0" encoding="utf-8"?>
<Control xmlns="http://schemas.microsoft.com/VisualStudio/2011/storyboarding/control">
  <Id Name="System.Storyboarding.WindowsAppIcons.Games" Revision="1" Stencil="System.Storyboarding.WindowsAppIcons" StencilVersion="0.1"/>
</Control>
</file>

<file path=customXml/item213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214.xml><?xml version="1.0" encoding="utf-8"?>
<Control xmlns="http://schemas.microsoft.com/VisualStudio/2011/storyboarding/control">
  <Id Name="57ce005f-4166-4f04-b3e1-8a8b05ea1f06" RevisionId="141682c8-8c74-41ed-b47d-1c2b47fa8f1c" Stencil="172d6d98-e5c9-42e9-a209-79f7a94bbd38" StencilRevisionId="00000000-0000-0000-0000-000000000000" StencilVersion="0.0"/>
</Control>
</file>

<file path=customXml/item215.xml><?xml version="1.0" encoding="utf-8"?>
<Control xmlns="http://schemas.microsoft.com/VisualStudio/2011/storyboarding/control">
  <Id Name="System.Storyboarding.WindowsApps.WindowsAppsToggleOn" Revision="1" Stencil="System.Storyboarding.WindowsApps" StencilVersion="0.1"/>
</Control>
</file>

<file path=customXml/item216.xml><?xml version="1.0" encoding="utf-8"?>
<Control xmlns="http://schemas.microsoft.com/VisualStudio/2011/storyboarding/control">
  <Id Name="e277fcca-87a5-46f1-894d-312df1ee4e3f" RevisionId="28251bc5-c0d8-4cb4-be58-e5c107be1f2b" Stencil="172d6d98-e5c9-42e9-a209-79f7a94bbd38" StencilRevisionId="00000000-0000-0000-0000-000000000000" StencilVersion="0.0"/>
</Control>
</file>

<file path=customXml/item217.xml><?xml version="1.0" encoding="utf-8"?>
<Control xmlns="http://schemas.microsoft.com/VisualStudio/2011/storyboarding/control">
  <Id Name="System.Storyboarding.WindowsDesktop.HorizontalSplitter" Revision="1" Stencil="System.Storyboarding.WindowsDesktop" StencilVersion="0.1"/>
</Control>
</file>

<file path=customXml/item218.xml><?xml version="1.0" encoding="utf-8"?>
<Control xmlns="http://schemas.microsoft.com/VisualStudio/2011/storyboarding/control">
  <Id Name="366cd925-969f-44e1-b789-354cb31b0dfd" RevisionId="87c5073a-f3d6-4c7e-a7b7-c9586eacad3b" Stencil="172d6d98-e5c9-42e9-a209-79f7a94bbd38" StencilRevisionId="00000000-0000-0000-0000-000000000000" StencilVersion="0.0"/>
</Control>
</file>

<file path=customXml/item219.xml><?xml version="1.0" encoding="utf-8"?>
<Control xmlns="http://schemas.microsoft.com/VisualStudio/2011/storyboarding/control">
  <Id Name="System.Storyboarding.Icons.Folder" Revision="1" Stencil="System.Storyboarding.Icons" StencilVersion="0.1"/>
</Control>
</file>

<file path=customXml/item22.xml><?xml version="1.0" encoding="utf-8"?>
<Control xmlns="http://schemas.microsoft.com/VisualStudio/2011/storyboarding/control">
  <Id Name="System.Storyboarding.WindowsPhoneIcons.OverflowDots" Revision="1" Stencil="System.Storyboarding.WindowsPhoneIcons" StencilVersion="0.1"/>
</Control>
</file>

<file path=customXml/item220.xml><?xml version="1.0" encoding="utf-8"?>
<Control xmlns="http://schemas.microsoft.com/VisualStudio/2011/storyboarding/control">
  <Id Name="System.Storyboarding.Icons.Warning" Revision="1" Stencil="System.Storyboarding.Icons" StencilVersion="0.1"/>
</Control>
</file>

<file path=customXml/item221.xml><?xml version="1.0" encoding="utf-8"?>
<Control xmlns="http://schemas.microsoft.com/VisualStudio/2011/storyboarding/control">
  <Id Name="System.Storyboarding.Media.WebCam" Revision="1" Stencil="System.Storyboarding.Media" StencilVersion="0.1"/>
</Control>
</file>

<file path=customXml/item222.xml><?xml version="1.0" encoding="utf-8"?>
<Control xmlns="http://schemas.microsoft.com/VisualStudio/2011/storyboarding/control">
  <Id Name="System.Storyboarding.WindowsAppIcons.Plus" Revision="1" Stencil="System.Storyboarding.WindowsAppIcons" StencilVersion="0.1"/>
</Control>
</file>

<file path=customXml/item223.xml><?xml version="1.0" encoding="utf-8"?>
<Control xmlns="http://schemas.microsoft.com/VisualStudio/2011/storyboarding/control">
  <Id Name="System.Storyboarding.WindowsPhoneIcons.Check" Revision="1" Stencil="System.Storyboarding.WindowsPhoneIcons" StencilVersion="0.1"/>
</Control>
</file>

<file path=customXml/item224.xml><?xml version="1.0" encoding="utf-8"?>
<Control xmlns="http://schemas.microsoft.com/VisualStudio/2011/storyboarding/control">
  <Id Name="System.Storyboarding.WindowsPhone.ApplicationBarLandscape" Revision="1" Stencil="System.Storyboarding.WindowsPhone" StencilVersion="0.1"/>
</Control>
</file>

<file path=customXml/item225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226.xml><?xml version="1.0" encoding="utf-8"?>
<Control xmlns="http://schemas.microsoft.com/VisualStudio/2011/storyboarding/control">
  <Id Name="System.Storyboarding.Common.RichTextBar" Revision="1" Stencil="System.Storyboarding.Common" StencilVersion="0.1"/>
</Control>
</file>

<file path=customXml/item227.xml><?xml version="1.0" encoding="utf-8"?>
<Control xmlns="http://schemas.microsoft.com/VisualStudio/2011/storyboarding/control">
  <Id Name="System.Storyboarding.Icons.Copy" Revision="1" Stencil="System.Storyboarding.Icons" StencilVersion="0.1"/>
</Control>
</file>

<file path=customXml/item228.xml><?xml version="1.0" encoding="utf-8"?>
<Control xmlns="http://schemas.microsoft.com/VisualStudio/2011/storyboarding/control">
  <Id Name="System.Storyboarding.WindowsAppIcons.Text" Revision="1" Stencil="System.Storyboarding.WindowsAppIcons" StencilVersion="0.1"/>
</Control>
</file>

<file path=customXml/item229.xml><?xml version="1.0" encoding="utf-8"?>
<Control xmlns="http://schemas.microsoft.com/VisualStudio/2011/storyboarding/control">
  <Id Name="System.Storyboarding.Annotation.AnimatedBanner" Revision="1" Stencil="System.Storyboarding.Annotation" StencilVersion="0.1"/>
</Control>
</file>

<file path=customXml/item23.xml><?xml version="1.0" encoding="utf-8"?>
<Control xmlns="http://schemas.microsoft.com/VisualStudio/2011/storyboarding/control">
  <Id Name="System.Storyboarding.Common.DropdownBox" Revision="1" Stencil="System.Storyboarding.Common" StencilVersion="0.1"/>
</Control>
</file>

<file path=customXml/item230.xml><?xml version="1.0" encoding="utf-8"?>
<Control xmlns="http://schemas.microsoft.com/VisualStudio/2011/storyboarding/control">
  <Id Name="a2c8d44d-9667-4c53-9e49-e310e6246c4a" RevisionId="9b2c8de1-5094-4c28-9871-718be66a8830" Stencil="172d6d98-e5c9-42e9-a209-79f7a94bbd38" StencilRevisionId="00000000-0000-0000-0000-000000000000" StencilVersion="0.0"/>
</Control>
</file>

<file path=customXml/item231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232.xml><?xml version="1.0" encoding="utf-8"?>
<Control xmlns="http://schemas.microsoft.com/VisualStudio/2011/storyboarding/control">
  <Id Name="System.Storyboarding.WindowsApps.WindowsAppsTileSelectedSmall" Revision="1" Stencil="System.Storyboarding.WindowsApps" StencilVersion="0.1"/>
</Control>
</file>

<file path=customXml/item233.xml><?xml version="1.0" encoding="utf-8"?>
<Control xmlns="http://schemas.microsoft.com/VisualStudio/2011/storyboarding/control">
  <Id Name="System.Storyboarding.WindowsApps.WindowsAppsProgressBar" Revision="1" Stencil="System.Storyboarding.WindowsApps" StencilVersion="0.1"/>
</Control>
</file>

<file path=customXml/item234.xml><?xml version="1.0" encoding="utf-8"?>
<Control xmlns="http://schemas.microsoft.com/VisualStudio/2011/storyboarding/control">
  <Id Name="System.Storyboarding.WindowsPhoneIcons.Download" Revision="1" Stencil="System.Storyboarding.WindowsPhoneIcons" StencilVersion="0.1"/>
</Control>
</file>

<file path=customXml/item235.xml><?xml version="1.0" encoding="utf-8"?>
<Control xmlns="http://schemas.microsoft.com/VisualStudio/2011/storyboarding/control">
  <Id Name="System.Storyboarding.Icons.Camera" Revision="1" Stencil="System.Storyboarding.Icons" StencilVersion="0.1"/>
</Control>
</file>

<file path=customXml/item236.xml><?xml version="1.0" encoding="utf-8"?>
<Control xmlns="http://schemas.microsoft.com/VisualStudio/2011/storyboarding/control">
  <Id Name="System.Storyboarding.Icons.MouseCursor" Revision="1" Stencil="System.Storyboarding.Icons" StencilVersion="0.1"/>
</Control>
</file>

<file path=customXml/item237.xml><?xml version="1.0" encoding="utf-8"?>
<Control xmlns="http://schemas.microsoft.com/VisualStudio/2011/storyboarding/control">
  <Id Name="8066becb-8d34-4cf5-8763-84e501da7192" RevisionId="af69bd57-6c63-4e00-9da0-713c1fe8bcc7" Stencil="172d6d98-e5c9-42e9-a209-79f7a94bbd38" StencilRevisionId="00000000-0000-0000-0000-000000000000" StencilVersion="0.0"/>
</Control>
</file>

<file path=customXml/item238.xml><?xml version="1.0" encoding="utf-8"?>
<Control xmlns="http://schemas.microsoft.com/VisualStudio/2011/storyboarding/control">
  <Id Name="System.Storyboarding.WindowsPhoneIcons.Delete" Revision="1" Stencil="System.Storyboarding.WindowsPhoneIcons" StencilVersion="0.1"/>
</Control>
</file>

<file path=customXml/item239.xml><?xml version="1.0" encoding="utf-8"?>
<Control xmlns="http://schemas.microsoft.com/VisualStudio/2011/storyboarding/control">
  <Id Name="System.Storyboarding.WindowsPhone.AddressBar" Revision="1" Stencil="System.Storyboarding.WindowsPhone" StencilVersion="0.1"/>
</Control>
</file>

<file path=customXml/item24.xml><?xml version="1.0" encoding="utf-8"?>
<Control xmlns="http://schemas.microsoft.com/VisualStudio/2011/storyboarding/control">
  <Id Name="System.Storyboarding.Icons.ExpandCollapse" Revision="1" Stencil="System.Storyboarding.Icons" StencilVersion="0.1"/>
</Control>
</file>

<file path=customXml/item240.xml><?xml version="1.0" encoding="utf-8"?>
<Control xmlns="http://schemas.microsoft.com/VisualStudio/2011/storyboarding/control">
  <Id Name="System.Storyboarding.Backgrounds.SharePoint" Revision="1" Stencil="System.Storyboarding.Backgrounds" StencilVersion="0.1"/>
</Control>
</file>

<file path=customXml/item24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4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4ebf394-daf6-497a-96c5-a2f8c10b38cf">TT6HZDVJM2HV-178-321</_dlc_DocId>
    <_dlc_DocIdUrl xmlns="b4ebf394-daf6-497a-96c5-a2f8c10b38cf">
      <Url>http://vstsdfmoss/sites/VSTSDF/DevDiv/TFS/teams/rm/_layouts/DocIdRedir.aspx?ID=TT6HZDVJM2HV-178-321</Url>
      <Description>TT6HZDVJM2HV-178-321</Description>
    </_dlc_DocIdUrl>
  </documentManagement>
</p:properties>
</file>

<file path=customXml/item243.xml><?xml version="1.0" encoding="utf-8"?>
<Control xmlns="http://schemas.microsoft.com/VisualStudio/2011/storyboarding/control">
  <Id Name="System.Storyboarding.Icons.Home" Revision="1" Stencil="System.Storyboarding.Icons" StencilVersion="0.1"/>
</Control>
</file>

<file path=customXml/item244.xml><?xml version="1.0" encoding="utf-8"?>
<Control xmlns="http://schemas.microsoft.com/VisualStudio/2011/storyboarding/control">
  <Id Name="7a37efb4-5e92-49fc-adf4-ed5da2bf7329" RevisionId="bfb921f7-882f-44b9-90d5-6465cb8e50f3" Stencil="172d6d98-e5c9-42e9-a209-79f7a94bbd38" StencilRevisionId="00000000-0000-0000-0000-000000000000" StencilVersion="0.0"/>
</Control>
</file>

<file path=customXml/item245.xml><?xml version="1.0" encoding="utf-8"?>
<Control xmlns="http://schemas.microsoft.com/VisualStudio/2011/storyboarding/control">
  <Id Name="8d1d15e7-09c3-45f6-944b-e26ce75e8b9e" RevisionId="26877799-5fd1-4de6-830e-e7328b90fd22" Stencil="172d6d98-e5c9-42e9-a209-79f7a94bbd38" StencilRevisionId="00000000-0000-0000-0000-000000000000" StencilVersion="0.0"/>
</Control>
</file>

<file path=customXml/item246.xml><?xml version="1.0" encoding="utf-8"?>
<Control xmlns="http://schemas.microsoft.com/VisualStudio/2011/storyboarding/control">
  <Id Name="System.Storyboarding.WindowsAppIcons.Photo" Revision="1" Stencil="System.Storyboarding.WindowsAppIcons" StencilVersion="0.1"/>
</Control>
</file>

<file path=customXml/item247.xml><?xml version="1.0" encoding="utf-8"?>
<Control xmlns="http://schemas.microsoft.com/VisualStudio/2011/storyboarding/control">
  <Id Name="System.Storyboarding.WindowsAppIcons.Alarm" Revision="1" Stencil="System.Storyboarding.WindowsAppIcons" StencilVersion="0.1"/>
</Control>
</file>

<file path=customXml/item248.xml><?xml version="1.0" encoding="utf-8"?>
<Control xmlns="http://schemas.microsoft.com/VisualStudio/2011/storyboarding/control">
  <Id Name="5e505f8e-b0aa-429a-bb4c-92ab0e8a8ee6" RevisionId="d2083f08-ba4f-4330-87aa-e4d23a4443d7" Stencil="172d6d98-e5c9-42e9-a209-79f7a94bbd38" StencilRevisionId="00000000-0000-0000-0000-000000000000" StencilVersion="0.0"/>
</Control>
</file>

<file path=customXml/item249.xml><?xml version="1.0" encoding="utf-8"?>
<Control xmlns="http://schemas.microsoft.com/VisualStudio/2011/storyboarding/control">
  <Id Name="System.Storyboarding.WindowsApps.DateTimePicker" Revision="1" Stencil="System.Storyboarding.WindowsApps" StencilVersion="0.1"/>
</Control>
</file>

<file path=customXml/item25.xml><?xml version="1.0" encoding="utf-8"?>
<Control xmlns="http://schemas.microsoft.com/VisualStudio/2011/storyboarding/control">
  <Id Name="System.Storyboarding.WindowsAppIcons.Minus" Revision="1" Stencil="System.Storyboarding.WindowsAppIcons" StencilVersion="0.1"/>
</Control>
</file>

<file path=customXml/item250.xml><?xml version="1.0" encoding="utf-8"?>
<Control xmlns="http://schemas.microsoft.com/VisualStudio/2011/storyboarding/control">
  <Id Name="System.Storyboarding.WindowsDesktop.FileMenu" Revision="1" Stencil="System.Storyboarding.WindowsDesktop" StencilVersion="0.1"/>
</Control>
</file>

<file path=customXml/item251.xml><?xml version="1.0" encoding="utf-8"?>
<Control xmlns="http://schemas.microsoft.com/VisualStudio/2011/storyboarding/control">
  <Id Name="System.Storyboarding.Icons.FolderOpen" Revision="1" Stencil="System.Storyboarding.Icons" StencilVersion="0.1"/>
</Control>
</file>

<file path=customXml/item252.xml><?xml version="1.0" encoding="utf-8"?>
<Control xmlns="http://schemas.microsoft.com/VisualStudio/2011/storyboarding/control">
  <Id Name="System.Storyboarding.Icons.Calculator" Revision="1" Stencil="System.Storyboarding.Icons" StencilVersion="0.1"/>
</Control>
</file>

<file path=customXml/item253.xml><?xml version="1.0" encoding="utf-8"?>
<Control xmlns="http://schemas.microsoft.com/VisualStudio/2011/storyboarding/control">
  <Id Name="System.Storyboarding.WindowsPhoneIcons.Add" Revision="1" Stencil="System.Storyboarding.WindowsPhoneIcons" StencilVersion="0.1"/>
</Control>
</file>

<file path=customXml/item254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255.xml><?xml version="1.0" encoding="utf-8"?>
<Control xmlns="http://schemas.microsoft.com/VisualStudio/2011/storyboarding/control">
  <Id Name="9d9c56e0-6ca3-4298-b757-9c73dab947ac" RevisionId="993ea365-49c2-46dc-bf14-e971e460de1e" Stencil="172d6d98-e5c9-42e9-a209-79f7a94bbd38" StencilRevisionId="00000000-0000-0000-0000-000000000000" StencilVersion="0.0"/>
</Control>
</file>

<file path=customXml/item256.xml><?xml version="1.0" encoding="utf-8"?>
<Control xmlns="http://schemas.microsoft.com/VisualStudio/2011/storyboarding/control">
  <Id Name="System.Storyboarding.Backgrounds.DesktopTaskbar" Revision="1" Stencil="System.Storyboarding.Backgrounds" StencilVersion="0.1"/>
</Control>
</file>

<file path=customXml/item257.xml><?xml version="1.0" encoding="utf-8"?>
<Control xmlns="http://schemas.microsoft.com/VisualStudio/2011/storyboarding/control">
  <Id Name="System.Storyboarding.Common.ScrollbarHorizontal" Revision="1" Stencil="System.Storyboarding.Common" StencilVersion="0.1"/>
</Control>
</file>

<file path=customXml/item258.xml><?xml version="1.0" encoding="utf-8"?>
<Control xmlns="http://schemas.microsoft.com/VisualStudio/2011/storyboarding/control">
  <Id Name="System.Storyboarding.Icons.CheckCircle" Revision="1" Stencil="System.Storyboarding.Icons" StencilVersion="0.1"/>
</Control>
</file>

<file path=customXml/item259.xml><?xml version="1.0" encoding="utf-8"?>
<Control xmlns="http://schemas.microsoft.com/VisualStudio/2011/storyboarding/control">
  <Id Name="System.Storyboarding.Media.StreetMap" Revision="1" Stencil="System.Storyboarding.Media" StencilVersion="0.1"/>
</Control>
</file>

<file path=customXml/item26.xml><?xml version="1.0" encoding="utf-8"?>
<Control xmlns="http://schemas.microsoft.com/VisualStudio/2011/storyboarding/control">
  <Id Name="System.Storyboarding.WindowsAppIcons.Edit" Revision="1" Stencil="System.Storyboarding.WindowsAppIcons" StencilVersion="0.1"/>
</Control>
</file>

<file path=customXml/item260.xml><?xml version="1.0" encoding="utf-8"?>
<Control xmlns="http://schemas.microsoft.com/VisualStudio/2011/storyboarding/control">
  <Id Name="System.Storyboarding.WindowsAppIcons.Like" Revision="1" Stencil="System.Storyboarding.WindowsAppIcons" StencilVersion="0.1"/>
</Control>
</file>

<file path=customXml/item261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262.xml><?xml version="1.0" encoding="utf-8"?>
<Control xmlns="http://schemas.microsoft.com/VisualStudio/2011/storyboarding/control">
  <Id Name="System.Storyboarding.Annotation.AnimatedRectangleCallout" Revision="1" Stencil="System.Storyboarding.Annotation" StencilVersion="0.1"/>
</Control>
</file>

<file path=customXml/item263.xml><?xml version="1.0" encoding="utf-8"?>
<Control xmlns="http://schemas.microsoft.com/VisualStudio/2011/storyboarding/control">
  <Id Name="System.Storyboarding.WindowsAppIcons.Movie" Revision="1" Stencil="System.Storyboarding.WindowsAppIcons" StencilVersion="0.1"/>
</Control>
</file>

<file path=customXml/item264.xml><?xml version="1.0" encoding="utf-8"?>
<Control xmlns="http://schemas.microsoft.com/VisualStudio/2011/storyboarding/control">
  <Id Name="System.Storyboarding.WindowsAppIcons.Left" Revision="1" Stencil="System.Storyboarding.WindowsAppIcons" StencilVersion="0.1"/>
</Control>
</file>

<file path=customXml/item265.xml><?xml version="1.0" encoding="utf-8"?>
<Control xmlns="http://schemas.microsoft.com/VisualStudio/2011/storyboarding/control">
  <Id Name="System.Storyboarding.WindowsAppIcons.Pin" Revision="1" Stencil="System.Storyboarding.WindowsAppIcons" StencilVersion="0.1"/>
</Control>
</file>

<file path=customXml/item266.xml><?xml version="1.0" encoding="utf-8"?>
<Control xmlns="http://schemas.microsoft.com/VisualStudio/2011/storyboarding/control">
  <Id Name="System.Storyboarding.WindowsApps.WindowsAppsTileMediumText" Revision="1" Stencil="System.Storyboarding.WindowsApps" StencilVersion="0.1"/>
</Control>
</file>

<file path=customXml/item267.xml><?xml version="1.0" encoding="utf-8"?>
<Control xmlns="http://schemas.microsoft.com/VisualStudio/2011/storyboarding/control">
  <Id Name="System.Storyboarding.WindowsApps.WindowsAppsKeyboard" Revision="1" Stencil="System.Storyboarding.WindowsApps" StencilVersion="0.1"/>
</Control>
</file>

<file path=customXml/item268.xml><?xml version="1.0" encoding="utf-8"?>
<Control xmlns="http://schemas.microsoft.com/VisualStudio/2011/storyboarding/control">
  <Id Name="System.Storyboarding.WindowsPhoneIcons.Refresh" Revision="1" Stencil="System.Storyboarding.WindowsPhoneIcons" StencilVersion="0.1"/>
</Control>
</file>

<file path=customXml/item26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7.xml><?xml version="1.0" encoding="utf-8"?>
<Control xmlns="http://schemas.microsoft.com/VisualStudio/2011/storyboarding/control">
  <Id Name="System.Storyboarding.WindowsApps.WindowsAppsXSmallTileSubtitle" Revision="1" Stencil="System.Storyboarding.WindowsApps" StencilVersion="0.1"/>
</Control>
</file>

<file path=customXml/item270.xml><?xml version="1.0" encoding="utf-8"?>
<Control xmlns="http://schemas.microsoft.com/VisualStudio/2011/storyboarding/control">
  <Id Name="System.Storyboarding.Icons.Save" Revision="1" Stencil="System.Storyboarding.Icons" StencilVersion="0.1"/>
</Control>
</file>

<file path=customXml/item271.xml><?xml version="1.0" encoding="utf-8"?>
<Control xmlns="http://schemas.microsoft.com/VisualStudio/2011/storyboarding/control">
  <Id Name="System.Storyboarding.Media.WebAd" Revision="1" Stencil="System.Storyboarding.Media" StencilVersion="0.1"/>
</Control>
</file>

<file path=customXml/item272.xml><?xml version="1.0" encoding="utf-8"?>
<Control xmlns="http://schemas.microsoft.com/VisualStudio/2011/storyboarding/control">
  <Id Name="System.Storyboarding.WindowsAppIcons.Documents" Revision="1" Stencil="System.Storyboarding.WindowsAppIcons" StencilVersion="0.1"/>
</Control>
</file>

<file path=customXml/item273.xml><?xml version="1.0" encoding="utf-8"?>
<Control xmlns="http://schemas.microsoft.com/VisualStudio/2011/storyboarding/control">
  <Id Name="System.Storyboarding.WindowsAppIcons.Highlight" Revision="1" Stencil="System.Storyboarding.WindowsAppIcons" StencilVersion="0.1"/>
</Control>
</file>

<file path=customXml/item274.xml><?xml version="1.0" encoding="utf-8"?>
<Control xmlns="http://schemas.microsoft.com/VisualStudio/2011/storyboarding/control">
  <Id Name="System.Storyboarding.WindowsApps.WindowsAppsListBox" Revision="1" Stencil="System.Storyboarding.WindowsApps" StencilVersion="0.1"/>
</Control>
</file>

<file path=customXml/item275.xml><?xml version="1.0" encoding="utf-8"?>
<Control xmlns="http://schemas.microsoft.com/VisualStudio/2011/storyboarding/control">
  <Id Name="System.Storyboarding.Icons.TextCursor" Revision="1" Stencil="System.Storyboarding.Icons" StencilVersion="0.1"/>
</Control>
</file>

<file path=customXml/item276.xml><?xml version="1.0" encoding="utf-8"?>
<Control xmlns="http://schemas.microsoft.com/VisualStudio/2011/storyboarding/control">
  <Id Name="System.Storyboarding.WindowsDesktop.TreeList" Revision="1" Stencil="System.Storyboarding.WindowsDesktop" StencilVersion="0.1"/>
</Control>
</file>

<file path=customXml/item277.xml><?xml version="1.0" encoding="utf-8"?>
<Control xmlns="http://schemas.microsoft.com/VisualStudio/2011/storyboarding/control/v1.0">
  <Id Name="System.Storyboarding.Media.Image" RevisionId="658c0869-8ded-44f2-a68a-f8e8fcb7d3bd" Stencil="System.Storyboarding.Media" StencilRevisionId="658c0869-8ded-44f2-a68a-f8e8fcb7d3bd" StencilVersion="0.1"/>
</Control>
</file>

<file path=customXml/item278.xml><?xml version="1.0" encoding="utf-8"?>
<Control xmlns="http://schemas.microsoft.com/VisualStudio/2011/storyboarding/control">
  <Id Name="System.Storyboarding.Backgrounds.Window" Revision="1" Stencil="System.Storyboarding.Backgrounds" StencilVersion="0.1"/>
</Control>
</file>

<file path=customXml/item279.xml><?xml version="1.0" encoding="utf-8"?>
<Control xmlns="http://schemas.microsoft.com/VisualStudio/2011/storyboarding/control">
  <Id Name="System.Storyboarding.Media.VideoPlayer" Revision="1" Stencil="System.Storyboarding.Media" StencilVersion="0.1"/>
</Control>
</file>

<file path=customXml/item28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280.xml><?xml version="1.0" encoding="utf-8"?>
<Control xmlns="http://schemas.microsoft.com/VisualStudio/2011/storyboarding/control">
  <Id Name="System.Storyboarding.WindowsPhoneIcons.AddToFavorites" Revision="1" Stencil="System.Storyboarding.WindowsPhoneIcons" StencilVersion="0.1"/>
</Control>
</file>

<file path=customXml/item281.xml><?xml version="1.0" encoding="utf-8"?>
<Control xmlns="http://schemas.microsoft.com/VisualStudio/2011/storyboarding/control">
  <Id Name="System.Storyboarding.Icons.SpeechBubble" Revision="1" Stencil="System.Storyboarding.Icons" StencilVersion="0.1"/>
</Control>
</file>

<file path=customXml/item282.xml><?xml version="1.0" encoding="utf-8"?>
<Control xmlns="http://schemas.microsoft.com/VisualStudio/2011/storyboarding/control">
  <Id Name="4b4d62c4-0b58-49c3-9bd5-0f2c494cd34e" RevisionId="df283dbf-c6b0-49ce-bc2c-3341a4271bd3" Stencil="172d6d98-e5c9-42e9-a209-79f7a94bbd38" StencilRevisionId="00000000-0000-0000-0000-000000000000" StencilVersion="0.0"/>
</Control>
</file>

<file path=customXml/item283.xml><?xml version="1.0" encoding="utf-8"?>
<Control xmlns="http://schemas.microsoft.com/VisualStudio/2011/storyboarding/control">
  <Id Name="System.Storyboarding.WindowsAppIcons.Paste" Revision="1" Stencil="System.Storyboarding.WindowsAppIcons" StencilVersion="0.1"/>
</Control>
</file>

<file path=customXml/item284.xml><?xml version="1.0" encoding="utf-8"?>
<Control xmlns="http://schemas.microsoft.com/VisualStudio/2011/storyboarding/control">
  <Id Name="System.Storyboarding.WindowsApps.WindowsAppsXSmallTile" Revision="1" Stencil="System.Storyboarding.WindowsApps" StencilVersion="0.1"/>
</Control>
</file>

<file path=customXml/item285.xml><?xml version="1.0" encoding="utf-8"?>
<Control xmlns="http://schemas.microsoft.com/VisualStudio/2011/storyboarding/control">
  <Id Name="9d9c56e0-6ca3-4298-b757-9c73dab947ac" RevisionId="993ea365-49c2-46dc-bf14-e971e460de1e" Stencil="172d6d98-e5c9-42e9-a209-79f7a94bbd38" StencilRevisionId="00000000-0000-0000-0000-000000000000" StencilVersion="0.0"/>
</Control>
</file>

<file path=customXml/item286.xml><?xml version="1.0" encoding="utf-8"?>
<Control xmlns="http://schemas.microsoft.com/VisualStudio/2011/storyboarding/control">
  <Id Name="System.Storyboarding.Common.Button" Revision="1" Stencil="System.Storyboarding.Common" StencilVersion="0.1"/>
</Control>
</file>

<file path=customXml/item287.xml><?xml version="1.0" encoding="utf-8"?>
<Control xmlns="http://schemas.microsoft.com/VisualStudio/2011/storyboarding/control">
  <Id Name="System.Storyboarding.Icons.Brush" Revision="1" Stencil="System.Storyboarding.Icons" StencilVersion="0.1"/>
</Control>
</file>

<file path=customXml/item28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89.xml><?xml version="1.0" encoding="utf-8"?>
<Control xmlns="http://schemas.microsoft.com/VisualStudio/2011/storyboarding/control">
  <Id Name="System.Storyboarding.WindowsAppIcons.MapPoint" Revision="1" Stencil="System.Storyboarding.WindowsAppIcons" StencilVersion="0.1"/>
</Control>
</file>

<file path=customXml/item29.xml><?xml version="1.0" encoding="utf-8"?>
<Control xmlns="http://schemas.microsoft.com/VisualStudio/2011/storyboarding/control">
  <Id Name="System.Storyboarding.Icons.MoveCursor" Revision="1" Stencil="System.Storyboarding.Icons" StencilVersion="0.1"/>
</Control>
</file>

<file path=customXml/item290.xml><?xml version="1.0" encoding="utf-8"?>
<Control xmlns="http://schemas.microsoft.com/VisualStudio/2011/storyboarding/control">
  <Id Name="1b307ca5-99e5-449b-8ef2-a0428414e9db" RevisionId="2622a26d-297d-4017-9079-e942319ca707" Stencil="172d6d98-e5c9-42e9-a209-79f7a94bbd38" StencilRevisionId="00000000-0000-0000-0000-000000000000" StencilVersion="0.0"/>
</Control>
</file>

<file path=customXml/item291.xml><?xml version="1.0" encoding="utf-8"?>
<Control xmlns="http://schemas.microsoft.com/VisualStudio/2011/storyboarding/control">
  <Id Name="2af01176-85ee-4929-8d41-a331980c979e" RevisionId="be170569-95d9-41cc-85ac-d2bbd0fbf029" Stencil="172d6d98-e5c9-42e9-a209-79f7a94bbd38" StencilRevisionId="00000000-0000-0000-0000-000000000000" StencilVersion="0.0"/>
</Control>
</file>

<file path=customXml/item292.xml><?xml version="1.0" encoding="utf-8"?>
<Control xmlns="http://schemas.microsoft.com/VisualStudio/2011/storyboarding/control">
  <Id Name="366cd925-969f-44e1-b789-354cb31b0dfd" RevisionId="87c5073a-f3d6-4c7e-a7b7-c9586eacad3b" Stencil="172d6d98-e5c9-42e9-a209-79f7a94bbd38" StencilRevisionId="00000000-0000-0000-0000-000000000000" StencilVersion="0.0"/>
</Control>
</file>

<file path=customXml/item293.xml><?xml version="1.0" encoding="utf-8"?>
<Control xmlns="http://schemas.microsoft.com/VisualStudio/2011/storyboarding/control">
  <Id Name="System.Storyboarding.Icons.Settings" Revision="1" Stencil="System.Storyboarding.Icons" StencilVersion="0.1"/>
</Control>
</file>

<file path=customXml/item294.xml><?xml version="1.0" encoding="utf-8"?>
<Control xmlns="http://schemas.microsoft.com/VisualStudio/2011/storyboarding/control">
  <Id Name="System.Storyboarding.WindowsDesktop.ContextMenu" Revision="1" Stencil="System.Storyboarding.WindowsDesktop" StencilVersion="0.1"/>
</Control>
</file>

<file path=customXml/item295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296.xml><?xml version="1.0" encoding="utf-8"?>
<Control xmlns="http://schemas.microsoft.com/VisualStudio/2011/storyboarding/control">
  <Id Name="System.Storyboarding.Common.Hyperlink" Revision="1" Stencil="System.Storyboarding.Common" StencilVersion="0.1"/>
</Control>
</file>

<file path=customXml/item297.xml><?xml version="1.0" encoding="utf-8"?>
<Control xmlns="http://schemas.microsoft.com/VisualStudio/2011/storyboarding/control">
  <Id Name="System.Storyboarding.Media.Image" Revision="1" Stencil="System.Storyboarding.Media" StencilVersion="0.1"/>
</Control>
</file>

<file path=customXml/item298.xml><?xml version="1.0" encoding="utf-8"?>
<Control xmlns="http://schemas.microsoft.com/VisualStudio/2011/storyboarding/control">
  <Id Name="91f9215f-48a3-4bce-9856-a1c79d18b395" RevisionId="54383394-c8b8-40b0-9c4b-42c6089a8ac7" Stencil="172d6d98-e5c9-42e9-a209-79f7a94bbd38" StencilRevisionId="00000000-0000-0000-0000-000000000000" StencilVersion="0.0"/>
</Control>
</file>

<file path=customXml/item299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3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30.xml><?xml version="1.0" encoding="utf-8"?>
<Control xmlns="http://schemas.microsoft.com/VisualStudio/2011/storyboarding/control">
  <Id Name="System.Storyboarding.WindowsApps.WindowsAppsComboBox" Revision="1" Stencil="System.Storyboarding.WindowsApps" StencilVersion="0.1"/>
</Control>
</file>

<file path=customXml/item300.xml><?xml version="1.0" encoding="utf-8"?>
<Control xmlns="http://schemas.microsoft.com/VisualStudio/2011/storyboarding/control">
  <Id Name="System.Storyboarding.WindowsAppIcons.Page" Revision="1" Stencil="System.Storyboarding.WindowsAppIcons" StencilVersion="0.1"/>
</Control>
</file>

<file path=customXml/item301.xml><?xml version="1.0" encoding="utf-8"?>
<Control xmlns="http://schemas.microsoft.com/VisualStudio/2011/storyboarding/control">
  <Id Name="System.Storyboarding.WindowsDesktop.Group" Revision="1" Stencil="System.Storyboarding.WindowsDesktop" StencilVersion="0.1"/>
</Control>
</file>

<file path=customXml/item302.xml><?xml version="1.0" encoding="utf-8"?>
<Control xmlns="http://schemas.microsoft.com/VisualStudio/2011/storyboarding/control">
  <Id Name="System.Storyboarding.WindowsPhoneIcons.Rewind" Revision="1" Stencil="System.Storyboarding.WindowsPhoneIcons" StencilVersion="0.1"/>
</Control>
</file>

<file path=customXml/item303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304.xml><?xml version="1.0" encoding="utf-8"?>
<Control xmlns="http://schemas.microsoft.com/VisualStudio/2011/storyboarding/control">
  <Id Name="System.Storyboarding.Icons.FullScreen" Revision="1" Stencil="System.Storyboarding.Icons" StencilVersion="0.1"/>
</Control>
</file>

<file path=customXml/item305.xml><?xml version="1.0" encoding="utf-8"?>
<Control xmlns="http://schemas.microsoft.com/VisualStudio/2011/storyboarding/control">
  <Id Name="System.Storyboarding.WindowsAppIcons.Web" Revision="1" Stencil="System.Storyboarding.WindowsAppIcons" StencilVersion="0.1"/>
</Control>
</file>

<file path=customXml/item306.xml><?xml version="1.0" encoding="utf-8"?>
<Control xmlns="http://schemas.microsoft.com/VisualStudio/2011/storyboarding/control">
  <Id Name="System.Storyboarding.WindowsAppIcons.Rotate" Revision="1" Stencil="System.Storyboarding.WindowsAppIcons" StencilVersion="0.1"/>
</Control>
</file>

<file path=customXml/item307.xml><?xml version="1.0" encoding="utf-8"?>
<Control xmlns="http://schemas.microsoft.com/VisualStudio/2011/storyboarding/control">
  <Id Name="System.Storyboarding.WindowsAppIcons.Filter" Revision="1" Stencil="System.Storyboarding.WindowsAppIcons" StencilVersion="0.1"/>
</Control>
</file>

<file path=customXml/item308.xml><?xml version="1.0" encoding="utf-8"?>
<Control xmlns="http://schemas.microsoft.com/VisualStudio/2011/storyboarding/control">
  <Id Name="System.Storyboarding.WindowsApps.WindowsAppsTileSubtitle" Revision="1" Stencil="System.Storyboarding.WindowsApps" StencilVersion="0.1"/>
</Control>
</file>

<file path=customXml/item309.xml><?xml version="1.0" encoding="utf-8"?>
<Control xmlns="http://schemas.microsoft.com/VisualStudio/2011/storyboarding/control/v1.0">
  <Id Name="System.Storyboarding.Icons.FolderOpen" RevisionId="05cd6d03-c0b2-488e-98a7-d68de69a2cfc" Stencil="System.Storyboarding.Icons" StencilRevisionId="05cd6d03-c0b2-488e-98a7-d68de69a2cfc" StencilVersion="0.1"/>
</Control>
</file>

<file path=customXml/item31.xml><?xml version="1.0" encoding="utf-8"?>
<Control xmlns="http://schemas.microsoft.com/VisualStudio/2011/storyboarding/control">
  <Id Name="System.Storyboarding.WindowsPhone.ApplicationBar" Revision="1" Stencil="System.Storyboarding.WindowsPhone" StencilVersion="0.1"/>
</Control>
</file>

<file path=customXml/item310.xml><?xml version="1.0" encoding="utf-8"?>
<Control xmlns="http://schemas.microsoft.com/VisualStudio/2011/storyboarding/control">
  <Id Name="System.Storyboarding.Icons.Star" Revision="1" Stencil="System.Storyboarding.Icons" StencilVersion="0.1"/>
</Control>
</file>

<file path=customXml/item311.xml><?xml version="1.0" encoding="utf-8"?>
<Control xmlns="http://schemas.microsoft.com/VisualStudio/2011/storyboarding/control">
  <Id Name="System.Storyboarding.WindowsApps.WindowsAppsTooltip" Revision="1" Stencil="System.Storyboarding.WindowsApps" StencilVersion="0.1"/>
</Control>
</file>

<file path=customXml/item312.xml><?xml version="1.0" encoding="utf-8"?>
<Control xmlns="http://schemas.microsoft.com/VisualStudio/2011/storyboarding/control">
  <Id Name="System.Storyboarding.WindowsPhoneIcons.Camera" Revision="1" Stencil="System.Storyboarding.WindowsPhoneIcons" StencilVersion="0.1"/>
</Control>
</file>

<file path=customXml/item313.xml><?xml version="1.0" encoding="utf-8"?>
<Control xmlns="http://schemas.microsoft.com/VisualStudio/2011/storyboarding/control">
  <Id Name="System.Storyboarding.Common.ScrollbarVertical" RevisionId="68ea164d-c1de-47a5-804f-d4d1290fa524" Stencil="System.Storyboarding.Common" StencilRevisionId="68ea164d-c1de-47a5-804f-d4d1290fa524" StencilVersion="0.1"/>
</Control>
</file>

<file path=customXml/item314.xml><?xml version="1.0" encoding="utf-8"?>
<Control xmlns="http://schemas.microsoft.com/VisualStudio/2011/storyboarding/control">
  <Id Name="System.Storyboarding.Icons.Help" Revision="1" Stencil="System.Storyboarding.Icons" StencilVersion="0.1"/>
</Control>
</file>

<file path=customXml/item315.xml><?xml version="1.0" encoding="utf-8"?>
<Control xmlns="http://schemas.microsoft.com/VisualStudio/2011/storyboarding/control">
  <Id Name="System.Storyboarding.Icons.DownArrow" Revision="1" Stencil="System.Storyboarding.Icons" StencilVersion="0.1"/>
</Control>
</file>

<file path=customXml/item316.xml><?xml version="1.0" encoding="utf-8"?>
<Control xmlns="http://schemas.microsoft.com/VisualStudio/2011/storyboarding/control">
  <Id Name="System.Storyboarding.WindowsAppIcons.List" Revision="1" Stencil="System.Storyboarding.WindowsAppIcons" StencilVersion="0.1"/>
</Control>
</file>

<file path=customXml/item317.xml><?xml version="1.0" encoding="utf-8"?>
<Control xmlns="http://schemas.microsoft.com/VisualStudio/2011/storyboarding/control">
  <Id Name="System.Storyboarding.WindowsAppIcons.Zoom" Revision="1" Stencil="System.Storyboarding.WindowsAppIcons" StencilVersion="0.1"/>
</Control>
</file>

<file path=customXml/item318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319.xml><?xml version="1.0" encoding="utf-8"?>
<Control xmlns="http://schemas.microsoft.com/VisualStudio/2011/storyboarding/control">
  <Id Name="366cd925-969f-44e1-b789-354cb31b0dfd" RevisionId="87c5073a-f3d6-4c7e-a7b7-c9586eacad3b" Stencil="172d6d98-e5c9-42e9-a209-79f7a94bbd38" StencilRevisionId="00000000-0000-0000-0000-000000000000" StencilVersion="0.0"/>
</Control>
</file>

<file path=customXml/item32.xml><?xml version="1.0" encoding="utf-8"?>
<Control xmlns="http://schemas.microsoft.com/VisualStudio/2011/storyboarding/control">
  <Id Name="System.Storyboarding.Common.SearchBox" Revision="1" Stencil="System.Storyboarding.Common" StencilVersion="0.1"/>
</Control>
</file>

<file path=customXml/item320.xml><?xml version="1.0" encoding="utf-8"?>
<Control xmlns="http://schemas.microsoft.com/VisualStudio/2011/storyboarding/control">
  <Id Name="System.Storyboarding.Common.DataGrid" Revision="1" Stencil="System.Storyboarding.Common" StencilVersion="0.1"/>
</Control>
</file>

<file path=customXml/item321.xml><?xml version="1.0" encoding="utf-8"?>
<Control xmlns="http://schemas.microsoft.com/VisualStudio/2011/storyboarding/control">
  <Id Name="System.Storyboarding.Icons.Link" Revision="1" Stencil="System.Storyboarding.Icons" StencilVersion="0.1"/>
</Control>
</file>

<file path=customXml/item322.xml><?xml version="1.0" encoding="utf-8"?>
<Control xmlns="http://schemas.microsoft.com/VisualStudio/2011/storyboarding/control">
  <Id Name="System.Storyboarding.WindowsPhone.ApplicationBarMenu" Revision="1" Stencil="System.Storyboarding.WindowsPhone" StencilVersion="0.1"/>
</Control>
</file>

<file path=customXml/item323.xml><?xml version="1.0" encoding="utf-8"?>
<Control xmlns="http://schemas.microsoft.com/VisualStudio/2011/storyboarding/control">
  <Id Name="System.Storyboarding.WindowsAppIcons.BaseCircle" Revision="1" Stencil="System.Storyboarding.WindowsAppIcons" StencilVersion="0.1"/>
</Control>
</file>

<file path=customXml/item324.xml><?xml version="1.0" encoding="utf-8"?>
<Control xmlns="http://schemas.microsoft.com/VisualStudio/2011/storyboarding/control">
  <Id Name="9b02dc29-9bf5-4f5a-b3db-dbeef4261eba" RevisionId="83beb46c-889f-4d61-9758-0556245306c8" Stencil="172d6d98-e5c9-42e9-a209-79f7a94bbd38" StencilRevisionId="00000000-0000-0000-0000-000000000000" StencilVersion="0.0"/>
</Control>
</file>

<file path=customXml/item325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32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27.xml><?xml version="1.0" encoding="utf-8"?>
<Control xmlns="http://schemas.microsoft.com/VisualStudio/2011/storyboarding/control">
  <Id Name="System.Storyboarding.Common.TabGroup" Revision="1" Stencil="System.Storyboarding.Common" StencilVersion="0.1"/>
</Control>
</file>

<file path=customXml/item328.xml><?xml version="1.0" encoding="utf-8"?>
<Control xmlns="http://schemas.microsoft.com/VisualStudio/2011/storyboarding/control">
  <Id Name="System.Storyboarding.Icons.Print" Revision="1" Stencil="System.Storyboarding.Icons" StencilVersion="0.1"/>
</Control>
</file>

<file path=customXml/item329.xml><?xml version="1.0" encoding="utf-8"?>
<Control xmlns="http://schemas.microsoft.com/VisualStudio/2011/storyboarding/control">
  <Id Name="System.Storyboarding.WindowsDesktop.RibbonGroup" Revision="1" Stencil="System.Storyboarding.WindowsDesktop" StencilVersion="0.1"/>
</Control>
</file>

<file path=customXml/item33.xml><?xml version="1.0" encoding="utf-8"?>
<Control xmlns="http://schemas.microsoft.com/VisualStudio/2011/storyboarding/control">
  <Id Name="System.Storyboarding.Icons.ShoppingCart" Revision="1" Stencil="System.Storyboarding.Icons" StencilVersion="0.1"/>
</Control>
</file>

<file path=customXml/item330.xml><?xml version="1.0" encoding="utf-8"?>
<Control xmlns="http://schemas.microsoft.com/VisualStudio/2011/storyboarding/control">
  <Id Name="System.Storyboarding.WindowsPhone.ApplicationBarLandscapeMenu" Revision="1" Stencil="System.Storyboarding.WindowsPhone" StencilVersion="0.1"/>
</Control>
</file>

<file path=customXml/item331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332.xml><?xml version="1.0" encoding="utf-8"?>
<Control xmlns="http://schemas.microsoft.com/VisualStudio/2011/storyboarding/control">
  <Id Name="System.Storyboarding.Media.LineChart" Revision="1" Stencil="System.Storyboarding.Media" StencilVersion="0.1"/>
</Control>
</file>

<file path=customXml/item333.xml><?xml version="1.0" encoding="utf-8"?>
<Control xmlns="http://schemas.microsoft.com/VisualStudio/2011/storyboarding/control">
  <Id Name="System.Storyboarding.WindowsAppIcons.Sort" Revision="1" Stencil="System.Storyboarding.WindowsAppIcons" StencilVersion="0.1"/>
</Control>
</file>

<file path=customXml/item334.xml><?xml version="1.0" encoding="utf-8"?>
<Control xmlns="http://schemas.microsoft.com/VisualStudio/2011/storyboarding/control">
  <Id Name="System.Storyboarding.WindowsApps.WindowsAppsMediumWideTile" Revision="1" Stencil="System.Storyboarding.WindowsApps" StencilVersion="0.1"/>
</Control>
</file>

<file path=customXml/item33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336.xml><?xml version="1.0" encoding="utf-8"?>
<Control xmlns="http://schemas.microsoft.com/VisualStudio/2011/storyboarding/control">
  <Id Name="System.Storyboarding.WindowsPhoneIcons.Save" Revision="1" Stencil="System.Storyboarding.WindowsPhoneIcons" StencilVersion="0.1"/>
</Control>
</file>

<file path=customXml/item337.xml><?xml version="1.0" encoding="utf-8"?>
<Control xmlns="http://schemas.microsoft.com/VisualStudio/2011/storyboarding/control">
  <Id Name="366cd925-969f-44e1-b789-354cb31b0dfd" RevisionId="87c5073a-f3d6-4c7e-a7b7-c9586eacad3b" Stencil="172d6d98-e5c9-42e9-a209-79f7a94bbd38" StencilRevisionId="00000000-0000-0000-0000-000000000000" StencilVersion="0.0"/>
</Control>
</file>

<file path=customXml/item338.xml><?xml version="1.0" encoding="utf-8"?>
<Control xmlns="http://schemas.microsoft.com/VisualStudio/2011/storyboarding/control">
  <Id Name="System.Storyboarding.Common.DragSelection" Revision="1" Stencil="System.Storyboarding.Common" StencilVersion="0.1"/>
</Control>
</file>

<file path=customXml/item339.xml><?xml version="1.0" encoding="utf-8"?>
<Control xmlns="http://schemas.microsoft.com/VisualStudio/2011/storyboarding/control">
  <Id Name="System.Storyboarding.WindowsAppIcons.Info" Revision="1" Stencil="System.Storyboarding.WindowsAppIcons" StencilVersion="0.1"/>
</Control>
</file>

<file path=customXml/item34.xml><?xml version="1.0" encoding="utf-8"?>
<Control xmlns="http://schemas.microsoft.com/VisualStudio/2011/storyboarding/control">
  <Id Name="106b4123-95fe-411e-ad63-fa03c68a702b" RevisionId="6dc69aa2-5737-46d9-89c9-3a85b1eaf3a3" Stencil="172d6d98-e5c9-42e9-a209-79f7a94bbd38" StencilRevisionId="00000000-0000-0000-0000-000000000000" StencilVersion="0.0"/>
</Control>
</file>

<file path=customXml/item34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341.xml><?xml version="1.0" encoding="utf-8"?>
<Control xmlns="http://schemas.microsoft.com/VisualStudio/2011/storyboarding/control">
  <Id Name="bdaa9ddb-9341-4a4d-863d-ba5668bb2752" RevisionId="2f076c3d-6e94-4c8e-b1b7-55dcde4ae4ab" Stencil="172d6d98-e5c9-42e9-a209-79f7a94bbd38" StencilRevisionId="00000000-0000-0000-0000-000000000000" StencilVersion="0.0"/>
</Control>
</file>

<file path=customXml/item35.xml><?xml version="1.0" encoding="utf-8"?>
<Control xmlns="http://schemas.microsoft.com/VisualStudio/2011/storyboarding/control">
  <Id Name="System.Storyboarding.WindowsAppIcons.Calculator" Revision="1" Stencil="System.Storyboarding.WindowsAppIcons" StencilVersion="0.1"/>
</Control>
</file>

<file path=customXml/item36.xml><?xml version="1.0" encoding="utf-8"?>
<Control xmlns="http://schemas.microsoft.com/VisualStudio/2011/storyboarding/control">
  <Id Name="System.Storyboarding.WindowsDesktop.ListItemMedium" Revision="1" Stencil="System.Storyboarding.WindowsDesktop" StencilVersion="0.1"/>
</Control>
</file>

<file path=customXml/item37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38.xml><?xml version="1.0" encoding="utf-8"?>
<Control xmlns="http://schemas.microsoft.com/VisualStudio/2011/storyboarding/control">
  <Id Name="System.Storyboarding.Backgrounds.BrowserWindows8" Revision="1" Stencil="System.Storyboarding.Backgrounds" StencilVersion="0.1"/>
</Control>
</file>

<file path=customXml/item39.xml><?xml version="1.0" encoding="utf-8"?>
<Control xmlns="http://schemas.microsoft.com/VisualStudio/2011/storyboarding/control">
  <Id Name="System.Storyboarding.Common.ProgressBar" Revision="1" Stencil="System.Storyboarding.Common" StencilVersion="0.1"/>
</Control>
</file>

<file path=customXml/item4.xml><?xml version="1.0" encoding="utf-8"?>
<Control xmlns="http://schemas.microsoft.com/VisualStudio/2011/storyboarding/control">
  <Id Name="System.Storyboarding.Common.Breadcrumb" Revision="1" Stencil="System.Storyboarding.Common" StencilVersion="0.1"/>
</Control>
</file>

<file path=customXml/item40.xml><?xml version="1.0" encoding="utf-8"?>
<Control xmlns="http://schemas.microsoft.com/VisualStudio/2011/storyboarding/control">
  <Id Name="System.Storyboarding.Media.MapMarker" Revision="1" Stencil="System.Storyboarding.Media" StencilVersion="0.1"/>
</Control>
</file>

<file path=customXml/item41.xml><?xml version="1.0" encoding="utf-8"?>
<Control xmlns="http://schemas.microsoft.com/VisualStudio/2011/storyboarding/control">
  <Id Name="System.Storyboarding.Backgrounds.StartMenu" Revision="1" Stencil="System.Storyboarding.Backgrounds" StencilVersion="0.1"/>
</Control>
</file>

<file path=customXml/item42.xml><?xml version="1.0" encoding="utf-8"?>
<Control xmlns="http://schemas.microsoft.com/VisualStudio/2011/storyboarding/control">
  <Id Name="System.Storyboarding.WindowsAppIcons.Heart" Revision="1" Stencil="System.Storyboarding.WindowsAppIcons" StencilVersion="0.1"/>
</Control>
</file>

<file path=customXml/item43.xml><?xml version="1.0" encoding="utf-8"?>
<Control xmlns="http://schemas.microsoft.com/VisualStudio/2011/storyboarding/control">
  <Id Name="System.Storyboarding.WindowsApps.WindowsAppsContextMenu" Revision="1" Stencil="System.Storyboarding.WindowsApps" StencilVersion="0.1"/>
</Control>
</file>

<file path=customXml/item44.xml><?xml version="1.0" encoding="utf-8"?>
<Control xmlns="http://schemas.microsoft.com/VisualStudio/2011/storyboarding/control">
  <Id Name="System.Storyboarding.WindowsApps.WindowsAppsTileLarge" Revision="1" Stencil="System.Storyboarding.WindowsApps" StencilVersion="0.1"/>
</Control>
</file>

<file path=customXml/item45.xml><?xml version="1.0" encoding="utf-8"?>
<Control xmlns="http://schemas.microsoft.com/VisualStudio/2011/storyboarding/control">
  <Id Name="System.Storyboarding.WindowsDesktop.MenuBar" Revision="1" Stencil="System.Storyboarding.WindowsDesktop" StencilVersion="0.1"/>
</Control>
</file>

<file path=customXml/item46.xml><?xml version="1.0" encoding="utf-8"?>
<Control xmlns="http://schemas.microsoft.com/VisualStudio/2011/storyboarding/control">
  <Id Name="System.Storyboarding.WindowsPhoneIcons.BaseCircle" Revision="1" Stencil="System.Storyboarding.WindowsPhoneIcons" StencilVersion="0.1"/>
</Control>
</file>

<file path=customXml/item4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48.xml><?xml version="1.0" encoding="utf-8"?>
<Control xmlns="http://schemas.microsoft.com/VisualStudio/2011/storyboarding/control">
  <Id Name="System.Storyboarding.Icons.Shutdown" Revision="1" Stencil="System.Storyboarding.Icons" StencilVersion="0.1"/>
</Control>
</file>

<file path=customXml/item49.xml><?xml version="1.0" encoding="utf-8"?>
<Control xmlns="http://schemas.microsoft.com/VisualStudio/2011/storyboarding/control">
  <Id Name="System.Storyboarding.Icons.Paperclip" Revision="1" Stencil="System.Storyboarding.Icons" StencilVersion="0.1"/>
</Control>
</file>

<file path=customXml/item5.xml><?xml version="1.0" encoding="utf-8"?>
<Control xmlns="http://schemas.microsoft.com/VisualStudio/2011/storyboarding/control">
  <Id Name="System.Storyboarding.Icons.Settings" Revision="1" Stencil="System.Storyboarding.Icons" StencilVersion="0.1"/>
</Control>
</file>

<file path=customXml/item50.xml><?xml version="1.0" encoding="utf-8"?>
<Control xmlns="http://schemas.microsoft.com/VisualStudio/2011/storyboarding/control">
  <Id Name="System.Storyboarding.WindowsAppIcons.Download" Revision="1" Stencil="System.Storyboarding.WindowsAppIcons" StencilVersion="0.1"/>
</Control>
</file>

<file path=customXml/item51.xml><?xml version="1.0" encoding="utf-8"?>
<Control xmlns="http://schemas.microsoft.com/VisualStudio/2011/storyboarding/control">
  <Id Name="System.Storyboarding.WindowsAppIcons.Shuffle" Revision="1" Stencil="System.Storyboarding.WindowsAppIcons" StencilVersion="0.1"/>
</Control>
</file>

<file path=customXml/item52.xml><?xml version="1.0" encoding="utf-8"?>
<Control xmlns="http://schemas.microsoft.com/VisualStudio/2011/storyboarding/control">
  <Id Name="e75cd7fd-d454-43ac-a2bd-cf0ac4f48652" RevisionId="8831f7ae-9100-4ae6-a512-25e5a2ad6d46" Stencil="172d6d98-e5c9-42e9-a209-79f7a94bbd38" StencilRevisionId="00000000-0000-0000-0000-000000000000" StencilVersion="0.0"/>
</Control>
</file>

<file path=customXml/item53.xml><?xml version="1.0" encoding="utf-8"?>
<Control xmlns="http://schemas.microsoft.com/VisualStudio/2011/storyboarding/control">
  <Id Name="System.Storyboarding.WindowsApps.AppBar" Revision="1" Stencil="System.Storyboarding.WindowsApps" StencilVersion="0.1"/>
</Control>
</file>

<file path=customXml/item54.xml><?xml version="1.0" encoding="utf-8"?>
<Control xmlns="http://schemas.microsoft.com/VisualStudio/2011/storyboarding/control/v1.0">
  <Id Name="System.Storyboarding.Common.SearchBox" RevisionId="68ea164d-c1de-47a5-804f-d4d1290fa524" Stencil="System.Storyboarding.Common" StencilRevisionId="68ea164d-c1de-47a5-804f-d4d1290fa524" StencilVersion="0.1"/>
</Control>
</file>

<file path=customXml/item55.xml><?xml version="1.0" encoding="utf-8"?>
<Control xmlns="http://schemas.microsoft.com/VisualStudio/2011/storyboarding/control">
  <Id Name="System.Storyboarding.Common.List" Revision="1" Stencil="System.Storyboarding.Common" StencilVersion="0.1"/>
</Control>
</file>

<file path=customXml/item56.xml><?xml version="1.0" encoding="utf-8"?>
<Control xmlns="http://schemas.microsoft.com/VisualStudio/2011/storyboarding/control">
  <Id Name="System.Storyboarding.WindowsPhoneIcons.Email" Revision="1" Stencil="System.Storyboarding.WindowsPhoneIcons" StencilVersion="0.1"/>
</Control>
</file>

<file path=customXml/item57.xml><?xml version="1.0" encoding="utf-8"?>
<Control xmlns="http://schemas.microsoft.com/VisualStudio/2011/storyboarding/control">
  <Id Name="System.Storyboarding.Icons.HandCursor" Revision="1" Stencil="System.Storyboarding.Icons" StencilVersion="0.1"/>
</Control>
</file>

<file path=customXml/item58.xml><?xml version="1.0" encoding="utf-8"?>
<Control xmlns="http://schemas.microsoft.com/VisualStudio/2011/storyboarding/control">
  <Id Name="System.Storyboarding.Icons.Paste" Revision="1" Stencil="System.Storyboarding.Icons" StencilVersion="0.1"/>
</Control>
</file>

<file path=customXml/item59.xml><?xml version="1.0" encoding="utf-8"?>
<Control xmlns="http://schemas.microsoft.com/VisualStudio/2011/storyboarding/control">
  <Id Name="System.Storyboarding.WindowsAppIcons.Recycle" Revision="1" Stencil="System.Storyboarding.WindowsAppIcons" StencilVersion="0.1"/>
</Control>
</file>

<file path=customXml/item6.xml><?xml version="1.0" encoding="utf-8"?>
<Control xmlns="http://schemas.microsoft.com/VisualStudio/2011/storyboarding/control">
  <Id Name="System.Storyboarding.WindowsPhoneIcons.BaseCircle" RevisionId="5814b1e0-0169-11e0-a976-0800200c9a66" Stencil="System.Storyboarding.WindowsPhoneIcons" StencilRevisionId="5814b1e0-0169-11e0-a976-0800200c9a66" StencilVersion="0.1"/>
</Control>
</file>

<file path=customXml/item60.xml><?xml version="1.0" encoding="utf-8"?>
<Control xmlns="http://schemas.microsoft.com/VisualStudio/2011/storyboarding/control">
  <Id Name="System.Storyboarding.WindowsAppIcons.Webcam" Revision="1" Stencil="System.Storyboarding.WindowsAppIcons" StencilVersion="0.1"/>
</Control>
</file>

<file path=customXml/item61.xml><?xml version="1.0" encoding="utf-8"?>
<Control xmlns="http://schemas.microsoft.com/VisualStudio/2011/storyboarding/control">
  <Id Name="System.Storyboarding.WindowsAppIcons.Settings" Revision="1" Stencil="System.Storyboarding.WindowsAppIcons" StencilVersion="0.1"/>
</Control>
</file>

<file path=customXml/item62.xml><?xml version="1.0" encoding="utf-8"?>
<Control xmlns="http://schemas.microsoft.com/VisualStudio/2011/storyboarding/control">
  <Id Name="System.Storyboarding.Backgrounds.BrowserWindows8" Revision="1" Stencil="System.Storyboarding.Backgrounds" StencilVersion="0.1"/>
</Control>
</file>

<file path=customXml/item6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64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65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66.xml><?xml version="1.0" encoding="utf-8"?>
<Control xmlns="http://schemas.microsoft.com/VisualStudio/2011/storyboarding/control">
  <Id Name="System.Storyboarding.WindowsDesktop.AlertDialog" Revision="1" Stencil="System.Storyboarding.WindowsDesktop" StencilVersion="0.1"/>
</Control>
</file>

<file path=customXml/item67.xml><?xml version="1.0" encoding="utf-8"?>
<Control xmlns="http://schemas.microsoft.com/VisualStudio/2011/storyboarding/control">
  <Id Name="System.Storyboarding.WindowsPhoneIcons.FastForward" Revision="1" Stencil="System.Storyboarding.WindowsPhoneIcons" StencilVersion="0.1"/>
</Control>
</file>

<file path=customXml/item68.xml><?xml version="1.0" encoding="utf-8"?>
<Control xmlns="http://schemas.microsoft.com/VisualStudio/2011/storyboarding/control">
  <Id Name="System.Storyboarding.WindowsPhone.Button" Revision="1" Stencil="System.Storyboarding.WindowsPhone" StencilVersion="0.1"/>
</Control>
</file>

<file path=customXml/item69.xml><?xml version="1.0" encoding="utf-8"?>
<Control xmlns="http://schemas.microsoft.com/VisualStudio/2011/storyboarding/control">
  <Id Name="System.Storyboarding.Icons.Cut" Revision="1" Stencil="System.Storyboarding.Icons" StencilVersion="0.1"/>
</Control>
</file>

<file path=customXml/item7.xml><?xml version="1.0" encoding="utf-8"?>
<Control xmlns="http://schemas.microsoft.com/VisualStudio/2011/storyboarding/control">
  <Id Name="System.Storyboarding.Annotation.StickyNote" Revision="1" Stencil="System.Storyboarding.Annotation" StencilVersion="0.1"/>
</Control>
</file>

<file path=customXml/item70.xml><?xml version="1.0" encoding="utf-8"?>
<Control xmlns="http://schemas.microsoft.com/VisualStudio/2011/storyboarding/control">
  <Id Name="System.Storyboarding.Icons.CurvedArrow" Revision="1" Stencil="System.Storyboarding.Icons" StencilVersion="0.1"/>
</Control>
</file>

<file path=customXml/item71.xml><?xml version="1.0" encoding="utf-8"?>
<Control xmlns="http://schemas.microsoft.com/VisualStudio/2011/storyboarding/control">
  <Id Name="System.Storyboarding.Icons.Lock" Revision="1" Stencil="System.Storyboarding.Icons" StencilVersion="0.1"/>
</Control>
</file>

<file path=customXml/item72.xml><?xml version="1.0" encoding="utf-8"?>
<Control xmlns="http://schemas.microsoft.com/VisualStudio/2011/storyboarding/control">
  <Id Name="System.Storyboarding.WindowsAppIcons.Donotwant" Revision="1" Stencil="System.Storyboarding.WindowsAppIcons" StencilVersion="0.1"/>
</Control>
</file>

<file path=customXml/item73.xml><?xml version="1.0" encoding="utf-8"?>
<Control xmlns="http://schemas.microsoft.com/VisualStudio/2011/storyboarding/control">
  <Id Name="System.Storyboarding.WindowsAppIcons.Copy" Revision="1" Stencil="System.Storyboarding.WindowsAppIcons" StencilVersion="0.1"/>
</Control>
</file>

<file path=customXml/item74.xml><?xml version="1.0" encoding="utf-8"?>
<Control xmlns="http://schemas.microsoft.com/VisualStudio/2011/storyboarding/control">
  <Id Name="System.Storyboarding.WindowsAppIcons.Calendar" Revision="1" Stencil="System.Storyboarding.WindowsAppIcons" StencilVersion="0.1"/>
</Control>
</file>

<file path=customXml/item75.xml><?xml version="1.0" encoding="utf-8"?>
<Control xmlns="http://schemas.microsoft.com/VisualStudio/2011/storyboarding/control">
  <Id Name="System.Storyboarding.WindowsAppIcons.Up" Revision="1" Stencil="System.Storyboarding.WindowsAppIcons" StencilVersion="0.1"/>
</Control>
</file>

<file path=customXml/item76.xml><?xml version="1.0" encoding="utf-8"?>
<Control xmlns="http://schemas.microsoft.com/VisualStudio/2011/storyboarding/control">
  <Id Name="346431e6-2a61-40bc-97e6-d48bdb0acc20" RevisionId="6e68d021-611c-483e-9d98-1be929d2d59d" Stencil="172d6d98-e5c9-42e9-a209-79f7a94bbd38" StencilRevisionId="00000000-0000-0000-0000-000000000000" StencilVersion="0.0"/>
</Control>
</file>

<file path=customXml/item77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78.xml><?xml version="1.0" encoding="utf-8"?>
<Control xmlns="http://schemas.microsoft.com/VisualStudio/2011/storyboarding/control/v1.0">
  <Id Name="System.Storyboarding.Icons.Help" RevisionId="05cd6d03-c0b2-488e-98a7-d68de69a2cfc" Stencil="System.Storyboarding.Icons" StencilRevisionId="05cd6d03-c0b2-488e-98a7-d68de69a2cfc" StencilVersion="0.1"/>
</Control>
</file>

<file path=customXml/item7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AppIcons.Emoji" Revision="1" Stencil="System.Storyboarding.WindowsAppIcons" StencilVersion="0.1"/>
</Control>
</file>

<file path=customXml/item80.xml><?xml version="1.0" encoding="utf-8"?>
<Control xmlns="http://schemas.microsoft.com/VisualStudio/2011/storyboarding/control">
  <Id Name="System.Storyboarding.Common.MouseClick" Revision="1" Stencil="System.Storyboarding.Common" StencilVersion="0.1"/>
</Control>
</file>

<file path=customXml/item81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82.xml><?xml version="1.0" encoding="utf-8"?>
<Control xmlns="http://schemas.microsoft.com/VisualStudio/2011/storyboarding/control">
  <Id Name="System.Storyboarding.WindowsDesktop.CommandPrompt" Revision="1" Stencil="System.Storyboarding.WindowsDesktop" StencilVersion="0.1"/>
</Control>
</file>

<file path=customXml/item83.xml><?xml version="1.0" encoding="utf-8"?>
<Control xmlns="http://schemas.microsoft.com/VisualStudio/2011/storyboarding/control">
  <Id Name="System.Storyboarding.WindowsPhoneIcons.Edit" Revision="1" Stencil="System.Storyboarding.WindowsPhoneIcons" StencilVersion="0.1"/>
</Control>
</file>

<file path=customXml/item84.xml><?xml version="1.0" encoding="utf-8"?>
<Control xmlns="http://schemas.microsoft.com/VisualStudio/2011/storyboarding/control">
  <Id Name="System.Storyboarding.WindowsPhone.PhoneKeyboard" Revision="1" Stencil="System.Storyboarding.WindowsPhone" StencilVersion="0.1"/>
</Control>
</file>

<file path=customXml/item85.xml><?xml version="1.0" encoding="utf-8"?>
<Control xmlns="http://schemas.microsoft.com/VisualStudio/2011/storyboarding/control">
  <Id Name="System.Storyboarding.Common.TabGroupVertical" Revision="1" Stencil="System.Storyboarding.Common" StencilVersion="0.1"/>
</Control>
</file>

<file path=customXml/item86.xml><?xml version="1.0" encoding="utf-8"?>
<Control xmlns="http://schemas.microsoft.com/VisualStudio/2011/storyboarding/control">
  <Id Name="System.Storyboarding.Icons.HandPointer" Revision="1" Stencil="System.Storyboarding.Icons" StencilVersion="0.1"/>
</Control>
</file>

<file path=customXml/item87.xml><?xml version="1.0" encoding="utf-8"?>
<Control xmlns="http://schemas.microsoft.com/VisualStudio/2011/storyboarding/control">
  <Id Name="System.Storyboarding.Icons.Search" Revision="1" Stencil="System.Storyboarding.Icons" StencilVersion="0.1"/>
</Control>
</file>

<file path=customXml/item88.xml><?xml version="1.0" encoding="utf-8"?>
<Control xmlns="http://schemas.microsoft.com/VisualStudio/2011/storyboarding/control">
  <Id Name="System.Storyboarding.Icons.Edit" Revision="1" Stencil="System.Storyboarding.Icons" StencilVersion="0.1"/>
</Control>
</file>

<file path=customXml/item89.xml><?xml version="1.0" encoding="utf-8"?>
<Control xmlns="http://schemas.microsoft.com/VisualStudio/2011/storyboarding/control">
  <Id Name="System.Storyboarding.Media.PlayControls" Revision="1" Stencil="System.Storyboarding.Media" StencilVersion="0.1"/>
</Control>
</file>

<file path=customXml/item9.xml><?xml version="1.0" encoding="utf-8"?>
<Control xmlns="http://schemas.microsoft.com/VisualStudio/2011/storyboarding/control">
  <Id Name="System.Storyboarding.WindowsAppIcons.Volume" Revision="1" Stencil="System.Storyboarding.WindowsAppIcons" StencilVersion="0.1"/>
</Control>
</file>

<file path=customXml/item90.xml><?xml version="1.0" encoding="utf-8"?>
<Control xmlns="http://schemas.microsoft.com/VisualStudio/2011/storyboarding/control">
  <Id Name="33f7ffa0-ee71-4812-b2bc-0f48551d7625" RevisionId="47abd886-f786-46fe-84b3-9d73c621f554" Stencil="172d6d98-e5c9-42e9-a209-79f7a94bbd38" StencilRevisionId="00000000-0000-0000-0000-000000000000" StencilVersion="0.0"/>
</Control>
</file>

<file path=customXml/item91.xml><?xml version="1.0" encoding="utf-8"?>
<Control xmlns="http://schemas.microsoft.com/VisualStudio/2011/storyboarding/control">
  <Id Name="03ad4d9b-4b9d-44ba-9033-0000952eba9d" RevisionId="77940bd2-b573-4b5a-acef-50d9302aaf3c" Stencil="172d6d98-e5c9-42e9-a209-79f7a94bbd38" StencilRevisionId="00000000-0000-0000-0000-000000000000" StencilVersion="0.0"/>
</Control>
</file>

<file path=customXml/item92.xml><?xml version="1.0" encoding="utf-8"?>
<Control xmlns="http://schemas.microsoft.com/VisualStudio/2011/storyboarding/control/v1.0">
  <Id Name="System.Storyboarding.Common.Text" RevisionId="68ea164d-c1de-47a5-804f-d4d1290fa524" Stencil="System.Storyboarding.Common" StencilRevisionId="68ea164d-c1de-47a5-804f-d4d1290fa524" StencilVersion="0.1"/>
</Control>
</file>

<file path=customXml/item93.xml><?xml version="1.0" encoding="utf-8"?>
<Control xmlns="http://schemas.microsoft.com/VisualStudio/2011/storyboarding/control">
  <Id Name="e75cd7fd-d454-43ac-a2bd-cf0ac4f48652" RevisionId="8831f7ae-9100-4ae6-a512-25e5a2ad6d46" Stencil="172d6d98-e5c9-42e9-a209-79f7a94bbd38" StencilRevisionId="00000000-0000-0000-0000-000000000000" StencilVersion="0.0"/>
</Control>
</file>

<file path=customXml/item94.xml><?xml version="1.0" encoding="utf-8"?>
<Control xmlns="http://schemas.microsoft.com/VisualStudio/2011/storyboarding/control">
  <Id Name="System.Storyboarding.Backgrounds.WebBrowser" Revision="1" Stencil="System.Storyboarding.Backgrounds" StencilVersion="0.1"/>
</Control>
</file>

<file path=customXml/item95.xml><?xml version="1.0" encoding="utf-8"?>
<Control xmlns="http://schemas.microsoft.com/VisualStudio/2011/storyboarding/control">
  <Id Name="System.Storyboarding.WindowsAppIcons.Hyperlink" Revision="1" Stencil="System.Storyboarding.WindowsAppIcons" StencilVersion="0.1"/>
</Control>
</file>

<file path=customXml/item96.xml><?xml version="1.0" encoding="utf-8"?>
<Control xmlns="http://schemas.microsoft.com/VisualStudio/2011/storyboarding/control">
  <Id Name="System.Storyboarding.WindowsApps.WindowsAppsWideTileSubtitle" Revision="1" Stencil="System.Storyboarding.WindowsApps" StencilVersion="0.1"/>
</Control>
</file>

<file path=customXml/item97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98.xml><?xml version="1.0" encoding="utf-8"?>
<Control xmlns="http://schemas.microsoft.com/VisualStudio/2011/storyboarding/control">
  <Id Name="System.Storyboarding.WindowsDesktop.Keyboard" Revision="1" Stencil="System.Storyboarding.WindowsDesktop" StencilVersion="0.1"/>
</Control>
</file>

<file path=customXml/item99.xml><?xml version="1.0" encoding="utf-8"?>
<Control xmlns="http://schemas.microsoft.com/VisualStudio/2011/storyboarding/control">
  <Id Name="System.Storyboarding.WindowsPhoneIcons.Search" Revision="1" Stencil="System.Storyboarding.WindowsPhoneIcons" StencilVersion="0.1"/>
</Control>
</file>

<file path=customXml/itemProps1.xml><?xml version="1.0" encoding="utf-8"?>
<ds:datastoreItem xmlns:ds="http://schemas.openxmlformats.org/officeDocument/2006/customXml" ds:itemID="{2523786F-F47A-4B3C-B0C3-C2F2D6313734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0767B1C9-C0C1-46B4-8AF7-CB331C99BD53}">
  <ds:schemaRefs>
    <ds:schemaRef ds:uri="http://schemas.microsoft.com/VisualStudio/2011/storyboarding/control"/>
  </ds:schemaRefs>
</ds:datastoreItem>
</file>

<file path=customXml/itemProps100.xml><?xml version="1.0" encoding="utf-8"?>
<ds:datastoreItem xmlns:ds="http://schemas.openxmlformats.org/officeDocument/2006/customXml" ds:itemID="{0992C644-A625-4AB9-9C0D-7048C9E0081A}">
  <ds:schemaRefs>
    <ds:schemaRef ds:uri="http://schemas.microsoft.com/VisualStudio/2011/storyboarding/control"/>
  </ds:schemaRefs>
</ds:datastoreItem>
</file>

<file path=customXml/itemProps101.xml><?xml version="1.0" encoding="utf-8"?>
<ds:datastoreItem xmlns:ds="http://schemas.openxmlformats.org/officeDocument/2006/customXml" ds:itemID="{F9BC47A9-1802-451E-88C0-992B794C554C}">
  <ds:schemaRefs>
    <ds:schemaRef ds:uri="http://schemas.microsoft.com/VisualStudio/2011/storyboarding/control"/>
  </ds:schemaRefs>
</ds:datastoreItem>
</file>

<file path=customXml/itemProps102.xml><?xml version="1.0" encoding="utf-8"?>
<ds:datastoreItem xmlns:ds="http://schemas.openxmlformats.org/officeDocument/2006/customXml" ds:itemID="{186F7E2D-4874-43D0-98D4-262CE4A6428E}">
  <ds:schemaRefs>
    <ds:schemaRef ds:uri="http://schemas.microsoft.com/VisualStudio/2011/storyboarding/control"/>
  </ds:schemaRefs>
</ds:datastoreItem>
</file>

<file path=customXml/itemProps103.xml><?xml version="1.0" encoding="utf-8"?>
<ds:datastoreItem xmlns:ds="http://schemas.openxmlformats.org/officeDocument/2006/customXml" ds:itemID="{3F3C0C5C-4983-47D7-BE3C-09285682B2B3}">
  <ds:schemaRefs>
    <ds:schemaRef ds:uri="http://schemas.microsoft.com/VisualStudio/2011/storyboarding/control"/>
  </ds:schemaRefs>
</ds:datastoreItem>
</file>

<file path=customXml/itemProps104.xml><?xml version="1.0" encoding="utf-8"?>
<ds:datastoreItem xmlns:ds="http://schemas.openxmlformats.org/officeDocument/2006/customXml" ds:itemID="{F5020480-620B-476E-BF01-3221D451C9B3}">
  <ds:schemaRefs>
    <ds:schemaRef ds:uri="http://schemas.microsoft.com/VisualStudio/2011/storyboarding/control"/>
  </ds:schemaRefs>
</ds:datastoreItem>
</file>

<file path=customXml/itemProps105.xml><?xml version="1.0" encoding="utf-8"?>
<ds:datastoreItem xmlns:ds="http://schemas.openxmlformats.org/officeDocument/2006/customXml" ds:itemID="{C4C278C6-96EC-443A-9233-0A78D14DD3AD}">
  <ds:schemaRefs>
    <ds:schemaRef ds:uri="http://schemas.microsoft.com/VisualStudio/2011/storyboarding/control"/>
  </ds:schemaRefs>
</ds:datastoreItem>
</file>

<file path=customXml/itemProps106.xml><?xml version="1.0" encoding="utf-8"?>
<ds:datastoreItem xmlns:ds="http://schemas.openxmlformats.org/officeDocument/2006/customXml" ds:itemID="{444FE242-0FDB-4DC7-BE61-10036ABB9AC6}">
  <ds:schemaRefs>
    <ds:schemaRef ds:uri="http://schemas.microsoft.com/VisualStudio/2011/storyboarding/control"/>
  </ds:schemaRefs>
</ds:datastoreItem>
</file>

<file path=customXml/itemProps107.xml><?xml version="1.0" encoding="utf-8"?>
<ds:datastoreItem xmlns:ds="http://schemas.openxmlformats.org/officeDocument/2006/customXml" ds:itemID="{E25B0CE2-F476-48F3-BF1A-EA1E4527B3D6}">
  <ds:schemaRefs>
    <ds:schemaRef ds:uri="http://schemas.microsoft.com/VisualStudio/2011/storyboarding/control"/>
  </ds:schemaRefs>
</ds:datastoreItem>
</file>

<file path=customXml/itemProps108.xml><?xml version="1.0" encoding="utf-8"?>
<ds:datastoreItem xmlns:ds="http://schemas.openxmlformats.org/officeDocument/2006/customXml" ds:itemID="{0BB18BDA-B706-4A3C-8886-73D27D245E33}">
  <ds:schemaRefs>
    <ds:schemaRef ds:uri="http://schemas.microsoft.com/VisualStudio/2011/storyboarding/control"/>
  </ds:schemaRefs>
</ds:datastoreItem>
</file>

<file path=customXml/itemProps109.xml><?xml version="1.0" encoding="utf-8"?>
<ds:datastoreItem xmlns:ds="http://schemas.openxmlformats.org/officeDocument/2006/customXml" ds:itemID="{B4CC34D1-E20C-41F8-B4A9-52EC590E6E34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6E2AB654-B7FF-4B62-BDE8-8639A1AA7371}">
  <ds:schemaRefs>
    <ds:schemaRef ds:uri="http://schemas.microsoft.com/VisualStudio/2011/storyboarding/control"/>
  </ds:schemaRefs>
</ds:datastoreItem>
</file>

<file path=customXml/itemProps110.xml><?xml version="1.0" encoding="utf-8"?>
<ds:datastoreItem xmlns:ds="http://schemas.openxmlformats.org/officeDocument/2006/customXml" ds:itemID="{43B81D72-7A0A-4002-B509-E6083FD2AFB1}">
  <ds:schemaRefs>
    <ds:schemaRef ds:uri="http://schemas.microsoft.com/VisualStudio/2011/storyboarding/control"/>
  </ds:schemaRefs>
</ds:datastoreItem>
</file>

<file path=customXml/itemProps111.xml><?xml version="1.0" encoding="utf-8"?>
<ds:datastoreItem xmlns:ds="http://schemas.openxmlformats.org/officeDocument/2006/customXml" ds:itemID="{1B62D4D2-D9A4-4ADB-9612-F078E0819A3F}">
  <ds:schemaRefs>
    <ds:schemaRef ds:uri="http://schemas.microsoft.com/VisualStudio/2011/storyboarding/control/v1.0"/>
  </ds:schemaRefs>
</ds:datastoreItem>
</file>

<file path=customXml/itemProps112.xml><?xml version="1.0" encoding="utf-8"?>
<ds:datastoreItem xmlns:ds="http://schemas.openxmlformats.org/officeDocument/2006/customXml" ds:itemID="{98888024-748B-4443-9571-E2D238865E75}">
  <ds:schemaRefs>
    <ds:schemaRef ds:uri="http://schemas.microsoft.com/VisualStudio/2011/storyboarding/control"/>
  </ds:schemaRefs>
</ds:datastoreItem>
</file>

<file path=customXml/itemProps113.xml><?xml version="1.0" encoding="utf-8"?>
<ds:datastoreItem xmlns:ds="http://schemas.openxmlformats.org/officeDocument/2006/customXml" ds:itemID="{21815B7B-049E-4ED3-92E1-C9DC15562FF2}">
  <ds:schemaRefs>
    <ds:schemaRef ds:uri="http://schemas.microsoft.com/VisualStudio/2011/storyboarding/control"/>
  </ds:schemaRefs>
</ds:datastoreItem>
</file>

<file path=customXml/itemProps114.xml><?xml version="1.0" encoding="utf-8"?>
<ds:datastoreItem xmlns:ds="http://schemas.openxmlformats.org/officeDocument/2006/customXml" ds:itemID="{439B6CCA-A315-4722-9191-73A48D5DBED4}">
  <ds:schemaRefs>
    <ds:schemaRef ds:uri="http://schemas.microsoft.com/VisualStudio/2011/storyboarding/control"/>
  </ds:schemaRefs>
</ds:datastoreItem>
</file>

<file path=customXml/itemProps115.xml><?xml version="1.0" encoding="utf-8"?>
<ds:datastoreItem xmlns:ds="http://schemas.openxmlformats.org/officeDocument/2006/customXml" ds:itemID="{092072EE-82B6-4BEF-896E-678E42A70BAD}">
  <ds:schemaRefs>
    <ds:schemaRef ds:uri="http://schemas.microsoft.com/VisualStudio/2011/storyboarding/control"/>
  </ds:schemaRefs>
</ds:datastoreItem>
</file>

<file path=customXml/itemProps116.xml><?xml version="1.0" encoding="utf-8"?>
<ds:datastoreItem xmlns:ds="http://schemas.openxmlformats.org/officeDocument/2006/customXml" ds:itemID="{4E57AD25-9B08-4C7C-8882-72A591FE3461}">
  <ds:schemaRefs>
    <ds:schemaRef ds:uri="http://schemas.microsoft.com/VisualStudio/2011/storyboarding/control"/>
  </ds:schemaRefs>
</ds:datastoreItem>
</file>

<file path=customXml/itemProps117.xml><?xml version="1.0" encoding="utf-8"?>
<ds:datastoreItem xmlns:ds="http://schemas.openxmlformats.org/officeDocument/2006/customXml" ds:itemID="{657CA37F-E432-46BA-9DE7-1082971C1E03}">
  <ds:schemaRefs>
    <ds:schemaRef ds:uri="http://schemas.microsoft.com/VisualStudio/2011/storyboarding/control"/>
  </ds:schemaRefs>
</ds:datastoreItem>
</file>

<file path=customXml/itemProps118.xml><?xml version="1.0" encoding="utf-8"?>
<ds:datastoreItem xmlns:ds="http://schemas.openxmlformats.org/officeDocument/2006/customXml" ds:itemID="{D4C65BC9-F9B5-4B7C-8661-7EC339A0AB19}">
  <ds:schemaRefs>
    <ds:schemaRef ds:uri="http://schemas.microsoft.com/VisualStudio/2011/storyboarding/control"/>
  </ds:schemaRefs>
</ds:datastoreItem>
</file>

<file path=customXml/itemProps119.xml><?xml version="1.0" encoding="utf-8"?>
<ds:datastoreItem xmlns:ds="http://schemas.openxmlformats.org/officeDocument/2006/customXml" ds:itemID="{C2865546-815B-4C5F-9A9A-5D3FE3F04A44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510B1086-C640-4D5D-A64D-1873B1C50FFB}">
  <ds:schemaRefs>
    <ds:schemaRef ds:uri="http://schemas.microsoft.com/VisualStudio/2011/storyboarding/control"/>
  </ds:schemaRefs>
</ds:datastoreItem>
</file>

<file path=customXml/itemProps120.xml><?xml version="1.0" encoding="utf-8"?>
<ds:datastoreItem xmlns:ds="http://schemas.openxmlformats.org/officeDocument/2006/customXml" ds:itemID="{E4E1DE1B-3188-42BC-A045-256772E66156}">
  <ds:schemaRefs>
    <ds:schemaRef ds:uri="http://schemas.microsoft.com/VisualStudio/2011/storyboarding/control"/>
  </ds:schemaRefs>
</ds:datastoreItem>
</file>

<file path=customXml/itemProps121.xml><?xml version="1.0" encoding="utf-8"?>
<ds:datastoreItem xmlns:ds="http://schemas.openxmlformats.org/officeDocument/2006/customXml" ds:itemID="{BC161AE8-A6F4-41DF-B1B5-6304F0B207A1}">
  <ds:schemaRefs>
    <ds:schemaRef ds:uri="http://schemas.microsoft.com/VisualStudio/2011/storyboarding/control"/>
  </ds:schemaRefs>
</ds:datastoreItem>
</file>

<file path=customXml/itemProps122.xml><?xml version="1.0" encoding="utf-8"?>
<ds:datastoreItem xmlns:ds="http://schemas.openxmlformats.org/officeDocument/2006/customXml" ds:itemID="{C4DA8996-F8B5-4E4C-9D44-BBD3EAD2A4A2}">
  <ds:schemaRefs>
    <ds:schemaRef ds:uri="http://schemas.microsoft.com/VisualStudio/2011/storyboarding/control"/>
  </ds:schemaRefs>
</ds:datastoreItem>
</file>

<file path=customXml/itemProps123.xml><?xml version="1.0" encoding="utf-8"?>
<ds:datastoreItem xmlns:ds="http://schemas.openxmlformats.org/officeDocument/2006/customXml" ds:itemID="{D388F087-46F1-4A60-91CF-CD6C1751D5A1}">
  <ds:schemaRefs>
    <ds:schemaRef ds:uri="http://schemas.microsoft.com/VisualStudio/2011/storyboarding/control"/>
  </ds:schemaRefs>
</ds:datastoreItem>
</file>

<file path=customXml/itemProps124.xml><?xml version="1.0" encoding="utf-8"?>
<ds:datastoreItem xmlns:ds="http://schemas.openxmlformats.org/officeDocument/2006/customXml" ds:itemID="{6BA995D6-1946-40F7-984F-016266E821EB}">
  <ds:schemaRefs>
    <ds:schemaRef ds:uri="http://schemas.microsoft.com/VisualStudio/2011/storyboarding/control"/>
  </ds:schemaRefs>
</ds:datastoreItem>
</file>

<file path=customXml/itemProps125.xml><?xml version="1.0" encoding="utf-8"?>
<ds:datastoreItem xmlns:ds="http://schemas.openxmlformats.org/officeDocument/2006/customXml" ds:itemID="{A9D948D0-5421-47D5-91DC-3717E1FF2274}">
  <ds:schemaRefs>
    <ds:schemaRef ds:uri="http://schemas.microsoft.com/VisualStudio/2011/storyboarding/control"/>
  </ds:schemaRefs>
</ds:datastoreItem>
</file>

<file path=customXml/itemProps126.xml><?xml version="1.0" encoding="utf-8"?>
<ds:datastoreItem xmlns:ds="http://schemas.openxmlformats.org/officeDocument/2006/customXml" ds:itemID="{E5654C55-8B8C-4921-9325-187D76F7C135}">
  <ds:schemaRefs>
    <ds:schemaRef ds:uri="http://schemas.microsoft.com/VisualStudio/2011/storyboarding/control"/>
  </ds:schemaRefs>
</ds:datastoreItem>
</file>

<file path=customXml/itemProps127.xml><?xml version="1.0" encoding="utf-8"?>
<ds:datastoreItem xmlns:ds="http://schemas.openxmlformats.org/officeDocument/2006/customXml" ds:itemID="{562496B8-51BC-49E7-9F4B-9250B22C72B7}">
  <ds:schemaRefs>
    <ds:schemaRef ds:uri="http://schemas.microsoft.com/VisualStudio/2011/storyboarding/control"/>
  </ds:schemaRefs>
</ds:datastoreItem>
</file>

<file path=customXml/itemProps128.xml><?xml version="1.0" encoding="utf-8"?>
<ds:datastoreItem xmlns:ds="http://schemas.openxmlformats.org/officeDocument/2006/customXml" ds:itemID="{C2A7CCA0-CA1F-474F-BFFB-8E83E451A4BA}">
  <ds:schemaRefs>
    <ds:schemaRef ds:uri="http://schemas.microsoft.com/VisualStudio/2011/storyboarding/control"/>
  </ds:schemaRefs>
</ds:datastoreItem>
</file>

<file path=customXml/itemProps129.xml><?xml version="1.0" encoding="utf-8"?>
<ds:datastoreItem xmlns:ds="http://schemas.openxmlformats.org/officeDocument/2006/customXml" ds:itemID="{D9BCBC8C-9D7F-410F-B4C4-CC51ED3F903C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F71D1223-BA13-4118-BFE3-C154DA7566B3}">
  <ds:schemaRefs>
    <ds:schemaRef ds:uri="http://schemas.microsoft.com/VisualStudio/2011/storyboarding/control"/>
  </ds:schemaRefs>
</ds:datastoreItem>
</file>

<file path=customXml/itemProps130.xml><?xml version="1.0" encoding="utf-8"?>
<ds:datastoreItem xmlns:ds="http://schemas.openxmlformats.org/officeDocument/2006/customXml" ds:itemID="{558C253D-7DF4-4260-84EE-31EAD0B357F9}">
  <ds:schemaRefs>
    <ds:schemaRef ds:uri="http://schemas.microsoft.com/VisualStudio/2011/storyboarding/control"/>
  </ds:schemaRefs>
</ds:datastoreItem>
</file>

<file path=customXml/itemProps131.xml><?xml version="1.0" encoding="utf-8"?>
<ds:datastoreItem xmlns:ds="http://schemas.openxmlformats.org/officeDocument/2006/customXml" ds:itemID="{3A1C307A-F438-469B-A9A5-1F314FCDBE0B}">
  <ds:schemaRefs>
    <ds:schemaRef ds:uri="http://schemas.microsoft.com/VisualStudio/2011/storyboarding/control"/>
  </ds:schemaRefs>
</ds:datastoreItem>
</file>

<file path=customXml/itemProps132.xml><?xml version="1.0" encoding="utf-8"?>
<ds:datastoreItem xmlns:ds="http://schemas.openxmlformats.org/officeDocument/2006/customXml" ds:itemID="{12837698-6DF3-453C-BB24-1052EC0EDC92}">
  <ds:schemaRefs>
    <ds:schemaRef ds:uri="http://schemas.microsoft.com/VisualStudio/2011/storyboarding/control"/>
  </ds:schemaRefs>
</ds:datastoreItem>
</file>

<file path=customXml/itemProps133.xml><?xml version="1.0" encoding="utf-8"?>
<ds:datastoreItem xmlns:ds="http://schemas.openxmlformats.org/officeDocument/2006/customXml" ds:itemID="{31A5B51B-DA10-40E2-AD98-C3F6F65F2EBC}">
  <ds:schemaRefs>
    <ds:schemaRef ds:uri="http://schemas.microsoft.com/VisualStudio/2011/storyboarding/control"/>
  </ds:schemaRefs>
</ds:datastoreItem>
</file>

<file path=customXml/itemProps134.xml><?xml version="1.0" encoding="utf-8"?>
<ds:datastoreItem xmlns:ds="http://schemas.openxmlformats.org/officeDocument/2006/customXml" ds:itemID="{232591CF-8487-4EEC-9621-CB3835D3F5DA}">
  <ds:schemaRefs>
    <ds:schemaRef ds:uri="http://schemas.microsoft.com/VisualStudio/2011/storyboarding/control"/>
  </ds:schemaRefs>
</ds:datastoreItem>
</file>

<file path=customXml/itemProps135.xml><?xml version="1.0" encoding="utf-8"?>
<ds:datastoreItem xmlns:ds="http://schemas.openxmlformats.org/officeDocument/2006/customXml" ds:itemID="{2BD4F937-38D8-48C2-9F2A-F1CB927EED8F}">
  <ds:schemaRefs>
    <ds:schemaRef ds:uri="http://schemas.microsoft.com/VisualStudio/2011/storyboarding/control"/>
  </ds:schemaRefs>
</ds:datastoreItem>
</file>

<file path=customXml/itemProps136.xml><?xml version="1.0" encoding="utf-8"?>
<ds:datastoreItem xmlns:ds="http://schemas.openxmlformats.org/officeDocument/2006/customXml" ds:itemID="{C15BEF9A-3E65-4021-B8F1-061B344B33DB}">
  <ds:schemaRefs>
    <ds:schemaRef ds:uri="http://schemas.microsoft.com/VisualStudio/2011/storyboarding/control"/>
  </ds:schemaRefs>
</ds:datastoreItem>
</file>

<file path=customXml/itemProps137.xml><?xml version="1.0" encoding="utf-8"?>
<ds:datastoreItem xmlns:ds="http://schemas.openxmlformats.org/officeDocument/2006/customXml" ds:itemID="{C71FCF63-3B59-4071-93D1-CBCDB5D37064}">
  <ds:schemaRefs>
    <ds:schemaRef ds:uri="http://schemas.microsoft.com/VisualStudio/2011/storyboarding/control"/>
  </ds:schemaRefs>
</ds:datastoreItem>
</file>

<file path=customXml/itemProps138.xml><?xml version="1.0" encoding="utf-8"?>
<ds:datastoreItem xmlns:ds="http://schemas.openxmlformats.org/officeDocument/2006/customXml" ds:itemID="{45F4CC6C-9503-41C7-B61E-8DE3C7228E86}">
  <ds:schemaRefs>
    <ds:schemaRef ds:uri="http://schemas.microsoft.com/VisualStudio/2011/storyboarding/control"/>
  </ds:schemaRefs>
</ds:datastoreItem>
</file>

<file path=customXml/itemProps139.xml><?xml version="1.0" encoding="utf-8"?>
<ds:datastoreItem xmlns:ds="http://schemas.openxmlformats.org/officeDocument/2006/customXml" ds:itemID="{6460A6E2-4A39-4AE3-BA78-62847D5CD570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2E6FBCAF-4738-4DC4-A4ED-30FC8E5181C1}">
  <ds:schemaRefs>
    <ds:schemaRef ds:uri="http://schemas.microsoft.com/VisualStudio/2011/storyboarding/control"/>
  </ds:schemaRefs>
</ds:datastoreItem>
</file>

<file path=customXml/itemProps140.xml><?xml version="1.0" encoding="utf-8"?>
<ds:datastoreItem xmlns:ds="http://schemas.openxmlformats.org/officeDocument/2006/customXml" ds:itemID="{C96BA00D-8C72-4F00-80AF-C66B040E0F77}">
  <ds:schemaRefs>
    <ds:schemaRef ds:uri="http://schemas.microsoft.com/VisualStudio/2011/storyboarding/control"/>
  </ds:schemaRefs>
</ds:datastoreItem>
</file>

<file path=customXml/itemProps141.xml><?xml version="1.0" encoding="utf-8"?>
<ds:datastoreItem xmlns:ds="http://schemas.openxmlformats.org/officeDocument/2006/customXml" ds:itemID="{65E61E23-4FB2-4677-A3A3-D88C6FFABC32}">
  <ds:schemaRefs>
    <ds:schemaRef ds:uri="http://schemas.microsoft.com/VisualStudio/2011/storyboarding/control"/>
  </ds:schemaRefs>
</ds:datastoreItem>
</file>

<file path=customXml/itemProps142.xml><?xml version="1.0" encoding="utf-8"?>
<ds:datastoreItem xmlns:ds="http://schemas.openxmlformats.org/officeDocument/2006/customXml" ds:itemID="{3FBB83B3-D4B5-4041-A3EA-ADF7541D7F9A}">
  <ds:schemaRefs>
    <ds:schemaRef ds:uri="http://schemas.microsoft.com/VisualStudio/2011/storyboarding/control"/>
  </ds:schemaRefs>
</ds:datastoreItem>
</file>

<file path=customXml/itemProps143.xml><?xml version="1.0" encoding="utf-8"?>
<ds:datastoreItem xmlns:ds="http://schemas.openxmlformats.org/officeDocument/2006/customXml" ds:itemID="{4CFEC718-7F2A-4C23-AB42-342609B8BE2B}">
  <ds:schemaRefs>
    <ds:schemaRef ds:uri="http://schemas.microsoft.com/VisualStudio/2011/storyboarding/control"/>
  </ds:schemaRefs>
</ds:datastoreItem>
</file>

<file path=customXml/itemProps144.xml><?xml version="1.0" encoding="utf-8"?>
<ds:datastoreItem xmlns:ds="http://schemas.openxmlformats.org/officeDocument/2006/customXml" ds:itemID="{2A9D302D-D0C8-42B9-84F3-5890879FB1F3}">
  <ds:schemaRefs>
    <ds:schemaRef ds:uri="http://schemas.microsoft.com/VisualStudio/2011/storyboarding/control"/>
  </ds:schemaRefs>
</ds:datastoreItem>
</file>

<file path=customXml/itemProps145.xml><?xml version="1.0" encoding="utf-8"?>
<ds:datastoreItem xmlns:ds="http://schemas.openxmlformats.org/officeDocument/2006/customXml" ds:itemID="{CDB12766-59A0-4718-B00E-B63EE14EC5A7}">
  <ds:schemaRefs>
    <ds:schemaRef ds:uri="http://schemas.microsoft.com/VisualStudio/2011/storyboarding/control"/>
  </ds:schemaRefs>
</ds:datastoreItem>
</file>

<file path=customXml/itemProps146.xml><?xml version="1.0" encoding="utf-8"?>
<ds:datastoreItem xmlns:ds="http://schemas.openxmlformats.org/officeDocument/2006/customXml" ds:itemID="{7CE02A0E-42ED-49EC-9EAC-329EB2BA981C}">
  <ds:schemaRefs>
    <ds:schemaRef ds:uri="http://schemas.microsoft.com/VisualStudio/2011/storyboarding/control"/>
  </ds:schemaRefs>
</ds:datastoreItem>
</file>

<file path=customXml/itemProps147.xml><?xml version="1.0" encoding="utf-8"?>
<ds:datastoreItem xmlns:ds="http://schemas.openxmlformats.org/officeDocument/2006/customXml" ds:itemID="{5D78EDC8-DDD0-4AE0-B4B1-797FABD16A63}">
  <ds:schemaRefs>
    <ds:schemaRef ds:uri="http://schemas.microsoft.com/VisualStudio/2011/storyboarding/control"/>
  </ds:schemaRefs>
</ds:datastoreItem>
</file>

<file path=customXml/itemProps148.xml><?xml version="1.0" encoding="utf-8"?>
<ds:datastoreItem xmlns:ds="http://schemas.openxmlformats.org/officeDocument/2006/customXml" ds:itemID="{5D40CB08-C9F9-4732-907C-732935AFE62E}">
  <ds:schemaRefs>
    <ds:schemaRef ds:uri="http://schemas.microsoft.com/VisualStudio/2011/storyboarding/control"/>
  </ds:schemaRefs>
</ds:datastoreItem>
</file>

<file path=customXml/itemProps149.xml><?xml version="1.0" encoding="utf-8"?>
<ds:datastoreItem xmlns:ds="http://schemas.openxmlformats.org/officeDocument/2006/customXml" ds:itemID="{4DD76D1F-D3A6-4A50-BA0C-D26BEF39EF78}">
  <ds:schemaRefs>
    <ds:schemaRef ds:uri="http://schemas.microsoft.com/VisualStudio/2011/storyboarding/control/v1.0"/>
  </ds:schemaRefs>
</ds:datastoreItem>
</file>

<file path=customXml/itemProps15.xml><?xml version="1.0" encoding="utf-8"?>
<ds:datastoreItem xmlns:ds="http://schemas.openxmlformats.org/officeDocument/2006/customXml" ds:itemID="{1ADC1712-1674-4C26-AAC9-BB794EAEED54}">
  <ds:schemaRefs>
    <ds:schemaRef ds:uri="http://schemas.microsoft.com/VisualStudio/2011/storyboarding/control"/>
  </ds:schemaRefs>
</ds:datastoreItem>
</file>

<file path=customXml/itemProps150.xml><?xml version="1.0" encoding="utf-8"?>
<ds:datastoreItem xmlns:ds="http://schemas.openxmlformats.org/officeDocument/2006/customXml" ds:itemID="{B82A20F8-8BFE-4ACD-8693-AD0890BBEA2D}">
  <ds:schemaRefs>
    <ds:schemaRef ds:uri="http://schemas.microsoft.com/VisualStudio/2011/storyboarding/control"/>
  </ds:schemaRefs>
</ds:datastoreItem>
</file>

<file path=customXml/itemProps151.xml><?xml version="1.0" encoding="utf-8"?>
<ds:datastoreItem xmlns:ds="http://schemas.openxmlformats.org/officeDocument/2006/customXml" ds:itemID="{210DDEB8-3AB0-437C-A2ED-D43A5E65C451}">
  <ds:schemaRefs>
    <ds:schemaRef ds:uri="http://schemas.microsoft.com/VisualStudio/2011/storyboarding/control"/>
  </ds:schemaRefs>
</ds:datastoreItem>
</file>

<file path=customXml/itemProps152.xml><?xml version="1.0" encoding="utf-8"?>
<ds:datastoreItem xmlns:ds="http://schemas.openxmlformats.org/officeDocument/2006/customXml" ds:itemID="{61C7B6E3-515C-4976-B607-81DCC258737F}">
  <ds:schemaRefs>
    <ds:schemaRef ds:uri="http://schemas.microsoft.com/VisualStudio/2011/storyboarding/control"/>
  </ds:schemaRefs>
</ds:datastoreItem>
</file>

<file path=customXml/itemProps153.xml><?xml version="1.0" encoding="utf-8"?>
<ds:datastoreItem xmlns:ds="http://schemas.openxmlformats.org/officeDocument/2006/customXml" ds:itemID="{AA20FF95-4AA8-4847-A9FC-625B042B99CC}">
  <ds:schemaRefs>
    <ds:schemaRef ds:uri="http://schemas.microsoft.com/VisualStudio/2011/storyboarding/control"/>
  </ds:schemaRefs>
</ds:datastoreItem>
</file>

<file path=customXml/itemProps154.xml><?xml version="1.0" encoding="utf-8"?>
<ds:datastoreItem xmlns:ds="http://schemas.openxmlformats.org/officeDocument/2006/customXml" ds:itemID="{4A8B3F7A-257D-4F33-B786-FBDFB9945E71}">
  <ds:schemaRefs>
    <ds:schemaRef ds:uri="http://schemas.microsoft.com/VisualStudio/2011/storyboarding/control"/>
  </ds:schemaRefs>
</ds:datastoreItem>
</file>

<file path=customXml/itemProps155.xml><?xml version="1.0" encoding="utf-8"?>
<ds:datastoreItem xmlns:ds="http://schemas.openxmlformats.org/officeDocument/2006/customXml" ds:itemID="{F35B12CE-8A00-4FA5-BBC7-77EED2A811A9}">
  <ds:schemaRefs>
    <ds:schemaRef ds:uri="http://schemas.microsoft.com/VisualStudio/2011/storyboarding/control"/>
  </ds:schemaRefs>
</ds:datastoreItem>
</file>

<file path=customXml/itemProps156.xml><?xml version="1.0" encoding="utf-8"?>
<ds:datastoreItem xmlns:ds="http://schemas.openxmlformats.org/officeDocument/2006/customXml" ds:itemID="{2A725C42-31B9-4AE2-A6ED-7C80950DFADD}">
  <ds:schemaRefs>
    <ds:schemaRef ds:uri="http://schemas.microsoft.com/VisualStudio/2011/storyboarding/control"/>
  </ds:schemaRefs>
</ds:datastoreItem>
</file>

<file path=customXml/itemProps157.xml><?xml version="1.0" encoding="utf-8"?>
<ds:datastoreItem xmlns:ds="http://schemas.openxmlformats.org/officeDocument/2006/customXml" ds:itemID="{0D640BC5-E4BC-4566-B372-0FC02EB4A7D9}">
  <ds:schemaRefs>
    <ds:schemaRef ds:uri="http://schemas.microsoft.com/VisualStudio/2011/storyboarding/control"/>
  </ds:schemaRefs>
</ds:datastoreItem>
</file>

<file path=customXml/itemProps158.xml><?xml version="1.0" encoding="utf-8"?>
<ds:datastoreItem xmlns:ds="http://schemas.openxmlformats.org/officeDocument/2006/customXml" ds:itemID="{3B17574D-A116-4EBF-90A4-49E88C70CCBA}">
  <ds:schemaRefs>
    <ds:schemaRef ds:uri="http://schemas.microsoft.com/VisualStudio/2011/storyboarding/control"/>
  </ds:schemaRefs>
</ds:datastoreItem>
</file>

<file path=customXml/itemProps159.xml><?xml version="1.0" encoding="utf-8"?>
<ds:datastoreItem xmlns:ds="http://schemas.openxmlformats.org/officeDocument/2006/customXml" ds:itemID="{C1AF4F01-BF1C-45AE-8BA6-E36D8A69C963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BCA08ED1-2EB2-49CA-A6CB-96E637A6C659}">
  <ds:schemaRefs>
    <ds:schemaRef ds:uri="http://schemas.microsoft.com/VisualStudio/2011/storyboarding/control"/>
  </ds:schemaRefs>
</ds:datastoreItem>
</file>

<file path=customXml/itemProps160.xml><?xml version="1.0" encoding="utf-8"?>
<ds:datastoreItem xmlns:ds="http://schemas.openxmlformats.org/officeDocument/2006/customXml" ds:itemID="{77BE034D-A644-483C-971B-43E97D30D10A}">
  <ds:schemaRefs>
    <ds:schemaRef ds:uri="http://schemas.microsoft.com/VisualStudio/2011/storyboarding/control"/>
  </ds:schemaRefs>
</ds:datastoreItem>
</file>

<file path=customXml/itemProps161.xml><?xml version="1.0" encoding="utf-8"?>
<ds:datastoreItem xmlns:ds="http://schemas.openxmlformats.org/officeDocument/2006/customXml" ds:itemID="{180785D3-8AFB-4C52-AFC1-AB67EA5B8608}">
  <ds:schemaRefs>
    <ds:schemaRef ds:uri="http://schemas.microsoft.com/VisualStudio/2011/storyboarding/control"/>
  </ds:schemaRefs>
</ds:datastoreItem>
</file>

<file path=customXml/itemProps162.xml><?xml version="1.0" encoding="utf-8"?>
<ds:datastoreItem xmlns:ds="http://schemas.openxmlformats.org/officeDocument/2006/customXml" ds:itemID="{7CE93CE3-FBC1-4FB3-BD82-16E2BE68D2CE}">
  <ds:schemaRefs>
    <ds:schemaRef ds:uri="http://schemas.microsoft.com/VisualStudio/2011/storyboarding/control"/>
  </ds:schemaRefs>
</ds:datastoreItem>
</file>

<file path=customXml/itemProps163.xml><?xml version="1.0" encoding="utf-8"?>
<ds:datastoreItem xmlns:ds="http://schemas.openxmlformats.org/officeDocument/2006/customXml" ds:itemID="{50B6B5FA-5F61-4B92-A112-55F53F48B27C}">
  <ds:schemaRefs>
    <ds:schemaRef ds:uri="http://schemas.microsoft.com/VisualStudio/2011/storyboarding/control"/>
  </ds:schemaRefs>
</ds:datastoreItem>
</file>

<file path=customXml/itemProps164.xml><?xml version="1.0" encoding="utf-8"?>
<ds:datastoreItem xmlns:ds="http://schemas.openxmlformats.org/officeDocument/2006/customXml" ds:itemID="{52222DF5-7F99-49A8-A4FB-35E352B2288E}">
  <ds:schemaRefs>
    <ds:schemaRef ds:uri="http://schemas.microsoft.com/VisualStudio/2011/storyboarding/control"/>
  </ds:schemaRefs>
</ds:datastoreItem>
</file>

<file path=customXml/itemProps165.xml><?xml version="1.0" encoding="utf-8"?>
<ds:datastoreItem xmlns:ds="http://schemas.openxmlformats.org/officeDocument/2006/customXml" ds:itemID="{DB5848F9-F5F0-43F3-8C3E-70FE346EE901}">
  <ds:schemaRefs>
    <ds:schemaRef ds:uri="http://schemas.microsoft.com/VisualStudio/2011/storyboarding/control"/>
  </ds:schemaRefs>
</ds:datastoreItem>
</file>

<file path=customXml/itemProps166.xml><?xml version="1.0" encoding="utf-8"?>
<ds:datastoreItem xmlns:ds="http://schemas.openxmlformats.org/officeDocument/2006/customXml" ds:itemID="{8EA3EF01-6ED0-4EEF-95A8-AB989BE7BED0}">
  <ds:schemaRefs>
    <ds:schemaRef ds:uri="http://schemas.microsoft.com/VisualStudio/2011/storyboarding/control"/>
  </ds:schemaRefs>
</ds:datastoreItem>
</file>

<file path=customXml/itemProps167.xml><?xml version="1.0" encoding="utf-8"?>
<ds:datastoreItem xmlns:ds="http://schemas.openxmlformats.org/officeDocument/2006/customXml" ds:itemID="{42A554E6-6837-4879-9D0A-E60C61AADB4B}">
  <ds:schemaRefs>
    <ds:schemaRef ds:uri="http://schemas.microsoft.com/VisualStudio/2011/storyboarding/control"/>
  </ds:schemaRefs>
</ds:datastoreItem>
</file>

<file path=customXml/itemProps168.xml><?xml version="1.0" encoding="utf-8"?>
<ds:datastoreItem xmlns:ds="http://schemas.openxmlformats.org/officeDocument/2006/customXml" ds:itemID="{A8096F72-2417-4238-BD56-41E4EDD62FE2}">
  <ds:schemaRefs>
    <ds:schemaRef ds:uri="http://schemas.microsoft.com/VisualStudio/2011/storyboarding/control"/>
  </ds:schemaRefs>
</ds:datastoreItem>
</file>

<file path=customXml/itemProps169.xml><?xml version="1.0" encoding="utf-8"?>
<ds:datastoreItem xmlns:ds="http://schemas.openxmlformats.org/officeDocument/2006/customXml" ds:itemID="{63C35F2F-FE84-4D1E-BF50-0FF887A32186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568F2D62-6199-460F-B553-17681CFB6734}">
  <ds:schemaRefs>
    <ds:schemaRef ds:uri="http://schemas.microsoft.com/VisualStudio/2011/storyboarding/control"/>
  </ds:schemaRefs>
</ds:datastoreItem>
</file>

<file path=customXml/itemProps170.xml><?xml version="1.0" encoding="utf-8"?>
<ds:datastoreItem xmlns:ds="http://schemas.openxmlformats.org/officeDocument/2006/customXml" ds:itemID="{F6657370-284E-4CA3-BA87-CDFA4BCA1B90}">
  <ds:schemaRefs>
    <ds:schemaRef ds:uri="http://schemas.microsoft.com/VisualStudio/2011/storyboarding/control"/>
  </ds:schemaRefs>
</ds:datastoreItem>
</file>

<file path=customXml/itemProps171.xml><?xml version="1.0" encoding="utf-8"?>
<ds:datastoreItem xmlns:ds="http://schemas.openxmlformats.org/officeDocument/2006/customXml" ds:itemID="{E228266D-EB8E-405F-8D0C-202B4D250B2A}">
  <ds:schemaRefs>
    <ds:schemaRef ds:uri="http://schemas.microsoft.com/VisualStudio/2011/storyboarding/control"/>
  </ds:schemaRefs>
</ds:datastoreItem>
</file>

<file path=customXml/itemProps172.xml><?xml version="1.0" encoding="utf-8"?>
<ds:datastoreItem xmlns:ds="http://schemas.openxmlformats.org/officeDocument/2006/customXml" ds:itemID="{632CD4AF-78BE-4608-A542-B397AA76798A}">
  <ds:schemaRefs>
    <ds:schemaRef ds:uri="http://schemas.microsoft.com/VisualStudio/2011/storyboarding/control"/>
  </ds:schemaRefs>
</ds:datastoreItem>
</file>

<file path=customXml/itemProps173.xml><?xml version="1.0" encoding="utf-8"?>
<ds:datastoreItem xmlns:ds="http://schemas.openxmlformats.org/officeDocument/2006/customXml" ds:itemID="{13687CA6-B396-4FB8-A828-2404713374D5}">
  <ds:schemaRefs>
    <ds:schemaRef ds:uri="http://schemas.microsoft.com/VisualStudio/2011/storyboarding/control"/>
  </ds:schemaRefs>
</ds:datastoreItem>
</file>

<file path=customXml/itemProps174.xml><?xml version="1.0" encoding="utf-8"?>
<ds:datastoreItem xmlns:ds="http://schemas.openxmlformats.org/officeDocument/2006/customXml" ds:itemID="{F188B03D-515D-4A7C-AA6D-0A069575A7A7}">
  <ds:schemaRefs>
    <ds:schemaRef ds:uri="http://schemas.microsoft.com/VisualStudio/2011/storyboarding/control"/>
  </ds:schemaRefs>
</ds:datastoreItem>
</file>

<file path=customXml/itemProps175.xml><?xml version="1.0" encoding="utf-8"?>
<ds:datastoreItem xmlns:ds="http://schemas.openxmlformats.org/officeDocument/2006/customXml" ds:itemID="{F119D600-1E83-4958-A841-93635AF573C4}">
  <ds:schemaRefs>
    <ds:schemaRef ds:uri="http://schemas.microsoft.com/VisualStudio/2011/storyboarding/control"/>
  </ds:schemaRefs>
</ds:datastoreItem>
</file>

<file path=customXml/itemProps176.xml><?xml version="1.0" encoding="utf-8"?>
<ds:datastoreItem xmlns:ds="http://schemas.openxmlformats.org/officeDocument/2006/customXml" ds:itemID="{00F95F0E-5CEE-4CE7-814C-2AFEFD1F028A}">
  <ds:schemaRefs>
    <ds:schemaRef ds:uri="http://schemas.microsoft.com/VisualStudio/2011/storyboarding/control"/>
  </ds:schemaRefs>
</ds:datastoreItem>
</file>

<file path=customXml/itemProps177.xml><?xml version="1.0" encoding="utf-8"?>
<ds:datastoreItem xmlns:ds="http://schemas.openxmlformats.org/officeDocument/2006/customXml" ds:itemID="{44ADEEFA-F59B-4BBC-AA91-2017236BDD26}">
  <ds:schemaRefs>
    <ds:schemaRef ds:uri="http://schemas.microsoft.com/VisualStudio/2011/storyboarding/control"/>
  </ds:schemaRefs>
</ds:datastoreItem>
</file>

<file path=customXml/itemProps178.xml><?xml version="1.0" encoding="utf-8"?>
<ds:datastoreItem xmlns:ds="http://schemas.openxmlformats.org/officeDocument/2006/customXml" ds:itemID="{C748DC0F-0C05-4F6C-B09B-861BE6C94B1E}">
  <ds:schemaRefs>
    <ds:schemaRef ds:uri="http://schemas.microsoft.com/VisualStudio/2011/storyboarding/control"/>
  </ds:schemaRefs>
</ds:datastoreItem>
</file>

<file path=customXml/itemProps179.xml><?xml version="1.0" encoding="utf-8"?>
<ds:datastoreItem xmlns:ds="http://schemas.openxmlformats.org/officeDocument/2006/customXml" ds:itemID="{CE9ED95E-1702-49F9-B5E4-D96491D3D6F7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13E34FA1-4EB7-47FC-B28F-F5EB0E10A2E3}">
  <ds:schemaRefs>
    <ds:schemaRef ds:uri="http://schemas.microsoft.com/VisualStudio/2011/storyboarding/control"/>
  </ds:schemaRefs>
</ds:datastoreItem>
</file>

<file path=customXml/itemProps180.xml><?xml version="1.0" encoding="utf-8"?>
<ds:datastoreItem xmlns:ds="http://schemas.openxmlformats.org/officeDocument/2006/customXml" ds:itemID="{487B3777-732B-4432-B56B-37513482142D}">
  <ds:schemaRefs>
    <ds:schemaRef ds:uri="http://schemas.microsoft.com/VisualStudio/2011/storyboarding/control"/>
  </ds:schemaRefs>
</ds:datastoreItem>
</file>

<file path=customXml/itemProps181.xml><?xml version="1.0" encoding="utf-8"?>
<ds:datastoreItem xmlns:ds="http://schemas.openxmlformats.org/officeDocument/2006/customXml" ds:itemID="{1664F7AE-449E-4DAE-8A91-DA4B0BEB61A1}">
  <ds:schemaRefs>
    <ds:schemaRef ds:uri="http://schemas.microsoft.com/VisualStudio/2011/storyboarding/control/v1.0"/>
  </ds:schemaRefs>
</ds:datastoreItem>
</file>

<file path=customXml/itemProps182.xml><?xml version="1.0" encoding="utf-8"?>
<ds:datastoreItem xmlns:ds="http://schemas.openxmlformats.org/officeDocument/2006/customXml" ds:itemID="{039545CD-DCFB-49CB-A60E-FB596ECDEBB9}">
  <ds:schemaRefs>
    <ds:schemaRef ds:uri="http://schemas.microsoft.com/VisualStudio/2011/storyboarding/control"/>
  </ds:schemaRefs>
</ds:datastoreItem>
</file>

<file path=customXml/itemProps183.xml><?xml version="1.0" encoding="utf-8"?>
<ds:datastoreItem xmlns:ds="http://schemas.openxmlformats.org/officeDocument/2006/customXml" ds:itemID="{9DE787AA-D75A-4840-B84A-1F77064AF3BD}">
  <ds:schemaRefs>
    <ds:schemaRef ds:uri="http://schemas.microsoft.com/VisualStudio/2011/storyboarding/control"/>
  </ds:schemaRefs>
</ds:datastoreItem>
</file>

<file path=customXml/itemProps184.xml><?xml version="1.0" encoding="utf-8"?>
<ds:datastoreItem xmlns:ds="http://schemas.openxmlformats.org/officeDocument/2006/customXml" ds:itemID="{11CADABA-CE02-4C4D-9C7E-3E3E634A4D1E}">
  <ds:schemaRefs>
    <ds:schemaRef ds:uri="http://schemas.microsoft.com/VisualStudio/2011/storyboarding/control"/>
  </ds:schemaRefs>
</ds:datastoreItem>
</file>

<file path=customXml/itemProps185.xml><?xml version="1.0" encoding="utf-8"?>
<ds:datastoreItem xmlns:ds="http://schemas.openxmlformats.org/officeDocument/2006/customXml" ds:itemID="{7A865C6F-6040-431B-BA34-F55BDA04FAD4}">
  <ds:schemaRefs>
    <ds:schemaRef ds:uri="http://schemas.microsoft.com/VisualStudio/2011/storyboarding/control"/>
  </ds:schemaRefs>
</ds:datastoreItem>
</file>

<file path=customXml/itemProps186.xml><?xml version="1.0" encoding="utf-8"?>
<ds:datastoreItem xmlns:ds="http://schemas.openxmlformats.org/officeDocument/2006/customXml" ds:itemID="{670E43A4-0D97-44DC-9C20-4505F96F08F9}">
  <ds:schemaRefs>
    <ds:schemaRef ds:uri="http://schemas.microsoft.com/VisualStudio/2011/storyboarding/control"/>
  </ds:schemaRefs>
</ds:datastoreItem>
</file>

<file path=customXml/itemProps187.xml><?xml version="1.0" encoding="utf-8"?>
<ds:datastoreItem xmlns:ds="http://schemas.openxmlformats.org/officeDocument/2006/customXml" ds:itemID="{386354AD-5B79-496F-8475-086F2A5B5C60}">
  <ds:schemaRefs>
    <ds:schemaRef ds:uri="http://schemas.microsoft.com/VisualStudio/2011/storyboarding/control"/>
  </ds:schemaRefs>
</ds:datastoreItem>
</file>

<file path=customXml/itemProps188.xml><?xml version="1.0" encoding="utf-8"?>
<ds:datastoreItem xmlns:ds="http://schemas.openxmlformats.org/officeDocument/2006/customXml" ds:itemID="{2EBBC753-D354-4FBF-9769-8FAC5BD4CEC5}">
  <ds:schemaRefs>
    <ds:schemaRef ds:uri="http://schemas.microsoft.com/VisualStudio/2011/storyboarding/control"/>
  </ds:schemaRefs>
</ds:datastoreItem>
</file>

<file path=customXml/itemProps189.xml><?xml version="1.0" encoding="utf-8"?>
<ds:datastoreItem xmlns:ds="http://schemas.openxmlformats.org/officeDocument/2006/customXml" ds:itemID="{1F31D03B-9499-401C-B3DA-A8874FF09728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7F59EAB0-561C-4CAB-85BB-B27CAC9584CE}">
  <ds:schemaRefs>
    <ds:schemaRef ds:uri="http://schemas.microsoft.com/VisualStudio/2011/storyboarding/control"/>
  </ds:schemaRefs>
</ds:datastoreItem>
</file>

<file path=customXml/itemProps190.xml><?xml version="1.0" encoding="utf-8"?>
<ds:datastoreItem xmlns:ds="http://schemas.openxmlformats.org/officeDocument/2006/customXml" ds:itemID="{8C5ABEBD-4273-4C4B-AEB5-D969BFB16EE0}">
  <ds:schemaRefs>
    <ds:schemaRef ds:uri="http://schemas.microsoft.com/VisualStudio/2011/storyboarding/control"/>
  </ds:schemaRefs>
</ds:datastoreItem>
</file>

<file path=customXml/itemProps191.xml><?xml version="1.0" encoding="utf-8"?>
<ds:datastoreItem xmlns:ds="http://schemas.openxmlformats.org/officeDocument/2006/customXml" ds:itemID="{98D58C5F-5168-49C8-B701-A8362DD5A37B}">
  <ds:schemaRefs>
    <ds:schemaRef ds:uri="http://schemas.microsoft.com/VisualStudio/2011/storyboarding/control"/>
  </ds:schemaRefs>
</ds:datastoreItem>
</file>

<file path=customXml/itemProps192.xml><?xml version="1.0" encoding="utf-8"?>
<ds:datastoreItem xmlns:ds="http://schemas.openxmlformats.org/officeDocument/2006/customXml" ds:itemID="{D1682D40-4A98-4D8A-9AEA-B04BD000C34E}">
  <ds:schemaRefs>
    <ds:schemaRef ds:uri="http://schemas.microsoft.com/VisualStudio/2011/storyboarding/control"/>
  </ds:schemaRefs>
</ds:datastoreItem>
</file>

<file path=customXml/itemProps193.xml><?xml version="1.0" encoding="utf-8"?>
<ds:datastoreItem xmlns:ds="http://schemas.openxmlformats.org/officeDocument/2006/customXml" ds:itemID="{5A1585F5-EB89-4DD2-935D-C75C9DE48BA2}">
  <ds:schemaRefs>
    <ds:schemaRef ds:uri="http://schemas.microsoft.com/VisualStudio/2011/storyboarding/control"/>
  </ds:schemaRefs>
</ds:datastoreItem>
</file>

<file path=customXml/itemProps194.xml><?xml version="1.0" encoding="utf-8"?>
<ds:datastoreItem xmlns:ds="http://schemas.openxmlformats.org/officeDocument/2006/customXml" ds:itemID="{DA86187A-E123-40CF-A155-51486B5844CE}">
  <ds:schemaRefs>
    <ds:schemaRef ds:uri="http://schemas.microsoft.com/VisualStudio/2011/storyboarding/control"/>
  </ds:schemaRefs>
</ds:datastoreItem>
</file>

<file path=customXml/itemProps195.xml><?xml version="1.0" encoding="utf-8"?>
<ds:datastoreItem xmlns:ds="http://schemas.openxmlformats.org/officeDocument/2006/customXml" ds:itemID="{59BEE198-F1BC-401C-B8B8-6D4CB5EF1C8A}">
  <ds:schemaRefs>
    <ds:schemaRef ds:uri="http://schemas.microsoft.com/VisualStudio/2011/storyboarding/control"/>
  </ds:schemaRefs>
</ds:datastoreItem>
</file>

<file path=customXml/itemProps196.xml><?xml version="1.0" encoding="utf-8"?>
<ds:datastoreItem xmlns:ds="http://schemas.openxmlformats.org/officeDocument/2006/customXml" ds:itemID="{3E829B61-9414-46DD-BB79-267285E5DD20}">
  <ds:schemaRefs>
    <ds:schemaRef ds:uri="http://schemas.microsoft.com/VisualStudio/2011/storyboarding/control"/>
  </ds:schemaRefs>
</ds:datastoreItem>
</file>

<file path=customXml/itemProps197.xml><?xml version="1.0" encoding="utf-8"?>
<ds:datastoreItem xmlns:ds="http://schemas.openxmlformats.org/officeDocument/2006/customXml" ds:itemID="{90FAAA23-4BE7-4E3A-99BA-3DBBF6A6C01F}">
  <ds:schemaRefs>
    <ds:schemaRef ds:uri="http://schemas.microsoft.com/VisualStudio/2011/storyboarding/control"/>
  </ds:schemaRefs>
</ds:datastoreItem>
</file>

<file path=customXml/itemProps198.xml><?xml version="1.0" encoding="utf-8"?>
<ds:datastoreItem xmlns:ds="http://schemas.openxmlformats.org/officeDocument/2006/customXml" ds:itemID="{4439337F-3CA5-4608-A8A4-9E112A8D0094}">
  <ds:schemaRefs>
    <ds:schemaRef ds:uri="http://schemas.microsoft.com/VisualStudio/2011/storyboarding/control"/>
  </ds:schemaRefs>
</ds:datastoreItem>
</file>

<file path=customXml/itemProps199.xml><?xml version="1.0" encoding="utf-8"?>
<ds:datastoreItem xmlns:ds="http://schemas.openxmlformats.org/officeDocument/2006/customXml" ds:itemID="{42594764-6A63-427C-8977-5F6014D84A25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E95BD820-83D8-48A3-9281-D5D71CE24B30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5CAE134A-4DBE-4D5E-B954-D5DF4E448A29}">
  <ds:schemaRefs>
    <ds:schemaRef ds:uri="http://schemas.microsoft.com/VisualStudio/2011/storyboarding/control/v1.0"/>
  </ds:schemaRefs>
</ds:datastoreItem>
</file>

<file path=customXml/itemProps200.xml><?xml version="1.0" encoding="utf-8"?>
<ds:datastoreItem xmlns:ds="http://schemas.openxmlformats.org/officeDocument/2006/customXml" ds:itemID="{90077BD7-ADDD-4E48-8C73-FF0652040981}">
  <ds:schemaRefs>
    <ds:schemaRef ds:uri="http://schemas.microsoft.com/VisualStudio/2011/storyboarding/control"/>
  </ds:schemaRefs>
</ds:datastoreItem>
</file>

<file path=customXml/itemProps201.xml><?xml version="1.0" encoding="utf-8"?>
<ds:datastoreItem xmlns:ds="http://schemas.openxmlformats.org/officeDocument/2006/customXml" ds:itemID="{E89B1CED-D003-41C3-BCFC-0003B3948143}">
  <ds:schemaRefs>
    <ds:schemaRef ds:uri="http://schemas.microsoft.com/VisualStudio/2011/storyboarding/control"/>
  </ds:schemaRefs>
</ds:datastoreItem>
</file>

<file path=customXml/itemProps202.xml><?xml version="1.0" encoding="utf-8"?>
<ds:datastoreItem xmlns:ds="http://schemas.openxmlformats.org/officeDocument/2006/customXml" ds:itemID="{A1E5B9E4-C0F0-4547-BF74-AE8E53BB334B}">
  <ds:schemaRefs>
    <ds:schemaRef ds:uri="http://schemas.microsoft.com/VisualStudio/2011/storyboarding/control"/>
  </ds:schemaRefs>
</ds:datastoreItem>
</file>

<file path=customXml/itemProps203.xml><?xml version="1.0" encoding="utf-8"?>
<ds:datastoreItem xmlns:ds="http://schemas.openxmlformats.org/officeDocument/2006/customXml" ds:itemID="{ABB5B4E5-1EBA-4BF4-8FC4-02E3B160045D}">
  <ds:schemaRefs>
    <ds:schemaRef ds:uri="http://schemas.microsoft.com/VisualStudio/2011/storyboarding/control"/>
  </ds:schemaRefs>
</ds:datastoreItem>
</file>

<file path=customXml/itemProps204.xml><?xml version="1.0" encoding="utf-8"?>
<ds:datastoreItem xmlns:ds="http://schemas.openxmlformats.org/officeDocument/2006/customXml" ds:itemID="{67162B55-430B-491E-AF4A-E68BB6086EF4}">
  <ds:schemaRefs>
    <ds:schemaRef ds:uri="http://schemas.microsoft.com/VisualStudio/2011/storyboarding/control"/>
  </ds:schemaRefs>
</ds:datastoreItem>
</file>

<file path=customXml/itemProps205.xml><?xml version="1.0" encoding="utf-8"?>
<ds:datastoreItem xmlns:ds="http://schemas.openxmlformats.org/officeDocument/2006/customXml" ds:itemID="{663B11D0-3D33-41C6-976F-EEEFC871D4B2}">
  <ds:schemaRefs>
    <ds:schemaRef ds:uri="http://schemas.microsoft.com/VisualStudio/2011/storyboarding/control"/>
  </ds:schemaRefs>
</ds:datastoreItem>
</file>

<file path=customXml/itemProps206.xml><?xml version="1.0" encoding="utf-8"?>
<ds:datastoreItem xmlns:ds="http://schemas.openxmlformats.org/officeDocument/2006/customXml" ds:itemID="{69CCD7CE-B139-491E-9D78-4528590F035D}">
  <ds:schemaRefs>
    <ds:schemaRef ds:uri="http://schemas.microsoft.com/VisualStudio/2011/storyboarding/control"/>
  </ds:schemaRefs>
</ds:datastoreItem>
</file>

<file path=customXml/itemProps207.xml><?xml version="1.0" encoding="utf-8"?>
<ds:datastoreItem xmlns:ds="http://schemas.openxmlformats.org/officeDocument/2006/customXml" ds:itemID="{47D96A7F-F92E-4206-AF54-86E472D4AA08}">
  <ds:schemaRefs>
    <ds:schemaRef ds:uri="http://schemas.microsoft.com/VisualStudio/2011/storyboarding/control"/>
  </ds:schemaRefs>
</ds:datastoreItem>
</file>

<file path=customXml/itemProps208.xml><?xml version="1.0" encoding="utf-8"?>
<ds:datastoreItem xmlns:ds="http://schemas.openxmlformats.org/officeDocument/2006/customXml" ds:itemID="{A10E51BA-09D2-460D-969C-0B99116796A1}">
  <ds:schemaRefs>
    <ds:schemaRef ds:uri="http://schemas.microsoft.com/VisualStudio/2011/storyboarding/control"/>
  </ds:schemaRefs>
</ds:datastoreItem>
</file>

<file path=customXml/itemProps209.xml><?xml version="1.0" encoding="utf-8"?>
<ds:datastoreItem xmlns:ds="http://schemas.openxmlformats.org/officeDocument/2006/customXml" ds:itemID="{938BF658-EF34-4B76-B4D8-2013DA857F89}">
  <ds:schemaRefs>
    <ds:schemaRef ds:uri="http://schemas.microsoft.com/VisualStudio/2011/storyboarding/control"/>
  </ds:schemaRefs>
</ds:datastoreItem>
</file>

<file path=customXml/itemProps21.xml><?xml version="1.0" encoding="utf-8"?>
<ds:datastoreItem xmlns:ds="http://schemas.openxmlformats.org/officeDocument/2006/customXml" ds:itemID="{90B9B5B7-A0C6-49CE-82BE-AEAFE474EE7C}">
  <ds:schemaRefs>
    <ds:schemaRef ds:uri="http://schemas.microsoft.com/VisualStudio/2011/storyboarding/control"/>
  </ds:schemaRefs>
</ds:datastoreItem>
</file>

<file path=customXml/itemProps210.xml><?xml version="1.0" encoding="utf-8"?>
<ds:datastoreItem xmlns:ds="http://schemas.openxmlformats.org/officeDocument/2006/customXml" ds:itemID="{DF1DC740-9D91-461E-ACA7-FB9C546C0FF3}">
  <ds:schemaRefs>
    <ds:schemaRef ds:uri="http://schemas.microsoft.com/VisualStudio/2011/storyboarding/control"/>
  </ds:schemaRefs>
</ds:datastoreItem>
</file>

<file path=customXml/itemProps211.xml><?xml version="1.0" encoding="utf-8"?>
<ds:datastoreItem xmlns:ds="http://schemas.openxmlformats.org/officeDocument/2006/customXml" ds:itemID="{D75F5B99-CDF0-44E3-97E8-74F27D471DE5}">
  <ds:schemaRefs>
    <ds:schemaRef ds:uri="http://schemas.microsoft.com/VisualStudio/2011/storyboarding/control"/>
  </ds:schemaRefs>
</ds:datastoreItem>
</file>

<file path=customXml/itemProps212.xml><?xml version="1.0" encoding="utf-8"?>
<ds:datastoreItem xmlns:ds="http://schemas.openxmlformats.org/officeDocument/2006/customXml" ds:itemID="{482C6FC0-DE92-4B22-AC46-0150C64205A3}">
  <ds:schemaRefs>
    <ds:schemaRef ds:uri="http://schemas.microsoft.com/VisualStudio/2011/storyboarding/control"/>
  </ds:schemaRefs>
</ds:datastoreItem>
</file>

<file path=customXml/itemProps213.xml><?xml version="1.0" encoding="utf-8"?>
<ds:datastoreItem xmlns:ds="http://schemas.openxmlformats.org/officeDocument/2006/customXml" ds:itemID="{8ED7B88F-417D-45C2-A8CB-830FCEA1436A}">
  <ds:schemaRefs>
    <ds:schemaRef ds:uri="http://schemas.microsoft.com/VisualStudio/2011/storyboarding/control/v1.0"/>
  </ds:schemaRefs>
</ds:datastoreItem>
</file>

<file path=customXml/itemProps214.xml><?xml version="1.0" encoding="utf-8"?>
<ds:datastoreItem xmlns:ds="http://schemas.openxmlformats.org/officeDocument/2006/customXml" ds:itemID="{E1474F10-1E0D-4256-A541-ED97BE44C525}">
  <ds:schemaRefs>
    <ds:schemaRef ds:uri="http://schemas.microsoft.com/VisualStudio/2011/storyboarding/control"/>
  </ds:schemaRefs>
</ds:datastoreItem>
</file>

<file path=customXml/itemProps215.xml><?xml version="1.0" encoding="utf-8"?>
<ds:datastoreItem xmlns:ds="http://schemas.openxmlformats.org/officeDocument/2006/customXml" ds:itemID="{1C754E20-8FE1-4E10-8F79-D49300EE9D56}">
  <ds:schemaRefs>
    <ds:schemaRef ds:uri="http://schemas.microsoft.com/VisualStudio/2011/storyboarding/control"/>
  </ds:schemaRefs>
</ds:datastoreItem>
</file>

<file path=customXml/itemProps216.xml><?xml version="1.0" encoding="utf-8"?>
<ds:datastoreItem xmlns:ds="http://schemas.openxmlformats.org/officeDocument/2006/customXml" ds:itemID="{48F8F37B-F9B4-4A82-8B7C-986A4F0AE56B}">
  <ds:schemaRefs>
    <ds:schemaRef ds:uri="http://schemas.microsoft.com/VisualStudio/2011/storyboarding/control"/>
  </ds:schemaRefs>
</ds:datastoreItem>
</file>

<file path=customXml/itemProps217.xml><?xml version="1.0" encoding="utf-8"?>
<ds:datastoreItem xmlns:ds="http://schemas.openxmlformats.org/officeDocument/2006/customXml" ds:itemID="{CC0FB79A-9C80-4671-BC14-6A0289C5BAB0}">
  <ds:schemaRefs>
    <ds:schemaRef ds:uri="http://schemas.microsoft.com/VisualStudio/2011/storyboarding/control"/>
  </ds:schemaRefs>
</ds:datastoreItem>
</file>

<file path=customXml/itemProps218.xml><?xml version="1.0" encoding="utf-8"?>
<ds:datastoreItem xmlns:ds="http://schemas.openxmlformats.org/officeDocument/2006/customXml" ds:itemID="{CA114E2A-809F-4EFC-B1B3-55BCD8B47A3C}">
  <ds:schemaRefs>
    <ds:schemaRef ds:uri="http://schemas.microsoft.com/VisualStudio/2011/storyboarding/control"/>
  </ds:schemaRefs>
</ds:datastoreItem>
</file>

<file path=customXml/itemProps219.xml><?xml version="1.0" encoding="utf-8"?>
<ds:datastoreItem xmlns:ds="http://schemas.openxmlformats.org/officeDocument/2006/customXml" ds:itemID="{59EBA0F5-E017-4A8F-AE8A-6EFEA0875C69}">
  <ds:schemaRefs>
    <ds:schemaRef ds:uri="http://schemas.microsoft.com/VisualStudio/2011/storyboarding/control"/>
  </ds:schemaRefs>
</ds:datastoreItem>
</file>

<file path=customXml/itemProps22.xml><?xml version="1.0" encoding="utf-8"?>
<ds:datastoreItem xmlns:ds="http://schemas.openxmlformats.org/officeDocument/2006/customXml" ds:itemID="{36D1BEE0-E89B-4B45-A061-CF04F7177F5A}">
  <ds:schemaRefs>
    <ds:schemaRef ds:uri="http://schemas.microsoft.com/VisualStudio/2011/storyboarding/control"/>
  </ds:schemaRefs>
</ds:datastoreItem>
</file>

<file path=customXml/itemProps220.xml><?xml version="1.0" encoding="utf-8"?>
<ds:datastoreItem xmlns:ds="http://schemas.openxmlformats.org/officeDocument/2006/customXml" ds:itemID="{4F8B5BBB-2EEC-41F5-A00B-E53E61F7DDA6}">
  <ds:schemaRefs>
    <ds:schemaRef ds:uri="http://schemas.microsoft.com/VisualStudio/2011/storyboarding/control"/>
  </ds:schemaRefs>
</ds:datastoreItem>
</file>

<file path=customXml/itemProps221.xml><?xml version="1.0" encoding="utf-8"?>
<ds:datastoreItem xmlns:ds="http://schemas.openxmlformats.org/officeDocument/2006/customXml" ds:itemID="{99E3109B-7979-4C86-85EA-555BA1ABE3E4}">
  <ds:schemaRefs>
    <ds:schemaRef ds:uri="http://schemas.microsoft.com/VisualStudio/2011/storyboarding/control"/>
  </ds:schemaRefs>
</ds:datastoreItem>
</file>

<file path=customXml/itemProps222.xml><?xml version="1.0" encoding="utf-8"?>
<ds:datastoreItem xmlns:ds="http://schemas.openxmlformats.org/officeDocument/2006/customXml" ds:itemID="{22096AF1-3122-4128-817B-DC073AEBF560}">
  <ds:schemaRefs>
    <ds:schemaRef ds:uri="http://schemas.microsoft.com/VisualStudio/2011/storyboarding/control"/>
  </ds:schemaRefs>
</ds:datastoreItem>
</file>

<file path=customXml/itemProps223.xml><?xml version="1.0" encoding="utf-8"?>
<ds:datastoreItem xmlns:ds="http://schemas.openxmlformats.org/officeDocument/2006/customXml" ds:itemID="{32EEFFB3-FAEB-4CB4-9FE0-4CE9FF8CE189}">
  <ds:schemaRefs>
    <ds:schemaRef ds:uri="http://schemas.microsoft.com/VisualStudio/2011/storyboarding/control"/>
  </ds:schemaRefs>
</ds:datastoreItem>
</file>

<file path=customXml/itemProps224.xml><?xml version="1.0" encoding="utf-8"?>
<ds:datastoreItem xmlns:ds="http://schemas.openxmlformats.org/officeDocument/2006/customXml" ds:itemID="{5C769FCE-2E90-4903-B2A0-4987B399708E}">
  <ds:schemaRefs>
    <ds:schemaRef ds:uri="http://schemas.microsoft.com/VisualStudio/2011/storyboarding/control"/>
  </ds:schemaRefs>
</ds:datastoreItem>
</file>

<file path=customXml/itemProps225.xml><?xml version="1.0" encoding="utf-8"?>
<ds:datastoreItem xmlns:ds="http://schemas.openxmlformats.org/officeDocument/2006/customXml" ds:itemID="{705FDF32-4720-4054-9207-D46AB9183A60}">
  <ds:schemaRefs>
    <ds:schemaRef ds:uri="http://schemas.microsoft.com/VisualStudio/2011/storyboarding/control"/>
  </ds:schemaRefs>
</ds:datastoreItem>
</file>

<file path=customXml/itemProps226.xml><?xml version="1.0" encoding="utf-8"?>
<ds:datastoreItem xmlns:ds="http://schemas.openxmlformats.org/officeDocument/2006/customXml" ds:itemID="{CBDE394A-B317-47D2-9482-CAB3C8F25567}">
  <ds:schemaRefs>
    <ds:schemaRef ds:uri="http://schemas.microsoft.com/VisualStudio/2011/storyboarding/control"/>
  </ds:schemaRefs>
</ds:datastoreItem>
</file>

<file path=customXml/itemProps227.xml><?xml version="1.0" encoding="utf-8"?>
<ds:datastoreItem xmlns:ds="http://schemas.openxmlformats.org/officeDocument/2006/customXml" ds:itemID="{538164D9-854E-40E8-870F-D52F9D6050C6}">
  <ds:schemaRefs>
    <ds:schemaRef ds:uri="http://schemas.microsoft.com/VisualStudio/2011/storyboarding/control"/>
  </ds:schemaRefs>
</ds:datastoreItem>
</file>

<file path=customXml/itemProps228.xml><?xml version="1.0" encoding="utf-8"?>
<ds:datastoreItem xmlns:ds="http://schemas.openxmlformats.org/officeDocument/2006/customXml" ds:itemID="{DD8107FD-E36D-48B9-ABC8-D324C27EDAFD}">
  <ds:schemaRefs>
    <ds:schemaRef ds:uri="http://schemas.microsoft.com/VisualStudio/2011/storyboarding/control"/>
  </ds:schemaRefs>
</ds:datastoreItem>
</file>

<file path=customXml/itemProps229.xml><?xml version="1.0" encoding="utf-8"?>
<ds:datastoreItem xmlns:ds="http://schemas.openxmlformats.org/officeDocument/2006/customXml" ds:itemID="{9727224D-5998-468B-9B17-C2AC0457A92D}">
  <ds:schemaRefs>
    <ds:schemaRef ds:uri="http://schemas.microsoft.com/VisualStudio/2011/storyboarding/control"/>
  </ds:schemaRefs>
</ds:datastoreItem>
</file>

<file path=customXml/itemProps23.xml><?xml version="1.0" encoding="utf-8"?>
<ds:datastoreItem xmlns:ds="http://schemas.openxmlformats.org/officeDocument/2006/customXml" ds:itemID="{2F68D3F0-E078-4B27-B6CB-65D54D885D7D}">
  <ds:schemaRefs>
    <ds:schemaRef ds:uri="http://schemas.microsoft.com/VisualStudio/2011/storyboarding/control"/>
  </ds:schemaRefs>
</ds:datastoreItem>
</file>

<file path=customXml/itemProps230.xml><?xml version="1.0" encoding="utf-8"?>
<ds:datastoreItem xmlns:ds="http://schemas.openxmlformats.org/officeDocument/2006/customXml" ds:itemID="{F5EB795D-D212-4EF1-B443-74240F01C03E}">
  <ds:schemaRefs>
    <ds:schemaRef ds:uri="http://schemas.microsoft.com/VisualStudio/2011/storyboarding/control"/>
  </ds:schemaRefs>
</ds:datastoreItem>
</file>

<file path=customXml/itemProps231.xml><?xml version="1.0" encoding="utf-8"?>
<ds:datastoreItem xmlns:ds="http://schemas.openxmlformats.org/officeDocument/2006/customXml" ds:itemID="{D97F1D05-0780-4166-8152-56E745A3065C}">
  <ds:schemaRefs>
    <ds:schemaRef ds:uri="http://schemas.microsoft.com/VisualStudio/2011/storyboarding/control"/>
  </ds:schemaRefs>
</ds:datastoreItem>
</file>

<file path=customXml/itemProps232.xml><?xml version="1.0" encoding="utf-8"?>
<ds:datastoreItem xmlns:ds="http://schemas.openxmlformats.org/officeDocument/2006/customXml" ds:itemID="{AFFEF7DE-3EA2-4287-BAF2-640F8A4474D9}">
  <ds:schemaRefs>
    <ds:schemaRef ds:uri="http://schemas.microsoft.com/VisualStudio/2011/storyboarding/control"/>
  </ds:schemaRefs>
</ds:datastoreItem>
</file>

<file path=customXml/itemProps233.xml><?xml version="1.0" encoding="utf-8"?>
<ds:datastoreItem xmlns:ds="http://schemas.openxmlformats.org/officeDocument/2006/customXml" ds:itemID="{C5F0098D-E412-4E43-AB9E-0777471897BB}">
  <ds:schemaRefs>
    <ds:schemaRef ds:uri="http://schemas.microsoft.com/VisualStudio/2011/storyboarding/control"/>
  </ds:schemaRefs>
</ds:datastoreItem>
</file>

<file path=customXml/itemProps234.xml><?xml version="1.0" encoding="utf-8"?>
<ds:datastoreItem xmlns:ds="http://schemas.openxmlformats.org/officeDocument/2006/customXml" ds:itemID="{CD87AB59-6259-4CA8-8E50-6BC87C7DFFFE}">
  <ds:schemaRefs>
    <ds:schemaRef ds:uri="http://schemas.microsoft.com/VisualStudio/2011/storyboarding/control"/>
  </ds:schemaRefs>
</ds:datastoreItem>
</file>

<file path=customXml/itemProps235.xml><?xml version="1.0" encoding="utf-8"?>
<ds:datastoreItem xmlns:ds="http://schemas.openxmlformats.org/officeDocument/2006/customXml" ds:itemID="{9B5CB463-4891-4978-B514-0CE5E7E49A54}">
  <ds:schemaRefs>
    <ds:schemaRef ds:uri="http://schemas.microsoft.com/VisualStudio/2011/storyboarding/control"/>
  </ds:schemaRefs>
</ds:datastoreItem>
</file>

<file path=customXml/itemProps236.xml><?xml version="1.0" encoding="utf-8"?>
<ds:datastoreItem xmlns:ds="http://schemas.openxmlformats.org/officeDocument/2006/customXml" ds:itemID="{F7695663-5DE4-4167-80DC-DC4C528F7C62}">
  <ds:schemaRefs>
    <ds:schemaRef ds:uri="http://schemas.microsoft.com/VisualStudio/2011/storyboarding/control"/>
  </ds:schemaRefs>
</ds:datastoreItem>
</file>

<file path=customXml/itemProps237.xml><?xml version="1.0" encoding="utf-8"?>
<ds:datastoreItem xmlns:ds="http://schemas.openxmlformats.org/officeDocument/2006/customXml" ds:itemID="{8CA08D61-4C87-4129-97D1-5DDFC5C63E7E}">
  <ds:schemaRefs>
    <ds:schemaRef ds:uri="http://schemas.microsoft.com/VisualStudio/2011/storyboarding/control"/>
  </ds:schemaRefs>
</ds:datastoreItem>
</file>

<file path=customXml/itemProps238.xml><?xml version="1.0" encoding="utf-8"?>
<ds:datastoreItem xmlns:ds="http://schemas.openxmlformats.org/officeDocument/2006/customXml" ds:itemID="{82B806DF-BF40-4C6E-9DF7-2E86A7658B0C}">
  <ds:schemaRefs>
    <ds:schemaRef ds:uri="http://schemas.microsoft.com/VisualStudio/2011/storyboarding/control"/>
  </ds:schemaRefs>
</ds:datastoreItem>
</file>

<file path=customXml/itemProps239.xml><?xml version="1.0" encoding="utf-8"?>
<ds:datastoreItem xmlns:ds="http://schemas.openxmlformats.org/officeDocument/2006/customXml" ds:itemID="{DFD9AC13-8765-474F-AEBB-698A8DE2BC47}">
  <ds:schemaRefs>
    <ds:schemaRef ds:uri="http://schemas.microsoft.com/VisualStudio/2011/storyboarding/control"/>
  </ds:schemaRefs>
</ds:datastoreItem>
</file>

<file path=customXml/itemProps24.xml><?xml version="1.0" encoding="utf-8"?>
<ds:datastoreItem xmlns:ds="http://schemas.openxmlformats.org/officeDocument/2006/customXml" ds:itemID="{A1D63F2F-2BEC-4EF8-A2EB-91133FCE3046}">
  <ds:schemaRefs>
    <ds:schemaRef ds:uri="http://schemas.microsoft.com/VisualStudio/2011/storyboarding/control"/>
  </ds:schemaRefs>
</ds:datastoreItem>
</file>

<file path=customXml/itemProps240.xml><?xml version="1.0" encoding="utf-8"?>
<ds:datastoreItem xmlns:ds="http://schemas.openxmlformats.org/officeDocument/2006/customXml" ds:itemID="{2CFF494B-99F1-432E-8FD5-4A040F0480F4}">
  <ds:schemaRefs>
    <ds:schemaRef ds:uri="http://schemas.microsoft.com/VisualStudio/2011/storyboarding/control"/>
  </ds:schemaRefs>
</ds:datastoreItem>
</file>

<file path=customXml/itemProps241.xml><?xml version="1.0" encoding="utf-8"?>
<ds:datastoreItem xmlns:ds="http://schemas.openxmlformats.org/officeDocument/2006/customXml" ds:itemID="{5DF5B871-6D96-4ED0-B1C0-72B0DAB7A490}">
  <ds:schemaRefs>
    <ds:schemaRef ds:uri="http://schemas.microsoft.com/VisualStudio/2011/storyboarding/control"/>
  </ds:schemaRefs>
</ds:datastoreItem>
</file>

<file path=customXml/itemProps242.xml><?xml version="1.0" encoding="utf-8"?>
<ds:datastoreItem xmlns:ds="http://schemas.openxmlformats.org/officeDocument/2006/customXml" ds:itemID="{41B78621-388B-426C-BA73-4E3BD5CC2EEC}">
  <ds:schemaRefs>
    <ds:schemaRef ds:uri="http://schemas.microsoft.com/office/2006/metadata/properties"/>
    <ds:schemaRef ds:uri="http://schemas.microsoft.com/office/infopath/2007/PartnerControls"/>
    <ds:schemaRef ds:uri="b4ebf394-daf6-497a-96c5-a2f8c10b38cf"/>
  </ds:schemaRefs>
</ds:datastoreItem>
</file>

<file path=customXml/itemProps243.xml><?xml version="1.0" encoding="utf-8"?>
<ds:datastoreItem xmlns:ds="http://schemas.openxmlformats.org/officeDocument/2006/customXml" ds:itemID="{85ACFEC1-9A18-4A1B-8174-88ED6D8388F2}">
  <ds:schemaRefs>
    <ds:schemaRef ds:uri="http://schemas.microsoft.com/VisualStudio/2011/storyboarding/control"/>
  </ds:schemaRefs>
</ds:datastoreItem>
</file>

<file path=customXml/itemProps244.xml><?xml version="1.0" encoding="utf-8"?>
<ds:datastoreItem xmlns:ds="http://schemas.openxmlformats.org/officeDocument/2006/customXml" ds:itemID="{263F8924-EFD1-4E36-87B6-000AA04791D0}">
  <ds:schemaRefs>
    <ds:schemaRef ds:uri="http://schemas.microsoft.com/VisualStudio/2011/storyboarding/control"/>
  </ds:schemaRefs>
</ds:datastoreItem>
</file>

<file path=customXml/itemProps245.xml><?xml version="1.0" encoding="utf-8"?>
<ds:datastoreItem xmlns:ds="http://schemas.openxmlformats.org/officeDocument/2006/customXml" ds:itemID="{1EE534EB-E904-419C-931C-14AAEC12E9FC}">
  <ds:schemaRefs>
    <ds:schemaRef ds:uri="http://schemas.microsoft.com/VisualStudio/2011/storyboarding/control"/>
  </ds:schemaRefs>
</ds:datastoreItem>
</file>

<file path=customXml/itemProps246.xml><?xml version="1.0" encoding="utf-8"?>
<ds:datastoreItem xmlns:ds="http://schemas.openxmlformats.org/officeDocument/2006/customXml" ds:itemID="{D24CCA02-015D-44C7-8549-81EF90118554}">
  <ds:schemaRefs>
    <ds:schemaRef ds:uri="http://schemas.microsoft.com/VisualStudio/2011/storyboarding/control"/>
  </ds:schemaRefs>
</ds:datastoreItem>
</file>

<file path=customXml/itemProps247.xml><?xml version="1.0" encoding="utf-8"?>
<ds:datastoreItem xmlns:ds="http://schemas.openxmlformats.org/officeDocument/2006/customXml" ds:itemID="{991A1E35-7B83-407F-958B-943740ED2EC7}">
  <ds:schemaRefs>
    <ds:schemaRef ds:uri="http://schemas.microsoft.com/VisualStudio/2011/storyboarding/control"/>
  </ds:schemaRefs>
</ds:datastoreItem>
</file>

<file path=customXml/itemProps248.xml><?xml version="1.0" encoding="utf-8"?>
<ds:datastoreItem xmlns:ds="http://schemas.openxmlformats.org/officeDocument/2006/customXml" ds:itemID="{FD30F070-324B-4FF4-B65D-71A87616C273}">
  <ds:schemaRefs>
    <ds:schemaRef ds:uri="http://schemas.microsoft.com/VisualStudio/2011/storyboarding/control"/>
  </ds:schemaRefs>
</ds:datastoreItem>
</file>

<file path=customXml/itemProps249.xml><?xml version="1.0" encoding="utf-8"?>
<ds:datastoreItem xmlns:ds="http://schemas.openxmlformats.org/officeDocument/2006/customXml" ds:itemID="{F8314941-2CF3-420A-A9EC-5A4957A7566C}">
  <ds:schemaRefs>
    <ds:schemaRef ds:uri="http://schemas.microsoft.com/VisualStudio/2011/storyboarding/control"/>
  </ds:schemaRefs>
</ds:datastoreItem>
</file>

<file path=customXml/itemProps25.xml><?xml version="1.0" encoding="utf-8"?>
<ds:datastoreItem xmlns:ds="http://schemas.openxmlformats.org/officeDocument/2006/customXml" ds:itemID="{201A4723-2A0D-4B1A-BC99-3BCEA0E05E21}">
  <ds:schemaRefs>
    <ds:schemaRef ds:uri="http://schemas.microsoft.com/VisualStudio/2011/storyboarding/control"/>
  </ds:schemaRefs>
</ds:datastoreItem>
</file>

<file path=customXml/itemProps250.xml><?xml version="1.0" encoding="utf-8"?>
<ds:datastoreItem xmlns:ds="http://schemas.openxmlformats.org/officeDocument/2006/customXml" ds:itemID="{37DF601E-C521-4464-B9A2-F52F257E858B}">
  <ds:schemaRefs>
    <ds:schemaRef ds:uri="http://schemas.microsoft.com/VisualStudio/2011/storyboarding/control"/>
  </ds:schemaRefs>
</ds:datastoreItem>
</file>

<file path=customXml/itemProps251.xml><?xml version="1.0" encoding="utf-8"?>
<ds:datastoreItem xmlns:ds="http://schemas.openxmlformats.org/officeDocument/2006/customXml" ds:itemID="{08927B36-A882-4895-8800-8900185AFC02}">
  <ds:schemaRefs>
    <ds:schemaRef ds:uri="http://schemas.microsoft.com/VisualStudio/2011/storyboarding/control"/>
  </ds:schemaRefs>
</ds:datastoreItem>
</file>

<file path=customXml/itemProps252.xml><?xml version="1.0" encoding="utf-8"?>
<ds:datastoreItem xmlns:ds="http://schemas.openxmlformats.org/officeDocument/2006/customXml" ds:itemID="{2E41CEBE-B12C-4354-8583-91DFE600DCD1}">
  <ds:schemaRefs>
    <ds:schemaRef ds:uri="http://schemas.microsoft.com/VisualStudio/2011/storyboarding/control"/>
  </ds:schemaRefs>
</ds:datastoreItem>
</file>

<file path=customXml/itemProps253.xml><?xml version="1.0" encoding="utf-8"?>
<ds:datastoreItem xmlns:ds="http://schemas.openxmlformats.org/officeDocument/2006/customXml" ds:itemID="{F67A6DE0-BC62-49F5-A69C-34160A7E3695}">
  <ds:schemaRefs>
    <ds:schemaRef ds:uri="http://schemas.microsoft.com/VisualStudio/2011/storyboarding/control"/>
  </ds:schemaRefs>
</ds:datastoreItem>
</file>

<file path=customXml/itemProps254.xml><?xml version="1.0" encoding="utf-8"?>
<ds:datastoreItem xmlns:ds="http://schemas.openxmlformats.org/officeDocument/2006/customXml" ds:itemID="{EBCE508C-0629-425B-9F63-1D7F5DA55B01}">
  <ds:schemaRefs>
    <ds:schemaRef ds:uri="http://schemas.microsoft.com/VisualStudio/2011/storyboarding/control/v1.0"/>
  </ds:schemaRefs>
</ds:datastoreItem>
</file>

<file path=customXml/itemProps255.xml><?xml version="1.0" encoding="utf-8"?>
<ds:datastoreItem xmlns:ds="http://schemas.openxmlformats.org/officeDocument/2006/customXml" ds:itemID="{3046E4D9-0450-4016-91A6-C09568496E70}">
  <ds:schemaRefs>
    <ds:schemaRef ds:uri="http://schemas.microsoft.com/VisualStudio/2011/storyboarding/control"/>
  </ds:schemaRefs>
</ds:datastoreItem>
</file>

<file path=customXml/itemProps256.xml><?xml version="1.0" encoding="utf-8"?>
<ds:datastoreItem xmlns:ds="http://schemas.openxmlformats.org/officeDocument/2006/customXml" ds:itemID="{10DDB7E2-C0AF-46B9-9BEB-767023CE6A99}">
  <ds:schemaRefs>
    <ds:schemaRef ds:uri="http://schemas.microsoft.com/VisualStudio/2011/storyboarding/control"/>
  </ds:schemaRefs>
</ds:datastoreItem>
</file>

<file path=customXml/itemProps257.xml><?xml version="1.0" encoding="utf-8"?>
<ds:datastoreItem xmlns:ds="http://schemas.openxmlformats.org/officeDocument/2006/customXml" ds:itemID="{846EA90C-AD71-4355-953C-3942C461CDCF}">
  <ds:schemaRefs>
    <ds:schemaRef ds:uri="http://schemas.microsoft.com/VisualStudio/2011/storyboarding/control"/>
  </ds:schemaRefs>
</ds:datastoreItem>
</file>

<file path=customXml/itemProps258.xml><?xml version="1.0" encoding="utf-8"?>
<ds:datastoreItem xmlns:ds="http://schemas.openxmlformats.org/officeDocument/2006/customXml" ds:itemID="{C6A7FA57-0758-4547-93DA-88F26D52AB5C}">
  <ds:schemaRefs>
    <ds:schemaRef ds:uri="http://schemas.microsoft.com/VisualStudio/2011/storyboarding/control"/>
  </ds:schemaRefs>
</ds:datastoreItem>
</file>

<file path=customXml/itemProps259.xml><?xml version="1.0" encoding="utf-8"?>
<ds:datastoreItem xmlns:ds="http://schemas.openxmlformats.org/officeDocument/2006/customXml" ds:itemID="{8C424B40-7BEE-4BEF-B6F6-0E4994D259ED}">
  <ds:schemaRefs>
    <ds:schemaRef ds:uri="http://schemas.microsoft.com/VisualStudio/2011/storyboarding/control"/>
  </ds:schemaRefs>
</ds:datastoreItem>
</file>

<file path=customXml/itemProps26.xml><?xml version="1.0" encoding="utf-8"?>
<ds:datastoreItem xmlns:ds="http://schemas.openxmlformats.org/officeDocument/2006/customXml" ds:itemID="{06A7D4B9-E330-4AEA-B158-3F5112D9475F}">
  <ds:schemaRefs>
    <ds:schemaRef ds:uri="http://schemas.microsoft.com/VisualStudio/2011/storyboarding/control"/>
  </ds:schemaRefs>
</ds:datastoreItem>
</file>

<file path=customXml/itemProps260.xml><?xml version="1.0" encoding="utf-8"?>
<ds:datastoreItem xmlns:ds="http://schemas.openxmlformats.org/officeDocument/2006/customXml" ds:itemID="{A33A5F6F-C31F-4E35-96C8-9EB58E6439CC}">
  <ds:schemaRefs>
    <ds:schemaRef ds:uri="http://schemas.microsoft.com/VisualStudio/2011/storyboarding/control"/>
  </ds:schemaRefs>
</ds:datastoreItem>
</file>

<file path=customXml/itemProps261.xml><?xml version="1.0" encoding="utf-8"?>
<ds:datastoreItem xmlns:ds="http://schemas.openxmlformats.org/officeDocument/2006/customXml" ds:itemID="{9196C1BF-7EFF-44BE-8F40-E6AA3901BE31}">
  <ds:schemaRefs>
    <ds:schemaRef ds:uri="http://schemas.microsoft.com/VisualStudio/2011/storyboarding/control"/>
  </ds:schemaRefs>
</ds:datastoreItem>
</file>

<file path=customXml/itemProps262.xml><?xml version="1.0" encoding="utf-8"?>
<ds:datastoreItem xmlns:ds="http://schemas.openxmlformats.org/officeDocument/2006/customXml" ds:itemID="{C55EB9F7-980F-40F0-B55F-E5D278F05552}">
  <ds:schemaRefs>
    <ds:schemaRef ds:uri="http://schemas.microsoft.com/VisualStudio/2011/storyboarding/control"/>
  </ds:schemaRefs>
</ds:datastoreItem>
</file>

<file path=customXml/itemProps263.xml><?xml version="1.0" encoding="utf-8"?>
<ds:datastoreItem xmlns:ds="http://schemas.openxmlformats.org/officeDocument/2006/customXml" ds:itemID="{173D9FCA-1FD1-4711-9003-EF3F478E0E06}">
  <ds:schemaRefs>
    <ds:schemaRef ds:uri="http://schemas.microsoft.com/VisualStudio/2011/storyboarding/control"/>
  </ds:schemaRefs>
</ds:datastoreItem>
</file>

<file path=customXml/itemProps264.xml><?xml version="1.0" encoding="utf-8"?>
<ds:datastoreItem xmlns:ds="http://schemas.openxmlformats.org/officeDocument/2006/customXml" ds:itemID="{6A92E652-EC10-4FBE-B29B-347CDF8EDF31}">
  <ds:schemaRefs>
    <ds:schemaRef ds:uri="http://schemas.microsoft.com/VisualStudio/2011/storyboarding/control"/>
  </ds:schemaRefs>
</ds:datastoreItem>
</file>

<file path=customXml/itemProps265.xml><?xml version="1.0" encoding="utf-8"?>
<ds:datastoreItem xmlns:ds="http://schemas.openxmlformats.org/officeDocument/2006/customXml" ds:itemID="{A9F28B60-D09F-4196-8139-F07D1D2AD2A3}">
  <ds:schemaRefs>
    <ds:schemaRef ds:uri="http://schemas.microsoft.com/VisualStudio/2011/storyboarding/control"/>
  </ds:schemaRefs>
</ds:datastoreItem>
</file>

<file path=customXml/itemProps266.xml><?xml version="1.0" encoding="utf-8"?>
<ds:datastoreItem xmlns:ds="http://schemas.openxmlformats.org/officeDocument/2006/customXml" ds:itemID="{AA54CD10-53E5-44CC-9DFE-02F2699E2BED}">
  <ds:schemaRefs>
    <ds:schemaRef ds:uri="http://schemas.microsoft.com/VisualStudio/2011/storyboarding/control"/>
  </ds:schemaRefs>
</ds:datastoreItem>
</file>

<file path=customXml/itemProps267.xml><?xml version="1.0" encoding="utf-8"?>
<ds:datastoreItem xmlns:ds="http://schemas.openxmlformats.org/officeDocument/2006/customXml" ds:itemID="{73EBB12A-2C36-48C8-A0B9-8566C1299258}">
  <ds:schemaRefs>
    <ds:schemaRef ds:uri="http://schemas.microsoft.com/VisualStudio/2011/storyboarding/control"/>
  </ds:schemaRefs>
</ds:datastoreItem>
</file>

<file path=customXml/itemProps268.xml><?xml version="1.0" encoding="utf-8"?>
<ds:datastoreItem xmlns:ds="http://schemas.openxmlformats.org/officeDocument/2006/customXml" ds:itemID="{A76A31D5-D831-4905-B2E7-D9E3DDB20CB3}">
  <ds:schemaRefs>
    <ds:schemaRef ds:uri="http://schemas.microsoft.com/VisualStudio/2011/storyboarding/control"/>
  </ds:schemaRefs>
</ds:datastoreItem>
</file>

<file path=customXml/itemProps269.xml><?xml version="1.0" encoding="utf-8"?>
<ds:datastoreItem xmlns:ds="http://schemas.openxmlformats.org/officeDocument/2006/customXml" ds:itemID="{D14D95FF-95C4-43BA-8EFC-06DFB0EFC89F}">
  <ds:schemaRefs>
    <ds:schemaRef ds:uri="http://schemas.microsoft.com/VisualStudio/2011/storyboarding/control"/>
  </ds:schemaRefs>
</ds:datastoreItem>
</file>

<file path=customXml/itemProps27.xml><?xml version="1.0" encoding="utf-8"?>
<ds:datastoreItem xmlns:ds="http://schemas.openxmlformats.org/officeDocument/2006/customXml" ds:itemID="{03FEA966-58F4-4C62-82FF-A8B3E97E1FF0}">
  <ds:schemaRefs>
    <ds:schemaRef ds:uri="http://schemas.microsoft.com/VisualStudio/2011/storyboarding/control"/>
  </ds:schemaRefs>
</ds:datastoreItem>
</file>

<file path=customXml/itemProps270.xml><?xml version="1.0" encoding="utf-8"?>
<ds:datastoreItem xmlns:ds="http://schemas.openxmlformats.org/officeDocument/2006/customXml" ds:itemID="{67D41A7E-C703-4926-B0F4-83FAED0019EA}">
  <ds:schemaRefs>
    <ds:schemaRef ds:uri="http://schemas.microsoft.com/VisualStudio/2011/storyboarding/control"/>
  </ds:schemaRefs>
</ds:datastoreItem>
</file>

<file path=customXml/itemProps271.xml><?xml version="1.0" encoding="utf-8"?>
<ds:datastoreItem xmlns:ds="http://schemas.openxmlformats.org/officeDocument/2006/customXml" ds:itemID="{D2A73C11-B419-42E1-B619-818CCCAF92A9}">
  <ds:schemaRefs>
    <ds:schemaRef ds:uri="http://schemas.microsoft.com/VisualStudio/2011/storyboarding/control"/>
  </ds:schemaRefs>
</ds:datastoreItem>
</file>

<file path=customXml/itemProps272.xml><?xml version="1.0" encoding="utf-8"?>
<ds:datastoreItem xmlns:ds="http://schemas.openxmlformats.org/officeDocument/2006/customXml" ds:itemID="{35933007-3E41-4D0E-A81D-4463F73ADCC7}">
  <ds:schemaRefs>
    <ds:schemaRef ds:uri="http://schemas.microsoft.com/VisualStudio/2011/storyboarding/control"/>
  </ds:schemaRefs>
</ds:datastoreItem>
</file>

<file path=customXml/itemProps273.xml><?xml version="1.0" encoding="utf-8"?>
<ds:datastoreItem xmlns:ds="http://schemas.openxmlformats.org/officeDocument/2006/customXml" ds:itemID="{1DD33DB6-75E7-4E5A-98DF-19F85B56872E}">
  <ds:schemaRefs>
    <ds:schemaRef ds:uri="http://schemas.microsoft.com/VisualStudio/2011/storyboarding/control"/>
  </ds:schemaRefs>
</ds:datastoreItem>
</file>

<file path=customXml/itemProps274.xml><?xml version="1.0" encoding="utf-8"?>
<ds:datastoreItem xmlns:ds="http://schemas.openxmlformats.org/officeDocument/2006/customXml" ds:itemID="{010BF402-4CD7-463E-BDD3-E364227B1B6C}">
  <ds:schemaRefs>
    <ds:schemaRef ds:uri="http://schemas.microsoft.com/VisualStudio/2011/storyboarding/control"/>
  </ds:schemaRefs>
</ds:datastoreItem>
</file>

<file path=customXml/itemProps275.xml><?xml version="1.0" encoding="utf-8"?>
<ds:datastoreItem xmlns:ds="http://schemas.openxmlformats.org/officeDocument/2006/customXml" ds:itemID="{5250E1BB-3B8A-4710-BFCF-48ED7DF1CBC2}">
  <ds:schemaRefs>
    <ds:schemaRef ds:uri="http://schemas.microsoft.com/VisualStudio/2011/storyboarding/control"/>
  </ds:schemaRefs>
</ds:datastoreItem>
</file>

<file path=customXml/itemProps276.xml><?xml version="1.0" encoding="utf-8"?>
<ds:datastoreItem xmlns:ds="http://schemas.openxmlformats.org/officeDocument/2006/customXml" ds:itemID="{67C5B295-6193-4976-8A40-F6778B76D298}">
  <ds:schemaRefs>
    <ds:schemaRef ds:uri="http://schemas.microsoft.com/VisualStudio/2011/storyboarding/control"/>
  </ds:schemaRefs>
</ds:datastoreItem>
</file>

<file path=customXml/itemProps277.xml><?xml version="1.0" encoding="utf-8"?>
<ds:datastoreItem xmlns:ds="http://schemas.openxmlformats.org/officeDocument/2006/customXml" ds:itemID="{ECD0C143-C208-4E71-A41F-1B0A2C1CC972}">
  <ds:schemaRefs>
    <ds:schemaRef ds:uri="http://schemas.microsoft.com/VisualStudio/2011/storyboarding/control/v1.0"/>
  </ds:schemaRefs>
</ds:datastoreItem>
</file>

<file path=customXml/itemProps278.xml><?xml version="1.0" encoding="utf-8"?>
<ds:datastoreItem xmlns:ds="http://schemas.openxmlformats.org/officeDocument/2006/customXml" ds:itemID="{99CACC50-C610-479A-BE8B-A05BAEDB8890}">
  <ds:schemaRefs>
    <ds:schemaRef ds:uri="http://schemas.microsoft.com/VisualStudio/2011/storyboarding/control"/>
  </ds:schemaRefs>
</ds:datastoreItem>
</file>

<file path=customXml/itemProps279.xml><?xml version="1.0" encoding="utf-8"?>
<ds:datastoreItem xmlns:ds="http://schemas.openxmlformats.org/officeDocument/2006/customXml" ds:itemID="{914C4139-37EA-4643-BFB3-705A35DD6F73}">
  <ds:schemaRefs>
    <ds:schemaRef ds:uri="http://schemas.microsoft.com/VisualStudio/2011/storyboarding/control"/>
  </ds:schemaRefs>
</ds:datastoreItem>
</file>

<file path=customXml/itemProps28.xml><?xml version="1.0" encoding="utf-8"?>
<ds:datastoreItem xmlns:ds="http://schemas.openxmlformats.org/officeDocument/2006/customXml" ds:itemID="{5207F656-D658-4D75-83F0-81C1009367B0}">
  <ds:schemaRefs>
    <ds:schemaRef ds:uri="http://schemas.microsoft.com/VisualStudio/2011/storyboarding/control"/>
  </ds:schemaRefs>
</ds:datastoreItem>
</file>

<file path=customXml/itemProps280.xml><?xml version="1.0" encoding="utf-8"?>
<ds:datastoreItem xmlns:ds="http://schemas.openxmlformats.org/officeDocument/2006/customXml" ds:itemID="{2BC42EB8-1BBE-4B07-A56D-C0D785A0A469}">
  <ds:schemaRefs>
    <ds:schemaRef ds:uri="http://schemas.microsoft.com/VisualStudio/2011/storyboarding/control"/>
  </ds:schemaRefs>
</ds:datastoreItem>
</file>

<file path=customXml/itemProps281.xml><?xml version="1.0" encoding="utf-8"?>
<ds:datastoreItem xmlns:ds="http://schemas.openxmlformats.org/officeDocument/2006/customXml" ds:itemID="{8DED6266-9D9B-4F74-B9E5-1074DC2F01D8}">
  <ds:schemaRefs>
    <ds:schemaRef ds:uri="http://schemas.microsoft.com/VisualStudio/2011/storyboarding/control"/>
  </ds:schemaRefs>
</ds:datastoreItem>
</file>

<file path=customXml/itemProps282.xml><?xml version="1.0" encoding="utf-8"?>
<ds:datastoreItem xmlns:ds="http://schemas.openxmlformats.org/officeDocument/2006/customXml" ds:itemID="{B934153B-B222-4AE9-B675-2014E7A04AF2}">
  <ds:schemaRefs>
    <ds:schemaRef ds:uri="http://schemas.microsoft.com/VisualStudio/2011/storyboarding/control"/>
  </ds:schemaRefs>
</ds:datastoreItem>
</file>

<file path=customXml/itemProps283.xml><?xml version="1.0" encoding="utf-8"?>
<ds:datastoreItem xmlns:ds="http://schemas.openxmlformats.org/officeDocument/2006/customXml" ds:itemID="{63714D5A-4A99-4D47-8C4F-43CB50B2D6F3}">
  <ds:schemaRefs>
    <ds:schemaRef ds:uri="http://schemas.microsoft.com/VisualStudio/2011/storyboarding/control"/>
  </ds:schemaRefs>
</ds:datastoreItem>
</file>

<file path=customXml/itemProps284.xml><?xml version="1.0" encoding="utf-8"?>
<ds:datastoreItem xmlns:ds="http://schemas.openxmlformats.org/officeDocument/2006/customXml" ds:itemID="{9F94D5F7-64CB-4D97-87B7-3AD036772506}">
  <ds:schemaRefs>
    <ds:schemaRef ds:uri="http://schemas.microsoft.com/VisualStudio/2011/storyboarding/control"/>
  </ds:schemaRefs>
</ds:datastoreItem>
</file>

<file path=customXml/itemProps285.xml><?xml version="1.0" encoding="utf-8"?>
<ds:datastoreItem xmlns:ds="http://schemas.openxmlformats.org/officeDocument/2006/customXml" ds:itemID="{666BEC09-ADED-4D2D-BE79-4C4E44D0C5AC}">
  <ds:schemaRefs>
    <ds:schemaRef ds:uri="http://schemas.microsoft.com/VisualStudio/2011/storyboarding/control"/>
  </ds:schemaRefs>
</ds:datastoreItem>
</file>

<file path=customXml/itemProps286.xml><?xml version="1.0" encoding="utf-8"?>
<ds:datastoreItem xmlns:ds="http://schemas.openxmlformats.org/officeDocument/2006/customXml" ds:itemID="{8CC8282A-1AC9-490D-9FDC-B7156DE47A6F}">
  <ds:schemaRefs>
    <ds:schemaRef ds:uri="http://schemas.microsoft.com/VisualStudio/2011/storyboarding/control"/>
  </ds:schemaRefs>
</ds:datastoreItem>
</file>

<file path=customXml/itemProps287.xml><?xml version="1.0" encoding="utf-8"?>
<ds:datastoreItem xmlns:ds="http://schemas.openxmlformats.org/officeDocument/2006/customXml" ds:itemID="{B3436AC9-F3DB-4BBD-BBBA-7DF3C7FC36E1}">
  <ds:schemaRefs>
    <ds:schemaRef ds:uri="http://schemas.microsoft.com/VisualStudio/2011/storyboarding/control"/>
  </ds:schemaRefs>
</ds:datastoreItem>
</file>

<file path=customXml/itemProps288.xml><?xml version="1.0" encoding="utf-8"?>
<ds:datastoreItem xmlns:ds="http://schemas.openxmlformats.org/officeDocument/2006/customXml" ds:itemID="{26E60DA6-B036-4C4D-A0C5-84FC62C0B81E}">
  <ds:schemaRefs>
    <ds:schemaRef ds:uri="http://schemas.microsoft.com/VisualStudio/2011/storyboarding/control"/>
  </ds:schemaRefs>
</ds:datastoreItem>
</file>

<file path=customXml/itemProps289.xml><?xml version="1.0" encoding="utf-8"?>
<ds:datastoreItem xmlns:ds="http://schemas.openxmlformats.org/officeDocument/2006/customXml" ds:itemID="{5C15B058-0015-4BB1-9EC9-17AA72374360}">
  <ds:schemaRefs>
    <ds:schemaRef ds:uri="http://schemas.microsoft.com/VisualStudio/2011/storyboarding/control"/>
  </ds:schemaRefs>
</ds:datastoreItem>
</file>

<file path=customXml/itemProps29.xml><?xml version="1.0" encoding="utf-8"?>
<ds:datastoreItem xmlns:ds="http://schemas.openxmlformats.org/officeDocument/2006/customXml" ds:itemID="{4BC5A382-A3DE-46A8-BCA1-C2F04F24153B}">
  <ds:schemaRefs>
    <ds:schemaRef ds:uri="http://schemas.microsoft.com/VisualStudio/2011/storyboarding/control"/>
  </ds:schemaRefs>
</ds:datastoreItem>
</file>

<file path=customXml/itemProps290.xml><?xml version="1.0" encoding="utf-8"?>
<ds:datastoreItem xmlns:ds="http://schemas.openxmlformats.org/officeDocument/2006/customXml" ds:itemID="{86797835-1ED1-44D2-ABE1-5EE87FA5BA06}">
  <ds:schemaRefs>
    <ds:schemaRef ds:uri="http://schemas.microsoft.com/VisualStudio/2011/storyboarding/control"/>
  </ds:schemaRefs>
</ds:datastoreItem>
</file>

<file path=customXml/itemProps291.xml><?xml version="1.0" encoding="utf-8"?>
<ds:datastoreItem xmlns:ds="http://schemas.openxmlformats.org/officeDocument/2006/customXml" ds:itemID="{411832B7-574A-41AA-84CB-D330D15E070D}">
  <ds:schemaRefs>
    <ds:schemaRef ds:uri="http://schemas.microsoft.com/VisualStudio/2011/storyboarding/control"/>
  </ds:schemaRefs>
</ds:datastoreItem>
</file>

<file path=customXml/itemProps292.xml><?xml version="1.0" encoding="utf-8"?>
<ds:datastoreItem xmlns:ds="http://schemas.openxmlformats.org/officeDocument/2006/customXml" ds:itemID="{0E9AA965-22FA-4AE9-A5DD-BD7661441302}">
  <ds:schemaRefs>
    <ds:schemaRef ds:uri="http://schemas.microsoft.com/VisualStudio/2011/storyboarding/control"/>
  </ds:schemaRefs>
</ds:datastoreItem>
</file>

<file path=customXml/itemProps293.xml><?xml version="1.0" encoding="utf-8"?>
<ds:datastoreItem xmlns:ds="http://schemas.openxmlformats.org/officeDocument/2006/customXml" ds:itemID="{02E01B72-52D2-453B-A144-2C4BEECD172D}">
  <ds:schemaRefs>
    <ds:schemaRef ds:uri="http://schemas.microsoft.com/VisualStudio/2011/storyboarding/control"/>
  </ds:schemaRefs>
</ds:datastoreItem>
</file>

<file path=customXml/itemProps294.xml><?xml version="1.0" encoding="utf-8"?>
<ds:datastoreItem xmlns:ds="http://schemas.openxmlformats.org/officeDocument/2006/customXml" ds:itemID="{607EEB89-61CB-4018-BB3C-8CE7F2EDBEF8}">
  <ds:schemaRefs>
    <ds:schemaRef ds:uri="http://schemas.microsoft.com/VisualStudio/2011/storyboarding/control"/>
  </ds:schemaRefs>
</ds:datastoreItem>
</file>

<file path=customXml/itemProps295.xml><?xml version="1.0" encoding="utf-8"?>
<ds:datastoreItem xmlns:ds="http://schemas.openxmlformats.org/officeDocument/2006/customXml" ds:itemID="{8AC6DC02-3492-452E-A433-C3A410307532}">
  <ds:schemaRefs>
    <ds:schemaRef ds:uri="http://schemas.microsoft.com/VisualStudio/2011/storyboarding/control"/>
  </ds:schemaRefs>
</ds:datastoreItem>
</file>

<file path=customXml/itemProps296.xml><?xml version="1.0" encoding="utf-8"?>
<ds:datastoreItem xmlns:ds="http://schemas.openxmlformats.org/officeDocument/2006/customXml" ds:itemID="{9357D7DE-18FB-4067-8520-91C424128FEC}">
  <ds:schemaRefs>
    <ds:schemaRef ds:uri="http://schemas.microsoft.com/VisualStudio/2011/storyboarding/control"/>
  </ds:schemaRefs>
</ds:datastoreItem>
</file>

<file path=customXml/itemProps297.xml><?xml version="1.0" encoding="utf-8"?>
<ds:datastoreItem xmlns:ds="http://schemas.openxmlformats.org/officeDocument/2006/customXml" ds:itemID="{64CECBF0-3897-4AEB-B9FF-0C782B7870D5}">
  <ds:schemaRefs>
    <ds:schemaRef ds:uri="http://schemas.microsoft.com/VisualStudio/2011/storyboarding/control"/>
  </ds:schemaRefs>
</ds:datastoreItem>
</file>

<file path=customXml/itemProps298.xml><?xml version="1.0" encoding="utf-8"?>
<ds:datastoreItem xmlns:ds="http://schemas.openxmlformats.org/officeDocument/2006/customXml" ds:itemID="{5632742E-2C0F-4DE6-98A1-64831D6EB1C3}">
  <ds:schemaRefs>
    <ds:schemaRef ds:uri="http://schemas.microsoft.com/VisualStudio/2011/storyboarding/control"/>
  </ds:schemaRefs>
</ds:datastoreItem>
</file>

<file path=customXml/itemProps299.xml><?xml version="1.0" encoding="utf-8"?>
<ds:datastoreItem xmlns:ds="http://schemas.openxmlformats.org/officeDocument/2006/customXml" ds:itemID="{DB4F7B5C-BEE6-46A2-AD8E-A9790EA340B4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166F93BA-90F5-416C-9951-7E0A70D84871}">
  <ds:schemaRefs>
    <ds:schemaRef ds:uri="http://schemas.microsoft.com/VisualStudio/2011/storyboarding/control"/>
  </ds:schemaRefs>
</ds:datastoreItem>
</file>

<file path=customXml/itemProps30.xml><?xml version="1.0" encoding="utf-8"?>
<ds:datastoreItem xmlns:ds="http://schemas.openxmlformats.org/officeDocument/2006/customXml" ds:itemID="{36F49DF9-9637-40E9-9CEC-DAB7FF66FC6B}">
  <ds:schemaRefs>
    <ds:schemaRef ds:uri="http://schemas.microsoft.com/VisualStudio/2011/storyboarding/control"/>
  </ds:schemaRefs>
</ds:datastoreItem>
</file>

<file path=customXml/itemProps300.xml><?xml version="1.0" encoding="utf-8"?>
<ds:datastoreItem xmlns:ds="http://schemas.openxmlformats.org/officeDocument/2006/customXml" ds:itemID="{82119E2A-3E37-4918-8CD6-0FD14A1671AC}">
  <ds:schemaRefs>
    <ds:schemaRef ds:uri="http://schemas.microsoft.com/VisualStudio/2011/storyboarding/control"/>
  </ds:schemaRefs>
</ds:datastoreItem>
</file>

<file path=customXml/itemProps301.xml><?xml version="1.0" encoding="utf-8"?>
<ds:datastoreItem xmlns:ds="http://schemas.openxmlformats.org/officeDocument/2006/customXml" ds:itemID="{DA97DF3A-C4E1-4F3F-A12D-CAB3E29C23D1}">
  <ds:schemaRefs>
    <ds:schemaRef ds:uri="http://schemas.microsoft.com/VisualStudio/2011/storyboarding/control"/>
  </ds:schemaRefs>
</ds:datastoreItem>
</file>

<file path=customXml/itemProps302.xml><?xml version="1.0" encoding="utf-8"?>
<ds:datastoreItem xmlns:ds="http://schemas.openxmlformats.org/officeDocument/2006/customXml" ds:itemID="{D9DBF85E-2FE8-4719-B433-F3FBF4AEA11E}">
  <ds:schemaRefs>
    <ds:schemaRef ds:uri="http://schemas.microsoft.com/VisualStudio/2011/storyboarding/control"/>
  </ds:schemaRefs>
</ds:datastoreItem>
</file>

<file path=customXml/itemProps303.xml><?xml version="1.0" encoding="utf-8"?>
<ds:datastoreItem xmlns:ds="http://schemas.openxmlformats.org/officeDocument/2006/customXml" ds:itemID="{65F3F6EC-815D-44FB-B3E1-8F26C6B0C498}">
  <ds:schemaRefs>
    <ds:schemaRef ds:uri="http://schemas.microsoft.com/VisualStudio/2011/storyboarding/control"/>
  </ds:schemaRefs>
</ds:datastoreItem>
</file>

<file path=customXml/itemProps304.xml><?xml version="1.0" encoding="utf-8"?>
<ds:datastoreItem xmlns:ds="http://schemas.openxmlformats.org/officeDocument/2006/customXml" ds:itemID="{AEF6B24C-14E4-4048-8518-B48882514774}">
  <ds:schemaRefs>
    <ds:schemaRef ds:uri="http://schemas.microsoft.com/VisualStudio/2011/storyboarding/control"/>
  </ds:schemaRefs>
</ds:datastoreItem>
</file>

<file path=customXml/itemProps305.xml><?xml version="1.0" encoding="utf-8"?>
<ds:datastoreItem xmlns:ds="http://schemas.openxmlformats.org/officeDocument/2006/customXml" ds:itemID="{B3A3A4C7-8001-43B7-BC80-0708C5047D14}">
  <ds:schemaRefs>
    <ds:schemaRef ds:uri="http://schemas.microsoft.com/VisualStudio/2011/storyboarding/control"/>
  </ds:schemaRefs>
</ds:datastoreItem>
</file>

<file path=customXml/itemProps306.xml><?xml version="1.0" encoding="utf-8"?>
<ds:datastoreItem xmlns:ds="http://schemas.openxmlformats.org/officeDocument/2006/customXml" ds:itemID="{97E771D6-09D7-4B47-B2FD-0D6C511295D5}">
  <ds:schemaRefs>
    <ds:schemaRef ds:uri="http://schemas.microsoft.com/VisualStudio/2011/storyboarding/control"/>
  </ds:schemaRefs>
</ds:datastoreItem>
</file>

<file path=customXml/itemProps307.xml><?xml version="1.0" encoding="utf-8"?>
<ds:datastoreItem xmlns:ds="http://schemas.openxmlformats.org/officeDocument/2006/customXml" ds:itemID="{9A855AC5-13AB-4A57-97F0-B525B36F6087}">
  <ds:schemaRefs>
    <ds:schemaRef ds:uri="http://schemas.microsoft.com/VisualStudio/2011/storyboarding/control"/>
  </ds:schemaRefs>
</ds:datastoreItem>
</file>

<file path=customXml/itemProps308.xml><?xml version="1.0" encoding="utf-8"?>
<ds:datastoreItem xmlns:ds="http://schemas.openxmlformats.org/officeDocument/2006/customXml" ds:itemID="{9362474C-957D-43DE-A22B-4FA852838726}">
  <ds:schemaRefs>
    <ds:schemaRef ds:uri="http://schemas.microsoft.com/VisualStudio/2011/storyboarding/control"/>
  </ds:schemaRefs>
</ds:datastoreItem>
</file>

<file path=customXml/itemProps309.xml><?xml version="1.0" encoding="utf-8"?>
<ds:datastoreItem xmlns:ds="http://schemas.openxmlformats.org/officeDocument/2006/customXml" ds:itemID="{2FA3F1C5-E57D-471A-AE5D-459719260F95}">
  <ds:schemaRefs>
    <ds:schemaRef ds:uri="http://schemas.microsoft.com/VisualStudio/2011/storyboarding/control/v1.0"/>
  </ds:schemaRefs>
</ds:datastoreItem>
</file>

<file path=customXml/itemProps31.xml><?xml version="1.0" encoding="utf-8"?>
<ds:datastoreItem xmlns:ds="http://schemas.openxmlformats.org/officeDocument/2006/customXml" ds:itemID="{AE058C53-BE3D-49A5-95F9-2AE0E3994DBA}">
  <ds:schemaRefs>
    <ds:schemaRef ds:uri="http://schemas.microsoft.com/VisualStudio/2011/storyboarding/control"/>
  </ds:schemaRefs>
</ds:datastoreItem>
</file>

<file path=customXml/itemProps310.xml><?xml version="1.0" encoding="utf-8"?>
<ds:datastoreItem xmlns:ds="http://schemas.openxmlformats.org/officeDocument/2006/customXml" ds:itemID="{F5EE3DF6-8B46-4B54-8550-0927635F16B7}">
  <ds:schemaRefs>
    <ds:schemaRef ds:uri="http://schemas.microsoft.com/VisualStudio/2011/storyboarding/control"/>
  </ds:schemaRefs>
</ds:datastoreItem>
</file>

<file path=customXml/itemProps311.xml><?xml version="1.0" encoding="utf-8"?>
<ds:datastoreItem xmlns:ds="http://schemas.openxmlformats.org/officeDocument/2006/customXml" ds:itemID="{7C89A216-417F-4CE7-977E-2F45A25C5652}">
  <ds:schemaRefs>
    <ds:schemaRef ds:uri="http://schemas.microsoft.com/VisualStudio/2011/storyboarding/control"/>
  </ds:schemaRefs>
</ds:datastoreItem>
</file>

<file path=customXml/itemProps312.xml><?xml version="1.0" encoding="utf-8"?>
<ds:datastoreItem xmlns:ds="http://schemas.openxmlformats.org/officeDocument/2006/customXml" ds:itemID="{B61CF1FB-E9EC-4A74-8D16-A845B2ED964F}">
  <ds:schemaRefs>
    <ds:schemaRef ds:uri="http://schemas.microsoft.com/VisualStudio/2011/storyboarding/control"/>
  </ds:schemaRefs>
</ds:datastoreItem>
</file>

<file path=customXml/itemProps313.xml><?xml version="1.0" encoding="utf-8"?>
<ds:datastoreItem xmlns:ds="http://schemas.openxmlformats.org/officeDocument/2006/customXml" ds:itemID="{53108BED-CE34-410C-8610-B1F3B369B06F}">
  <ds:schemaRefs>
    <ds:schemaRef ds:uri="http://schemas.microsoft.com/VisualStudio/2011/storyboarding/control"/>
  </ds:schemaRefs>
</ds:datastoreItem>
</file>

<file path=customXml/itemProps314.xml><?xml version="1.0" encoding="utf-8"?>
<ds:datastoreItem xmlns:ds="http://schemas.openxmlformats.org/officeDocument/2006/customXml" ds:itemID="{CB29C7E5-4E9F-422A-9ADE-8A7F586F80F4}">
  <ds:schemaRefs>
    <ds:schemaRef ds:uri="http://schemas.microsoft.com/VisualStudio/2011/storyboarding/control"/>
  </ds:schemaRefs>
</ds:datastoreItem>
</file>

<file path=customXml/itemProps315.xml><?xml version="1.0" encoding="utf-8"?>
<ds:datastoreItem xmlns:ds="http://schemas.openxmlformats.org/officeDocument/2006/customXml" ds:itemID="{7AF10C37-BFB9-4517-B6ED-346E77BDCCCE}">
  <ds:schemaRefs>
    <ds:schemaRef ds:uri="http://schemas.microsoft.com/VisualStudio/2011/storyboarding/control"/>
  </ds:schemaRefs>
</ds:datastoreItem>
</file>

<file path=customXml/itemProps316.xml><?xml version="1.0" encoding="utf-8"?>
<ds:datastoreItem xmlns:ds="http://schemas.openxmlformats.org/officeDocument/2006/customXml" ds:itemID="{0CF0D4C5-6341-462A-B58C-F8A9AE636966}">
  <ds:schemaRefs>
    <ds:schemaRef ds:uri="http://schemas.microsoft.com/VisualStudio/2011/storyboarding/control"/>
  </ds:schemaRefs>
</ds:datastoreItem>
</file>

<file path=customXml/itemProps317.xml><?xml version="1.0" encoding="utf-8"?>
<ds:datastoreItem xmlns:ds="http://schemas.openxmlformats.org/officeDocument/2006/customXml" ds:itemID="{E915F8E2-17EE-43A8-AB3C-F90EEE89539C}">
  <ds:schemaRefs>
    <ds:schemaRef ds:uri="http://schemas.microsoft.com/VisualStudio/2011/storyboarding/control"/>
  </ds:schemaRefs>
</ds:datastoreItem>
</file>

<file path=customXml/itemProps318.xml><?xml version="1.0" encoding="utf-8"?>
<ds:datastoreItem xmlns:ds="http://schemas.openxmlformats.org/officeDocument/2006/customXml" ds:itemID="{A29B83CE-5F8F-4BA8-89AB-606F1F539A30}">
  <ds:schemaRefs>
    <ds:schemaRef ds:uri="http://schemas.microsoft.com/VisualStudio/2011/storyboarding/control"/>
  </ds:schemaRefs>
</ds:datastoreItem>
</file>

<file path=customXml/itemProps319.xml><?xml version="1.0" encoding="utf-8"?>
<ds:datastoreItem xmlns:ds="http://schemas.openxmlformats.org/officeDocument/2006/customXml" ds:itemID="{AF676738-27D0-42DD-A9AB-F42D75D75EE8}">
  <ds:schemaRefs>
    <ds:schemaRef ds:uri="http://schemas.microsoft.com/VisualStudio/2011/storyboarding/control"/>
  </ds:schemaRefs>
</ds:datastoreItem>
</file>

<file path=customXml/itemProps32.xml><?xml version="1.0" encoding="utf-8"?>
<ds:datastoreItem xmlns:ds="http://schemas.openxmlformats.org/officeDocument/2006/customXml" ds:itemID="{B17CBBAB-AF23-4CF5-AF81-1F28451DA8B5}">
  <ds:schemaRefs>
    <ds:schemaRef ds:uri="http://schemas.microsoft.com/VisualStudio/2011/storyboarding/control"/>
  </ds:schemaRefs>
</ds:datastoreItem>
</file>

<file path=customXml/itemProps320.xml><?xml version="1.0" encoding="utf-8"?>
<ds:datastoreItem xmlns:ds="http://schemas.openxmlformats.org/officeDocument/2006/customXml" ds:itemID="{88F5C986-B95A-468D-96EC-D6FBB5839123}">
  <ds:schemaRefs>
    <ds:schemaRef ds:uri="http://schemas.microsoft.com/VisualStudio/2011/storyboarding/control"/>
  </ds:schemaRefs>
</ds:datastoreItem>
</file>

<file path=customXml/itemProps321.xml><?xml version="1.0" encoding="utf-8"?>
<ds:datastoreItem xmlns:ds="http://schemas.openxmlformats.org/officeDocument/2006/customXml" ds:itemID="{1F52B4FA-AC2F-4825-812B-DEFD4CBD3FAF}">
  <ds:schemaRefs>
    <ds:schemaRef ds:uri="http://schemas.microsoft.com/VisualStudio/2011/storyboarding/control"/>
  </ds:schemaRefs>
</ds:datastoreItem>
</file>

<file path=customXml/itemProps322.xml><?xml version="1.0" encoding="utf-8"?>
<ds:datastoreItem xmlns:ds="http://schemas.openxmlformats.org/officeDocument/2006/customXml" ds:itemID="{1B18E60A-A409-4DFD-969F-065C1683FE2D}">
  <ds:schemaRefs>
    <ds:schemaRef ds:uri="http://schemas.microsoft.com/VisualStudio/2011/storyboarding/control"/>
  </ds:schemaRefs>
</ds:datastoreItem>
</file>

<file path=customXml/itemProps323.xml><?xml version="1.0" encoding="utf-8"?>
<ds:datastoreItem xmlns:ds="http://schemas.openxmlformats.org/officeDocument/2006/customXml" ds:itemID="{381233CF-77FB-4222-97C2-2DCA54FD45A6}">
  <ds:schemaRefs>
    <ds:schemaRef ds:uri="http://schemas.microsoft.com/VisualStudio/2011/storyboarding/control"/>
  </ds:schemaRefs>
</ds:datastoreItem>
</file>

<file path=customXml/itemProps324.xml><?xml version="1.0" encoding="utf-8"?>
<ds:datastoreItem xmlns:ds="http://schemas.openxmlformats.org/officeDocument/2006/customXml" ds:itemID="{0F9BE07A-3DF1-40D0-90DC-51BA87CF0CF0}">
  <ds:schemaRefs>
    <ds:schemaRef ds:uri="http://schemas.microsoft.com/VisualStudio/2011/storyboarding/control"/>
  </ds:schemaRefs>
</ds:datastoreItem>
</file>

<file path=customXml/itemProps325.xml><?xml version="1.0" encoding="utf-8"?>
<ds:datastoreItem xmlns:ds="http://schemas.openxmlformats.org/officeDocument/2006/customXml" ds:itemID="{AE5A4029-34BE-4785-9455-FFDAB7EE7C4A}">
  <ds:schemaRefs>
    <ds:schemaRef ds:uri="http://schemas.microsoft.com/VisualStudio/2011/storyboarding/control"/>
  </ds:schemaRefs>
</ds:datastoreItem>
</file>

<file path=customXml/itemProps326.xml><?xml version="1.0" encoding="utf-8"?>
<ds:datastoreItem xmlns:ds="http://schemas.openxmlformats.org/officeDocument/2006/customXml" ds:itemID="{C68E6CDF-DE52-4C97-8B3A-BD1C073DF4B0}">
  <ds:schemaRefs>
    <ds:schemaRef ds:uri="http://schemas.microsoft.com/VisualStudio/2011/storyboarding/control"/>
  </ds:schemaRefs>
</ds:datastoreItem>
</file>

<file path=customXml/itemProps327.xml><?xml version="1.0" encoding="utf-8"?>
<ds:datastoreItem xmlns:ds="http://schemas.openxmlformats.org/officeDocument/2006/customXml" ds:itemID="{DF11D3E3-5D0D-4AE5-AFAD-FC916F2BBAD8}">
  <ds:schemaRefs>
    <ds:schemaRef ds:uri="http://schemas.microsoft.com/VisualStudio/2011/storyboarding/control"/>
  </ds:schemaRefs>
</ds:datastoreItem>
</file>

<file path=customXml/itemProps328.xml><?xml version="1.0" encoding="utf-8"?>
<ds:datastoreItem xmlns:ds="http://schemas.openxmlformats.org/officeDocument/2006/customXml" ds:itemID="{3EFF33E7-1244-4193-BD16-104865285A93}">
  <ds:schemaRefs>
    <ds:schemaRef ds:uri="http://schemas.microsoft.com/VisualStudio/2011/storyboarding/control"/>
  </ds:schemaRefs>
</ds:datastoreItem>
</file>

<file path=customXml/itemProps329.xml><?xml version="1.0" encoding="utf-8"?>
<ds:datastoreItem xmlns:ds="http://schemas.openxmlformats.org/officeDocument/2006/customXml" ds:itemID="{125F4EA9-3F56-4805-B1EF-42B483B18389}">
  <ds:schemaRefs>
    <ds:schemaRef ds:uri="http://schemas.microsoft.com/VisualStudio/2011/storyboarding/control"/>
  </ds:schemaRefs>
</ds:datastoreItem>
</file>

<file path=customXml/itemProps33.xml><?xml version="1.0" encoding="utf-8"?>
<ds:datastoreItem xmlns:ds="http://schemas.openxmlformats.org/officeDocument/2006/customXml" ds:itemID="{5E5FE588-7D20-4C59-9D0A-B0ED8685847B}">
  <ds:schemaRefs>
    <ds:schemaRef ds:uri="http://schemas.microsoft.com/VisualStudio/2011/storyboarding/control"/>
  </ds:schemaRefs>
</ds:datastoreItem>
</file>

<file path=customXml/itemProps330.xml><?xml version="1.0" encoding="utf-8"?>
<ds:datastoreItem xmlns:ds="http://schemas.openxmlformats.org/officeDocument/2006/customXml" ds:itemID="{92CEF845-D575-4DD5-B865-E9A775A87759}">
  <ds:schemaRefs>
    <ds:schemaRef ds:uri="http://schemas.microsoft.com/VisualStudio/2011/storyboarding/control"/>
  </ds:schemaRefs>
</ds:datastoreItem>
</file>

<file path=customXml/itemProps331.xml><?xml version="1.0" encoding="utf-8"?>
<ds:datastoreItem xmlns:ds="http://schemas.openxmlformats.org/officeDocument/2006/customXml" ds:itemID="{C4C658B3-8332-4941-97C7-109A62BE5F2A}">
  <ds:schemaRefs>
    <ds:schemaRef ds:uri="http://schemas.microsoft.com/VisualStudio/2011/storyboarding/control/v1.0"/>
  </ds:schemaRefs>
</ds:datastoreItem>
</file>

<file path=customXml/itemProps332.xml><?xml version="1.0" encoding="utf-8"?>
<ds:datastoreItem xmlns:ds="http://schemas.openxmlformats.org/officeDocument/2006/customXml" ds:itemID="{DFCD0DC1-FC24-44AA-B57A-92295B2A813D}">
  <ds:schemaRefs>
    <ds:schemaRef ds:uri="http://schemas.microsoft.com/VisualStudio/2011/storyboarding/control"/>
  </ds:schemaRefs>
</ds:datastoreItem>
</file>

<file path=customXml/itemProps333.xml><?xml version="1.0" encoding="utf-8"?>
<ds:datastoreItem xmlns:ds="http://schemas.openxmlformats.org/officeDocument/2006/customXml" ds:itemID="{52707815-4651-4788-A77B-253F307AB026}">
  <ds:schemaRefs>
    <ds:schemaRef ds:uri="http://schemas.microsoft.com/VisualStudio/2011/storyboarding/control"/>
  </ds:schemaRefs>
</ds:datastoreItem>
</file>

<file path=customXml/itemProps334.xml><?xml version="1.0" encoding="utf-8"?>
<ds:datastoreItem xmlns:ds="http://schemas.openxmlformats.org/officeDocument/2006/customXml" ds:itemID="{D4B7B2FC-4D48-42E6-BBFC-D7FC6015554D}">
  <ds:schemaRefs>
    <ds:schemaRef ds:uri="http://schemas.microsoft.com/VisualStudio/2011/storyboarding/control"/>
  </ds:schemaRefs>
</ds:datastoreItem>
</file>

<file path=customXml/itemProps335.xml><?xml version="1.0" encoding="utf-8"?>
<ds:datastoreItem xmlns:ds="http://schemas.openxmlformats.org/officeDocument/2006/customXml" ds:itemID="{67B9ADC4-80AF-4B1D-9123-9B0C0FF7F6D1}">
  <ds:schemaRefs>
    <ds:schemaRef ds:uri="http://schemas.microsoft.com/VisualStudio/2011/storyboarding/control"/>
  </ds:schemaRefs>
</ds:datastoreItem>
</file>

<file path=customXml/itemProps336.xml><?xml version="1.0" encoding="utf-8"?>
<ds:datastoreItem xmlns:ds="http://schemas.openxmlformats.org/officeDocument/2006/customXml" ds:itemID="{FAAFC9CA-3D6F-450E-A63B-AE1F384507C0}">
  <ds:schemaRefs>
    <ds:schemaRef ds:uri="http://schemas.microsoft.com/VisualStudio/2011/storyboarding/control"/>
  </ds:schemaRefs>
</ds:datastoreItem>
</file>

<file path=customXml/itemProps337.xml><?xml version="1.0" encoding="utf-8"?>
<ds:datastoreItem xmlns:ds="http://schemas.openxmlformats.org/officeDocument/2006/customXml" ds:itemID="{D8C80C12-E152-43BD-A3FB-F7A3873FB8A7}">
  <ds:schemaRefs>
    <ds:schemaRef ds:uri="http://schemas.microsoft.com/VisualStudio/2011/storyboarding/control"/>
  </ds:schemaRefs>
</ds:datastoreItem>
</file>

<file path=customXml/itemProps338.xml><?xml version="1.0" encoding="utf-8"?>
<ds:datastoreItem xmlns:ds="http://schemas.openxmlformats.org/officeDocument/2006/customXml" ds:itemID="{A7ABE636-BEA9-451D-903D-453631675D1C}">
  <ds:schemaRefs>
    <ds:schemaRef ds:uri="http://schemas.microsoft.com/VisualStudio/2011/storyboarding/control"/>
  </ds:schemaRefs>
</ds:datastoreItem>
</file>

<file path=customXml/itemProps339.xml><?xml version="1.0" encoding="utf-8"?>
<ds:datastoreItem xmlns:ds="http://schemas.openxmlformats.org/officeDocument/2006/customXml" ds:itemID="{884E1E1C-93D3-4132-984D-D5451510C893}">
  <ds:schemaRefs>
    <ds:schemaRef ds:uri="http://schemas.microsoft.com/VisualStudio/2011/storyboarding/control"/>
  </ds:schemaRefs>
</ds:datastoreItem>
</file>

<file path=customXml/itemProps34.xml><?xml version="1.0" encoding="utf-8"?>
<ds:datastoreItem xmlns:ds="http://schemas.openxmlformats.org/officeDocument/2006/customXml" ds:itemID="{E246A148-C0C7-4C19-A9C9-EE62DC36B41D}">
  <ds:schemaRefs>
    <ds:schemaRef ds:uri="http://schemas.microsoft.com/VisualStudio/2011/storyboarding/control"/>
  </ds:schemaRefs>
</ds:datastoreItem>
</file>

<file path=customXml/itemProps340.xml><?xml version="1.0" encoding="utf-8"?>
<ds:datastoreItem xmlns:ds="http://schemas.openxmlformats.org/officeDocument/2006/customXml" ds:itemID="{F0C56774-151F-4944-8935-A8AFD0E8FD87}">
  <ds:schemaRefs>
    <ds:schemaRef ds:uri="http://schemas.microsoft.com/VisualStudio/2011/storyboarding/control"/>
  </ds:schemaRefs>
</ds:datastoreItem>
</file>

<file path=customXml/itemProps341.xml><?xml version="1.0" encoding="utf-8"?>
<ds:datastoreItem xmlns:ds="http://schemas.openxmlformats.org/officeDocument/2006/customXml" ds:itemID="{91FE7255-8A77-4A0A-9E38-2394D3B85BE9}">
  <ds:schemaRefs>
    <ds:schemaRef ds:uri="http://schemas.microsoft.com/VisualStudio/2011/storyboarding/control"/>
  </ds:schemaRefs>
</ds:datastoreItem>
</file>

<file path=customXml/itemProps35.xml><?xml version="1.0" encoding="utf-8"?>
<ds:datastoreItem xmlns:ds="http://schemas.openxmlformats.org/officeDocument/2006/customXml" ds:itemID="{3FD125A0-A3DC-45A3-A862-956E5330DE35}">
  <ds:schemaRefs>
    <ds:schemaRef ds:uri="http://schemas.microsoft.com/VisualStudio/2011/storyboarding/control"/>
  </ds:schemaRefs>
</ds:datastoreItem>
</file>

<file path=customXml/itemProps36.xml><?xml version="1.0" encoding="utf-8"?>
<ds:datastoreItem xmlns:ds="http://schemas.openxmlformats.org/officeDocument/2006/customXml" ds:itemID="{D9DA36AD-4833-4856-9FB5-BD293795D4E9}">
  <ds:schemaRefs>
    <ds:schemaRef ds:uri="http://schemas.microsoft.com/VisualStudio/2011/storyboarding/control"/>
  </ds:schemaRefs>
</ds:datastoreItem>
</file>

<file path=customXml/itemProps37.xml><?xml version="1.0" encoding="utf-8"?>
<ds:datastoreItem xmlns:ds="http://schemas.openxmlformats.org/officeDocument/2006/customXml" ds:itemID="{FB6E4C12-E60D-43B4-8EB5-0E67D29303CE}">
  <ds:schemaRefs>
    <ds:schemaRef ds:uri="http://schemas.microsoft.com/VisualStudio/2011/storyboarding/control"/>
  </ds:schemaRefs>
</ds:datastoreItem>
</file>

<file path=customXml/itemProps38.xml><?xml version="1.0" encoding="utf-8"?>
<ds:datastoreItem xmlns:ds="http://schemas.openxmlformats.org/officeDocument/2006/customXml" ds:itemID="{15224F05-83D8-4D57-A3AF-2449D69A0DE2}">
  <ds:schemaRefs>
    <ds:schemaRef ds:uri="http://schemas.microsoft.com/VisualStudio/2011/storyboarding/control"/>
  </ds:schemaRefs>
</ds:datastoreItem>
</file>

<file path=customXml/itemProps39.xml><?xml version="1.0" encoding="utf-8"?>
<ds:datastoreItem xmlns:ds="http://schemas.openxmlformats.org/officeDocument/2006/customXml" ds:itemID="{BCA693CB-CFFF-4B96-A095-FEC8908CF8A7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5DD052E6-86BB-4BAE-93D4-D905E8DB26AF}">
  <ds:schemaRefs>
    <ds:schemaRef ds:uri="http://schemas.microsoft.com/VisualStudio/2011/storyboarding/control"/>
  </ds:schemaRefs>
</ds:datastoreItem>
</file>

<file path=customXml/itemProps40.xml><?xml version="1.0" encoding="utf-8"?>
<ds:datastoreItem xmlns:ds="http://schemas.openxmlformats.org/officeDocument/2006/customXml" ds:itemID="{DC9540DC-41BF-4828-9B67-16DF6C455FA0}">
  <ds:schemaRefs>
    <ds:schemaRef ds:uri="http://schemas.microsoft.com/VisualStudio/2011/storyboarding/control"/>
  </ds:schemaRefs>
</ds:datastoreItem>
</file>

<file path=customXml/itemProps41.xml><?xml version="1.0" encoding="utf-8"?>
<ds:datastoreItem xmlns:ds="http://schemas.openxmlformats.org/officeDocument/2006/customXml" ds:itemID="{ED627597-AEE9-495E-A566-40A838D66F51}">
  <ds:schemaRefs>
    <ds:schemaRef ds:uri="http://schemas.microsoft.com/VisualStudio/2011/storyboarding/control"/>
  </ds:schemaRefs>
</ds:datastoreItem>
</file>

<file path=customXml/itemProps42.xml><?xml version="1.0" encoding="utf-8"?>
<ds:datastoreItem xmlns:ds="http://schemas.openxmlformats.org/officeDocument/2006/customXml" ds:itemID="{BAEB4008-434A-4520-AF0E-28E81A245BDA}">
  <ds:schemaRefs>
    <ds:schemaRef ds:uri="http://schemas.microsoft.com/VisualStudio/2011/storyboarding/control"/>
  </ds:schemaRefs>
</ds:datastoreItem>
</file>

<file path=customXml/itemProps43.xml><?xml version="1.0" encoding="utf-8"?>
<ds:datastoreItem xmlns:ds="http://schemas.openxmlformats.org/officeDocument/2006/customXml" ds:itemID="{B48CA8AA-DD0B-482A-9C4D-279A3769CFAA}">
  <ds:schemaRefs>
    <ds:schemaRef ds:uri="http://schemas.microsoft.com/VisualStudio/2011/storyboarding/control"/>
  </ds:schemaRefs>
</ds:datastoreItem>
</file>

<file path=customXml/itemProps44.xml><?xml version="1.0" encoding="utf-8"?>
<ds:datastoreItem xmlns:ds="http://schemas.openxmlformats.org/officeDocument/2006/customXml" ds:itemID="{818A14E9-0E24-4CEC-A12A-5E5D006A11A2}">
  <ds:schemaRefs>
    <ds:schemaRef ds:uri="http://schemas.microsoft.com/VisualStudio/2011/storyboarding/control"/>
  </ds:schemaRefs>
</ds:datastoreItem>
</file>

<file path=customXml/itemProps45.xml><?xml version="1.0" encoding="utf-8"?>
<ds:datastoreItem xmlns:ds="http://schemas.openxmlformats.org/officeDocument/2006/customXml" ds:itemID="{7173FAE4-59CE-48FE-91F2-A70E2D6F6EFC}">
  <ds:schemaRefs>
    <ds:schemaRef ds:uri="http://schemas.microsoft.com/VisualStudio/2011/storyboarding/control"/>
  </ds:schemaRefs>
</ds:datastoreItem>
</file>

<file path=customXml/itemProps46.xml><?xml version="1.0" encoding="utf-8"?>
<ds:datastoreItem xmlns:ds="http://schemas.openxmlformats.org/officeDocument/2006/customXml" ds:itemID="{7732C5B9-9D6F-4C9E-A2BF-8B6B6E69D4D7}">
  <ds:schemaRefs>
    <ds:schemaRef ds:uri="http://schemas.microsoft.com/VisualStudio/2011/storyboarding/control"/>
  </ds:schemaRefs>
</ds:datastoreItem>
</file>

<file path=customXml/itemProps47.xml><?xml version="1.0" encoding="utf-8"?>
<ds:datastoreItem xmlns:ds="http://schemas.openxmlformats.org/officeDocument/2006/customXml" ds:itemID="{50755627-F443-455A-87B7-926BA760857D}">
  <ds:schemaRefs>
    <ds:schemaRef ds:uri="http://schemas.microsoft.com/VisualStudio/2011/storyboarding/control"/>
  </ds:schemaRefs>
</ds:datastoreItem>
</file>

<file path=customXml/itemProps48.xml><?xml version="1.0" encoding="utf-8"?>
<ds:datastoreItem xmlns:ds="http://schemas.openxmlformats.org/officeDocument/2006/customXml" ds:itemID="{009ECDF9-A906-4BC5-AC36-136C163EB64A}">
  <ds:schemaRefs>
    <ds:schemaRef ds:uri="http://schemas.microsoft.com/VisualStudio/2011/storyboarding/control"/>
  </ds:schemaRefs>
</ds:datastoreItem>
</file>

<file path=customXml/itemProps49.xml><?xml version="1.0" encoding="utf-8"?>
<ds:datastoreItem xmlns:ds="http://schemas.openxmlformats.org/officeDocument/2006/customXml" ds:itemID="{55B8D551-17CD-4409-AAB4-416C6EAFA81B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1F0DFC5C-7E0C-414A-90DB-FC4BC72540FC}">
  <ds:schemaRefs>
    <ds:schemaRef ds:uri="http://schemas.microsoft.com/VisualStudio/2011/storyboarding/control"/>
  </ds:schemaRefs>
</ds:datastoreItem>
</file>

<file path=customXml/itemProps50.xml><?xml version="1.0" encoding="utf-8"?>
<ds:datastoreItem xmlns:ds="http://schemas.openxmlformats.org/officeDocument/2006/customXml" ds:itemID="{FCCD8189-9A89-4490-AC5F-A0477A0C4E0F}">
  <ds:schemaRefs>
    <ds:schemaRef ds:uri="http://schemas.microsoft.com/VisualStudio/2011/storyboarding/control"/>
  </ds:schemaRefs>
</ds:datastoreItem>
</file>

<file path=customXml/itemProps51.xml><?xml version="1.0" encoding="utf-8"?>
<ds:datastoreItem xmlns:ds="http://schemas.openxmlformats.org/officeDocument/2006/customXml" ds:itemID="{12C49A3B-4DD9-42F6-A6CD-61CD8BDA57EE}">
  <ds:schemaRefs>
    <ds:schemaRef ds:uri="http://schemas.microsoft.com/VisualStudio/2011/storyboarding/control"/>
  </ds:schemaRefs>
</ds:datastoreItem>
</file>

<file path=customXml/itemProps52.xml><?xml version="1.0" encoding="utf-8"?>
<ds:datastoreItem xmlns:ds="http://schemas.openxmlformats.org/officeDocument/2006/customXml" ds:itemID="{FC994C7E-A477-4F5D-ACD0-F2F09BA3D809}">
  <ds:schemaRefs>
    <ds:schemaRef ds:uri="http://schemas.microsoft.com/VisualStudio/2011/storyboarding/control"/>
  </ds:schemaRefs>
</ds:datastoreItem>
</file>

<file path=customXml/itemProps53.xml><?xml version="1.0" encoding="utf-8"?>
<ds:datastoreItem xmlns:ds="http://schemas.openxmlformats.org/officeDocument/2006/customXml" ds:itemID="{F14B736A-4CE7-43CB-A26C-0CB474B24ABA}">
  <ds:schemaRefs>
    <ds:schemaRef ds:uri="http://schemas.microsoft.com/VisualStudio/2011/storyboarding/control"/>
  </ds:schemaRefs>
</ds:datastoreItem>
</file>

<file path=customXml/itemProps54.xml><?xml version="1.0" encoding="utf-8"?>
<ds:datastoreItem xmlns:ds="http://schemas.openxmlformats.org/officeDocument/2006/customXml" ds:itemID="{B6A3DDBC-E619-4578-8A23-7926EE81918C}">
  <ds:schemaRefs>
    <ds:schemaRef ds:uri="http://schemas.microsoft.com/VisualStudio/2011/storyboarding/control/v1.0"/>
  </ds:schemaRefs>
</ds:datastoreItem>
</file>

<file path=customXml/itemProps55.xml><?xml version="1.0" encoding="utf-8"?>
<ds:datastoreItem xmlns:ds="http://schemas.openxmlformats.org/officeDocument/2006/customXml" ds:itemID="{1E5C2AB2-BE4D-4F5D-B174-A201D133979E}">
  <ds:schemaRefs>
    <ds:schemaRef ds:uri="http://schemas.microsoft.com/VisualStudio/2011/storyboarding/control"/>
  </ds:schemaRefs>
</ds:datastoreItem>
</file>

<file path=customXml/itemProps56.xml><?xml version="1.0" encoding="utf-8"?>
<ds:datastoreItem xmlns:ds="http://schemas.openxmlformats.org/officeDocument/2006/customXml" ds:itemID="{C55B81A2-EE4C-4CC2-A999-CF03A29DDA06}">
  <ds:schemaRefs>
    <ds:schemaRef ds:uri="http://schemas.microsoft.com/VisualStudio/2011/storyboarding/control"/>
  </ds:schemaRefs>
</ds:datastoreItem>
</file>

<file path=customXml/itemProps57.xml><?xml version="1.0" encoding="utf-8"?>
<ds:datastoreItem xmlns:ds="http://schemas.openxmlformats.org/officeDocument/2006/customXml" ds:itemID="{EB2DD535-9B3E-4BB9-992D-BEA12D97EAC0}">
  <ds:schemaRefs>
    <ds:schemaRef ds:uri="http://schemas.microsoft.com/VisualStudio/2011/storyboarding/control"/>
  </ds:schemaRefs>
</ds:datastoreItem>
</file>

<file path=customXml/itemProps58.xml><?xml version="1.0" encoding="utf-8"?>
<ds:datastoreItem xmlns:ds="http://schemas.openxmlformats.org/officeDocument/2006/customXml" ds:itemID="{F00F14B7-B9ED-4653-BF0C-F404E13ADBEE}">
  <ds:schemaRefs>
    <ds:schemaRef ds:uri="http://schemas.microsoft.com/VisualStudio/2011/storyboarding/control"/>
  </ds:schemaRefs>
</ds:datastoreItem>
</file>

<file path=customXml/itemProps59.xml><?xml version="1.0" encoding="utf-8"?>
<ds:datastoreItem xmlns:ds="http://schemas.openxmlformats.org/officeDocument/2006/customXml" ds:itemID="{97B4B667-C06B-4C53-A0F7-9740DC10DBFF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E76A73B9-6455-4FD6-917A-6543C5992B96}">
  <ds:schemaRefs>
    <ds:schemaRef ds:uri="http://schemas.microsoft.com/VisualStudio/2011/storyboarding/control"/>
  </ds:schemaRefs>
</ds:datastoreItem>
</file>

<file path=customXml/itemProps60.xml><?xml version="1.0" encoding="utf-8"?>
<ds:datastoreItem xmlns:ds="http://schemas.openxmlformats.org/officeDocument/2006/customXml" ds:itemID="{AED81AF9-7B18-43A9-A742-E5F3C24B6C0E}">
  <ds:schemaRefs>
    <ds:schemaRef ds:uri="http://schemas.microsoft.com/VisualStudio/2011/storyboarding/control"/>
  </ds:schemaRefs>
</ds:datastoreItem>
</file>

<file path=customXml/itemProps61.xml><?xml version="1.0" encoding="utf-8"?>
<ds:datastoreItem xmlns:ds="http://schemas.openxmlformats.org/officeDocument/2006/customXml" ds:itemID="{E1285EF7-A67F-47BC-9681-9AA127AC0060}">
  <ds:schemaRefs>
    <ds:schemaRef ds:uri="http://schemas.microsoft.com/VisualStudio/2011/storyboarding/control"/>
  </ds:schemaRefs>
</ds:datastoreItem>
</file>

<file path=customXml/itemProps62.xml><?xml version="1.0" encoding="utf-8"?>
<ds:datastoreItem xmlns:ds="http://schemas.openxmlformats.org/officeDocument/2006/customXml" ds:itemID="{E5F561BB-2B24-41AC-AD23-28FD8B9755B8}">
  <ds:schemaRefs>
    <ds:schemaRef ds:uri="http://schemas.microsoft.com/VisualStudio/2011/storyboarding/control"/>
  </ds:schemaRefs>
</ds:datastoreItem>
</file>

<file path=customXml/itemProps63.xml><?xml version="1.0" encoding="utf-8"?>
<ds:datastoreItem xmlns:ds="http://schemas.openxmlformats.org/officeDocument/2006/customXml" ds:itemID="{5A317F0C-7CFA-4D01-96E3-A776D4B43BE5}">
  <ds:schemaRefs>
    <ds:schemaRef ds:uri="http://schemas.microsoft.com/VisualStudio/2011/storyboarding/control"/>
  </ds:schemaRefs>
</ds:datastoreItem>
</file>

<file path=customXml/itemProps64.xml><?xml version="1.0" encoding="utf-8"?>
<ds:datastoreItem xmlns:ds="http://schemas.openxmlformats.org/officeDocument/2006/customXml" ds:itemID="{E2EDC13F-19F0-4409-A8C3-582C0BF1F612}">
  <ds:schemaRefs>
    <ds:schemaRef ds:uri="http://schemas.microsoft.com/VisualStudio/2011/storyboarding/control"/>
  </ds:schemaRefs>
</ds:datastoreItem>
</file>

<file path=customXml/itemProps65.xml><?xml version="1.0" encoding="utf-8"?>
<ds:datastoreItem xmlns:ds="http://schemas.openxmlformats.org/officeDocument/2006/customXml" ds:itemID="{59A51DF8-7DCB-45F1-91DE-A69A3EF6890F}">
  <ds:schemaRefs>
    <ds:schemaRef ds:uri="http://schemas.microsoft.com/VisualStudio/2011/storyboarding/control"/>
  </ds:schemaRefs>
</ds:datastoreItem>
</file>

<file path=customXml/itemProps66.xml><?xml version="1.0" encoding="utf-8"?>
<ds:datastoreItem xmlns:ds="http://schemas.openxmlformats.org/officeDocument/2006/customXml" ds:itemID="{1D51F692-A9FC-4538-94C9-23978683BCFB}">
  <ds:schemaRefs>
    <ds:schemaRef ds:uri="http://schemas.microsoft.com/VisualStudio/2011/storyboarding/control"/>
  </ds:schemaRefs>
</ds:datastoreItem>
</file>

<file path=customXml/itemProps67.xml><?xml version="1.0" encoding="utf-8"?>
<ds:datastoreItem xmlns:ds="http://schemas.openxmlformats.org/officeDocument/2006/customXml" ds:itemID="{63A1A966-2F1B-4332-A495-C7689875BFC4}">
  <ds:schemaRefs>
    <ds:schemaRef ds:uri="http://schemas.microsoft.com/VisualStudio/2011/storyboarding/control"/>
  </ds:schemaRefs>
</ds:datastoreItem>
</file>

<file path=customXml/itemProps68.xml><?xml version="1.0" encoding="utf-8"?>
<ds:datastoreItem xmlns:ds="http://schemas.openxmlformats.org/officeDocument/2006/customXml" ds:itemID="{9A46B03C-B3D6-4D7E-9974-AF33BB77068C}">
  <ds:schemaRefs>
    <ds:schemaRef ds:uri="http://schemas.microsoft.com/VisualStudio/2011/storyboarding/control"/>
  </ds:schemaRefs>
</ds:datastoreItem>
</file>

<file path=customXml/itemProps69.xml><?xml version="1.0" encoding="utf-8"?>
<ds:datastoreItem xmlns:ds="http://schemas.openxmlformats.org/officeDocument/2006/customXml" ds:itemID="{DA06CF8D-BC1A-4FD8-BF7E-5D1B3D2A1284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74C56020-B2C6-4DA1-AEAD-9792BE453DDD}">
  <ds:schemaRefs>
    <ds:schemaRef ds:uri="http://schemas.microsoft.com/VisualStudio/2011/storyboarding/control"/>
  </ds:schemaRefs>
</ds:datastoreItem>
</file>

<file path=customXml/itemProps70.xml><?xml version="1.0" encoding="utf-8"?>
<ds:datastoreItem xmlns:ds="http://schemas.openxmlformats.org/officeDocument/2006/customXml" ds:itemID="{8FD9734C-4D74-4E9D-939C-6FDB05373D88}">
  <ds:schemaRefs>
    <ds:schemaRef ds:uri="http://schemas.microsoft.com/VisualStudio/2011/storyboarding/control"/>
  </ds:schemaRefs>
</ds:datastoreItem>
</file>

<file path=customXml/itemProps71.xml><?xml version="1.0" encoding="utf-8"?>
<ds:datastoreItem xmlns:ds="http://schemas.openxmlformats.org/officeDocument/2006/customXml" ds:itemID="{BA7B894E-79CB-43D7-9B25-DD96198A302F}">
  <ds:schemaRefs>
    <ds:schemaRef ds:uri="http://schemas.microsoft.com/VisualStudio/2011/storyboarding/control"/>
  </ds:schemaRefs>
</ds:datastoreItem>
</file>

<file path=customXml/itemProps72.xml><?xml version="1.0" encoding="utf-8"?>
<ds:datastoreItem xmlns:ds="http://schemas.openxmlformats.org/officeDocument/2006/customXml" ds:itemID="{9CD71217-0A58-4505-B264-54496719399E}">
  <ds:schemaRefs>
    <ds:schemaRef ds:uri="http://schemas.microsoft.com/VisualStudio/2011/storyboarding/control"/>
  </ds:schemaRefs>
</ds:datastoreItem>
</file>

<file path=customXml/itemProps73.xml><?xml version="1.0" encoding="utf-8"?>
<ds:datastoreItem xmlns:ds="http://schemas.openxmlformats.org/officeDocument/2006/customXml" ds:itemID="{A236B621-A612-43F3-8727-7FBC21131437}">
  <ds:schemaRefs>
    <ds:schemaRef ds:uri="http://schemas.microsoft.com/VisualStudio/2011/storyboarding/control"/>
  </ds:schemaRefs>
</ds:datastoreItem>
</file>

<file path=customXml/itemProps74.xml><?xml version="1.0" encoding="utf-8"?>
<ds:datastoreItem xmlns:ds="http://schemas.openxmlformats.org/officeDocument/2006/customXml" ds:itemID="{116B7EAD-84C9-4FBB-82EF-360CA842FD84}">
  <ds:schemaRefs>
    <ds:schemaRef ds:uri="http://schemas.microsoft.com/VisualStudio/2011/storyboarding/control"/>
  </ds:schemaRefs>
</ds:datastoreItem>
</file>

<file path=customXml/itemProps75.xml><?xml version="1.0" encoding="utf-8"?>
<ds:datastoreItem xmlns:ds="http://schemas.openxmlformats.org/officeDocument/2006/customXml" ds:itemID="{A0117484-B9E2-4D5C-9B7C-55FB84378A7E}">
  <ds:schemaRefs>
    <ds:schemaRef ds:uri="http://schemas.microsoft.com/VisualStudio/2011/storyboarding/control"/>
  </ds:schemaRefs>
</ds:datastoreItem>
</file>

<file path=customXml/itemProps76.xml><?xml version="1.0" encoding="utf-8"?>
<ds:datastoreItem xmlns:ds="http://schemas.openxmlformats.org/officeDocument/2006/customXml" ds:itemID="{9F6879D1-2AB8-436B-9D1B-D63F11F117BF}">
  <ds:schemaRefs>
    <ds:schemaRef ds:uri="http://schemas.microsoft.com/VisualStudio/2011/storyboarding/control"/>
  </ds:schemaRefs>
</ds:datastoreItem>
</file>

<file path=customXml/itemProps77.xml><?xml version="1.0" encoding="utf-8"?>
<ds:datastoreItem xmlns:ds="http://schemas.openxmlformats.org/officeDocument/2006/customXml" ds:itemID="{105B4273-A2C1-46D7-B2D3-B2B0A1733E83}">
  <ds:schemaRefs>
    <ds:schemaRef ds:uri="http://schemas.microsoft.com/VisualStudio/2011/storyboarding/control"/>
  </ds:schemaRefs>
</ds:datastoreItem>
</file>

<file path=customXml/itemProps78.xml><?xml version="1.0" encoding="utf-8"?>
<ds:datastoreItem xmlns:ds="http://schemas.openxmlformats.org/officeDocument/2006/customXml" ds:itemID="{AFF6A3AE-AB62-4786-B216-506126B87BBC}">
  <ds:schemaRefs>
    <ds:schemaRef ds:uri="http://schemas.microsoft.com/VisualStudio/2011/storyboarding/control/v1.0"/>
  </ds:schemaRefs>
</ds:datastoreItem>
</file>

<file path=customXml/itemProps79.xml><?xml version="1.0" encoding="utf-8"?>
<ds:datastoreItem xmlns:ds="http://schemas.openxmlformats.org/officeDocument/2006/customXml" ds:itemID="{D87C1018-A0A6-4DB0-8A5B-D9A0570590FD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3C38B72D-6E61-4C0A-84C7-883505FE0AE6}">
  <ds:schemaRefs>
    <ds:schemaRef ds:uri="http://schemas.microsoft.com/VisualStudio/2011/storyboarding/control"/>
  </ds:schemaRefs>
</ds:datastoreItem>
</file>

<file path=customXml/itemProps80.xml><?xml version="1.0" encoding="utf-8"?>
<ds:datastoreItem xmlns:ds="http://schemas.openxmlformats.org/officeDocument/2006/customXml" ds:itemID="{2B7B64A6-9AA6-43D0-BC55-97A6EC4DF45E}">
  <ds:schemaRefs>
    <ds:schemaRef ds:uri="http://schemas.microsoft.com/VisualStudio/2011/storyboarding/control"/>
  </ds:schemaRefs>
</ds:datastoreItem>
</file>

<file path=customXml/itemProps81.xml><?xml version="1.0" encoding="utf-8"?>
<ds:datastoreItem xmlns:ds="http://schemas.openxmlformats.org/officeDocument/2006/customXml" ds:itemID="{8CFB8EA7-1D6B-4D95-887C-34DCDFE15F00}">
  <ds:schemaRefs>
    <ds:schemaRef ds:uri="http://schemas.microsoft.com/VisualStudio/2011/storyboarding/control"/>
  </ds:schemaRefs>
</ds:datastoreItem>
</file>

<file path=customXml/itemProps82.xml><?xml version="1.0" encoding="utf-8"?>
<ds:datastoreItem xmlns:ds="http://schemas.openxmlformats.org/officeDocument/2006/customXml" ds:itemID="{BEB05B69-4D73-4972-8DA2-C0CECAC5F16F}">
  <ds:schemaRefs>
    <ds:schemaRef ds:uri="http://schemas.microsoft.com/VisualStudio/2011/storyboarding/control"/>
  </ds:schemaRefs>
</ds:datastoreItem>
</file>

<file path=customXml/itemProps83.xml><?xml version="1.0" encoding="utf-8"?>
<ds:datastoreItem xmlns:ds="http://schemas.openxmlformats.org/officeDocument/2006/customXml" ds:itemID="{E50E84EB-F5A6-4D7D-BD5B-C6808B8155C2}">
  <ds:schemaRefs>
    <ds:schemaRef ds:uri="http://schemas.microsoft.com/VisualStudio/2011/storyboarding/control"/>
  </ds:schemaRefs>
</ds:datastoreItem>
</file>

<file path=customXml/itemProps84.xml><?xml version="1.0" encoding="utf-8"?>
<ds:datastoreItem xmlns:ds="http://schemas.openxmlformats.org/officeDocument/2006/customXml" ds:itemID="{0D23F2A6-6B39-4E68-9225-9DC082FE9332}">
  <ds:schemaRefs>
    <ds:schemaRef ds:uri="http://schemas.microsoft.com/VisualStudio/2011/storyboarding/control"/>
  </ds:schemaRefs>
</ds:datastoreItem>
</file>

<file path=customXml/itemProps85.xml><?xml version="1.0" encoding="utf-8"?>
<ds:datastoreItem xmlns:ds="http://schemas.openxmlformats.org/officeDocument/2006/customXml" ds:itemID="{1BCC7FC6-EBBD-4103-9D67-049BC4D3645F}">
  <ds:schemaRefs>
    <ds:schemaRef ds:uri="http://schemas.microsoft.com/VisualStudio/2011/storyboarding/control"/>
  </ds:schemaRefs>
</ds:datastoreItem>
</file>

<file path=customXml/itemProps86.xml><?xml version="1.0" encoding="utf-8"?>
<ds:datastoreItem xmlns:ds="http://schemas.openxmlformats.org/officeDocument/2006/customXml" ds:itemID="{C9A42DA6-0FBC-47EA-9DF5-5F9E27D89297}">
  <ds:schemaRefs>
    <ds:schemaRef ds:uri="http://schemas.microsoft.com/VisualStudio/2011/storyboarding/control"/>
  </ds:schemaRefs>
</ds:datastoreItem>
</file>

<file path=customXml/itemProps87.xml><?xml version="1.0" encoding="utf-8"?>
<ds:datastoreItem xmlns:ds="http://schemas.openxmlformats.org/officeDocument/2006/customXml" ds:itemID="{D1DEB9F4-6D98-4079-8442-DA39B2D806E1}">
  <ds:schemaRefs>
    <ds:schemaRef ds:uri="http://schemas.microsoft.com/VisualStudio/2011/storyboarding/control"/>
  </ds:schemaRefs>
</ds:datastoreItem>
</file>

<file path=customXml/itemProps88.xml><?xml version="1.0" encoding="utf-8"?>
<ds:datastoreItem xmlns:ds="http://schemas.openxmlformats.org/officeDocument/2006/customXml" ds:itemID="{19EB38BA-9055-4D59-A0CE-43B467E1D0C7}">
  <ds:schemaRefs>
    <ds:schemaRef ds:uri="http://schemas.microsoft.com/VisualStudio/2011/storyboarding/control"/>
  </ds:schemaRefs>
</ds:datastoreItem>
</file>

<file path=customXml/itemProps89.xml><?xml version="1.0" encoding="utf-8"?>
<ds:datastoreItem xmlns:ds="http://schemas.openxmlformats.org/officeDocument/2006/customXml" ds:itemID="{55AE70C9-CA69-41CC-9889-6B4E077E7137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E9FA87EC-C13E-4F34-AE49-450671A53E90}">
  <ds:schemaRefs>
    <ds:schemaRef ds:uri="http://schemas.microsoft.com/VisualStudio/2011/storyboarding/control"/>
  </ds:schemaRefs>
</ds:datastoreItem>
</file>

<file path=customXml/itemProps90.xml><?xml version="1.0" encoding="utf-8"?>
<ds:datastoreItem xmlns:ds="http://schemas.openxmlformats.org/officeDocument/2006/customXml" ds:itemID="{65F4B07B-94F4-46FA-B8B5-1EA815DE9549}">
  <ds:schemaRefs>
    <ds:schemaRef ds:uri="http://schemas.microsoft.com/VisualStudio/2011/storyboarding/control"/>
  </ds:schemaRefs>
</ds:datastoreItem>
</file>

<file path=customXml/itemProps91.xml><?xml version="1.0" encoding="utf-8"?>
<ds:datastoreItem xmlns:ds="http://schemas.openxmlformats.org/officeDocument/2006/customXml" ds:itemID="{E8E16322-A8DA-49DF-AC64-8E51C3684FBD}">
  <ds:schemaRefs>
    <ds:schemaRef ds:uri="http://schemas.microsoft.com/VisualStudio/2011/storyboarding/control"/>
  </ds:schemaRefs>
</ds:datastoreItem>
</file>

<file path=customXml/itemProps92.xml><?xml version="1.0" encoding="utf-8"?>
<ds:datastoreItem xmlns:ds="http://schemas.openxmlformats.org/officeDocument/2006/customXml" ds:itemID="{CFAD001C-8290-458C-9B4B-EBDC6740D23D}">
  <ds:schemaRefs>
    <ds:schemaRef ds:uri="http://schemas.microsoft.com/VisualStudio/2011/storyboarding/control/v1.0"/>
  </ds:schemaRefs>
</ds:datastoreItem>
</file>

<file path=customXml/itemProps93.xml><?xml version="1.0" encoding="utf-8"?>
<ds:datastoreItem xmlns:ds="http://schemas.openxmlformats.org/officeDocument/2006/customXml" ds:itemID="{06E0E088-17E1-4314-9E3B-D8F70E856EFA}">
  <ds:schemaRefs>
    <ds:schemaRef ds:uri="http://schemas.microsoft.com/VisualStudio/2011/storyboarding/control"/>
  </ds:schemaRefs>
</ds:datastoreItem>
</file>

<file path=customXml/itemProps94.xml><?xml version="1.0" encoding="utf-8"?>
<ds:datastoreItem xmlns:ds="http://schemas.openxmlformats.org/officeDocument/2006/customXml" ds:itemID="{5FD2F030-ECC6-418C-A852-EA48331EDFF2}">
  <ds:schemaRefs>
    <ds:schemaRef ds:uri="http://schemas.microsoft.com/VisualStudio/2011/storyboarding/control"/>
  </ds:schemaRefs>
</ds:datastoreItem>
</file>

<file path=customXml/itemProps95.xml><?xml version="1.0" encoding="utf-8"?>
<ds:datastoreItem xmlns:ds="http://schemas.openxmlformats.org/officeDocument/2006/customXml" ds:itemID="{A7514905-DB04-4EA8-A414-91D11F260485}">
  <ds:schemaRefs>
    <ds:schemaRef ds:uri="http://schemas.microsoft.com/VisualStudio/2011/storyboarding/control"/>
  </ds:schemaRefs>
</ds:datastoreItem>
</file>

<file path=customXml/itemProps96.xml><?xml version="1.0" encoding="utf-8"?>
<ds:datastoreItem xmlns:ds="http://schemas.openxmlformats.org/officeDocument/2006/customXml" ds:itemID="{6222EDC1-F880-4E6C-8B1B-23D4CA147AF6}">
  <ds:schemaRefs>
    <ds:schemaRef ds:uri="http://schemas.microsoft.com/VisualStudio/2011/storyboarding/control"/>
  </ds:schemaRefs>
</ds:datastoreItem>
</file>

<file path=customXml/itemProps97.xml><?xml version="1.0" encoding="utf-8"?>
<ds:datastoreItem xmlns:ds="http://schemas.openxmlformats.org/officeDocument/2006/customXml" ds:itemID="{D9DA187B-E4D8-4769-9720-54BF21951FCE}">
  <ds:schemaRefs>
    <ds:schemaRef ds:uri="http://schemas.microsoft.com/VisualStudio/2011/storyboarding/control"/>
  </ds:schemaRefs>
</ds:datastoreItem>
</file>

<file path=customXml/itemProps98.xml><?xml version="1.0" encoding="utf-8"?>
<ds:datastoreItem xmlns:ds="http://schemas.openxmlformats.org/officeDocument/2006/customXml" ds:itemID="{68FC6623-6748-46CF-9EF1-0B7A97DD4A36}">
  <ds:schemaRefs>
    <ds:schemaRef ds:uri="http://schemas.microsoft.com/VisualStudio/2011/storyboarding/control"/>
  </ds:schemaRefs>
</ds:datastoreItem>
</file>

<file path=customXml/itemProps99.xml><?xml version="1.0" encoding="utf-8"?>
<ds:datastoreItem xmlns:ds="http://schemas.openxmlformats.org/officeDocument/2006/customXml" ds:itemID="{32B39E7C-A3BE-46AB-8D2F-429F707A17AD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620</Words>
  <Application>Microsoft Office PowerPoint</Application>
  <PresentationFormat>宽屏</PresentationFormat>
  <Paragraphs>433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Bookman</vt:lpstr>
      <vt:lpstr>Segoe</vt:lpstr>
      <vt:lpstr>Segoe Light</vt:lpstr>
      <vt:lpstr>方正超粗黑简体</vt:lpstr>
      <vt:lpstr>宋体</vt:lpstr>
      <vt:lpstr>Arial</vt:lpstr>
      <vt:lpstr>Calibri</vt:lpstr>
      <vt:lpstr>Calibri Light</vt:lpstr>
      <vt:lpstr>Consolas</vt:lpstr>
      <vt:lpstr>Ebrima</vt:lpstr>
      <vt:lpstr>Segoe UI</vt:lpstr>
      <vt:lpstr>Segoe UI Light</vt:lpstr>
      <vt:lpstr>Segoe UI Semibold</vt:lpstr>
      <vt:lpstr>Segoe UI Semilight</vt:lpstr>
      <vt:lpstr>Segoe UI Symbol</vt:lpstr>
      <vt:lpstr>Symbol</vt:lpstr>
      <vt:lpstr>Times New Roman</vt:lpstr>
      <vt:lpstr>Wingdings</vt:lpstr>
      <vt:lpstr>Wingdings 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程泽源</cp:lastModifiedBy>
  <cp:revision>4</cp:revision>
  <dcterms:created xsi:type="dcterms:W3CDTF">2014-04-03T01:02:37Z</dcterms:created>
  <dcterms:modified xsi:type="dcterms:W3CDTF">2014-04-03T01:38:49Z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