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7" r:id="rId2"/>
  </p:sldMasterIdLst>
  <p:notesMasterIdLst>
    <p:notesMasterId r:id="rId17"/>
  </p:notesMasterIdLst>
  <p:sldIdLst>
    <p:sldId id="257" r:id="rId3"/>
    <p:sldId id="260" r:id="rId4"/>
    <p:sldId id="259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58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DEF25-9F99-4041-B858-39892A92F2C5}" type="datetimeFigureOut">
              <a:rPr lang="zh-CN" altLang="en-US" smtClean="0"/>
              <a:t>2016/2/6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8B232C-D39F-4B86-913F-6C9ABBF0E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154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2938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-552450"/>
            <a:ext cx="323850" cy="323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571500" y="-552450"/>
            <a:ext cx="323850" cy="323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143000" y="-552450"/>
            <a:ext cx="323850" cy="3238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714500" y="-552450"/>
            <a:ext cx="323850" cy="3238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286000" y="-552450"/>
            <a:ext cx="323850" cy="3238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-18425"/>
            <a:ext cx="12192000" cy="6876425"/>
          </a:xfrm>
          <a:prstGeom prst="rect">
            <a:avLst/>
          </a:prstGeom>
          <a:gradFill>
            <a:gsLst>
              <a:gs pos="0">
                <a:schemeClr val="bg1">
                  <a:lumMod val="85000"/>
                  <a:alpha val="10000"/>
                </a:schemeClr>
              </a:gs>
              <a:gs pos="50000">
                <a:schemeClr val="bg1">
                  <a:lumMod val="85000"/>
                  <a:alpha val="10000"/>
                </a:schemeClr>
              </a:gs>
              <a:gs pos="100000">
                <a:srgbClr val="939393">
                  <a:alpha val="1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966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492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3300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09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939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54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721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30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083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420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489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72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9917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961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790" y="1219200"/>
            <a:ext cx="950594" cy="95059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gradFill flip="none" rotWithShape="1">
              <a:gsLst>
                <a:gs pos="44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</p:pic>
      <p:sp>
        <p:nvSpPr>
          <p:cNvPr id="13" name="文本框 12"/>
          <p:cNvSpPr txBox="1"/>
          <p:nvPr/>
        </p:nvSpPr>
        <p:spPr>
          <a:xfrm>
            <a:off x="1422284" y="2708255"/>
            <a:ext cx="93474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accent1"/>
                </a:solidFill>
                <a:latin typeface="+mn-ea"/>
              </a:rPr>
              <a:t>提高</a:t>
            </a:r>
            <a:r>
              <a:rPr lang="en-US" altLang="zh-CN" sz="5400" b="1" dirty="0" smtClean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5400" b="1" dirty="0" smtClean="0">
                <a:solidFill>
                  <a:schemeClr val="accent1"/>
                </a:solidFill>
                <a:latin typeface="+mn-ea"/>
              </a:rPr>
              <a:t>制作效率的技巧总结</a:t>
            </a:r>
            <a:endParaRPr lang="zh-CN" altLang="en-US" sz="5400" b="1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15" name="直接连接符 14"/>
          <p:cNvCxnSpPr>
            <a:stCxn id="13" idx="1"/>
          </p:cNvCxnSpPr>
          <p:nvPr/>
        </p:nvCxnSpPr>
        <p:spPr>
          <a:xfrm flipH="1" flipV="1">
            <a:off x="0" y="3154680"/>
            <a:ext cx="1422284" cy="1524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10769716" y="3154680"/>
            <a:ext cx="1422284" cy="1524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398175" y="5397323"/>
            <a:ext cx="127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By</a:t>
            </a: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：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Youka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63931" y="3591124"/>
            <a:ext cx="24641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accent1"/>
                </a:solidFill>
                <a:latin typeface="+mn-ea"/>
              </a:rPr>
              <a:t>01~03</a:t>
            </a:r>
            <a:endParaRPr lang="zh-CN" altLang="en-US" sz="5400" b="1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3110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19125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latin typeface="+mn-ea"/>
              </a:rPr>
              <a:t>3</a:t>
            </a:r>
            <a:endParaRPr lang="zh-CN" altLang="en-US" sz="5400" dirty="0"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0037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+mn-ea"/>
              </a:rPr>
              <a:t>0</a:t>
            </a:r>
            <a:endParaRPr lang="zh-CN" altLang="en-US" sz="5400" dirty="0">
              <a:latin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490870" y="1425708"/>
            <a:ext cx="154940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40270" y="1347854"/>
            <a:ext cx="4717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89220" y="1470158"/>
            <a:ext cx="5733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4977746" y="6050101"/>
            <a:ext cx="2225344" cy="338554"/>
            <a:chOff x="4977746" y="6050101"/>
            <a:chExt cx="2225344" cy="338554"/>
          </a:xfrm>
        </p:grpSpPr>
        <p:sp>
          <p:nvSpPr>
            <p:cNvPr id="39" name="文本框 38"/>
            <p:cNvSpPr txBox="1"/>
            <p:nvPr/>
          </p:nvSpPr>
          <p:spPr>
            <a:xfrm>
              <a:off x="5283919" y="6050101"/>
              <a:ext cx="16241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accent2"/>
                  </a:solidFill>
                  <a:latin typeface="+mn-ea"/>
                </a:rPr>
                <a:t>youka.yanj.cn</a:t>
              </a:r>
              <a:endParaRPr lang="zh-CN" altLang="en-US" sz="1600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97774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48" name="椭圆 47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flipH="1">
              <a:off x="694127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42" name="椭圆 41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606" y="1809750"/>
            <a:ext cx="7608788" cy="388906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20" name="椭圆 19"/>
          <p:cNvSpPr/>
          <p:nvPr/>
        </p:nvSpPr>
        <p:spPr>
          <a:xfrm>
            <a:off x="7512050" y="3814316"/>
            <a:ext cx="2324100" cy="2324100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815230" y="4683234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+mj-ea"/>
                <a:ea typeface="+mj-ea"/>
              </a:rPr>
              <a:t>是他，是他，就是他→</a:t>
            </a:r>
            <a:endParaRPr lang="zh-CN" altLang="en-US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904280" y="5052566"/>
            <a:ext cx="2467940" cy="0"/>
          </a:xfrm>
          <a:prstGeom prst="line">
            <a:avLst/>
          </a:prstGeom>
          <a:ln w="317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643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5490870" y="1425708"/>
            <a:ext cx="154940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40270" y="1347854"/>
            <a:ext cx="4717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89220" y="1470158"/>
            <a:ext cx="5733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>
            <a:off x="4977746" y="6050101"/>
            <a:ext cx="2225344" cy="338554"/>
            <a:chOff x="4977746" y="6050101"/>
            <a:chExt cx="2225344" cy="338554"/>
          </a:xfrm>
        </p:grpSpPr>
        <p:sp>
          <p:nvSpPr>
            <p:cNvPr id="23" name="文本框 22"/>
            <p:cNvSpPr txBox="1"/>
            <p:nvPr/>
          </p:nvSpPr>
          <p:spPr>
            <a:xfrm>
              <a:off x="5283919" y="6050101"/>
              <a:ext cx="16241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accent2"/>
                  </a:solidFill>
                  <a:latin typeface="+mn-ea"/>
                </a:rPr>
                <a:t>youka.yanj.cn</a:t>
              </a:r>
              <a:endParaRPr lang="zh-CN" altLang="en-US" sz="1600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97774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82" name="椭圆 81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 flipH="1">
              <a:off x="694127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89" name="椭圆 88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272424" y="517304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</a:rPr>
              <a:t>好处有啥呢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5005" y="3337061"/>
            <a:ext cx="3179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</a:rPr>
              <a:t>不</a:t>
            </a:r>
            <a:r>
              <a:rPr lang="zh-CN" altLang="en-US" sz="2400" b="1" dirty="0" smtClean="0">
                <a:latin typeface="+mj-ea"/>
                <a:ea typeface="+mj-ea"/>
              </a:rPr>
              <a:t>影响</a:t>
            </a:r>
            <a:r>
              <a:rPr lang="en-US" altLang="zh-CN" sz="2400" b="1" dirty="0" smtClean="0">
                <a:latin typeface="+mj-ea"/>
                <a:ea typeface="+mj-ea"/>
              </a:rPr>
              <a:t>PPT</a:t>
            </a:r>
            <a:r>
              <a:rPr lang="zh-CN" altLang="en-US" sz="2400" b="1" dirty="0" smtClean="0">
                <a:latin typeface="+mj-ea"/>
                <a:ea typeface="+mj-ea"/>
              </a:rPr>
              <a:t>的整体画面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166503" y="3337061"/>
            <a:ext cx="29546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latin typeface="+mj-ea"/>
                <a:ea typeface="+mj-ea"/>
              </a:rPr>
              <a:t>方便其他人进行修改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028222" y="4742299"/>
            <a:ext cx="81355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3"/>
                </a:solidFill>
              </a:rPr>
              <a:t>凸显</a:t>
            </a:r>
            <a:r>
              <a:rPr lang="zh-CN" altLang="en-US" sz="5400" b="1" dirty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专业</a:t>
            </a:r>
            <a:r>
              <a:rPr lang="zh-CN" altLang="en-US" sz="5400" b="1" dirty="0" smtClean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水准  </a:t>
            </a:r>
            <a:r>
              <a:rPr lang="zh-CN" altLang="en-US" sz="2800" b="1" dirty="0" smtClean="0">
                <a:solidFill>
                  <a:schemeClr val="accent3"/>
                </a:solidFill>
              </a:rPr>
              <a:t>瞬间提升</a:t>
            </a:r>
            <a:r>
              <a:rPr lang="zh-CN" altLang="en-US" sz="5400" b="1" dirty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逼</a:t>
            </a:r>
            <a:r>
              <a:rPr lang="zh-CN" altLang="en-US" sz="5400" b="1" dirty="0" smtClean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格</a:t>
            </a:r>
            <a:r>
              <a:rPr lang="zh-CN" altLang="en-US" sz="3200" b="1" dirty="0" smtClean="0">
                <a:solidFill>
                  <a:schemeClr val="accent3"/>
                </a:solidFill>
              </a:rPr>
              <a:t>有木有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3229813" y="2413731"/>
            <a:ext cx="6094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1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325474" y="2413731"/>
            <a:ext cx="6367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2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82374" y="2413731"/>
            <a:ext cx="0" cy="1384995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57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>
            <a:off x="4977746" y="6050101"/>
            <a:ext cx="2225344" cy="338554"/>
            <a:chOff x="4977746" y="6050101"/>
            <a:chExt cx="2225344" cy="338554"/>
          </a:xfrm>
        </p:grpSpPr>
        <p:sp>
          <p:nvSpPr>
            <p:cNvPr id="23" name="文本框 22"/>
            <p:cNvSpPr txBox="1"/>
            <p:nvPr/>
          </p:nvSpPr>
          <p:spPr>
            <a:xfrm>
              <a:off x="5283919" y="6050101"/>
              <a:ext cx="16241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accent2"/>
                  </a:solidFill>
                  <a:latin typeface="+mn-ea"/>
                </a:rPr>
                <a:t>youka.yanj.cn</a:t>
              </a:r>
              <a:endParaRPr lang="zh-CN" altLang="en-US" sz="1600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97774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82" name="椭圆 81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 flipH="1">
              <a:off x="694127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89" name="椭圆 88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464784" y="2265849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未完待更</a:t>
            </a:r>
            <a:endParaRPr lang="zh-CN" altLang="en-US" sz="6000" b="1" dirty="0">
              <a:solidFill>
                <a:schemeClr val="accent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25902" y="3328292"/>
            <a:ext cx="6340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/>
              <a:t>如我在学习有新发现，必当总结并分享给大家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4716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321766" y="1673226"/>
            <a:ext cx="7548469" cy="3511549"/>
            <a:chOff x="2321766" y="1673226"/>
            <a:chExt cx="7548469" cy="35115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0253" y="1673226"/>
              <a:ext cx="2913169" cy="2913169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2321766" y="1673226"/>
              <a:ext cx="3010143" cy="2900634"/>
              <a:chOff x="1471864" y="1323473"/>
              <a:chExt cx="2287505" cy="220428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3518863" y="1323473"/>
                <a:ext cx="240506" cy="2204285"/>
                <a:chOff x="3518863" y="1323473"/>
                <a:chExt cx="240506" cy="2204285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3528388" y="1323473"/>
                  <a:ext cx="221455" cy="240506"/>
                  <a:chOff x="3483769" y="1235870"/>
                  <a:chExt cx="221455" cy="240506"/>
                </a:xfrm>
              </p:grpSpPr>
              <p:cxnSp>
                <p:nvCxnSpPr>
                  <p:cNvPr id="13" name="直接连接符 12"/>
                  <p:cNvCxnSpPr/>
                  <p:nvPr/>
                </p:nvCxnSpPr>
                <p:spPr>
                  <a:xfrm>
                    <a:off x="3483769" y="1247775"/>
                    <a:ext cx="221455" cy="0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直接连接符 13"/>
                  <p:cNvCxnSpPr/>
                  <p:nvPr/>
                </p:nvCxnSpPr>
                <p:spPr>
                  <a:xfrm>
                    <a:off x="3693318" y="1235870"/>
                    <a:ext cx="0" cy="240506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" name="组合 18"/>
                <p:cNvGrpSpPr/>
                <p:nvPr/>
              </p:nvGrpSpPr>
              <p:grpSpPr>
                <a:xfrm rot="5400000">
                  <a:off x="3528388" y="3296778"/>
                  <a:ext cx="221455" cy="240506"/>
                  <a:chOff x="3483769" y="1235870"/>
                  <a:chExt cx="221455" cy="240506"/>
                </a:xfrm>
              </p:grpSpPr>
              <p:cxnSp>
                <p:nvCxnSpPr>
                  <p:cNvPr id="20" name="直接连接符 19"/>
                  <p:cNvCxnSpPr/>
                  <p:nvPr/>
                </p:nvCxnSpPr>
                <p:spPr>
                  <a:xfrm>
                    <a:off x="3483769" y="1247775"/>
                    <a:ext cx="221455" cy="0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直接连接符 20"/>
                  <p:cNvCxnSpPr/>
                  <p:nvPr/>
                </p:nvCxnSpPr>
                <p:spPr>
                  <a:xfrm>
                    <a:off x="3693318" y="1235870"/>
                    <a:ext cx="0" cy="240506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3" name="组合 22"/>
              <p:cNvGrpSpPr/>
              <p:nvPr/>
            </p:nvGrpSpPr>
            <p:grpSpPr>
              <a:xfrm flipH="1">
                <a:off x="1471864" y="1323473"/>
                <a:ext cx="240506" cy="2204285"/>
                <a:chOff x="3518863" y="1323473"/>
                <a:chExt cx="240506" cy="2204285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3528388" y="1323473"/>
                  <a:ext cx="221455" cy="240506"/>
                  <a:chOff x="3483769" y="1235870"/>
                  <a:chExt cx="221455" cy="240506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3483769" y="1247775"/>
                    <a:ext cx="221455" cy="0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3693318" y="1235870"/>
                    <a:ext cx="0" cy="240506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组合 24"/>
                <p:cNvGrpSpPr/>
                <p:nvPr/>
              </p:nvGrpSpPr>
              <p:grpSpPr>
                <a:xfrm rot="5400000">
                  <a:off x="3528388" y="3296778"/>
                  <a:ext cx="221455" cy="240506"/>
                  <a:chOff x="3483769" y="1235870"/>
                  <a:chExt cx="221455" cy="240506"/>
                </a:xfrm>
              </p:grpSpPr>
              <p:cxnSp>
                <p:nvCxnSpPr>
                  <p:cNvPr id="26" name="直接连接符 25"/>
                  <p:cNvCxnSpPr/>
                  <p:nvPr/>
                </p:nvCxnSpPr>
                <p:spPr>
                  <a:xfrm>
                    <a:off x="3483769" y="1247775"/>
                    <a:ext cx="221455" cy="0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/>
                  <p:cNvCxnSpPr/>
                  <p:nvPr/>
                </p:nvCxnSpPr>
                <p:spPr>
                  <a:xfrm>
                    <a:off x="3693318" y="1235870"/>
                    <a:ext cx="0" cy="240506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33" name="文本框 32"/>
            <p:cNvSpPr txBox="1"/>
            <p:nvPr/>
          </p:nvSpPr>
          <p:spPr>
            <a:xfrm>
              <a:off x="3268254" y="4558193"/>
              <a:ext cx="1117165" cy="626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dirty="0" err="1" smtClean="0">
                  <a:solidFill>
                    <a:prstClr val="black"/>
                  </a:solidFill>
                </a:rPr>
                <a:t>YoukaPPT</a:t>
              </a:r>
              <a:endParaRPr lang="en-US" altLang="zh-CN" dirty="0" smtClean="0">
                <a:solidFill>
                  <a:prstClr val="black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solidFill>
                    <a:prstClr val="black"/>
                  </a:solidFill>
                </a:rPr>
                <a:t>微信公众号</a:t>
              </a:r>
              <a:endParaRPr lang="en-US" altLang="zh-CN" sz="1200" dirty="0">
                <a:solidFill>
                  <a:prstClr val="black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607803" y="1760204"/>
              <a:ext cx="2617640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E5472E"/>
                  </a:solidFill>
                  <a:latin typeface="Microsoft YaHei UI Light"/>
                </a:rPr>
                <a:t>Youka</a:t>
              </a:r>
              <a:endParaRPr lang="zh-CN" altLang="en-US" sz="7200" dirty="0">
                <a:solidFill>
                  <a:srgbClr val="E5472E"/>
                </a:solidFill>
                <a:latin typeface="Microsoft YaHei UI Ligh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607803" y="2791256"/>
              <a:ext cx="326243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222126"/>
                  </a:solidFill>
                  <a:latin typeface="Microsoft YaHei UI Light"/>
                </a:rPr>
                <a:t>怀一个单纯的梦，做自己喜欢的事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7727534" y="3626772"/>
              <a:ext cx="138127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rgbClr val="222126"/>
                  </a:solidFill>
                  <a:latin typeface="Microsoft YaHei UI Light"/>
                </a:rPr>
                <a:t>@</a:t>
              </a:r>
              <a:r>
                <a:rPr lang="en-US" altLang="zh-CN" sz="1600" dirty="0" err="1" smtClean="0">
                  <a:solidFill>
                    <a:srgbClr val="222126"/>
                  </a:solidFill>
                  <a:latin typeface="Microsoft YaHei UI Light"/>
                </a:rPr>
                <a:t>Youka_PPT</a:t>
              </a:r>
              <a:endParaRPr lang="zh-CN" altLang="en-US" sz="1600" dirty="0">
                <a:solidFill>
                  <a:srgbClr val="222126"/>
                </a:solidFill>
                <a:latin typeface="Microsoft YaHei UI Light"/>
              </a:endParaRPr>
            </a:p>
          </p:txBody>
        </p:sp>
        <p:grpSp>
          <p:nvGrpSpPr>
            <p:cNvPr id="38" name="Group 18"/>
            <p:cNvGrpSpPr>
              <a:grpSpLocks noChangeAspect="1"/>
            </p:cNvGrpSpPr>
            <p:nvPr/>
          </p:nvGrpSpPr>
          <p:grpSpPr bwMode="auto">
            <a:xfrm>
              <a:off x="6800624" y="3545365"/>
              <a:ext cx="576436" cy="446220"/>
              <a:chOff x="6227" y="1614"/>
              <a:chExt cx="726" cy="562"/>
            </a:xfrm>
            <a:solidFill>
              <a:srgbClr val="E5472E"/>
            </a:solidFill>
            <a:effectLst/>
          </p:grpSpPr>
          <p:sp>
            <p:nvSpPr>
              <p:cNvPr id="39" name="Freeform 19"/>
              <p:cNvSpPr>
                <a:spLocks noEditPoints="1"/>
              </p:cNvSpPr>
              <p:nvPr/>
            </p:nvSpPr>
            <p:spPr bwMode="auto">
              <a:xfrm>
                <a:off x="6227" y="1677"/>
                <a:ext cx="627" cy="499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20"/>
              <p:cNvSpPr>
                <a:spLocks noEditPoints="1"/>
              </p:cNvSpPr>
              <p:nvPr/>
            </p:nvSpPr>
            <p:spPr bwMode="auto">
              <a:xfrm>
                <a:off x="6368" y="1897"/>
                <a:ext cx="246" cy="221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21"/>
              <p:cNvSpPr>
                <a:spLocks/>
              </p:cNvSpPr>
              <p:nvPr/>
            </p:nvSpPr>
            <p:spPr bwMode="auto">
              <a:xfrm>
                <a:off x="6697" y="1698"/>
                <a:ext cx="131" cy="141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22"/>
              <p:cNvSpPr>
                <a:spLocks/>
              </p:cNvSpPr>
              <p:nvPr/>
            </p:nvSpPr>
            <p:spPr bwMode="auto">
              <a:xfrm>
                <a:off x="6671" y="1614"/>
                <a:ext cx="282" cy="262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7724" y="4205988"/>
              <a:ext cx="1100515" cy="251173"/>
            </a:xfrm>
            <a:prstGeom prst="rect">
              <a:avLst/>
            </a:prstGeom>
          </p:spPr>
        </p:pic>
        <p:sp>
          <p:nvSpPr>
            <p:cNvPr id="44" name="矩形 43"/>
            <p:cNvSpPr/>
            <p:nvPr/>
          </p:nvSpPr>
          <p:spPr>
            <a:xfrm>
              <a:off x="7727534" y="4160862"/>
              <a:ext cx="142539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rgbClr val="222126"/>
                  </a:solidFill>
                  <a:latin typeface="Microsoft YaHei UI Light"/>
                </a:rPr>
                <a:t>youka.yanj.cn</a:t>
              </a:r>
              <a:endParaRPr lang="zh-CN" altLang="en-US" sz="1600" dirty="0">
                <a:solidFill>
                  <a:srgbClr val="222126"/>
                </a:solidFill>
                <a:latin typeface="Microsoft YaHei UI Light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099" y="1967125"/>
            <a:ext cx="365215" cy="36521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005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1258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19125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+mn-ea"/>
              </a:rPr>
              <a:t>1</a:t>
            </a:r>
            <a:endParaRPr lang="zh-CN" altLang="en-US" sz="5400" dirty="0"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0037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+mn-ea"/>
              </a:rPr>
              <a:t>0</a:t>
            </a:r>
            <a:endParaRPr lang="zh-CN" altLang="en-US" sz="5400" dirty="0">
              <a:latin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490870" y="1425708"/>
            <a:ext cx="154940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40270" y="1347854"/>
            <a:ext cx="4717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89220" y="1470158"/>
            <a:ext cx="5733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3182382" y="2705725"/>
            <a:ext cx="58272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 smtClean="0"/>
              <a:t>分类建立库</a:t>
            </a:r>
            <a:endParaRPr lang="zh-CN" altLang="en-US" sz="88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7970280" y="2059394"/>
            <a:ext cx="8963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</a:rPr>
              <a:t>[</a:t>
            </a:r>
            <a:r>
              <a:rPr lang="en-US" altLang="zh-CN" sz="3600" b="1" dirty="0" err="1">
                <a:solidFill>
                  <a:schemeClr val="accent1"/>
                </a:solidFill>
              </a:rPr>
              <a:t>kù</a:t>
            </a:r>
            <a:r>
              <a:rPr lang="en-US" altLang="zh-CN" sz="3600" b="1" dirty="0">
                <a:solidFill>
                  <a:schemeClr val="accent1"/>
                </a:solidFill>
              </a:rPr>
              <a:t>]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977746" y="6050101"/>
            <a:ext cx="2225344" cy="338554"/>
            <a:chOff x="4977746" y="6050101"/>
            <a:chExt cx="2225344" cy="338554"/>
          </a:xfrm>
        </p:grpSpPr>
        <p:sp>
          <p:nvSpPr>
            <p:cNvPr id="39" name="文本框 38"/>
            <p:cNvSpPr txBox="1"/>
            <p:nvPr/>
          </p:nvSpPr>
          <p:spPr>
            <a:xfrm>
              <a:off x="5283919" y="6050101"/>
              <a:ext cx="16241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accent2"/>
                  </a:solidFill>
                  <a:latin typeface="+mn-ea"/>
                </a:rPr>
                <a:t>youka.yanj.cn</a:t>
              </a:r>
              <a:endParaRPr lang="zh-CN" altLang="en-US" sz="1600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97774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48" name="椭圆 47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flipH="1">
              <a:off x="694127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42" name="椭圆 41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227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19125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+mn-ea"/>
              </a:rPr>
              <a:t>1</a:t>
            </a:r>
            <a:endParaRPr lang="zh-CN" altLang="en-US" sz="5400" dirty="0"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0037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+mn-ea"/>
              </a:rPr>
              <a:t>0</a:t>
            </a:r>
            <a:endParaRPr lang="zh-CN" altLang="en-US" sz="5400" dirty="0">
              <a:latin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490870" y="1425708"/>
            <a:ext cx="154940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40270" y="1347854"/>
            <a:ext cx="4717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89220" y="1470158"/>
            <a:ext cx="5733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2694904" y="2756261"/>
            <a:ext cx="813000" cy="652236"/>
            <a:chOff x="4873626" y="1263650"/>
            <a:chExt cx="280988" cy="225425"/>
          </a:xfrm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873626" y="1374775"/>
              <a:ext cx="280988" cy="114300"/>
            </a:xfrm>
            <a:custGeom>
              <a:avLst/>
              <a:gdLst>
                <a:gd name="T0" fmla="*/ 0 w 177"/>
                <a:gd name="T1" fmla="*/ 0 h 72"/>
                <a:gd name="T2" fmla="*/ 0 w 177"/>
                <a:gd name="T3" fmla="*/ 72 h 72"/>
                <a:gd name="T4" fmla="*/ 177 w 177"/>
                <a:gd name="T5" fmla="*/ 72 h 72"/>
                <a:gd name="T6" fmla="*/ 177 w 177"/>
                <a:gd name="T7" fmla="*/ 0 h 72"/>
                <a:gd name="T8" fmla="*/ 124 w 177"/>
                <a:gd name="T9" fmla="*/ 0 h 72"/>
                <a:gd name="T10" fmla="*/ 124 w 177"/>
                <a:gd name="T11" fmla="*/ 28 h 72"/>
                <a:gd name="T12" fmla="*/ 52 w 177"/>
                <a:gd name="T13" fmla="*/ 28 h 72"/>
                <a:gd name="T14" fmla="*/ 52 w 177"/>
                <a:gd name="T15" fmla="*/ 0 h 72"/>
                <a:gd name="T16" fmla="*/ 0 w 177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72">
                  <a:moveTo>
                    <a:pt x="0" y="0"/>
                  </a:moveTo>
                  <a:lnTo>
                    <a:pt x="0" y="72"/>
                  </a:lnTo>
                  <a:lnTo>
                    <a:pt x="177" y="72"/>
                  </a:lnTo>
                  <a:lnTo>
                    <a:pt x="177" y="0"/>
                  </a:lnTo>
                  <a:lnTo>
                    <a:pt x="124" y="0"/>
                  </a:lnTo>
                  <a:lnTo>
                    <a:pt x="124" y="28"/>
                  </a:lnTo>
                  <a:lnTo>
                    <a:pt x="52" y="28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873626" y="1263650"/>
              <a:ext cx="280988" cy="111125"/>
            </a:xfrm>
            <a:custGeom>
              <a:avLst/>
              <a:gdLst>
                <a:gd name="T0" fmla="*/ 0 w 177"/>
                <a:gd name="T1" fmla="*/ 70 h 70"/>
                <a:gd name="T2" fmla="*/ 35 w 177"/>
                <a:gd name="T3" fmla="*/ 0 h 70"/>
                <a:gd name="T4" fmla="*/ 142 w 177"/>
                <a:gd name="T5" fmla="*/ 0 h 70"/>
                <a:gd name="T6" fmla="*/ 177 w 177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0">
                  <a:moveTo>
                    <a:pt x="0" y="70"/>
                  </a:moveTo>
                  <a:lnTo>
                    <a:pt x="35" y="0"/>
                  </a:lnTo>
                  <a:lnTo>
                    <a:pt x="142" y="0"/>
                  </a:lnTo>
                  <a:lnTo>
                    <a:pt x="177" y="70"/>
                  </a:lnTo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88869" y="2198759"/>
            <a:ext cx="1025071" cy="440170"/>
            <a:chOff x="2218092" y="2215633"/>
            <a:chExt cx="1025071" cy="440170"/>
          </a:xfrm>
          <a:solidFill>
            <a:schemeClr val="bg1"/>
          </a:solidFill>
          <a:effectLst/>
        </p:grpSpPr>
        <p:sp>
          <p:nvSpPr>
            <p:cNvPr id="29" name="等腰三角形 28"/>
            <p:cNvSpPr/>
            <p:nvPr/>
          </p:nvSpPr>
          <p:spPr>
            <a:xfrm rot="10800000">
              <a:off x="2687764" y="2581902"/>
              <a:ext cx="85725" cy="73901"/>
            </a:xfrm>
            <a:prstGeom prst="triangle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218092" y="2215633"/>
              <a:ext cx="1025071" cy="396740"/>
            </a:xfrm>
            <a:prstGeom prst="roundRect">
              <a:avLst>
                <a:gd name="adj" fmla="val 5071"/>
              </a:avLst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图标</a:t>
              </a:r>
              <a:r>
                <a:rPr lang="zh-CN" altLang="en-US" b="1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库</a:t>
              </a:r>
              <a:endParaRPr lang="zh-CN" altLang="en-US" b="1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691301" y="2756261"/>
            <a:ext cx="813000" cy="652236"/>
            <a:chOff x="4873626" y="1263650"/>
            <a:chExt cx="280988" cy="225425"/>
          </a:xfrm>
        </p:grpSpPr>
        <p:sp>
          <p:nvSpPr>
            <p:cNvPr id="102" name="Freeform 25"/>
            <p:cNvSpPr>
              <a:spLocks/>
            </p:cNvSpPr>
            <p:nvPr/>
          </p:nvSpPr>
          <p:spPr bwMode="auto">
            <a:xfrm>
              <a:off x="4873626" y="1374775"/>
              <a:ext cx="280988" cy="114300"/>
            </a:xfrm>
            <a:custGeom>
              <a:avLst/>
              <a:gdLst>
                <a:gd name="T0" fmla="*/ 0 w 177"/>
                <a:gd name="T1" fmla="*/ 0 h 72"/>
                <a:gd name="T2" fmla="*/ 0 w 177"/>
                <a:gd name="T3" fmla="*/ 72 h 72"/>
                <a:gd name="T4" fmla="*/ 177 w 177"/>
                <a:gd name="T5" fmla="*/ 72 h 72"/>
                <a:gd name="T6" fmla="*/ 177 w 177"/>
                <a:gd name="T7" fmla="*/ 0 h 72"/>
                <a:gd name="T8" fmla="*/ 124 w 177"/>
                <a:gd name="T9" fmla="*/ 0 h 72"/>
                <a:gd name="T10" fmla="*/ 124 w 177"/>
                <a:gd name="T11" fmla="*/ 28 h 72"/>
                <a:gd name="T12" fmla="*/ 52 w 177"/>
                <a:gd name="T13" fmla="*/ 28 h 72"/>
                <a:gd name="T14" fmla="*/ 52 w 177"/>
                <a:gd name="T15" fmla="*/ 0 h 72"/>
                <a:gd name="T16" fmla="*/ 0 w 177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72">
                  <a:moveTo>
                    <a:pt x="0" y="0"/>
                  </a:moveTo>
                  <a:lnTo>
                    <a:pt x="0" y="72"/>
                  </a:lnTo>
                  <a:lnTo>
                    <a:pt x="177" y="72"/>
                  </a:lnTo>
                  <a:lnTo>
                    <a:pt x="177" y="0"/>
                  </a:lnTo>
                  <a:lnTo>
                    <a:pt x="124" y="0"/>
                  </a:lnTo>
                  <a:lnTo>
                    <a:pt x="124" y="28"/>
                  </a:lnTo>
                  <a:lnTo>
                    <a:pt x="52" y="28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3" name="Freeform 26"/>
            <p:cNvSpPr>
              <a:spLocks/>
            </p:cNvSpPr>
            <p:nvPr/>
          </p:nvSpPr>
          <p:spPr bwMode="auto">
            <a:xfrm>
              <a:off x="4873626" y="1263650"/>
              <a:ext cx="280988" cy="111125"/>
            </a:xfrm>
            <a:custGeom>
              <a:avLst/>
              <a:gdLst>
                <a:gd name="T0" fmla="*/ 0 w 177"/>
                <a:gd name="T1" fmla="*/ 70 h 70"/>
                <a:gd name="T2" fmla="*/ 35 w 177"/>
                <a:gd name="T3" fmla="*/ 0 h 70"/>
                <a:gd name="T4" fmla="*/ 142 w 177"/>
                <a:gd name="T5" fmla="*/ 0 h 70"/>
                <a:gd name="T6" fmla="*/ 177 w 177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0">
                  <a:moveTo>
                    <a:pt x="0" y="70"/>
                  </a:moveTo>
                  <a:lnTo>
                    <a:pt x="35" y="0"/>
                  </a:lnTo>
                  <a:lnTo>
                    <a:pt x="142" y="0"/>
                  </a:lnTo>
                  <a:lnTo>
                    <a:pt x="177" y="70"/>
                  </a:lnTo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585266" y="2198759"/>
            <a:ext cx="1025071" cy="440170"/>
            <a:chOff x="2218092" y="2215633"/>
            <a:chExt cx="1025071" cy="440170"/>
          </a:xfrm>
          <a:solidFill>
            <a:schemeClr val="bg1"/>
          </a:solidFill>
          <a:effectLst/>
        </p:grpSpPr>
        <p:sp>
          <p:nvSpPr>
            <p:cNvPr id="105" name="等腰三角形 104"/>
            <p:cNvSpPr/>
            <p:nvPr/>
          </p:nvSpPr>
          <p:spPr>
            <a:xfrm rot="10800000">
              <a:off x="2687764" y="2581902"/>
              <a:ext cx="85725" cy="73901"/>
            </a:xfrm>
            <a:prstGeom prst="triangle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2218092" y="2215633"/>
              <a:ext cx="1025071" cy="396740"/>
            </a:xfrm>
            <a:prstGeom prst="roundRect">
              <a:avLst>
                <a:gd name="adj" fmla="val 5071"/>
              </a:avLst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配色</a:t>
              </a:r>
              <a:r>
                <a:rPr lang="zh-CN" altLang="en-US" b="1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库</a:t>
              </a:r>
              <a:endParaRPr lang="zh-CN" altLang="en-US" b="1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687698" y="2756261"/>
            <a:ext cx="813000" cy="652236"/>
            <a:chOff x="4873626" y="1263650"/>
            <a:chExt cx="280988" cy="225425"/>
          </a:xfrm>
        </p:grpSpPr>
        <p:sp>
          <p:nvSpPr>
            <p:cNvPr id="108" name="Freeform 25"/>
            <p:cNvSpPr>
              <a:spLocks/>
            </p:cNvSpPr>
            <p:nvPr/>
          </p:nvSpPr>
          <p:spPr bwMode="auto">
            <a:xfrm>
              <a:off x="4873626" y="1374775"/>
              <a:ext cx="280988" cy="114300"/>
            </a:xfrm>
            <a:custGeom>
              <a:avLst/>
              <a:gdLst>
                <a:gd name="T0" fmla="*/ 0 w 177"/>
                <a:gd name="T1" fmla="*/ 0 h 72"/>
                <a:gd name="T2" fmla="*/ 0 w 177"/>
                <a:gd name="T3" fmla="*/ 72 h 72"/>
                <a:gd name="T4" fmla="*/ 177 w 177"/>
                <a:gd name="T5" fmla="*/ 72 h 72"/>
                <a:gd name="T6" fmla="*/ 177 w 177"/>
                <a:gd name="T7" fmla="*/ 0 h 72"/>
                <a:gd name="T8" fmla="*/ 124 w 177"/>
                <a:gd name="T9" fmla="*/ 0 h 72"/>
                <a:gd name="T10" fmla="*/ 124 w 177"/>
                <a:gd name="T11" fmla="*/ 28 h 72"/>
                <a:gd name="T12" fmla="*/ 52 w 177"/>
                <a:gd name="T13" fmla="*/ 28 h 72"/>
                <a:gd name="T14" fmla="*/ 52 w 177"/>
                <a:gd name="T15" fmla="*/ 0 h 72"/>
                <a:gd name="T16" fmla="*/ 0 w 177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72">
                  <a:moveTo>
                    <a:pt x="0" y="0"/>
                  </a:moveTo>
                  <a:lnTo>
                    <a:pt x="0" y="72"/>
                  </a:lnTo>
                  <a:lnTo>
                    <a:pt x="177" y="72"/>
                  </a:lnTo>
                  <a:lnTo>
                    <a:pt x="177" y="0"/>
                  </a:lnTo>
                  <a:lnTo>
                    <a:pt x="124" y="0"/>
                  </a:lnTo>
                  <a:lnTo>
                    <a:pt x="124" y="28"/>
                  </a:lnTo>
                  <a:lnTo>
                    <a:pt x="52" y="28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09" name="Freeform 26"/>
            <p:cNvSpPr>
              <a:spLocks/>
            </p:cNvSpPr>
            <p:nvPr/>
          </p:nvSpPr>
          <p:spPr bwMode="auto">
            <a:xfrm>
              <a:off x="4873626" y="1263650"/>
              <a:ext cx="280988" cy="111125"/>
            </a:xfrm>
            <a:custGeom>
              <a:avLst/>
              <a:gdLst>
                <a:gd name="T0" fmla="*/ 0 w 177"/>
                <a:gd name="T1" fmla="*/ 70 h 70"/>
                <a:gd name="T2" fmla="*/ 35 w 177"/>
                <a:gd name="T3" fmla="*/ 0 h 70"/>
                <a:gd name="T4" fmla="*/ 142 w 177"/>
                <a:gd name="T5" fmla="*/ 0 h 70"/>
                <a:gd name="T6" fmla="*/ 177 w 177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0">
                  <a:moveTo>
                    <a:pt x="0" y="70"/>
                  </a:moveTo>
                  <a:lnTo>
                    <a:pt x="35" y="0"/>
                  </a:lnTo>
                  <a:lnTo>
                    <a:pt x="142" y="0"/>
                  </a:lnTo>
                  <a:lnTo>
                    <a:pt x="177" y="70"/>
                  </a:lnTo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581663" y="2198759"/>
            <a:ext cx="1025071" cy="440170"/>
            <a:chOff x="2218092" y="2215633"/>
            <a:chExt cx="1025071" cy="440170"/>
          </a:xfrm>
          <a:solidFill>
            <a:schemeClr val="bg1"/>
          </a:solidFill>
          <a:effectLst/>
        </p:grpSpPr>
        <p:sp>
          <p:nvSpPr>
            <p:cNvPr id="111" name="等腰三角形 110"/>
            <p:cNvSpPr/>
            <p:nvPr/>
          </p:nvSpPr>
          <p:spPr>
            <a:xfrm rot="10800000">
              <a:off x="2687764" y="2581902"/>
              <a:ext cx="85725" cy="73901"/>
            </a:xfrm>
            <a:prstGeom prst="triangle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2218092" y="2215633"/>
              <a:ext cx="1025071" cy="396740"/>
            </a:xfrm>
            <a:prstGeom prst="roundRect">
              <a:avLst>
                <a:gd name="adj" fmla="val 5071"/>
              </a:avLst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字体</a:t>
              </a:r>
              <a:r>
                <a:rPr lang="zh-CN" altLang="en-US" b="1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库</a:t>
              </a:r>
              <a:endParaRPr lang="zh-CN" altLang="en-US" b="1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684095" y="2756261"/>
            <a:ext cx="813000" cy="652236"/>
            <a:chOff x="4873626" y="1263650"/>
            <a:chExt cx="280988" cy="225425"/>
          </a:xfrm>
        </p:grpSpPr>
        <p:sp>
          <p:nvSpPr>
            <p:cNvPr id="114" name="Freeform 25"/>
            <p:cNvSpPr>
              <a:spLocks/>
            </p:cNvSpPr>
            <p:nvPr/>
          </p:nvSpPr>
          <p:spPr bwMode="auto">
            <a:xfrm>
              <a:off x="4873626" y="1374775"/>
              <a:ext cx="280988" cy="114300"/>
            </a:xfrm>
            <a:custGeom>
              <a:avLst/>
              <a:gdLst>
                <a:gd name="T0" fmla="*/ 0 w 177"/>
                <a:gd name="T1" fmla="*/ 0 h 72"/>
                <a:gd name="T2" fmla="*/ 0 w 177"/>
                <a:gd name="T3" fmla="*/ 72 h 72"/>
                <a:gd name="T4" fmla="*/ 177 w 177"/>
                <a:gd name="T5" fmla="*/ 72 h 72"/>
                <a:gd name="T6" fmla="*/ 177 w 177"/>
                <a:gd name="T7" fmla="*/ 0 h 72"/>
                <a:gd name="T8" fmla="*/ 124 w 177"/>
                <a:gd name="T9" fmla="*/ 0 h 72"/>
                <a:gd name="T10" fmla="*/ 124 w 177"/>
                <a:gd name="T11" fmla="*/ 28 h 72"/>
                <a:gd name="T12" fmla="*/ 52 w 177"/>
                <a:gd name="T13" fmla="*/ 28 h 72"/>
                <a:gd name="T14" fmla="*/ 52 w 177"/>
                <a:gd name="T15" fmla="*/ 0 h 72"/>
                <a:gd name="T16" fmla="*/ 0 w 177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72">
                  <a:moveTo>
                    <a:pt x="0" y="0"/>
                  </a:moveTo>
                  <a:lnTo>
                    <a:pt x="0" y="72"/>
                  </a:lnTo>
                  <a:lnTo>
                    <a:pt x="177" y="72"/>
                  </a:lnTo>
                  <a:lnTo>
                    <a:pt x="177" y="0"/>
                  </a:lnTo>
                  <a:lnTo>
                    <a:pt x="124" y="0"/>
                  </a:lnTo>
                  <a:lnTo>
                    <a:pt x="124" y="28"/>
                  </a:lnTo>
                  <a:lnTo>
                    <a:pt x="52" y="28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15" name="Freeform 26"/>
            <p:cNvSpPr>
              <a:spLocks/>
            </p:cNvSpPr>
            <p:nvPr/>
          </p:nvSpPr>
          <p:spPr bwMode="auto">
            <a:xfrm>
              <a:off x="4873626" y="1263650"/>
              <a:ext cx="280988" cy="111125"/>
            </a:xfrm>
            <a:custGeom>
              <a:avLst/>
              <a:gdLst>
                <a:gd name="T0" fmla="*/ 0 w 177"/>
                <a:gd name="T1" fmla="*/ 70 h 70"/>
                <a:gd name="T2" fmla="*/ 35 w 177"/>
                <a:gd name="T3" fmla="*/ 0 h 70"/>
                <a:gd name="T4" fmla="*/ 142 w 177"/>
                <a:gd name="T5" fmla="*/ 0 h 70"/>
                <a:gd name="T6" fmla="*/ 177 w 177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0">
                  <a:moveTo>
                    <a:pt x="0" y="70"/>
                  </a:moveTo>
                  <a:lnTo>
                    <a:pt x="35" y="0"/>
                  </a:lnTo>
                  <a:lnTo>
                    <a:pt x="142" y="0"/>
                  </a:lnTo>
                  <a:lnTo>
                    <a:pt x="177" y="70"/>
                  </a:lnTo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8578060" y="2198759"/>
            <a:ext cx="1025071" cy="440170"/>
            <a:chOff x="2218092" y="2215633"/>
            <a:chExt cx="1025071" cy="440170"/>
          </a:xfrm>
          <a:solidFill>
            <a:schemeClr val="bg1"/>
          </a:solidFill>
          <a:effectLst/>
        </p:grpSpPr>
        <p:sp>
          <p:nvSpPr>
            <p:cNvPr id="117" name="等腰三角形 116"/>
            <p:cNvSpPr/>
            <p:nvPr/>
          </p:nvSpPr>
          <p:spPr>
            <a:xfrm rot="10800000">
              <a:off x="2687764" y="2581902"/>
              <a:ext cx="85725" cy="73901"/>
            </a:xfrm>
            <a:prstGeom prst="triangle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2218092" y="2215633"/>
              <a:ext cx="1025071" cy="396740"/>
            </a:xfrm>
            <a:prstGeom prst="roundRect">
              <a:avLst>
                <a:gd name="adj" fmla="val 5071"/>
              </a:avLst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动画</a:t>
              </a:r>
              <a:r>
                <a:rPr lang="zh-CN" altLang="en-US" b="1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库</a:t>
              </a:r>
              <a:endParaRPr lang="zh-CN" altLang="en-US" b="1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2694904" y="4546961"/>
            <a:ext cx="813000" cy="652236"/>
            <a:chOff x="4873626" y="1263650"/>
            <a:chExt cx="280988" cy="225425"/>
          </a:xfrm>
        </p:grpSpPr>
        <p:sp>
          <p:nvSpPr>
            <p:cNvPr id="120" name="Freeform 25"/>
            <p:cNvSpPr>
              <a:spLocks/>
            </p:cNvSpPr>
            <p:nvPr/>
          </p:nvSpPr>
          <p:spPr bwMode="auto">
            <a:xfrm>
              <a:off x="4873626" y="1374775"/>
              <a:ext cx="280988" cy="114300"/>
            </a:xfrm>
            <a:custGeom>
              <a:avLst/>
              <a:gdLst>
                <a:gd name="T0" fmla="*/ 0 w 177"/>
                <a:gd name="T1" fmla="*/ 0 h 72"/>
                <a:gd name="T2" fmla="*/ 0 w 177"/>
                <a:gd name="T3" fmla="*/ 72 h 72"/>
                <a:gd name="T4" fmla="*/ 177 w 177"/>
                <a:gd name="T5" fmla="*/ 72 h 72"/>
                <a:gd name="T6" fmla="*/ 177 w 177"/>
                <a:gd name="T7" fmla="*/ 0 h 72"/>
                <a:gd name="T8" fmla="*/ 124 w 177"/>
                <a:gd name="T9" fmla="*/ 0 h 72"/>
                <a:gd name="T10" fmla="*/ 124 w 177"/>
                <a:gd name="T11" fmla="*/ 28 h 72"/>
                <a:gd name="T12" fmla="*/ 52 w 177"/>
                <a:gd name="T13" fmla="*/ 28 h 72"/>
                <a:gd name="T14" fmla="*/ 52 w 177"/>
                <a:gd name="T15" fmla="*/ 0 h 72"/>
                <a:gd name="T16" fmla="*/ 0 w 177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72">
                  <a:moveTo>
                    <a:pt x="0" y="0"/>
                  </a:moveTo>
                  <a:lnTo>
                    <a:pt x="0" y="72"/>
                  </a:lnTo>
                  <a:lnTo>
                    <a:pt x="177" y="72"/>
                  </a:lnTo>
                  <a:lnTo>
                    <a:pt x="177" y="0"/>
                  </a:lnTo>
                  <a:lnTo>
                    <a:pt x="124" y="0"/>
                  </a:lnTo>
                  <a:lnTo>
                    <a:pt x="124" y="28"/>
                  </a:lnTo>
                  <a:lnTo>
                    <a:pt x="52" y="28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1" name="Freeform 26"/>
            <p:cNvSpPr>
              <a:spLocks/>
            </p:cNvSpPr>
            <p:nvPr/>
          </p:nvSpPr>
          <p:spPr bwMode="auto">
            <a:xfrm>
              <a:off x="4873626" y="1263650"/>
              <a:ext cx="280988" cy="111125"/>
            </a:xfrm>
            <a:custGeom>
              <a:avLst/>
              <a:gdLst>
                <a:gd name="T0" fmla="*/ 0 w 177"/>
                <a:gd name="T1" fmla="*/ 70 h 70"/>
                <a:gd name="T2" fmla="*/ 35 w 177"/>
                <a:gd name="T3" fmla="*/ 0 h 70"/>
                <a:gd name="T4" fmla="*/ 142 w 177"/>
                <a:gd name="T5" fmla="*/ 0 h 70"/>
                <a:gd name="T6" fmla="*/ 177 w 177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0">
                  <a:moveTo>
                    <a:pt x="0" y="70"/>
                  </a:moveTo>
                  <a:lnTo>
                    <a:pt x="35" y="0"/>
                  </a:lnTo>
                  <a:lnTo>
                    <a:pt x="142" y="0"/>
                  </a:lnTo>
                  <a:lnTo>
                    <a:pt x="177" y="70"/>
                  </a:lnTo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588869" y="3989459"/>
            <a:ext cx="1025071" cy="440170"/>
            <a:chOff x="2218092" y="2215633"/>
            <a:chExt cx="1025071" cy="440170"/>
          </a:xfrm>
          <a:solidFill>
            <a:schemeClr val="bg1"/>
          </a:solidFill>
          <a:effectLst/>
        </p:grpSpPr>
        <p:sp>
          <p:nvSpPr>
            <p:cNvPr id="123" name="等腰三角形 122"/>
            <p:cNvSpPr/>
            <p:nvPr/>
          </p:nvSpPr>
          <p:spPr>
            <a:xfrm rot="10800000">
              <a:off x="2687764" y="2581902"/>
              <a:ext cx="85725" cy="73901"/>
            </a:xfrm>
            <a:prstGeom prst="triangle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24" name="圆角矩形 123"/>
            <p:cNvSpPr/>
            <p:nvPr/>
          </p:nvSpPr>
          <p:spPr>
            <a:xfrm>
              <a:off x="2218092" y="2215633"/>
              <a:ext cx="1025071" cy="396740"/>
            </a:xfrm>
            <a:prstGeom prst="roundRect">
              <a:avLst>
                <a:gd name="adj" fmla="val 5071"/>
              </a:avLst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</a:rPr>
                <a:t>版式</a:t>
              </a:r>
              <a:r>
                <a:rPr lang="zh-CN" altLang="en-US" b="1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库</a:t>
              </a:r>
              <a:endParaRPr lang="zh-CN" altLang="en-US" b="1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691301" y="4546961"/>
            <a:ext cx="813000" cy="652236"/>
            <a:chOff x="4873626" y="1263650"/>
            <a:chExt cx="280988" cy="225425"/>
          </a:xfrm>
        </p:grpSpPr>
        <p:sp>
          <p:nvSpPr>
            <p:cNvPr id="126" name="Freeform 25"/>
            <p:cNvSpPr>
              <a:spLocks/>
            </p:cNvSpPr>
            <p:nvPr/>
          </p:nvSpPr>
          <p:spPr bwMode="auto">
            <a:xfrm>
              <a:off x="4873626" y="1374775"/>
              <a:ext cx="280988" cy="114300"/>
            </a:xfrm>
            <a:custGeom>
              <a:avLst/>
              <a:gdLst>
                <a:gd name="T0" fmla="*/ 0 w 177"/>
                <a:gd name="T1" fmla="*/ 0 h 72"/>
                <a:gd name="T2" fmla="*/ 0 w 177"/>
                <a:gd name="T3" fmla="*/ 72 h 72"/>
                <a:gd name="T4" fmla="*/ 177 w 177"/>
                <a:gd name="T5" fmla="*/ 72 h 72"/>
                <a:gd name="T6" fmla="*/ 177 w 177"/>
                <a:gd name="T7" fmla="*/ 0 h 72"/>
                <a:gd name="T8" fmla="*/ 124 w 177"/>
                <a:gd name="T9" fmla="*/ 0 h 72"/>
                <a:gd name="T10" fmla="*/ 124 w 177"/>
                <a:gd name="T11" fmla="*/ 28 h 72"/>
                <a:gd name="T12" fmla="*/ 52 w 177"/>
                <a:gd name="T13" fmla="*/ 28 h 72"/>
                <a:gd name="T14" fmla="*/ 52 w 177"/>
                <a:gd name="T15" fmla="*/ 0 h 72"/>
                <a:gd name="T16" fmla="*/ 0 w 177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72">
                  <a:moveTo>
                    <a:pt x="0" y="0"/>
                  </a:moveTo>
                  <a:lnTo>
                    <a:pt x="0" y="72"/>
                  </a:lnTo>
                  <a:lnTo>
                    <a:pt x="177" y="72"/>
                  </a:lnTo>
                  <a:lnTo>
                    <a:pt x="177" y="0"/>
                  </a:lnTo>
                  <a:lnTo>
                    <a:pt x="124" y="0"/>
                  </a:lnTo>
                  <a:lnTo>
                    <a:pt x="124" y="28"/>
                  </a:lnTo>
                  <a:lnTo>
                    <a:pt x="52" y="28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27" name="Freeform 26"/>
            <p:cNvSpPr>
              <a:spLocks/>
            </p:cNvSpPr>
            <p:nvPr/>
          </p:nvSpPr>
          <p:spPr bwMode="auto">
            <a:xfrm>
              <a:off x="4873626" y="1263650"/>
              <a:ext cx="280988" cy="111125"/>
            </a:xfrm>
            <a:custGeom>
              <a:avLst/>
              <a:gdLst>
                <a:gd name="T0" fmla="*/ 0 w 177"/>
                <a:gd name="T1" fmla="*/ 70 h 70"/>
                <a:gd name="T2" fmla="*/ 35 w 177"/>
                <a:gd name="T3" fmla="*/ 0 h 70"/>
                <a:gd name="T4" fmla="*/ 142 w 177"/>
                <a:gd name="T5" fmla="*/ 0 h 70"/>
                <a:gd name="T6" fmla="*/ 177 w 177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0">
                  <a:moveTo>
                    <a:pt x="0" y="70"/>
                  </a:moveTo>
                  <a:lnTo>
                    <a:pt x="35" y="0"/>
                  </a:lnTo>
                  <a:lnTo>
                    <a:pt x="142" y="0"/>
                  </a:lnTo>
                  <a:lnTo>
                    <a:pt x="177" y="70"/>
                  </a:lnTo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4585266" y="3989459"/>
            <a:ext cx="1025071" cy="440170"/>
            <a:chOff x="2218092" y="2215633"/>
            <a:chExt cx="1025071" cy="440170"/>
          </a:xfrm>
          <a:solidFill>
            <a:schemeClr val="bg1"/>
          </a:solidFill>
          <a:effectLst/>
        </p:grpSpPr>
        <p:sp>
          <p:nvSpPr>
            <p:cNvPr id="129" name="等腰三角形 128"/>
            <p:cNvSpPr/>
            <p:nvPr/>
          </p:nvSpPr>
          <p:spPr>
            <a:xfrm rot="10800000">
              <a:off x="2687764" y="2581902"/>
              <a:ext cx="85725" cy="73901"/>
            </a:xfrm>
            <a:prstGeom prst="triangle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30" name="圆角矩形 129"/>
            <p:cNvSpPr/>
            <p:nvPr/>
          </p:nvSpPr>
          <p:spPr>
            <a:xfrm>
              <a:off x="2218092" y="2215633"/>
              <a:ext cx="1025071" cy="396740"/>
            </a:xfrm>
            <a:prstGeom prst="roundRect">
              <a:avLst>
                <a:gd name="adj" fmla="val 5071"/>
              </a:avLst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图表</a:t>
              </a:r>
              <a:r>
                <a:rPr lang="zh-CN" altLang="en-US" b="1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库</a:t>
              </a:r>
              <a:endParaRPr lang="zh-CN" altLang="en-US" b="1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687698" y="4546961"/>
            <a:ext cx="813000" cy="652236"/>
            <a:chOff x="4873626" y="1263650"/>
            <a:chExt cx="280988" cy="225425"/>
          </a:xfrm>
        </p:grpSpPr>
        <p:sp>
          <p:nvSpPr>
            <p:cNvPr id="132" name="Freeform 25"/>
            <p:cNvSpPr>
              <a:spLocks/>
            </p:cNvSpPr>
            <p:nvPr/>
          </p:nvSpPr>
          <p:spPr bwMode="auto">
            <a:xfrm>
              <a:off x="4873626" y="1374775"/>
              <a:ext cx="280988" cy="114300"/>
            </a:xfrm>
            <a:custGeom>
              <a:avLst/>
              <a:gdLst>
                <a:gd name="T0" fmla="*/ 0 w 177"/>
                <a:gd name="T1" fmla="*/ 0 h 72"/>
                <a:gd name="T2" fmla="*/ 0 w 177"/>
                <a:gd name="T3" fmla="*/ 72 h 72"/>
                <a:gd name="T4" fmla="*/ 177 w 177"/>
                <a:gd name="T5" fmla="*/ 72 h 72"/>
                <a:gd name="T6" fmla="*/ 177 w 177"/>
                <a:gd name="T7" fmla="*/ 0 h 72"/>
                <a:gd name="T8" fmla="*/ 124 w 177"/>
                <a:gd name="T9" fmla="*/ 0 h 72"/>
                <a:gd name="T10" fmla="*/ 124 w 177"/>
                <a:gd name="T11" fmla="*/ 28 h 72"/>
                <a:gd name="T12" fmla="*/ 52 w 177"/>
                <a:gd name="T13" fmla="*/ 28 h 72"/>
                <a:gd name="T14" fmla="*/ 52 w 177"/>
                <a:gd name="T15" fmla="*/ 0 h 72"/>
                <a:gd name="T16" fmla="*/ 0 w 177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72">
                  <a:moveTo>
                    <a:pt x="0" y="0"/>
                  </a:moveTo>
                  <a:lnTo>
                    <a:pt x="0" y="72"/>
                  </a:lnTo>
                  <a:lnTo>
                    <a:pt x="177" y="72"/>
                  </a:lnTo>
                  <a:lnTo>
                    <a:pt x="177" y="0"/>
                  </a:lnTo>
                  <a:lnTo>
                    <a:pt x="124" y="0"/>
                  </a:lnTo>
                  <a:lnTo>
                    <a:pt x="124" y="28"/>
                  </a:lnTo>
                  <a:lnTo>
                    <a:pt x="52" y="28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4873626" y="1263650"/>
              <a:ext cx="280988" cy="111125"/>
            </a:xfrm>
            <a:custGeom>
              <a:avLst/>
              <a:gdLst>
                <a:gd name="T0" fmla="*/ 0 w 177"/>
                <a:gd name="T1" fmla="*/ 70 h 70"/>
                <a:gd name="T2" fmla="*/ 35 w 177"/>
                <a:gd name="T3" fmla="*/ 0 h 70"/>
                <a:gd name="T4" fmla="*/ 142 w 177"/>
                <a:gd name="T5" fmla="*/ 0 h 70"/>
                <a:gd name="T6" fmla="*/ 177 w 177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0">
                  <a:moveTo>
                    <a:pt x="0" y="70"/>
                  </a:moveTo>
                  <a:lnTo>
                    <a:pt x="35" y="0"/>
                  </a:lnTo>
                  <a:lnTo>
                    <a:pt x="142" y="0"/>
                  </a:lnTo>
                  <a:lnTo>
                    <a:pt x="177" y="70"/>
                  </a:lnTo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581663" y="3989459"/>
            <a:ext cx="1025071" cy="440170"/>
            <a:chOff x="2218092" y="2215633"/>
            <a:chExt cx="1025071" cy="440170"/>
          </a:xfrm>
          <a:solidFill>
            <a:schemeClr val="bg1"/>
          </a:solidFill>
          <a:effectLst/>
        </p:grpSpPr>
        <p:sp>
          <p:nvSpPr>
            <p:cNvPr id="135" name="等腰三角形 134"/>
            <p:cNvSpPr/>
            <p:nvPr/>
          </p:nvSpPr>
          <p:spPr>
            <a:xfrm rot="10800000">
              <a:off x="2687764" y="2581902"/>
              <a:ext cx="85725" cy="73901"/>
            </a:xfrm>
            <a:prstGeom prst="triangle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36" name="圆角矩形 135"/>
            <p:cNvSpPr/>
            <p:nvPr/>
          </p:nvSpPr>
          <p:spPr>
            <a:xfrm>
              <a:off x="2218092" y="2215633"/>
              <a:ext cx="1025071" cy="396740"/>
            </a:xfrm>
            <a:prstGeom prst="roundRect">
              <a:avLst>
                <a:gd name="adj" fmla="val 5071"/>
              </a:avLst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图片</a:t>
              </a:r>
              <a:r>
                <a:rPr lang="zh-CN" altLang="en-US" b="1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库</a:t>
              </a:r>
              <a:endParaRPr lang="zh-CN" altLang="en-US" b="1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8684095" y="4546961"/>
            <a:ext cx="813000" cy="652236"/>
            <a:chOff x="4873626" y="1263650"/>
            <a:chExt cx="280988" cy="225425"/>
          </a:xfrm>
        </p:grpSpPr>
        <p:sp>
          <p:nvSpPr>
            <p:cNvPr id="138" name="Freeform 25"/>
            <p:cNvSpPr>
              <a:spLocks/>
            </p:cNvSpPr>
            <p:nvPr/>
          </p:nvSpPr>
          <p:spPr bwMode="auto">
            <a:xfrm>
              <a:off x="4873626" y="1374775"/>
              <a:ext cx="280988" cy="114300"/>
            </a:xfrm>
            <a:custGeom>
              <a:avLst/>
              <a:gdLst>
                <a:gd name="T0" fmla="*/ 0 w 177"/>
                <a:gd name="T1" fmla="*/ 0 h 72"/>
                <a:gd name="T2" fmla="*/ 0 w 177"/>
                <a:gd name="T3" fmla="*/ 72 h 72"/>
                <a:gd name="T4" fmla="*/ 177 w 177"/>
                <a:gd name="T5" fmla="*/ 72 h 72"/>
                <a:gd name="T6" fmla="*/ 177 w 177"/>
                <a:gd name="T7" fmla="*/ 0 h 72"/>
                <a:gd name="T8" fmla="*/ 124 w 177"/>
                <a:gd name="T9" fmla="*/ 0 h 72"/>
                <a:gd name="T10" fmla="*/ 124 w 177"/>
                <a:gd name="T11" fmla="*/ 28 h 72"/>
                <a:gd name="T12" fmla="*/ 52 w 177"/>
                <a:gd name="T13" fmla="*/ 28 h 72"/>
                <a:gd name="T14" fmla="*/ 52 w 177"/>
                <a:gd name="T15" fmla="*/ 0 h 72"/>
                <a:gd name="T16" fmla="*/ 0 w 177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72">
                  <a:moveTo>
                    <a:pt x="0" y="0"/>
                  </a:moveTo>
                  <a:lnTo>
                    <a:pt x="0" y="72"/>
                  </a:lnTo>
                  <a:lnTo>
                    <a:pt x="177" y="72"/>
                  </a:lnTo>
                  <a:lnTo>
                    <a:pt x="177" y="0"/>
                  </a:lnTo>
                  <a:lnTo>
                    <a:pt x="124" y="0"/>
                  </a:lnTo>
                  <a:lnTo>
                    <a:pt x="124" y="28"/>
                  </a:lnTo>
                  <a:lnTo>
                    <a:pt x="52" y="28"/>
                  </a:lnTo>
                  <a:lnTo>
                    <a:pt x="5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139" name="Freeform 26"/>
            <p:cNvSpPr>
              <a:spLocks/>
            </p:cNvSpPr>
            <p:nvPr/>
          </p:nvSpPr>
          <p:spPr bwMode="auto">
            <a:xfrm>
              <a:off x="4873626" y="1263650"/>
              <a:ext cx="280988" cy="111125"/>
            </a:xfrm>
            <a:custGeom>
              <a:avLst/>
              <a:gdLst>
                <a:gd name="T0" fmla="*/ 0 w 177"/>
                <a:gd name="T1" fmla="*/ 70 h 70"/>
                <a:gd name="T2" fmla="*/ 35 w 177"/>
                <a:gd name="T3" fmla="*/ 0 h 70"/>
                <a:gd name="T4" fmla="*/ 142 w 177"/>
                <a:gd name="T5" fmla="*/ 0 h 70"/>
                <a:gd name="T6" fmla="*/ 177 w 177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0">
                  <a:moveTo>
                    <a:pt x="0" y="70"/>
                  </a:moveTo>
                  <a:lnTo>
                    <a:pt x="35" y="0"/>
                  </a:lnTo>
                  <a:lnTo>
                    <a:pt x="142" y="0"/>
                  </a:lnTo>
                  <a:lnTo>
                    <a:pt x="177" y="70"/>
                  </a:lnTo>
                </a:path>
              </a:pathLst>
            </a:custGeom>
            <a:noFill/>
            <a:ln w="11113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8578060" y="3989459"/>
            <a:ext cx="1025071" cy="440170"/>
            <a:chOff x="2218092" y="2215633"/>
            <a:chExt cx="1025071" cy="440170"/>
          </a:xfrm>
          <a:solidFill>
            <a:schemeClr val="bg1"/>
          </a:solidFill>
          <a:effectLst/>
        </p:grpSpPr>
        <p:sp>
          <p:nvSpPr>
            <p:cNvPr id="141" name="等腰三角形 140"/>
            <p:cNvSpPr/>
            <p:nvPr/>
          </p:nvSpPr>
          <p:spPr>
            <a:xfrm rot="10800000">
              <a:off x="2687764" y="2581902"/>
              <a:ext cx="85725" cy="73901"/>
            </a:xfrm>
            <a:prstGeom prst="triangle">
              <a:avLst/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42" name="圆角矩形 141"/>
            <p:cNvSpPr/>
            <p:nvPr/>
          </p:nvSpPr>
          <p:spPr>
            <a:xfrm>
              <a:off x="2218092" y="2215633"/>
              <a:ext cx="1025071" cy="396740"/>
            </a:xfrm>
            <a:prstGeom prst="roundRect">
              <a:avLst>
                <a:gd name="adj" fmla="val 5071"/>
              </a:avLst>
            </a:prstGeom>
            <a:grpFill/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背景</a:t>
              </a:r>
              <a:r>
                <a:rPr lang="zh-CN" altLang="en-US" b="1" dirty="0" smtClean="0">
                  <a:solidFill>
                    <a:schemeClr val="bg1">
                      <a:lumMod val="75000"/>
                    </a:schemeClr>
                  </a:solidFill>
                  <a:latin typeface="+mj-ea"/>
                  <a:ea typeface="+mj-ea"/>
                </a:rPr>
                <a:t>库</a:t>
              </a:r>
              <a:endParaRPr lang="zh-CN" altLang="en-US" b="1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4977746" y="6050101"/>
            <a:ext cx="2225344" cy="338554"/>
            <a:chOff x="4977746" y="6050101"/>
            <a:chExt cx="2225344" cy="338554"/>
          </a:xfrm>
        </p:grpSpPr>
        <p:sp>
          <p:nvSpPr>
            <p:cNvPr id="145" name="文本框 144"/>
            <p:cNvSpPr txBox="1"/>
            <p:nvPr/>
          </p:nvSpPr>
          <p:spPr>
            <a:xfrm>
              <a:off x="5283919" y="6050101"/>
              <a:ext cx="16241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accent2"/>
                  </a:solidFill>
                  <a:latin typeface="+mn-ea"/>
                </a:rPr>
                <a:t>youka.yanj.cn</a:t>
              </a:r>
              <a:endParaRPr lang="zh-CN" altLang="en-US" sz="1600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497774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154" name="椭圆 153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7" name="组合 146"/>
            <p:cNvGrpSpPr/>
            <p:nvPr/>
          </p:nvGrpSpPr>
          <p:grpSpPr>
            <a:xfrm flipH="1">
              <a:off x="694127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148" name="椭圆 147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767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5490870" y="1425708"/>
            <a:ext cx="154940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40270" y="1347854"/>
            <a:ext cx="4717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89220" y="1470158"/>
            <a:ext cx="5733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>
            <a:off x="4977746" y="6050101"/>
            <a:ext cx="2225344" cy="338554"/>
            <a:chOff x="4977746" y="6050101"/>
            <a:chExt cx="2225344" cy="338554"/>
          </a:xfrm>
        </p:grpSpPr>
        <p:sp>
          <p:nvSpPr>
            <p:cNvPr id="23" name="文本框 22"/>
            <p:cNvSpPr txBox="1"/>
            <p:nvPr/>
          </p:nvSpPr>
          <p:spPr>
            <a:xfrm>
              <a:off x="5283919" y="6050101"/>
              <a:ext cx="16241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accent2"/>
                  </a:solidFill>
                  <a:latin typeface="+mn-ea"/>
                </a:rPr>
                <a:t>youka.yanj.cn</a:t>
              </a:r>
              <a:endParaRPr lang="zh-CN" altLang="en-US" sz="1600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97774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82" name="椭圆 81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 flipH="1">
              <a:off x="694127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89" name="椭圆 88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272424" y="517304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</a:rPr>
              <a:t>好处有啥呢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90982" y="2198759"/>
            <a:ext cx="8410036" cy="2039094"/>
            <a:chOff x="1544093" y="2198759"/>
            <a:chExt cx="8410036" cy="2039094"/>
          </a:xfrm>
        </p:grpSpPr>
        <p:grpSp>
          <p:nvGrpSpPr>
            <p:cNvPr id="4" name="组合 3"/>
            <p:cNvGrpSpPr/>
            <p:nvPr/>
          </p:nvGrpSpPr>
          <p:grpSpPr>
            <a:xfrm>
              <a:off x="1544093" y="2198759"/>
              <a:ext cx="1338828" cy="2039094"/>
              <a:chOff x="1544093" y="2198759"/>
              <a:chExt cx="1338828" cy="2039094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1807007" y="2756261"/>
                <a:ext cx="813000" cy="652236"/>
                <a:chOff x="4873626" y="1263650"/>
                <a:chExt cx="280988" cy="225425"/>
              </a:xfrm>
            </p:grpSpPr>
            <p:sp>
              <p:nvSpPr>
                <p:cNvPr id="73" name="Freeform 25"/>
                <p:cNvSpPr>
                  <a:spLocks/>
                </p:cNvSpPr>
                <p:nvPr/>
              </p:nvSpPr>
              <p:spPr bwMode="auto">
                <a:xfrm>
                  <a:off x="4873626" y="1374775"/>
                  <a:ext cx="280988" cy="114300"/>
                </a:xfrm>
                <a:custGeom>
                  <a:avLst/>
                  <a:gdLst>
                    <a:gd name="T0" fmla="*/ 0 w 177"/>
                    <a:gd name="T1" fmla="*/ 0 h 72"/>
                    <a:gd name="T2" fmla="*/ 0 w 177"/>
                    <a:gd name="T3" fmla="*/ 72 h 72"/>
                    <a:gd name="T4" fmla="*/ 177 w 177"/>
                    <a:gd name="T5" fmla="*/ 72 h 72"/>
                    <a:gd name="T6" fmla="*/ 177 w 177"/>
                    <a:gd name="T7" fmla="*/ 0 h 72"/>
                    <a:gd name="T8" fmla="*/ 124 w 177"/>
                    <a:gd name="T9" fmla="*/ 0 h 72"/>
                    <a:gd name="T10" fmla="*/ 124 w 177"/>
                    <a:gd name="T11" fmla="*/ 28 h 72"/>
                    <a:gd name="T12" fmla="*/ 52 w 177"/>
                    <a:gd name="T13" fmla="*/ 28 h 72"/>
                    <a:gd name="T14" fmla="*/ 52 w 177"/>
                    <a:gd name="T15" fmla="*/ 0 h 72"/>
                    <a:gd name="T16" fmla="*/ 0 w 177"/>
                    <a:gd name="T1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7" h="72">
                      <a:moveTo>
                        <a:pt x="0" y="0"/>
                      </a:moveTo>
                      <a:lnTo>
                        <a:pt x="0" y="72"/>
                      </a:lnTo>
                      <a:lnTo>
                        <a:pt x="177" y="72"/>
                      </a:lnTo>
                      <a:lnTo>
                        <a:pt x="177" y="0"/>
                      </a:lnTo>
                      <a:lnTo>
                        <a:pt x="124" y="0"/>
                      </a:lnTo>
                      <a:lnTo>
                        <a:pt x="124" y="28"/>
                      </a:lnTo>
                      <a:lnTo>
                        <a:pt x="52" y="28"/>
                      </a:lnTo>
                      <a:lnTo>
                        <a:pt x="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74" name="Freeform 26"/>
                <p:cNvSpPr>
                  <a:spLocks/>
                </p:cNvSpPr>
                <p:nvPr/>
              </p:nvSpPr>
              <p:spPr bwMode="auto">
                <a:xfrm>
                  <a:off x="4873626" y="1263650"/>
                  <a:ext cx="280988" cy="111125"/>
                </a:xfrm>
                <a:custGeom>
                  <a:avLst/>
                  <a:gdLst>
                    <a:gd name="T0" fmla="*/ 0 w 177"/>
                    <a:gd name="T1" fmla="*/ 70 h 70"/>
                    <a:gd name="T2" fmla="*/ 35 w 177"/>
                    <a:gd name="T3" fmla="*/ 0 h 70"/>
                    <a:gd name="T4" fmla="*/ 142 w 177"/>
                    <a:gd name="T5" fmla="*/ 0 h 70"/>
                    <a:gd name="T6" fmla="*/ 177 w 177"/>
                    <a:gd name="T7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7" h="70">
                      <a:moveTo>
                        <a:pt x="0" y="70"/>
                      </a:moveTo>
                      <a:lnTo>
                        <a:pt x="35" y="0"/>
                      </a:lnTo>
                      <a:lnTo>
                        <a:pt x="142" y="0"/>
                      </a:lnTo>
                      <a:lnTo>
                        <a:pt x="177" y="70"/>
                      </a:lnTo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>
                <a:off x="1700972" y="2198759"/>
                <a:ext cx="1025071" cy="440170"/>
                <a:chOff x="2218092" y="2215633"/>
                <a:chExt cx="1025071" cy="440170"/>
              </a:xfrm>
              <a:solidFill>
                <a:schemeClr val="bg1"/>
              </a:solidFill>
              <a:effectLst/>
            </p:grpSpPr>
            <p:sp>
              <p:nvSpPr>
                <p:cNvPr id="76" name="等腰三角形 75"/>
                <p:cNvSpPr/>
                <p:nvPr/>
              </p:nvSpPr>
              <p:spPr>
                <a:xfrm rot="10800000">
                  <a:off x="2687764" y="2581902"/>
                  <a:ext cx="85725" cy="73901"/>
                </a:xfrm>
                <a:prstGeom prst="triangle">
                  <a:avLst/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77" name="圆角矩形 76"/>
                <p:cNvSpPr/>
                <p:nvPr/>
              </p:nvSpPr>
              <p:spPr>
                <a:xfrm>
                  <a:off x="2218092" y="2215633"/>
                  <a:ext cx="1025071" cy="396740"/>
                </a:xfrm>
                <a:prstGeom prst="roundRect">
                  <a:avLst>
                    <a:gd name="adj" fmla="val 5071"/>
                  </a:avLst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b="1" dirty="0" smtClean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图标</a:t>
                  </a:r>
                  <a:r>
                    <a:rPr lang="zh-CN" altLang="en-US" b="1" dirty="0" smtClean="0">
                      <a:solidFill>
                        <a:schemeClr val="bg1">
                          <a:lumMod val="75000"/>
                        </a:schemeClr>
                      </a:solidFill>
                      <a:latin typeface="+mj-ea"/>
                      <a:ea typeface="+mj-ea"/>
                    </a:rPr>
                    <a:t>库</a:t>
                  </a:r>
                  <a:endParaRPr lang="zh-CN" altLang="en-US" b="1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" name="文本框 2"/>
              <p:cNvSpPr txBox="1"/>
              <p:nvPr/>
            </p:nvSpPr>
            <p:spPr>
              <a:xfrm>
                <a:off x="1544093" y="3730022"/>
                <a:ext cx="1338828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b="1" dirty="0" smtClean="0">
                    <a:latin typeface="+mj-ea"/>
                    <a:ea typeface="+mj-ea"/>
                  </a:rPr>
                  <a:t>中意的图标</a:t>
                </a:r>
                <a:endParaRPr lang="en-US" altLang="zh-CN" b="1" dirty="0" smtClean="0"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901162" y="2198759"/>
              <a:ext cx="1338828" cy="2039094"/>
              <a:chOff x="3838658" y="2198759"/>
              <a:chExt cx="1338828" cy="2039094"/>
            </a:xfrm>
          </p:grpSpPr>
          <p:sp>
            <p:nvSpPr>
              <p:cNvPr id="100" name="文本框 99"/>
              <p:cNvSpPr txBox="1"/>
              <p:nvPr/>
            </p:nvSpPr>
            <p:spPr>
              <a:xfrm>
                <a:off x="3838658" y="3730022"/>
                <a:ext cx="1338828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b="1" dirty="0" smtClean="0">
                    <a:latin typeface="+mj-ea"/>
                    <a:ea typeface="+mj-ea"/>
                  </a:rPr>
                  <a:t>专业的配色</a:t>
                </a:r>
                <a:endParaRPr lang="en-US" altLang="zh-CN" b="1" dirty="0" smtClean="0">
                  <a:latin typeface="+mj-ea"/>
                  <a:ea typeface="+mj-ea"/>
                </a:endParaRPr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4101572" y="2756261"/>
                <a:ext cx="813000" cy="652236"/>
                <a:chOff x="4873626" y="1263650"/>
                <a:chExt cx="280988" cy="225425"/>
              </a:xfrm>
            </p:grpSpPr>
            <p:sp>
              <p:nvSpPr>
                <p:cNvPr id="144" name="Freeform 25"/>
                <p:cNvSpPr>
                  <a:spLocks/>
                </p:cNvSpPr>
                <p:nvPr/>
              </p:nvSpPr>
              <p:spPr bwMode="auto">
                <a:xfrm>
                  <a:off x="4873626" y="1374775"/>
                  <a:ext cx="280988" cy="114300"/>
                </a:xfrm>
                <a:custGeom>
                  <a:avLst/>
                  <a:gdLst>
                    <a:gd name="T0" fmla="*/ 0 w 177"/>
                    <a:gd name="T1" fmla="*/ 0 h 72"/>
                    <a:gd name="T2" fmla="*/ 0 w 177"/>
                    <a:gd name="T3" fmla="*/ 72 h 72"/>
                    <a:gd name="T4" fmla="*/ 177 w 177"/>
                    <a:gd name="T5" fmla="*/ 72 h 72"/>
                    <a:gd name="T6" fmla="*/ 177 w 177"/>
                    <a:gd name="T7" fmla="*/ 0 h 72"/>
                    <a:gd name="T8" fmla="*/ 124 w 177"/>
                    <a:gd name="T9" fmla="*/ 0 h 72"/>
                    <a:gd name="T10" fmla="*/ 124 w 177"/>
                    <a:gd name="T11" fmla="*/ 28 h 72"/>
                    <a:gd name="T12" fmla="*/ 52 w 177"/>
                    <a:gd name="T13" fmla="*/ 28 h 72"/>
                    <a:gd name="T14" fmla="*/ 52 w 177"/>
                    <a:gd name="T15" fmla="*/ 0 h 72"/>
                    <a:gd name="T16" fmla="*/ 0 w 177"/>
                    <a:gd name="T1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7" h="72">
                      <a:moveTo>
                        <a:pt x="0" y="0"/>
                      </a:moveTo>
                      <a:lnTo>
                        <a:pt x="0" y="72"/>
                      </a:lnTo>
                      <a:lnTo>
                        <a:pt x="177" y="72"/>
                      </a:lnTo>
                      <a:lnTo>
                        <a:pt x="177" y="0"/>
                      </a:lnTo>
                      <a:lnTo>
                        <a:pt x="124" y="0"/>
                      </a:lnTo>
                      <a:lnTo>
                        <a:pt x="124" y="28"/>
                      </a:lnTo>
                      <a:lnTo>
                        <a:pt x="52" y="28"/>
                      </a:lnTo>
                      <a:lnTo>
                        <a:pt x="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145" name="Freeform 26"/>
                <p:cNvSpPr>
                  <a:spLocks/>
                </p:cNvSpPr>
                <p:nvPr/>
              </p:nvSpPr>
              <p:spPr bwMode="auto">
                <a:xfrm>
                  <a:off x="4873626" y="1263650"/>
                  <a:ext cx="280988" cy="111125"/>
                </a:xfrm>
                <a:custGeom>
                  <a:avLst/>
                  <a:gdLst>
                    <a:gd name="T0" fmla="*/ 0 w 177"/>
                    <a:gd name="T1" fmla="*/ 70 h 70"/>
                    <a:gd name="T2" fmla="*/ 35 w 177"/>
                    <a:gd name="T3" fmla="*/ 0 h 70"/>
                    <a:gd name="T4" fmla="*/ 142 w 177"/>
                    <a:gd name="T5" fmla="*/ 0 h 70"/>
                    <a:gd name="T6" fmla="*/ 177 w 177"/>
                    <a:gd name="T7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7" h="70">
                      <a:moveTo>
                        <a:pt x="0" y="70"/>
                      </a:moveTo>
                      <a:lnTo>
                        <a:pt x="35" y="0"/>
                      </a:lnTo>
                      <a:lnTo>
                        <a:pt x="142" y="0"/>
                      </a:lnTo>
                      <a:lnTo>
                        <a:pt x="177" y="70"/>
                      </a:lnTo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46" name="组合 145"/>
              <p:cNvGrpSpPr/>
              <p:nvPr/>
            </p:nvGrpSpPr>
            <p:grpSpPr>
              <a:xfrm>
                <a:off x="3995537" y="2198759"/>
                <a:ext cx="1025071" cy="440170"/>
                <a:chOff x="2218092" y="2215633"/>
                <a:chExt cx="1025071" cy="440170"/>
              </a:xfrm>
              <a:solidFill>
                <a:schemeClr val="bg1"/>
              </a:solidFill>
              <a:effectLst/>
            </p:grpSpPr>
            <p:sp>
              <p:nvSpPr>
                <p:cNvPr id="147" name="等腰三角形 146"/>
                <p:cNvSpPr/>
                <p:nvPr/>
              </p:nvSpPr>
              <p:spPr>
                <a:xfrm rot="10800000">
                  <a:off x="2687764" y="2581902"/>
                  <a:ext cx="85725" cy="73901"/>
                </a:xfrm>
                <a:prstGeom prst="triangle">
                  <a:avLst/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48" name="圆角矩形 147"/>
                <p:cNvSpPr/>
                <p:nvPr/>
              </p:nvSpPr>
              <p:spPr>
                <a:xfrm>
                  <a:off x="2218092" y="2215633"/>
                  <a:ext cx="1025071" cy="396740"/>
                </a:xfrm>
                <a:prstGeom prst="roundRect">
                  <a:avLst>
                    <a:gd name="adj" fmla="val 5071"/>
                  </a:avLst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b="1" dirty="0" smtClean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配色</a:t>
                  </a:r>
                  <a:r>
                    <a:rPr lang="zh-CN" altLang="en-US" b="1" dirty="0" smtClean="0">
                      <a:solidFill>
                        <a:schemeClr val="bg1">
                          <a:lumMod val="75000"/>
                        </a:schemeClr>
                      </a:solidFill>
                      <a:latin typeface="+mj-ea"/>
                      <a:ea typeface="+mj-ea"/>
                    </a:rPr>
                    <a:t>库</a:t>
                  </a:r>
                  <a:endParaRPr lang="zh-CN" altLang="en-US" b="1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6258231" y="2198759"/>
              <a:ext cx="1338828" cy="2039094"/>
              <a:chOff x="6475637" y="2198759"/>
              <a:chExt cx="1338828" cy="2039094"/>
            </a:xfrm>
          </p:grpSpPr>
          <p:grpSp>
            <p:nvGrpSpPr>
              <p:cNvPr id="149" name="组合 148"/>
              <p:cNvGrpSpPr/>
              <p:nvPr/>
            </p:nvGrpSpPr>
            <p:grpSpPr>
              <a:xfrm>
                <a:off x="6738551" y="2756261"/>
                <a:ext cx="813000" cy="652236"/>
                <a:chOff x="4873626" y="1263650"/>
                <a:chExt cx="280988" cy="225425"/>
              </a:xfrm>
            </p:grpSpPr>
            <p:sp>
              <p:nvSpPr>
                <p:cNvPr id="150" name="Freeform 25"/>
                <p:cNvSpPr>
                  <a:spLocks/>
                </p:cNvSpPr>
                <p:nvPr/>
              </p:nvSpPr>
              <p:spPr bwMode="auto">
                <a:xfrm>
                  <a:off x="4873626" y="1374775"/>
                  <a:ext cx="280988" cy="114300"/>
                </a:xfrm>
                <a:custGeom>
                  <a:avLst/>
                  <a:gdLst>
                    <a:gd name="T0" fmla="*/ 0 w 177"/>
                    <a:gd name="T1" fmla="*/ 0 h 72"/>
                    <a:gd name="T2" fmla="*/ 0 w 177"/>
                    <a:gd name="T3" fmla="*/ 72 h 72"/>
                    <a:gd name="T4" fmla="*/ 177 w 177"/>
                    <a:gd name="T5" fmla="*/ 72 h 72"/>
                    <a:gd name="T6" fmla="*/ 177 w 177"/>
                    <a:gd name="T7" fmla="*/ 0 h 72"/>
                    <a:gd name="T8" fmla="*/ 124 w 177"/>
                    <a:gd name="T9" fmla="*/ 0 h 72"/>
                    <a:gd name="T10" fmla="*/ 124 w 177"/>
                    <a:gd name="T11" fmla="*/ 28 h 72"/>
                    <a:gd name="T12" fmla="*/ 52 w 177"/>
                    <a:gd name="T13" fmla="*/ 28 h 72"/>
                    <a:gd name="T14" fmla="*/ 52 w 177"/>
                    <a:gd name="T15" fmla="*/ 0 h 72"/>
                    <a:gd name="T16" fmla="*/ 0 w 177"/>
                    <a:gd name="T1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7" h="72">
                      <a:moveTo>
                        <a:pt x="0" y="0"/>
                      </a:moveTo>
                      <a:lnTo>
                        <a:pt x="0" y="72"/>
                      </a:lnTo>
                      <a:lnTo>
                        <a:pt x="177" y="72"/>
                      </a:lnTo>
                      <a:lnTo>
                        <a:pt x="177" y="0"/>
                      </a:lnTo>
                      <a:lnTo>
                        <a:pt x="124" y="0"/>
                      </a:lnTo>
                      <a:lnTo>
                        <a:pt x="124" y="28"/>
                      </a:lnTo>
                      <a:lnTo>
                        <a:pt x="52" y="28"/>
                      </a:lnTo>
                      <a:lnTo>
                        <a:pt x="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151" name="Freeform 26"/>
                <p:cNvSpPr>
                  <a:spLocks/>
                </p:cNvSpPr>
                <p:nvPr/>
              </p:nvSpPr>
              <p:spPr bwMode="auto">
                <a:xfrm>
                  <a:off x="4873626" y="1263650"/>
                  <a:ext cx="280988" cy="111125"/>
                </a:xfrm>
                <a:custGeom>
                  <a:avLst/>
                  <a:gdLst>
                    <a:gd name="T0" fmla="*/ 0 w 177"/>
                    <a:gd name="T1" fmla="*/ 70 h 70"/>
                    <a:gd name="T2" fmla="*/ 35 w 177"/>
                    <a:gd name="T3" fmla="*/ 0 h 70"/>
                    <a:gd name="T4" fmla="*/ 142 w 177"/>
                    <a:gd name="T5" fmla="*/ 0 h 70"/>
                    <a:gd name="T6" fmla="*/ 177 w 177"/>
                    <a:gd name="T7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7" h="70">
                      <a:moveTo>
                        <a:pt x="0" y="70"/>
                      </a:moveTo>
                      <a:lnTo>
                        <a:pt x="35" y="0"/>
                      </a:lnTo>
                      <a:lnTo>
                        <a:pt x="142" y="0"/>
                      </a:lnTo>
                      <a:lnTo>
                        <a:pt x="177" y="70"/>
                      </a:lnTo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52" name="组合 151"/>
              <p:cNvGrpSpPr/>
              <p:nvPr/>
            </p:nvGrpSpPr>
            <p:grpSpPr>
              <a:xfrm>
                <a:off x="6632516" y="2198759"/>
                <a:ext cx="1025071" cy="440170"/>
                <a:chOff x="2218092" y="2215633"/>
                <a:chExt cx="1025071" cy="440170"/>
              </a:xfrm>
              <a:solidFill>
                <a:schemeClr val="bg1"/>
              </a:solidFill>
              <a:effectLst/>
            </p:grpSpPr>
            <p:sp>
              <p:nvSpPr>
                <p:cNvPr id="153" name="等腰三角形 152"/>
                <p:cNvSpPr/>
                <p:nvPr/>
              </p:nvSpPr>
              <p:spPr>
                <a:xfrm rot="10800000">
                  <a:off x="2687764" y="2581902"/>
                  <a:ext cx="85725" cy="73901"/>
                </a:xfrm>
                <a:prstGeom prst="triangle">
                  <a:avLst/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54" name="圆角矩形 153"/>
                <p:cNvSpPr/>
                <p:nvPr/>
              </p:nvSpPr>
              <p:spPr>
                <a:xfrm>
                  <a:off x="2218092" y="2215633"/>
                  <a:ext cx="1025071" cy="396740"/>
                </a:xfrm>
                <a:prstGeom prst="roundRect">
                  <a:avLst>
                    <a:gd name="adj" fmla="val 5071"/>
                  </a:avLst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b="1" dirty="0" smtClean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字体</a:t>
                  </a:r>
                  <a:r>
                    <a:rPr lang="zh-CN" altLang="en-US" b="1" dirty="0" smtClean="0">
                      <a:solidFill>
                        <a:schemeClr val="bg1">
                          <a:lumMod val="75000"/>
                        </a:schemeClr>
                      </a:solidFill>
                      <a:latin typeface="+mj-ea"/>
                      <a:ea typeface="+mj-ea"/>
                    </a:rPr>
                    <a:t>库</a:t>
                  </a:r>
                  <a:endParaRPr lang="zh-CN" altLang="en-US" b="1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5" name="文本框 154"/>
              <p:cNvSpPr txBox="1"/>
              <p:nvPr/>
            </p:nvSpPr>
            <p:spPr>
              <a:xfrm>
                <a:off x="6475637" y="3730022"/>
                <a:ext cx="1338828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b="1" dirty="0">
                    <a:latin typeface="+mj-ea"/>
                    <a:ea typeface="+mj-ea"/>
                  </a:rPr>
                  <a:t>逼</a:t>
                </a:r>
                <a:r>
                  <a:rPr lang="zh-CN" altLang="en-US" b="1" dirty="0" smtClean="0">
                    <a:latin typeface="+mj-ea"/>
                    <a:ea typeface="+mj-ea"/>
                  </a:rPr>
                  <a:t>格的字体</a:t>
                </a:r>
                <a:endParaRPr lang="en-US" altLang="zh-CN" b="1" dirty="0" smtClean="0">
                  <a:latin typeface="+mj-ea"/>
                  <a:ea typeface="+mj-ea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615301" y="2198759"/>
              <a:ext cx="1338828" cy="1988889"/>
              <a:chOff x="8615301" y="2198759"/>
              <a:chExt cx="1338828" cy="1988889"/>
            </a:xfrm>
          </p:grpSpPr>
          <p:grpSp>
            <p:nvGrpSpPr>
              <p:cNvPr id="163" name="组合 162"/>
              <p:cNvGrpSpPr/>
              <p:nvPr/>
            </p:nvGrpSpPr>
            <p:grpSpPr>
              <a:xfrm>
                <a:off x="8878215" y="2756261"/>
                <a:ext cx="813000" cy="652236"/>
                <a:chOff x="4873626" y="1263650"/>
                <a:chExt cx="280988" cy="225425"/>
              </a:xfrm>
            </p:grpSpPr>
            <p:sp>
              <p:nvSpPr>
                <p:cNvPr id="164" name="Freeform 25"/>
                <p:cNvSpPr>
                  <a:spLocks/>
                </p:cNvSpPr>
                <p:nvPr/>
              </p:nvSpPr>
              <p:spPr bwMode="auto">
                <a:xfrm>
                  <a:off x="4873626" y="1374775"/>
                  <a:ext cx="280988" cy="114300"/>
                </a:xfrm>
                <a:custGeom>
                  <a:avLst/>
                  <a:gdLst>
                    <a:gd name="T0" fmla="*/ 0 w 177"/>
                    <a:gd name="T1" fmla="*/ 0 h 72"/>
                    <a:gd name="T2" fmla="*/ 0 w 177"/>
                    <a:gd name="T3" fmla="*/ 72 h 72"/>
                    <a:gd name="T4" fmla="*/ 177 w 177"/>
                    <a:gd name="T5" fmla="*/ 72 h 72"/>
                    <a:gd name="T6" fmla="*/ 177 w 177"/>
                    <a:gd name="T7" fmla="*/ 0 h 72"/>
                    <a:gd name="T8" fmla="*/ 124 w 177"/>
                    <a:gd name="T9" fmla="*/ 0 h 72"/>
                    <a:gd name="T10" fmla="*/ 124 w 177"/>
                    <a:gd name="T11" fmla="*/ 28 h 72"/>
                    <a:gd name="T12" fmla="*/ 52 w 177"/>
                    <a:gd name="T13" fmla="*/ 28 h 72"/>
                    <a:gd name="T14" fmla="*/ 52 w 177"/>
                    <a:gd name="T15" fmla="*/ 0 h 72"/>
                    <a:gd name="T16" fmla="*/ 0 w 177"/>
                    <a:gd name="T1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7" h="72">
                      <a:moveTo>
                        <a:pt x="0" y="0"/>
                      </a:moveTo>
                      <a:lnTo>
                        <a:pt x="0" y="72"/>
                      </a:lnTo>
                      <a:lnTo>
                        <a:pt x="177" y="72"/>
                      </a:lnTo>
                      <a:lnTo>
                        <a:pt x="177" y="0"/>
                      </a:lnTo>
                      <a:lnTo>
                        <a:pt x="124" y="0"/>
                      </a:lnTo>
                      <a:lnTo>
                        <a:pt x="124" y="28"/>
                      </a:lnTo>
                      <a:lnTo>
                        <a:pt x="52" y="28"/>
                      </a:lnTo>
                      <a:lnTo>
                        <a:pt x="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165" name="Freeform 26"/>
                <p:cNvSpPr>
                  <a:spLocks/>
                </p:cNvSpPr>
                <p:nvPr/>
              </p:nvSpPr>
              <p:spPr bwMode="auto">
                <a:xfrm>
                  <a:off x="4873626" y="1263650"/>
                  <a:ext cx="280988" cy="111125"/>
                </a:xfrm>
                <a:custGeom>
                  <a:avLst/>
                  <a:gdLst>
                    <a:gd name="T0" fmla="*/ 0 w 177"/>
                    <a:gd name="T1" fmla="*/ 70 h 70"/>
                    <a:gd name="T2" fmla="*/ 35 w 177"/>
                    <a:gd name="T3" fmla="*/ 0 h 70"/>
                    <a:gd name="T4" fmla="*/ 142 w 177"/>
                    <a:gd name="T5" fmla="*/ 0 h 70"/>
                    <a:gd name="T6" fmla="*/ 177 w 177"/>
                    <a:gd name="T7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7" h="70">
                      <a:moveTo>
                        <a:pt x="0" y="70"/>
                      </a:moveTo>
                      <a:lnTo>
                        <a:pt x="35" y="0"/>
                      </a:lnTo>
                      <a:lnTo>
                        <a:pt x="142" y="0"/>
                      </a:lnTo>
                      <a:lnTo>
                        <a:pt x="177" y="70"/>
                      </a:lnTo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66" name="组合 165"/>
              <p:cNvGrpSpPr/>
              <p:nvPr/>
            </p:nvGrpSpPr>
            <p:grpSpPr>
              <a:xfrm>
                <a:off x="8772180" y="2198759"/>
                <a:ext cx="1025071" cy="440170"/>
                <a:chOff x="2218092" y="2215633"/>
                <a:chExt cx="1025071" cy="440170"/>
              </a:xfrm>
              <a:solidFill>
                <a:schemeClr val="bg1"/>
              </a:solidFill>
              <a:effectLst/>
            </p:grpSpPr>
            <p:sp>
              <p:nvSpPr>
                <p:cNvPr id="167" name="等腰三角形 166"/>
                <p:cNvSpPr/>
                <p:nvPr/>
              </p:nvSpPr>
              <p:spPr>
                <a:xfrm rot="10800000">
                  <a:off x="2687764" y="2581902"/>
                  <a:ext cx="85725" cy="73901"/>
                </a:xfrm>
                <a:prstGeom prst="triangle">
                  <a:avLst/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68" name="圆角矩形 167"/>
                <p:cNvSpPr/>
                <p:nvPr/>
              </p:nvSpPr>
              <p:spPr>
                <a:xfrm>
                  <a:off x="2218092" y="2215633"/>
                  <a:ext cx="1025071" cy="396740"/>
                </a:xfrm>
                <a:prstGeom prst="roundRect">
                  <a:avLst>
                    <a:gd name="adj" fmla="val 5071"/>
                  </a:avLst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b="1" dirty="0" smtClean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动画</a:t>
                  </a:r>
                  <a:r>
                    <a:rPr lang="zh-CN" altLang="en-US" b="1" dirty="0" smtClean="0">
                      <a:solidFill>
                        <a:schemeClr val="bg1">
                          <a:lumMod val="75000"/>
                        </a:schemeClr>
                      </a:solidFill>
                      <a:latin typeface="+mj-ea"/>
                      <a:ea typeface="+mj-ea"/>
                    </a:rPr>
                    <a:t>库</a:t>
                  </a:r>
                  <a:endParaRPr lang="zh-CN" altLang="en-US" b="1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9" name="文本框 168"/>
              <p:cNvSpPr txBox="1"/>
              <p:nvPr/>
            </p:nvSpPr>
            <p:spPr>
              <a:xfrm>
                <a:off x="8615301" y="3730022"/>
                <a:ext cx="1338828" cy="4576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b="1" dirty="0" smtClean="0">
                    <a:latin typeface="+mj-ea"/>
                    <a:ea typeface="+mj-ea"/>
                  </a:rPr>
                  <a:t>炫酷的动画</a:t>
                </a:r>
                <a:endParaRPr lang="en-US" altLang="zh-CN" b="1" dirty="0" smtClean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70" name="文本框 169"/>
          <p:cNvSpPr txBox="1"/>
          <p:nvPr/>
        </p:nvSpPr>
        <p:spPr>
          <a:xfrm>
            <a:off x="3582331" y="4742299"/>
            <a:ext cx="50273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3"/>
                </a:solidFill>
              </a:rPr>
              <a:t>通通只需要</a:t>
            </a:r>
            <a:r>
              <a:rPr lang="en-US" altLang="zh-CN" sz="5400" b="1" dirty="0" smtClean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1</a:t>
            </a:r>
            <a:r>
              <a:rPr lang="zh-CN" altLang="en-US" sz="5400" b="1" dirty="0" smtClean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分钟</a:t>
            </a:r>
            <a:r>
              <a:rPr lang="zh-CN" altLang="en-US" sz="3200" b="1" dirty="0" smtClean="0">
                <a:solidFill>
                  <a:schemeClr val="accent3"/>
                </a:solidFill>
              </a:rPr>
              <a:t>全搞定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9255975" y="4187648"/>
            <a:ext cx="751256" cy="340519"/>
          </a:xfrm>
          <a:prstGeom prst="roundRect">
            <a:avLst>
              <a:gd name="adj" fmla="val 11073"/>
            </a:avLst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accent1"/>
                </a:solidFill>
                <a:latin typeface="+mj-ea"/>
                <a:ea typeface="+mj-ea"/>
              </a:rPr>
              <a:t>动画刷</a:t>
            </a:r>
            <a:endParaRPr lang="en-US" altLang="zh-CN" sz="14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1234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5490870" y="1425708"/>
            <a:ext cx="154940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40270" y="1347854"/>
            <a:ext cx="4717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89220" y="1470158"/>
            <a:ext cx="5733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>
            <a:off x="4977746" y="6050101"/>
            <a:ext cx="2225344" cy="338554"/>
            <a:chOff x="4977746" y="6050101"/>
            <a:chExt cx="2225344" cy="338554"/>
          </a:xfrm>
        </p:grpSpPr>
        <p:sp>
          <p:nvSpPr>
            <p:cNvPr id="23" name="文本框 22"/>
            <p:cNvSpPr txBox="1"/>
            <p:nvPr/>
          </p:nvSpPr>
          <p:spPr>
            <a:xfrm>
              <a:off x="5283919" y="6050101"/>
              <a:ext cx="16241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accent2"/>
                  </a:solidFill>
                  <a:latin typeface="+mn-ea"/>
                </a:rPr>
                <a:t>youka.yanj.cn</a:t>
              </a:r>
              <a:endParaRPr lang="zh-CN" altLang="en-US" sz="1600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97774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82" name="椭圆 81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 flipH="1">
              <a:off x="694127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89" name="椭圆 88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272424" y="517304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</a:rPr>
              <a:t>好处有啥呢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890982" y="2198759"/>
            <a:ext cx="8410037" cy="2039094"/>
            <a:chOff x="1544093" y="2198759"/>
            <a:chExt cx="8410037" cy="2039094"/>
          </a:xfrm>
        </p:grpSpPr>
        <p:grpSp>
          <p:nvGrpSpPr>
            <p:cNvPr id="4" name="组合 3"/>
            <p:cNvGrpSpPr/>
            <p:nvPr/>
          </p:nvGrpSpPr>
          <p:grpSpPr>
            <a:xfrm>
              <a:off x="1544093" y="2198759"/>
              <a:ext cx="1338828" cy="2039094"/>
              <a:chOff x="1544093" y="2198759"/>
              <a:chExt cx="1338828" cy="2039094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1807007" y="2756261"/>
                <a:ext cx="813000" cy="652236"/>
                <a:chOff x="4873626" y="1263650"/>
                <a:chExt cx="280988" cy="225425"/>
              </a:xfrm>
            </p:grpSpPr>
            <p:sp>
              <p:nvSpPr>
                <p:cNvPr id="73" name="Freeform 25"/>
                <p:cNvSpPr>
                  <a:spLocks/>
                </p:cNvSpPr>
                <p:nvPr/>
              </p:nvSpPr>
              <p:spPr bwMode="auto">
                <a:xfrm>
                  <a:off x="4873626" y="1374775"/>
                  <a:ext cx="280988" cy="114300"/>
                </a:xfrm>
                <a:custGeom>
                  <a:avLst/>
                  <a:gdLst>
                    <a:gd name="T0" fmla="*/ 0 w 177"/>
                    <a:gd name="T1" fmla="*/ 0 h 72"/>
                    <a:gd name="T2" fmla="*/ 0 w 177"/>
                    <a:gd name="T3" fmla="*/ 72 h 72"/>
                    <a:gd name="T4" fmla="*/ 177 w 177"/>
                    <a:gd name="T5" fmla="*/ 72 h 72"/>
                    <a:gd name="T6" fmla="*/ 177 w 177"/>
                    <a:gd name="T7" fmla="*/ 0 h 72"/>
                    <a:gd name="T8" fmla="*/ 124 w 177"/>
                    <a:gd name="T9" fmla="*/ 0 h 72"/>
                    <a:gd name="T10" fmla="*/ 124 w 177"/>
                    <a:gd name="T11" fmla="*/ 28 h 72"/>
                    <a:gd name="T12" fmla="*/ 52 w 177"/>
                    <a:gd name="T13" fmla="*/ 28 h 72"/>
                    <a:gd name="T14" fmla="*/ 52 w 177"/>
                    <a:gd name="T15" fmla="*/ 0 h 72"/>
                    <a:gd name="T16" fmla="*/ 0 w 177"/>
                    <a:gd name="T1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7" h="72">
                      <a:moveTo>
                        <a:pt x="0" y="0"/>
                      </a:moveTo>
                      <a:lnTo>
                        <a:pt x="0" y="72"/>
                      </a:lnTo>
                      <a:lnTo>
                        <a:pt x="177" y="72"/>
                      </a:lnTo>
                      <a:lnTo>
                        <a:pt x="177" y="0"/>
                      </a:lnTo>
                      <a:lnTo>
                        <a:pt x="124" y="0"/>
                      </a:lnTo>
                      <a:lnTo>
                        <a:pt x="124" y="28"/>
                      </a:lnTo>
                      <a:lnTo>
                        <a:pt x="52" y="28"/>
                      </a:lnTo>
                      <a:lnTo>
                        <a:pt x="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74" name="Freeform 26"/>
                <p:cNvSpPr>
                  <a:spLocks/>
                </p:cNvSpPr>
                <p:nvPr/>
              </p:nvSpPr>
              <p:spPr bwMode="auto">
                <a:xfrm>
                  <a:off x="4873626" y="1263650"/>
                  <a:ext cx="280988" cy="111125"/>
                </a:xfrm>
                <a:custGeom>
                  <a:avLst/>
                  <a:gdLst>
                    <a:gd name="T0" fmla="*/ 0 w 177"/>
                    <a:gd name="T1" fmla="*/ 70 h 70"/>
                    <a:gd name="T2" fmla="*/ 35 w 177"/>
                    <a:gd name="T3" fmla="*/ 0 h 70"/>
                    <a:gd name="T4" fmla="*/ 142 w 177"/>
                    <a:gd name="T5" fmla="*/ 0 h 70"/>
                    <a:gd name="T6" fmla="*/ 177 w 177"/>
                    <a:gd name="T7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7" h="70">
                      <a:moveTo>
                        <a:pt x="0" y="70"/>
                      </a:moveTo>
                      <a:lnTo>
                        <a:pt x="35" y="0"/>
                      </a:lnTo>
                      <a:lnTo>
                        <a:pt x="142" y="0"/>
                      </a:lnTo>
                      <a:lnTo>
                        <a:pt x="177" y="70"/>
                      </a:lnTo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>
                <a:off x="1700972" y="2198759"/>
                <a:ext cx="1025071" cy="440170"/>
                <a:chOff x="2218092" y="2215633"/>
                <a:chExt cx="1025071" cy="440170"/>
              </a:xfrm>
              <a:solidFill>
                <a:schemeClr val="bg1"/>
              </a:solidFill>
              <a:effectLst/>
            </p:grpSpPr>
            <p:sp>
              <p:nvSpPr>
                <p:cNvPr id="76" name="等腰三角形 75"/>
                <p:cNvSpPr/>
                <p:nvPr/>
              </p:nvSpPr>
              <p:spPr>
                <a:xfrm rot="10800000">
                  <a:off x="2687764" y="2581902"/>
                  <a:ext cx="85725" cy="73901"/>
                </a:xfrm>
                <a:prstGeom prst="triangle">
                  <a:avLst/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77" name="圆角矩形 76"/>
                <p:cNvSpPr/>
                <p:nvPr/>
              </p:nvSpPr>
              <p:spPr>
                <a:xfrm>
                  <a:off x="2218092" y="2215633"/>
                  <a:ext cx="1025071" cy="396740"/>
                </a:xfrm>
                <a:prstGeom prst="roundRect">
                  <a:avLst>
                    <a:gd name="adj" fmla="val 5071"/>
                  </a:avLst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b="1" dirty="0" smtClean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版式</a:t>
                  </a:r>
                  <a:r>
                    <a:rPr lang="zh-CN" altLang="en-US" b="1" dirty="0" smtClean="0">
                      <a:solidFill>
                        <a:schemeClr val="bg1">
                          <a:lumMod val="75000"/>
                        </a:schemeClr>
                      </a:solidFill>
                      <a:latin typeface="+mj-ea"/>
                      <a:ea typeface="+mj-ea"/>
                    </a:rPr>
                    <a:t>库</a:t>
                  </a:r>
                  <a:endParaRPr lang="zh-CN" altLang="en-US" b="1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" name="文本框 2"/>
              <p:cNvSpPr txBox="1"/>
              <p:nvPr/>
            </p:nvSpPr>
            <p:spPr>
              <a:xfrm>
                <a:off x="1544093" y="3730022"/>
                <a:ext cx="1338828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b="1" dirty="0" smtClean="0">
                    <a:latin typeface="+mj-ea"/>
                    <a:ea typeface="+mj-ea"/>
                  </a:rPr>
                  <a:t>画册般版式</a:t>
                </a:r>
                <a:endParaRPr lang="en-US" altLang="zh-CN" b="1" dirty="0" smtClean="0"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901162" y="2198759"/>
              <a:ext cx="1338828" cy="2039094"/>
              <a:chOff x="3838658" y="2198759"/>
              <a:chExt cx="1338828" cy="2039094"/>
            </a:xfrm>
          </p:grpSpPr>
          <p:sp>
            <p:nvSpPr>
              <p:cNvPr id="100" name="文本框 99"/>
              <p:cNvSpPr txBox="1"/>
              <p:nvPr/>
            </p:nvSpPr>
            <p:spPr>
              <a:xfrm>
                <a:off x="3838658" y="3730022"/>
                <a:ext cx="1338828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b="1" dirty="0" smtClean="0">
                    <a:latin typeface="+mj-ea"/>
                    <a:ea typeface="+mj-ea"/>
                  </a:rPr>
                  <a:t>合适的图表</a:t>
                </a:r>
                <a:endParaRPr lang="en-US" altLang="zh-CN" b="1" dirty="0" smtClean="0">
                  <a:latin typeface="+mj-ea"/>
                  <a:ea typeface="+mj-ea"/>
                </a:endParaRPr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4101572" y="2756261"/>
                <a:ext cx="813000" cy="652236"/>
                <a:chOff x="4873626" y="1263650"/>
                <a:chExt cx="280988" cy="225425"/>
              </a:xfrm>
            </p:grpSpPr>
            <p:sp>
              <p:nvSpPr>
                <p:cNvPr id="144" name="Freeform 25"/>
                <p:cNvSpPr>
                  <a:spLocks/>
                </p:cNvSpPr>
                <p:nvPr/>
              </p:nvSpPr>
              <p:spPr bwMode="auto">
                <a:xfrm>
                  <a:off x="4873626" y="1374775"/>
                  <a:ext cx="280988" cy="114300"/>
                </a:xfrm>
                <a:custGeom>
                  <a:avLst/>
                  <a:gdLst>
                    <a:gd name="T0" fmla="*/ 0 w 177"/>
                    <a:gd name="T1" fmla="*/ 0 h 72"/>
                    <a:gd name="T2" fmla="*/ 0 w 177"/>
                    <a:gd name="T3" fmla="*/ 72 h 72"/>
                    <a:gd name="T4" fmla="*/ 177 w 177"/>
                    <a:gd name="T5" fmla="*/ 72 h 72"/>
                    <a:gd name="T6" fmla="*/ 177 w 177"/>
                    <a:gd name="T7" fmla="*/ 0 h 72"/>
                    <a:gd name="T8" fmla="*/ 124 w 177"/>
                    <a:gd name="T9" fmla="*/ 0 h 72"/>
                    <a:gd name="T10" fmla="*/ 124 w 177"/>
                    <a:gd name="T11" fmla="*/ 28 h 72"/>
                    <a:gd name="T12" fmla="*/ 52 w 177"/>
                    <a:gd name="T13" fmla="*/ 28 h 72"/>
                    <a:gd name="T14" fmla="*/ 52 w 177"/>
                    <a:gd name="T15" fmla="*/ 0 h 72"/>
                    <a:gd name="T16" fmla="*/ 0 w 177"/>
                    <a:gd name="T1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7" h="72">
                      <a:moveTo>
                        <a:pt x="0" y="0"/>
                      </a:moveTo>
                      <a:lnTo>
                        <a:pt x="0" y="72"/>
                      </a:lnTo>
                      <a:lnTo>
                        <a:pt x="177" y="72"/>
                      </a:lnTo>
                      <a:lnTo>
                        <a:pt x="177" y="0"/>
                      </a:lnTo>
                      <a:lnTo>
                        <a:pt x="124" y="0"/>
                      </a:lnTo>
                      <a:lnTo>
                        <a:pt x="124" y="28"/>
                      </a:lnTo>
                      <a:lnTo>
                        <a:pt x="52" y="28"/>
                      </a:lnTo>
                      <a:lnTo>
                        <a:pt x="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145" name="Freeform 26"/>
                <p:cNvSpPr>
                  <a:spLocks/>
                </p:cNvSpPr>
                <p:nvPr/>
              </p:nvSpPr>
              <p:spPr bwMode="auto">
                <a:xfrm>
                  <a:off x="4873626" y="1263650"/>
                  <a:ext cx="280988" cy="111125"/>
                </a:xfrm>
                <a:custGeom>
                  <a:avLst/>
                  <a:gdLst>
                    <a:gd name="T0" fmla="*/ 0 w 177"/>
                    <a:gd name="T1" fmla="*/ 70 h 70"/>
                    <a:gd name="T2" fmla="*/ 35 w 177"/>
                    <a:gd name="T3" fmla="*/ 0 h 70"/>
                    <a:gd name="T4" fmla="*/ 142 w 177"/>
                    <a:gd name="T5" fmla="*/ 0 h 70"/>
                    <a:gd name="T6" fmla="*/ 177 w 177"/>
                    <a:gd name="T7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7" h="70">
                      <a:moveTo>
                        <a:pt x="0" y="70"/>
                      </a:moveTo>
                      <a:lnTo>
                        <a:pt x="35" y="0"/>
                      </a:lnTo>
                      <a:lnTo>
                        <a:pt x="142" y="0"/>
                      </a:lnTo>
                      <a:lnTo>
                        <a:pt x="177" y="70"/>
                      </a:lnTo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46" name="组合 145"/>
              <p:cNvGrpSpPr/>
              <p:nvPr/>
            </p:nvGrpSpPr>
            <p:grpSpPr>
              <a:xfrm>
                <a:off x="3995537" y="2198759"/>
                <a:ext cx="1025071" cy="440170"/>
                <a:chOff x="2218092" y="2215633"/>
                <a:chExt cx="1025071" cy="440170"/>
              </a:xfrm>
              <a:solidFill>
                <a:schemeClr val="bg1"/>
              </a:solidFill>
              <a:effectLst/>
            </p:grpSpPr>
            <p:sp>
              <p:nvSpPr>
                <p:cNvPr id="147" name="等腰三角形 146"/>
                <p:cNvSpPr/>
                <p:nvPr/>
              </p:nvSpPr>
              <p:spPr>
                <a:xfrm rot="10800000">
                  <a:off x="2687764" y="2581902"/>
                  <a:ext cx="85725" cy="73901"/>
                </a:xfrm>
                <a:prstGeom prst="triangle">
                  <a:avLst/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48" name="圆角矩形 147"/>
                <p:cNvSpPr/>
                <p:nvPr/>
              </p:nvSpPr>
              <p:spPr>
                <a:xfrm>
                  <a:off x="2218092" y="2215633"/>
                  <a:ext cx="1025071" cy="396740"/>
                </a:xfrm>
                <a:prstGeom prst="roundRect">
                  <a:avLst>
                    <a:gd name="adj" fmla="val 5071"/>
                  </a:avLst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b="1" dirty="0" smtClean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图表</a:t>
                  </a:r>
                  <a:r>
                    <a:rPr lang="zh-CN" altLang="en-US" b="1" dirty="0" smtClean="0">
                      <a:solidFill>
                        <a:schemeClr val="bg1">
                          <a:lumMod val="75000"/>
                        </a:schemeClr>
                      </a:solidFill>
                      <a:latin typeface="+mj-ea"/>
                      <a:ea typeface="+mj-ea"/>
                    </a:rPr>
                    <a:t>库</a:t>
                  </a:r>
                  <a:endParaRPr lang="zh-CN" altLang="en-US" b="1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6258231" y="2198759"/>
              <a:ext cx="1338828" cy="2039094"/>
              <a:chOff x="6475637" y="2198759"/>
              <a:chExt cx="1338828" cy="2039094"/>
            </a:xfrm>
          </p:grpSpPr>
          <p:grpSp>
            <p:nvGrpSpPr>
              <p:cNvPr id="149" name="组合 148"/>
              <p:cNvGrpSpPr/>
              <p:nvPr/>
            </p:nvGrpSpPr>
            <p:grpSpPr>
              <a:xfrm>
                <a:off x="6738551" y="2756261"/>
                <a:ext cx="813000" cy="652236"/>
                <a:chOff x="4873626" y="1263650"/>
                <a:chExt cx="280988" cy="225425"/>
              </a:xfrm>
            </p:grpSpPr>
            <p:sp>
              <p:nvSpPr>
                <p:cNvPr id="150" name="Freeform 25"/>
                <p:cNvSpPr>
                  <a:spLocks/>
                </p:cNvSpPr>
                <p:nvPr/>
              </p:nvSpPr>
              <p:spPr bwMode="auto">
                <a:xfrm>
                  <a:off x="4873626" y="1374775"/>
                  <a:ext cx="280988" cy="114300"/>
                </a:xfrm>
                <a:custGeom>
                  <a:avLst/>
                  <a:gdLst>
                    <a:gd name="T0" fmla="*/ 0 w 177"/>
                    <a:gd name="T1" fmla="*/ 0 h 72"/>
                    <a:gd name="T2" fmla="*/ 0 w 177"/>
                    <a:gd name="T3" fmla="*/ 72 h 72"/>
                    <a:gd name="T4" fmla="*/ 177 w 177"/>
                    <a:gd name="T5" fmla="*/ 72 h 72"/>
                    <a:gd name="T6" fmla="*/ 177 w 177"/>
                    <a:gd name="T7" fmla="*/ 0 h 72"/>
                    <a:gd name="T8" fmla="*/ 124 w 177"/>
                    <a:gd name="T9" fmla="*/ 0 h 72"/>
                    <a:gd name="T10" fmla="*/ 124 w 177"/>
                    <a:gd name="T11" fmla="*/ 28 h 72"/>
                    <a:gd name="T12" fmla="*/ 52 w 177"/>
                    <a:gd name="T13" fmla="*/ 28 h 72"/>
                    <a:gd name="T14" fmla="*/ 52 w 177"/>
                    <a:gd name="T15" fmla="*/ 0 h 72"/>
                    <a:gd name="T16" fmla="*/ 0 w 177"/>
                    <a:gd name="T1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7" h="72">
                      <a:moveTo>
                        <a:pt x="0" y="0"/>
                      </a:moveTo>
                      <a:lnTo>
                        <a:pt x="0" y="72"/>
                      </a:lnTo>
                      <a:lnTo>
                        <a:pt x="177" y="72"/>
                      </a:lnTo>
                      <a:lnTo>
                        <a:pt x="177" y="0"/>
                      </a:lnTo>
                      <a:lnTo>
                        <a:pt x="124" y="0"/>
                      </a:lnTo>
                      <a:lnTo>
                        <a:pt x="124" y="28"/>
                      </a:lnTo>
                      <a:lnTo>
                        <a:pt x="52" y="28"/>
                      </a:lnTo>
                      <a:lnTo>
                        <a:pt x="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151" name="Freeform 26"/>
                <p:cNvSpPr>
                  <a:spLocks/>
                </p:cNvSpPr>
                <p:nvPr/>
              </p:nvSpPr>
              <p:spPr bwMode="auto">
                <a:xfrm>
                  <a:off x="4873626" y="1263650"/>
                  <a:ext cx="280988" cy="111125"/>
                </a:xfrm>
                <a:custGeom>
                  <a:avLst/>
                  <a:gdLst>
                    <a:gd name="T0" fmla="*/ 0 w 177"/>
                    <a:gd name="T1" fmla="*/ 70 h 70"/>
                    <a:gd name="T2" fmla="*/ 35 w 177"/>
                    <a:gd name="T3" fmla="*/ 0 h 70"/>
                    <a:gd name="T4" fmla="*/ 142 w 177"/>
                    <a:gd name="T5" fmla="*/ 0 h 70"/>
                    <a:gd name="T6" fmla="*/ 177 w 177"/>
                    <a:gd name="T7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7" h="70">
                      <a:moveTo>
                        <a:pt x="0" y="70"/>
                      </a:moveTo>
                      <a:lnTo>
                        <a:pt x="35" y="0"/>
                      </a:lnTo>
                      <a:lnTo>
                        <a:pt x="142" y="0"/>
                      </a:lnTo>
                      <a:lnTo>
                        <a:pt x="177" y="70"/>
                      </a:lnTo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52" name="组合 151"/>
              <p:cNvGrpSpPr/>
              <p:nvPr/>
            </p:nvGrpSpPr>
            <p:grpSpPr>
              <a:xfrm>
                <a:off x="6632516" y="2198759"/>
                <a:ext cx="1025071" cy="440170"/>
                <a:chOff x="2218092" y="2215633"/>
                <a:chExt cx="1025071" cy="440170"/>
              </a:xfrm>
              <a:solidFill>
                <a:schemeClr val="bg1"/>
              </a:solidFill>
              <a:effectLst/>
            </p:grpSpPr>
            <p:sp>
              <p:nvSpPr>
                <p:cNvPr id="153" name="等腰三角形 152"/>
                <p:cNvSpPr/>
                <p:nvPr/>
              </p:nvSpPr>
              <p:spPr>
                <a:xfrm rot="10800000">
                  <a:off x="2687764" y="2581902"/>
                  <a:ext cx="85725" cy="73901"/>
                </a:xfrm>
                <a:prstGeom prst="triangle">
                  <a:avLst/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54" name="圆角矩形 153"/>
                <p:cNvSpPr/>
                <p:nvPr/>
              </p:nvSpPr>
              <p:spPr>
                <a:xfrm>
                  <a:off x="2218092" y="2215633"/>
                  <a:ext cx="1025071" cy="396740"/>
                </a:xfrm>
                <a:prstGeom prst="roundRect">
                  <a:avLst>
                    <a:gd name="adj" fmla="val 5071"/>
                  </a:avLst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b="1" dirty="0" smtClean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图片</a:t>
                  </a:r>
                  <a:r>
                    <a:rPr lang="zh-CN" altLang="en-US" b="1" dirty="0" smtClean="0">
                      <a:solidFill>
                        <a:schemeClr val="bg1">
                          <a:lumMod val="75000"/>
                        </a:schemeClr>
                      </a:solidFill>
                      <a:latin typeface="+mj-ea"/>
                      <a:ea typeface="+mj-ea"/>
                    </a:rPr>
                    <a:t>库</a:t>
                  </a:r>
                  <a:endParaRPr lang="zh-CN" altLang="en-US" b="1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5" name="文本框 154"/>
              <p:cNvSpPr txBox="1"/>
              <p:nvPr/>
            </p:nvSpPr>
            <p:spPr>
              <a:xfrm>
                <a:off x="6475637" y="3730022"/>
                <a:ext cx="1338828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b="1" dirty="0" smtClean="0">
                    <a:latin typeface="+mj-ea"/>
                    <a:ea typeface="+mj-ea"/>
                  </a:rPr>
                  <a:t>大气的图片</a:t>
                </a:r>
                <a:endParaRPr lang="en-US" altLang="zh-CN" b="1" dirty="0" smtClean="0">
                  <a:latin typeface="+mj-ea"/>
                  <a:ea typeface="+mj-ea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615302" y="2198759"/>
              <a:ext cx="1338828" cy="2039094"/>
              <a:chOff x="8615302" y="2198759"/>
              <a:chExt cx="1338828" cy="2039094"/>
            </a:xfrm>
          </p:grpSpPr>
          <p:grpSp>
            <p:nvGrpSpPr>
              <p:cNvPr id="163" name="组合 162"/>
              <p:cNvGrpSpPr/>
              <p:nvPr/>
            </p:nvGrpSpPr>
            <p:grpSpPr>
              <a:xfrm>
                <a:off x="8878215" y="2756261"/>
                <a:ext cx="813000" cy="652236"/>
                <a:chOff x="4873626" y="1263650"/>
                <a:chExt cx="280988" cy="225425"/>
              </a:xfrm>
            </p:grpSpPr>
            <p:sp>
              <p:nvSpPr>
                <p:cNvPr id="164" name="Freeform 25"/>
                <p:cNvSpPr>
                  <a:spLocks/>
                </p:cNvSpPr>
                <p:nvPr/>
              </p:nvSpPr>
              <p:spPr bwMode="auto">
                <a:xfrm>
                  <a:off x="4873626" y="1374775"/>
                  <a:ext cx="280988" cy="114300"/>
                </a:xfrm>
                <a:custGeom>
                  <a:avLst/>
                  <a:gdLst>
                    <a:gd name="T0" fmla="*/ 0 w 177"/>
                    <a:gd name="T1" fmla="*/ 0 h 72"/>
                    <a:gd name="T2" fmla="*/ 0 w 177"/>
                    <a:gd name="T3" fmla="*/ 72 h 72"/>
                    <a:gd name="T4" fmla="*/ 177 w 177"/>
                    <a:gd name="T5" fmla="*/ 72 h 72"/>
                    <a:gd name="T6" fmla="*/ 177 w 177"/>
                    <a:gd name="T7" fmla="*/ 0 h 72"/>
                    <a:gd name="T8" fmla="*/ 124 w 177"/>
                    <a:gd name="T9" fmla="*/ 0 h 72"/>
                    <a:gd name="T10" fmla="*/ 124 w 177"/>
                    <a:gd name="T11" fmla="*/ 28 h 72"/>
                    <a:gd name="T12" fmla="*/ 52 w 177"/>
                    <a:gd name="T13" fmla="*/ 28 h 72"/>
                    <a:gd name="T14" fmla="*/ 52 w 177"/>
                    <a:gd name="T15" fmla="*/ 0 h 72"/>
                    <a:gd name="T16" fmla="*/ 0 w 177"/>
                    <a:gd name="T17" fmla="*/ 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7" h="72">
                      <a:moveTo>
                        <a:pt x="0" y="0"/>
                      </a:moveTo>
                      <a:lnTo>
                        <a:pt x="0" y="72"/>
                      </a:lnTo>
                      <a:lnTo>
                        <a:pt x="177" y="72"/>
                      </a:lnTo>
                      <a:lnTo>
                        <a:pt x="177" y="0"/>
                      </a:lnTo>
                      <a:lnTo>
                        <a:pt x="124" y="0"/>
                      </a:lnTo>
                      <a:lnTo>
                        <a:pt x="124" y="28"/>
                      </a:lnTo>
                      <a:lnTo>
                        <a:pt x="52" y="28"/>
                      </a:lnTo>
                      <a:lnTo>
                        <a:pt x="5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  <p:sp>
              <p:nvSpPr>
                <p:cNvPr id="165" name="Freeform 26"/>
                <p:cNvSpPr>
                  <a:spLocks/>
                </p:cNvSpPr>
                <p:nvPr/>
              </p:nvSpPr>
              <p:spPr bwMode="auto">
                <a:xfrm>
                  <a:off x="4873626" y="1263650"/>
                  <a:ext cx="280988" cy="111125"/>
                </a:xfrm>
                <a:custGeom>
                  <a:avLst/>
                  <a:gdLst>
                    <a:gd name="T0" fmla="*/ 0 w 177"/>
                    <a:gd name="T1" fmla="*/ 70 h 70"/>
                    <a:gd name="T2" fmla="*/ 35 w 177"/>
                    <a:gd name="T3" fmla="*/ 0 h 70"/>
                    <a:gd name="T4" fmla="*/ 142 w 177"/>
                    <a:gd name="T5" fmla="*/ 0 h 70"/>
                    <a:gd name="T6" fmla="*/ 177 w 177"/>
                    <a:gd name="T7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7" h="70">
                      <a:moveTo>
                        <a:pt x="0" y="70"/>
                      </a:moveTo>
                      <a:lnTo>
                        <a:pt x="35" y="0"/>
                      </a:lnTo>
                      <a:lnTo>
                        <a:pt x="142" y="0"/>
                      </a:lnTo>
                      <a:lnTo>
                        <a:pt x="177" y="70"/>
                      </a:lnTo>
                    </a:path>
                  </a:pathLst>
                </a:custGeom>
                <a:noFill/>
                <a:ln w="11113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b="1">
                    <a:solidFill>
                      <a:schemeClr val="accent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66" name="组合 165"/>
              <p:cNvGrpSpPr/>
              <p:nvPr/>
            </p:nvGrpSpPr>
            <p:grpSpPr>
              <a:xfrm>
                <a:off x="8772180" y="2198759"/>
                <a:ext cx="1025071" cy="440170"/>
                <a:chOff x="2218092" y="2215633"/>
                <a:chExt cx="1025071" cy="440170"/>
              </a:xfrm>
              <a:solidFill>
                <a:schemeClr val="bg1"/>
              </a:solidFill>
              <a:effectLst/>
            </p:grpSpPr>
            <p:sp>
              <p:nvSpPr>
                <p:cNvPr id="167" name="等腰三角形 166"/>
                <p:cNvSpPr/>
                <p:nvPr/>
              </p:nvSpPr>
              <p:spPr>
                <a:xfrm rot="10800000">
                  <a:off x="2687764" y="2581902"/>
                  <a:ext cx="85725" cy="73901"/>
                </a:xfrm>
                <a:prstGeom prst="triangle">
                  <a:avLst/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68" name="圆角矩形 167"/>
                <p:cNvSpPr/>
                <p:nvPr/>
              </p:nvSpPr>
              <p:spPr>
                <a:xfrm>
                  <a:off x="2218092" y="2215633"/>
                  <a:ext cx="1025071" cy="396740"/>
                </a:xfrm>
                <a:prstGeom prst="roundRect">
                  <a:avLst>
                    <a:gd name="adj" fmla="val 5071"/>
                  </a:avLst>
                </a:prstGeom>
                <a:grpFill/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b="1" dirty="0" smtClean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背景</a:t>
                  </a:r>
                  <a:r>
                    <a:rPr lang="zh-CN" altLang="en-US" b="1" dirty="0" smtClean="0">
                      <a:solidFill>
                        <a:schemeClr val="bg1">
                          <a:lumMod val="75000"/>
                        </a:schemeClr>
                      </a:solidFill>
                      <a:latin typeface="+mj-ea"/>
                      <a:ea typeface="+mj-ea"/>
                    </a:rPr>
                    <a:t>库</a:t>
                  </a:r>
                  <a:endParaRPr lang="zh-CN" altLang="en-US" b="1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9" name="文本框 168"/>
              <p:cNvSpPr txBox="1"/>
              <p:nvPr/>
            </p:nvSpPr>
            <p:spPr>
              <a:xfrm>
                <a:off x="8615302" y="3730022"/>
                <a:ext cx="1338828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b="1" dirty="0" smtClean="0">
                    <a:latin typeface="+mj-ea"/>
                    <a:ea typeface="+mj-ea"/>
                  </a:rPr>
                  <a:t>优雅的背景</a:t>
                </a:r>
                <a:endParaRPr lang="en-US" altLang="zh-CN" b="1" dirty="0" smtClean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70" name="文本框 169"/>
          <p:cNvSpPr txBox="1"/>
          <p:nvPr/>
        </p:nvSpPr>
        <p:spPr>
          <a:xfrm>
            <a:off x="3582331" y="4742299"/>
            <a:ext cx="50273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3"/>
                </a:solidFill>
              </a:rPr>
              <a:t>真的只需要</a:t>
            </a:r>
            <a:r>
              <a:rPr lang="en-US" altLang="zh-CN" sz="5400" b="1" dirty="0" smtClean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1</a:t>
            </a:r>
            <a:r>
              <a:rPr lang="zh-CN" altLang="en-US" sz="5400" b="1" dirty="0" smtClean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分钟</a:t>
            </a:r>
            <a:r>
              <a:rPr lang="zh-CN" altLang="en-US" sz="3200" b="1" dirty="0" smtClean="0">
                <a:solidFill>
                  <a:schemeClr val="accent3"/>
                </a:solidFill>
              </a:rPr>
              <a:t>全搞定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88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19125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+mn-ea"/>
              </a:rPr>
              <a:t>2</a:t>
            </a:r>
            <a:endParaRPr lang="zh-CN" altLang="en-US" sz="5400" dirty="0"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0037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+mn-ea"/>
              </a:rPr>
              <a:t>0</a:t>
            </a:r>
            <a:endParaRPr lang="zh-CN" altLang="en-US" sz="5400" dirty="0">
              <a:latin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490870" y="1425708"/>
            <a:ext cx="154940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40270" y="1347854"/>
            <a:ext cx="4717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89220" y="1470158"/>
            <a:ext cx="5733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053869" y="2705725"/>
            <a:ext cx="808426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 smtClean="0"/>
              <a:t>制作一个空模板</a:t>
            </a:r>
            <a:endParaRPr lang="zh-CN" altLang="en-US" sz="88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7128286" y="2182505"/>
            <a:ext cx="2541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/>
                </a:solidFill>
              </a:rPr>
              <a:t>[</a:t>
            </a:r>
            <a:r>
              <a:rPr lang="zh-CN" altLang="en-US" sz="2400" b="1" dirty="0" smtClean="0">
                <a:solidFill>
                  <a:schemeClr val="accent1"/>
                </a:solidFill>
              </a:rPr>
              <a:t>从此不用再新建</a:t>
            </a:r>
            <a:r>
              <a:rPr lang="en-US" altLang="zh-CN" sz="2800" b="1" dirty="0" smtClean="0">
                <a:solidFill>
                  <a:schemeClr val="accent1"/>
                </a:solidFill>
              </a:rPr>
              <a:t>]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977746" y="6050101"/>
            <a:ext cx="2225344" cy="338554"/>
            <a:chOff x="4977746" y="6050101"/>
            <a:chExt cx="2225344" cy="338554"/>
          </a:xfrm>
        </p:grpSpPr>
        <p:sp>
          <p:nvSpPr>
            <p:cNvPr id="39" name="文本框 38"/>
            <p:cNvSpPr txBox="1"/>
            <p:nvPr/>
          </p:nvSpPr>
          <p:spPr>
            <a:xfrm>
              <a:off x="5283919" y="6050101"/>
              <a:ext cx="16241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accent2"/>
                  </a:solidFill>
                  <a:latin typeface="+mn-ea"/>
                </a:rPr>
                <a:t>youka.yanj.cn</a:t>
              </a:r>
              <a:endParaRPr lang="zh-CN" altLang="en-US" sz="1600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97774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48" name="椭圆 47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flipH="1">
              <a:off x="694127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42" name="椭圆 41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71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19125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+mn-ea"/>
              </a:rPr>
              <a:t>2</a:t>
            </a:r>
            <a:endParaRPr lang="zh-CN" altLang="en-US" sz="5400" dirty="0"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0037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+mn-ea"/>
              </a:rPr>
              <a:t>0</a:t>
            </a:r>
            <a:endParaRPr lang="zh-CN" altLang="en-US" sz="5400" dirty="0">
              <a:latin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490870" y="1425708"/>
            <a:ext cx="154940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40270" y="1347854"/>
            <a:ext cx="4717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89220" y="1470158"/>
            <a:ext cx="5733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4977746" y="6050101"/>
            <a:ext cx="2225344" cy="338554"/>
            <a:chOff x="4977746" y="6050101"/>
            <a:chExt cx="2225344" cy="338554"/>
          </a:xfrm>
        </p:grpSpPr>
        <p:sp>
          <p:nvSpPr>
            <p:cNvPr id="39" name="文本框 38"/>
            <p:cNvSpPr txBox="1"/>
            <p:nvPr/>
          </p:nvSpPr>
          <p:spPr>
            <a:xfrm>
              <a:off x="5283919" y="6050101"/>
              <a:ext cx="16241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accent2"/>
                  </a:solidFill>
                  <a:latin typeface="+mn-ea"/>
                </a:rPr>
                <a:t>youka.yanj.cn</a:t>
              </a:r>
              <a:endParaRPr lang="zh-CN" altLang="en-US" sz="1600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97774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48" name="椭圆 47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flipH="1">
              <a:off x="694127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42" name="椭圆 41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81978" y="1971827"/>
            <a:ext cx="5785170" cy="3730159"/>
            <a:chOff x="406080" y="1818556"/>
            <a:chExt cx="5785170" cy="37301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6080" y="1818556"/>
              <a:ext cx="5785170" cy="3056574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2308651" y="5025495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>
                      <a:lumMod val="65000"/>
                    </a:schemeClr>
                  </a:solidFill>
                </a:rPr>
                <a:t>空空的模板</a:t>
              </a:r>
              <a:endParaRPr lang="zh-CN" altLang="en-US" sz="28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56163" y="2750667"/>
            <a:ext cx="4073132" cy="2172479"/>
            <a:chOff x="7156163" y="2160807"/>
            <a:chExt cx="4073132" cy="2172479"/>
          </a:xfrm>
        </p:grpSpPr>
        <p:grpSp>
          <p:nvGrpSpPr>
            <p:cNvPr id="11" name="组合 10"/>
            <p:cNvGrpSpPr/>
            <p:nvPr/>
          </p:nvGrpSpPr>
          <p:grpSpPr>
            <a:xfrm>
              <a:off x="7156163" y="2160807"/>
              <a:ext cx="4073132" cy="369332"/>
              <a:chOff x="7156163" y="2160807"/>
              <a:chExt cx="4073132" cy="369332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7156163" y="2247900"/>
                <a:ext cx="195147" cy="1951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+mj-ea"/>
                  <a:ea typeface="+mj-ea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7351310" y="2160807"/>
                <a:ext cx="38779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latin typeface="+mj-ea"/>
                    <a:ea typeface="+mj-ea"/>
                  </a:rPr>
                  <a:t>删除多余的版式、增加自己常用版式</a:t>
                </a:r>
                <a:endParaRPr lang="zh-CN" altLang="en-US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156163" y="2761856"/>
              <a:ext cx="3149802" cy="369332"/>
              <a:chOff x="7156163" y="2675576"/>
              <a:chExt cx="3149802" cy="36933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7156163" y="2762669"/>
                <a:ext cx="195147" cy="1951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+mj-ea"/>
                  <a:ea typeface="+mj-ea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7351310" y="2675576"/>
                <a:ext cx="29546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latin typeface="+mj-ea"/>
                    <a:ea typeface="+mj-ea"/>
                  </a:rPr>
                  <a:t>修改自己喜欢的配色、字体</a:t>
                </a:r>
                <a:endParaRPr lang="zh-CN" altLang="en-US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7156163" y="3362905"/>
              <a:ext cx="1303143" cy="369332"/>
              <a:chOff x="7156163" y="3277438"/>
              <a:chExt cx="1303143" cy="369332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7156163" y="3364531"/>
                <a:ext cx="195147" cy="1951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+mj-ea"/>
                  <a:ea typeface="+mj-ea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7351310" y="3277438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latin typeface="+mj-ea"/>
                    <a:ea typeface="+mj-ea"/>
                  </a:rPr>
                  <a:t>点击保存</a:t>
                </a:r>
                <a:endParaRPr lang="zh-CN" altLang="en-US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7156163" y="3963954"/>
              <a:ext cx="4073132" cy="369332"/>
              <a:chOff x="7156163" y="3963954"/>
              <a:chExt cx="4073132" cy="369332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7156163" y="4051047"/>
                <a:ext cx="195147" cy="1951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+mj-ea"/>
                  <a:ea typeface="+mj-ea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7351310" y="3963954"/>
                <a:ext cx="38779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latin typeface="+mj-ea"/>
                    <a:ea typeface="+mj-ea"/>
                  </a:rPr>
                  <a:t>以后每次使用，只需打开这个空模板</a:t>
                </a:r>
                <a:endParaRPr lang="zh-CN" altLang="en-US" b="1" dirty="0"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33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5490870" y="1425708"/>
            <a:ext cx="154940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40270" y="1347854"/>
            <a:ext cx="4717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89220" y="1470158"/>
            <a:ext cx="5733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>
            <a:off x="4977746" y="6050101"/>
            <a:ext cx="2225344" cy="338554"/>
            <a:chOff x="4977746" y="6050101"/>
            <a:chExt cx="2225344" cy="338554"/>
          </a:xfrm>
        </p:grpSpPr>
        <p:sp>
          <p:nvSpPr>
            <p:cNvPr id="23" name="文本框 22"/>
            <p:cNvSpPr txBox="1"/>
            <p:nvPr/>
          </p:nvSpPr>
          <p:spPr>
            <a:xfrm>
              <a:off x="5283919" y="6050101"/>
              <a:ext cx="16241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accent2"/>
                  </a:solidFill>
                  <a:latin typeface="+mn-ea"/>
                </a:rPr>
                <a:t>youka.yanj.cn</a:t>
              </a:r>
              <a:endParaRPr lang="zh-CN" altLang="en-US" sz="1600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97774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82" name="椭圆 81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 flipH="1">
              <a:off x="694127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89" name="椭圆 88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4272424" y="517304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</a:rPr>
              <a:t>好处有啥呢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3175970" y="4742299"/>
            <a:ext cx="58400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accen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这酸爽，</a:t>
            </a:r>
            <a:r>
              <a:rPr lang="zh-CN" altLang="en-US" sz="3200" b="1" dirty="0" smtClean="0">
                <a:solidFill>
                  <a:schemeClr val="accent3"/>
                </a:solidFill>
              </a:rPr>
              <a:t>用过的人都知道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91405" y="2291352"/>
            <a:ext cx="7009190" cy="1389301"/>
            <a:chOff x="2454916" y="2519257"/>
            <a:chExt cx="7009190" cy="1389301"/>
          </a:xfrm>
        </p:grpSpPr>
        <p:grpSp>
          <p:nvGrpSpPr>
            <p:cNvPr id="56" name="组合 55"/>
            <p:cNvGrpSpPr/>
            <p:nvPr/>
          </p:nvGrpSpPr>
          <p:grpSpPr>
            <a:xfrm>
              <a:off x="2454916" y="3056004"/>
              <a:ext cx="2522830" cy="852554"/>
              <a:chOff x="4989220" y="617604"/>
              <a:chExt cx="2522830" cy="852554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6191250" y="617604"/>
                <a:ext cx="781050" cy="781050"/>
              </a:xfrm>
              <a:prstGeom prst="roundRect">
                <a:avLst>
                  <a:gd name="adj" fmla="val 447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400" dirty="0" smtClean="0">
                    <a:latin typeface="+mn-ea"/>
                  </a:rPr>
                  <a:t>1</a:t>
                </a:r>
                <a:endParaRPr lang="zh-CN" altLang="en-US" sz="5400" dirty="0">
                  <a:latin typeface="+mn-ea"/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5300370" y="617604"/>
                <a:ext cx="781050" cy="781050"/>
              </a:xfrm>
              <a:prstGeom prst="roundRect">
                <a:avLst>
                  <a:gd name="adj" fmla="val 447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400" dirty="0" smtClean="0">
                    <a:latin typeface="+mn-ea"/>
                  </a:rPr>
                  <a:t>0</a:t>
                </a:r>
                <a:endParaRPr lang="zh-CN" altLang="en-US" sz="5400" dirty="0">
                  <a:latin typeface="+mn-ea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5490870" y="1425708"/>
                <a:ext cx="1549400" cy="0"/>
              </a:xfrm>
              <a:prstGeom prst="line">
                <a:avLst/>
              </a:prstGeom>
              <a:ln w="3175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7040270" y="1347854"/>
                <a:ext cx="471780" cy="0"/>
              </a:xfrm>
              <a:prstGeom prst="line">
                <a:avLst/>
              </a:prstGeom>
              <a:ln w="3175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>
                <a:off x="4989220" y="1470158"/>
                <a:ext cx="573380" cy="0"/>
              </a:xfrm>
              <a:prstGeom prst="line">
                <a:avLst/>
              </a:prstGeom>
              <a:ln w="3175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/>
            <p:cNvGrpSpPr/>
            <p:nvPr/>
          </p:nvGrpSpPr>
          <p:grpSpPr>
            <a:xfrm>
              <a:off x="6941276" y="3056004"/>
              <a:ext cx="2522830" cy="852554"/>
              <a:chOff x="4989220" y="617604"/>
              <a:chExt cx="2522830" cy="852554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6191250" y="617604"/>
                <a:ext cx="781050" cy="781050"/>
              </a:xfrm>
              <a:prstGeom prst="roundRect">
                <a:avLst>
                  <a:gd name="adj" fmla="val 447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400" dirty="0" smtClean="0">
                    <a:latin typeface="+mn-ea"/>
                  </a:rPr>
                  <a:t>2</a:t>
                </a:r>
                <a:endParaRPr lang="zh-CN" altLang="en-US" sz="5400" dirty="0">
                  <a:latin typeface="+mn-ea"/>
                </a:endParaRPr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5300370" y="617604"/>
                <a:ext cx="781050" cy="781050"/>
              </a:xfrm>
              <a:prstGeom prst="roundRect">
                <a:avLst>
                  <a:gd name="adj" fmla="val 4472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400" dirty="0" smtClean="0">
                    <a:latin typeface="+mn-ea"/>
                  </a:rPr>
                  <a:t>0</a:t>
                </a:r>
                <a:endParaRPr lang="zh-CN" altLang="en-US" sz="5400" dirty="0">
                  <a:latin typeface="+mn-ea"/>
                </a:endParaRPr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5490870" y="1425708"/>
                <a:ext cx="1549400" cy="0"/>
              </a:xfrm>
              <a:prstGeom prst="line">
                <a:avLst/>
              </a:prstGeom>
              <a:ln w="3175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7040270" y="1347854"/>
                <a:ext cx="471780" cy="0"/>
              </a:xfrm>
              <a:prstGeom prst="line">
                <a:avLst/>
              </a:prstGeom>
              <a:ln w="3175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4989220" y="1470158"/>
                <a:ext cx="573380" cy="0"/>
              </a:xfrm>
              <a:prstGeom prst="line">
                <a:avLst/>
              </a:prstGeom>
              <a:ln w="3175"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3156591" y="2519257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j-ea"/>
                  <a:ea typeface="+mj-ea"/>
                </a:rPr>
                <a:t>技巧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631020" y="2519257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+mj-ea"/>
                  <a:ea typeface="+mj-ea"/>
                </a:rPr>
                <a:t>技巧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508105" y="2519257"/>
              <a:ext cx="90281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</a:rPr>
                <a:t>合体</a:t>
              </a:r>
            </a:p>
          </p:txBody>
        </p:sp>
      </p:grpSp>
      <p:sp>
        <p:nvSpPr>
          <p:cNvPr id="11" name="加号 10"/>
          <p:cNvSpPr/>
          <p:nvPr/>
        </p:nvSpPr>
        <p:spPr>
          <a:xfrm>
            <a:off x="5737860" y="2797270"/>
            <a:ext cx="716280" cy="716280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6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19125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latin typeface="+mn-ea"/>
              </a:rPr>
              <a:t>3</a:t>
            </a:r>
            <a:endParaRPr lang="zh-CN" altLang="en-US" sz="5400" dirty="0"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00370" y="617604"/>
            <a:ext cx="781050" cy="781050"/>
          </a:xfrm>
          <a:prstGeom prst="roundRect">
            <a:avLst>
              <a:gd name="adj" fmla="val 447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latin typeface="+mn-ea"/>
              </a:rPr>
              <a:t>0</a:t>
            </a:r>
            <a:endParaRPr lang="zh-CN" altLang="en-US" sz="5400" dirty="0">
              <a:latin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490870" y="1425708"/>
            <a:ext cx="154940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40270" y="1347854"/>
            <a:ext cx="4717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89220" y="1470158"/>
            <a:ext cx="573380" cy="0"/>
          </a:xfrm>
          <a:prstGeom prst="line">
            <a:avLst/>
          </a:prstGeom>
          <a:ln w="3175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053869" y="2705725"/>
            <a:ext cx="808426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 smtClean="0"/>
              <a:t>利用幕后的空间</a:t>
            </a:r>
            <a:endParaRPr lang="zh-CN" altLang="en-US" sz="88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4374614" y="2059394"/>
            <a:ext cx="23759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1"/>
                </a:solidFill>
              </a:rPr>
              <a:t>[backstage]</a:t>
            </a:r>
            <a:endParaRPr lang="zh-CN" altLang="en-US" sz="3600" b="1" dirty="0">
              <a:solidFill>
                <a:schemeClr val="accent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977746" y="6050101"/>
            <a:ext cx="2225344" cy="338554"/>
            <a:chOff x="4977746" y="6050101"/>
            <a:chExt cx="2225344" cy="338554"/>
          </a:xfrm>
        </p:grpSpPr>
        <p:sp>
          <p:nvSpPr>
            <p:cNvPr id="39" name="文本框 38"/>
            <p:cNvSpPr txBox="1"/>
            <p:nvPr/>
          </p:nvSpPr>
          <p:spPr>
            <a:xfrm>
              <a:off x="5283919" y="6050101"/>
              <a:ext cx="16241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accent2"/>
                  </a:solidFill>
                  <a:latin typeface="+mn-ea"/>
                </a:rPr>
                <a:t>youka.yanj.cn</a:t>
              </a:r>
              <a:endParaRPr lang="zh-CN" altLang="en-US" sz="1600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97774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48" name="椭圆 47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flipH="1">
              <a:off x="6941276" y="6138416"/>
              <a:ext cx="261814" cy="161924"/>
              <a:chOff x="1559556" y="1876737"/>
              <a:chExt cx="1812214" cy="1120798"/>
            </a:xfrm>
            <a:solidFill>
              <a:schemeClr val="accent1">
                <a:alpha val="23000"/>
              </a:schemeClr>
            </a:solidFill>
          </p:grpSpPr>
          <p:sp>
            <p:nvSpPr>
              <p:cNvPr id="42" name="椭圆 41"/>
              <p:cNvSpPr/>
              <p:nvPr/>
            </p:nvSpPr>
            <p:spPr>
              <a:xfrm>
                <a:off x="1559556" y="2347899"/>
                <a:ext cx="649636" cy="6496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653349" y="2457369"/>
                <a:ext cx="303211" cy="30321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 flipH="1">
                <a:off x="3149830" y="2338099"/>
                <a:ext cx="119270" cy="1192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838230" y="1876737"/>
                <a:ext cx="533540" cy="5335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 flipH="1">
                <a:off x="1738739" y="2031035"/>
                <a:ext cx="762140" cy="7621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 flipH="1">
                <a:off x="2690560" y="2347899"/>
                <a:ext cx="52578" cy="5257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423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简约配色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5472E"/>
      </a:accent1>
      <a:accent2>
        <a:srgbClr val="222126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超细2">
      <a:majorFont>
        <a:latin typeface="Microsoft YaHei UI Light"/>
        <a:ea typeface="Microsoft YaHei UI Light"/>
        <a:cs typeface=""/>
      </a:majorFont>
      <a:minorFont>
        <a:latin typeface="Segoe UI Light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1">
              <a:lumMod val="9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447</Words>
  <Application>Microsoft Office PowerPoint</Application>
  <PresentationFormat>宽屏</PresentationFormat>
  <Paragraphs>97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Meiryo</vt:lpstr>
      <vt:lpstr>Microsoft YaHei UI Light</vt:lpstr>
      <vt:lpstr>方正兰亭超细黑简体</vt:lpstr>
      <vt:lpstr>方正兰亭粗黑_GBK</vt:lpstr>
      <vt:lpstr>宋体</vt:lpstr>
      <vt:lpstr>微软雅黑</vt:lpstr>
      <vt:lpstr>Arial</vt:lpstr>
      <vt:lpstr>Calibri</vt:lpstr>
      <vt:lpstr>Calibri Light</vt:lpstr>
      <vt:lpstr>Segoe UI Light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Youka</dc:creator>
  <cp:lastModifiedBy>Administrator</cp:lastModifiedBy>
  <cp:revision>25</cp:revision>
  <dcterms:created xsi:type="dcterms:W3CDTF">2015-03-19T12:08:17Z</dcterms:created>
  <dcterms:modified xsi:type="dcterms:W3CDTF">2016-02-06T03:06:47Z</dcterms:modified>
</cp:coreProperties>
</file>