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5" r:id="rId9"/>
    <p:sldId id="263" r:id="rId10"/>
    <p:sldId id="266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1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5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98DB"/>
    <a:srgbClr val="268BD0"/>
    <a:srgbClr val="2380BF"/>
    <a:srgbClr val="1D6DA3"/>
    <a:srgbClr val="2383C5"/>
    <a:srgbClr val="2078B4"/>
    <a:srgbClr val="1C68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3816"/>
        <p:guide pos="3840"/>
        <p:guide orient="horz" pos="25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349FA-6C9A-4541-B348-98554E4B4408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13A68A-81D6-445F-8C7B-A408FA967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05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2289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9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30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614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323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040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30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84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73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632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18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31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029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489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23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80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66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640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7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1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18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406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3049-2D10-4D98-99E6-45D946E394E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52654-E236-4A89-8CE4-F306B57292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7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09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42012" y="4118449"/>
            <a:ext cx="7252447" cy="1939451"/>
          </a:xfrm>
          <a:prstGeom prst="rect">
            <a:avLst/>
          </a:prstGeom>
          <a:solidFill>
            <a:srgbClr val="238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98895" y="4118449"/>
            <a:ext cx="5616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  <a:cs typeface="+mn-ea"/>
                <a:sym typeface="+mn-lt"/>
              </a:rPr>
              <a:t>强</a:t>
            </a:r>
            <a:r>
              <a:rPr lang="zh-CN" altLang="en-US" sz="44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  <a:cs typeface="+mn-ea"/>
                <a:sym typeface="+mn-lt"/>
              </a:rPr>
              <a:t>尼教程</a:t>
            </a:r>
            <a:endParaRPr lang="zh-CN" altLang="en-US" sz="44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11297" y="5065981"/>
            <a:ext cx="5513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  <a:cs typeface="+mn-ea"/>
                <a:sym typeface="+mn-lt"/>
              </a:rPr>
              <a:t>扁平也能立体化</a:t>
            </a:r>
            <a:endParaRPr lang="zh-CN" altLang="en-US" sz="44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05047" y="4418260"/>
            <a:ext cx="342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作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者：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Journey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953897" y="5509107"/>
            <a:ext cx="154551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12" y="21744"/>
            <a:ext cx="3810000" cy="466725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1862995" y="4113213"/>
            <a:ext cx="288663" cy="1969820"/>
          </a:xfrm>
          <a:prstGeom prst="rect">
            <a:avLst/>
          </a:prstGeom>
          <a:solidFill>
            <a:srgbClr val="238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146677" y="21744"/>
            <a:ext cx="4287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本</a:t>
            </a:r>
            <a:r>
              <a:rPr lang="zh-CN" altLang="en-US" sz="2000" dirty="0" smtClean="0">
                <a:solidFill>
                  <a:schemeClr val="accent3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次作品源于对花瓣网素材的模仿</a:t>
            </a:r>
            <a:endParaRPr lang="zh-CN" altLang="en-US" sz="2000" dirty="0">
              <a:solidFill>
                <a:schemeClr val="accent3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79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1985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27274" y="0"/>
            <a:ext cx="10264726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1927274" y="0"/>
            <a:ext cx="970671" cy="787791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787791"/>
            <a:ext cx="2897945" cy="60702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7201" y="1575582"/>
            <a:ext cx="202574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7115" y="5189706"/>
            <a:ext cx="22930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ONE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79993" y="2891118"/>
            <a:ext cx="5593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简单欣赏</a:t>
            </a:r>
            <a:endParaRPr lang="zh-CN" altLang="en-US" sz="88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5880" y="4113214"/>
            <a:ext cx="2944905" cy="95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9762" y="3524717"/>
            <a:ext cx="121023" cy="68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601256">
            <a:off x="4809189" y="2689412"/>
            <a:ext cx="726141" cy="134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4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69474" y="3123027"/>
            <a:ext cx="2855744" cy="28276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-4"/>
            <a:ext cx="534572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>
            <a:off x="154743" y="1153552"/>
            <a:ext cx="365760" cy="253217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43" y="604912"/>
            <a:ext cx="1519311" cy="548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149" y="685747"/>
            <a:ext cx="40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504" y="726163"/>
            <a:ext cx="122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强尼教程</a:t>
            </a:r>
            <a:endParaRPr lang="zh-CN" altLang="en-US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12419" r="11774"/>
          <a:stretch/>
        </p:blipFill>
        <p:spPr>
          <a:xfrm>
            <a:off x="2293034" y="2574387"/>
            <a:ext cx="2644726" cy="2180493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 rot="10800000" flipV="1">
            <a:off x="1969474" y="2574386"/>
            <a:ext cx="323559" cy="548641"/>
          </a:xfrm>
          <a:prstGeom prst="rtTriangle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93033" y="4934187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4984" y="5360501"/>
            <a:ext cx="30034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6486" y="3123027"/>
            <a:ext cx="2855744" cy="28276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l="12419" r="11774"/>
          <a:stretch/>
        </p:blipFill>
        <p:spPr>
          <a:xfrm>
            <a:off x="5620046" y="2574387"/>
            <a:ext cx="2644726" cy="2180493"/>
          </a:xfrm>
          <a:prstGeom prst="rect">
            <a:avLst/>
          </a:prstGeom>
        </p:spPr>
      </p:pic>
      <p:sp>
        <p:nvSpPr>
          <p:cNvPr id="15" name="直角三角形 14"/>
          <p:cNvSpPr/>
          <p:nvPr/>
        </p:nvSpPr>
        <p:spPr>
          <a:xfrm rot="10800000" flipV="1">
            <a:off x="5296486" y="2574386"/>
            <a:ext cx="323559" cy="548641"/>
          </a:xfrm>
          <a:prstGeom prst="rtTriangle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620045" y="4934187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01996" y="5360501"/>
            <a:ext cx="30034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36042" y="3123027"/>
            <a:ext cx="2855744" cy="28276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l="12419" r="11774"/>
          <a:stretch/>
        </p:blipFill>
        <p:spPr>
          <a:xfrm>
            <a:off x="9059602" y="2574387"/>
            <a:ext cx="2644726" cy="2180493"/>
          </a:xfrm>
          <a:prstGeom prst="rect">
            <a:avLst/>
          </a:prstGeom>
        </p:spPr>
      </p:pic>
      <p:sp>
        <p:nvSpPr>
          <p:cNvPr id="20" name="直角三角形 19"/>
          <p:cNvSpPr/>
          <p:nvPr/>
        </p:nvSpPr>
        <p:spPr>
          <a:xfrm rot="10800000" flipV="1">
            <a:off x="8736042" y="2574386"/>
            <a:ext cx="323559" cy="548641"/>
          </a:xfrm>
          <a:prstGeom prst="rtTriangle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59601" y="4934187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41552" y="5360501"/>
            <a:ext cx="30034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93033" y="993984"/>
            <a:ext cx="4825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D6DA3"/>
                </a:solidFill>
              </a:rPr>
              <a:t>Auto-Extend</a:t>
            </a:r>
            <a:endParaRPr lang="zh-CN" altLang="en-US" b="1" dirty="0">
              <a:solidFill>
                <a:srgbClr val="1D6DA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01606" y="1512631"/>
            <a:ext cx="50362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Text here to add something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Text here to add something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Text here to add something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Text here to add something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，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ea typeface="+mj-ea"/>
            </a:endParaRPr>
          </a:p>
          <a:p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49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4"/>
            <a:ext cx="534572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>
            <a:off x="154743" y="1153552"/>
            <a:ext cx="365760" cy="253217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43" y="604912"/>
            <a:ext cx="1519311" cy="548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149" y="685747"/>
            <a:ext cx="40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504" y="726163"/>
            <a:ext cx="122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强</a:t>
            </a:r>
            <a:r>
              <a:rPr lang="zh-CN" altLang="en-US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尼教程</a:t>
            </a:r>
            <a:endParaRPr lang="zh-CN" altLang="en-US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7" name="梯形 6"/>
          <p:cNvSpPr/>
          <p:nvPr/>
        </p:nvSpPr>
        <p:spPr>
          <a:xfrm rot="16200000">
            <a:off x="1378633" y="3133575"/>
            <a:ext cx="3671668" cy="590843"/>
          </a:xfrm>
          <a:prstGeom prst="trapezoid">
            <a:avLst>
              <a:gd name="adj" fmla="val 82143"/>
            </a:avLst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 rot="5400000">
            <a:off x="2669344" y="2433709"/>
            <a:ext cx="3671670" cy="1990579"/>
          </a:xfrm>
          <a:prstGeom prst="trapezoid">
            <a:avLst>
              <a:gd name="adj" fmla="val 2287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rot="16200000">
            <a:off x="3960057" y="3133576"/>
            <a:ext cx="3671668" cy="590843"/>
          </a:xfrm>
          <a:prstGeom prst="trapezoid">
            <a:avLst>
              <a:gd name="adj" fmla="val 77381"/>
            </a:avLst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 rot="5400000">
            <a:off x="5250768" y="2433710"/>
            <a:ext cx="3671670" cy="1990579"/>
          </a:xfrm>
          <a:prstGeom prst="trapezoid">
            <a:avLst>
              <a:gd name="adj" fmla="val 228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16200000">
            <a:off x="6541481" y="3133577"/>
            <a:ext cx="3671668" cy="590843"/>
          </a:xfrm>
          <a:prstGeom prst="trapezoid">
            <a:avLst>
              <a:gd name="adj" fmla="val 79762"/>
            </a:avLst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7832192" y="2433711"/>
            <a:ext cx="3671670" cy="1990579"/>
          </a:xfrm>
          <a:prstGeom prst="trapezoid">
            <a:avLst>
              <a:gd name="adj" fmla="val 2358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919045" y="2855742"/>
            <a:ext cx="590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1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05156" y="2855742"/>
            <a:ext cx="590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2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86585" y="2855742"/>
            <a:ext cx="590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3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92065" y="2988835"/>
            <a:ext cx="150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74017" y="3415149"/>
            <a:ext cx="1719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73489" y="2988835"/>
            <a:ext cx="150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55441" y="3415149"/>
            <a:ext cx="1719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42685" y="2988835"/>
            <a:ext cx="150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24637" y="3415149"/>
            <a:ext cx="1719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45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4"/>
            <a:ext cx="534572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154743" y="1153552"/>
            <a:ext cx="365760" cy="253217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743" y="604912"/>
            <a:ext cx="1519311" cy="548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9149" y="685747"/>
            <a:ext cx="40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504" y="726163"/>
            <a:ext cx="122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强尼教程</a:t>
            </a:r>
            <a:endParaRPr lang="zh-CN" altLang="en-US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6092" y="2060575"/>
            <a:ext cx="2067951" cy="24337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266092" y="2060576"/>
            <a:ext cx="2391508" cy="633046"/>
          </a:xfrm>
          <a:custGeom>
            <a:avLst/>
            <a:gdLst>
              <a:gd name="connsiteX0" fmla="*/ 0 w 3774831"/>
              <a:gd name="connsiteY0" fmla="*/ 0 h 1097280"/>
              <a:gd name="connsiteX1" fmla="*/ 3282462 w 3774831"/>
              <a:gd name="connsiteY1" fmla="*/ 0 h 1097280"/>
              <a:gd name="connsiteX2" fmla="*/ 3774831 w 3774831"/>
              <a:gd name="connsiteY2" fmla="*/ 1097280 h 1097280"/>
              <a:gd name="connsiteX3" fmla="*/ 492368 w 3774831"/>
              <a:gd name="connsiteY3" fmla="*/ 1097280 h 1097280"/>
              <a:gd name="connsiteX4" fmla="*/ 0 w 3774831"/>
              <a:gd name="connsiteY4" fmla="*/ 2 h 1097280"/>
              <a:gd name="connsiteX5" fmla="*/ 0 w 3774831"/>
              <a:gd name="connsiteY5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4831" h="1097280">
                <a:moveTo>
                  <a:pt x="0" y="0"/>
                </a:moveTo>
                <a:lnTo>
                  <a:pt x="3282462" y="0"/>
                </a:lnTo>
                <a:lnTo>
                  <a:pt x="3774831" y="1097280"/>
                </a:lnTo>
                <a:lnTo>
                  <a:pt x="492368" y="109728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499274" y="2060575"/>
            <a:ext cx="2391508" cy="2433710"/>
            <a:chOff x="5627076" y="2060575"/>
            <a:chExt cx="2391508" cy="2433710"/>
          </a:xfrm>
        </p:grpSpPr>
        <p:sp>
          <p:nvSpPr>
            <p:cNvPr id="17" name="矩形 16"/>
            <p:cNvSpPr/>
            <p:nvPr/>
          </p:nvSpPr>
          <p:spPr>
            <a:xfrm>
              <a:off x="5627076" y="2060575"/>
              <a:ext cx="2067951" cy="243371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627076" y="2060576"/>
              <a:ext cx="2391508" cy="633046"/>
            </a:xfrm>
            <a:custGeom>
              <a:avLst/>
              <a:gdLst>
                <a:gd name="connsiteX0" fmla="*/ 0 w 3774831"/>
                <a:gd name="connsiteY0" fmla="*/ 0 h 1097280"/>
                <a:gd name="connsiteX1" fmla="*/ 3282462 w 3774831"/>
                <a:gd name="connsiteY1" fmla="*/ 0 h 1097280"/>
                <a:gd name="connsiteX2" fmla="*/ 3774831 w 3774831"/>
                <a:gd name="connsiteY2" fmla="*/ 1097280 h 1097280"/>
                <a:gd name="connsiteX3" fmla="*/ 492368 w 3774831"/>
                <a:gd name="connsiteY3" fmla="*/ 1097280 h 1097280"/>
                <a:gd name="connsiteX4" fmla="*/ 0 w 3774831"/>
                <a:gd name="connsiteY4" fmla="*/ 2 h 1097280"/>
                <a:gd name="connsiteX5" fmla="*/ 0 w 3774831"/>
                <a:gd name="connsiteY5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4831" h="1097280">
                  <a:moveTo>
                    <a:pt x="0" y="0"/>
                  </a:moveTo>
                  <a:lnTo>
                    <a:pt x="3282462" y="0"/>
                  </a:lnTo>
                  <a:lnTo>
                    <a:pt x="3774831" y="1097280"/>
                  </a:lnTo>
                  <a:lnTo>
                    <a:pt x="492368" y="109728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6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81155" y="4255473"/>
            <a:ext cx="2391508" cy="2433710"/>
            <a:chOff x="3446583" y="4424286"/>
            <a:chExt cx="2391508" cy="2433710"/>
          </a:xfrm>
        </p:grpSpPr>
        <p:sp>
          <p:nvSpPr>
            <p:cNvPr id="21" name="矩形 20"/>
            <p:cNvSpPr/>
            <p:nvPr/>
          </p:nvSpPr>
          <p:spPr>
            <a:xfrm rot="10800000">
              <a:off x="3446584" y="4424286"/>
              <a:ext cx="2067951" cy="243371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0800000" flipV="1">
              <a:off x="3446583" y="6224949"/>
              <a:ext cx="2391508" cy="633046"/>
            </a:xfrm>
            <a:custGeom>
              <a:avLst/>
              <a:gdLst>
                <a:gd name="connsiteX0" fmla="*/ 0 w 3774831"/>
                <a:gd name="connsiteY0" fmla="*/ 0 h 1097280"/>
                <a:gd name="connsiteX1" fmla="*/ 3282462 w 3774831"/>
                <a:gd name="connsiteY1" fmla="*/ 0 h 1097280"/>
                <a:gd name="connsiteX2" fmla="*/ 3774831 w 3774831"/>
                <a:gd name="connsiteY2" fmla="*/ 1097280 h 1097280"/>
                <a:gd name="connsiteX3" fmla="*/ 492368 w 3774831"/>
                <a:gd name="connsiteY3" fmla="*/ 1097280 h 1097280"/>
                <a:gd name="connsiteX4" fmla="*/ 0 w 3774831"/>
                <a:gd name="connsiteY4" fmla="*/ 2 h 1097280"/>
                <a:gd name="connsiteX5" fmla="*/ 0 w 3774831"/>
                <a:gd name="connsiteY5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4831" h="1097280">
                  <a:moveTo>
                    <a:pt x="0" y="0"/>
                  </a:moveTo>
                  <a:lnTo>
                    <a:pt x="3282462" y="0"/>
                  </a:lnTo>
                  <a:lnTo>
                    <a:pt x="3774831" y="1097280"/>
                  </a:lnTo>
                  <a:lnTo>
                    <a:pt x="492368" y="109728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6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35440" y="4255473"/>
            <a:ext cx="2391508" cy="2433710"/>
            <a:chOff x="3446583" y="4424286"/>
            <a:chExt cx="2391508" cy="2433710"/>
          </a:xfrm>
        </p:grpSpPr>
        <p:sp>
          <p:nvSpPr>
            <p:cNvPr id="25" name="矩形 24"/>
            <p:cNvSpPr/>
            <p:nvPr/>
          </p:nvSpPr>
          <p:spPr>
            <a:xfrm rot="10800000">
              <a:off x="3446584" y="4424286"/>
              <a:ext cx="2067951" cy="243371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0800000" flipV="1">
              <a:off x="3446583" y="6224949"/>
              <a:ext cx="2391508" cy="633046"/>
            </a:xfrm>
            <a:custGeom>
              <a:avLst/>
              <a:gdLst>
                <a:gd name="connsiteX0" fmla="*/ 0 w 3774831"/>
                <a:gd name="connsiteY0" fmla="*/ 0 h 1097280"/>
                <a:gd name="connsiteX1" fmla="*/ 3282462 w 3774831"/>
                <a:gd name="connsiteY1" fmla="*/ 0 h 1097280"/>
                <a:gd name="connsiteX2" fmla="*/ 3774831 w 3774831"/>
                <a:gd name="connsiteY2" fmla="*/ 1097280 h 1097280"/>
                <a:gd name="connsiteX3" fmla="*/ 492368 w 3774831"/>
                <a:gd name="connsiteY3" fmla="*/ 1097280 h 1097280"/>
                <a:gd name="connsiteX4" fmla="*/ 0 w 3774831"/>
                <a:gd name="connsiteY4" fmla="*/ 2 h 1097280"/>
                <a:gd name="connsiteX5" fmla="*/ 0 w 3774831"/>
                <a:gd name="connsiteY5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4831" h="1097280">
                  <a:moveTo>
                    <a:pt x="0" y="0"/>
                  </a:moveTo>
                  <a:lnTo>
                    <a:pt x="3282462" y="0"/>
                  </a:lnTo>
                  <a:lnTo>
                    <a:pt x="3774831" y="1097280"/>
                  </a:lnTo>
                  <a:lnTo>
                    <a:pt x="492368" y="109728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6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166424" y="2053933"/>
            <a:ext cx="590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82149" y="3087356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82149" y="3486032"/>
            <a:ext cx="188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82154" y="3087356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82154" y="3486032"/>
            <a:ext cx="188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160518" y="4682039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60518" y="5080715"/>
            <a:ext cx="188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418322" y="4682039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18322" y="5080715"/>
            <a:ext cx="188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534572" y="2194371"/>
            <a:ext cx="3165231" cy="14258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699803" y="2180493"/>
            <a:ext cx="0" cy="4290645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685734" y="6468605"/>
            <a:ext cx="2708032" cy="2533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6372663" y="2180195"/>
            <a:ext cx="0" cy="4290645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6372663" y="2180195"/>
            <a:ext cx="2574391" cy="14367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8947054" y="2166425"/>
            <a:ext cx="0" cy="4290645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881486" y="6042852"/>
            <a:ext cx="590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8940017" y="6468605"/>
            <a:ext cx="1934310" cy="0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0135772" y="6042851"/>
            <a:ext cx="590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484012" y="2053933"/>
            <a:ext cx="590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10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4"/>
            <a:ext cx="534572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>
            <a:off x="154743" y="1153552"/>
            <a:ext cx="365760" cy="253217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43" y="604912"/>
            <a:ext cx="1519311" cy="548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149" y="685747"/>
            <a:ext cx="40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504" y="726163"/>
            <a:ext cx="122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强尼教程</a:t>
            </a:r>
            <a:endParaRPr lang="zh-CN" altLang="en-US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10" name="梯形 9"/>
          <p:cNvSpPr/>
          <p:nvPr/>
        </p:nvSpPr>
        <p:spPr>
          <a:xfrm rot="16200000">
            <a:off x="4949140" y="3167826"/>
            <a:ext cx="4703966" cy="1076182"/>
          </a:xfrm>
          <a:prstGeom prst="trapezoid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32173" y="1357531"/>
            <a:ext cx="4352786" cy="47039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-1286361" y="3181138"/>
            <a:ext cx="4703966" cy="1076182"/>
          </a:xfrm>
          <a:prstGeom prst="trapezoid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2104" y="2166425"/>
            <a:ext cx="6203856" cy="7455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2104" y="3266384"/>
            <a:ext cx="6203856" cy="7455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2104" y="4366343"/>
            <a:ext cx="6203856" cy="7455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574249" y="2513765"/>
            <a:ext cx="1603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Sub Title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74249" y="3266384"/>
            <a:ext cx="300345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12940" y="2298280"/>
            <a:ext cx="160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Sub  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12940" y="3394778"/>
            <a:ext cx="160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Sub  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12940" y="4498198"/>
            <a:ext cx="160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Sub  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82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27274" y="0"/>
            <a:ext cx="10264726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1927274" y="0"/>
            <a:ext cx="970671" cy="787791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787791"/>
            <a:ext cx="2897945" cy="60702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7201" y="1575582"/>
            <a:ext cx="202574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7115" y="5189706"/>
            <a:ext cx="22930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TWO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79993" y="2891118"/>
            <a:ext cx="5593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秘</a:t>
            </a:r>
            <a:r>
              <a:rPr lang="zh-CN" altLang="en-US" sz="88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法解密</a:t>
            </a:r>
            <a:endParaRPr lang="zh-CN" altLang="en-US" sz="88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5880" y="4113214"/>
            <a:ext cx="2944905" cy="95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9762" y="3524717"/>
            <a:ext cx="121023" cy="68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601256">
            <a:off x="4809189" y="2689412"/>
            <a:ext cx="726141" cy="134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1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47161" y="3803645"/>
            <a:ext cx="39031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运用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HSL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模式，调节明度，相互差距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indent="457200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利用颜色差和简单的三角形，梯形搭配，实现立体化的效果。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indent="457200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另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外某种平行四边形要用到合并形状。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298744" y="-4"/>
            <a:ext cx="1350499" cy="604916"/>
          </a:xfrm>
          <a:custGeom>
            <a:avLst/>
            <a:gdLst>
              <a:gd name="connsiteX0" fmla="*/ 0 w 3774831"/>
              <a:gd name="connsiteY0" fmla="*/ 0 h 1097280"/>
              <a:gd name="connsiteX1" fmla="*/ 3282462 w 3774831"/>
              <a:gd name="connsiteY1" fmla="*/ 0 h 1097280"/>
              <a:gd name="connsiteX2" fmla="*/ 3774831 w 3774831"/>
              <a:gd name="connsiteY2" fmla="*/ 1097280 h 1097280"/>
              <a:gd name="connsiteX3" fmla="*/ 492368 w 3774831"/>
              <a:gd name="connsiteY3" fmla="*/ 1097280 h 1097280"/>
              <a:gd name="connsiteX4" fmla="*/ 0 w 3774831"/>
              <a:gd name="connsiteY4" fmla="*/ 2 h 1097280"/>
              <a:gd name="connsiteX5" fmla="*/ 0 w 3774831"/>
              <a:gd name="connsiteY5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4831" h="1097280">
                <a:moveTo>
                  <a:pt x="0" y="0"/>
                </a:moveTo>
                <a:lnTo>
                  <a:pt x="3282462" y="0"/>
                </a:lnTo>
                <a:lnTo>
                  <a:pt x="3774831" y="1097280"/>
                </a:lnTo>
                <a:lnTo>
                  <a:pt x="492368" y="109728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0466361" y="-4"/>
            <a:ext cx="422032" cy="604916"/>
          </a:xfrm>
          <a:prstGeom prst="triangle">
            <a:avLst>
              <a:gd name="adj" fmla="val 56667"/>
            </a:avLst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9481623" y="117788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8" t="3913" r="18465" b="22045"/>
          <a:stretch/>
        </p:blipFill>
        <p:spPr>
          <a:xfrm>
            <a:off x="0" y="-13447"/>
            <a:ext cx="6096000" cy="687144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096000" y="2703107"/>
            <a:ext cx="6096000" cy="646331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462697" y="2775945"/>
            <a:ext cx="2469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F00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技</a:t>
            </a:r>
            <a:r>
              <a:rPr lang="zh-CN" altLang="en-US" sz="3600" dirty="0" smtClean="0">
                <a:solidFill>
                  <a:srgbClr val="FFFF00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巧</a:t>
            </a:r>
            <a:r>
              <a:rPr lang="zh-CN" altLang="en-US" sz="3600" dirty="0">
                <a:solidFill>
                  <a:srgbClr val="FFFF00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234930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5"/>
          <a:stretch/>
        </p:blipFill>
        <p:spPr>
          <a:xfrm>
            <a:off x="0" y="1014412"/>
            <a:ext cx="12192000" cy="535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09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扁平化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74C3C"/>
      </a:accent1>
      <a:accent2>
        <a:srgbClr val="E67E22"/>
      </a:accent2>
      <a:accent3>
        <a:srgbClr val="F2C40F"/>
      </a:accent3>
      <a:accent4>
        <a:srgbClr val="2ECC71"/>
      </a:accent4>
      <a:accent5>
        <a:srgbClr val="3498DB"/>
      </a:accent5>
      <a:accent6>
        <a:srgbClr val="9B59B6"/>
      </a:accent6>
      <a:hlink>
        <a:srgbClr val="0563C1"/>
      </a:hlink>
      <a:folHlink>
        <a:srgbClr val="954F72"/>
      </a:folHlink>
    </a:clrScheme>
    <a:fontScheme name="Temp">
      <a:majorFont>
        <a:latin typeface="AvantGarde Bk BT" panose="020F0302020204030204"/>
        <a:ea typeface="微软雅黑"/>
        <a:cs typeface=""/>
      </a:majorFont>
      <a:minorFont>
        <a:latin typeface="AvantGarde Bk B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453</Words>
  <Application>Microsoft Office PowerPoint</Application>
  <PresentationFormat>宽屏</PresentationFormat>
  <Paragraphs>68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AvantGarde Bk BT</vt:lpstr>
      <vt:lpstr>Meiryo</vt:lpstr>
      <vt:lpstr>冬青黑体简体中文 W3</vt:lpstr>
      <vt:lpstr>宋体</vt:lpstr>
      <vt:lpstr>微软雅黑</vt:lpstr>
      <vt:lpstr>造字工房尚黑 G0v1 常规体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kobe_w24</dc:creator>
  <cp:lastModifiedBy>kan</cp:lastModifiedBy>
  <cp:revision>30</cp:revision>
  <dcterms:created xsi:type="dcterms:W3CDTF">2014-09-09T10:22:45Z</dcterms:created>
  <dcterms:modified xsi:type="dcterms:W3CDTF">2016-02-09T11:51:20Z</dcterms:modified>
</cp:coreProperties>
</file>