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60" r:id="rId3"/>
    <p:sldId id="256" r:id="rId4"/>
    <p:sldId id="257" r:id="rId5"/>
    <p:sldId id="258" r:id="rId6"/>
    <p:sldId id="259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B20973-B05D-4E7A-B8A4-493BCD85D08D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678171-8D72-4CB1-AAA6-325851A7FE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75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7216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271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708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5162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002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295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105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1623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6766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6048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553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380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948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67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36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831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586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55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274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590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355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568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091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E4BA4-FF4A-4CBC-9EEF-B47CBD6C111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325D6-F03C-4768-A9D0-84AC03D69F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15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151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3" descr="C:\Documents and Settings\t11318\桌面\0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6906" y="999000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3268394" y="1268000"/>
            <a:ext cx="2827606" cy="2827606"/>
            <a:chOff x="5155809" y="601394"/>
            <a:chExt cx="2827606" cy="2827606"/>
          </a:xfrm>
        </p:grpSpPr>
        <p:sp>
          <p:nvSpPr>
            <p:cNvPr id="18" name="椭圆 17"/>
            <p:cNvSpPr/>
            <p:nvPr/>
          </p:nvSpPr>
          <p:spPr>
            <a:xfrm>
              <a:off x="5155809" y="601394"/>
              <a:ext cx="2827606" cy="2827606"/>
            </a:xfrm>
            <a:prstGeom prst="ellipse">
              <a:avLst/>
            </a:prstGeom>
            <a:blipFill dpi="0" rotWithShape="1">
              <a:blip r:embed="rId3"/>
              <a:srcRect/>
              <a:tile tx="-9683750" ty="-8636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155809" y="601394"/>
              <a:ext cx="2827606" cy="282760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rgbClr val="FFFFFF">
                    <a:alpha val="0"/>
                  </a:srgbClr>
                </a:gs>
                <a:gs pos="100000">
                  <a:schemeClr val="bg1">
                    <a:alpha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909315" y="127899"/>
            <a:ext cx="8736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2"/>
                </a:solidFill>
              </a:rPr>
              <a:t>特别感谢布衣公子第</a:t>
            </a:r>
            <a:r>
              <a:rPr lang="en-US" altLang="zh-CN" dirty="0" smtClean="0">
                <a:solidFill>
                  <a:schemeClr val="accent2"/>
                </a:solidFill>
              </a:rPr>
              <a:t>42</a:t>
            </a:r>
            <a:r>
              <a:rPr lang="zh-CN" altLang="en-US" dirty="0" smtClean="0">
                <a:solidFill>
                  <a:schemeClr val="accent2"/>
                </a:solidFill>
              </a:rPr>
              <a:t>期作品给予的灵感以及素材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5885" y="6373851"/>
            <a:ext cx="1876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</a:rPr>
              <a:t>作者：</a:t>
            </a:r>
            <a:r>
              <a:rPr lang="en-US" altLang="zh-CN" dirty="0" smtClean="0">
                <a:solidFill>
                  <a:srgbClr val="FFC000"/>
                </a:solidFill>
              </a:rPr>
              <a:t>journey</a:t>
            </a:r>
            <a:endParaRPr lang="zh-CN" altLang="en-US" dirty="0">
              <a:solidFill>
                <a:srgbClr val="FFC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562" y="4364606"/>
            <a:ext cx="5669771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98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t11318\桌面\0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2295" y="1239760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 4"/>
          <p:cNvSpPr/>
          <p:nvPr/>
        </p:nvSpPr>
        <p:spPr>
          <a:xfrm>
            <a:off x="537882" y="591671"/>
            <a:ext cx="779929" cy="77992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083" y="689393"/>
            <a:ext cx="470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直角三角形 12"/>
          <p:cNvSpPr/>
          <p:nvPr/>
        </p:nvSpPr>
        <p:spPr>
          <a:xfrm rot="16200000">
            <a:off x="3750213" y="-1583788"/>
            <a:ext cx="6858001" cy="10025576"/>
          </a:xfrm>
          <a:prstGeom prst="rtTriangle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6617" y="4252329"/>
            <a:ext cx="5645385" cy="229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02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5400000">
            <a:off x="1754946" y="-1754945"/>
            <a:ext cx="6857999" cy="10367892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0367892" y="2054711"/>
            <a:ext cx="779929" cy="77992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39093" y="2152433"/>
            <a:ext cx="470647" cy="52322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4363" y="3267273"/>
            <a:ext cx="6199163" cy="35907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132" y="384048"/>
            <a:ext cx="4255377" cy="412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1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1679" y="976953"/>
            <a:ext cx="2114550" cy="18573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8354" y="2999737"/>
            <a:ext cx="2047875" cy="18764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8354" y="4876162"/>
            <a:ext cx="2095500" cy="1895475"/>
          </a:xfrm>
          <a:prstGeom prst="rect">
            <a:avLst/>
          </a:prstGeom>
        </p:spPr>
      </p:pic>
      <p:sp>
        <p:nvSpPr>
          <p:cNvPr id="2" name="直角三角形 1"/>
          <p:cNvSpPr/>
          <p:nvPr/>
        </p:nvSpPr>
        <p:spPr>
          <a:xfrm>
            <a:off x="0" y="1"/>
            <a:ext cx="10311618" cy="685800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222675" y="197024"/>
            <a:ext cx="2827606" cy="2827606"/>
          </a:xfrm>
          <a:prstGeom prst="ellipse">
            <a:avLst/>
          </a:prstGeom>
          <a:blipFill dpi="0" rotWithShape="1">
            <a:blip r:embed="rId5"/>
            <a:srcRect/>
            <a:tile tx="-9683750" ty="-8636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178883" y="1420525"/>
            <a:ext cx="2827606" cy="282760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0"/>
                </a:srgbClr>
              </a:gs>
              <a:gs pos="100000">
                <a:schemeClr val="bg1">
                  <a:alpha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695790" y="99302"/>
            <a:ext cx="779929" cy="7799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866991" y="197024"/>
            <a:ext cx="470647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8164274" y="3689051"/>
            <a:ext cx="1413803" cy="7772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87" y="2880689"/>
            <a:ext cx="7699915" cy="4121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79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t11318\桌面\0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895" y="3429000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989383" y="3698000"/>
            <a:ext cx="2827606" cy="2827606"/>
            <a:chOff x="5155809" y="601394"/>
            <a:chExt cx="2827606" cy="2827606"/>
          </a:xfrm>
        </p:grpSpPr>
        <p:sp>
          <p:nvSpPr>
            <p:cNvPr id="2" name="椭圆 1"/>
            <p:cNvSpPr/>
            <p:nvPr/>
          </p:nvSpPr>
          <p:spPr>
            <a:xfrm>
              <a:off x="5155809" y="601394"/>
              <a:ext cx="2827606" cy="2827606"/>
            </a:xfrm>
            <a:prstGeom prst="ellipse">
              <a:avLst/>
            </a:prstGeom>
            <a:blipFill dpi="0" rotWithShape="1">
              <a:blip r:embed="rId3"/>
              <a:srcRect/>
              <a:tile tx="-9683750" ty="-8636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5155809" y="601394"/>
              <a:ext cx="2827606" cy="282760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rgbClr val="FFFFFF">
                    <a:alpha val="0"/>
                  </a:srgbClr>
                </a:gs>
                <a:gs pos="100000">
                  <a:schemeClr val="bg1">
                    <a:alpha val="4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直角三角形 6"/>
          <p:cNvSpPr/>
          <p:nvPr/>
        </p:nvSpPr>
        <p:spPr>
          <a:xfrm rot="10800000">
            <a:off x="1688121" y="-2"/>
            <a:ext cx="10503878" cy="6963509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4544" y="1448196"/>
            <a:ext cx="4615072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44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" t="-25000" r="-586" b="25000"/>
          <a:stretch/>
        </p:blipFill>
        <p:spPr>
          <a:xfrm>
            <a:off x="71438" y="-58578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933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5300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扁平化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74C3C"/>
      </a:accent1>
      <a:accent2>
        <a:srgbClr val="E67E22"/>
      </a:accent2>
      <a:accent3>
        <a:srgbClr val="F2C40F"/>
      </a:accent3>
      <a:accent4>
        <a:srgbClr val="2ECC71"/>
      </a:accent4>
      <a:accent5>
        <a:srgbClr val="3498DB"/>
      </a:accent5>
      <a:accent6>
        <a:srgbClr val="9B59B6"/>
      </a:accent6>
      <a:hlink>
        <a:srgbClr val="0563C1"/>
      </a:hlink>
      <a:folHlink>
        <a:srgbClr val="954F72"/>
      </a:folHlink>
    </a:clrScheme>
    <a:fontScheme name="Temp">
      <a:majorFont>
        <a:latin typeface="AvantGarde Bk BT" panose="020F0302020204030204"/>
        <a:ea typeface="微软雅黑"/>
        <a:cs typeface=""/>
      </a:majorFont>
      <a:minorFont>
        <a:latin typeface="AvantGarde Bk BT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102</Words>
  <Application>Microsoft Office PowerPoint</Application>
  <PresentationFormat>宽屏</PresentationFormat>
  <Paragraphs>12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AvantGarde Bk BT</vt:lpstr>
      <vt:lpstr>Meiryo</vt:lpstr>
      <vt:lpstr>宋体</vt:lpstr>
      <vt:lpstr>微软雅黑</vt:lpstr>
      <vt:lpstr>造字工房悦黑体验版常规体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kobe_w24</dc:creator>
  <cp:lastModifiedBy>kan</cp:lastModifiedBy>
  <cp:revision>12</cp:revision>
  <dcterms:created xsi:type="dcterms:W3CDTF">2014-09-09T00:18:08Z</dcterms:created>
  <dcterms:modified xsi:type="dcterms:W3CDTF">2016-02-08T04:27:03Z</dcterms:modified>
</cp:coreProperties>
</file>