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B415"/>
    <a:srgbClr val="376E8F"/>
    <a:srgbClr val="0940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D357F5-E0C3-4AC1-959C-5470404F6A80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725F5A-3E71-4F89-83A9-E45348CDF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527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8889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C0BF9-87EC-4456-91DF-6924715ED15B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A0F6C-A439-4EDC-971F-ADE748586C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371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C0BF9-87EC-4456-91DF-6924715ED15B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A0F6C-A439-4EDC-971F-ADE748586C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82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C0BF9-87EC-4456-91DF-6924715ED15B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A0F6C-A439-4EDC-971F-ADE748586C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6341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18177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7280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7218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337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060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5173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4386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693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C0BF9-87EC-4456-91DF-6924715ED15B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A0F6C-A439-4EDC-971F-ADE748586C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5909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669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1195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008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582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C0BF9-87EC-4456-91DF-6924715ED15B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A0F6C-A439-4EDC-971F-ADE748586C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438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C0BF9-87EC-4456-91DF-6924715ED15B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A0F6C-A439-4EDC-971F-ADE748586C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241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C0BF9-87EC-4456-91DF-6924715ED15B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A0F6C-A439-4EDC-971F-ADE748586C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746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C0BF9-87EC-4456-91DF-6924715ED15B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A0F6C-A439-4EDC-971F-ADE748586C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924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C0BF9-87EC-4456-91DF-6924715ED15B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A0F6C-A439-4EDC-971F-ADE748586C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390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C0BF9-87EC-4456-91DF-6924715ED15B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A0F6C-A439-4EDC-971F-ADE748586C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411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C0BF9-87EC-4456-91DF-6924715ED15B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A0F6C-A439-4EDC-971F-ADE748586C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395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406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C0BF9-87EC-4456-91DF-6924715ED15B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BA0F6C-A439-4EDC-971F-ADE748586C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28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725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alpha val="0"/>
              </a:schemeClr>
            </a:gs>
            <a:gs pos="5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3754378" y="455540"/>
            <a:ext cx="7820026" cy="5154613"/>
            <a:chOff x="2370138" y="698501"/>
            <a:chExt cx="7820026" cy="5154613"/>
          </a:xfrm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7815263" y="763589"/>
              <a:ext cx="2374900" cy="1912938"/>
            </a:xfrm>
            <a:custGeom>
              <a:avLst/>
              <a:gdLst>
                <a:gd name="T0" fmla="*/ 215 w 950"/>
                <a:gd name="T1" fmla="*/ 445 h 765"/>
                <a:gd name="T2" fmla="*/ 255 w 950"/>
                <a:gd name="T3" fmla="*/ 368 h 765"/>
                <a:gd name="T4" fmla="*/ 258 w 950"/>
                <a:gd name="T5" fmla="*/ 455 h 765"/>
                <a:gd name="T6" fmla="*/ 281 w 950"/>
                <a:gd name="T7" fmla="*/ 497 h 765"/>
                <a:gd name="T8" fmla="*/ 330 w 950"/>
                <a:gd name="T9" fmla="*/ 485 h 765"/>
                <a:gd name="T10" fmla="*/ 357 w 950"/>
                <a:gd name="T11" fmla="*/ 456 h 765"/>
                <a:gd name="T12" fmla="*/ 364 w 950"/>
                <a:gd name="T13" fmla="*/ 433 h 765"/>
                <a:gd name="T14" fmla="*/ 440 w 950"/>
                <a:gd name="T15" fmla="*/ 366 h 765"/>
                <a:gd name="T16" fmla="*/ 404 w 950"/>
                <a:gd name="T17" fmla="*/ 436 h 765"/>
                <a:gd name="T18" fmla="*/ 435 w 950"/>
                <a:gd name="T19" fmla="*/ 440 h 765"/>
                <a:gd name="T20" fmla="*/ 464 w 950"/>
                <a:gd name="T21" fmla="*/ 435 h 765"/>
                <a:gd name="T22" fmla="*/ 540 w 950"/>
                <a:gd name="T23" fmla="*/ 442 h 765"/>
                <a:gd name="T24" fmla="*/ 637 w 950"/>
                <a:gd name="T25" fmla="*/ 360 h 765"/>
                <a:gd name="T26" fmla="*/ 741 w 950"/>
                <a:gd name="T27" fmla="*/ 336 h 765"/>
                <a:gd name="T28" fmla="*/ 767 w 950"/>
                <a:gd name="T29" fmla="*/ 213 h 765"/>
                <a:gd name="T30" fmla="*/ 800 w 950"/>
                <a:gd name="T31" fmla="*/ 95 h 765"/>
                <a:gd name="T32" fmla="*/ 803 w 950"/>
                <a:gd name="T33" fmla="*/ 0 h 765"/>
                <a:gd name="T34" fmla="*/ 826 w 950"/>
                <a:gd name="T35" fmla="*/ 68 h 765"/>
                <a:gd name="T36" fmla="*/ 906 w 950"/>
                <a:gd name="T37" fmla="*/ 48 h 765"/>
                <a:gd name="T38" fmla="*/ 950 w 950"/>
                <a:gd name="T39" fmla="*/ 6 h 765"/>
                <a:gd name="T40" fmla="*/ 907 w 950"/>
                <a:gd name="T41" fmla="*/ 50 h 765"/>
                <a:gd name="T42" fmla="*/ 827 w 950"/>
                <a:gd name="T43" fmla="*/ 72 h 765"/>
                <a:gd name="T44" fmla="*/ 783 w 950"/>
                <a:gd name="T45" fmla="*/ 149 h 765"/>
                <a:gd name="T46" fmla="*/ 777 w 950"/>
                <a:gd name="T47" fmla="*/ 223 h 765"/>
                <a:gd name="T48" fmla="*/ 727 w 950"/>
                <a:gd name="T49" fmla="*/ 361 h 765"/>
                <a:gd name="T50" fmla="*/ 637 w 950"/>
                <a:gd name="T51" fmla="*/ 369 h 765"/>
                <a:gd name="T52" fmla="*/ 546 w 950"/>
                <a:gd name="T53" fmla="*/ 453 h 765"/>
                <a:gd name="T54" fmla="*/ 556 w 950"/>
                <a:gd name="T55" fmla="*/ 490 h 765"/>
                <a:gd name="T56" fmla="*/ 525 w 950"/>
                <a:gd name="T57" fmla="*/ 523 h 765"/>
                <a:gd name="T58" fmla="*/ 572 w 950"/>
                <a:gd name="T59" fmla="*/ 541 h 765"/>
                <a:gd name="T60" fmla="*/ 699 w 950"/>
                <a:gd name="T61" fmla="*/ 528 h 765"/>
                <a:gd name="T62" fmla="*/ 697 w 950"/>
                <a:gd name="T63" fmla="*/ 531 h 765"/>
                <a:gd name="T64" fmla="*/ 615 w 950"/>
                <a:gd name="T65" fmla="*/ 546 h 765"/>
                <a:gd name="T66" fmla="*/ 519 w 950"/>
                <a:gd name="T67" fmla="*/ 574 h 765"/>
                <a:gd name="T68" fmla="*/ 485 w 950"/>
                <a:gd name="T69" fmla="*/ 612 h 765"/>
                <a:gd name="T70" fmla="*/ 449 w 950"/>
                <a:gd name="T71" fmla="*/ 665 h 765"/>
                <a:gd name="T72" fmla="*/ 317 w 950"/>
                <a:gd name="T73" fmla="*/ 728 h 765"/>
                <a:gd name="T74" fmla="*/ 104 w 950"/>
                <a:gd name="T75" fmla="*/ 447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0" h="765">
                  <a:moveTo>
                    <a:pt x="104" y="447"/>
                  </a:moveTo>
                  <a:cubicBezTo>
                    <a:pt x="215" y="445"/>
                    <a:pt x="215" y="445"/>
                    <a:pt x="215" y="445"/>
                  </a:cubicBezTo>
                  <a:cubicBezTo>
                    <a:pt x="233" y="432"/>
                    <a:pt x="233" y="432"/>
                    <a:pt x="233" y="432"/>
                  </a:cubicBezTo>
                  <a:cubicBezTo>
                    <a:pt x="255" y="368"/>
                    <a:pt x="255" y="368"/>
                    <a:pt x="255" y="368"/>
                  </a:cubicBezTo>
                  <a:cubicBezTo>
                    <a:pt x="241" y="436"/>
                    <a:pt x="241" y="436"/>
                    <a:pt x="241" y="436"/>
                  </a:cubicBezTo>
                  <a:cubicBezTo>
                    <a:pt x="241" y="436"/>
                    <a:pt x="253" y="453"/>
                    <a:pt x="258" y="455"/>
                  </a:cubicBezTo>
                  <a:cubicBezTo>
                    <a:pt x="263" y="456"/>
                    <a:pt x="269" y="486"/>
                    <a:pt x="269" y="486"/>
                  </a:cubicBezTo>
                  <a:cubicBezTo>
                    <a:pt x="269" y="486"/>
                    <a:pt x="274" y="497"/>
                    <a:pt x="281" y="497"/>
                  </a:cubicBezTo>
                  <a:cubicBezTo>
                    <a:pt x="287" y="498"/>
                    <a:pt x="294" y="497"/>
                    <a:pt x="302" y="493"/>
                  </a:cubicBezTo>
                  <a:cubicBezTo>
                    <a:pt x="309" y="488"/>
                    <a:pt x="326" y="485"/>
                    <a:pt x="330" y="485"/>
                  </a:cubicBezTo>
                  <a:cubicBezTo>
                    <a:pt x="333" y="486"/>
                    <a:pt x="345" y="494"/>
                    <a:pt x="351" y="491"/>
                  </a:cubicBezTo>
                  <a:cubicBezTo>
                    <a:pt x="357" y="488"/>
                    <a:pt x="357" y="456"/>
                    <a:pt x="357" y="456"/>
                  </a:cubicBezTo>
                  <a:cubicBezTo>
                    <a:pt x="371" y="454"/>
                    <a:pt x="371" y="454"/>
                    <a:pt x="371" y="454"/>
                  </a:cubicBezTo>
                  <a:cubicBezTo>
                    <a:pt x="364" y="433"/>
                    <a:pt x="364" y="433"/>
                    <a:pt x="364" y="433"/>
                  </a:cubicBezTo>
                  <a:cubicBezTo>
                    <a:pt x="364" y="433"/>
                    <a:pt x="403" y="396"/>
                    <a:pt x="408" y="388"/>
                  </a:cubicBezTo>
                  <a:cubicBezTo>
                    <a:pt x="413" y="381"/>
                    <a:pt x="440" y="366"/>
                    <a:pt x="440" y="366"/>
                  </a:cubicBezTo>
                  <a:cubicBezTo>
                    <a:pt x="440" y="366"/>
                    <a:pt x="411" y="390"/>
                    <a:pt x="405" y="405"/>
                  </a:cubicBezTo>
                  <a:cubicBezTo>
                    <a:pt x="400" y="421"/>
                    <a:pt x="399" y="427"/>
                    <a:pt x="404" y="436"/>
                  </a:cubicBezTo>
                  <a:cubicBezTo>
                    <a:pt x="410" y="445"/>
                    <a:pt x="423" y="453"/>
                    <a:pt x="423" y="453"/>
                  </a:cubicBezTo>
                  <a:cubicBezTo>
                    <a:pt x="423" y="453"/>
                    <a:pt x="432" y="442"/>
                    <a:pt x="435" y="440"/>
                  </a:cubicBezTo>
                  <a:cubicBezTo>
                    <a:pt x="438" y="437"/>
                    <a:pt x="448" y="434"/>
                    <a:pt x="448" y="434"/>
                  </a:cubicBezTo>
                  <a:cubicBezTo>
                    <a:pt x="464" y="435"/>
                    <a:pt x="464" y="435"/>
                    <a:pt x="464" y="435"/>
                  </a:cubicBezTo>
                  <a:cubicBezTo>
                    <a:pt x="464" y="435"/>
                    <a:pt x="493" y="461"/>
                    <a:pt x="504" y="457"/>
                  </a:cubicBezTo>
                  <a:cubicBezTo>
                    <a:pt x="514" y="453"/>
                    <a:pt x="529" y="443"/>
                    <a:pt x="540" y="442"/>
                  </a:cubicBezTo>
                  <a:cubicBezTo>
                    <a:pt x="550" y="441"/>
                    <a:pt x="583" y="424"/>
                    <a:pt x="590" y="421"/>
                  </a:cubicBezTo>
                  <a:cubicBezTo>
                    <a:pt x="597" y="418"/>
                    <a:pt x="628" y="375"/>
                    <a:pt x="637" y="360"/>
                  </a:cubicBezTo>
                  <a:cubicBezTo>
                    <a:pt x="647" y="345"/>
                    <a:pt x="659" y="344"/>
                    <a:pt x="669" y="344"/>
                  </a:cubicBezTo>
                  <a:cubicBezTo>
                    <a:pt x="679" y="345"/>
                    <a:pt x="738" y="341"/>
                    <a:pt x="741" y="336"/>
                  </a:cubicBezTo>
                  <a:cubicBezTo>
                    <a:pt x="744" y="331"/>
                    <a:pt x="750" y="304"/>
                    <a:pt x="755" y="282"/>
                  </a:cubicBezTo>
                  <a:cubicBezTo>
                    <a:pt x="760" y="259"/>
                    <a:pt x="771" y="227"/>
                    <a:pt x="767" y="213"/>
                  </a:cubicBezTo>
                  <a:cubicBezTo>
                    <a:pt x="764" y="199"/>
                    <a:pt x="770" y="163"/>
                    <a:pt x="776" y="150"/>
                  </a:cubicBezTo>
                  <a:cubicBezTo>
                    <a:pt x="782" y="136"/>
                    <a:pt x="795" y="119"/>
                    <a:pt x="800" y="95"/>
                  </a:cubicBezTo>
                  <a:cubicBezTo>
                    <a:pt x="806" y="71"/>
                    <a:pt x="807" y="64"/>
                    <a:pt x="807" y="64"/>
                  </a:cubicBezTo>
                  <a:cubicBezTo>
                    <a:pt x="803" y="0"/>
                    <a:pt x="803" y="0"/>
                    <a:pt x="803" y="0"/>
                  </a:cubicBezTo>
                  <a:cubicBezTo>
                    <a:pt x="812" y="63"/>
                    <a:pt x="812" y="63"/>
                    <a:pt x="812" y="63"/>
                  </a:cubicBezTo>
                  <a:cubicBezTo>
                    <a:pt x="826" y="68"/>
                    <a:pt x="826" y="68"/>
                    <a:pt x="826" y="68"/>
                  </a:cubicBezTo>
                  <a:cubicBezTo>
                    <a:pt x="826" y="68"/>
                    <a:pt x="850" y="60"/>
                    <a:pt x="858" y="57"/>
                  </a:cubicBezTo>
                  <a:cubicBezTo>
                    <a:pt x="866" y="54"/>
                    <a:pt x="897" y="51"/>
                    <a:pt x="906" y="48"/>
                  </a:cubicBezTo>
                  <a:cubicBezTo>
                    <a:pt x="915" y="44"/>
                    <a:pt x="934" y="29"/>
                    <a:pt x="934" y="29"/>
                  </a:cubicBezTo>
                  <a:cubicBezTo>
                    <a:pt x="950" y="6"/>
                    <a:pt x="950" y="6"/>
                    <a:pt x="950" y="6"/>
                  </a:cubicBezTo>
                  <a:cubicBezTo>
                    <a:pt x="936" y="32"/>
                    <a:pt x="936" y="32"/>
                    <a:pt x="936" y="32"/>
                  </a:cubicBezTo>
                  <a:cubicBezTo>
                    <a:pt x="907" y="50"/>
                    <a:pt x="907" y="50"/>
                    <a:pt x="907" y="50"/>
                  </a:cubicBezTo>
                  <a:cubicBezTo>
                    <a:pt x="907" y="50"/>
                    <a:pt x="861" y="58"/>
                    <a:pt x="857" y="60"/>
                  </a:cubicBezTo>
                  <a:cubicBezTo>
                    <a:pt x="852" y="62"/>
                    <a:pt x="834" y="69"/>
                    <a:pt x="827" y="72"/>
                  </a:cubicBezTo>
                  <a:cubicBezTo>
                    <a:pt x="820" y="75"/>
                    <a:pt x="804" y="90"/>
                    <a:pt x="802" y="96"/>
                  </a:cubicBezTo>
                  <a:cubicBezTo>
                    <a:pt x="799" y="101"/>
                    <a:pt x="786" y="140"/>
                    <a:pt x="783" y="149"/>
                  </a:cubicBezTo>
                  <a:cubicBezTo>
                    <a:pt x="780" y="158"/>
                    <a:pt x="774" y="178"/>
                    <a:pt x="775" y="189"/>
                  </a:cubicBezTo>
                  <a:cubicBezTo>
                    <a:pt x="775" y="200"/>
                    <a:pt x="777" y="223"/>
                    <a:pt x="777" y="223"/>
                  </a:cubicBezTo>
                  <a:cubicBezTo>
                    <a:pt x="777" y="223"/>
                    <a:pt x="754" y="338"/>
                    <a:pt x="752" y="351"/>
                  </a:cubicBezTo>
                  <a:cubicBezTo>
                    <a:pt x="727" y="361"/>
                    <a:pt x="727" y="361"/>
                    <a:pt x="727" y="361"/>
                  </a:cubicBezTo>
                  <a:cubicBezTo>
                    <a:pt x="653" y="359"/>
                    <a:pt x="653" y="359"/>
                    <a:pt x="653" y="359"/>
                  </a:cubicBezTo>
                  <a:cubicBezTo>
                    <a:pt x="637" y="369"/>
                    <a:pt x="637" y="369"/>
                    <a:pt x="637" y="369"/>
                  </a:cubicBezTo>
                  <a:cubicBezTo>
                    <a:pt x="591" y="434"/>
                    <a:pt x="591" y="434"/>
                    <a:pt x="591" y="434"/>
                  </a:cubicBezTo>
                  <a:cubicBezTo>
                    <a:pt x="546" y="453"/>
                    <a:pt x="546" y="453"/>
                    <a:pt x="546" y="453"/>
                  </a:cubicBezTo>
                  <a:cubicBezTo>
                    <a:pt x="543" y="471"/>
                    <a:pt x="543" y="471"/>
                    <a:pt x="543" y="471"/>
                  </a:cubicBezTo>
                  <a:cubicBezTo>
                    <a:pt x="556" y="490"/>
                    <a:pt x="556" y="490"/>
                    <a:pt x="556" y="490"/>
                  </a:cubicBezTo>
                  <a:cubicBezTo>
                    <a:pt x="556" y="490"/>
                    <a:pt x="546" y="498"/>
                    <a:pt x="539" y="501"/>
                  </a:cubicBezTo>
                  <a:cubicBezTo>
                    <a:pt x="531" y="503"/>
                    <a:pt x="525" y="523"/>
                    <a:pt x="525" y="523"/>
                  </a:cubicBezTo>
                  <a:cubicBezTo>
                    <a:pt x="533" y="538"/>
                    <a:pt x="533" y="538"/>
                    <a:pt x="533" y="538"/>
                  </a:cubicBezTo>
                  <a:cubicBezTo>
                    <a:pt x="533" y="538"/>
                    <a:pt x="557" y="540"/>
                    <a:pt x="572" y="541"/>
                  </a:cubicBezTo>
                  <a:cubicBezTo>
                    <a:pt x="587" y="543"/>
                    <a:pt x="604" y="536"/>
                    <a:pt x="623" y="530"/>
                  </a:cubicBezTo>
                  <a:cubicBezTo>
                    <a:pt x="643" y="524"/>
                    <a:pt x="699" y="528"/>
                    <a:pt x="699" y="528"/>
                  </a:cubicBezTo>
                  <a:cubicBezTo>
                    <a:pt x="759" y="502"/>
                    <a:pt x="759" y="502"/>
                    <a:pt x="759" y="502"/>
                  </a:cubicBezTo>
                  <a:cubicBezTo>
                    <a:pt x="697" y="531"/>
                    <a:pt x="697" y="531"/>
                    <a:pt x="697" y="531"/>
                  </a:cubicBezTo>
                  <a:cubicBezTo>
                    <a:pt x="697" y="531"/>
                    <a:pt x="645" y="530"/>
                    <a:pt x="638" y="532"/>
                  </a:cubicBezTo>
                  <a:cubicBezTo>
                    <a:pt x="632" y="534"/>
                    <a:pt x="615" y="546"/>
                    <a:pt x="615" y="546"/>
                  </a:cubicBezTo>
                  <a:cubicBezTo>
                    <a:pt x="615" y="546"/>
                    <a:pt x="595" y="546"/>
                    <a:pt x="573" y="551"/>
                  </a:cubicBezTo>
                  <a:cubicBezTo>
                    <a:pt x="552" y="557"/>
                    <a:pt x="531" y="565"/>
                    <a:pt x="519" y="574"/>
                  </a:cubicBezTo>
                  <a:cubicBezTo>
                    <a:pt x="507" y="582"/>
                    <a:pt x="505" y="587"/>
                    <a:pt x="494" y="594"/>
                  </a:cubicBezTo>
                  <a:cubicBezTo>
                    <a:pt x="483" y="601"/>
                    <a:pt x="485" y="612"/>
                    <a:pt x="485" y="612"/>
                  </a:cubicBezTo>
                  <a:cubicBezTo>
                    <a:pt x="485" y="612"/>
                    <a:pt x="468" y="625"/>
                    <a:pt x="462" y="627"/>
                  </a:cubicBezTo>
                  <a:cubicBezTo>
                    <a:pt x="457" y="629"/>
                    <a:pt x="449" y="665"/>
                    <a:pt x="449" y="665"/>
                  </a:cubicBezTo>
                  <a:cubicBezTo>
                    <a:pt x="361" y="765"/>
                    <a:pt x="361" y="765"/>
                    <a:pt x="361" y="765"/>
                  </a:cubicBezTo>
                  <a:cubicBezTo>
                    <a:pt x="317" y="728"/>
                    <a:pt x="317" y="728"/>
                    <a:pt x="317" y="728"/>
                  </a:cubicBezTo>
                  <a:cubicBezTo>
                    <a:pt x="0" y="523"/>
                    <a:pt x="0" y="523"/>
                    <a:pt x="0" y="523"/>
                  </a:cubicBezTo>
                  <a:lnTo>
                    <a:pt x="104" y="447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8416926" y="1728789"/>
              <a:ext cx="160338" cy="279400"/>
            </a:xfrm>
            <a:custGeom>
              <a:avLst/>
              <a:gdLst>
                <a:gd name="T0" fmla="*/ 17 w 64"/>
                <a:gd name="T1" fmla="*/ 69 h 112"/>
                <a:gd name="T2" fmla="*/ 28 w 64"/>
                <a:gd name="T3" fmla="*/ 100 h 112"/>
                <a:gd name="T4" fmla="*/ 40 w 64"/>
                <a:gd name="T5" fmla="*/ 111 h 112"/>
                <a:gd name="T6" fmla="*/ 61 w 64"/>
                <a:gd name="T7" fmla="*/ 107 h 112"/>
                <a:gd name="T8" fmla="*/ 64 w 64"/>
                <a:gd name="T9" fmla="*/ 105 h 112"/>
                <a:gd name="T10" fmla="*/ 62 w 64"/>
                <a:gd name="T11" fmla="*/ 101 h 112"/>
                <a:gd name="T12" fmla="*/ 41 w 64"/>
                <a:gd name="T13" fmla="*/ 109 h 112"/>
                <a:gd name="T14" fmla="*/ 30 w 64"/>
                <a:gd name="T15" fmla="*/ 95 h 112"/>
                <a:gd name="T16" fmla="*/ 25 w 64"/>
                <a:gd name="T17" fmla="*/ 71 h 112"/>
                <a:gd name="T18" fmla="*/ 16 w 64"/>
                <a:gd name="T19" fmla="*/ 65 h 112"/>
                <a:gd name="T20" fmla="*/ 3 w 64"/>
                <a:gd name="T21" fmla="*/ 50 h 112"/>
                <a:gd name="T22" fmla="*/ 10 w 64"/>
                <a:gd name="T23" fmla="*/ 0 h 112"/>
                <a:gd name="T24" fmla="*/ 0 w 64"/>
                <a:gd name="T25" fmla="*/ 50 h 112"/>
                <a:gd name="T26" fmla="*/ 17 w 64"/>
                <a:gd name="T27" fmla="*/ 6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112">
                  <a:moveTo>
                    <a:pt x="17" y="69"/>
                  </a:moveTo>
                  <a:cubicBezTo>
                    <a:pt x="22" y="70"/>
                    <a:pt x="28" y="100"/>
                    <a:pt x="28" y="100"/>
                  </a:cubicBezTo>
                  <a:cubicBezTo>
                    <a:pt x="28" y="100"/>
                    <a:pt x="33" y="111"/>
                    <a:pt x="40" y="111"/>
                  </a:cubicBezTo>
                  <a:cubicBezTo>
                    <a:pt x="46" y="112"/>
                    <a:pt x="53" y="111"/>
                    <a:pt x="61" y="107"/>
                  </a:cubicBezTo>
                  <a:cubicBezTo>
                    <a:pt x="62" y="106"/>
                    <a:pt x="63" y="105"/>
                    <a:pt x="64" y="105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58" y="106"/>
                    <a:pt x="47" y="108"/>
                    <a:pt x="41" y="109"/>
                  </a:cubicBezTo>
                  <a:cubicBezTo>
                    <a:pt x="35" y="110"/>
                    <a:pt x="28" y="99"/>
                    <a:pt x="30" y="95"/>
                  </a:cubicBezTo>
                  <a:cubicBezTo>
                    <a:pt x="31" y="91"/>
                    <a:pt x="25" y="71"/>
                    <a:pt x="25" y="71"/>
                  </a:cubicBezTo>
                  <a:cubicBezTo>
                    <a:pt x="25" y="71"/>
                    <a:pt x="20" y="67"/>
                    <a:pt x="16" y="65"/>
                  </a:cubicBezTo>
                  <a:cubicBezTo>
                    <a:pt x="12" y="64"/>
                    <a:pt x="3" y="50"/>
                    <a:pt x="3" y="5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2" y="67"/>
                    <a:pt x="17" y="6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8572501" y="1963739"/>
              <a:ext cx="68263" cy="26988"/>
            </a:xfrm>
            <a:custGeom>
              <a:avLst/>
              <a:gdLst>
                <a:gd name="T0" fmla="*/ 0 w 27"/>
                <a:gd name="T1" fmla="*/ 7 h 11"/>
                <a:gd name="T2" fmla="*/ 25 w 27"/>
                <a:gd name="T3" fmla="*/ 0 h 11"/>
                <a:gd name="T4" fmla="*/ 27 w 27"/>
                <a:gd name="T5" fmla="*/ 5 h 11"/>
                <a:gd name="T6" fmla="*/ 2 w 27"/>
                <a:gd name="T7" fmla="*/ 11 h 11"/>
                <a:gd name="T8" fmla="*/ 0 w 27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">
                  <a:moveTo>
                    <a:pt x="0" y="7"/>
                  </a:moveTo>
                  <a:cubicBezTo>
                    <a:pt x="0" y="7"/>
                    <a:pt x="18" y="1"/>
                    <a:pt x="25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17" y="5"/>
                    <a:pt x="2" y="11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8634413" y="1963739"/>
              <a:ext cx="55563" cy="30163"/>
            </a:xfrm>
            <a:custGeom>
              <a:avLst/>
              <a:gdLst>
                <a:gd name="T0" fmla="*/ 0 w 22"/>
                <a:gd name="T1" fmla="*/ 0 h 12"/>
                <a:gd name="T2" fmla="*/ 10 w 22"/>
                <a:gd name="T3" fmla="*/ 4 h 12"/>
                <a:gd name="T4" fmla="*/ 19 w 22"/>
                <a:gd name="T5" fmla="*/ 4 h 12"/>
                <a:gd name="T6" fmla="*/ 22 w 22"/>
                <a:gd name="T7" fmla="*/ 11 h 12"/>
                <a:gd name="T8" fmla="*/ 14 w 22"/>
                <a:gd name="T9" fmla="*/ 11 h 12"/>
                <a:gd name="T10" fmla="*/ 2 w 22"/>
                <a:gd name="T11" fmla="*/ 5 h 12"/>
                <a:gd name="T12" fmla="*/ 0 w 2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2">
                  <a:moveTo>
                    <a:pt x="0" y="0"/>
                  </a:moveTo>
                  <a:cubicBezTo>
                    <a:pt x="0" y="0"/>
                    <a:pt x="7" y="3"/>
                    <a:pt x="10" y="4"/>
                  </a:cubicBezTo>
                  <a:cubicBezTo>
                    <a:pt x="12" y="5"/>
                    <a:pt x="18" y="5"/>
                    <a:pt x="19" y="4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19" y="12"/>
                    <a:pt x="14" y="11"/>
                  </a:cubicBezTo>
                  <a:cubicBezTo>
                    <a:pt x="9" y="9"/>
                    <a:pt x="2" y="5"/>
                    <a:pt x="2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8682038" y="1901826"/>
              <a:ext cx="25400" cy="92075"/>
            </a:xfrm>
            <a:custGeom>
              <a:avLst/>
              <a:gdLst>
                <a:gd name="T0" fmla="*/ 0 w 10"/>
                <a:gd name="T1" fmla="*/ 29 h 37"/>
                <a:gd name="T2" fmla="*/ 9 w 10"/>
                <a:gd name="T3" fmla="*/ 0 h 37"/>
                <a:gd name="T4" fmla="*/ 10 w 10"/>
                <a:gd name="T5" fmla="*/ 1 h 37"/>
                <a:gd name="T6" fmla="*/ 3 w 10"/>
                <a:gd name="T7" fmla="*/ 36 h 37"/>
                <a:gd name="T8" fmla="*/ 0 w 10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7">
                  <a:moveTo>
                    <a:pt x="0" y="29"/>
                  </a:moveTo>
                  <a:cubicBezTo>
                    <a:pt x="0" y="29"/>
                    <a:pt x="9" y="14"/>
                    <a:pt x="9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37"/>
                    <a:pt x="3" y="36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8705851" y="1898651"/>
              <a:ext cx="36513" cy="4763"/>
            </a:xfrm>
            <a:custGeom>
              <a:avLst/>
              <a:gdLst>
                <a:gd name="T0" fmla="*/ 0 w 23"/>
                <a:gd name="T1" fmla="*/ 2 h 3"/>
                <a:gd name="T2" fmla="*/ 23 w 23"/>
                <a:gd name="T3" fmla="*/ 0 h 3"/>
                <a:gd name="T4" fmla="*/ 1 w 23"/>
                <a:gd name="T5" fmla="*/ 3 h 3"/>
                <a:gd name="T6" fmla="*/ 0 w 2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23" y="0"/>
                  </a:lnTo>
                  <a:lnTo>
                    <a:pt x="1" y="3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8724901" y="1693864"/>
              <a:ext cx="165100" cy="152400"/>
            </a:xfrm>
            <a:custGeom>
              <a:avLst/>
              <a:gdLst>
                <a:gd name="T0" fmla="*/ 0 w 66"/>
                <a:gd name="T1" fmla="*/ 61 h 61"/>
                <a:gd name="T2" fmla="*/ 1 w 66"/>
                <a:gd name="T3" fmla="*/ 55 h 61"/>
                <a:gd name="T4" fmla="*/ 39 w 66"/>
                <a:gd name="T5" fmla="*/ 19 h 61"/>
                <a:gd name="T6" fmla="*/ 45 w 66"/>
                <a:gd name="T7" fmla="*/ 12 h 61"/>
                <a:gd name="T8" fmla="*/ 66 w 66"/>
                <a:gd name="T9" fmla="*/ 0 h 61"/>
                <a:gd name="T10" fmla="*/ 45 w 66"/>
                <a:gd name="T11" fmla="*/ 15 h 61"/>
                <a:gd name="T12" fmla="*/ 35 w 66"/>
                <a:gd name="T13" fmla="*/ 27 h 61"/>
                <a:gd name="T14" fmla="*/ 0 w 66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61">
                  <a:moveTo>
                    <a:pt x="0" y="61"/>
                  </a:moveTo>
                  <a:cubicBezTo>
                    <a:pt x="1" y="55"/>
                    <a:pt x="1" y="55"/>
                    <a:pt x="1" y="5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49" y="10"/>
                    <a:pt x="45" y="15"/>
                  </a:cubicBezTo>
                  <a:cubicBezTo>
                    <a:pt x="41" y="20"/>
                    <a:pt x="42" y="20"/>
                    <a:pt x="35" y="27"/>
                  </a:cubicBezTo>
                  <a:cubicBezTo>
                    <a:pt x="35" y="27"/>
                    <a:pt x="10" y="52"/>
                    <a:pt x="0" y="6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8816976" y="1836739"/>
              <a:ext cx="63500" cy="82550"/>
            </a:xfrm>
            <a:custGeom>
              <a:avLst/>
              <a:gdLst>
                <a:gd name="T0" fmla="*/ 0 w 25"/>
                <a:gd name="T1" fmla="*/ 0 h 33"/>
                <a:gd name="T2" fmla="*/ 6 w 25"/>
                <a:gd name="T3" fmla="*/ 17 h 33"/>
                <a:gd name="T4" fmla="*/ 25 w 25"/>
                <a:gd name="T5" fmla="*/ 33 h 33"/>
                <a:gd name="T6" fmla="*/ 22 w 25"/>
                <a:gd name="T7" fmla="*/ 24 h 33"/>
                <a:gd name="T8" fmla="*/ 7 w 25"/>
                <a:gd name="T9" fmla="*/ 12 h 33"/>
                <a:gd name="T10" fmla="*/ 0 w 25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3">
                  <a:moveTo>
                    <a:pt x="0" y="0"/>
                  </a:moveTo>
                  <a:cubicBezTo>
                    <a:pt x="0" y="0"/>
                    <a:pt x="3" y="11"/>
                    <a:pt x="6" y="17"/>
                  </a:cubicBezTo>
                  <a:cubicBezTo>
                    <a:pt x="9" y="23"/>
                    <a:pt x="25" y="33"/>
                    <a:pt x="25" y="3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12" y="18"/>
                    <a:pt x="7" y="12"/>
                  </a:cubicBezTo>
                  <a:cubicBezTo>
                    <a:pt x="2" y="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8872538" y="1863726"/>
              <a:ext cx="57150" cy="55563"/>
            </a:xfrm>
            <a:custGeom>
              <a:avLst/>
              <a:gdLst>
                <a:gd name="T0" fmla="*/ 3 w 23"/>
                <a:gd name="T1" fmla="*/ 22 h 22"/>
                <a:gd name="T2" fmla="*/ 23 w 23"/>
                <a:gd name="T3" fmla="*/ 9 h 22"/>
                <a:gd name="T4" fmla="*/ 12 w 23"/>
                <a:gd name="T5" fmla="*/ 0 h 22"/>
                <a:gd name="T6" fmla="*/ 0 w 23"/>
                <a:gd name="T7" fmla="*/ 13 h 22"/>
                <a:gd name="T8" fmla="*/ 3 w 23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2">
                  <a:moveTo>
                    <a:pt x="3" y="22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" y="9"/>
                    <a:pt x="0" y="13"/>
                  </a:cubicBezTo>
                  <a:lnTo>
                    <a:pt x="3" y="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8902701" y="1849439"/>
              <a:ext cx="39688" cy="36513"/>
            </a:xfrm>
            <a:custGeom>
              <a:avLst/>
              <a:gdLst>
                <a:gd name="T0" fmla="*/ 11 w 16"/>
                <a:gd name="T1" fmla="*/ 15 h 15"/>
                <a:gd name="T2" fmla="*/ 16 w 16"/>
                <a:gd name="T3" fmla="*/ 15 h 15"/>
                <a:gd name="T4" fmla="*/ 13 w 16"/>
                <a:gd name="T5" fmla="*/ 0 h 15"/>
                <a:gd name="T6" fmla="*/ 0 w 16"/>
                <a:gd name="T7" fmla="*/ 6 h 15"/>
                <a:gd name="T8" fmla="*/ 11 w 1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1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3" y="2"/>
                    <a:pt x="0" y="6"/>
                  </a:cubicBezTo>
                  <a:lnTo>
                    <a:pt x="11" y="1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8936038" y="1849439"/>
              <a:ext cx="39688" cy="36513"/>
            </a:xfrm>
            <a:custGeom>
              <a:avLst/>
              <a:gdLst>
                <a:gd name="T0" fmla="*/ 4 w 25"/>
                <a:gd name="T1" fmla="*/ 23 h 23"/>
                <a:gd name="T2" fmla="*/ 22 w 25"/>
                <a:gd name="T3" fmla="*/ 14 h 23"/>
                <a:gd name="T4" fmla="*/ 25 w 25"/>
                <a:gd name="T5" fmla="*/ 1 h 23"/>
                <a:gd name="T6" fmla="*/ 0 w 25"/>
                <a:gd name="T7" fmla="*/ 0 h 23"/>
                <a:gd name="T8" fmla="*/ 4 w 25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3">
                  <a:moveTo>
                    <a:pt x="4" y="23"/>
                  </a:moveTo>
                  <a:lnTo>
                    <a:pt x="22" y="14"/>
                  </a:lnTo>
                  <a:lnTo>
                    <a:pt x="25" y="1"/>
                  </a:lnTo>
                  <a:lnTo>
                    <a:pt x="0" y="0"/>
                  </a:lnTo>
                  <a:lnTo>
                    <a:pt x="4" y="2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8970963" y="1851026"/>
              <a:ext cx="104775" cy="69850"/>
            </a:xfrm>
            <a:custGeom>
              <a:avLst/>
              <a:gdLst>
                <a:gd name="T0" fmla="*/ 0 w 42"/>
                <a:gd name="T1" fmla="*/ 8 h 28"/>
                <a:gd name="T2" fmla="*/ 40 w 42"/>
                <a:gd name="T3" fmla="*/ 26 h 28"/>
                <a:gd name="T4" fmla="*/ 42 w 42"/>
                <a:gd name="T5" fmla="*/ 22 h 28"/>
                <a:gd name="T6" fmla="*/ 19 w 42"/>
                <a:gd name="T7" fmla="*/ 13 h 28"/>
                <a:gd name="T8" fmla="*/ 2 w 42"/>
                <a:gd name="T9" fmla="*/ 0 h 28"/>
                <a:gd name="T10" fmla="*/ 0 w 42"/>
                <a:gd name="T1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8">
                  <a:moveTo>
                    <a:pt x="0" y="8"/>
                  </a:moveTo>
                  <a:cubicBezTo>
                    <a:pt x="0" y="8"/>
                    <a:pt x="32" y="28"/>
                    <a:pt x="40" y="26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2"/>
                    <a:pt x="34" y="25"/>
                    <a:pt x="19" y="13"/>
                  </a:cubicBezTo>
                  <a:cubicBezTo>
                    <a:pt x="4" y="2"/>
                    <a:pt x="2" y="0"/>
                    <a:pt x="2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7"/>
            <p:cNvSpPr>
              <a:spLocks/>
            </p:cNvSpPr>
            <p:nvPr/>
          </p:nvSpPr>
          <p:spPr bwMode="auto">
            <a:xfrm>
              <a:off x="9070976" y="1816101"/>
              <a:ext cx="219075" cy="100013"/>
            </a:xfrm>
            <a:custGeom>
              <a:avLst/>
              <a:gdLst>
                <a:gd name="T0" fmla="*/ 0 w 88"/>
                <a:gd name="T1" fmla="*/ 40 h 40"/>
                <a:gd name="T2" fmla="*/ 13 w 88"/>
                <a:gd name="T3" fmla="*/ 34 h 40"/>
                <a:gd name="T4" fmla="*/ 34 w 88"/>
                <a:gd name="T5" fmla="*/ 23 h 40"/>
                <a:gd name="T6" fmla="*/ 44 w 88"/>
                <a:gd name="T7" fmla="*/ 23 h 40"/>
                <a:gd name="T8" fmla="*/ 85 w 88"/>
                <a:gd name="T9" fmla="*/ 3 h 40"/>
                <a:gd name="T10" fmla="*/ 88 w 88"/>
                <a:gd name="T11" fmla="*/ 0 h 40"/>
                <a:gd name="T12" fmla="*/ 46 w 88"/>
                <a:gd name="T13" fmla="*/ 19 h 40"/>
                <a:gd name="T14" fmla="*/ 31 w 88"/>
                <a:gd name="T15" fmla="*/ 22 h 40"/>
                <a:gd name="T16" fmla="*/ 2 w 88"/>
                <a:gd name="T17" fmla="*/ 36 h 40"/>
                <a:gd name="T18" fmla="*/ 0 w 88"/>
                <a:gd name="T1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40">
                  <a:moveTo>
                    <a:pt x="0" y="40"/>
                  </a:moveTo>
                  <a:cubicBezTo>
                    <a:pt x="0" y="40"/>
                    <a:pt x="7" y="38"/>
                    <a:pt x="13" y="34"/>
                  </a:cubicBezTo>
                  <a:cubicBezTo>
                    <a:pt x="19" y="29"/>
                    <a:pt x="29" y="24"/>
                    <a:pt x="34" y="23"/>
                  </a:cubicBezTo>
                  <a:cubicBezTo>
                    <a:pt x="39" y="23"/>
                    <a:pt x="44" y="23"/>
                    <a:pt x="44" y="23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49" y="17"/>
                    <a:pt x="46" y="19"/>
                  </a:cubicBezTo>
                  <a:cubicBezTo>
                    <a:pt x="43" y="20"/>
                    <a:pt x="34" y="21"/>
                    <a:pt x="31" y="22"/>
                  </a:cubicBezTo>
                  <a:cubicBezTo>
                    <a:pt x="24" y="24"/>
                    <a:pt x="4" y="36"/>
                    <a:pt x="2" y="36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8"/>
            <p:cNvSpPr>
              <a:spLocks/>
            </p:cNvSpPr>
            <p:nvPr/>
          </p:nvSpPr>
          <p:spPr bwMode="auto">
            <a:xfrm>
              <a:off x="9129713" y="2085976"/>
              <a:ext cx="255588" cy="100013"/>
            </a:xfrm>
            <a:custGeom>
              <a:avLst/>
              <a:gdLst>
                <a:gd name="T0" fmla="*/ 0 w 102"/>
                <a:gd name="T1" fmla="*/ 40 h 40"/>
                <a:gd name="T2" fmla="*/ 48 w 102"/>
                <a:gd name="T3" fmla="*/ 22 h 40"/>
                <a:gd name="T4" fmla="*/ 89 w 102"/>
                <a:gd name="T5" fmla="*/ 17 h 40"/>
                <a:gd name="T6" fmla="*/ 93 w 102"/>
                <a:gd name="T7" fmla="*/ 14 h 40"/>
                <a:gd name="T8" fmla="*/ 102 w 102"/>
                <a:gd name="T9" fmla="*/ 0 h 40"/>
                <a:gd name="T10" fmla="*/ 97 w 102"/>
                <a:gd name="T11" fmla="*/ 1 h 40"/>
                <a:gd name="T12" fmla="*/ 46 w 102"/>
                <a:gd name="T13" fmla="*/ 12 h 40"/>
                <a:gd name="T14" fmla="*/ 7 w 102"/>
                <a:gd name="T15" fmla="*/ 9 h 40"/>
                <a:gd name="T16" fmla="*/ 0 w 102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40">
                  <a:moveTo>
                    <a:pt x="0" y="40"/>
                  </a:moveTo>
                  <a:cubicBezTo>
                    <a:pt x="12" y="33"/>
                    <a:pt x="29" y="27"/>
                    <a:pt x="48" y="22"/>
                  </a:cubicBezTo>
                  <a:cubicBezTo>
                    <a:pt x="69" y="17"/>
                    <a:pt x="89" y="17"/>
                    <a:pt x="89" y="17"/>
                  </a:cubicBezTo>
                  <a:cubicBezTo>
                    <a:pt x="89" y="17"/>
                    <a:pt x="91" y="15"/>
                    <a:pt x="93" y="1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0" y="0"/>
                    <a:pt x="99" y="1"/>
                    <a:pt x="97" y="1"/>
                  </a:cubicBezTo>
                  <a:cubicBezTo>
                    <a:pt x="78" y="7"/>
                    <a:pt x="61" y="14"/>
                    <a:pt x="46" y="12"/>
                  </a:cubicBezTo>
                  <a:cubicBezTo>
                    <a:pt x="31" y="11"/>
                    <a:pt x="7" y="9"/>
                    <a:pt x="7" y="9"/>
                  </a:cubicBezTo>
                  <a:cubicBezTo>
                    <a:pt x="0" y="40"/>
                    <a:pt x="0" y="40"/>
                    <a:pt x="0" y="4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9"/>
            <p:cNvSpPr>
              <a:spLocks/>
            </p:cNvSpPr>
            <p:nvPr/>
          </p:nvSpPr>
          <p:spPr bwMode="auto">
            <a:xfrm>
              <a:off x="9118601" y="2071689"/>
              <a:ext cx="28575" cy="122238"/>
            </a:xfrm>
            <a:custGeom>
              <a:avLst/>
              <a:gdLst>
                <a:gd name="T0" fmla="*/ 6 w 18"/>
                <a:gd name="T1" fmla="*/ 0 h 77"/>
                <a:gd name="T2" fmla="*/ 0 w 18"/>
                <a:gd name="T3" fmla="*/ 77 h 77"/>
                <a:gd name="T4" fmla="*/ 7 w 18"/>
                <a:gd name="T5" fmla="*/ 72 h 77"/>
                <a:gd name="T6" fmla="*/ 18 w 18"/>
                <a:gd name="T7" fmla="*/ 24 h 77"/>
                <a:gd name="T8" fmla="*/ 6 w 18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7">
                  <a:moveTo>
                    <a:pt x="6" y="0"/>
                  </a:moveTo>
                  <a:lnTo>
                    <a:pt x="0" y="77"/>
                  </a:lnTo>
                  <a:lnTo>
                    <a:pt x="7" y="72"/>
                  </a:lnTo>
                  <a:lnTo>
                    <a:pt x="18" y="2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0"/>
            <p:cNvSpPr>
              <a:spLocks/>
            </p:cNvSpPr>
            <p:nvPr/>
          </p:nvSpPr>
          <p:spPr bwMode="auto">
            <a:xfrm>
              <a:off x="9172576" y="1941514"/>
              <a:ext cx="33338" cy="69850"/>
            </a:xfrm>
            <a:custGeom>
              <a:avLst/>
              <a:gdLst>
                <a:gd name="T0" fmla="*/ 0 w 13"/>
                <a:gd name="T1" fmla="*/ 0 h 28"/>
                <a:gd name="T2" fmla="*/ 0 w 13"/>
                <a:gd name="T3" fmla="*/ 28 h 28"/>
                <a:gd name="T4" fmla="*/ 13 w 13"/>
                <a:gd name="T5" fmla="*/ 19 h 28"/>
                <a:gd name="T6" fmla="*/ 0 w 13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8">
                  <a:moveTo>
                    <a:pt x="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10" y="23"/>
                    <a:pt x="13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1"/>
            <p:cNvSpPr>
              <a:spLocks/>
            </p:cNvSpPr>
            <p:nvPr/>
          </p:nvSpPr>
          <p:spPr bwMode="auto">
            <a:xfrm>
              <a:off x="9845676" y="777876"/>
              <a:ext cx="344488" cy="195263"/>
            </a:xfrm>
            <a:custGeom>
              <a:avLst/>
              <a:gdLst>
                <a:gd name="T0" fmla="*/ 15 w 138"/>
                <a:gd name="T1" fmla="*/ 66 h 78"/>
                <a:gd name="T2" fmla="*/ 45 w 138"/>
                <a:gd name="T3" fmla="*/ 54 h 78"/>
                <a:gd name="T4" fmla="*/ 95 w 138"/>
                <a:gd name="T5" fmla="*/ 44 h 78"/>
                <a:gd name="T6" fmla="*/ 124 w 138"/>
                <a:gd name="T7" fmla="*/ 26 h 78"/>
                <a:gd name="T8" fmla="*/ 138 w 138"/>
                <a:gd name="T9" fmla="*/ 0 h 78"/>
                <a:gd name="T10" fmla="*/ 122 w 138"/>
                <a:gd name="T11" fmla="*/ 23 h 78"/>
                <a:gd name="T12" fmla="*/ 94 w 138"/>
                <a:gd name="T13" fmla="*/ 42 h 78"/>
                <a:gd name="T14" fmla="*/ 46 w 138"/>
                <a:gd name="T15" fmla="*/ 51 h 78"/>
                <a:gd name="T16" fmla="*/ 14 w 138"/>
                <a:gd name="T17" fmla="*/ 62 h 78"/>
                <a:gd name="T18" fmla="*/ 0 w 138"/>
                <a:gd name="T19" fmla="*/ 57 h 78"/>
                <a:gd name="T20" fmla="*/ 0 w 138"/>
                <a:gd name="T21" fmla="*/ 78 h 78"/>
                <a:gd name="T22" fmla="*/ 15 w 138"/>
                <a:gd name="T23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78">
                  <a:moveTo>
                    <a:pt x="15" y="66"/>
                  </a:moveTo>
                  <a:cubicBezTo>
                    <a:pt x="22" y="63"/>
                    <a:pt x="40" y="56"/>
                    <a:pt x="45" y="54"/>
                  </a:cubicBezTo>
                  <a:cubicBezTo>
                    <a:pt x="49" y="52"/>
                    <a:pt x="95" y="44"/>
                    <a:pt x="95" y="44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22" y="23"/>
                    <a:pt x="103" y="38"/>
                    <a:pt x="94" y="42"/>
                  </a:cubicBezTo>
                  <a:cubicBezTo>
                    <a:pt x="85" y="45"/>
                    <a:pt x="54" y="48"/>
                    <a:pt x="46" y="51"/>
                  </a:cubicBezTo>
                  <a:cubicBezTo>
                    <a:pt x="38" y="54"/>
                    <a:pt x="14" y="62"/>
                    <a:pt x="14" y="62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5" y="72"/>
                    <a:pt x="11" y="67"/>
                    <a:pt x="15" y="66"/>
                  </a:cubicBezTo>
                  <a:close/>
                </a:path>
              </a:pathLst>
            </a:custGeom>
            <a:solidFill>
              <a:srgbClr val="0067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2"/>
            <p:cNvSpPr>
              <a:spLocks/>
            </p:cNvSpPr>
            <p:nvPr/>
          </p:nvSpPr>
          <p:spPr bwMode="auto">
            <a:xfrm>
              <a:off x="2581276" y="1281114"/>
              <a:ext cx="3082925" cy="1311275"/>
            </a:xfrm>
            <a:custGeom>
              <a:avLst/>
              <a:gdLst>
                <a:gd name="T0" fmla="*/ 847 w 1232"/>
                <a:gd name="T1" fmla="*/ 63 h 524"/>
                <a:gd name="T2" fmla="*/ 843 w 1232"/>
                <a:gd name="T3" fmla="*/ 71 h 524"/>
                <a:gd name="T4" fmla="*/ 845 w 1232"/>
                <a:gd name="T5" fmla="*/ 129 h 524"/>
                <a:gd name="T6" fmla="*/ 820 w 1232"/>
                <a:gd name="T7" fmla="*/ 152 h 524"/>
                <a:gd name="T8" fmla="*/ 777 w 1232"/>
                <a:gd name="T9" fmla="*/ 177 h 524"/>
                <a:gd name="T10" fmla="*/ 740 w 1232"/>
                <a:gd name="T11" fmla="*/ 156 h 524"/>
                <a:gd name="T12" fmla="*/ 673 w 1232"/>
                <a:gd name="T13" fmla="*/ 120 h 524"/>
                <a:gd name="T14" fmla="*/ 684 w 1232"/>
                <a:gd name="T15" fmla="*/ 133 h 524"/>
                <a:gd name="T16" fmla="*/ 695 w 1232"/>
                <a:gd name="T17" fmla="*/ 183 h 524"/>
                <a:gd name="T18" fmla="*/ 663 w 1232"/>
                <a:gd name="T19" fmla="*/ 180 h 524"/>
                <a:gd name="T20" fmla="*/ 628 w 1232"/>
                <a:gd name="T21" fmla="*/ 231 h 524"/>
                <a:gd name="T22" fmla="*/ 534 w 1232"/>
                <a:gd name="T23" fmla="*/ 246 h 524"/>
                <a:gd name="T24" fmla="*/ 425 w 1232"/>
                <a:gd name="T25" fmla="*/ 223 h 524"/>
                <a:gd name="T26" fmla="*/ 317 w 1232"/>
                <a:gd name="T27" fmla="*/ 216 h 524"/>
                <a:gd name="T28" fmla="*/ 227 w 1232"/>
                <a:gd name="T29" fmla="*/ 114 h 524"/>
                <a:gd name="T30" fmla="*/ 154 w 1232"/>
                <a:gd name="T31" fmla="*/ 57 h 524"/>
                <a:gd name="T32" fmla="*/ 149 w 1232"/>
                <a:gd name="T33" fmla="*/ 58 h 524"/>
                <a:gd name="T34" fmla="*/ 107 w 1232"/>
                <a:gd name="T35" fmla="*/ 78 h 524"/>
                <a:gd name="T36" fmla="*/ 26 w 1232"/>
                <a:gd name="T37" fmla="*/ 95 h 524"/>
                <a:gd name="T38" fmla="*/ 26 w 1232"/>
                <a:gd name="T39" fmla="*/ 99 h 524"/>
                <a:gd name="T40" fmla="*/ 110 w 1232"/>
                <a:gd name="T41" fmla="*/ 80 h 524"/>
                <a:gd name="T42" fmla="*/ 176 w 1232"/>
                <a:gd name="T43" fmla="*/ 81 h 524"/>
                <a:gd name="T44" fmla="*/ 250 w 1232"/>
                <a:gd name="T45" fmla="*/ 147 h 524"/>
                <a:gd name="T46" fmla="*/ 357 w 1232"/>
                <a:gd name="T47" fmla="*/ 273 h 524"/>
                <a:gd name="T48" fmla="*/ 447 w 1232"/>
                <a:gd name="T49" fmla="*/ 227 h 524"/>
                <a:gd name="T50" fmla="*/ 540 w 1232"/>
                <a:gd name="T51" fmla="*/ 258 h 524"/>
                <a:gd name="T52" fmla="*/ 601 w 1232"/>
                <a:gd name="T53" fmla="*/ 264 h 524"/>
                <a:gd name="T54" fmla="*/ 621 w 1232"/>
                <a:gd name="T55" fmla="*/ 287 h 524"/>
                <a:gd name="T56" fmla="*/ 646 w 1232"/>
                <a:gd name="T57" fmla="*/ 316 h 524"/>
                <a:gd name="T58" fmla="*/ 564 w 1232"/>
                <a:gd name="T59" fmla="*/ 358 h 524"/>
                <a:gd name="T60" fmla="*/ 432 w 1232"/>
                <a:gd name="T61" fmla="*/ 407 h 524"/>
                <a:gd name="T62" fmla="*/ 552 w 1232"/>
                <a:gd name="T63" fmla="*/ 368 h 524"/>
                <a:gd name="T64" fmla="*/ 619 w 1232"/>
                <a:gd name="T65" fmla="*/ 349 h 524"/>
                <a:gd name="T66" fmla="*/ 709 w 1232"/>
                <a:gd name="T67" fmla="*/ 343 h 524"/>
                <a:gd name="T68" fmla="*/ 742 w 1232"/>
                <a:gd name="T69" fmla="*/ 348 h 524"/>
                <a:gd name="T70" fmla="*/ 1232 w 1232"/>
                <a:gd name="T71" fmla="*/ 242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32" h="524">
                  <a:moveTo>
                    <a:pt x="975" y="158"/>
                  </a:moveTo>
                  <a:cubicBezTo>
                    <a:pt x="847" y="63"/>
                    <a:pt x="847" y="63"/>
                    <a:pt x="847" y="63"/>
                  </a:cubicBezTo>
                  <a:cubicBezTo>
                    <a:pt x="793" y="20"/>
                    <a:pt x="793" y="20"/>
                    <a:pt x="793" y="20"/>
                  </a:cubicBezTo>
                  <a:cubicBezTo>
                    <a:pt x="843" y="71"/>
                    <a:pt x="843" y="71"/>
                    <a:pt x="843" y="71"/>
                  </a:cubicBezTo>
                  <a:cubicBezTo>
                    <a:pt x="843" y="71"/>
                    <a:pt x="841" y="91"/>
                    <a:pt x="838" y="96"/>
                  </a:cubicBezTo>
                  <a:cubicBezTo>
                    <a:pt x="834" y="100"/>
                    <a:pt x="845" y="129"/>
                    <a:pt x="845" y="129"/>
                  </a:cubicBezTo>
                  <a:cubicBezTo>
                    <a:pt x="845" y="129"/>
                    <a:pt x="846" y="141"/>
                    <a:pt x="841" y="145"/>
                  </a:cubicBezTo>
                  <a:cubicBezTo>
                    <a:pt x="836" y="148"/>
                    <a:pt x="829" y="152"/>
                    <a:pt x="820" y="152"/>
                  </a:cubicBezTo>
                  <a:cubicBezTo>
                    <a:pt x="812" y="152"/>
                    <a:pt x="795" y="159"/>
                    <a:pt x="792" y="161"/>
                  </a:cubicBezTo>
                  <a:cubicBezTo>
                    <a:pt x="790" y="163"/>
                    <a:pt x="784" y="176"/>
                    <a:pt x="777" y="177"/>
                  </a:cubicBezTo>
                  <a:cubicBezTo>
                    <a:pt x="771" y="178"/>
                    <a:pt x="753" y="151"/>
                    <a:pt x="753" y="151"/>
                  </a:cubicBezTo>
                  <a:cubicBezTo>
                    <a:pt x="740" y="156"/>
                    <a:pt x="740" y="156"/>
                    <a:pt x="740" y="156"/>
                  </a:cubicBezTo>
                  <a:cubicBezTo>
                    <a:pt x="735" y="134"/>
                    <a:pt x="735" y="134"/>
                    <a:pt x="735" y="134"/>
                  </a:cubicBezTo>
                  <a:cubicBezTo>
                    <a:pt x="735" y="134"/>
                    <a:pt x="681" y="124"/>
                    <a:pt x="673" y="120"/>
                  </a:cubicBezTo>
                  <a:cubicBezTo>
                    <a:pt x="665" y="116"/>
                    <a:pt x="633" y="118"/>
                    <a:pt x="633" y="118"/>
                  </a:cubicBezTo>
                  <a:cubicBezTo>
                    <a:pt x="633" y="118"/>
                    <a:pt x="671" y="123"/>
                    <a:pt x="684" y="133"/>
                  </a:cubicBezTo>
                  <a:cubicBezTo>
                    <a:pt x="697" y="143"/>
                    <a:pt x="701" y="148"/>
                    <a:pt x="701" y="158"/>
                  </a:cubicBezTo>
                  <a:cubicBezTo>
                    <a:pt x="702" y="169"/>
                    <a:pt x="695" y="183"/>
                    <a:pt x="695" y="183"/>
                  </a:cubicBezTo>
                  <a:cubicBezTo>
                    <a:pt x="695" y="183"/>
                    <a:pt x="681" y="179"/>
                    <a:pt x="677" y="179"/>
                  </a:cubicBezTo>
                  <a:cubicBezTo>
                    <a:pt x="673" y="178"/>
                    <a:pt x="663" y="180"/>
                    <a:pt x="663" y="180"/>
                  </a:cubicBezTo>
                  <a:cubicBezTo>
                    <a:pt x="650" y="190"/>
                    <a:pt x="650" y="190"/>
                    <a:pt x="650" y="190"/>
                  </a:cubicBezTo>
                  <a:cubicBezTo>
                    <a:pt x="650" y="190"/>
                    <a:pt x="639" y="228"/>
                    <a:pt x="628" y="231"/>
                  </a:cubicBezTo>
                  <a:cubicBezTo>
                    <a:pt x="616" y="233"/>
                    <a:pt x="598" y="232"/>
                    <a:pt x="589" y="237"/>
                  </a:cubicBezTo>
                  <a:cubicBezTo>
                    <a:pt x="579" y="242"/>
                    <a:pt x="542" y="245"/>
                    <a:pt x="534" y="246"/>
                  </a:cubicBezTo>
                  <a:cubicBezTo>
                    <a:pt x="526" y="247"/>
                    <a:pt x="477" y="227"/>
                    <a:pt x="460" y="219"/>
                  </a:cubicBezTo>
                  <a:cubicBezTo>
                    <a:pt x="444" y="211"/>
                    <a:pt x="433" y="217"/>
                    <a:pt x="425" y="223"/>
                  </a:cubicBezTo>
                  <a:cubicBezTo>
                    <a:pt x="416" y="229"/>
                    <a:pt x="363" y="257"/>
                    <a:pt x="358" y="255"/>
                  </a:cubicBezTo>
                  <a:cubicBezTo>
                    <a:pt x="353" y="253"/>
                    <a:pt x="333" y="232"/>
                    <a:pt x="317" y="216"/>
                  </a:cubicBezTo>
                  <a:cubicBezTo>
                    <a:pt x="300" y="199"/>
                    <a:pt x="274" y="178"/>
                    <a:pt x="269" y="164"/>
                  </a:cubicBezTo>
                  <a:cubicBezTo>
                    <a:pt x="265" y="149"/>
                    <a:pt x="240" y="122"/>
                    <a:pt x="227" y="114"/>
                  </a:cubicBezTo>
                  <a:cubicBezTo>
                    <a:pt x="215" y="105"/>
                    <a:pt x="194" y="97"/>
                    <a:pt x="177" y="79"/>
                  </a:cubicBezTo>
                  <a:cubicBezTo>
                    <a:pt x="159" y="62"/>
                    <a:pt x="154" y="57"/>
                    <a:pt x="154" y="57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1"/>
                    <a:pt x="115" y="77"/>
                    <a:pt x="107" y="78"/>
                  </a:cubicBezTo>
                  <a:cubicBezTo>
                    <a:pt x="98" y="80"/>
                    <a:pt x="70" y="94"/>
                    <a:pt x="60" y="96"/>
                  </a:cubicBezTo>
                  <a:cubicBezTo>
                    <a:pt x="51" y="98"/>
                    <a:pt x="26" y="95"/>
                    <a:pt x="26" y="95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105" y="81"/>
                    <a:pt x="110" y="80"/>
                  </a:cubicBezTo>
                  <a:cubicBezTo>
                    <a:pt x="114" y="80"/>
                    <a:pt x="134" y="76"/>
                    <a:pt x="142" y="74"/>
                  </a:cubicBezTo>
                  <a:cubicBezTo>
                    <a:pt x="149" y="73"/>
                    <a:pt x="171" y="78"/>
                    <a:pt x="176" y="81"/>
                  </a:cubicBezTo>
                  <a:cubicBezTo>
                    <a:pt x="181" y="84"/>
                    <a:pt x="213" y="111"/>
                    <a:pt x="221" y="117"/>
                  </a:cubicBezTo>
                  <a:cubicBezTo>
                    <a:pt x="229" y="123"/>
                    <a:pt x="245" y="137"/>
                    <a:pt x="250" y="147"/>
                  </a:cubicBezTo>
                  <a:cubicBezTo>
                    <a:pt x="256" y="157"/>
                    <a:pt x="266" y="177"/>
                    <a:pt x="266" y="177"/>
                  </a:cubicBezTo>
                  <a:cubicBezTo>
                    <a:pt x="266" y="177"/>
                    <a:pt x="348" y="264"/>
                    <a:pt x="357" y="273"/>
                  </a:cubicBezTo>
                  <a:cubicBezTo>
                    <a:pt x="384" y="269"/>
                    <a:pt x="384" y="269"/>
                    <a:pt x="384" y="269"/>
                  </a:cubicBezTo>
                  <a:cubicBezTo>
                    <a:pt x="447" y="227"/>
                    <a:pt x="447" y="227"/>
                    <a:pt x="447" y="227"/>
                  </a:cubicBezTo>
                  <a:cubicBezTo>
                    <a:pt x="465" y="227"/>
                    <a:pt x="465" y="227"/>
                    <a:pt x="465" y="227"/>
                  </a:cubicBezTo>
                  <a:cubicBezTo>
                    <a:pt x="540" y="258"/>
                    <a:pt x="540" y="258"/>
                    <a:pt x="540" y="258"/>
                  </a:cubicBezTo>
                  <a:cubicBezTo>
                    <a:pt x="589" y="250"/>
                    <a:pt x="589" y="250"/>
                    <a:pt x="589" y="250"/>
                  </a:cubicBezTo>
                  <a:cubicBezTo>
                    <a:pt x="601" y="264"/>
                    <a:pt x="601" y="264"/>
                    <a:pt x="601" y="264"/>
                  </a:cubicBezTo>
                  <a:cubicBezTo>
                    <a:pt x="601" y="288"/>
                    <a:pt x="601" y="288"/>
                    <a:pt x="601" y="288"/>
                  </a:cubicBezTo>
                  <a:cubicBezTo>
                    <a:pt x="601" y="288"/>
                    <a:pt x="613" y="289"/>
                    <a:pt x="621" y="287"/>
                  </a:cubicBezTo>
                  <a:cubicBezTo>
                    <a:pt x="629" y="285"/>
                    <a:pt x="645" y="298"/>
                    <a:pt x="645" y="298"/>
                  </a:cubicBezTo>
                  <a:cubicBezTo>
                    <a:pt x="646" y="316"/>
                    <a:pt x="646" y="316"/>
                    <a:pt x="646" y="316"/>
                  </a:cubicBezTo>
                  <a:cubicBezTo>
                    <a:pt x="646" y="316"/>
                    <a:pt x="626" y="331"/>
                    <a:pt x="614" y="340"/>
                  </a:cubicBezTo>
                  <a:cubicBezTo>
                    <a:pt x="602" y="350"/>
                    <a:pt x="585" y="353"/>
                    <a:pt x="564" y="358"/>
                  </a:cubicBezTo>
                  <a:cubicBezTo>
                    <a:pt x="544" y="364"/>
                    <a:pt x="498" y="397"/>
                    <a:pt x="498" y="397"/>
                  </a:cubicBezTo>
                  <a:cubicBezTo>
                    <a:pt x="432" y="407"/>
                    <a:pt x="432" y="407"/>
                    <a:pt x="432" y="407"/>
                  </a:cubicBezTo>
                  <a:cubicBezTo>
                    <a:pt x="501" y="399"/>
                    <a:pt x="501" y="399"/>
                    <a:pt x="501" y="399"/>
                  </a:cubicBezTo>
                  <a:cubicBezTo>
                    <a:pt x="501" y="399"/>
                    <a:pt x="546" y="370"/>
                    <a:pt x="552" y="368"/>
                  </a:cubicBezTo>
                  <a:cubicBezTo>
                    <a:pt x="559" y="366"/>
                    <a:pt x="580" y="367"/>
                    <a:pt x="580" y="367"/>
                  </a:cubicBezTo>
                  <a:cubicBezTo>
                    <a:pt x="580" y="367"/>
                    <a:pt x="597" y="357"/>
                    <a:pt x="619" y="349"/>
                  </a:cubicBezTo>
                  <a:cubicBezTo>
                    <a:pt x="640" y="342"/>
                    <a:pt x="663" y="338"/>
                    <a:pt x="677" y="339"/>
                  </a:cubicBezTo>
                  <a:cubicBezTo>
                    <a:pt x="692" y="340"/>
                    <a:pt x="696" y="343"/>
                    <a:pt x="709" y="343"/>
                  </a:cubicBezTo>
                  <a:cubicBezTo>
                    <a:pt x="723" y="343"/>
                    <a:pt x="707" y="374"/>
                    <a:pt x="707" y="374"/>
                  </a:cubicBezTo>
                  <a:cubicBezTo>
                    <a:pt x="707" y="374"/>
                    <a:pt x="736" y="349"/>
                    <a:pt x="742" y="348"/>
                  </a:cubicBezTo>
                  <a:cubicBezTo>
                    <a:pt x="748" y="347"/>
                    <a:pt x="822" y="524"/>
                    <a:pt x="822" y="524"/>
                  </a:cubicBezTo>
                  <a:cubicBezTo>
                    <a:pt x="1232" y="242"/>
                    <a:pt x="1232" y="242"/>
                    <a:pt x="1232" y="242"/>
                  </a:cubicBezTo>
                  <a:lnTo>
                    <a:pt x="975" y="158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"/>
            <p:cNvSpPr>
              <a:spLocks/>
            </p:cNvSpPr>
            <p:nvPr/>
          </p:nvSpPr>
          <p:spPr bwMode="auto">
            <a:xfrm>
              <a:off x="4597401" y="1363664"/>
              <a:ext cx="100013" cy="296863"/>
            </a:xfrm>
            <a:custGeom>
              <a:avLst/>
              <a:gdLst>
                <a:gd name="T0" fmla="*/ 32 w 40"/>
                <a:gd name="T1" fmla="*/ 63 h 119"/>
                <a:gd name="T2" fmla="*/ 39 w 40"/>
                <a:gd name="T3" fmla="*/ 96 h 119"/>
                <a:gd name="T4" fmla="*/ 35 w 40"/>
                <a:gd name="T5" fmla="*/ 112 h 119"/>
                <a:gd name="T6" fmla="*/ 14 w 40"/>
                <a:gd name="T7" fmla="*/ 119 h 119"/>
                <a:gd name="T8" fmla="*/ 11 w 40"/>
                <a:gd name="T9" fmla="*/ 119 h 119"/>
                <a:gd name="T10" fmla="*/ 10 w 40"/>
                <a:gd name="T11" fmla="*/ 115 h 119"/>
                <a:gd name="T12" fmla="*/ 33 w 40"/>
                <a:gd name="T13" fmla="*/ 110 h 119"/>
                <a:gd name="T14" fmla="*/ 35 w 40"/>
                <a:gd name="T15" fmla="*/ 92 h 119"/>
                <a:gd name="T16" fmla="*/ 26 w 40"/>
                <a:gd name="T17" fmla="*/ 69 h 119"/>
                <a:gd name="T18" fmla="*/ 31 w 40"/>
                <a:gd name="T19" fmla="*/ 59 h 119"/>
                <a:gd name="T20" fmla="*/ 33 w 40"/>
                <a:gd name="T21" fmla="*/ 39 h 119"/>
                <a:gd name="T22" fmla="*/ 0 w 40"/>
                <a:gd name="T23" fmla="*/ 0 h 119"/>
                <a:gd name="T24" fmla="*/ 37 w 40"/>
                <a:gd name="T25" fmla="*/ 38 h 119"/>
                <a:gd name="T26" fmla="*/ 32 w 40"/>
                <a:gd name="T27" fmla="*/ 6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119">
                  <a:moveTo>
                    <a:pt x="32" y="63"/>
                  </a:moveTo>
                  <a:cubicBezTo>
                    <a:pt x="28" y="67"/>
                    <a:pt x="39" y="96"/>
                    <a:pt x="39" y="96"/>
                  </a:cubicBezTo>
                  <a:cubicBezTo>
                    <a:pt x="39" y="96"/>
                    <a:pt x="40" y="108"/>
                    <a:pt x="35" y="112"/>
                  </a:cubicBezTo>
                  <a:cubicBezTo>
                    <a:pt x="30" y="115"/>
                    <a:pt x="23" y="119"/>
                    <a:pt x="14" y="119"/>
                  </a:cubicBezTo>
                  <a:cubicBezTo>
                    <a:pt x="13" y="119"/>
                    <a:pt x="12" y="119"/>
                    <a:pt x="11" y="119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16" y="117"/>
                    <a:pt x="27" y="113"/>
                    <a:pt x="33" y="110"/>
                  </a:cubicBezTo>
                  <a:cubicBezTo>
                    <a:pt x="38" y="108"/>
                    <a:pt x="38" y="95"/>
                    <a:pt x="35" y="92"/>
                  </a:cubicBezTo>
                  <a:cubicBezTo>
                    <a:pt x="32" y="90"/>
                    <a:pt x="26" y="69"/>
                    <a:pt x="26" y="69"/>
                  </a:cubicBezTo>
                  <a:cubicBezTo>
                    <a:pt x="26" y="69"/>
                    <a:pt x="28" y="63"/>
                    <a:pt x="31" y="59"/>
                  </a:cubicBezTo>
                  <a:cubicBezTo>
                    <a:pt x="33" y="56"/>
                    <a:pt x="33" y="39"/>
                    <a:pt x="33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5" y="58"/>
                    <a:pt x="32" y="6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"/>
            <p:cNvSpPr>
              <a:spLocks/>
            </p:cNvSpPr>
            <p:nvPr/>
          </p:nvSpPr>
          <p:spPr bwMode="auto">
            <a:xfrm>
              <a:off x="4560888" y="1651001"/>
              <a:ext cx="65088" cy="33338"/>
            </a:xfrm>
            <a:custGeom>
              <a:avLst/>
              <a:gdLst>
                <a:gd name="T0" fmla="*/ 25 w 26"/>
                <a:gd name="T1" fmla="*/ 0 h 13"/>
                <a:gd name="T2" fmla="*/ 0 w 26"/>
                <a:gd name="T3" fmla="*/ 7 h 13"/>
                <a:gd name="T4" fmla="*/ 1 w 26"/>
                <a:gd name="T5" fmla="*/ 13 h 13"/>
                <a:gd name="T6" fmla="*/ 26 w 26"/>
                <a:gd name="T7" fmla="*/ 4 h 13"/>
                <a:gd name="T8" fmla="*/ 25 w 2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3">
                  <a:moveTo>
                    <a:pt x="25" y="0"/>
                  </a:moveTo>
                  <a:cubicBezTo>
                    <a:pt x="25" y="0"/>
                    <a:pt x="6" y="4"/>
                    <a:pt x="0" y="7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0" y="8"/>
                    <a:pt x="26" y="4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auto">
            <a:xfrm>
              <a:off x="4522788" y="1668464"/>
              <a:ext cx="39688" cy="55563"/>
            </a:xfrm>
            <a:custGeom>
              <a:avLst/>
              <a:gdLst>
                <a:gd name="T0" fmla="*/ 15 w 16"/>
                <a:gd name="T1" fmla="*/ 0 h 22"/>
                <a:gd name="T2" fmla="*/ 9 w 16"/>
                <a:gd name="T3" fmla="*/ 9 h 22"/>
                <a:gd name="T4" fmla="*/ 0 w 16"/>
                <a:gd name="T5" fmla="*/ 14 h 22"/>
                <a:gd name="T6" fmla="*/ 2 w 16"/>
                <a:gd name="T7" fmla="*/ 22 h 22"/>
                <a:gd name="T8" fmla="*/ 9 w 16"/>
                <a:gd name="T9" fmla="*/ 17 h 22"/>
                <a:gd name="T10" fmla="*/ 16 w 16"/>
                <a:gd name="T11" fmla="*/ 6 h 22"/>
                <a:gd name="T12" fmla="*/ 15 w 16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2">
                  <a:moveTo>
                    <a:pt x="15" y="0"/>
                  </a:moveTo>
                  <a:cubicBezTo>
                    <a:pt x="15" y="0"/>
                    <a:pt x="10" y="7"/>
                    <a:pt x="9" y="9"/>
                  </a:cubicBezTo>
                  <a:cubicBezTo>
                    <a:pt x="7" y="11"/>
                    <a:pt x="3" y="15"/>
                    <a:pt x="0" y="14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5" y="22"/>
                    <a:pt x="9" y="17"/>
                  </a:cubicBezTo>
                  <a:cubicBezTo>
                    <a:pt x="12" y="13"/>
                    <a:pt x="16" y="6"/>
                    <a:pt x="16" y="6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6"/>
            <p:cNvSpPr>
              <a:spLocks/>
            </p:cNvSpPr>
            <p:nvPr/>
          </p:nvSpPr>
          <p:spPr bwMode="auto">
            <a:xfrm>
              <a:off x="4465638" y="1654176"/>
              <a:ext cx="61913" cy="79375"/>
            </a:xfrm>
            <a:custGeom>
              <a:avLst/>
              <a:gdLst>
                <a:gd name="T0" fmla="*/ 23 w 25"/>
                <a:gd name="T1" fmla="*/ 20 h 32"/>
                <a:gd name="T2" fmla="*/ 0 w 25"/>
                <a:gd name="T3" fmla="*/ 0 h 32"/>
                <a:gd name="T4" fmla="*/ 0 w 25"/>
                <a:gd name="T5" fmla="*/ 2 h 32"/>
                <a:gd name="T6" fmla="*/ 25 w 25"/>
                <a:gd name="T7" fmla="*/ 28 h 32"/>
                <a:gd name="T8" fmla="*/ 23 w 25"/>
                <a:gd name="T9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2">
                  <a:moveTo>
                    <a:pt x="23" y="20"/>
                  </a:moveTo>
                  <a:cubicBezTo>
                    <a:pt x="23" y="20"/>
                    <a:pt x="8" y="12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20" y="32"/>
                    <a:pt x="25" y="28"/>
                  </a:cubicBezTo>
                  <a:lnTo>
                    <a:pt x="23" y="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7"/>
            <p:cNvSpPr>
              <a:spLocks/>
            </p:cNvSpPr>
            <p:nvPr/>
          </p:nvSpPr>
          <p:spPr bwMode="auto">
            <a:xfrm>
              <a:off x="4432301" y="1654176"/>
              <a:ext cx="33338" cy="17463"/>
            </a:xfrm>
            <a:custGeom>
              <a:avLst/>
              <a:gdLst>
                <a:gd name="T0" fmla="*/ 21 w 21"/>
                <a:gd name="T1" fmla="*/ 0 h 11"/>
                <a:gd name="T2" fmla="*/ 0 w 21"/>
                <a:gd name="T3" fmla="*/ 11 h 11"/>
                <a:gd name="T4" fmla="*/ 21 w 21"/>
                <a:gd name="T5" fmla="*/ 3 h 11"/>
                <a:gd name="T6" fmla="*/ 21 w 21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1">
                  <a:moveTo>
                    <a:pt x="21" y="0"/>
                  </a:moveTo>
                  <a:lnTo>
                    <a:pt x="0" y="11"/>
                  </a:lnTo>
                  <a:lnTo>
                    <a:pt x="21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8"/>
            <p:cNvSpPr>
              <a:spLocks/>
            </p:cNvSpPr>
            <p:nvPr/>
          </p:nvSpPr>
          <p:spPr bwMode="auto">
            <a:xfrm>
              <a:off x="4195763" y="1573214"/>
              <a:ext cx="225425" cy="42863"/>
            </a:xfrm>
            <a:custGeom>
              <a:avLst/>
              <a:gdLst>
                <a:gd name="T0" fmla="*/ 90 w 90"/>
                <a:gd name="T1" fmla="*/ 17 h 17"/>
                <a:gd name="T2" fmla="*/ 85 w 90"/>
                <a:gd name="T3" fmla="*/ 12 h 17"/>
                <a:gd name="T4" fmla="*/ 33 w 90"/>
                <a:gd name="T5" fmla="*/ 3 h 17"/>
                <a:gd name="T6" fmla="*/ 25 w 90"/>
                <a:gd name="T7" fmla="*/ 0 h 17"/>
                <a:gd name="T8" fmla="*/ 0 w 90"/>
                <a:gd name="T9" fmla="*/ 1 h 17"/>
                <a:gd name="T10" fmla="*/ 26 w 90"/>
                <a:gd name="T11" fmla="*/ 2 h 17"/>
                <a:gd name="T12" fmla="*/ 41 w 90"/>
                <a:gd name="T13" fmla="*/ 7 h 17"/>
                <a:gd name="T14" fmla="*/ 90 w 90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7">
                  <a:moveTo>
                    <a:pt x="90" y="17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0" y="0"/>
                    <a:pt x="26" y="2"/>
                  </a:cubicBezTo>
                  <a:cubicBezTo>
                    <a:pt x="32" y="4"/>
                    <a:pt x="32" y="4"/>
                    <a:pt x="41" y="7"/>
                  </a:cubicBezTo>
                  <a:cubicBezTo>
                    <a:pt x="41" y="7"/>
                    <a:pt x="76" y="15"/>
                    <a:pt x="90" y="1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9"/>
            <p:cNvSpPr>
              <a:spLocks/>
            </p:cNvSpPr>
            <p:nvPr/>
          </p:nvSpPr>
          <p:spPr bwMode="auto">
            <a:xfrm>
              <a:off x="4319588" y="1658939"/>
              <a:ext cx="25400" cy="104775"/>
            </a:xfrm>
            <a:custGeom>
              <a:avLst/>
              <a:gdLst>
                <a:gd name="T0" fmla="*/ 5 w 10"/>
                <a:gd name="T1" fmla="*/ 0 h 42"/>
                <a:gd name="T2" fmla="*/ 9 w 10"/>
                <a:gd name="T3" fmla="*/ 18 h 42"/>
                <a:gd name="T4" fmla="*/ 2 w 10"/>
                <a:gd name="T5" fmla="*/ 42 h 42"/>
                <a:gd name="T6" fmla="*/ 0 w 10"/>
                <a:gd name="T7" fmla="*/ 32 h 42"/>
                <a:gd name="T8" fmla="*/ 6 w 10"/>
                <a:gd name="T9" fmla="*/ 14 h 42"/>
                <a:gd name="T10" fmla="*/ 5 w 10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42">
                  <a:moveTo>
                    <a:pt x="5" y="0"/>
                  </a:moveTo>
                  <a:cubicBezTo>
                    <a:pt x="5" y="0"/>
                    <a:pt x="9" y="11"/>
                    <a:pt x="9" y="18"/>
                  </a:cubicBezTo>
                  <a:cubicBezTo>
                    <a:pt x="10" y="25"/>
                    <a:pt x="2" y="42"/>
                    <a:pt x="2" y="4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22"/>
                    <a:pt x="6" y="14"/>
                  </a:cubicBezTo>
                  <a:cubicBezTo>
                    <a:pt x="7" y="6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0"/>
            <p:cNvSpPr>
              <a:spLocks/>
            </p:cNvSpPr>
            <p:nvPr/>
          </p:nvSpPr>
          <p:spPr bwMode="auto">
            <a:xfrm>
              <a:off x="4265613" y="1728789"/>
              <a:ext cx="60325" cy="34925"/>
            </a:xfrm>
            <a:custGeom>
              <a:avLst/>
              <a:gdLst>
                <a:gd name="T0" fmla="*/ 24 w 24"/>
                <a:gd name="T1" fmla="*/ 14 h 14"/>
                <a:gd name="T2" fmla="*/ 0 w 24"/>
                <a:gd name="T3" fmla="*/ 14 h 14"/>
                <a:gd name="T4" fmla="*/ 4 w 24"/>
                <a:gd name="T5" fmla="*/ 0 h 14"/>
                <a:gd name="T6" fmla="*/ 22 w 24"/>
                <a:gd name="T7" fmla="*/ 4 h 14"/>
                <a:gd name="T8" fmla="*/ 24 w 2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19" y="2"/>
                    <a:pt x="22" y="4"/>
                  </a:cubicBezTo>
                  <a:lnTo>
                    <a:pt x="24" y="1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1"/>
            <p:cNvSpPr>
              <a:spLocks/>
            </p:cNvSpPr>
            <p:nvPr/>
          </p:nvSpPr>
          <p:spPr bwMode="auto">
            <a:xfrm>
              <a:off x="4240213" y="1724026"/>
              <a:ext cx="34925" cy="44450"/>
            </a:xfrm>
            <a:custGeom>
              <a:avLst/>
              <a:gdLst>
                <a:gd name="T0" fmla="*/ 10 w 14"/>
                <a:gd name="T1" fmla="*/ 16 h 18"/>
                <a:gd name="T2" fmla="*/ 5 w 14"/>
                <a:gd name="T3" fmla="*/ 18 h 18"/>
                <a:gd name="T4" fmla="*/ 0 w 14"/>
                <a:gd name="T5" fmla="*/ 3 h 18"/>
                <a:gd name="T6" fmla="*/ 14 w 14"/>
                <a:gd name="T7" fmla="*/ 2 h 18"/>
                <a:gd name="T8" fmla="*/ 10 w 14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8">
                  <a:moveTo>
                    <a:pt x="10" y="16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0" y="0"/>
                    <a:pt x="14" y="2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2"/>
            <p:cNvSpPr>
              <a:spLocks/>
            </p:cNvSpPr>
            <p:nvPr/>
          </p:nvSpPr>
          <p:spPr bwMode="auto">
            <a:xfrm>
              <a:off x="4208463" y="1731964"/>
              <a:ext cx="44450" cy="39688"/>
            </a:xfrm>
            <a:custGeom>
              <a:avLst/>
              <a:gdLst>
                <a:gd name="T0" fmla="*/ 28 w 28"/>
                <a:gd name="T1" fmla="*/ 23 h 25"/>
                <a:gd name="T2" fmla="*/ 9 w 28"/>
                <a:gd name="T3" fmla="*/ 25 h 25"/>
                <a:gd name="T4" fmla="*/ 0 w 28"/>
                <a:gd name="T5" fmla="*/ 15 h 25"/>
                <a:gd name="T6" fmla="*/ 20 w 28"/>
                <a:gd name="T7" fmla="*/ 0 h 25"/>
                <a:gd name="T8" fmla="*/ 28 w 28"/>
                <a:gd name="T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5">
                  <a:moveTo>
                    <a:pt x="28" y="23"/>
                  </a:moveTo>
                  <a:lnTo>
                    <a:pt x="9" y="25"/>
                  </a:lnTo>
                  <a:lnTo>
                    <a:pt x="0" y="15"/>
                  </a:lnTo>
                  <a:lnTo>
                    <a:pt x="20" y="0"/>
                  </a:lnTo>
                  <a:lnTo>
                    <a:pt x="28" y="2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3"/>
            <p:cNvSpPr>
              <a:spLocks/>
            </p:cNvSpPr>
            <p:nvPr/>
          </p:nvSpPr>
          <p:spPr bwMode="auto">
            <a:xfrm>
              <a:off x="4152901" y="1755776"/>
              <a:ext cx="69850" cy="107950"/>
            </a:xfrm>
            <a:custGeom>
              <a:avLst/>
              <a:gdLst>
                <a:gd name="T0" fmla="*/ 28 w 28"/>
                <a:gd name="T1" fmla="*/ 6 h 43"/>
                <a:gd name="T2" fmla="*/ 3 w 28"/>
                <a:gd name="T3" fmla="*/ 43 h 43"/>
                <a:gd name="T4" fmla="*/ 0 w 28"/>
                <a:gd name="T5" fmla="*/ 41 h 43"/>
                <a:gd name="T6" fmla="*/ 14 w 28"/>
                <a:gd name="T7" fmla="*/ 21 h 43"/>
                <a:gd name="T8" fmla="*/ 22 w 28"/>
                <a:gd name="T9" fmla="*/ 0 h 43"/>
                <a:gd name="T10" fmla="*/ 28 w 28"/>
                <a:gd name="T11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3">
                  <a:moveTo>
                    <a:pt x="28" y="6"/>
                  </a:moveTo>
                  <a:cubicBezTo>
                    <a:pt x="28" y="6"/>
                    <a:pt x="11" y="40"/>
                    <a:pt x="3" y="4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8" y="39"/>
                    <a:pt x="14" y="21"/>
                  </a:cubicBezTo>
                  <a:cubicBezTo>
                    <a:pt x="21" y="3"/>
                    <a:pt x="22" y="0"/>
                    <a:pt x="22" y="0"/>
                  </a:cubicBezTo>
                  <a:lnTo>
                    <a:pt x="28" y="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4"/>
            <p:cNvSpPr>
              <a:spLocks/>
            </p:cNvSpPr>
            <p:nvPr/>
          </p:nvSpPr>
          <p:spPr bwMode="auto">
            <a:xfrm>
              <a:off x="3917951" y="1858964"/>
              <a:ext cx="242888" cy="39688"/>
            </a:xfrm>
            <a:custGeom>
              <a:avLst/>
              <a:gdLst>
                <a:gd name="T0" fmla="*/ 97 w 97"/>
                <a:gd name="T1" fmla="*/ 2 h 16"/>
                <a:gd name="T2" fmla="*/ 83 w 97"/>
                <a:gd name="T3" fmla="*/ 4 h 16"/>
                <a:gd name="T4" fmla="*/ 59 w 97"/>
                <a:gd name="T5" fmla="*/ 6 h 16"/>
                <a:gd name="T6" fmla="*/ 50 w 97"/>
                <a:gd name="T7" fmla="*/ 11 h 16"/>
                <a:gd name="T8" fmla="*/ 4 w 97"/>
                <a:gd name="T9" fmla="*/ 16 h 16"/>
                <a:gd name="T10" fmla="*/ 0 w 97"/>
                <a:gd name="T11" fmla="*/ 15 h 16"/>
                <a:gd name="T12" fmla="*/ 46 w 97"/>
                <a:gd name="T13" fmla="*/ 9 h 16"/>
                <a:gd name="T14" fmla="*/ 61 w 97"/>
                <a:gd name="T15" fmla="*/ 4 h 16"/>
                <a:gd name="T16" fmla="*/ 94 w 97"/>
                <a:gd name="T17" fmla="*/ 0 h 16"/>
                <a:gd name="T18" fmla="*/ 97 w 97"/>
                <a:gd name="T1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6">
                  <a:moveTo>
                    <a:pt x="97" y="2"/>
                  </a:moveTo>
                  <a:cubicBezTo>
                    <a:pt x="97" y="2"/>
                    <a:pt x="90" y="4"/>
                    <a:pt x="83" y="4"/>
                  </a:cubicBezTo>
                  <a:cubicBezTo>
                    <a:pt x="75" y="3"/>
                    <a:pt x="63" y="4"/>
                    <a:pt x="59" y="6"/>
                  </a:cubicBezTo>
                  <a:cubicBezTo>
                    <a:pt x="54" y="8"/>
                    <a:pt x="50" y="11"/>
                    <a:pt x="50" y="11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43" y="9"/>
                    <a:pt x="46" y="9"/>
                  </a:cubicBezTo>
                  <a:cubicBezTo>
                    <a:pt x="49" y="8"/>
                    <a:pt x="58" y="4"/>
                    <a:pt x="61" y="4"/>
                  </a:cubicBezTo>
                  <a:cubicBezTo>
                    <a:pt x="67" y="1"/>
                    <a:pt x="91" y="1"/>
                    <a:pt x="94" y="0"/>
                  </a:cubicBezTo>
                  <a:lnTo>
                    <a:pt x="97" y="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5"/>
            <p:cNvSpPr>
              <a:spLocks/>
            </p:cNvSpPr>
            <p:nvPr/>
          </p:nvSpPr>
          <p:spPr bwMode="auto">
            <a:xfrm>
              <a:off x="3983038" y="2071689"/>
              <a:ext cx="273050" cy="127000"/>
            </a:xfrm>
            <a:custGeom>
              <a:avLst/>
              <a:gdLst>
                <a:gd name="T0" fmla="*/ 109 w 109"/>
                <a:gd name="T1" fmla="*/ 23 h 51"/>
                <a:gd name="T2" fmla="*/ 58 w 109"/>
                <a:gd name="T3" fmla="*/ 33 h 51"/>
                <a:gd name="T4" fmla="*/ 20 w 109"/>
                <a:gd name="T5" fmla="*/ 51 h 51"/>
                <a:gd name="T6" fmla="*/ 14 w 109"/>
                <a:gd name="T7" fmla="*/ 51 h 51"/>
                <a:gd name="T8" fmla="*/ 0 w 109"/>
                <a:gd name="T9" fmla="*/ 44 h 51"/>
                <a:gd name="T10" fmla="*/ 4 w 109"/>
                <a:gd name="T11" fmla="*/ 42 h 51"/>
                <a:gd name="T12" fmla="*/ 54 w 109"/>
                <a:gd name="T13" fmla="*/ 24 h 51"/>
                <a:gd name="T14" fmla="*/ 86 w 109"/>
                <a:gd name="T15" fmla="*/ 0 h 51"/>
                <a:gd name="T16" fmla="*/ 109 w 109"/>
                <a:gd name="T17" fmla="*/ 2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1">
                  <a:moveTo>
                    <a:pt x="109" y="23"/>
                  </a:moveTo>
                  <a:cubicBezTo>
                    <a:pt x="95" y="23"/>
                    <a:pt x="76" y="27"/>
                    <a:pt x="58" y="33"/>
                  </a:cubicBezTo>
                  <a:cubicBezTo>
                    <a:pt x="37" y="41"/>
                    <a:pt x="20" y="51"/>
                    <a:pt x="20" y="51"/>
                  </a:cubicBezTo>
                  <a:cubicBezTo>
                    <a:pt x="20" y="51"/>
                    <a:pt x="18" y="51"/>
                    <a:pt x="14" y="5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3"/>
                    <a:pt x="3" y="43"/>
                    <a:pt x="4" y="42"/>
                  </a:cubicBezTo>
                  <a:cubicBezTo>
                    <a:pt x="24" y="37"/>
                    <a:pt x="42" y="34"/>
                    <a:pt x="54" y="24"/>
                  </a:cubicBezTo>
                  <a:cubicBezTo>
                    <a:pt x="66" y="15"/>
                    <a:pt x="86" y="0"/>
                    <a:pt x="86" y="0"/>
                  </a:cubicBezTo>
                  <a:cubicBezTo>
                    <a:pt x="109" y="23"/>
                    <a:pt x="109" y="23"/>
                    <a:pt x="109" y="2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6"/>
            <p:cNvSpPr>
              <a:spLocks/>
            </p:cNvSpPr>
            <p:nvPr/>
          </p:nvSpPr>
          <p:spPr bwMode="auto">
            <a:xfrm>
              <a:off x="4195763" y="2027239"/>
              <a:ext cx="74613" cy="101600"/>
            </a:xfrm>
            <a:custGeom>
              <a:avLst/>
              <a:gdLst>
                <a:gd name="T0" fmla="*/ 0 w 47"/>
                <a:gd name="T1" fmla="*/ 0 h 64"/>
                <a:gd name="T2" fmla="*/ 47 w 47"/>
                <a:gd name="T3" fmla="*/ 64 h 64"/>
                <a:gd name="T4" fmla="*/ 38 w 47"/>
                <a:gd name="T5" fmla="*/ 64 h 64"/>
                <a:gd name="T6" fmla="*/ 1 w 47"/>
                <a:gd name="T7" fmla="*/ 28 h 64"/>
                <a:gd name="T8" fmla="*/ 0 w 47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4">
                  <a:moveTo>
                    <a:pt x="0" y="0"/>
                  </a:moveTo>
                  <a:lnTo>
                    <a:pt x="47" y="64"/>
                  </a:lnTo>
                  <a:lnTo>
                    <a:pt x="38" y="64"/>
                  </a:lnTo>
                  <a:lnTo>
                    <a:pt x="1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7"/>
            <p:cNvSpPr>
              <a:spLocks/>
            </p:cNvSpPr>
            <p:nvPr/>
          </p:nvSpPr>
          <p:spPr bwMode="auto">
            <a:xfrm>
              <a:off x="4084638" y="1941514"/>
              <a:ext cx="38100" cy="61913"/>
            </a:xfrm>
            <a:custGeom>
              <a:avLst/>
              <a:gdLst>
                <a:gd name="T0" fmla="*/ 0 w 15"/>
                <a:gd name="T1" fmla="*/ 0 h 25"/>
                <a:gd name="T2" fmla="*/ 15 w 15"/>
                <a:gd name="T3" fmla="*/ 24 h 25"/>
                <a:gd name="T4" fmla="*/ 0 w 15"/>
                <a:gd name="T5" fmla="*/ 24 h 25"/>
                <a:gd name="T6" fmla="*/ 0 w 15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5">
                  <a:moveTo>
                    <a:pt x="0" y="0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4" y="25"/>
                    <a:pt x="0" y="2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8"/>
            <p:cNvSpPr>
              <a:spLocks/>
            </p:cNvSpPr>
            <p:nvPr/>
          </p:nvSpPr>
          <p:spPr bwMode="auto">
            <a:xfrm>
              <a:off x="2581276" y="1425576"/>
              <a:ext cx="403225" cy="103188"/>
            </a:xfrm>
            <a:custGeom>
              <a:avLst/>
              <a:gdLst>
                <a:gd name="T0" fmla="*/ 142 w 161"/>
                <a:gd name="T1" fmla="*/ 16 h 41"/>
                <a:gd name="T2" fmla="*/ 110 w 161"/>
                <a:gd name="T3" fmla="*/ 22 h 41"/>
                <a:gd name="T4" fmla="*/ 61 w 161"/>
                <a:gd name="T5" fmla="*/ 41 h 41"/>
                <a:gd name="T6" fmla="*/ 26 w 161"/>
                <a:gd name="T7" fmla="*/ 41 h 41"/>
                <a:gd name="T8" fmla="*/ 0 w 161"/>
                <a:gd name="T9" fmla="*/ 25 h 41"/>
                <a:gd name="T10" fmla="*/ 26 w 161"/>
                <a:gd name="T11" fmla="*/ 37 h 41"/>
                <a:gd name="T12" fmla="*/ 60 w 161"/>
                <a:gd name="T13" fmla="*/ 38 h 41"/>
                <a:gd name="T14" fmla="*/ 107 w 161"/>
                <a:gd name="T15" fmla="*/ 20 h 41"/>
                <a:gd name="T16" fmla="*/ 140 w 161"/>
                <a:gd name="T17" fmla="*/ 13 h 41"/>
                <a:gd name="T18" fmla="*/ 149 w 161"/>
                <a:gd name="T19" fmla="*/ 0 h 41"/>
                <a:gd name="T20" fmla="*/ 161 w 161"/>
                <a:gd name="T21" fmla="*/ 18 h 41"/>
                <a:gd name="T22" fmla="*/ 142 w 161"/>
                <a:gd name="T2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1" h="41">
                  <a:moveTo>
                    <a:pt x="142" y="16"/>
                  </a:moveTo>
                  <a:cubicBezTo>
                    <a:pt x="134" y="18"/>
                    <a:pt x="114" y="22"/>
                    <a:pt x="110" y="22"/>
                  </a:cubicBezTo>
                  <a:cubicBezTo>
                    <a:pt x="105" y="23"/>
                    <a:pt x="61" y="41"/>
                    <a:pt x="6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51" y="40"/>
                    <a:pt x="60" y="38"/>
                  </a:cubicBezTo>
                  <a:cubicBezTo>
                    <a:pt x="70" y="36"/>
                    <a:pt x="98" y="22"/>
                    <a:pt x="107" y="20"/>
                  </a:cubicBezTo>
                  <a:cubicBezTo>
                    <a:pt x="115" y="19"/>
                    <a:pt x="140" y="13"/>
                    <a:pt x="140" y="13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61" y="18"/>
                    <a:pt x="161" y="18"/>
                    <a:pt x="161" y="18"/>
                  </a:cubicBezTo>
                  <a:cubicBezTo>
                    <a:pt x="154" y="17"/>
                    <a:pt x="146" y="16"/>
                    <a:pt x="142" y="1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9"/>
            <p:cNvSpPr>
              <a:spLocks/>
            </p:cNvSpPr>
            <p:nvPr/>
          </p:nvSpPr>
          <p:spPr bwMode="auto">
            <a:xfrm>
              <a:off x="3435351" y="2381251"/>
              <a:ext cx="1500188" cy="620713"/>
            </a:xfrm>
            <a:custGeom>
              <a:avLst/>
              <a:gdLst>
                <a:gd name="T0" fmla="*/ 758 w 945"/>
                <a:gd name="T1" fmla="*/ 133 h 391"/>
                <a:gd name="T2" fmla="*/ 668 w 945"/>
                <a:gd name="T3" fmla="*/ 112 h 391"/>
                <a:gd name="T4" fmla="*/ 551 w 945"/>
                <a:gd name="T5" fmla="*/ 246 h 391"/>
                <a:gd name="T6" fmla="*/ 211 w 945"/>
                <a:gd name="T7" fmla="*/ 215 h 391"/>
                <a:gd name="T8" fmla="*/ 0 w 945"/>
                <a:gd name="T9" fmla="*/ 147 h 391"/>
                <a:gd name="T10" fmla="*/ 206 w 945"/>
                <a:gd name="T11" fmla="*/ 229 h 391"/>
                <a:gd name="T12" fmla="*/ 354 w 945"/>
                <a:gd name="T13" fmla="*/ 264 h 391"/>
                <a:gd name="T14" fmla="*/ 327 w 945"/>
                <a:gd name="T15" fmla="*/ 391 h 391"/>
                <a:gd name="T16" fmla="*/ 945 w 945"/>
                <a:gd name="T17" fmla="*/ 208 h 391"/>
                <a:gd name="T18" fmla="*/ 858 w 945"/>
                <a:gd name="T19" fmla="*/ 0 h 391"/>
                <a:gd name="T20" fmla="*/ 758 w 945"/>
                <a:gd name="T21" fmla="*/ 133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5" h="391">
                  <a:moveTo>
                    <a:pt x="758" y="133"/>
                  </a:moveTo>
                  <a:lnTo>
                    <a:pt x="668" y="112"/>
                  </a:lnTo>
                  <a:lnTo>
                    <a:pt x="551" y="246"/>
                  </a:lnTo>
                  <a:lnTo>
                    <a:pt x="211" y="215"/>
                  </a:lnTo>
                  <a:lnTo>
                    <a:pt x="0" y="147"/>
                  </a:lnTo>
                  <a:lnTo>
                    <a:pt x="206" y="229"/>
                  </a:lnTo>
                  <a:lnTo>
                    <a:pt x="354" y="264"/>
                  </a:lnTo>
                  <a:lnTo>
                    <a:pt x="327" y="391"/>
                  </a:lnTo>
                  <a:lnTo>
                    <a:pt x="945" y="208"/>
                  </a:lnTo>
                  <a:lnTo>
                    <a:pt x="858" y="0"/>
                  </a:lnTo>
                  <a:lnTo>
                    <a:pt x="758" y="133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0"/>
            <p:cNvSpPr>
              <a:spLocks/>
            </p:cNvSpPr>
            <p:nvPr/>
          </p:nvSpPr>
          <p:spPr bwMode="auto">
            <a:xfrm>
              <a:off x="6011863" y="698501"/>
              <a:ext cx="2144713" cy="1795463"/>
            </a:xfrm>
            <a:custGeom>
              <a:avLst/>
              <a:gdLst>
                <a:gd name="T0" fmla="*/ 239 w 858"/>
                <a:gd name="T1" fmla="*/ 718 h 718"/>
                <a:gd name="T2" fmla="*/ 81 w 858"/>
                <a:gd name="T3" fmla="*/ 655 h 718"/>
                <a:gd name="T4" fmla="*/ 204 w 858"/>
                <a:gd name="T5" fmla="*/ 592 h 718"/>
                <a:gd name="T6" fmla="*/ 214 w 858"/>
                <a:gd name="T7" fmla="*/ 543 h 718"/>
                <a:gd name="T8" fmla="*/ 235 w 858"/>
                <a:gd name="T9" fmla="*/ 481 h 718"/>
                <a:gd name="T10" fmla="*/ 239 w 858"/>
                <a:gd name="T11" fmla="*/ 517 h 718"/>
                <a:gd name="T12" fmla="*/ 278 w 858"/>
                <a:gd name="T13" fmla="*/ 530 h 718"/>
                <a:gd name="T14" fmla="*/ 426 w 858"/>
                <a:gd name="T15" fmla="*/ 427 h 718"/>
                <a:gd name="T16" fmla="*/ 354 w 858"/>
                <a:gd name="T17" fmla="*/ 327 h 718"/>
                <a:gd name="T18" fmla="*/ 262 w 858"/>
                <a:gd name="T19" fmla="*/ 272 h 718"/>
                <a:gd name="T20" fmla="*/ 223 w 858"/>
                <a:gd name="T21" fmla="*/ 233 h 718"/>
                <a:gd name="T22" fmla="*/ 173 w 858"/>
                <a:gd name="T23" fmla="*/ 169 h 718"/>
                <a:gd name="T24" fmla="*/ 0 w 858"/>
                <a:gd name="T25" fmla="*/ 155 h 718"/>
                <a:gd name="T26" fmla="*/ 178 w 858"/>
                <a:gd name="T27" fmla="*/ 161 h 718"/>
                <a:gd name="T28" fmla="*/ 202 w 858"/>
                <a:gd name="T29" fmla="*/ 152 h 718"/>
                <a:gd name="T30" fmla="*/ 233 w 858"/>
                <a:gd name="T31" fmla="*/ 69 h 718"/>
                <a:gd name="T32" fmla="*/ 192 w 858"/>
                <a:gd name="T33" fmla="*/ 0 h 718"/>
                <a:gd name="T34" fmla="*/ 245 w 858"/>
                <a:gd name="T35" fmla="*/ 74 h 718"/>
                <a:gd name="T36" fmla="*/ 277 w 858"/>
                <a:gd name="T37" fmla="*/ 89 h 718"/>
                <a:gd name="T38" fmla="*/ 247 w 858"/>
                <a:gd name="T39" fmla="*/ 84 h 718"/>
                <a:gd name="T40" fmla="*/ 213 w 858"/>
                <a:gd name="T41" fmla="*/ 159 h 718"/>
                <a:gd name="T42" fmla="*/ 229 w 858"/>
                <a:gd name="T43" fmla="*/ 236 h 718"/>
                <a:gd name="T44" fmla="*/ 280 w 858"/>
                <a:gd name="T45" fmla="*/ 266 h 718"/>
                <a:gd name="T46" fmla="*/ 372 w 858"/>
                <a:gd name="T47" fmla="*/ 335 h 718"/>
                <a:gd name="T48" fmla="*/ 465 w 858"/>
                <a:gd name="T49" fmla="*/ 446 h 718"/>
                <a:gd name="T50" fmla="*/ 494 w 858"/>
                <a:gd name="T51" fmla="*/ 441 h 718"/>
                <a:gd name="T52" fmla="*/ 567 w 858"/>
                <a:gd name="T53" fmla="*/ 474 h 718"/>
                <a:gd name="T54" fmla="*/ 604 w 858"/>
                <a:gd name="T55" fmla="*/ 364 h 718"/>
                <a:gd name="T56" fmla="*/ 564 w 858"/>
                <a:gd name="T57" fmla="*/ 292 h 718"/>
                <a:gd name="T58" fmla="*/ 545 w 858"/>
                <a:gd name="T59" fmla="*/ 233 h 718"/>
                <a:gd name="T60" fmla="*/ 588 w 858"/>
                <a:gd name="T61" fmla="*/ 299 h 718"/>
                <a:gd name="T62" fmla="*/ 674 w 858"/>
                <a:gd name="T63" fmla="*/ 328 h 718"/>
                <a:gd name="T64" fmla="*/ 620 w 858"/>
                <a:gd name="T65" fmla="*/ 314 h 718"/>
                <a:gd name="T66" fmla="*/ 599 w 858"/>
                <a:gd name="T67" fmla="*/ 328 h 718"/>
                <a:gd name="T68" fmla="*/ 616 w 858"/>
                <a:gd name="T69" fmla="*/ 376 h 718"/>
                <a:gd name="T70" fmla="*/ 598 w 858"/>
                <a:gd name="T71" fmla="*/ 405 h 718"/>
                <a:gd name="T72" fmla="*/ 595 w 858"/>
                <a:gd name="T73" fmla="*/ 468 h 718"/>
                <a:gd name="T74" fmla="*/ 858 w 858"/>
                <a:gd name="T75" fmla="*/ 621 h 718"/>
                <a:gd name="T76" fmla="*/ 239 w 858"/>
                <a:gd name="T77" fmla="*/ 718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8" h="718">
                  <a:moveTo>
                    <a:pt x="239" y="718"/>
                  </a:moveTo>
                  <a:cubicBezTo>
                    <a:pt x="81" y="655"/>
                    <a:pt x="81" y="655"/>
                    <a:pt x="81" y="655"/>
                  </a:cubicBezTo>
                  <a:cubicBezTo>
                    <a:pt x="204" y="592"/>
                    <a:pt x="204" y="592"/>
                    <a:pt x="204" y="592"/>
                  </a:cubicBezTo>
                  <a:cubicBezTo>
                    <a:pt x="204" y="592"/>
                    <a:pt x="188" y="551"/>
                    <a:pt x="214" y="543"/>
                  </a:cubicBezTo>
                  <a:cubicBezTo>
                    <a:pt x="235" y="536"/>
                    <a:pt x="235" y="481"/>
                    <a:pt x="235" y="481"/>
                  </a:cubicBezTo>
                  <a:cubicBezTo>
                    <a:pt x="239" y="517"/>
                    <a:pt x="239" y="517"/>
                    <a:pt x="239" y="517"/>
                  </a:cubicBezTo>
                  <a:cubicBezTo>
                    <a:pt x="239" y="517"/>
                    <a:pt x="268" y="527"/>
                    <a:pt x="278" y="530"/>
                  </a:cubicBezTo>
                  <a:cubicBezTo>
                    <a:pt x="294" y="533"/>
                    <a:pt x="426" y="427"/>
                    <a:pt x="426" y="427"/>
                  </a:cubicBezTo>
                  <a:cubicBezTo>
                    <a:pt x="354" y="327"/>
                    <a:pt x="354" y="327"/>
                    <a:pt x="354" y="327"/>
                  </a:cubicBezTo>
                  <a:cubicBezTo>
                    <a:pt x="354" y="327"/>
                    <a:pt x="298" y="276"/>
                    <a:pt x="262" y="272"/>
                  </a:cubicBezTo>
                  <a:cubicBezTo>
                    <a:pt x="227" y="268"/>
                    <a:pt x="223" y="233"/>
                    <a:pt x="223" y="233"/>
                  </a:cubicBezTo>
                  <a:cubicBezTo>
                    <a:pt x="173" y="169"/>
                    <a:pt x="173" y="169"/>
                    <a:pt x="173" y="169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178" y="161"/>
                    <a:pt x="178" y="161"/>
                    <a:pt x="178" y="161"/>
                  </a:cubicBezTo>
                  <a:cubicBezTo>
                    <a:pt x="202" y="152"/>
                    <a:pt x="202" y="152"/>
                    <a:pt x="202" y="152"/>
                  </a:cubicBezTo>
                  <a:cubicBezTo>
                    <a:pt x="202" y="152"/>
                    <a:pt x="240" y="88"/>
                    <a:pt x="233" y="69"/>
                  </a:cubicBezTo>
                  <a:cubicBezTo>
                    <a:pt x="226" y="49"/>
                    <a:pt x="192" y="0"/>
                    <a:pt x="192" y="0"/>
                  </a:cubicBezTo>
                  <a:cubicBezTo>
                    <a:pt x="245" y="74"/>
                    <a:pt x="245" y="74"/>
                    <a:pt x="245" y="74"/>
                  </a:cubicBezTo>
                  <a:cubicBezTo>
                    <a:pt x="277" y="89"/>
                    <a:pt x="277" y="89"/>
                    <a:pt x="277" y="89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7" y="84"/>
                    <a:pt x="216" y="134"/>
                    <a:pt x="213" y="159"/>
                  </a:cubicBezTo>
                  <a:cubicBezTo>
                    <a:pt x="210" y="184"/>
                    <a:pt x="219" y="208"/>
                    <a:pt x="229" y="236"/>
                  </a:cubicBezTo>
                  <a:cubicBezTo>
                    <a:pt x="239" y="263"/>
                    <a:pt x="280" y="266"/>
                    <a:pt x="280" y="266"/>
                  </a:cubicBezTo>
                  <a:cubicBezTo>
                    <a:pt x="372" y="335"/>
                    <a:pt x="372" y="335"/>
                    <a:pt x="372" y="335"/>
                  </a:cubicBezTo>
                  <a:cubicBezTo>
                    <a:pt x="465" y="446"/>
                    <a:pt x="465" y="446"/>
                    <a:pt x="465" y="446"/>
                  </a:cubicBezTo>
                  <a:cubicBezTo>
                    <a:pt x="494" y="441"/>
                    <a:pt x="494" y="441"/>
                    <a:pt x="494" y="441"/>
                  </a:cubicBezTo>
                  <a:cubicBezTo>
                    <a:pt x="567" y="474"/>
                    <a:pt x="567" y="474"/>
                    <a:pt x="567" y="474"/>
                  </a:cubicBezTo>
                  <a:cubicBezTo>
                    <a:pt x="604" y="364"/>
                    <a:pt x="604" y="364"/>
                    <a:pt x="604" y="364"/>
                  </a:cubicBezTo>
                  <a:cubicBezTo>
                    <a:pt x="604" y="364"/>
                    <a:pt x="580" y="299"/>
                    <a:pt x="564" y="292"/>
                  </a:cubicBezTo>
                  <a:cubicBezTo>
                    <a:pt x="548" y="285"/>
                    <a:pt x="545" y="233"/>
                    <a:pt x="545" y="233"/>
                  </a:cubicBezTo>
                  <a:cubicBezTo>
                    <a:pt x="545" y="233"/>
                    <a:pt x="553" y="294"/>
                    <a:pt x="588" y="299"/>
                  </a:cubicBezTo>
                  <a:cubicBezTo>
                    <a:pt x="622" y="305"/>
                    <a:pt x="674" y="328"/>
                    <a:pt x="674" y="328"/>
                  </a:cubicBezTo>
                  <a:cubicBezTo>
                    <a:pt x="620" y="314"/>
                    <a:pt x="620" y="314"/>
                    <a:pt x="620" y="314"/>
                  </a:cubicBezTo>
                  <a:cubicBezTo>
                    <a:pt x="599" y="328"/>
                    <a:pt x="599" y="328"/>
                    <a:pt x="599" y="328"/>
                  </a:cubicBezTo>
                  <a:cubicBezTo>
                    <a:pt x="599" y="328"/>
                    <a:pt x="612" y="365"/>
                    <a:pt x="616" y="376"/>
                  </a:cubicBezTo>
                  <a:cubicBezTo>
                    <a:pt x="616" y="376"/>
                    <a:pt x="605" y="389"/>
                    <a:pt x="598" y="405"/>
                  </a:cubicBezTo>
                  <a:cubicBezTo>
                    <a:pt x="590" y="421"/>
                    <a:pt x="588" y="467"/>
                    <a:pt x="595" y="468"/>
                  </a:cubicBezTo>
                  <a:cubicBezTo>
                    <a:pt x="858" y="621"/>
                    <a:pt x="858" y="621"/>
                    <a:pt x="858" y="621"/>
                  </a:cubicBezTo>
                  <a:lnTo>
                    <a:pt x="239" y="718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1"/>
            <p:cNvSpPr>
              <a:spLocks/>
            </p:cNvSpPr>
            <p:nvPr/>
          </p:nvSpPr>
          <p:spPr bwMode="auto">
            <a:xfrm>
              <a:off x="7508876" y="1519239"/>
              <a:ext cx="42863" cy="144463"/>
            </a:xfrm>
            <a:custGeom>
              <a:avLst/>
              <a:gdLst>
                <a:gd name="T0" fmla="*/ 0 w 27"/>
                <a:gd name="T1" fmla="*/ 0 h 91"/>
                <a:gd name="T2" fmla="*/ 16 w 27"/>
                <a:gd name="T3" fmla="*/ 91 h 91"/>
                <a:gd name="T4" fmla="*/ 27 w 27"/>
                <a:gd name="T5" fmla="*/ 75 h 91"/>
                <a:gd name="T6" fmla="*/ 0 w 27"/>
                <a:gd name="T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91">
                  <a:moveTo>
                    <a:pt x="0" y="0"/>
                  </a:moveTo>
                  <a:lnTo>
                    <a:pt x="16" y="91"/>
                  </a:lnTo>
                  <a:lnTo>
                    <a:pt x="27" y="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2"/>
            <p:cNvSpPr>
              <a:spLocks/>
            </p:cNvSpPr>
            <p:nvPr/>
          </p:nvSpPr>
          <p:spPr bwMode="auto">
            <a:xfrm>
              <a:off x="7246938" y="1801814"/>
              <a:ext cx="187325" cy="196850"/>
            </a:xfrm>
            <a:custGeom>
              <a:avLst/>
              <a:gdLst>
                <a:gd name="T0" fmla="*/ 115 w 118"/>
                <a:gd name="T1" fmla="*/ 52 h 124"/>
                <a:gd name="T2" fmla="*/ 118 w 118"/>
                <a:gd name="T3" fmla="*/ 115 h 124"/>
                <a:gd name="T4" fmla="*/ 69 w 118"/>
                <a:gd name="T5" fmla="*/ 124 h 124"/>
                <a:gd name="T6" fmla="*/ 0 w 118"/>
                <a:gd name="T7" fmla="*/ 0 h 124"/>
                <a:gd name="T8" fmla="*/ 115 w 118"/>
                <a:gd name="T9" fmla="*/ 5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24">
                  <a:moveTo>
                    <a:pt x="115" y="52"/>
                  </a:moveTo>
                  <a:lnTo>
                    <a:pt x="118" y="115"/>
                  </a:lnTo>
                  <a:lnTo>
                    <a:pt x="69" y="124"/>
                  </a:lnTo>
                  <a:lnTo>
                    <a:pt x="0" y="0"/>
                  </a:lnTo>
                  <a:lnTo>
                    <a:pt x="115" y="5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3"/>
            <p:cNvSpPr>
              <a:spLocks/>
            </p:cNvSpPr>
            <p:nvPr/>
          </p:nvSpPr>
          <p:spPr bwMode="auto">
            <a:xfrm>
              <a:off x="7173913" y="1801814"/>
              <a:ext cx="182563" cy="196850"/>
            </a:xfrm>
            <a:custGeom>
              <a:avLst/>
              <a:gdLst>
                <a:gd name="T0" fmla="*/ 46 w 115"/>
                <a:gd name="T1" fmla="*/ 0 h 124"/>
                <a:gd name="T2" fmla="*/ 0 w 115"/>
                <a:gd name="T3" fmla="*/ 8 h 124"/>
                <a:gd name="T4" fmla="*/ 109 w 115"/>
                <a:gd name="T5" fmla="*/ 123 h 124"/>
                <a:gd name="T6" fmla="*/ 115 w 115"/>
                <a:gd name="T7" fmla="*/ 124 h 124"/>
                <a:gd name="T8" fmla="*/ 46 w 11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24">
                  <a:moveTo>
                    <a:pt x="46" y="0"/>
                  </a:moveTo>
                  <a:lnTo>
                    <a:pt x="0" y="8"/>
                  </a:lnTo>
                  <a:lnTo>
                    <a:pt x="109" y="123"/>
                  </a:lnTo>
                  <a:lnTo>
                    <a:pt x="115" y="12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4"/>
            <p:cNvSpPr>
              <a:spLocks/>
            </p:cNvSpPr>
            <p:nvPr/>
          </p:nvSpPr>
          <p:spPr bwMode="auto">
            <a:xfrm>
              <a:off x="6848476" y="1477964"/>
              <a:ext cx="228600" cy="288925"/>
            </a:xfrm>
            <a:custGeom>
              <a:avLst/>
              <a:gdLst>
                <a:gd name="T0" fmla="*/ 0 w 144"/>
                <a:gd name="T1" fmla="*/ 0 h 182"/>
                <a:gd name="T2" fmla="*/ 27 w 144"/>
                <a:gd name="T3" fmla="*/ 27 h 182"/>
                <a:gd name="T4" fmla="*/ 112 w 144"/>
                <a:gd name="T5" fmla="*/ 169 h 182"/>
                <a:gd name="T6" fmla="*/ 144 w 144"/>
                <a:gd name="T7" fmla="*/ 182 h 182"/>
                <a:gd name="T8" fmla="*/ 30 w 144"/>
                <a:gd name="T9" fmla="*/ 24 h 182"/>
                <a:gd name="T10" fmla="*/ 0 w 144"/>
                <a:gd name="T1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82">
                  <a:moveTo>
                    <a:pt x="0" y="0"/>
                  </a:moveTo>
                  <a:lnTo>
                    <a:pt x="27" y="27"/>
                  </a:lnTo>
                  <a:lnTo>
                    <a:pt x="112" y="169"/>
                  </a:lnTo>
                  <a:lnTo>
                    <a:pt x="144" y="182"/>
                  </a:lnTo>
                  <a:lnTo>
                    <a:pt x="30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5"/>
            <p:cNvSpPr>
              <a:spLocks/>
            </p:cNvSpPr>
            <p:nvPr/>
          </p:nvSpPr>
          <p:spPr bwMode="auto">
            <a:xfrm>
              <a:off x="6754813" y="1746251"/>
              <a:ext cx="322263" cy="252413"/>
            </a:xfrm>
            <a:custGeom>
              <a:avLst/>
              <a:gdLst>
                <a:gd name="T0" fmla="*/ 109 w 129"/>
                <a:gd name="T1" fmla="*/ 0 h 101"/>
                <a:gd name="T2" fmla="*/ 0 w 129"/>
                <a:gd name="T3" fmla="*/ 92 h 101"/>
                <a:gd name="T4" fmla="*/ 4 w 129"/>
                <a:gd name="T5" fmla="*/ 101 h 101"/>
                <a:gd name="T6" fmla="*/ 129 w 129"/>
                <a:gd name="T7" fmla="*/ 8 h 101"/>
                <a:gd name="T8" fmla="*/ 109 w 129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01">
                  <a:moveTo>
                    <a:pt x="109" y="0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4" y="101"/>
                    <a:pt x="37" y="81"/>
                    <a:pt x="129" y="8"/>
                  </a:cubicBezTo>
                  <a:lnTo>
                    <a:pt x="109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6"/>
            <p:cNvSpPr>
              <a:spLocks/>
            </p:cNvSpPr>
            <p:nvPr/>
          </p:nvSpPr>
          <p:spPr bwMode="auto">
            <a:xfrm>
              <a:off x="6443663" y="1120776"/>
              <a:ext cx="139700" cy="168275"/>
            </a:xfrm>
            <a:custGeom>
              <a:avLst/>
              <a:gdLst>
                <a:gd name="T0" fmla="*/ 0 w 88"/>
                <a:gd name="T1" fmla="*/ 0 h 106"/>
                <a:gd name="T2" fmla="*/ 70 w 88"/>
                <a:gd name="T3" fmla="*/ 47 h 106"/>
                <a:gd name="T4" fmla="*/ 88 w 88"/>
                <a:gd name="T5" fmla="*/ 106 h 106"/>
                <a:gd name="T6" fmla="*/ 79 w 88"/>
                <a:gd name="T7" fmla="*/ 101 h 106"/>
                <a:gd name="T8" fmla="*/ 0 w 8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6">
                  <a:moveTo>
                    <a:pt x="0" y="0"/>
                  </a:moveTo>
                  <a:lnTo>
                    <a:pt x="70" y="47"/>
                  </a:lnTo>
                  <a:lnTo>
                    <a:pt x="88" y="106"/>
                  </a:lnTo>
                  <a:lnTo>
                    <a:pt x="79" y="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7"/>
            <p:cNvSpPr>
              <a:spLocks/>
            </p:cNvSpPr>
            <p:nvPr/>
          </p:nvSpPr>
          <p:spPr bwMode="auto">
            <a:xfrm>
              <a:off x="6456363" y="1077914"/>
              <a:ext cx="87313" cy="65088"/>
            </a:xfrm>
            <a:custGeom>
              <a:avLst/>
              <a:gdLst>
                <a:gd name="T0" fmla="*/ 38 w 55"/>
                <a:gd name="T1" fmla="*/ 0 h 41"/>
                <a:gd name="T2" fmla="*/ 54 w 55"/>
                <a:gd name="T3" fmla="*/ 22 h 41"/>
                <a:gd name="T4" fmla="*/ 55 w 55"/>
                <a:gd name="T5" fmla="*/ 41 h 41"/>
                <a:gd name="T6" fmla="*/ 0 w 55"/>
                <a:gd name="T7" fmla="*/ 14 h 41"/>
                <a:gd name="T8" fmla="*/ 38 w 55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1">
                  <a:moveTo>
                    <a:pt x="38" y="0"/>
                  </a:moveTo>
                  <a:lnTo>
                    <a:pt x="54" y="22"/>
                  </a:lnTo>
                  <a:lnTo>
                    <a:pt x="55" y="41"/>
                  </a:lnTo>
                  <a:lnTo>
                    <a:pt x="0" y="1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8"/>
            <p:cNvSpPr>
              <a:spLocks/>
            </p:cNvSpPr>
            <p:nvPr/>
          </p:nvSpPr>
          <p:spPr bwMode="auto">
            <a:xfrm>
              <a:off x="6281738" y="2179639"/>
              <a:ext cx="327025" cy="119063"/>
            </a:xfrm>
            <a:custGeom>
              <a:avLst/>
              <a:gdLst>
                <a:gd name="T0" fmla="*/ 151 w 206"/>
                <a:gd name="T1" fmla="*/ 0 h 75"/>
                <a:gd name="T2" fmla="*/ 206 w 206"/>
                <a:gd name="T3" fmla="*/ 36 h 75"/>
                <a:gd name="T4" fmla="*/ 0 w 206"/>
                <a:gd name="T5" fmla="*/ 75 h 75"/>
                <a:gd name="T6" fmla="*/ 151 w 206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75">
                  <a:moveTo>
                    <a:pt x="151" y="0"/>
                  </a:moveTo>
                  <a:lnTo>
                    <a:pt x="206" y="36"/>
                  </a:lnTo>
                  <a:lnTo>
                    <a:pt x="0" y="75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9"/>
            <p:cNvSpPr>
              <a:spLocks/>
            </p:cNvSpPr>
            <p:nvPr/>
          </p:nvSpPr>
          <p:spPr bwMode="auto">
            <a:xfrm>
              <a:off x="6499226" y="2085976"/>
              <a:ext cx="114300" cy="150813"/>
            </a:xfrm>
            <a:custGeom>
              <a:avLst/>
              <a:gdLst>
                <a:gd name="T0" fmla="*/ 6 w 46"/>
                <a:gd name="T1" fmla="*/ 0 h 60"/>
                <a:gd name="T2" fmla="*/ 22 w 46"/>
                <a:gd name="T3" fmla="*/ 24 h 60"/>
                <a:gd name="T4" fmla="*/ 46 w 46"/>
                <a:gd name="T5" fmla="*/ 44 h 60"/>
                <a:gd name="T6" fmla="*/ 44 w 46"/>
                <a:gd name="T7" fmla="*/ 60 h 60"/>
                <a:gd name="T8" fmla="*/ 9 w 46"/>
                <a:gd name="T9" fmla="*/ 37 h 60"/>
                <a:gd name="T10" fmla="*/ 6 w 46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60">
                  <a:moveTo>
                    <a:pt x="6" y="0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0" y="9"/>
                    <a:pt x="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0"/>
            <p:cNvSpPr>
              <a:spLocks/>
            </p:cNvSpPr>
            <p:nvPr/>
          </p:nvSpPr>
          <p:spPr bwMode="auto">
            <a:xfrm>
              <a:off x="6513513" y="2051051"/>
              <a:ext cx="41275" cy="95250"/>
            </a:xfrm>
            <a:custGeom>
              <a:avLst/>
              <a:gdLst>
                <a:gd name="T0" fmla="*/ 13 w 16"/>
                <a:gd name="T1" fmla="*/ 2 h 38"/>
                <a:gd name="T2" fmla="*/ 16 w 16"/>
                <a:gd name="T3" fmla="*/ 38 h 38"/>
                <a:gd name="T4" fmla="*/ 0 w 16"/>
                <a:gd name="T5" fmla="*/ 14 h 38"/>
                <a:gd name="T6" fmla="*/ 13 w 16"/>
                <a:gd name="T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8">
                  <a:moveTo>
                    <a:pt x="13" y="2"/>
                  </a:moveTo>
                  <a:cubicBezTo>
                    <a:pt x="16" y="38"/>
                    <a:pt x="16" y="38"/>
                    <a:pt x="16" y="3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3" y="0"/>
                    <a:pt x="13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1"/>
            <p:cNvSpPr>
              <a:spLocks/>
            </p:cNvSpPr>
            <p:nvPr/>
          </p:nvSpPr>
          <p:spPr bwMode="auto">
            <a:xfrm>
              <a:off x="6546851" y="2033589"/>
              <a:ext cx="84138" cy="163513"/>
            </a:xfrm>
            <a:custGeom>
              <a:avLst/>
              <a:gdLst>
                <a:gd name="T0" fmla="*/ 17 w 53"/>
                <a:gd name="T1" fmla="*/ 0 h 103"/>
                <a:gd name="T2" fmla="*/ 53 w 53"/>
                <a:gd name="T3" fmla="*/ 100 h 103"/>
                <a:gd name="T4" fmla="*/ 42 w 53"/>
                <a:gd name="T5" fmla="*/ 103 h 103"/>
                <a:gd name="T6" fmla="*/ 5 w 53"/>
                <a:gd name="T7" fmla="*/ 71 h 103"/>
                <a:gd name="T8" fmla="*/ 0 w 53"/>
                <a:gd name="T9" fmla="*/ 14 h 103"/>
                <a:gd name="T10" fmla="*/ 17 w 53"/>
                <a:gd name="T11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103">
                  <a:moveTo>
                    <a:pt x="17" y="0"/>
                  </a:moveTo>
                  <a:lnTo>
                    <a:pt x="53" y="100"/>
                  </a:lnTo>
                  <a:lnTo>
                    <a:pt x="42" y="103"/>
                  </a:lnTo>
                  <a:lnTo>
                    <a:pt x="5" y="71"/>
                  </a:lnTo>
                  <a:lnTo>
                    <a:pt x="0" y="1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2"/>
            <p:cNvSpPr>
              <a:spLocks/>
            </p:cNvSpPr>
            <p:nvPr/>
          </p:nvSpPr>
          <p:spPr bwMode="auto">
            <a:xfrm>
              <a:off x="6708776" y="1976439"/>
              <a:ext cx="55563" cy="47625"/>
            </a:xfrm>
            <a:custGeom>
              <a:avLst/>
              <a:gdLst>
                <a:gd name="T0" fmla="*/ 29 w 35"/>
                <a:gd name="T1" fmla="*/ 0 h 30"/>
                <a:gd name="T2" fmla="*/ 3 w 35"/>
                <a:gd name="T3" fmla="*/ 22 h 30"/>
                <a:gd name="T4" fmla="*/ 0 w 35"/>
                <a:gd name="T5" fmla="*/ 30 h 30"/>
                <a:gd name="T6" fmla="*/ 11 w 35"/>
                <a:gd name="T7" fmla="*/ 27 h 30"/>
                <a:gd name="T8" fmla="*/ 35 w 35"/>
                <a:gd name="T9" fmla="*/ 14 h 30"/>
                <a:gd name="T10" fmla="*/ 29 w 35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0">
                  <a:moveTo>
                    <a:pt x="29" y="0"/>
                  </a:moveTo>
                  <a:lnTo>
                    <a:pt x="3" y="22"/>
                  </a:lnTo>
                  <a:lnTo>
                    <a:pt x="0" y="30"/>
                  </a:lnTo>
                  <a:lnTo>
                    <a:pt x="11" y="27"/>
                  </a:lnTo>
                  <a:lnTo>
                    <a:pt x="35" y="1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3"/>
            <p:cNvSpPr>
              <a:spLocks/>
            </p:cNvSpPr>
            <p:nvPr/>
          </p:nvSpPr>
          <p:spPr bwMode="auto">
            <a:xfrm>
              <a:off x="6608763" y="1990726"/>
              <a:ext cx="104775" cy="33338"/>
            </a:xfrm>
            <a:custGeom>
              <a:avLst/>
              <a:gdLst>
                <a:gd name="T0" fmla="*/ 66 w 66"/>
                <a:gd name="T1" fmla="*/ 13 h 21"/>
                <a:gd name="T2" fmla="*/ 0 w 66"/>
                <a:gd name="T3" fmla="*/ 0 h 21"/>
                <a:gd name="T4" fmla="*/ 63 w 66"/>
                <a:gd name="T5" fmla="*/ 21 h 21"/>
                <a:gd name="T6" fmla="*/ 66 w 66"/>
                <a:gd name="T7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1">
                  <a:moveTo>
                    <a:pt x="66" y="13"/>
                  </a:moveTo>
                  <a:lnTo>
                    <a:pt x="0" y="0"/>
                  </a:lnTo>
                  <a:lnTo>
                    <a:pt x="63" y="21"/>
                  </a:lnTo>
                  <a:lnTo>
                    <a:pt x="66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4"/>
            <p:cNvSpPr>
              <a:spLocks/>
            </p:cNvSpPr>
            <p:nvPr/>
          </p:nvSpPr>
          <p:spPr bwMode="auto">
            <a:xfrm>
              <a:off x="8472488" y="2516189"/>
              <a:ext cx="1160463" cy="1014413"/>
            </a:xfrm>
            <a:custGeom>
              <a:avLst/>
              <a:gdLst>
                <a:gd name="T0" fmla="*/ 0 w 464"/>
                <a:gd name="T1" fmla="*/ 313 h 405"/>
                <a:gd name="T2" fmla="*/ 56 w 464"/>
                <a:gd name="T3" fmla="*/ 405 h 405"/>
                <a:gd name="T4" fmla="*/ 82 w 464"/>
                <a:gd name="T5" fmla="*/ 322 h 405"/>
                <a:gd name="T6" fmla="*/ 112 w 464"/>
                <a:gd name="T7" fmla="*/ 310 h 405"/>
                <a:gd name="T8" fmla="*/ 148 w 464"/>
                <a:gd name="T9" fmla="*/ 290 h 405"/>
                <a:gd name="T10" fmla="*/ 125 w 464"/>
                <a:gd name="T11" fmla="*/ 292 h 405"/>
                <a:gd name="T12" fmla="*/ 113 w 464"/>
                <a:gd name="T13" fmla="*/ 269 h 405"/>
                <a:gd name="T14" fmla="*/ 162 w 464"/>
                <a:gd name="T15" fmla="*/ 166 h 405"/>
                <a:gd name="T16" fmla="*/ 232 w 464"/>
                <a:gd name="T17" fmla="*/ 200 h 405"/>
                <a:gd name="T18" fmla="*/ 276 w 464"/>
                <a:gd name="T19" fmla="*/ 251 h 405"/>
                <a:gd name="T20" fmla="*/ 304 w 464"/>
                <a:gd name="T21" fmla="*/ 271 h 405"/>
                <a:gd name="T22" fmla="*/ 350 w 464"/>
                <a:gd name="T23" fmla="*/ 296 h 405"/>
                <a:gd name="T24" fmla="*/ 377 w 464"/>
                <a:gd name="T25" fmla="*/ 331 h 405"/>
                <a:gd name="T26" fmla="*/ 354 w 464"/>
                <a:gd name="T27" fmla="*/ 292 h 405"/>
                <a:gd name="T28" fmla="*/ 357 w 464"/>
                <a:gd name="T29" fmla="*/ 276 h 405"/>
                <a:gd name="T30" fmla="*/ 406 w 464"/>
                <a:gd name="T31" fmla="*/ 248 h 405"/>
                <a:gd name="T32" fmla="*/ 464 w 464"/>
                <a:gd name="T33" fmla="*/ 230 h 405"/>
                <a:gd name="T34" fmla="*/ 401 w 464"/>
                <a:gd name="T35" fmla="*/ 241 h 405"/>
                <a:gd name="T36" fmla="*/ 363 w 464"/>
                <a:gd name="T37" fmla="*/ 212 h 405"/>
                <a:gd name="T38" fmla="*/ 395 w 464"/>
                <a:gd name="T39" fmla="*/ 241 h 405"/>
                <a:gd name="T40" fmla="*/ 352 w 464"/>
                <a:gd name="T41" fmla="*/ 270 h 405"/>
                <a:gd name="T42" fmla="*/ 302 w 464"/>
                <a:gd name="T43" fmla="*/ 268 h 405"/>
                <a:gd name="T44" fmla="*/ 278 w 464"/>
                <a:gd name="T45" fmla="*/ 239 h 405"/>
                <a:gd name="T46" fmla="*/ 225 w 464"/>
                <a:gd name="T47" fmla="*/ 190 h 405"/>
                <a:gd name="T48" fmla="*/ 146 w 464"/>
                <a:gd name="T49" fmla="*/ 143 h 405"/>
                <a:gd name="T50" fmla="*/ 146 w 464"/>
                <a:gd name="T51" fmla="*/ 124 h 405"/>
                <a:gd name="T52" fmla="*/ 117 w 464"/>
                <a:gd name="T53" fmla="*/ 83 h 405"/>
                <a:gd name="T54" fmla="*/ 182 w 464"/>
                <a:gd name="T55" fmla="*/ 48 h 405"/>
                <a:gd name="T56" fmla="*/ 231 w 464"/>
                <a:gd name="T57" fmla="*/ 65 h 405"/>
                <a:gd name="T58" fmla="*/ 270 w 464"/>
                <a:gd name="T59" fmla="*/ 71 h 405"/>
                <a:gd name="T60" fmla="*/ 224 w 464"/>
                <a:gd name="T61" fmla="*/ 51 h 405"/>
                <a:gd name="T62" fmla="*/ 197 w 464"/>
                <a:gd name="T63" fmla="*/ 0 h 405"/>
                <a:gd name="T64" fmla="*/ 211 w 464"/>
                <a:gd name="T65" fmla="*/ 33 h 405"/>
                <a:gd name="T66" fmla="*/ 205 w 464"/>
                <a:gd name="T67" fmla="*/ 47 h 405"/>
                <a:gd name="T68" fmla="*/ 173 w 464"/>
                <a:gd name="T69" fmla="*/ 42 h 405"/>
                <a:gd name="T70" fmla="*/ 157 w 464"/>
                <a:gd name="T71" fmla="*/ 56 h 405"/>
                <a:gd name="T72" fmla="*/ 118 w 464"/>
                <a:gd name="T73" fmla="*/ 65 h 405"/>
                <a:gd name="T74" fmla="*/ 71 w 464"/>
                <a:gd name="T75" fmla="*/ 22 h 405"/>
                <a:gd name="T76" fmla="*/ 0 w 464"/>
                <a:gd name="T77" fmla="*/ 313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4" h="405">
                  <a:moveTo>
                    <a:pt x="0" y="313"/>
                  </a:moveTo>
                  <a:cubicBezTo>
                    <a:pt x="56" y="405"/>
                    <a:pt x="56" y="405"/>
                    <a:pt x="56" y="405"/>
                  </a:cubicBezTo>
                  <a:cubicBezTo>
                    <a:pt x="82" y="322"/>
                    <a:pt x="82" y="322"/>
                    <a:pt x="82" y="322"/>
                  </a:cubicBezTo>
                  <a:cubicBezTo>
                    <a:pt x="82" y="322"/>
                    <a:pt x="110" y="327"/>
                    <a:pt x="112" y="310"/>
                  </a:cubicBezTo>
                  <a:cubicBezTo>
                    <a:pt x="114" y="296"/>
                    <a:pt x="148" y="290"/>
                    <a:pt x="148" y="290"/>
                  </a:cubicBezTo>
                  <a:cubicBezTo>
                    <a:pt x="125" y="292"/>
                    <a:pt x="125" y="292"/>
                    <a:pt x="125" y="292"/>
                  </a:cubicBezTo>
                  <a:cubicBezTo>
                    <a:pt x="125" y="292"/>
                    <a:pt x="116" y="275"/>
                    <a:pt x="113" y="269"/>
                  </a:cubicBezTo>
                  <a:cubicBezTo>
                    <a:pt x="109" y="259"/>
                    <a:pt x="162" y="166"/>
                    <a:pt x="162" y="166"/>
                  </a:cubicBezTo>
                  <a:cubicBezTo>
                    <a:pt x="232" y="200"/>
                    <a:pt x="232" y="200"/>
                    <a:pt x="232" y="200"/>
                  </a:cubicBezTo>
                  <a:cubicBezTo>
                    <a:pt x="232" y="200"/>
                    <a:pt x="269" y="230"/>
                    <a:pt x="276" y="251"/>
                  </a:cubicBezTo>
                  <a:cubicBezTo>
                    <a:pt x="282" y="273"/>
                    <a:pt x="304" y="271"/>
                    <a:pt x="304" y="271"/>
                  </a:cubicBezTo>
                  <a:cubicBezTo>
                    <a:pt x="350" y="296"/>
                    <a:pt x="350" y="296"/>
                    <a:pt x="350" y="296"/>
                  </a:cubicBezTo>
                  <a:cubicBezTo>
                    <a:pt x="377" y="331"/>
                    <a:pt x="377" y="331"/>
                    <a:pt x="377" y="331"/>
                  </a:cubicBezTo>
                  <a:cubicBezTo>
                    <a:pt x="354" y="292"/>
                    <a:pt x="354" y="292"/>
                    <a:pt x="354" y="292"/>
                  </a:cubicBezTo>
                  <a:cubicBezTo>
                    <a:pt x="357" y="276"/>
                    <a:pt x="357" y="276"/>
                    <a:pt x="357" y="276"/>
                  </a:cubicBezTo>
                  <a:cubicBezTo>
                    <a:pt x="357" y="276"/>
                    <a:pt x="393" y="245"/>
                    <a:pt x="406" y="248"/>
                  </a:cubicBezTo>
                  <a:cubicBezTo>
                    <a:pt x="464" y="230"/>
                    <a:pt x="464" y="230"/>
                    <a:pt x="464" y="230"/>
                  </a:cubicBezTo>
                  <a:cubicBezTo>
                    <a:pt x="401" y="241"/>
                    <a:pt x="401" y="241"/>
                    <a:pt x="401" y="241"/>
                  </a:cubicBezTo>
                  <a:cubicBezTo>
                    <a:pt x="363" y="212"/>
                    <a:pt x="363" y="212"/>
                    <a:pt x="363" y="212"/>
                  </a:cubicBezTo>
                  <a:cubicBezTo>
                    <a:pt x="395" y="241"/>
                    <a:pt x="395" y="241"/>
                    <a:pt x="395" y="241"/>
                  </a:cubicBezTo>
                  <a:cubicBezTo>
                    <a:pt x="395" y="241"/>
                    <a:pt x="367" y="266"/>
                    <a:pt x="352" y="270"/>
                  </a:cubicBezTo>
                  <a:cubicBezTo>
                    <a:pt x="336" y="274"/>
                    <a:pt x="320" y="271"/>
                    <a:pt x="302" y="268"/>
                  </a:cubicBezTo>
                  <a:cubicBezTo>
                    <a:pt x="284" y="265"/>
                    <a:pt x="278" y="239"/>
                    <a:pt x="278" y="239"/>
                  </a:cubicBezTo>
                  <a:cubicBezTo>
                    <a:pt x="225" y="190"/>
                    <a:pt x="225" y="190"/>
                    <a:pt x="225" y="190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24"/>
                    <a:pt x="146" y="124"/>
                    <a:pt x="146" y="124"/>
                  </a:cubicBezTo>
                  <a:cubicBezTo>
                    <a:pt x="117" y="83"/>
                    <a:pt x="117" y="83"/>
                    <a:pt x="117" y="83"/>
                  </a:cubicBezTo>
                  <a:cubicBezTo>
                    <a:pt x="182" y="48"/>
                    <a:pt x="182" y="48"/>
                    <a:pt x="182" y="48"/>
                  </a:cubicBezTo>
                  <a:cubicBezTo>
                    <a:pt x="182" y="48"/>
                    <a:pt x="225" y="56"/>
                    <a:pt x="231" y="65"/>
                  </a:cubicBezTo>
                  <a:cubicBezTo>
                    <a:pt x="237" y="74"/>
                    <a:pt x="270" y="71"/>
                    <a:pt x="270" y="71"/>
                  </a:cubicBezTo>
                  <a:cubicBezTo>
                    <a:pt x="270" y="71"/>
                    <a:pt x="231" y="72"/>
                    <a:pt x="224" y="51"/>
                  </a:cubicBezTo>
                  <a:cubicBezTo>
                    <a:pt x="217" y="30"/>
                    <a:pt x="197" y="0"/>
                    <a:pt x="197" y="0"/>
                  </a:cubicBezTo>
                  <a:cubicBezTo>
                    <a:pt x="211" y="33"/>
                    <a:pt x="211" y="33"/>
                    <a:pt x="211" y="33"/>
                  </a:cubicBezTo>
                  <a:cubicBezTo>
                    <a:pt x="205" y="47"/>
                    <a:pt x="205" y="47"/>
                    <a:pt x="205" y="47"/>
                  </a:cubicBezTo>
                  <a:cubicBezTo>
                    <a:pt x="205" y="47"/>
                    <a:pt x="181" y="43"/>
                    <a:pt x="173" y="42"/>
                  </a:cubicBezTo>
                  <a:cubicBezTo>
                    <a:pt x="173" y="42"/>
                    <a:pt x="166" y="50"/>
                    <a:pt x="157" y="56"/>
                  </a:cubicBezTo>
                  <a:cubicBezTo>
                    <a:pt x="148" y="63"/>
                    <a:pt x="119" y="69"/>
                    <a:pt x="118" y="65"/>
                  </a:cubicBezTo>
                  <a:cubicBezTo>
                    <a:pt x="71" y="22"/>
                    <a:pt x="71" y="22"/>
                    <a:pt x="71" y="22"/>
                  </a:cubicBezTo>
                  <a:lnTo>
                    <a:pt x="0" y="313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5"/>
            <p:cNvSpPr>
              <a:spLocks/>
            </p:cNvSpPr>
            <p:nvPr/>
          </p:nvSpPr>
          <p:spPr bwMode="auto">
            <a:xfrm>
              <a:off x="8893176" y="2622551"/>
              <a:ext cx="92075" cy="12700"/>
            </a:xfrm>
            <a:custGeom>
              <a:avLst/>
              <a:gdLst>
                <a:gd name="T0" fmla="*/ 58 w 58"/>
                <a:gd name="T1" fmla="*/ 8 h 8"/>
                <a:gd name="T2" fmla="*/ 0 w 58"/>
                <a:gd name="T3" fmla="*/ 8 h 8"/>
                <a:gd name="T4" fmla="*/ 8 w 58"/>
                <a:gd name="T5" fmla="*/ 0 h 8"/>
                <a:gd name="T6" fmla="*/ 58 w 58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8">
                  <a:moveTo>
                    <a:pt x="58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58" y="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6"/>
            <p:cNvSpPr>
              <a:spLocks/>
            </p:cNvSpPr>
            <p:nvPr/>
          </p:nvSpPr>
          <p:spPr bwMode="auto">
            <a:xfrm>
              <a:off x="8702676" y="2724151"/>
              <a:ext cx="134938" cy="103188"/>
            </a:xfrm>
            <a:custGeom>
              <a:avLst/>
              <a:gdLst>
                <a:gd name="T0" fmla="*/ 39 w 85"/>
                <a:gd name="T1" fmla="*/ 0 h 65"/>
                <a:gd name="T2" fmla="*/ 0 w 85"/>
                <a:gd name="T3" fmla="*/ 5 h 65"/>
                <a:gd name="T4" fmla="*/ 0 w 85"/>
                <a:gd name="T5" fmla="*/ 37 h 65"/>
                <a:gd name="T6" fmla="*/ 85 w 85"/>
                <a:gd name="T7" fmla="*/ 65 h 65"/>
                <a:gd name="T8" fmla="*/ 39 w 85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65">
                  <a:moveTo>
                    <a:pt x="39" y="0"/>
                  </a:moveTo>
                  <a:lnTo>
                    <a:pt x="0" y="5"/>
                  </a:lnTo>
                  <a:lnTo>
                    <a:pt x="0" y="37"/>
                  </a:lnTo>
                  <a:lnTo>
                    <a:pt x="85" y="65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7"/>
            <p:cNvSpPr>
              <a:spLocks/>
            </p:cNvSpPr>
            <p:nvPr/>
          </p:nvSpPr>
          <p:spPr bwMode="auto">
            <a:xfrm>
              <a:off x="8702676" y="2782889"/>
              <a:ext cx="134938" cy="92075"/>
            </a:xfrm>
            <a:custGeom>
              <a:avLst/>
              <a:gdLst>
                <a:gd name="T0" fmla="*/ 85 w 85"/>
                <a:gd name="T1" fmla="*/ 28 h 58"/>
                <a:gd name="T2" fmla="*/ 85 w 85"/>
                <a:gd name="T3" fmla="*/ 58 h 58"/>
                <a:gd name="T4" fmla="*/ 0 w 85"/>
                <a:gd name="T5" fmla="*/ 3 h 58"/>
                <a:gd name="T6" fmla="*/ 0 w 85"/>
                <a:gd name="T7" fmla="*/ 0 h 58"/>
                <a:gd name="T8" fmla="*/ 85 w 85"/>
                <a:gd name="T9" fmla="*/ 2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58">
                  <a:moveTo>
                    <a:pt x="85" y="28"/>
                  </a:moveTo>
                  <a:lnTo>
                    <a:pt x="85" y="58"/>
                  </a:lnTo>
                  <a:lnTo>
                    <a:pt x="0" y="3"/>
                  </a:lnTo>
                  <a:lnTo>
                    <a:pt x="0" y="0"/>
                  </a:lnTo>
                  <a:lnTo>
                    <a:pt x="85" y="2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8"/>
            <p:cNvSpPr>
              <a:spLocks/>
            </p:cNvSpPr>
            <p:nvPr/>
          </p:nvSpPr>
          <p:spPr bwMode="auto">
            <a:xfrm>
              <a:off x="8877301" y="2932114"/>
              <a:ext cx="203200" cy="109538"/>
            </a:xfrm>
            <a:custGeom>
              <a:avLst/>
              <a:gdLst>
                <a:gd name="T0" fmla="*/ 128 w 128"/>
                <a:gd name="T1" fmla="*/ 69 h 69"/>
                <a:gd name="T2" fmla="*/ 109 w 128"/>
                <a:gd name="T3" fmla="*/ 55 h 69"/>
                <a:gd name="T4" fmla="*/ 11 w 128"/>
                <a:gd name="T5" fmla="*/ 17 h 69"/>
                <a:gd name="T6" fmla="*/ 0 w 128"/>
                <a:gd name="T7" fmla="*/ 0 h 69"/>
                <a:gd name="T8" fmla="*/ 111 w 128"/>
                <a:gd name="T9" fmla="*/ 54 h 69"/>
                <a:gd name="T10" fmla="*/ 128 w 128"/>
                <a:gd name="T1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69">
                  <a:moveTo>
                    <a:pt x="128" y="69"/>
                  </a:moveTo>
                  <a:lnTo>
                    <a:pt x="109" y="55"/>
                  </a:lnTo>
                  <a:lnTo>
                    <a:pt x="11" y="17"/>
                  </a:lnTo>
                  <a:lnTo>
                    <a:pt x="0" y="0"/>
                  </a:lnTo>
                  <a:lnTo>
                    <a:pt x="111" y="54"/>
                  </a:lnTo>
                  <a:lnTo>
                    <a:pt x="128" y="6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9"/>
            <p:cNvSpPr>
              <a:spLocks/>
            </p:cNvSpPr>
            <p:nvPr/>
          </p:nvSpPr>
          <p:spPr bwMode="auto">
            <a:xfrm>
              <a:off x="8764588" y="2932114"/>
              <a:ext cx="130175" cy="222250"/>
            </a:xfrm>
            <a:custGeom>
              <a:avLst/>
              <a:gdLst>
                <a:gd name="T0" fmla="*/ 52 w 52"/>
                <a:gd name="T1" fmla="*/ 11 h 89"/>
                <a:gd name="T2" fmla="*/ 6 w 52"/>
                <a:gd name="T3" fmla="*/ 89 h 89"/>
                <a:gd name="T4" fmla="*/ 0 w 52"/>
                <a:gd name="T5" fmla="*/ 88 h 89"/>
                <a:gd name="T6" fmla="*/ 45 w 52"/>
                <a:gd name="T7" fmla="*/ 0 h 89"/>
                <a:gd name="T8" fmla="*/ 52 w 52"/>
                <a:gd name="T9" fmla="*/ 1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89">
                  <a:moveTo>
                    <a:pt x="52" y="11"/>
                  </a:moveTo>
                  <a:cubicBezTo>
                    <a:pt x="6" y="89"/>
                    <a:pt x="6" y="89"/>
                    <a:pt x="6" y="8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9" y="65"/>
                    <a:pt x="45" y="0"/>
                  </a:cubicBezTo>
                  <a:lnTo>
                    <a:pt x="52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0"/>
            <p:cNvSpPr>
              <a:spLocks/>
            </p:cNvSpPr>
            <p:nvPr/>
          </p:nvSpPr>
          <p:spPr bwMode="auto">
            <a:xfrm>
              <a:off x="9228138" y="3187701"/>
              <a:ext cx="119063" cy="69850"/>
            </a:xfrm>
            <a:custGeom>
              <a:avLst/>
              <a:gdLst>
                <a:gd name="T0" fmla="*/ 75 w 75"/>
                <a:gd name="T1" fmla="*/ 44 h 44"/>
                <a:gd name="T2" fmla="*/ 38 w 75"/>
                <a:gd name="T3" fmla="*/ 6 h 44"/>
                <a:gd name="T4" fmla="*/ 0 w 75"/>
                <a:gd name="T5" fmla="*/ 0 h 44"/>
                <a:gd name="T6" fmla="*/ 3 w 75"/>
                <a:gd name="T7" fmla="*/ 5 h 44"/>
                <a:gd name="T8" fmla="*/ 75 w 75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4">
                  <a:moveTo>
                    <a:pt x="75" y="44"/>
                  </a:moveTo>
                  <a:lnTo>
                    <a:pt x="38" y="6"/>
                  </a:lnTo>
                  <a:lnTo>
                    <a:pt x="0" y="0"/>
                  </a:lnTo>
                  <a:lnTo>
                    <a:pt x="3" y="5"/>
                  </a:lnTo>
                  <a:lnTo>
                    <a:pt x="75" y="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1"/>
            <p:cNvSpPr>
              <a:spLocks/>
            </p:cNvSpPr>
            <p:nvPr/>
          </p:nvSpPr>
          <p:spPr bwMode="auto">
            <a:xfrm>
              <a:off x="9323388" y="3195639"/>
              <a:ext cx="42863" cy="52388"/>
            </a:xfrm>
            <a:custGeom>
              <a:avLst/>
              <a:gdLst>
                <a:gd name="T0" fmla="*/ 27 w 27"/>
                <a:gd name="T1" fmla="*/ 8 h 33"/>
                <a:gd name="T2" fmla="*/ 11 w 27"/>
                <a:gd name="T3" fmla="*/ 0 h 33"/>
                <a:gd name="T4" fmla="*/ 0 w 27"/>
                <a:gd name="T5" fmla="*/ 1 h 33"/>
                <a:gd name="T6" fmla="*/ 22 w 27"/>
                <a:gd name="T7" fmla="*/ 33 h 33"/>
                <a:gd name="T8" fmla="*/ 27 w 27"/>
                <a:gd name="T9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3">
                  <a:moveTo>
                    <a:pt x="27" y="8"/>
                  </a:moveTo>
                  <a:lnTo>
                    <a:pt x="11" y="0"/>
                  </a:lnTo>
                  <a:lnTo>
                    <a:pt x="0" y="1"/>
                  </a:lnTo>
                  <a:lnTo>
                    <a:pt x="22" y="33"/>
                  </a:lnTo>
                  <a:lnTo>
                    <a:pt x="27" y="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2"/>
            <p:cNvSpPr>
              <a:spLocks/>
            </p:cNvSpPr>
            <p:nvPr/>
          </p:nvSpPr>
          <p:spPr bwMode="auto">
            <a:xfrm>
              <a:off x="8629651" y="3271839"/>
              <a:ext cx="47625" cy="212725"/>
            </a:xfrm>
            <a:custGeom>
              <a:avLst/>
              <a:gdLst>
                <a:gd name="T0" fmla="*/ 30 w 30"/>
                <a:gd name="T1" fmla="*/ 32 h 134"/>
                <a:gd name="T2" fmla="*/ 2 w 30"/>
                <a:gd name="T3" fmla="*/ 0 h 134"/>
                <a:gd name="T4" fmla="*/ 0 w 30"/>
                <a:gd name="T5" fmla="*/ 134 h 134"/>
                <a:gd name="T6" fmla="*/ 30 w 30"/>
                <a:gd name="T7" fmla="*/ 3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34">
                  <a:moveTo>
                    <a:pt x="30" y="32"/>
                  </a:moveTo>
                  <a:lnTo>
                    <a:pt x="2" y="0"/>
                  </a:lnTo>
                  <a:lnTo>
                    <a:pt x="0" y="134"/>
                  </a:lnTo>
                  <a:lnTo>
                    <a:pt x="30" y="3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3"/>
            <p:cNvSpPr>
              <a:spLocks/>
            </p:cNvSpPr>
            <p:nvPr/>
          </p:nvSpPr>
          <p:spPr bwMode="auto">
            <a:xfrm>
              <a:off x="8632826" y="3267076"/>
              <a:ext cx="104775" cy="60325"/>
            </a:xfrm>
            <a:custGeom>
              <a:avLst/>
              <a:gdLst>
                <a:gd name="T0" fmla="*/ 42 w 42"/>
                <a:gd name="T1" fmla="*/ 20 h 24"/>
                <a:gd name="T2" fmla="*/ 25 w 42"/>
                <a:gd name="T3" fmla="*/ 12 h 24"/>
                <a:gd name="T4" fmla="*/ 10 w 42"/>
                <a:gd name="T5" fmla="*/ 0 h 24"/>
                <a:gd name="T6" fmla="*/ 0 w 42"/>
                <a:gd name="T7" fmla="*/ 2 h 24"/>
                <a:gd name="T8" fmla="*/ 18 w 42"/>
                <a:gd name="T9" fmla="*/ 22 h 24"/>
                <a:gd name="T10" fmla="*/ 42 w 42"/>
                <a:gd name="T11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4">
                  <a:moveTo>
                    <a:pt x="42" y="20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37" y="24"/>
                    <a:pt x="42" y="2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4"/>
            <p:cNvSpPr>
              <a:spLocks/>
            </p:cNvSpPr>
            <p:nvPr/>
          </p:nvSpPr>
          <p:spPr bwMode="auto">
            <a:xfrm>
              <a:off x="8694738" y="3292476"/>
              <a:ext cx="63500" cy="25400"/>
            </a:xfrm>
            <a:custGeom>
              <a:avLst/>
              <a:gdLst>
                <a:gd name="T0" fmla="*/ 23 w 25"/>
                <a:gd name="T1" fmla="*/ 0 h 10"/>
                <a:gd name="T2" fmla="*/ 0 w 25"/>
                <a:gd name="T3" fmla="*/ 2 h 10"/>
                <a:gd name="T4" fmla="*/ 17 w 25"/>
                <a:gd name="T5" fmla="*/ 10 h 10"/>
                <a:gd name="T6" fmla="*/ 23 w 25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0">
                  <a:moveTo>
                    <a:pt x="2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25" y="6"/>
                    <a:pt x="23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5"/>
            <p:cNvSpPr>
              <a:spLocks/>
            </p:cNvSpPr>
            <p:nvPr/>
          </p:nvSpPr>
          <p:spPr bwMode="auto">
            <a:xfrm>
              <a:off x="8658226" y="3254376"/>
              <a:ext cx="104775" cy="42863"/>
            </a:xfrm>
            <a:custGeom>
              <a:avLst/>
              <a:gdLst>
                <a:gd name="T0" fmla="*/ 66 w 66"/>
                <a:gd name="T1" fmla="*/ 13 h 27"/>
                <a:gd name="T2" fmla="*/ 1 w 66"/>
                <a:gd name="T3" fmla="*/ 0 h 27"/>
                <a:gd name="T4" fmla="*/ 0 w 66"/>
                <a:gd name="T5" fmla="*/ 8 h 27"/>
                <a:gd name="T6" fmla="*/ 23 w 66"/>
                <a:gd name="T7" fmla="*/ 27 h 27"/>
                <a:gd name="T8" fmla="*/ 59 w 66"/>
                <a:gd name="T9" fmla="*/ 24 h 27"/>
                <a:gd name="T10" fmla="*/ 66 w 66"/>
                <a:gd name="T1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27">
                  <a:moveTo>
                    <a:pt x="66" y="13"/>
                  </a:moveTo>
                  <a:lnTo>
                    <a:pt x="1" y="0"/>
                  </a:lnTo>
                  <a:lnTo>
                    <a:pt x="0" y="8"/>
                  </a:lnTo>
                  <a:lnTo>
                    <a:pt x="23" y="27"/>
                  </a:lnTo>
                  <a:lnTo>
                    <a:pt x="59" y="24"/>
                  </a:lnTo>
                  <a:lnTo>
                    <a:pt x="66" y="1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66"/>
            <p:cNvSpPr>
              <a:spLocks/>
            </p:cNvSpPr>
            <p:nvPr/>
          </p:nvSpPr>
          <p:spPr bwMode="auto">
            <a:xfrm>
              <a:off x="8755063" y="3152776"/>
              <a:ext cx="25400" cy="34925"/>
            </a:xfrm>
            <a:custGeom>
              <a:avLst/>
              <a:gdLst>
                <a:gd name="T0" fmla="*/ 16 w 16"/>
                <a:gd name="T1" fmla="*/ 1 h 22"/>
                <a:gd name="T2" fmla="*/ 5 w 16"/>
                <a:gd name="T3" fmla="*/ 20 h 22"/>
                <a:gd name="T4" fmla="*/ 0 w 16"/>
                <a:gd name="T5" fmla="*/ 22 h 22"/>
                <a:gd name="T6" fmla="*/ 2 w 16"/>
                <a:gd name="T7" fmla="*/ 16 h 22"/>
                <a:gd name="T8" fmla="*/ 6 w 16"/>
                <a:gd name="T9" fmla="*/ 0 h 22"/>
                <a:gd name="T10" fmla="*/ 16 w 16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2">
                  <a:moveTo>
                    <a:pt x="16" y="1"/>
                  </a:moveTo>
                  <a:lnTo>
                    <a:pt x="5" y="20"/>
                  </a:lnTo>
                  <a:lnTo>
                    <a:pt x="0" y="22"/>
                  </a:lnTo>
                  <a:lnTo>
                    <a:pt x="2" y="16"/>
                  </a:lnTo>
                  <a:lnTo>
                    <a:pt x="6" y="0"/>
                  </a:lnTo>
                  <a:lnTo>
                    <a:pt x="16" y="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67"/>
            <p:cNvSpPr>
              <a:spLocks/>
            </p:cNvSpPr>
            <p:nvPr/>
          </p:nvSpPr>
          <p:spPr bwMode="auto">
            <a:xfrm>
              <a:off x="8755063" y="3184526"/>
              <a:ext cx="30163" cy="63500"/>
            </a:xfrm>
            <a:custGeom>
              <a:avLst/>
              <a:gdLst>
                <a:gd name="T0" fmla="*/ 5 w 19"/>
                <a:gd name="T1" fmla="*/ 0 h 40"/>
                <a:gd name="T2" fmla="*/ 19 w 19"/>
                <a:gd name="T3" fmla="*/ 40 h 40"/>
                <a:gd name="T4" fmla="*/ 0 w 19"/>
                <a:gd name="T5" fmla="*/ 2 h 40"/>
                <a:gd name="T6" fmla="*/ 5 w 1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0">
                  <a:moveTo>
                    <a:pt x="5" y="0"/>
                  </a:moveTo>
                  <a:lnTo>
                    <a:pt x="19" y="40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8"/>
            <p:cNvSpPr>
              <a:spLocks/>
            </p:cNvSpPr>
            <p:nvPr/>
          </p:nvSpPr>
          <p:spPr bwMode="auto">
            <a:xfrm>
              <a:off x="2370138" y="2959101"/>
              <a:ext cx="2325688" cy="1789113"/>
            </a:xfrm>
            <a:custGeom>
              <a:avLst/>
              <a:gdLst>
                <a:gd name="T0" fmla="*/ 788 w 930"/>
                <a:gd name="T1" fmla="*/ 0 h 715"/>
                <a:gd name="T2" fmla="*/ 540 w 930"/>
                <a:gd name="T3" fmla="*/ 53 h 715"/>
                <a:gd name="T4" fmla="*/ 511 w 930"/>
                <a:gd name="T5" fmla="*/ 150 h 715"/>
                <a:gd name="T6" fmla="*/ 475 w 930"/>
                <a:gd name="T7" fmla="*/ 188 h 715"/>
                <a:gd name="T8" fmla="*/ 434 w 930"/>
                <a:gd name="T9" fmla="*/ 243 h 715"/>
                <a:gd name="T10" fmla="*/ 467 w 930"/>
                <a:gd name="T11" fmla="*/ 225 h 715"/>
                <a:gd name="T12" fmla="*/ 502 w 930"/>
                <a:gd name="T13" fmla="*/ 252 h 715"/>
                <a:gd name="T14" fmla="*/ 501 w 930"/>
                <a:gd name="T15" fmla="*/ 441 h 715"/>
                <a:gd name="T16" fmla="*/ 372 w 930"/>
                <a:gd name="T17" fmla="*/ 438 h 715"/>
                <a:gd name="T18" fmla="*/ 269 w 930"/>
                <a:gd name="T19" fmla="*/ 391 h 715"/>
                <a:gd name="T20" fmla="*/ 212 w 930"/>
                <a:gd name="T21" fmla="*/ 381 h 715"/>
                <a:gd name="T22" fmla="*/ 126 w 930"/>
                <a:gd name="T23" fmla="*/ 375 h 715"/>
                <a:gd name="T24" fmla="*/ 60 w 930"/>
                <a:gd name="T25" fmla="*/ 342 h 715"/>
                <a:gd name="T26" fmla="*/ 122 w 930"/>
                <a:gd name="T27" fmla="*/ 385 h 715"/>
                <a:gd name="T28" fmla="*/ 129 w 930"/>
                <a:gd name="T29" fmla="*/ 411 h 715"/>
                <a:gd name="T30" fmla="*/ 75 w 930"/>
                <a:gd name="T31" fmla="*/ 488 h 715"/>
                <a:gd name="T32" fmla="*/ 0 w 930"/>
                <a:gd name="T33" fmla="*/ 554 h 715"/>
                <a:gd name="T34" fmla="*/ 87 w 930"/>
                <a:gd name="T35" fmla="*/ 495 h 715"/>
                <a:gd name="T36" fmla="*/ 164 w 930"/>
                <a:gd name="T37" fmla="*/ 512 h 715"/>
                <a:gd name="T38" fmla="*/ 97 w 930"/>
                <a:gd name="T39" fmla="*/ 491 h 715"/>
                <a:gd name="T40" fmla="*/ 141 w 930"/>
                <a:gd name="T41" fmla="*/ 416 h 715"/>
                <a:gd name="T42" fmla="*/ 218 w 930"/>
                <a:gd name="T43" fmla="*/ 384 h 715"/>
                <a:gd name="T44" fmla="*/ 274 w 930"/>
                <a:gd name="T45" fmla="*/ 411 h 715"/>
                <a:gd name="T46" fmla="*/ 389 w 930"/>
                <a:gd name="T47" fmla="*/ 449 h 715"/>
                <a:gd name="T48" fmla="*/ 540 w 930"/>
                <a:gd name="T49" fmla="*/ 463 h 715"/>
                <a:gd name="T50" fmla="*/ 554 w 930"/>
                <a:gd name="T51" fmla="*/ 492 h 715"/>
                <a:gd name="T52" fmla="*/ 626 w 930"/>
                <a:gd name="T53" fmla="*/ 535 h 715"/>
                <a:gd name="T54" fmla="*/ 552 w 930"/>
                <a:gd name="T55" fmla="*/ 633 h 715"/>
                <a:gd name="T56" fmla="*/ 466 w 930"/>
                <a:gd name="T57" fmla="*/ 641 h 715"/>
                <a:gd name="T58" fmla="*/ 404 w 930"/>
                <a:gd name="T59" fmla="*/ 660 h 715"/>
                <a:gd name="T60" fmla="*/ 487 w 930"/>
                <a:gd name="T61" fmla="*/ 657 h 715"/>
                <a:gd name="T62" fmla="*/ 563 w 930"/>
                <a:gd name="T63" fmla="*/ 715 h 715"/>
                <a:gd name="T64" fmla="*/ 519 w 930"/>
                <a:gd name="T65" fmla="*/ 676 h 715"/>
                <a:gd name="T66" fmla="*/ 518 w 930"/>
                <a:gd name="T67" fmla="*/ 650 h 715"/>
                <a:gd name="T68" fmla="*/ 570 w 930"/>
                <a:gd name="T69" fmla="*/ 636 h 715"/>
                <a:gd name="T70" fmla="*/ 584 w 930"/>
                <a:gd name="T71" fmla="*/ 603 h 715"/>
                <a:gd name="T72" fmla="*/ 637 w 930"/>
                <a:gd name="T73" fmla="*/ 563 h 715"/>
                <a:gd name="T74" fmla="*/ 930 w 930"/>
                <a:gd name="T75" fmla="*/ 628 h 715"/>
                <a:gd name="T76" fmla="*/ 788 w 930"/>
                <a:gd name="T77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30" h="715">
                  <a:moveTo>
                    <a:pt x="788" y="0"/>
                  </a:moveTo>
                  <a:cubicBezTo>
                    <a:pt x="540" y="53"/>
                    <a:pt x="540" y="53"/>
                    <a:pt x="540" y="53"/>
                  </a:cubicBezTo>
                  <a:cubicBezTo>
                    <a:pt x="511" y="150"/>
                    <a:pt x="511" y="150"/>
                    <a:pt x="511" y="150"/>
                  </a:cubicBezTo>
                  <a:cubicBezTo>
                    <a:pt x="511" y="150"/>
                    <a:pt x="466" y="161"/>
                    <a:pt x="475" y="188"/>
                  </a:cubicBezTo>
                  <a:cubicBezTo>
                    <a:pt x="482" y="211"/>
                    <a:pt x="434" y="243"/>
                    <a:pt x="434" y="243"/>
                  </a:cubicBezTo>
                  <a:cubicBezTo>
                    <a:pt x="467" y="225"/>
                    <a:pt x="467" y="225"/>
                    <a:pt x="467" y="225"/>
                  </a:cubicBezTo>
                  <a:cubicBezTo>
                    <a:pt x="467" y="225"/>
                    <a:pt x="494" y="244"/>
                    <a:pt x="502" y="252"/>
                  </a:cubicBezTo>
                  <a:cubicBezTo>
                    <a:pt x="514" y="263"/>
                    <a:pt x="501" y="441"/>
                    <a:pt x="501" y="441"/>
                  </a:cubicBezTo>
                  <a:cubicBezTo>
                    <a:pt x="372" y="438"/>
                    <a:pt x="372" y="438"/>
                    <a:pt x="372" y="438"/>
                  </a:cubicBezTo>
                  <a:cubicBezTo>
                    <a:pt x="372" y="438"/>
                    <a:pt x="294" y="420"/>
                    <a:pt x="269" y="391"/>
                  </a:cubicBezTo>
                  <a:cubicBezTo>
                    <a:pt x="244" y="363"/>
                    <a:pt x="212" y="381"/>
                    <a:pt x="212" y="381"/>
                  </a:cubicBezTo>
                  <a:cubicBezTo>
                    <a:pt x="126" y="375"/>
                    <a:pt x="126" y="375"/>
                    <a:pt x="126" y="375"/>
                  </a:cubicBezTo>
                  <a:cubicBezTo>
                    <a:pt x="60" y="342"/>
                    <a:pt x="60" y="342"/>
                    <a:pt x="60" y="342"/>
                  </a:cubicBezTo>
                  <a:cubicBezTo>
                    <a:pt x="122" y="385"/>
                    <a:pt x="122" y="385"/>
                    <a:pt x="122" y="385"/>
                  </a:cubicBezTo>
                  <a:cubicBezTo>
                    <a:pt x="129" y="411"/>
                    <a:pt x="129" y="411"/>
                    <a:pt x="129" y="411"/>
                  </a:cubicBezTo>
                  <a:cubicBezTo>
                    <a:pt x="129" y="411"/>
                    <a:pt x="96" y="482"/>
                    <a:pt x="75" y="488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87" y="495"/>
                    <a:pt x="87" y="495"/>
                    <a:pt x="87" y="495"/>
                  </a:cubicBezTo>
                  <a:cubicBezTo>
                    <a:pt x="164" y="512"/>
                    <a:pt x="164" y="512"/>
                    <a:pt x="164" y="512"/>
                  </a:cubicBezTo>
                  <a:cubicBezTo>
                    <a:pt x="97" y="491"/>
                    <a:pt x="97" y="491"/>
                    <a:pt x="97" y="491"/>
                  </a:cubicBezTo>
                  <a:cubicBezTo>
                    <a:pt x="97" y="491"/>
                    <a:pt x="121" y="434"/>
                    <a:pt x="141" y="416"/>
                  </a:cubicBezTo>
                  <a:cubicBezTo>
                    <a:pt x="162" y="399"/>
                    <a:pt x="188" y="392"/>
                    <a:pt x="218" y="384"/>
                  </a:cubicBezTo>
                  <a:cubicBezTo>
                    <a:pt x="247" y="377"/>
                    <a:pt x="274" y="411"/>
                    <a:pt x="274" y="411"/>
                  </a:cubicBezTo>
                  <a:cubicBezTo>
                    <a:pt x="389" y="449"/>
                    <a:pt x="389" y="449"/>
                    <a:pt x="389" y="449"/>
                  </a:cubicBezTo>
                  <a:cubicBezTo>
                    <a:pt x="540" y="463"/>
                    <a:pt x="540" y="463"/>
                    <a:pt x="540" y="463"/>
                  </a:cubicBezTo>
                  <a:cubicBezTo>
                    <a:pt x="554" y="492"/>
                    <a:pt x="554" y="492"/>
                    <a:pt x="554" y="492"/>
                  </a:cubicBezTo>
                  <a:cubicBezTo>
                    <a:pt x="626" y="535"/>
                    <a:pt x="626" y="535"/>
                    <a:pt x="626" y="535"/>
                  </a:cubicBezTo>
                  <a:cubicBezTo>
                    <a:pt x="552" y="633"/>
                    <a:pt x="552" y="633"/>
                    <a:pt x="552" y="633"/>
                  </a:cubicBezTo>
                  <a:cubicBezTo>
                    <a:pt x="552" y="633"/>
                    <a:pt x="482" y="651"/>
                    <a:pt x="466" y="641"/>
                  </a:cubicBezTo>
                  <a:cubicBezTo>
                    <a:pt x="450" y="632"/>
                    <a:pt x="404" y="660"/>
                    <a:pt x="404" y="660"/>
                  </a:cubicBezTo>
                  <a:cubicBezTo>
                    <a:pt x="404" y="660"/>
                    <a:pt x="461" y="630"/>
                    <a:pt x="487" y="657"/>
                  </a:cubicBezTo>
                  <a:cubicBezTo>
                    <a:pt x="512" y="684"/>
                    <a:pt x="563" y="715"/>
                    <a:pt x="563" y="715"/>
                  </a:cubicBezTo>
                  <a:cubicBezTo>
                    <a:pt x="519" y="676"/>
                    <a:pt x="519" y="676"/>
                    <a:pt x="519" y="676"/>
                  </a:cubicBezTo>
                  <a:cubicBezTo>
                    <a:pt x="518" y="650"/>
                    <a:pt x="518" y="650"/>
                    <a:pt x="518" y="650"/>
                  </a:cubicBezTo>
                  <a:cubicBezTo>
                    <a:pt x="518" y="650"/>
                    <a:pt x="558" y="639"/>
                    <a:pt x="570" y="636"/>
                  </a:cubicBezTo>
                  <a:cubicBezTo>
                    <a:pt x="570" y="636"/>
                    <a:pt x="575" y="619"/>
                    <a:pt x="584" y="603"/>
                  </a:cubicBezTo>
                  <a:cubicBezTo>
                    <a:pt x="594" y="587"/>
                    <a:pt x="632" y="558"/>
                    <a:pt x="637" y="563"/>
                  </a:cubicBezTo>
                  <a:cubicBezTo>
                    <a:pt x="930" y="628"/>
                    <a:pt x="930" y="628"/>
                    <a:pt x="930" y="628"/>
                  </a:cubicBezTo>
                  <a:lnTo>
                    <a:pt x="788" y="0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9"/>
            <p:cNvSpPr>
              <a:spLocks/>
            </p:cNvSpPr>
            <p:nvPr/>
          </p:nvSpPr>
          <p:spPr bwMode="auto">
            <a:xfrm>
              <a:off x="3665538" y="4521201"/>
              <a:ext cx="139700" cy="65088"/>
            </a:xfrm>
            <a:custGeom>
              <a:avLst/>
              <a:gdLst>
                <a:gd name="T0" fmla="*/ 0 w 88"/>
                <a:gd name="T1" fmla="*/ 41 h 41"/>
                <a:gd name="T2" fmla="*/ 88 w 88"/>
                <a:gd name="T3" fmla="*/ 0 h 41"/>
                <a:gd name="T4" fmla="*/ 82 w 88"/>
                <a:gd name="T5" fmla="*/ 19 h 41"/>
                <a:gd name="T6" fmla="*/ 0 w 88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41">
                  <a:moveTo>
                    <a:pt x="0" y="41"/>
                  </a:moveTo>
                  <a:lnTo>
                    <a:pt x="88" y="0"/>
                  </a:lnTo>
                  <a:lnTo>
                    <a:pt x="82" y="19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004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0"/>
            <p:cNvSpPr>
              <a:spLocks/>
            </p:cNvSpPr>
            <p:nvPr/>
          </p:nvSpPr>
          <p:spPr bwMode="auto">
            <a:xfrm>
              <a:off x="3754438" y="4168776"/>
              <a:ext cx="271463" cy="130175"/>
            </a:xfrm>
            <a:custGeom>
              <a:avLst/>
              <a:gdLst>
                <a:gd name="T0" fmla="*/ 114 w 171"/>
                <a:gd name="T1" fmla="*/ 82 h 82"/>
                <a:gd name="T2" fmla="*/ 171 w 171"/>
                <a:gd name="T3" fmla="*/ 47 h 82"/>
                <a:gd name="T4" fmla="*/ 149 w 171"/>
                <a:gd name="T5" fmla="*/ 0 h 82"/>
                <a:gd name="T6" fmla="*/ 0 w 171"/>
                <a:gd name="T7" fmla="*/ 14 h 82"/>
                <a:gd name="T8" fmla="*/ 114 w 171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82">
                  <a:moveTo>
                    <a:pt x="114" y="82"/>
                  </a:moveTo>
                  <a:lnTo>
                    <a:pt x="171" y="47"/>
                  </a:lnTo>
                  <a:lnTo>
                    <a:pt x="149" y="0"/>
                  </a:lnTo>
                  <a:lnTo>
                    <a:pt x="0" y="14"/>
                  </a:lnTo>
                  <a:lnTo>
                    <a:pt x="114" y="8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1"/>
            <p:cNvSpPr>
              <a:spLocks/>
            </p:cNvSpPr>
            <p:nvPr/>
          </p:nvSpPr>
          <p:spPr bwMode="auto">
            <a:xfrm>
              <a:off x="3719513" y="4117976"/>
              <a:ext cx="271463" cy="73025"/>
            </a:xfrm>
            <a:custGeom>
              <a:avLst/>
              <a:gdLst>
                <a:gd name="T0" fmla="*/ 22 w 171"/>
                <a:gd name="T1" fmla="*/ 46 h 46"/>
                <a:gd name="T2" fmla="*/ 0 w 171"/>
                <a:gd name="T3" fmla="*/ 0 h 46"/>
                <a:gd name="T4" fmla="*/ 166 w 171"/>
                <a:gd name="T5" fmla="*/ 25 h 46"/>
                <a:gd name="T6" fmla="*/ 171 w 171"/>
                <a:gd name="T7" fmla="*/ 32 h 46"/>
                <a:gd name="T8" fmla="*/ 22 w 171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46">
                  <a:moveTo>
                    <a:pt x="22" y="46"/>
                  </a:moveTo>
                  <a:lnTo>
                    <a:pt x="0" y="0"/>
                  </a:lnTo>
                  <a:lnTo>
                    <a:pt x="166" y="25"/>
                  </a:lnTo>
                  <a:lnTo>
                    <a:pt x="171" y="32"/>
                  </a:lnTo>
                  <a:lnTo>
                    <a:pt x="22" y="46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2"/>
            <p:cNvSpPr>
              <a:spLocks/>
            </p:cNvSpPr>
            <p:nvPr/>
          </p:nvSpPr>
          <p:spPr bwMode="auto">
            <a:xfrm>
              <a:off x="3236913" y="4030664"/>
              <a:ext cx="385763" cy="33338"/>
            </a:xfrm>
            <a:custGeom>
              <a:avLst/>
              <a:gdLst>
                <a:gd name="T0" fmla="*/ 0 w 243"/>
                <a:gd name="T1" fmla="*/ 5 h 21"/>
                <a:gd name="T2" fmla="*/ 40 w 243"/>
                <a:gd name="T3" fmla="*/ 11 h 21"/>
                <a:gd name="T4" fmla="*/ 213 w 243"/>
                <a:gd name="T5" fmla="*/ 0 h 21"/>
                <a:gd name="T6" fmla="*/ 243 w 243"/>
                <a:gd name="T7" fmla="*/ 21 h 21"/>
                <a:gd name="T8" fmla="*/ 40 w 243"/>
                <a:gd name="T9" fmla="*/ 16 h 21"/>
                <a:gd name="T10" fmla="*/ 0 w 243"/>
                <a:gd name="T11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3" h="21">
                  <a:moveTo>
                    <a:pt x="0" y="5"/>
                  </a:moveTo>
                  <a:lnTo>
                    <a:pt x="40" y="11"/>
                  </a:lnTo>
                  <a:lnTo>
                    <a:pt x="213" y="0"/>
                  </a:lnTo>
                  <a:lnTo>
                    <a:pt x="243" y="21"/>
                  </a:lnTo>
                  <a:lnTo>
                    <a:pt x="40" y="16"/>
                  </a:lnTo>
                  <a:lnTo>
                    <a:pt x="0" y="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3"/>
            <p:cNvSpPr>
              <a:spLocks/>
            </p:cNvSpPr>
            <p:nvPr/>
          </p:nvSpPr>
          <p:spPr bwMode="auto">
            <a:xfrm>
              <a:off x="3575051" y="3652839"/>
              <a:ext cx="66675" cy="411163"/>
            </a:xfrm>
            <a:custGeom>
              <a:avLst/>
              <a:gdLst>
                <a:gd name="T0" fmla="*/ 0 w 27"/>
                <a:gd name="T1" fmla="*/ 151 h 164"/>
                <a:gd name="T2" fmla="*/ 15 w 27"/>
                <a:gd name="T3" fmla="*/ 2 h 164"/>
                <a:gd name="T4" fmla="*/ 25 w 27"/>
                <a:gd name="T5" fmla="*/ 0 h 164"/>
                <a:gd name="T6" fmla="*/ 19 w 27"/>
                <a:gd name="T7" fmla="*/ 164 h 164"/>
                <a:gd name="T8" fmla="*/ 0 w 27"/>
                <a:gd name="T9" fmla="*/ 15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4">
                  <a:moveTo>
                    <a:pt x="0" y="151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7" y="41"/>
                    <a:pt x="19" y="164"/>
                  </a:cubicBezTo>
                  <a:lnTo>
                    <a:pt x="0" y="15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4"/>
            <p:cNvSpPr>
              <a:spLocks/>
            </p:cNvSpPr>
            <p:nvPr/>
          </p:nvSpPr>
          <p:spPr bwMode="auto">
            <a:xfrm>
              <a:off x="2684463" y="3898901"/>
              <a:ext cx="230188" cy="52388"/>
            </a:xfrm>
            <a:custGeom>
              <a:avLst/>
              <a:gdLst>
                <a:gd name="T0" fmla="*/ 0 w 145"/>
                <a:gd name="T1" fmla="*/ 0 h 33"/>
                <a:gd name="T2" fmla="*/ 82 w 145"/>
                <a:gd name="T3" fmla="*/ 33 h 33"/>
                <a:gd name="T4" fmla="*/ 145 w 145"/>
                <a:gd name="T5" fmla="*/ 14 h 33"/>
                <a:gd name="T6" fmla="*/ 136 w 145"/>
                <a:gd name="T7" fmla="*/ 9 h 33"/>
                <a:gd name="T8" fmla="*/ 0 w 14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33">
                  <a:moveTo>
                    <a:pt x="0" y="0"/>
                  </a:moveTo>
                  <a:lnTo>
                    <a:pt x="82" y="33"/>
                  </a:lnTo>
                  <a:lnTo>
                    <a:pt x="145" y="14"/>
                  </a:lnTo>
                  <a:lnTo>
                    <a:pt x="136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5"/>
            <p:cNvSpPr>
              <a:spLocks/>
            </p:cNvSpPr>
            <p:nvPr/>
          </p:nvSpPr>
          <p:spPr bwMode="auto">
            <a:xfrm>
              <a:off x="2674938" y="3922714"/>
              <a:ext cx="88900" cy="68263"/>
            </a:xfrm>
            <a:custGeom>
              <a:avLst/>
              <a:gdLst>
                <a:gd name="T0" fmla="*/ 11 w 56"/>
                <a:gd name="T1" fmla="*/ 41 h 43"/>
                <a:gd name="T2" fmla="*/ 39 w 56"/>
                <a:gd name="T3" fmla="*/ 43 h 43"/>
                <a:gd name="T4" fmla="*/ 56 w 56"/>
                <a:gd name="T5" fmla="*/ 32 h 43"/>
                <a:gd name="T6" fmla="*/ 0 w 56"/>
                <a:gd name="T7" fmla="*/ 0 h 43"/>
                <a:gd name="T8" fmla="*/ 11 w 56"/>
                <a:gd name="T9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3">
                  <a:moveTo>
                    <a:pt x="11" y="41"/>
                  </a:moveTo>
                  <a:lnTo>
                    <a:pt x="39" y="43"/>
                  </a:lnTo>
                  <a:lnTo>
                    <a:pt x="56" y="32"/>
                  </a:lnTo>
                  <a:lnTo>
                    <a:pt x="0" y="0"/>
                  </a:lnTo>
                  <a:lnTo>
                    <a:pt x="11" y="4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6"/>
            <p:cNvSpPr>
              <a:spLocks/>
            </p:cNvSpPr>
            <p:nvPr/>
          </p:nvSpPr>
          <p:spPr bwMode="auto">
            <a:xfrm>
              <a:off x="3648076" y="3092451"/>
              <a:ext cx="101600" cy="285750"/>
            </a:xfrm>
            <a:custGeom>
              <a:avLst/>
              <a:gdLst>
                <a:gd name="T0" fmla="*/ 0 w 64"/>
                <a:gd name="T1" fmla="*/ 153 h 180"/>
                <a:gd name="T2" fmla="*/ 64 w 64"/>
                <a:gd name="T3" fmla="*/ 180 h 180"/>
                <a:gd name="T4" fmla="*/ 45 w 64"/>
                <a:gd name="T5" fmla="*/ 0 h 180"/>
                <a:gd name="T6" fmla="*/ 0 w 64"/>
                <a:gd name="T7" fmla="*/ 15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80">
                  <a:moveTo>
                    <a:pt x="0" y="153"/>
                  </a:moveTo>
                  <a:lnTo>
                    <a:pt x="64" y="180"/>
                  </a:lnTo>
                  <a:lnTo>
                    <a:pt x="45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7"/>
            <p:cNvSpPr>
              <a:spLocks/>
            </p:cNvSpPr>
            <p:nvPr/>
          </p:nvSpPr>
          <p:spPr bwMode="auto">
            <a:xfrm>
              <a:off x="3565526" y="3335339"/>
              <a:ext cx="184150" cy="69850"/>
            </a:xfrm>
            <a:custGeom>
              <a:avLst/>
              <a:gdLst>
                <a:gd name="T0" fmla="*/ 0 w 74"/>
                <a:gd name="T1" fmla="*/ 20 h 28"/>
                <a:gd name="T2" fmla="*/ 30 w 74"/>
                <a:gd name="T3" fmla="*/ 19 h 28"/>
                <a:gd name="T4" fmla="*/ 62 w 74"/>
                <a:gd name="T5" fmla="*/ 28 h 28"/>
                <a:gd name="T6" fmla="*/ 74 w 74"/>
                <a:gd name="T7" fmla="*/ 17 h 28"/>
                <a:gd name="T8" fmla="*/ 33 w 74"/>
                <a:gd name="T9" fmla="*/ 0 h 28"/>
                <a:gd name="T10" fmla="*/ 0 w 74"/>
                <a:gd name="T11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28">
                  <a:moveTo>
                    <a:pt x="0" y="20"/>
                  </a:moveTo>
                  <a:cubicBezTo>
                    <a:pt x="30" y="19"/>
                    <a:pt x="30" y="19"/>
                    <a:pt x="30" y="19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4" y="9"/>
                    <a:pt x="0" y="2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8"/>
            <p:cNvSpPr>
              <a:spLocks/>
            </p:cNvSpPr>
            <p:nvPr/>
          </p:nvSpPr>
          <p:spPr bwMode="auto">
            <a:xfrm>
              <a:off x="3536951" y="3382964"/>
              <a:ext cx="103188" cy="47625"/>
            </a:xfrm>
            <a:custGeom>
              <a:avLst/>
              <a:gdLst>
                <a:gd name="T0" fmla="*/ 8 w 41"/>
                <a:gd name="T1" fmla="*/ 19 h 19"/>
                <a:gd name="T2" fmla="*/ 41 w 41"/>
                <a:gd name="T3" fmla="*/ 0 h 19"/>
                <a:gd name="T4" fmla="*/ 11 w 41"/>
                <a:gd name="T5" fmla="*/ 1 h 19"/>
                <a:gd name="T6" fmla="*/ 8 w 41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9">
                  <a:moveTo>
                    <a:pt x="8" y="19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0" y="12"/>
                    <a:pt x="8" y="1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9"/>
            <p:cNvSpPr>
              <a:spLocks/>
            </p:cNvSpPr>
            <p:nvPr/>
          </p:nvSpPr>
          <p:spPr bwMode="auto">
            <a:xfrm>
              <a:off x="3554413" y="3382964"/>
              <a:ext cx="169863" cy="82550"/>
            </a:xfrm>
            <a:custGeom>
              <a:avLst/>
              <a:gdLst>
                <a:gd name="T0" fmla="*/ 0 w 107"/>
                <a:gd name="T1" fmla="*/ 52 h 52"/>
                <a:gd name="T2" fmla="*/ 107 w 107"/>
                <a:gd name="T3" fmla="*/ 27 h 52"/>
                <a:gd name="T4" fmla="*/ 104 w 107"/>
                <a:gd name="T5" fmla="*/ 14 h 52"/>
                <a:gd name="T6" fmla="*/ 54 w 107"/>
                <a:gd name="T7" fmla="*/ 0 h 52"/>
                <a:gd name="T8" fmla="*/ 2 w 107"/>
                <a:gd name="T9" fmla="*/ 30 h 52"/>
                <a:gd name="T10" fmla="*/ 0 w 107"/>
                <a:gd name="T1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52">
                  <a:moveTo>
                    <a:pt x="0" y="52"/>
                  </a:moveTo>
                  <a:lnTo>
                    <a:pt x="107" y="27"/>
                  </a:lnTo>
                  <a:lnTo>
                    <a:pt x="104" y="14"/>
                  </a:lnTo>
                  <a:lnTo>
                    <a:pt x="54" y="0"/>
                  </a:lnTo>
                  <a:lnTo>
                    <a:pt x="2" y="3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0"/>
            <p:cNvSpPr>
              <a:spLocks/>
            </p:cNvSpPr>
            <p:nvPr/>
          </p:nvSpPr>
          <p:spPr bwMode="auto">
            <a:xfrm>
              <a:off x="3613151" y="3590926"/>
              <a:ext cx="23813" cy="66675"/>
            </a:xfrm>
            <a:custGeom>
              <a:avLst/>
              <a:gdLst>
                <a:gd name="T0" fmla="*/ 0 w 15"/>
                <a:gd name="T1" fmla="*/ 42 h 42"/>
                <a:gd name="T2" fmla="*/ 3 w 15"/>
                <a:gd name="T3" fmla="*/ 8 h 42"/>
                <a:gd name="T4" fmla="*/ 7 w 15"/>
                <a:gd name="T5" fmla="*/ 0 h 42"/>
                <a:gd name="T6" fmla="*/ 12 w 15"/>
                <a:gd name="T7" fmla="*/ 11 h 42"/>
                <a:gd name="T8" fmla="*/ 15 w 15"/>
                <a:gd name="T9" fmla="*/ 39 h 42"/>
                <a:gd name="T10" fmla="*/ 0 w 15"/>
                <a:gd name="T1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42">
                  <a:moveTo>
                    <a:pt x="0" y="42"/>
                  </a:moveTo>
                  <a:lnTo>
                    <a:pt x="3" y="8"/>
                  </a:lnTo>
                  <a:lnTo>
                    <a:pt x="7" y="0"/>
                  </a:lnTo>
                  <a:lnTo>
                    <a:pt x="12" y="11"/>
                  </a:lnTo>
                  <a:lnTo>
                    <a:pt x="15" y="39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1"/>
            <p:cNvSpPr>
              <a:spLocks/>
            </p:cNvSpPr>
            <p:nvPr/>
          </p:nvSpPr>
          <p:spPr bwMode="auto">
            <a:xfrm>
              <a:off x="3536951" y="3522664"/>
              <a:ext cx="87313" cy="80963"/>
            </a:xfrm>
            <a:custGeom>
              <a:avLst/>
              <a:gdLst>
                <a:gd name="T0" fmla="*/ 51 w 55"/>
                <a:gd name="T1" fmla="*/ 51 h 51"/>
                <a:gd name="T2" fmla="*/ 0 w 55"/>
                <a:gd name="T3" fmla="*/ 0 h 51"/>
                <a:gd name="T4" fmla="*/ 55 w 55"/>
                <a:gd name="T5" fmla="*/ 43 h 51"/>
                <a:gd name="T6" fmla="*/ 51 w 55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1">
                  <a:moveTo>
                    <a:pt x="51" y="51"/>
                  </a:moveTo>
                  <a:lnTo>
                    <a:pt x="0" y="0"/>
                  </a:lnTo>
                  <a:lnTo>
                    <a:pt x="55" y="43"/>
                  </a:lnTo>
                  <a:lnTo>
                    <a:pt x="51" y="5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2"/>
            <p:cNvSpPr>
              <a:spLocks/>
            </p:cNvSpPr>
            <p:nvPr/>
          </p:nvSpPr>
          <p:spPr bwMode="auto">
            <a:xfrm>
              <a:off x="4022726" y="4198939"/>
              <a:ext cx="522288" cy="492125"/>
            </a:xfrm>
            <a:custGeom>
              <a:avLst/>
              <a:gdLst>
                <a:gd name="T0" fmla="*/ 0 w 329"/>
                <a:gd name="T1" fmla="*/ 99 h 310"/>
                <a:gd name="T2" fmla="*/ 61 w 329"/>
                <a:gd name="T3" fmla="*/ 119 h 310"/>
                <a:gd name="T4" fmla="*/ 98 w 329"/>
                <a:gd name="T5" fmla="*/ 170 h 310"/>
                <a:gd name="T6" fmla="*/ 165 w 329"/>
                <a:gd name="T7" fmla="*/ 165 h 310"/>
                <a:gd name="T8" fmla="*/ 165 w 329"/>
                <a:gd name="T9" fmla="*/ 247 h 310"/>
                <a:gd name="T10" fmla="*/ 80 w 329"/>
                <a:gd name="T11" fmla="*/ 310 h 310"/>
                <a:gd name="T12" fmla="*/ 173 w 329"/>
                <a:gd name="T13" fmla="*/ 260 h 310"/>
                <a:gd name="T14" fmla="*/ 232 w 329"/>
                <a:gd name="T15" fmla="*/ 250 h 310"/>
                <a:gd name="T16" fmla="*/ 321 w 329"/>
                <a:gd name="T17" fmla="*/ 238 h 310"/>
                <a:gd name="T18" fmla="*/ 329 w 329"/>
                <a:gd name="T19" fmla="*/ 38 h 310"/>
                <a:gd name="T20" fmla="*/ 57 w 329"/>
                <a:gd name="T21" fmla="*/ 0 h 310"/>
                <a:gd name="T22" fmla="*/ 0 w 329"/>
                <a:gd name="T23" fmla="*/ 99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9" h="310">
                  <a:moveTo>
                    <a:pt x="0" y="99"/>
                  </a:moveTo>
                  <a:lnTo>
                    <a:pt x="61" y="119"/>
                  </a:lnTo>
                  <a:lnTo>
                    <a:pt x="98" y="170"/>
                  </a:lnTo>
                  <a:lnTo>
                    <a:pt x="165" y="165"/>
                  </a:lnTo>
                  <a:lnTo>
                    <a:pt x="165" y="247"/>
                  </a:lnTo>
                  <a:lnTo>
                    <a:pt x="80" y="310"/>
                  </a:lnTo>
                  <a:lnTo>
                    <a:pt x="173" y="260"/>
                  </a:lnTo>
                  <a:lnTo>
                    <a:pt x="232" y="250"/>
                  </a:lnTo>
                  <a:lnTo>
                    <a:pt x="321" y="238"/>
                  </a:lnTo>
                  <a:lnTo>
                    <a:pt x="329" y="38"/>
                  </a:lnTo>
                  <a:lnTo>
                    <a:pt x="57" y="0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3"/>
            <p:cNvSpPr>
              <a:spLocks/>
            </p:cNvSpPr>
            <p:nvPr/>
          </p:nvSpPr>
          <p:spPr bwMode="auto">
            <a:xfrm>
              <a:off x="8694738" y="3662364"/>
              <a:ext cx="1390650" cy="1263650"/>
            </a:xfrm>
            <a:custGeom>
              <a:avLst/>
              <a:gdLst>
                <a:gd name="T0" fmla="*/ 0 w 556"/>
                <a:gd name="T1" fmla="*/ 377 h 505"/>
                <a:gd name="T2" fmla="*/ 122 w 556"/>
                <a:gd name="T3" fmla="*/ 505 h 505"/>
                <a:gd name="T4" fmla="*/ 101 w 556"/>
                <a:gd name="T5" fmla="*/ 390 h 505"/>
                <a:gd name="T6" fmla="*/ 137 w 556"/>
                <a:gd name="T7" fmla="*/ 377 h 505"/>
                <a:gd name="T8" fmla="*/ 182 w 556"/>
                <a:gd name="T9" fmla="*/ 354 h 505"/>
                <a:gd name="T10" fmla="*/ 154 w 556"/>
                <a:gd name="T11" fmla="*/ 355 h 505"/>
                <a:gd name="T12" fmla="*/ 140 w 556"/>
                <a:gd name="T13" fmla="*/ 326 h 505"/>
                <a:gd name="T14" fmla="*/ 203 w 556"/>
                <a:gd name="T15" fmla="*/ 202 h 505"/>
                <a:gd name="T16" fmla="*/ 287 w 556"/>
                <a:gd name="T17" fmla="*/ 246 h 505"/>
                <a:gd name="T18" fmla="*/ 339 w 556"/>
                <a:gd name="T19" fmla="*/ 310 h 505"/>
                <a:gd name="T20" fmla="*/ 374 w 556"/>
                <a:gd name="T21" fmla="*/ 336 h 505"/>
                <a:gd name="T22" fmla="*/ 429 w 556"/>
                <a:gd name="T23" fmla="*/ 367 h 505"/>
                <a:gd name="T24" fmla="*/ 458 w 556"/>
                <a:gd name="T25" fmla="*/ 499 h 505"/>
                <a:gd name="T26" fmla="*/ 434 w 556"/>
                <a:gd name="T27" fmla="*/ 362 h 505"/>
                <a:gd name="T28" fmla="*/ 438 w 556"/>
                <a:gd name="T29" fmla="*/ 343 h 505"/>
                <a:gd name="T30" fmla="*/ 499 w 556"/>
                <a:gd name="T31" fmla="*/ 310 h 505"/>
                <a:gd name="T32" fmla="*/ 556 w 556"/>
                <a:gd name="T33" fmla="*/ 334 h 505"/>
                <a:gd name="T34" fmla="*/ 493 w 556"/>
                <a:gd name="T35" fmla="*/ 302 h 505"/>
                <a:gd name="T36" fmla="*/ 478 w 556"/>
                <a:gd name="T37" fmla="*/ 279 h 505"/>
                <a:gd name="T38" fmla="*/ 485 w 556"/>
                <a:gd name="T39" fmla="*/ 301 h 505"/>
                <a:gd name="T40" fmla="*/ 432 w 556"/>
                <a:gd name="T41" fmla="*/ 336 h 505"/>
                <a:gd name="T42" fmla="*/ 371 w 556"/>
                <a:gd name="T43" fmla="*/ 332 h 505"/>
                <a:gd name="T44" fmla="*/ 343 w 556"/>
                <a:gd name="T45" fmla="*/ 295 h 505"/>
                <a:gd name="T46" fmla="*/ 279 w 556"/>
                <a:gd name="T47" fmla="*/ 233 h 505"/>
                <a:gd name="T48" fmla="*/ 184 w 556"/>
                <a:gd name="T49" fmla="*/ 174 h 505"/>
                <a:gd name="T50" fmla="*/ 185 w 556"/>
                <a:gd name="T51" fmla="*/ 150 h 505"/>
                <a:gd name="T52" fmla="*/ 151 w 556"/>
                <a:gd name="T53" fmla="*/ 98 h 505"/>
                <a:gd name="T54" fmla="*/ 232 w 556"/>
                <a:gd name="T55" fmla="*/ 58 h 505"/>
                <a:gd name="T56" fmla="*/ 291 w 556"/>
                <a:gd name="T57" fmla="*/ 81 h 505"/>
                <a:gd name="T58" fmla="*/ 338 w 556"/>
                <a:gd name="T59" fmla="*/ 89 h 505"/>
                <a:gd name="T60" fmla="*/ 283 w 556"/>
                <a:gd name="T61" fmla="*/ 63 h 505"/>
                <a:gd name="T62" fmla="*/ 251 w 556"/>
                <a:gd name="T63" fmla="*/ 0 h 505"/>
                <a:gd name="T64" fmla="*/ 268 w 556"/>
                <a:gd name="T65" fmla="*/ 40 h 505"/>
                <a:gd name="T66" fmla="*/ 260 w 556"/>
                <a:gd name="T67" fmla="*/ 58 h 505"/>
                <a:gd name="T68" fmla="*/ 221 w 556"/>
                <a:gd name="T69" fmla="*/ 50 h 505"/>
                <a:gd name="T70" fmla="*/ 201 w 556"/>
                <a:gd name="T71" fmla="*/ 67 h 505"/>
                <a:gd name="T72" fmla="*/ 134 w 556"/>
                <a:gd name="T73" fmla="*/ 81 h 505"/>
                <a:gd name="T74" fmla="*/ 87 w 556"/>
                <a:gd name="T75" fmla="*/ 32 h 505"/>
                <a:gd name="T76" fmla="*/ 0 w 556"/>
                <a:gd name="T77" fmla="*/ 377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6" h="505">
                  <a:moveTo>
                    <a:pt x="0" y="377"/>
                  </a:moveTo>
                  <a:cubicBezTo>
                    <a:pt x="122" y="505"/>
                    <a:pt x="122" y="505"/>
                    <a:pt x="122" y="505"/>
                  </a:cubicBezTo>
                  <a:cubicBezTo>
                    <a:pt x="101" y="390"/>
                    <a:pt x="101" y="390"/>
                    <a:pt x="101" y="390"/>
                  </a:cubicBezTo>
                  <a:cubicBezTo>
                    <a:pt x="101" y="390"/>
                    <a:pt x="134" y="398"/>
                    <a:pt x="137" y="377"/>
                  </a:cubicBezTo>
                  <a:cubicBezTo>
                    <a:pt x="140" y="360"/>
                    <a:pt x="182" y="354"/>
                    <a:pt x="182" y="354"/>
                  </a:cubicBezTo>
                  <a:cubicBezTo>
                    <a:pt x="154" y="355"/>
                    <a:pt x="154" y="355"/>
                    <a:pt x="154" y="355"/>
                  </a:cubicBezTo>
                  <a:cubicBezTo>
                    <a:pt x="154" y="355"/>
                    <a:pt x="143" y="334"/>
                    <a:pt x="140" y="326"/>
                  </a:cubicBezTo>
                  <a:cubicBezTo>
                    <a:pt x="136" y="314"/>
                    <a:pt x="203" y="202"/>
                    <a:pt x="203" y="202"/>
                  </a:cubicBezTo>
                  <a:cubicBezTo>
                    <a:pt x="287" y="246"/>
                    <a:pt x="287" y="246"/>
                    <a:pt x="287" y="246"/>
                  </a:cubicBezTo>
                  <a:cubicBezTo>
                    <a:pt x="287" y="246"/>
                    <a:pt x="332" y="283"/>
                    <a:pt x="339" y="310"/>
                  </a:cubicBezTo>
                  <a:cubicBezTo>
                    <a:pt x="346" y="337"/>
                    <a:pt x="374" y="336"/>
                    <a:pt x="374" y="336"/>
                  </a:cubicBezTo>
                  <a:cubicBezTo>
                    <a:pt x="429" y="367"/>
                    <a:pt x="429" y="367"/>
                    <a:pt x="429" y="367"/>
                  </a:cubicBezTo>
                  <a:cubicBezTo>
                    <a:pt x="458" y="499"/>
                    <a:pt x="458" y="499"/>
                    <a:pt x="458" y="499"/>
                  </a:cubicBezTo>
                  <a:cubicBezTo>
                    <a:pt x="434" y="362"/>
                    <a:pt x="434" y="362"/>
                    <a:pt x="434" y="362"/>
                  </a:cubicBezTo>
                  <a:cubicBezTo>
                    <a:pt x="438" y="343"/>
                    <a:pt x="438" y="343"/>
                    <a:pt x="438" y="343"/>
                  </a:cubicBezTo>
                  <a:cubicBezTo>
                    <a:pt x="438" y="343"/>
                    <a:pt x="483" y="307"/>
                    <a:pt x="499" y="310"/>
                  </a:cubicBezTo>
                  <a:cubicBezTo>
                    <a:pt x="514" y="314"/>
                    <a:pt x="556" y="334"/>
                    <a:pt x="556" y="334"/>
                  </a:cubicBezTo>
                  <a:cubicBezTo>
                    <a:pt x="493" y="302"/>
                    <a:pt x="493" y="302"/>
                    <a:pt x="493" y="302"/>
                  </a:cubicBezTo>
                  <a:cubicBezTo>
                    <a:pt x="478" y="279"/>
                    <a:pt x="478" y="279"/>
                    <a:pt x="478" y="279"/>
                  </a:cubicBezTo>
                  <a:cubicBezTo>
                    <a:pt x="485" y="301"/>
                    <a:pt x="485" y="301"/>
                    <a:pt x="485" y="301"/>
                  </a:cubicBezTo>
                  <a:cubicBezTo>
                    <a:pt x="485" y="301"/>
                    <a:pt x="451" y="331"/>
                    <a:pt x="432" y="336"/>
                  </a:cubicBezTo>
                  <a:cubicBezTo>
                    <a:pt x="413" y="340"/>
                    <a:pt x="393" y="336"/>
                    <a:pt x="371" y="332"/>
                  </a:cubicBezTo>
                  <a:cubicBezTo>
                    <a:pt x="349" y="327"/>
                    <a:pt x="343" y="295"/>
                    <a:pt x="343" y="295"/>
                  </a:cubicBezTo>
                  <a:cubicBezTo>
                    <a:pt x="279" y="233"/>
                    <a:pt x="279" y="233"/>
                    <a:pt x="279" y="233"/>
                  </a:cubicBezTo>
                  <a:cubicBezTo>
                    <a:pt x="184" y="174"/>
                    <a:pt x="184" y="174"/>
                    <a:pt x="184" y="174"/>
                  </a:cubicBezTo>
                  <a:cubicBezTo>
                    <a:pt x="185" y="150"/>
                    <a:pt x="185" y="150"/>
                    <a:pt x="185" y="150"/>
                  </a:cubicBezTo>
                  <a:cubicBezTo>
                    <a:pt x="151" y="98"/>
                    <a:pt x="151" y="98"/>
                    <a:pt x="151" y="98"/>
                  </a:cubicBezTo>
                  <a:cubicBezTo>
                    <a:pt x="232" y="58"/>
                    <a:pt x="232" y="58"/>
                    <a:pt x="232" y="58"/>
                  </a:cubicBezTo>
                  <a:cubicBezTo>
                    <a:pt x="232" y="58"/>
                    <a:pt x="284" y="69"/>
                    <a:pt x="291" y="81"/>
                  </a:cubicBezTo>
                  <a:cubicBezTo>
                    <a:pt x="298" y="92"/>
                    <a:pt x="338" y="89"/>
                    <a:pt x="338" y="89"/>
                  </a:cubicBezTo>
                  <a:cubicBezTo>
                    <a:pt x="338" y="89"/>
                    <a:pt x="291" y="90"/>
                    <a:pt x="283" y="63"/>
                  </a:cubicBezTo>
                  <a:cubicBezTo>
                    <a:pt x="275" y="37"/>
                    <a:pt x="251" y="0"/>
                    <a:pt x="251" y="0"/>
                  </a:cubicBezTo>
                  <a:cubicBezTo>
                    <a:pt x="268" y="40"/>
                    <a:pt x="268" y="40"/>
                    <a:pt x="268" y="40"/>
                  </a:cubicBezTo>
                  <a:cubicBezTo>
                    <a:pt x="260" y="58"/>
                    <a:pt x="260" y="58"/>
                    <a:pt x="260" y="58"/>
                  </a:cubicBezTo>
                  <a:cubicBezTo>
                    <a:pt x="260" y="58"/>
                    <a:pt x="230" y="52"/>
                    <a:pt x="221" y="50"/>
                  </a:cubicBezTo>
                  <a:cubicBezTo>
                    <a:pt x="221" y="50"/>
                    <a:pt x="212" y="60"/>
                    <a:pt x="201" y="67"/>
                  </a:cubicBezTo>
                  <a:cubicBezTo>
                    <a:pt x="189" y="75"/>
                    <a:pt x="136" y="85"/>
                    <a:pt x="134" y="81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0" y="377"/>
                    <a:pt x="0" y="377"/>
                    <a:pt x="0" y="377"/>
                  </a:cubicBezTo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4"/>
            <p:cNvSpPr>
              <a:spLocks/>
            </p:cNvSpPr>
            <p:nvPr/>
          </p:nvSpPr>
          <p:spPr bwMode="auto">
            <a:xfrm>
              <a:off x="9229726" y="3787776"/>
              <a:ext cx="115888" cy="20638"/>
            </a:xfrm>
            <a:custGeom>
              <a:avLst/>
              <a:gdLst>
                <a:gd name="T0" fmla="*/ 73 w 73"/>
                <a:gd name="T1" fmla="*/ 13 h 13"/>
                <a:gd name="T2" fmla="*/ 0 w 73"/>
                <a:gd name="T3" fmla="*/ 11 h 13"/>
                <a:gd name="T4" fmla="*/ 11 w 73"/>
                <a:gd name="T5" fmla="*/ 0 h 13"/>
                <a:gd name="T6" fmla="*/ 73 w 73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3">
                  <a:moveTo>
                    <a:pt x="73" y="13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73" y="1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5"/>
            <p:cNvSpPr>
              <a:spLocks/>
            </p:cNvSpPr>
            <p:nvPr/>
          </p:nvSpPr>
          <p:spPr bwMode="auto">
            <a:xfrm>
              <a:off x="9229726" y="3787776"/>
              <a:ext cx="115888" cy="20638"/>
            </a:xfrm>
            <a:custGeom>
              <a:avLst/>
              <a:gdLst>
                <a:gd name="T0" fmla="*/ 73 w 73"/>
                <a:gd name="T1" fmla="*/ 13 h 13"/>
                <a:gd name="T2" fmla="*/ 0 w 73"/>
                <a:gd name="T3" fmla="*/ 11 h 13"/>
                <a:gd name="T4" fmla="*/ 11 w 73"/>
                <a:gd name="T5" fmla="*/ 0 h 13"/>
                <a:gd name="T6" fmla="*/ 73 w 73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3">
                  <a:moveTo>
                    <a:pt x="73" y="13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73" y="13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86"/>
            <p:cNvSpPr>
              <a:spLocks/>
            </p:cNvSpPr>
            <p:nvPr/>
          </p:nvSpPr>
          <p:spPr bwMode="auto">
            <a:xfrm>
              <a:off x="9202738" y="4168776"/>
              <a:ext cx="246063" cy="139700"/>
            </a:xfrm>
            <a:custGeom>
              <a:avLst/>
              <a:gdLst>
                <a:gd name="T0" fmla="*/ 155 w 155"/>
                <a:gd name="T1" fmla="*/ 88 h 88"/>
                <a:gd name="T2" fmla="*/ 131 w 155"/>
                <a:gd name="T3" fmla="*/ 72 h 88"/>
                <a:gd name="T4" fmla="*/ 13 w 155"/>
                <a:gd name="T5" fmla="*/ 22 h 88"/>
                <a:gd name="T6" fmla="*/ 0 w 155"/>
                <a:gd name="T7" fmla="*/ 0 h 88"/>
                <a:gd name="T8" fmla="*/ 132 w 155"/>
                <a:gd name="T9" fmla="*/ 69 h 88"/>
                <a:gd name="T10" fmla="*/ 155 w 155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88">
                  <a:moveTo>
                    <a:pt x="155" y="88"/>
                  </a:moveTo>
                  <a:lnTo>
                    <a:pt x="131" y="72"/>
                  </a:lnTo>
                  <a:lnTo>
                    <a:pt x="13" y="22"/>
                  </a:lnTo>
                  <a:lnTo>
                    <a:pt x="0" y="0"/>
                  </a:lnTo>
                  <a:lnTo>
                    <a:pt x="132" y="69"/>
                  </a:lnTo>
                  <a:lnTo>
                    <a:pt x="155" y="8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87"/>
            <p:cNvSpPr>
              <a:spLocks/>
            </p:cNvSpPr>
            <p:nvPr/>
          </p:nvSpPr>
          <p:spPr bwMode="auto">
            <a:xfrm>
              <a:off x="9202738" y="4168776"/>
              <a:ext cx="246063" cy="139700"/>
            </a:xfrm>
            <a:custGeom>
              <a:avLst/>
              <a:gdLst>
                <a:gd name="T0" fmla="*/ 155 w 155"/>
                <a:gd name="T1" fmla="*/ 88 h 88"/>
                <a:gd name="T2" fmla="*/ 131 w 155"/>
                <a:gd name="T3" fmla="*/ 72 h 88"/>
                <a:gd name="T4" fmla="*/ 13 w 155"/>
                <a:gd name="T5" fmla="*/ 22 h 88"/>
                <a:gd name="T6" fmla="*/ 0 w 155"/>
                <a:gd name="T7" fmla="*/ 0 h 88"/>
                <a:gd name="T8" fmla="*/ 132 w 155"/>
                <a:gd name="T9" fmla="*/ 69 h 88"/>
                <a:gd name="T10" fmla="*/ 155 w 155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88">
                  <a:moveTo>
                    <a:pt x="155" y="88"/>
                  </a:moveTo>
                  <a:lnTo>
                    <a:pt x="131" y="72"/>
                  </a:lnTo>
                  <a:lnTo>
                    <a:pt x="13" y="22"/>
                  </a:lnTo>
                  <a:lnTo>
                    <a:pt x="0" y="0"/>
                  </a:lnTo>
                  <a:lnTo>
                    <a:pt x="132" y="69"/>
                  </a:lnTo>
                  <a:lnTo>
                    <a:pt x="155" y="88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88"/>
            <p:cNvSpPr>
              <a:spLocks/>
            </p:cNvSpPr>
            <p:nvPr/>
          </p:nvSpPr>
          <p:spPr bwMode="auto">
            <a:xfrm>
              <a:off x="9058276" y="4168776"/>
              <a:ext cx="165100" cy="269875"/>
            </a:xfrm>
            <a:custGeom>
              <a:avLst/>
              <a:gdLst>
                <a:gd name="T0" fmla="*/ 66 w 66"/>
                <a:gd name="T1" fmla="*/ 14 h 108"/>
                <a:gd name="T2" fmla="*/ 7 w 66"/>
                <a:gd name="T3" fmla="*/ 108 h 108"/>
                <a:gd name="T4" fmla="*/ 0 w 66"/>
                <a:gd name="T5" fmla="*/ 106 h 108"/>
                <a:gd name="T6" fmla="*/ 58 w 66"/>
                <a:gd name="T7" fmla="*/ 0 h 108"/>
                <a:gd name="T8" fmla="*/ 66 w 66"/>
                <a:gd name="T9" fmla="*/ 1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08">
                  <a:moveTo>
                    <a:pt x="66" y="14"/>
                  </a:moveTo>
                  <a:cubicBezTo>
                    <a:pt x="7" y="108"/>
                    <a:pt x="7" y="108"/>
                    <a:pt x="7" y="108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12" y="78"/>
                    <a:pt x="58" y="0"/>
                  </a:cubicBezTo>
                  <a:cubicBezTo>
                    <a:pt x="66" y="14"/>
                    <a:pt x="66" y="14"/>
                    <a:pt x="66" y="14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89"/>
            <p:cNvSpPr>
              <a:spLocks/>
            </p:cNvSpPr>
            <p:nvPr/>
          </p:nvSpPr>
          <p:spPr bwMode="auto">
            <a:xfrm>
              <a:off x="9623426" y="4494214"/>
              <a:ext cx="144463" cy="87313"/>
            </a:xfrm>
            <a:custGeom>
              <a:avLst/>
              <a:gdLst>
                <a:gd name="T0" fmla="*/ 91 w 91"/>
                <a:gd name="T1" fmla="*/ 55 h 55"/>
                <a:gd name="T2" fmla="*/ 47 w 91"/>
                <a:gd name="T3" fmla="*/ 8 h 55"/>
                <a:gd name="T4" fmla="*/ 0 w 91"/>
                <a:gd name="T5" fmla="*/ 0 h 55"/>
                <a:gd name="T6" fmla="*/ 5 w 91"/>
                <a:gd name="T7" fmla="*/ 6 h 55"/>
                <a:gd name="T8" fmla="*/ 91 w 91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55">
                  <a:moveTo>
                    <a:pt x="91" y="55"/>
                  </a:moveTo>
                  <a:lnTo>
                    <a:pt x="47" y="8"/>
                  </a:lnTo>
                  <a:lnTo>
                    <a:pt x="0" y="0"/>
                  </a:lnTo>
                  <a:lnTo>
                    <a:pt x="5" y="6"/>
                  </a:lnTo>
                  <a:lnTo>
                    <a:pt x="91" y="5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0"/>
            <p:cNvSpPr>
              <a:spLocks/>
            </p:cNvSpPr>
            <p:nvPr/>
          </p:nvSpPr>
          <p:spPr bwMode="auto">
            <a:xfrm>
              <a:off x="9737726" y="4506914"/>
              <a:ext cx="52388" cy="61913"/>
            </a:xfrm>
            <a:custGeom>
              <a:avLst/>
              <a:gdLst>
                <a:gd name="T0" fmla="*/ 33 w 33"/>
                <a:gd name="T1" fmla="*/ 9 h 39"/>
                <a:gd name="T2" fmla="*/ 16 w 33"/>
                <a:gd name="T3" fmla="*/ 0 h 39"/>
                <a:gd name="T4" fmla="*/ 0 w 33"/>
                <a:gd name="T5" fmla="*/ 1 h 39"/>
                <a:gd name="T6" fmla="*/ 27 w 33"/>
                <a:gd name="T7" fmla="*/ 39 h 39"/>
                <a:gd name="T8" fmla="*/ 33 w 33"/>
                <a:gd name="T9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9">
                  <a:moveTo>
                    <a:pt x="33" y="9"/>
                  </a:moveTo>
                  <a:lnTo>
                    <a:pt x="16" y="0"/>
                  </a:lnTo>
                  <a:lnTo>
                    <a:pt x="0" y="1"/>
                  </a:lnTo>
                  <a:lnTo>
                    <a:pt x="27" y="39"/>
                  </a:lnTo>
                  <a:lnTo>
                    <a:pt x="33" y="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1"/>
            <p:cNvSpPr>
              <a:spLocks/>
            </p:cNvSpPr>
            <p:nvPr/>
          </p:nvSpPr>
          <p:spPr bwMode="auto">
            <a:xfrm>
              <a:off x="8893176" y="4576764"/>
              <a:ext cx="109538" cy="352425"/>
            </a:xfrm>
            <a:custGeom>
              <a:avLst/>
              <a:gdLst>
                <a:gd name="T0" fmla="*/ 34 w 69"/>
                <a:gd name="T1" fmla="*/ 39 h 222"/>
                <a:gd name="T2" fmla="*/ 0 w 69"/>
                <a:gd name="T3" fmla="*/ 0 h 222"/>
                <a:gd name="T4" fmla="*/ 69 w 69"/>
                <a:gd name="T5" fmla="*/ 222 h 222"/>
                <a:gd name="T6" fmla="*/ 34 w 69"/>
                <a:gd name="T7" fmla="*/ 3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222">
                  <a:moveTo>
                    <a:pt x="34" y="39"/>
                  </a:moveTo>
                  <a:lnTo>
                    <a:pt x="0" y="0"/>
                  </a:lnTo>
                  <a:lnTo>
                    <a:pt x="69" y="222"/>
                  </a:lnTo>
                  <a:lnTo>
                    <a:pt x="34" y="3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2"/>
            <p:cNvSpPr>
              <a:spLocks/>
            </p:cNvSpPr>
            <p:nvPr/>
          </p:nvSpPr>
          <p:spPr bwMode="auto">
            <a:xfrm>
              <a:off x="8893176" y="4572001"/>
              <a:ext cx="125413" cy="76200"/>
            </a:xfrm>
            <a:custGeom>
              <a:avLst/>
              <a:gdLst>
                <a:gd name="T0" fmla="*/ 50 w 50"/>
                <a:gd name="T1" fmla="*/ 25 h 31"/>
                <a:gd name="T2" fmla="*/ 30 w 50"/>
                <a:gd name="T3" fmla="*/ 15 h 31"/>
                <a:gd name="T4" fmla="*/ 12 w 50"/>
                <a:gd name="T5" fmla="*/ 0 h 31"/>
                <a:gd name="T6" fmla="*/ 0 w 50"/>
                <a:gd name="T7" fmla="*/ 2 h 31"/>
                <a:gd name="T8" fmla="*/ 22 w 50"/>
                <a:gd name="T9" fmla="*/ 27 h 31"/>
                <a:gd name="T10" fmla="*/ 50 w 50"/>
                <a:gd name="T11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1">
                  <a:moveTo>
                    <a:pt x="50" y="25"/>
                  </a:moveTo>
                  <a:cubicBezTo>
                    <a:pt x="30" y="15"/>
                    <a:pt x="30" y="15"/>
                    <a:pt x="30" y="15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44" y="31"/>
                    <a:pt x="50" y="2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93"/>
            <p:cNvSpPr>
              <a:spLocks/>
            </p:cNvSpPr>
            <p:nvPr/>
          </p:nvSpPr>
          <p:spPr bwMode="auto">
            <a:xfrm>
              <a:off x="8967788" y="4606926"/>
              <a:ext cx="77788" cy="26988"/>
            </a:xfrm>
            <a:custGeom>
              <a:avLst/>
              <a:gdLst>
                <a:gd name="T0" fmla="*/ 28 w 31"/>
                <a:gd name="T1" fmla="*/ 0 h 11"/>
                <a:gd name="T2" fmla="*/ 0 w 31"/>
                <a:gd name="T3" fmla="*/ 1 h 11"/>
                <a:gd name="T4" fmla="*/ 20 w 31"/>
                <a:gd name="T5" fmla="*/ 11 h 11"/>
                <a:gd name="T6" fmla="*/ 28 w 31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1">
                  <a:moveTo>
                    <a:pt x="28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31" y="7"/>
                    <a:pt x="2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94"/>
            <p:cNvSpPr>
              <a:spLocks/>
            </p:cNvSpPr>
            <p:nvPr/>
          </p:nvSpPr>
          <p:spPr bwMode="auto">
            <a:xfrm>
              <a:off x="8923338" y="4556126"/>
              <a:ext cx="127000" cy="52388"/>
            </a:xfrm>
            <a:custGeom>
              <a:avLst/>
              <a:gdLst>
                <a:gd name="T0" fmla="*/ 80 w 80"/>
                <a:gd name="T1" fmla="*/ 17 h 33"/>
                <a:gd name="T2" fmla="*/ 1 w 80"/>
                <a:gd name="T3" fmla="*/ 0 h 33"/>
                <a:gd name="T4" fmla="*/ 0 w 80"/>
                <a:gd name="T5" fmla="*/ 10 h 33"/>
                <a:gd name="T6" fmla="*/ 28 w 80"/>
                <a:gd name="T7" fmla="*/ 33 h 33"/>
                <a:gd name="T8" fmla="*/ 72 w 80"/>
                <a:gd name="T9" fmla="*/ 32 h 33"/>
                <a:gd name="T10" fmla="*/ 80 w 80"/>
                <a:gd name="T11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33">
                  <a:moveTo>
                    <a:pt x="80" y="17"/>
                  </a:moveTo>
                  <a:lnTo>
                    <a:pt x="1" y="0"/>
                  </a:lnTo>
                  <a:lnTo>
                    <a:pt x="0" y="10"/>
                  </a:lnTo>
                  <a:lnTo>
                    <a:pt x="28" y="33"/>
                  </a:lnTo>
                  <a:lnTo>
                    <a:pt x="72" y="32"/>
                  </a:lnTo>
                  <a:lnTo>
                    <a:pt x="80" y="1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5"/>
            <p:cNvSpPr>
              <a:spLocks/>
            </p:cNvSpPr>
            <p:nvPr/>
          </p:nvSpPr>
          <p:spPr bwMode="auto">
            <a:xfrm>
              <a:off x="9045576" y="4433889"/>
              <a:ext cx="30163" cy="42863"/>
            </a:xfrm>
            <a:custGeom>
              <a:avLst/>
              <a:gdLst>
                <a:gd name="T0" fmla="*/ 19 w 19"/>
                <a:gd name="T1" fmla="*/ 3 h 27"/>
                <a:gd name="T2" fmla="*/ 6 w 19"/>
                <a:gd name="T3" fmla="*/ 25 h 27"/>
                <a:gd name="T4" fmla="*/ 0 w 19"/>
                <a:gd name="T5" fmla="*/ 27 h 27"/>
                <a:gd name="T6" fmla="*/ 1 w 19"/>
                <a:gd name="T7" fmla="*/ 19 h 27"/>
                <a:gd name="T8" fmla="*/ 8 w 19"/>
                <a:gd name="T9" fmla="*/ 0 h 27"/>
                <a:gd name="T10" fmla="*/ 19 w 19"/>
                <a:gd name="T11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7">
                  <a:moveTo>
                    <a:pt x="19" y="3"/>
                  </a:moveTo>
                  <a:lnTo>
                    <a:pt x="6" y="25"/>
                  </a:lnTo>
                  <a:lnTo>
                    <a:pt x="0" y="27"/>
                  </a:lnTo>
                  <a:lnTo>
                    <a:pt x="1" y="19"/>
                  </a:lnTo>
                  <a:lnTo>
                    <a:pt x="8" y="0"/>
                  </a:lnTo>
                  <a:lnTo>
                    <a:pt x="19" y="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96"/>
            <p:cNvSpPr>
              <a:spLocks/>
            </p:cNvSpPr>
            <p:nvPr/>
          </p:nvSpPr>
          <p:spPr bwMode="auto">
            <a:xfrm>
              <a:off x="9045576" y="4473576"/>
              <a:ext cx="34925" cy="77788"/>
            </a:xfrm>
            <a:custGeom>
              <a:avLst/>
              <a:gdLst>
                <a:gd name="T0" fmla="*/ 6 w 22"/>
                <a:gd name="T1" fmla="*/ 0 h 49"/>
                <a:gd name="T2" fmla="*/ 22 w 22"/>
                <a:gd name="T3" fmla="*/ 49 h 49"/>
                <a:gd name="T4" fmla="*/ 0 w 22"/>
                <a:gd name="T5" fmla="*/ 2 h 49"/>
                <a:gd name="T6" fmla="*/ 6 w 22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9">
                  <a:moveTo>
                    <a:pt x="6" y="0"/>
                  </a:moveTo>
                  <a:lnTo>
                    <a:pt x="22" y="49"/>
                  </a:lnTo>
                  <a:lnTo>
                    <a:pt x="0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7"/>
            <p:cNvSpPr>
              <a:spLocks/>
            </p:cNvSpPr>
            <p:nvPr/>
          </p:nvSpPr>
          <p:spPr bwMode="auto">
            <a:xfrm>
              <a:off x="3257551" y="3995739"/>
              <a:ext cx="2930525" cy="1857375"/>
            </a:xfrm>
            <a:custGeom>
              <a:avLst/>
              <a:gdLst>
                <a:gd name="T0" fmla="*/ 812 w 1172"/>
                <a:gd name="T1" fmla="*/ 313 h 742"/>
                <a:gd name="T2" fmla="*/ 764 w 1172"/>
                <a:gd name="T3" fmla="*/ 392 h 742"/>
                <a:gd name="T4" fmla="*/ 767 w 1172"/>
                <a:gd name="T5" fmla="*/ 299 h 742"/>
                <a:gd name="T6" fmla="*/ 746 w 1172"/>
                <a:gd name="T7" fmla="*/ 252 h 742"/>
                <a:gd name="T8" fmla="*/ 693 w 1172"/>
                <a:gd name="T9" fmla="*/ 262 h 742"/>
                <a:gd name="T10" fmla="*/ 662 w 1172"/>
                <a:gd name="T11" fmla="*/ 290 h 742"/>
                <a:gd name="T12" fmla="*/ 653 w 1172"/>
                <a:gd name="T13" fmla="*/ 315 h 742"/>
                <a:gd name="T14" fmla="*/ 567 w 1172"/>
                <a:gd name="T15" fmla="*/ 380 h 742"/>
                <a:gd name="T16" fmla="*/ 610 w 1172"/>
                <a:gd name="T17" fmla="*/ 309 h 742"/>
                <a:gd name="T18" fmla="*/ 578 w 1172"/>
                <a:gd name="T19" fmla="*/ 302 h 742"/>
                <a:gd name="T20" fmla="*/ 546 w 1172"/>
                <a:gd name="T21" fmla="*/ 305 h 742"/>
                <a:gd name="T22" fmla="*/ 467 w 1172"/>
                <a:gd name="T23" fmla="*/ 292 h 742"/>
                <a:gd name="T24" fmla="*/ 357 w 1172"/>
                <a:gd name="T25" fmla="*/ 373 h 742"/>
                <a:gd name="T26" fmla="*/ 245 w 1172"/>
                <a:gd name="T27" fmla="*/ 390 h 742"/>
                <a:gd name="T28" fmla="*/ 208 w 1172"/>
                <a:gd name="T29" fmla="*/ 519 h 742"/>
                <a:gd name="T30" fmla="*/ 165 w 1172"/>
                <a:gd name="T31" fmla="*/ 642 h 742"/>
                <a:gd name="T32" fmla="*/ 155 w 1172"/>
                <a:gd name="T33" fmla="*/ 742 h 742"/>
                <a:gd name="T34" fmla="*/ 135 w 1172"/>
                <a:gd name="T35" fmla="*/ 668 h 742"/>
                <a:gd name="T36" fmla="*/ 49 w 1172"/>
                <a:gd name="T37" fmla="*/ 685 h 742"/>
                <a:gd name="T38" fmla="*/ 0 w 1172"/>
                <a:gd name="T39" fmla="*/ 726 h 742"/>
                <a:gd name="T40" fmla="*/ 49 w 1172"/>
                <a:gd name="T41" fmla="*/ 682 h 742"/>
                <a:gd name="T42" fmla="*/ 135 w 1172"/>
                <a:gd name="T43" fmla="*/ 664 h 742"/>
                <a:gd name="T44" fmla="*/ 187 w 1172"/>
                <a:gd name="T45" fmla="*/ 586 h 742"/>
                <a:gd name="T46" fmla="*/ 199 w 1172"/>
                <a:gd name="T47" fmla="*/ 508 h 742"/>
                <a:gd name="T48" fmla="*/ 262 w 1172"/>
                <a:gd name="T49" fmla="*/ 364 h 742"/>
                <a:gd name="T50" fmla="*/ 358 w 1172"/>
                <a:gd name="T51" fmla="*/ 363 h 742"/>
                <a:gd name="T52" fmla="*/ 461 w 1172"/>
                <a:gd name="T53" fmla="*/ 280 h 742"/>
                <a:gd name="T54" fmla="*/ 453 w 1172"/>
                <a:gd name="T55" fmla="*/ 240 h 742"/>
                <a:gd name="T56" fmla="*/ 489 w 1172"/>
                <a:gd name="T57" fmla="*/ 208 h 742"/>
                <a:gd name="T58" fmla="*/ 439 w 1172"/>
                <a:gd name="T59" fmla="*/ 184 h 742"/>
                <a:gd name="T60" fmla="*/ 304 w 1172"/>
                <a:gd name="T61" fmla="*/ 189 h 742"/>
                <a:gd name="T62" fmla="*/ 306 w 1172"/>
                <a:gd name="T63" fmla="*/ 186 h 742"/>
                <a:gd name="T64" fmla="*/ 395 w 1172"/>
                <a:gd name="T65" fmla="*/ 177 h 742"/>
                <a:gd name="T66" fmla="*/ 498 w 1172"/>
                <a:gd name="T67" fmla="*/ 154 h 742"/>
                <a:gd name="T68" fmla="*/ 537 w 1172"/>
                <a:gd name="T69" fmla="*/ 116 h 742"/>
                <a:gd name="T70" fmla="*/ 579 w 1172"/>
                <a:gd name="T71" fmla="*/ 62 h 742"/>
                <a:gd name="T72" fmla="*/ 724 w 1172"/>
                <a:gd name="T73" fmla="*/ 5 h 742"/>
                <a:gd name="T74" fmla="*/ 930 w 1172"/>
                <a:gd name="T75" fmla="*/ 319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72" h="742">
                  <a:moveTo>
                    <a:pt x="930" y="319"/>
                  </a:moveTo>
                  <a:cubicBezTo>
                    <a:pt x="812" y="313"/>
                    <a:pt x="812" y="313"/>
                    <a:pt x="812" y="313"/>
                  </a:cubicBezTo>
                  <a:cubicBezTo>
                    <a:pt x="791" y="325"/>
                    <a:pt x="791" y="325"/>
                    <a:pt x="791" y="325"/>
                  </a:cubicBezTo>
                  <a:cubicBezTo>
                    <a:pt x="764" y="392"/>
                    <a:pt x="764" y="392"/>
                    <a:pt x="764" y="392"/>
                  </a:cubicBezTo>
                  <a:cubicBezTo>
                    <a:pt x="784" y="320"/>
                    <a:pt x="784" y="320"/>
                    <a:pt x="784" y="320"/>
                  </a:cubicBezTo>
                  <a:cubicBezTo>
                    <a:pt x="784" y="320"/>
                    <a:pt x="772" y="302"/>
                    <a:pt x="767" y="299"/>
                  </a:cubicBezTo>
                  <a:cubicBezTo>
                    <a:pt x="762" y="297"/>
                    <a:pt x="757" y="265"/>
                    <a:pt x="757" y="265"/>
                  </a:cubicBezTo>
                  <a:cubicBezTo>
                    <a:pt x="757" y="265"/>
                    <a:pt x="753" y="253"/>
                    <a:pt x="746" y="252"/>
                  </a:cubicBezTo>
                  <a:cubicBezTo>
                    <a:pt x="739" y="252"/>
                    <a:pt x="731" y="251"/>
                    <a:pt x="723" y="256"/>
                  </a:cubicBezTo>
                  <a:cubicBezTo>
                    <a:pt x="715" y="260"/>
                    <a:pt x="696" y="262"/>
                    <a:pt x="693" y="262"/>
                  </a:cubicBezTo>
                  <a:cubicBezTo>
                    <a:pt x="689" y="261"/>
                    <a:pt x="678" y="251"/>
                    <a:pt x="671" y="254"/>
                  </a:cubicBezTo>
                  <a:cubicBezTo>
                    <a:pt x="664" y="257"/>
                    <a:pt x="662" y="290"/>
                    <a:pt x="662" y="290"/>
                  </a:cubicBezTo>
                  <a:cubicBezTo>
                    <a:pt x="647" y="292"/>
                    <a:pt x="647" y="292"/>
                    <a:pt x="647" y="292"/>
                  </a:cubicBezTo>
                  <a:cubicBezTo>
                    <a:pt x="653" y="315"/>
                    <a:pt x="653" y="315"/>
                    <a:pt x="653" y="315"/>
                  </a:cubicBezTo>
                  <a:cubicBezTo>
                    <a:pt x="653" y="315"/>
                    <a:pt x="609" y="351"/>
                    <a:pt x="603" y="359"/>
                  </a:cubicBezTo>
                  <a:cubicBezTo>
                    <a:pt x="597" y="367"/>
                    <a:pt x="567" y="380"/>
                    <a:pt x="567" y="380"/>
                  </a:cubicBezTo>
                  <a:cubicBezTo>
                    <a:pt x="567" y="380"/>
                    <a:pt x="600" y="357"/>
                    <a:pt x="607" y="341"/>
                  </a:cubicBezTo>
                  <a:cubicBezTo>
                    <a:pt x="613" y="325"/>
                    <a:pt x="615" y="319"/>
                    <a:pt x="610" y="309"/>
                  </a:cubicBezTo>
                  <a:cubicBezTo>
                    <a:pt x="605" y="299"/>
                    <a:pt x="591" y="289"/>
                    <a:pt x="591" y="289"/>
                  </a:cubicBezTo>
                  <a:cubicBezTo>
                    <a:pt x="591" y="289"/>
                    <a:pt x="581" y="300"/>
                    <a:pt x="578" y="302"/>
                  </a:cubicBezTo>
                  <a:cubicBezTo>
                    <a:pt x="575" y="305"/>
                    <a:pt x="564" y="308"/>
                    <a:pt x="564" y="308"/>
                  </a:cubicBezTo>
                  <a:cubicBezTo>
                    <a:pt x="546" y="305"/>
                    <a:pt x="546" y="305"/>
                    <a:pt x="546" y="305"/>
                  </a:cubicBezTo>
                  <a:cubicBezTo>
                    <a:pt x="546" y="305"/>
                    <a:pt x="518" y="275"/>
                    <a:pt x="506" y="279"/>
                  </a:cubicBezTo>
                  <a:cubicBezTo>
                    <a:pt x="494" y="282"/>
                    <a:pt x="478" y="292"/>
                    <a:pt x="467" y="292"/>
                  </a:cubicBezTo>
                  <a:cubicBezTo>
                    <a:pt x="456" y="292"/>
                    <a:pt x="420" y="308"/>
                    <a:pt x="412" y="311"/>
                  </a:cubicBezTo>
                  <a:cubicBezTo>
                    <a:pt x="405" y="314"/>
                    <a:pt x="368" y="357"/>
                    <a:pt x="357" y="373"/>
                  </a:cubicBezTo>
                  <a:cubicBezTo>
                    <a:pt x="346" y="388"/>
                    <a:pt x="333" y="388"/>
                    <a:pt x="322" y="387"/>
                  </a:cubicBezTo>
                  <a:cubicBezTo>
                    <a:pt x="312" y="385"/>
                    <a:pt x="249" y="386"/>
                    <a:pt x="245" y="390"/>
                  </a:cubicBezTo>
                  <a:cubicBezTo>
                    <a:pt x="241" y="395"/>
                    <a:pt x="233" y="423"/>
                    <a:pt x="226" y="447"/>
                  </a:cubicBezTo>
                  <a:cubicBezTo>
                    <a:pt x="219" y="471"/>
                    <a:pt x="205" y="503"/>
                    <a:pt x="208" y="519"/>
                  </a:cubicBezTo>
                  <a:cubicBezTo>
                    <a:pt x="211" y="534"/>
                    <a:pt x="202" y="571"/>
                    <a:pt x="195" y="585"/>
                  </a:cubicBezTo>
                  <a:cubicBezTo>
                    <a:pt x="187" y="599"/>
                    <a:pt x="172" y="617"/>
                    <a:pt x="165" y="642"/>
                  </a:cubicBezTo>
                  <a:cubicBezTo>
                    <a:pt x="157" y="667"/>
                    <a:pt x="155" y="675"/>
                    <a:pt x="155" y="675"/>
                  </a:cubicBezTo>
                  <a:cubicBezTo>
                    <a:pt x="155" y="742"/>
                    <a:pt x="155" y="742"/>
                    <a:pt x="155" y="742"/>
                  </a:cubicBezTo>
                  <a:cubicBezTo>
                    <a:pt x="150" y="676"/>
                    <a:pt x="150" y="676"/>
                    <a:pt x="150" y="676"/>
                  </a:cubicBezTo>
                  <a:cubicBezTo>
                    <a:pt x="135" y="668"/>
                    <a:pt x="135" y="668"/>
                    <a:pt x="135" y="668"/>
                  </a:cubicBezTo>
                  <a:cubicBezTo>
                    <a:pt x="135" y="668"/>
                    <a:pt x="109" y="675"/>
                    <a:pt x="101" y="678"/>
                  </a:cubicBezTo>
                  <a:cubicBezTo>
                    <a:pt x="92" y="680"/>
                    <a:pt x="58" y="682"/>
                    <a:pt x="49" y="685"/>
                  </a:cubicBezTo>
                  <a:cubicBezTo>
                    <a:pt x="39" y="687"/>
                    <a:pt x="18" y="703"/>
                    <a:pt x="18" y="703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16" y="699"/>
                    <a:pt x="16" y="699"/>
                    <a:pt x="16" y="699"/>
                  </a:cubicBezTo>
                  <a:cubicBezTo>
                    <a:pt x="49" y="682"/>
                    <a:pt x="49" y="682"/>
                    <a:pt x="49" y="682"/>
                  </a:cubicBezTo>
                  <a:cubicBezTo>
                    <a:pt x="49" y="682"/>
                    <a:pt x="97" y="677"/>
                    <a:pt x="102" y="675"/>
                  </a:cubicBezTo>
                  <a:cubicBezTo>
                    <a:pt x="107" y="673"/>
                    <a:pt x="127" y="667"/>
                    <a:pt x="135" y="664"/>
                  </a:cubicBezTo>
                  <a:cubicBezTo>
                    <a:pt x="142" y="662"/>
                    <a:pt x="161" y="647"/>
                    <a:pt x="163" y="641"/>
                  </a:cubicBezTo>
                  <a:cubicBezTo>
                    <a:pt x="166" y="636"/>
                    <a:pt x="183" y="595"/>
                    <a:pt x="187" y="586"/>
                  </a:cubicBezTo>
                  <a:cubicBezTo>
                    <a:pt x="191" y="576"/>
                    <a:pt x="199" y="555"/>
                    <a:pt x="199" y="543"/>
                  </a:cubicBezTo>
                  <a:cubicBezTo>
                    <a:pt x="199" y="532"/>
                    <a:pt x="199" y="508"/>
                    <a:pt x="199" y="508"/>
                  </a:cubicBezTo>
                  <a:cubicBezTo>
                    <a:pt x="199" y="508"/>
                    <a:pt x="232" y="387"/>
                    <a:pt x="235" y="374"/>
                  </a:cubicBezTo>
                  <a:cubicBezTo>
                    <a:pt x="262" y="364"/>
                    <a:pt x="262" y="364"/>
                    <a:pt x="262" y="364"/>
                  </a:cubicBezTo>
                  <a:cubicBezTo>
                    <a:pt x="341" y="372"/>
                    <a:pt x="341" y="372"/>
                    <a:pt x="341" y="372"/>
                  </a:cubicBezTo>
                  <a:cubicBezTo>
                    <a:pt x="358" y="363"/>
                    <a:pt x="358" y="363"/>
                    <a:pt x="358" y="363"/>
                  </a:cubicBezTo>
                  <a:cubicBezTo>
                    <a:pt x="411" y="297"/>
                    <a:pt x="411" y="297"/>
                    <a:pt x="411" y="297"/>
                  </a:cubicBezTo>
                  <a:cubicBezTo>
                    <a:pt x="461" y="280"/>
                    <a:pt x="461" y="280"/>
                    <a:pt x="461" y="280"/>
                  </a:cubicBezTo>
                  <a:cubicBezTo>
                    <a:pt x="465" y="261"/>
                    <a:pt x="465" y="261"/>
                    <a:pt x="465" y="261"/>
                  </a:cubicBezTo>
                  <a:cubicBezTo>
                    <a:pt x="453" y="240"/>
                    <a:pt x="453" y="240"/>
                    <a:pt x="453" y="240"/>
                  </a:cubicBezTo>
                  <a:cubicBezTo>
                    <a:pt x="453" y="240"/>
                    <a:pt x="464" y="232"/>
                    <a:pt x="472" y="230"/>
                  </a:cubicBezTo>
                  <a:cubicBezTo>
                    <a:pt x="480" y="228"/>
                    <a:pt x="489" y="208"/>
                    <a:pt x="489" y="208"/>
                  </a:cubicBezTo>
                  <a:cubicBezTo>
                    <a:pt x="481" y="190"/>
                    <a:pt x="481" y="190"/>
                    <a:pt x="481" y="190"/>
                  </a:cubicBezTo>
                  <a:cubicBezTo>
                    <a:pt x="481" y="190"/>
                    <a:pt x="455" y="187"/>
                    <a:pt x="439" y="184"/>
                  </a:cubicBezTo>
                  <a:cubicBezTo>
                    <a:pt x="424" y="182"/>
                    <a:pt x="406" y="188"/>
                    <a:pt x="384" y="192"/>
                  </a:cubicBezTo>
                  <a:cubicBezTo>
                    <a:pt x="363" y="197"/>
                    <a:pt x="304" y="189"/>
                    <a:pt x="304" y="189"/>
                  </a:cubicBezTo>
                  <a:cubicBezTo>
                    <a:pt x="279" y="198"/>
                    <a:pt x="279" y="198"/>
                    <a:pt x="279" y="198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306" y="186"/>
                    <a:pt x="361" y="191"/>
                    <a:pt x="368" y="189"/>
                  </a:cubicBezTo>
                  <a:cubicBezTo>
                    <a:pt x="376" y="187"/>
                    <a:pt x="395" y="177"/>
                    <a:pt x="395" y="177"/>
                  </a:cubicBezTo>
                  <a:cubicBezTo>
                    <a:pt x="395" y="177"/>
                    <a:pt x="415" y="178"/>
                    <a:pt x="439" y="174"/>
                  </a:cubicBezTo>
                  <a:cubicBezTo>
                    <a:pt x="462" y="170"/>
                    <a:pt x="485" y="162"/>
                    <a:pt x="498" y="154"/>
                  </a:cubicBezTo>
                  <a:cubicBezTo>
                    <a:pt x="511" y="146"/>
                    <a:pt x="514" y="141"/>
                    <a:pt x="526" y="134"/>
                  </a:cubicBezTo>
                  <a:cubicBezTo>
                    <a:pt x="538" y="128"/>
                    <a:pt x="537" y="116"/>
                    <a:pt x="537" y="116"/>
                  </a:cubicBezTo>
                  <a:cubicBezTo>
                    <a:pt x="537" y="116"/>
                    <a:pt x="556" y="104"/>
                    <a:pt x="562" y="102"/>
                  </a:cubicBezTo>
                  <a:cubicBezTo>
                    <a:pt x="568" y="100"/>
                    <a:pt x="579" y="62"/>
                    <a:pt x="579" y="62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724" y="5"/>
                    <a:pt x="724" y="5"/>
                    <a:pt x="724" y="5"/>
                  </a:cubicBezTo>
                  <a:cubicBezTo>
                    <a:pt x="1172" y="158"/>
                    <a:pt x="1172" y="158"/>
                    <a:pt x="1172" y="158"/>
                  </a:cubicBezTo>
                  <a:lnTo>
                    <a:pt x="930" y="319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98"/>
            <p:cNvSpPr>
              <a:spLocks/>
            </p:cNvSpPr>
            <p:nvPr/>
          </p:nvSpPr>
          <p:spPr bwMode="auto">
            <a:xfrm>
              <a:off x="4392613" y="3875089"/>
              <a:ext cx="381000" cy="241300"/>
            </a:xfrm>
            <a:custGeom>
              <a:avLst/>
              <a:gdLst>
                <a:gd name="T0" fmla="*/ 197 w 240"/>
                <a:gd name="T1" fmla="*/ 152 h 152"/>
                <a:gd name="T2" fmla="*/ 174 w 240"/>
                <a:gd name="T3" fmla="*/ 85 h 152"/>
                <a:gd name="T4" fmla="*/ 57 w 240"/>
                <a:gd name="T5" fmla="*/ 90 h 152"/>
                <a:gd name="T6" fmla="*/ 0 w 240"/>
                <a:gd name="T7" fmla="*/ 142 h 152"/>
                <a:gd name="T8" fmla="*/ 49 w 240"/>
                <a:gd name="T9" fmla="*/ 84 h 152"/>
                <a:gd name="T10" fmla="*/ 106 w 240"/>
                <a:gd name="T11" fmla="*/ 70 h 152"/>
                <a:gd name="T12" fmla="*/ 110 w 240"/>
                <a:gd name="T13" fmla="*/ 0 h 152"/>
                <a:gd name="T14" fmla="*/ 240 w 240"/>
                <a:gd name="T15" fmla="*/ 35 h 152"/>
                <a:gd name="T16" fmla="*/ 197 w 240"/>
                <a:gd name="T1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152">
                  <a:moveTo>
                    <a:pt x="197" y="152"/>
                  </a:moveTo>
                  <a:lnTo>
                    <a:pt x="174" y="85"/>
                  </a:lnTo>
                  <a:lnTo>
                    <a:pt x="57" y="90"/>
                  </a:lnTo>
                  <a:lnTo>
                    <a:pt x="0" y="142"/>
                  </a:lnTo>
                  <a:lnTo>
                    <a:pt x="49" y="84"/>
                  </a:lnTo>
                  <a:lnTo>
                    <a:pt x="106" y="70"/>
                  </a:lnTo>
                  <a:lnTo>
                    <a:pt x="110" y="0"/>
                  </a:lnTo>
                  <a:lnTo>
                    <a:pt x="240" y="35"/>
                  </a:lnTo>
                  <a:lnTo>
                    <a:pt x="197" y="152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99"/>
            <p:cNvSpPr>
              <a:spLocks/>
            </p:cNvSpPr>
            <p:nvPr/>
          </p:nvSpPr>
          <p:spPr bwMode="auto">
            <a:xfrm>
              <a:off x="5057776" y="4624389"/>
              <a:ext cx="160338" cy="304800"/>
            </a:xfrm>
            <a:custGeom>
              <a:avLst/>
              <a:gdLst>
                <a:gd name="T0" fmla="*/ 47 w 64"/>
                <a:gd name="T1" fmla="*/ 48 h 122"/>
                <a:gd name="T2" fmla="*/ 37 w 64"/>
                <a:gd name="T3" fmla="*/ 14 h 122"/>
                <a:gd name="T4" fmla="*/ 26 w 64"/>
                <a:gd name="T5" fmla="*/ 1 h 122"/>
                <a:gd name="T6" fmla="*/ 3 w 64"/>
                <a:gd name="T7" fmla="*/ 5 h 122"/>
                <a:gd name="T8" fmla="*/ 0 w 64"/>
                <a:gd name="T9" fmla="*/ 6 h 122"/>
                <a:gd name="T10" fmla="*/ 1 w 64"/>
                <a:gd name="T11" fmla="*/ 11 h 122"/>
                <a:gd name="T12" fmla="*/ 24 w 64"/>
                <a:gd name="T13" fmla="*/ 4 h 122"/>
                <a:gd name="T14" fmla="*/ 35 w 64"/>
                <a:gd name="T15" fmla="*/ 19 h 122"/>
                <a:gd name="T16" fmla="*/ 39 w 64"/>
                <a:gd name="T17" fmla="*/ 45 h 122"/>
                <a:gd name="T18" fmla="*/ 48 w 64"/>
                <a:gd name="T19" fmla="*/ 52 h 122"/>
                <a:gd name="T20" fmla="*/ 60 w 64"/>
                <a:gd name="T21" fmla="*/ 69 h 122"/>
                <a:gd name="T22" fmla="*/ 49 w 64"/>
                <a:gd name="T23" fmla="*/ 122 h 122"/>
                <a:gd name="T24" fmla="*/ 64 w 64"/>
                <a:gd name="T25" fmla="*/ 69 h 122"/>
                <a:gd name="T26" fmla="*/ 47 w 64"/>
                <a:gd name="T27" fmla="*/ 4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122">
                  <a:moveTo>
                    <a:pt x="47" y="48"/>
                  </a:moveTo>
                  <a:cubicBezTo>
                    <a:pt x="42" y="46"/>
                    <a:pt x="37" y="14"/>
                    <a:pt x="37" y="14"/>
                  </a:cubicBezTo>
                  <a:cubicBezTo>
                    <a:pt x="37" y="14"/>
                    <a:pt x="33" y="2"/>
                    <a:pt x="26" y="1"/>
                  </a:cubicBezTo>
                  <a:cubicBezTo>
                    <a:pt x="19" y="1"/>
                    <a:pt x="11" y="0"/>
                    <a:pt x="3" y="5"/>
                  </a:cubicBezTo>
                  <a:cubicBezTo>
                    <a:pt x="2" y="5"/>
                    <a:pt x="1" y="6"/>
                    <a:pt x="0" y="6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6" y="6"/>
                    <a:pt x="18" y="4"/>
                    <a:pt x="24" y="4"/>
                  </a:cubicBezTo>
                  <a:cubicBezTo>
                    <a:pt x="31" y="3"/>
                    <a:pt x="37" y="15"/>
                    <a:pt x="35" y="19"/>
                  </a:cubicBezTo>
                  <a:cubicBezTo>
                    <a:pt x="34" y="23"/>
                    <a:pt x="39" y="45"/>
                    <a:pt x="39" y="45"/>
                  </a:cubicBezTo>
                  <a:cubicBezTo>
                    <a:pt x="39" y="45"/>
                    <a:pt x="43" y="50"/>
                    <a:pt x="48" y="52"/>
                  </a:cubicBezTo>
                  <a:cubicBezTo>
                    <a:pt x="52" y="54"/>
                    <a:pt x="60" y="69"/>
                    <a:pt x="60" y="69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64" y="69"/>
                    <a:pt x="52" y="51"/>
                    <a:pt x="47" y="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0"/>
            <p:cNvSpPr>
              <a:spLocks/>
            </p:cNvSpPr>
            <p:nvPr/>
          </p:nvSpPr>
          <p:spPr bwMode="auto">
            <a:xfrm>
              <a:off x="4991101" y="4638676"/>
              <a:ext cx="69850" cy="25400"/>
            </a:xfrm>
            <a:custGeom>
              <a:avLst/>
              <a:gdLst>
                <a:gd name="T0" fmla="*/ 28 w 28"/>
                <a:gd name="T1" fmla="*/ 5 h 10"/>
                <a:gd name="T2" fmla="*/ 1 w 28"/>
                <a:gd name="T3" fmla="*/ 10 h 10"/>
                <a:gd name="T4" fmla="*/ 0 w 28"/>
                <a:gd name="T5" fmla="*/ 5 h 10"/>
                <a:gd name="T6" fmla="*/ 27 w 28"/>
                <a:gd name="T7" fmla="*/ 0 h 10"/>
                <a:gd name="T8" fmla="*/ 28 w 28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5"/>
                  </a:moveTo>
                  <a:cubicBezTo>
                    <a:pt x="28" y="5"/>
                    <a:pt x="8" y="10"/>
                    <a:pt x="1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0" y="5"/>
                    <a:pt x="27" y="0"/>
                  </a:cubicBezTo>
                  <a:lnTo>
                    <a:pt x="28" y="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1"/>
            <p:cNvSpPr>
              <a:spLocks/>
            </p:cNvSpPr>
            <p:nvPr/>
          </p:nvSpPr>
          <p:spPr bwMode="auto">
            <a:xfrm>
              <a:off x="4938713" y="4629151"/>
              <a:ext cx="53975" cy="34925"/>
            </a:xfrm>
            <a:custGeom>
              <a:avLst/>
              <a:gdLst>
                <a:gd name="T0" fmla="*/ 22 w 22"/>
                <a:gd name="T1" fmla="*/ 14 h 14"/>
                <a:gd name="T2" fmla="*/ 12 w 22"/>
                <a:gd name="T3" fmla="*/ 10 h 14"/>
                <a:gd name="T4" fmla="*/ 2 w 22"/>
                <a:gd name="T5" fmla="*/ 9 h 14"/>
                <a:gd name="T6" fmla="*/ 0 w 22"/>
                <a:gd name="T7" fmla="*/ 1 h 14"/>
                <a:gd name="T8" fmla="*/ 8 w 22"/>
                <a:gd name="T9" fmla="*/ 2 h 14"/>
                <a:gd name="T10" fmla="*/ 21 w 22"/>
                <a:gd name="T11" fmla="*/ 9 h 14"/>
                <a:gd name="T12" fmla="*/ 22 w 22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4">
                  <a:moveTo>
                    <a:pt x="22" y="14"/>
                  </a:moveTo>
                  <a:cubicBezTo>
                    <a:pt x="22" y="14"/>
                    <a:pt x="15" y="11"/>
                    <a:pt x="12" y="10"/>
                  </a:cubicBezTo>
                  <a:cubicBezTo>
                    <a:pt x="10" y="8"/>
                    <a:pt x="4" y="7"/>
                    <a:pt x="2" y="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" y="0"/>
                    <a:pt x="8" y="2"/>
                  </a:cubicBezTo>
                  <a:cubicBezTo>
                    <a:pt x="14" y="4"/>
                    <a:pt x="21" y="9"/>
                    <a:pt x="21" y="9"/>
                  </a:cubicBezTo>
                  <a:lnTo>
                    <a:pt x="22" y="1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02"/>
            <p:cNvSpPr>
              <a:spLocks/>
            </p:cNvSpPr>
            <p:nvPr/>
          </p:nvSpPr>
          <p:spPr bwMode="auto">
            <a:xfrm>
              <a:off x="4913313" y="4629151"/>
              <a:ext cx="30163" cy="96838"/>
            </a:xfrm>
            <a:custGeom>
              <a:avLst/>
              <a:gdLst>
                <a:gd name="T0" fmla="*/ 12 w 12"/>
                <a:gd name="T1" fmla="*/ 9 h 39"/>
                <a:gd name="T2" fmla="*/ 0 w 12"/>
                <a:gd name="T3" fmla="*/ 39 h 39"/>
                <a:gd name="T4" fmla="*/ 0 w 12"/>
                <a:gd name="T5" fmla="*/ 37 h 39"/>
                <a:gd name="T6" fmla="*/ 10 w 12"/>
                <a:gd name="T7" fmla="*/ 1 h 39"/>
                <a:gd name="T8" fmla="*/ 12 w 12"/>
                <a:gd name="T9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9">
                  <a:moveTo>
                    <a:pt x="12" y="9"/>
                  </a:moveTo>
                  <a:cubicBezTo>
                    <a:pt x="12" y="9"/>
                    <a:pt x="2" y="24"/>
                    <a:pt x="0" y="3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3" y="0"/>
                    <a:pt x="10" y="1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03"/>
            <p:cNvSpPr>
              <a:spLocks/>
            </p:cNvSpPr>
            <p:nvPr/>
          </p:nvSpPr>
          <p:spPr bwMode="auto">
            <a:xfrm>
              <a:off x="4875213" y="4721226"/>
              <a:ext cx="38100" cy="4763"/>
            </a:xfrm>
            <a:custGeom>
              <a:avLst/>
              <a:gdLst>
                <a:gd name="T0" fmla="*/ 24 w 24"/>
                <a:gd name="T1" fmla="*/ 3 h 3"/>
                <a:gd name="T2" fmla="*/ 0 w 24"/>
                <a:gd name="T3" fmla="*/ 3 h 3"/>
                <a:gd name="T4" fmla="*/ 24 w 24"/>
                <a:gd name="T5" fmla="*/ 0 h 3"/>
                <a:gd name="T6" fmla="*/ 24 w 2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3">
                  <a:moveTo>
                    <a:pt x="24" y="3"/>
                  </a:moveTo>
                  <a:lnTo>
                    <a:pt x="0" y="3"/>
                  </a:lnTo>
                  <a:lnTo>
                    <a:pt x="24" y="0"/>
                  </a:lnTo>
                  <a:lnTo>
                    <a:pt x="24" y="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04"/>
            <p:cNvSpPr>
              <a:spLocks/>
            </p:cNvSpPr>
            <p:nvPr/>
          </p:nvSpPr>
          <p:spPr bwMode="auto">
            <a:xfrm>
              <a:off x="4703763" y="4784726"/>
              <a:ext cx="187325" cy="149225"/>
            </a:xfrm>
            <a:custGeom>
              <a:avLst/>
              <a:gdLst>
                <a:gd name="T0" fmla="*/ 75 w 75"/>
                <a:gd name="T1" fmla="*/ 0 h 60"/>
                <a:gd name="T2" fmla="*/ 73 w 75"/>
                <a:gd name="T3" fmla="*/ 6 h 60"/>
                <a:gd name="T4" fmla="*/ 30 w 75"/>
                <a:gd name="T5" fmla="*/ 41 h 60"/>
                <a:gd name="T6" fmla="*/ 23 w 75"/>
                <a:gd name="T7" fmla="*/ 48 h 60"/>
                <a:gd name="T8" fmla="*/ 0 w 75"/>
                <a:gd name="T9" fmla="*/ 60 h 60"/>
                <a:gd name="T10" fmla="*/ 24 w 75"/>
                <a:gd name="T11" fmla="*/ 45 h 60"/>
                <a:gd name="T12" fmla="*/ 35 w 75"/>
                <a:gd name="T13" fmla="*/ 33 h 60"/>
                <a:gd name="T14" fmla="*/ 75 w 75"/>
                <a:gd name="T1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60">
                  <a:moveTo>
                    <a:pt x="75" y="0"/>
                  </a:moveTo>
                  <a:cubicBezTo>
                    <a:pt x="73" y="6"/>
                    <a:pt x="73" y="6"/>
                    <a:pt x="73" y="6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19" y="50"/>
                    <a:pt x="24" y="45"/>
                  </a:cubicBezTo>
                  <a:cubicBezTo>
                    <a:pt x="28" y="40"/>
                    <a:pt x="28" y="40"/>
                    <a:pt x="35" y="33"/>
                  </a:cubicBezTo>
                  <a:cubicBezTo>
                    <a:pt x="35" y="33"/>
                    <a:pt x="63" y="9"/>
                    <a:pt x="75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05"/>
            <p:cNvSpPr>
              <a:spLocks/>
            </p:cNvSpPr>
            <p:nvPr/>
          </p:nvSpPr>
          <p:spPr bwMode="auto">
            <a:xfrm>
              <a:off x="4730751" y="4695826"/>
              <a:ext cx="60325" cy="90488"/>
            </a:xfrm>
            <a:custGeom>
              <a:avLst/>
              <a:gdLst>
                <a:gd name="T0" fmla="*/ 24 w 24"/>
                <a:gd name="T1" fmla="*/ 36 h 36"/>
                <a:gd name="T2" fmla="*/ 19 w 24"/>
                <a:gd name="T3" fmla="*/ 18 h 36"/>
                <a:gd name="T4" fmla="*/ 0 w 24"/>
                <a:gd name="T5" fmla="*/ 0 h 36"/>
                <a:gd name="T6" fmla="*/ 2 w 24"/>
                <a:gd name="T7" fmla="*/ 9 h 36"/>
                <a:gd name="T8" fmla="*/ 17 w 24"/>
                <a:gd name="T9" fmla="*/ 23 h 36"/>
                <a:gd name="T10" fmla="*/ 24 w 24"/>
                <a:gd name="T1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6">
                  <a:moveTo>
                    <a:pt x="24" y="36"/>
                  </a:moveTo>
                  <a:cubicBezTo>
                    <a:pt x="24" y="36"/>
                    <a:pt x="21" y="24"/>
                    <a:pt x="19" y="18"/>
                  </a:cubicBezTo>
                  <a:cubicBezTo>
                    <a:pt x="16" y="11"/>
                    <a:pt x="0" y="0"/>
                    <a:pt x="0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12" y="17"/>
                    <a:pt x="17" y="23"/>
                  </a:cubicBezTo>
                  <a:cubicBezTo>
                    <a:pt x="22" y="29"/>
                    <a:pt x="24" y="36"/>
                    <a:pt x="24" y="3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06"/>
            <p:cNvSpPr>
              <a:spLocks/>
            </p:cNvSpPr>
            <p:nvPr/>
          </p:nvSpPr>
          <p:spPr bwMode="auto">
            <a:xfrm>
              <a:off x="4675188" y="4695826"/>
              <a:ext cx="60325" cy="55563"/>
            </a:xfrm>
            <a:custGeom>
              <a:avLst/>
              <a:gdLst>
                <a:gd name="T0" fmla="*/ 22 w 24"/>
                <a:gd name="T1" fmla="*/ 0 h 22"/>
                <a:gd name="T2" fmla="*/ 0 w 24"/>
                <a:gd name="T3" fmla="*/ 11 h 22"/>
                <a:gd name="T4" fmla="*/ 11 w 24"/>
                <a:gd name="T5" fmla="*/ 22 h 22"/>
                <a:gd name="T6" fmla="*/ 24 w 24"/>
                <a:gd name="T7" fmla="*/ 9 h 22"/>
                <a:gd name="T8" fmla="*/ 22 w 24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2">
                  <a:moveTo>
                    <a:pt x="22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23" y="13"/>
                    <a:pt x="24" y="9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7"/>
            <p:cNvSpPr>
              <a:spLocks/>
            </p:cNvSpPr>
            <p:nvPr/>
          </p:nvSpPr>
          <p:spPr bwMode="auto">
            <a:xfrm>
              <a:off x="4660901" y="4724401"/>
              <a:ext cx="42863" cy="42863"/>
            </a:xfrm>
            <a:custGeom>
              <a:avLst/>
              <a:gdLst>
                <a:gd name="T0" fmla="*/ 6 w 17"/>
                <a:gd name="T1" fmla="*/ 0 h 17"/>
                <a:gd name="T2" fmla="*/ 0 w 17"/>
                <a:gd name="T3" fmla="*/ 0 h 17"/>
                <a:gd name="T4" fmla="*/ 3 w 17"/>
                <a:gd name="T5" fmla="*/ 17 h 17"/>
                <a:gd name="T6" fmla="*/ 17 w 17"/>
                <a:gd name="T7" fmla="*/ 11 h 17"/>
                <a:gd name="T8" fmla="*/ 6 w 1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13" y="15"/>
                    <a:pt x="17" y="11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08"/>
            <p:cNvSpPr>
              <a:spLocks/>
            </p:cNvSpPr>
            <p:nvPr/>
          </p:nvSpPr>
          <p:spPr bwMode="auto">
            <a:xfrm>
              <a:off x="4622801" y="4724401"/>
              <a:ext cx="46038" cy="42863"/>
            </a:xfrm>
            <a:custGeom>
              <a:avLst/>
              <a:gdLst>
                <a:gd name="T0" fmla="*/ 24 w 29"/>
                <a:gd name="T1" fmla="*/ 0 h 27"/>
                <a:gd name="T2" fmla="*/ 5 w 29"/>
                <a:gd name="T3" fmla="*/ 8 h 27"/>
                <a:gd name="T4" fmla="*/ 0 w 29"/>
                <a:gd name="T5" fmla="*/ 22 h 27"/>
                <a:gd name="T6" fmla="*/ 29 w 29"/>
                <a:gd name="T7" fmla="*/ 27 h 27"/>
                <a:gd name="T8" fmla="*/ 24 w 29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7">
                  <a:moveTo>
                    <a:pt x="24" y="0"/>
                  </a:moveTo>
                  <a:lnTo>
                    <a:pt x="5" y="8"/>
                  </a:lnTo>
                  <a:lnTo>
                    <a:pt x="0" y="22"/>
                  </a:lnTo>
                  <a:lnTo>
                    <a:pt x="29" y="2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09"/>
            <p:cNvSpPr>
              <a:spLocks/>
            </p:cNvSpPr>
            <p:nvPr/>
          </p:nvSpPr>
          <p:spPr bwMode="auto">
            <a:xfrm>
              <a:off x="4522788" y="4681539"/>
              <a:ext cx="107950" cy="77788"/>
            </a:xfrm>
            <a:custGeom>
              <a:avLst/>
              <a:gdLst>
                <a:gd name="T0" fmla="*/ 43 w 43"/>
                <a:gd name="T1" fmla="*/ 22 h 31"/>
                <a:gd name="T2" fmla="*/ 2 w 43"/>
                <a:gd name="T3" fmla="*/ 1 h 31"/>
                <a:gd name="T4" fmla="*/ 0 w 43"/>
                <a:gd name="T5" fmla="*/ 5 h 31"/>
                <a:gd name="T6" fmla="*/ 23 w 43"/>
                <a:gd name="T7" fmla="*/ 16 h 31"/>
                <a:gd name="T8" fmla="*/ 40 w 43"/>
                <a:gd name="T9" fmla="*/ 31 h 31"/>
                <a:gd name="T10" fmla="*/ 43 w 43"/>
                <a:gd name="T11" fmla="*/ 2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31">
                  <a:moveTo>
                    <a:pt x="43" y="22"/>
                  </a:moveTo>
                  <a:cubicBezTo>
                    <a:pt x="43" y="22"/>
                    <a:pt x="11" y="0"/>
                    <a:pt x="2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9" y="2"/>
                    <a:pt x="23" y="16"/>
                  </a:cubicBezTo>
                  <a:cubicBezTo>
                    <a:pt x="38" y="29"/>
                    <a:pt x="40" y="31"/>
                    <a:pt x="40" y="31"/>
                  </a:cubicBezTo>
                  <a:lnTo>
                    <a:pt x="43" y="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0"/>
            <p:cNvSpPr>
              <a:spLocks/>
            </p:cNvSpPr>
            <p:nvPr/>
          </p:nvSpPr>
          <p:spPr bwMode="auto">
            <a:xfrm>
              <a:off x="4287838" y="4683126"/>
              <a:ext cx="239713" cy="90488"/>
            </a:xfrm>
            <a:custGeom>
              <a:avLst/>
              <a:gdLst>
                <a:gd name="T0" fmla="*/ 96 w 96"/>
                <a:gd name="T1" fmla="*/ 0 h 36"/>
                <a:gd name="T2" fmla="*/ 82 w 96"/>
                <a:gd name="T3" fmla="*/ 6 h 36"/>
                <a:gd name="T4" fmla="*/ 59 w 96"/>
                <a:gd name="T5" fmla="*/ 15 h 36"/>
                <a:gd name="T6" fmla="*/ 49 w 96"/>
                <a:gd name="T7" fmla="*/ 15 h 36"/>
                <a:gd name="T8" fmla="*/ 3 w 96"/>
                <a:gd name="T9" fmla="*/ 33 h 36"/>
                <a:gd name="T10" fmla="*/ 0 w 96"/>
                <a:gd name="T11" fmla="*/ 36 h 36"/>
                <a:gd name="T12" fmla="*/ 45 w 96"/>
                <a:gd name="T13" fmla="*/ 19 h 36"/>
                <a:gd name="T14" fmla="*/ 62 w 96"/>
                <a:gd name="T15" fmla="*/ 16 h 36"/>
                <a:gd name="T16" fmla="*/ 94 w 96"/>
                <a:gd name="T17" fmla="*/ 4 h 36"/>
                <a:gd name="T18" fmla="*/ 96 w 96"/>
                <a:gd name="T1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36">
                  <a:moveTo>
                    <a:pt x="96" y="0"/>
                  </a:moveTo>
                  <a:cubicBezTo>
                    <a:pt x="96" y="0"/>
                    <a:pt x="89" y="2"/>
                    <a:pt x="82" y="6"/>
                  </a:cubicBezTo>
                  <a:cubicBezTo>
                    <a:pt x="75" y="10"/>
                    <a:pt x="64" y="15"/>
                    <a:pt x="59" y="15"/>
                  </a:cubicBezTo>
                  <a:cubicBezTo>
                    <a:pt x="54" y="15"/>
                    <a:pt x="49" y="15"/>
                    <a:pt x="49" y="15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42" y="20"/>
                    <a:pt x="45" y="19"/>
                  </a:cubicBezTo>
                  <a:cubicBezTo>
                    <a:pt x="48" y="18"/>
                    <a:pt x="59" y="17"/>
                    <a:pt x="62" y="16"/>
                  </a:cubicBezTo>
                  <a:cubicBezTo>
                    <a:pt x="69" y="16"/>
                    <a:pt x="91" y="4"/>
                    <a:pt x="94" y="4"/>
                  </a:cubicBezTo>
                  <a:lnTo>
                    <a:pt x="96" y="0"/>
                  </a:lnTo>
                  <a:close/>
                </a:path>
              </a:pathLst>
            </a:custGeom>
            <a:solidFill>
              <a:srgbClr val="004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1"/>
            <p:cNvSpPr>
              <a:spLocks/>
            </p:cNvSpPr>
            <p:nvPr/>
          </p:nvSpPr>
          <p:spPr bwMode="auto">
            <a:xfrm>
              <a:off x="3257551" y="5629276"/>
              <a:ext cx="379413" cy="182563"/>
            </a:xfrm>
            <a:custGeom>
              <a:avLst/>
              <a:gdLst>
                <a:gd name="T0" fmla="*/ 135 w 152"/>
                <a:gd name="T1" fmla="*/ 11 h 73"/>
                <a:gd name="T2" fmla="*/ 102 w 152"/>
                <a:gd name="T3" fmla="*/ 22 h 73"/>
                <a:gd name="T4" fmla="*/ 49 w 152"/>
                <a:gd name="T5" fmla="*/ 29 h 73"/>
                <a:gd name="T6" fmla="*/ 16 w 152"/>
                <a:gd name="T7" fmla="*/ 46 h 73"/>
                <a:gd name="T8" fmla="*/ 0 w 152"/>
                <a:gd name="T9" fmla="*/ 73 h 73"/>
                <a:gd name="T10" fmla="*/ 18 w 152"/>
                <a:gd name="T11" fmla="*/ 50 h 73"/>
                <a:gd name="T12" fmla="*/ 49 w 152"/>
                <a:gd name="T13" fmla="*/ 32 h 73"/>
                <a:gd name="T14" fmla="*/ 101 w 152"/>
                <a:gd name="T15" fmla="*/ 25 h 73"/>
                <a:gd name="T16" fmla="*/ 135 w 152"/>
                <a:gd name="T17" fmla="*/ 15 h 73"/>
                <a:gd name="T18" fmla="*/ 150 w 152"/>
                <a:gd name="T19" fmla="*/ 23 h 73"/>
                <a:gd name="T20" fmla="*/ 152 w 152"/>
                <a:gd name="T21" fmla="*/ 0 h 73"/>
                <a:gd name="T22" fmla="*/ 135 w 152"/>
                <a:gd name="T23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73">
                  <a:moveTo>
                    <a:pt x="135" y="11"/>
                  </a:moveTo>
                  <a:cubicBezTo>
                    <a:pt x="127" y="14"/>
                    <a:pt x="107" y="20"/>
                    <a:pt x="102" y="22"/>
                  </a:cubicBezTo>
                  <a:cubicBezTo>
                    <a:pt x="97" y="24"/>
                    <a:pt x="49" y="29"/>
                    <a:pt x="49" y="29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39" y="34"/>
                    <a:pt x="49" y="32"/>
                  </a:cubicBezTo>
                  <a:cubicBezTo>
                    <a:pt x="58" y="29"/>
                    <a:pt x="92" y="27"/>
                    <a:pt x="101" y="25"/>
                  </a:cubicBezTo>
                  <a:cubicBezTo>
                    <a:pt x="109" y="22"/>
                    <a:pt x="135" y="15"/>
                    <a:pt x="135" y="15"/>
                  </a:cubicBezTo>
                  <a:cubicBezTo>
                    <a:pt x="150" y="23"/>
                    <a:pt x="150" y="23"/>
                    <a:pt x="150" y="23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6" y="5"/>
                    <a:pt x="139" y="10"/>
                    <a:pt x="135" y="1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12"/>
            <p:cNvSpPr>
              <a:spLocks/>
            </p:cNvSpPr>
            <p:nvPr/>
          </p:nvSpPr>
          <p:spPr bwMode="auto">
            <a:xfrm>
              <a:off x="6865938" y="1768476"/>
              <a:ext cx="46038" cy="74613"/>
            </a:xfrm>
            <a:custGeom>
              <a:avLst/>
              <a:gdLst>
                <a:gd name="T0" fmla="*/ 18 w 29"/>
                <a:gd name="T1" fmla="*/ 0 h 47"/>
                <a:gd name="T2" fmla="*/ 29 w 29"/>
                <a:gd name="T3" fmla="*/ 47 h 47"/>
                <a:gd name="T4" fmla="*/ 0 w 29"/>
                <a:gd name="T5" fmla="*/ 14 h 47"/>
                <a:gd name="T6" fmla="*/ 18 w 29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7">
                  <a:moveTo>
                    <a:pt x="18" y="0"/>
                  </a:moveTo>
                  <a:lnTo>
                    <a:pt x="29" y="47"/>
                  </a:lnTo>
                  <a:lnTo>
                    <a:pt x="0" y="1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3"/>
            <p:cNvSpPr>
              <a:spLocks/>
            </p:cNvSpPr>
            <p:nvPr/>
          </p:nvSpPr>
          <p:spPr bwMode="auto">
            <a:xfrm>
              <a:off x="6711951" y="1743076"/>
              <a:ext cx="217488" cy="263525"/>
            </a:xfrm>
            <a:custGeom>
              <a:avLst/>
              <a:gdLst>
                <a:gd name="T0" fmla="*/ 113 w 137"/>
                <a:gd name="T1" fmla="*/ 0 h 166"/>
                <a:gd name="T2" fmla="*/ 42 w 137"/>
                <a:gd name="T3" fmla="*/ 32 h 166"/>
                <a:gd name="T4" fmla="*/ 9 w 137"/>
                <a:gd name="T5" fmla="*/ 82 h 166"/>
                <a:gd name="T6" fmla="*/ 22 w 137"/>
                <a:gd name="T7" fmla="*/ 123 h 166"/>
                <a:gd name="T8" fmla="*/ 0 w 137"/>
                <a:gd name="T9" fmla="*/ 139 h 166"/>
                <a:gd name="T10" fmla="*/ 23 w 137"/>
                <a:gd name="T11" fmla="*/ 166 h 166"/>
                <a:gd name="T12" fmla="*/ 72 w 137"/>
                <a:gd name="T13" fmla="*/ 142 h 166"/>
                <a:gd name="T14" fmla="*/ 79 w 137"/>
                <a:gd name="T15" fmla="*/ 109 h 166"/>
                <a:gd name="T16" fmla="*/ 110 w 137"/>
                <a:gd name="T17" fmla="*/ 109 h 166"/>
                <a:gd name="T18" fmla="*/ 137 w 137"/>
                <a:gd name="T19" fmla="*/ 52 h 166"/>
                <a:gd name="T20" fmla="*/ 109 w 137"/>
                <a:gd name="T21" fmla="*/ 29 h 166"/>
                <a:gd name="T22" fmla="*/ 97 w 137"/>
                <a:gd name="T23" fmla="*/ 30 h 166"/>
                <a:gd name="T24" fmla="*/ 115 w 137"/>
                <a:gd name="T25" fmla="*/ 16 h 166"/>
                <a:gd name="T26" fmla="*/ 113 w 137"/>
                <a:gd name="T2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7" h="166">
                  <a:moveTo>
                    <a:pt x="113" y="0"/>
                  </a:moveTo>
                  <a:lnTo>
                    <a:pt x="42" y="32"/>
                  </a:lnTo>
                  <a:lnTo>
                    <a:pt x="9" y="82"/>
                  </a:lnTo>
                  <a:lnTo>
                    <a:pt x="22" y="123"/>
                  </a:lnTo>
                  <a:lnTo>
                    <a:pt x="0" y="139"/>
                  </a:lnTo>
                  <a:lnTo>
                    <a:pt x="23" y="166"/>
                  </a:lnTo>
                  <a:lnTo>
                    <a:pt x="72" y="142"/>
                  </a:lnTo>
                  <a:lnTo>
                    <a:pt x="79" y="109"/>
                  </a:lnTo>
                  <a:lnTo>
                    <a:pt x="110" y="109"/>
                  </a:lnTo>
                  <a:lnTo>
                    <a:pt x="137" y="52"/>
                  </a:lnTo>
                  <a:lnTo>
                    <a:pt x="109" y="29"/>
                  </a:lnTo>
                  <a:lnTo>
                    <a:pt x="97" y="30"/>
                  </a:lnTo>
                  <a:lnTo>
                    <a:pt x="115" y="16"/>
                  </a:lnTo>
                  <a:lnTo>
                    <a:pt x="113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14"/>
            <p:cNvSpPr>
              <a:spLocks/>
            </p:cNvSpPr>
            <p:nvPr/>
          </p:nvSpPr>
          <p:spPr bwMode="auto">
            <a:xfrm>
              <a:off x="6748463" y="1968501"/>
              <a:ext cx="130175" cy="65088"/>
            </a:xfrm>
            <a:custGeom>
              <a:avLst/>
              <a:gdLst>
                <a:gd name="T0" fmla="*/ 49 w 82"/>
                <a:gd name="T1" fmla="*/ 0 h 41"/>
                <a:gd name="T2" fmla="*/ 82 w 82"/>
                <a:gd name="T3" fmla="*/ 22 h 41"/>
                <a:gd name="T4" fmla="*/ 46 w 82"/>
                <a:gd name="T5" fmla="*/ 41 h 41"/>
                <a:gd name="T6" fmla="*/ 0 w 82"/>
                <a:gd name="T7" fmla="*/ 24 h 41"/>
                <a:gd name="T8" fmla="*/ 49 w 82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41">
                  <a:moveTo>
                    <a:pt x="49" y="0"/>
                  </a:moveTo>
                  <a:lnTo>
                    <a:pt x="82" y="22"/>
                  </a:lnTo>
                  <a:lnTo>
                    <a:pt x="46" y="41"/>
                  </a:lnTo>
                  <a:lnTo>
                    <a:pt x="0" y="2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5"/>
            <p:cNvSpPr>
              <a:spLocks/>
            </p:cNvSpPr>
            <p:nvPr/>
          </p:nvSpPr>
          <p:spPr bwMode="auto">
            <a:xfrm>
              <a:off x="6826251" y="1916114"/>
              <a:ext cx="77788" cy="87313"/>
            </a:xfrm>
            <a:custGeom>
              <a:avLst/>
              <a:gdLst>
                <a:gd name="T0" fmla="*/ 33 w 49"/>
                <a:gd name="T1" fmla="*/ 55 h 55"/>
                <a:gd name="T2" fmla="*/ 49 w 49"/>
                <a:gd name="T3" fmla="*/ 47 h 55"/>
                <a:gd name="T4" fmla="*/ 7 w 49"/>
                <a:gd name="T5" fmla="*/ 0 h 55"/>
                <a:gd name="T6" fmla="*/ 0 w 49"/>
                <a:gd name="T7" fmla="*/ 33 h 55"/>
                <a:gd name="T8" fmla="*/ 33 w 49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5">
                  <a:moveTo>
                    <a:pt x="33" y="55"/>
                  </a:moveTo>
                  <a:lnTo>
                    <a:pt x="49" y="47"/>
                  </a:lnTo>
                  <a:lnTo>
                    <a:pt x="7" y="0"/>
                  </a:lnTo>
                  <a:lnTo>
                    <a:pt x="0" y="33"/>
                  </a:lnTo>
                  <a:lnTo>
                    <a:pt x="33" y="5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16"/>
            <p:cNvSpPr>
              <a:spLocks/>
            </p:cNvSpPr>
            <p:nvPr/>
          </p:nvSpPr>
          <p:spPr bwMode="auto">
            <a:xfrm>
              <a:off x="6837363" y="1916114"/>
              <a:ext cx="76200" cy="74613"/>
            </a:xfrm>
            <a:custGeom>
              <a:avLst/>
              <a:gdLst>
                <a:gd name="T0" fmla="*/ 42 w 48"/>
                <a:gd name="T1" fmla="*/ 47 h 47"/>
                <a:gd name="T2" fmla="*/ 48 w 48"/>
                <a:gd name="T3" fmla="*/ 43 h 47"/>
                <a:gd name="T4" fmla="*/ 31 w 48"/>
                <a:gd name="T5" fmla="*/ 0 h 47"/>
                <a:gd name="T6" fmla="*/ 0 w 48"/>
                <a:gd name="T7" fmla="*/ 0 h 47"/>
                <a:gd name="T8" fmla="*/ 42 w 48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7">
                  <a:moveTo>
                    <a:pt x="42" y="47"/>
                  </a:moveTo>
                  <a:lnTo>
                    <a:pt x="48" y="43"/>
                  </a:lnTo>
                  <a:lnTo>
                    <a:pt x="31" y="0"/>
                  </a:lnTo>
                  <a:lnTo>
                    <a:pt x="0" y="0"/>
                  </a:lnTo>
                  <a:lnTo>
                    <a:pt x="42" y="4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17"/>
            <p:cNvSpPr>
              <a:spLocks/>
            </p:cNvSpPr>
            <p:nvPr/>
          </p:nvSpPr>
          <p:spPr bwMode="auto">
            <a:xfrm>
              <a:off x="6886576" y="1825626"/>
              <a:ext cx="52388" cy="158750"/>
            </a:xfrm>
            <a:custGeom>
              <a:avLst/>
              <a:gdLst>
                <a:gd name="T0" fmla="*/ 27 w 33"/>
                <a:gd name="T1" fmla="*/ 0 h 100"/>
                <a:gd name="T2" fmla="*/ 33 w 33"/>
                <a:gd name="T3" fmla="*/ 32 h 100"/>
                <a:gd name="T4" fmla="*/ 27 w 33"/>
                <a:gd name="T5" fmla="*/ 71 h 100"/>
                <a:gd name="T6" fmla="*/ 27 w 33"/>
                <a:gd name="T7" fmla="*/ 95 h 100"/>
                <a:gd name="T8" fmla="*/ 17 w 33"/>
                <a:gd name="T9" fmla="*/ 100 h 100"/>
                <a:gd name="T10" fmla="*/ 0 w 33"/>
                <a:gd name="T11" fmla="*/ 57 h 100"/>
                <a:gd name="T12" fmla="*/ 27 w 33"/>
                <a:gd name="T1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00">
                  <a:moveTo>
                    <a:pt x="27" y="0"/>
                  </a:moveTo>
                  <a:lnTo>
                    <a:pt x="33" y="32"/>
                  </a:lnTo>
                  <a:lnTo>
                    <a:pt x="27" y="71"/>
                  </a:lnTo>
                  <a:lnTo>
                    <a:pt x="27" y="95"/>
                  </a:lnTo>
                  <a:lnTo>
                    <a:pt x="17" y="100"/>
                  </a:lnTo>
                  <a:lnTo>
                    <a:pt x="0" y="57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18"/>
            <p:cNvSpPr>
              <a:spLocks/>
            </p:cNvSpPr>
            <p:nvPr/>
          </p:nvSpPr>
          <p:spPr bwMode="auto">
            <a:xfrm>
              <a:off x="4460876" y="3317876"/>
              <a:ext cx="4489450" cy="1997075"/>
            </a:xfrm>
            <a:custGeom>
              <a:avLst/>
              <a:gdLst>
                <a:gd name="T0" fmla="*/ 2828 w 2828"/>
                <a:gd name="T1" fmla="*/ 291 h 1258"/>
                <a:gd name="T2" fmla="*/ 2768 w 2828"/>
                <a:gd name="T3" fmla="*/ 39 h 1258"/>
                <a:gd name="T4" fmla="*/ 2587 w 2828"/>
                <a:gd name="T5" fmla="*/ 0 h 1258"/>
                <a:gd name="T6" fmla="*/ 485 w 2828"/>
                <a:gd name="T7" fmla="*/ 222 h 1258"/>
                <a:gd name="T8" fmla="*/ 0 w 2828"/>
                <a:gd name="T9" fmla="*/ 659 h 1258"/>
                <a:gd name="T10" fmla="*/ 195 w 2828"/>
                <a:gd name="T11" fmla="*/ 812 h 1258"/>
                <a:gd name="T12" fmla="*/ 424 w 2828"/>
                <a:gd name="T13" fmla="*/ 720 h 1258"/>
                <a:gd name="T14" fmla="*/ 598 w 2828"/>
                <a:gd name="T15" fmla="*/ 779 h 1258"/>
                <a:gd name="T16" fmla="*/ 598 w 2828"/>
                <a:gd name="T17" fmla="*/ 816 h 1258"/>
                <a:gd name="T18" fmla="*/ 598 w 2828"/>
                <a:gd name="T19" fmla="*/ 892 h 1258"/>
                <a:gd name="T20" fmla="*/ 786 w 2828"/>
                <a:gd name="T21" fmla="*/ 985 h 1258"/>
                <a:gd name="T22" fmla="*/ 882 w 2828"/>
                <a:gd name="T23" fmla="*/ 1258 h 1258"/>
                <a:gd name="T24" fmla="*/ 791 w 2828"/>
                <a:gd name="T25" fmla="*/ 922 h 1258"/>
                <a:gd name="T26" fmla="*/ 926 w 2828"/>
                <a:gd name="T27" fmla="*/ 794 h 1258"/>
                <a:gd name="T28" fmla="*/ 1055 w 2828"/>
                <a:gd name="T29" fmla="*/ 832 h 1258"/>
                <a:gd name="T30" fmla="*/ 1112 w 2828"/>
                <a:gd name="T31" fmla="*/ 936 h 1258"/>
                <a:gd name="T32" fmla="*/ 1430 w 2828"/>
                <a:gd name="T33" fmla="*/ 845 h 1258"/>
                <a:gd name="T34" fmla="*/ 1627 w 2828"/>
                <a:gd name="T35" fmla="*/ 851 h 1258"/>
                <a:gd name="T36" fmla="*/ 1725 w 2828"/>
                <a:gd name="T37" fmla="*/ 949 h 1258"/>
                <a:gd name="T38" fmla="*/ 1878 w 2828"/>
                <a:gd name="T39" fmla="*/ 878 h 1258"/>
                <a:gd name="T40" fmla="*/ 1953 w 2828"/>
                <a:gd name="T41" fmla="*/ 1121 h 1258"/>
                <a:gd name="T42" fmla="*/ 1862 w 2828"/>
                <a:gd name="T43" fmla="*/ 1234 h 1258"/>
                <a:gd name="T44" fmla="*/ 2020 w 2828"/>
                <a:gd name="T45" fmla="*/ 1116 h 1258"/>
                <a:gd name="T46" fmla="*/ 2362 w 2828"/>
                <a:gd name="T47" fmla="*/ 1073 h 1258"/>
                <a:gd name="T48" fmla="*/ 2571 w 2828"/>
                <a:gd name="T49" fmla="*/ 1229 h 1258"/>
                <a:gd name="T50" fmla="*/ 2522 w 2828"/>
                <a:gd name="T51" fmla="*/ 999 h 1258"/>
                <a:gd name="T52" fmla="*/ 2683 w 2828"/>
                <a:gd name="T53" fmla="*/ 805 h 1258"/>
                <a:gd name="T54" fmla="*/ 2828 w 2828"/>
                <a:gd name="T55" fmla="*/ 291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28" h="1258">
                  <a:moveTo>
                    <a:pt x="2828" y="291"/>
                  </a:moveTo>
                  <a:lnTo>
                    <a:pt x="2768" y="39"/>
                  </a:lnTo>
                  <a:lnTo>
                    <a:pt x="2587" y="0"/>
                  </a:lnTo>
                  <a:lnTo>
                    <a:pt x="485" y="222"/>
                  </a:lnTo>
                  <a:lnTo>
                    <a:pt x="0" y="659"/>
                  </a:lnTo>
                  <a:lnTo>
                    <a:pt x="195" y="812"/>
                  </a:lnTo>
                  <a:lnTo>
                    <a:pt x="424" y="720"/>
                  </a:lnTo>
                  <a:lnTo>
                    <a:pt x="598" y="779"/>
                  </a:lnTo>
                  <a:lnTo>
                    <a:pt x="598" y="816"/>
                  </a:lnTo>
                  <a:lnTo>
                    <a:pt x="598" y="892"/>
                  </a:lnTo>
                  <a:lnTo>
                    <a:pt x="786" y="985"/>
                  </a:lnTo>
                  <a:lnTo>
                    <a:pt x="882" y="1258"/>
                  </a:lnTo>
                  <a:lnTo>
                    <a:pt x="791" y="922"/>
                  </a:lnTo>
                  <a:lnTo>
                    <a:pt x="926" y="794"/>
                  </a:lnTo>
                  <a:lnTo>
                    <a:pt x="1055" y="832"/>
                  </a:lnTo>
                  <a:lnTo>
                    <a:pt x="1112" y="936"/>
                  </a:lnTo>
                  <a:lnTo>
                    <a:pt x="1430" y="845"/>
                  </a:lnTo>
                  <a:lnTo>
                    <a:pt x="1627" y="851"/>
                  </a:lnTo>
                  <a:lnTo>
                    <a:pt x="1725" y="949"/>
                  </a:lnTo>
                  <a:lnTo>
                    <a:pt x="1878" y="878"/>
                  </a:lnTo>
                  <a:lnTo>
                    <a:pt x="1953" y="1121"/>
                  </a:lnTo>
                  <a:lnTo>
                    <a:pt x="1862" y="1234"/>
                  </a:lnTo>
                  <a:lnTo>
                    <a:pt x="2020" y="1116"/>
                  </a:lnTo>
                  <a:lnTo>
                    <a:pt x="2362" y="1073"/>
                  </a:lnTo>
                  <a:lnTo>
                    <a:pt x="2571" y="1229"/>
                  </a:lnTo>
                  <a:lnTo>
                    <a:pt x="2522" y="999"/>
                  </a:lnTo>
                  <a:lnTo>
                    <a:pt x="2683" y="805"/>
                  </a:lnTo>
                  <a:lnTo>
                    <a:pt x="2828" y="291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19"/>
            <p:cNvSpPr>
              <a:spLocks/>
            </p:cNvSpPr>
            <p:nvPr/>
          </p:nvSpPr>
          <p:spPr bwMode="auto">
            <a:xfrm>
              <a:off x="4460876" y="3317876"/>
              <a:ext cx="4489450" cy="1997075"/>
            </a:xfrm>
            <a:custGeom>
              <a:avLst/>
              <a:gdLst>
                <a:gd name="T0" fmla="*/ 2828 w 2828"/>
                <a:gd name="T1" fmla="*/ 291 h 1258"/>
                <a:gd name="T2" fmla="*/ 2768 w 2828"/>
                <a:gd name="T3" fmla="*/ 39 h 1258"/>
                <a:gd name="T4" fmla="*/ 2587 w 2828"/>
                <a:gd name="T5" fmla="*/ 0 h 1258"/>
                <a:gd name="T6" fmla="*/ 485 w 2828"/>
                <a:gd name="T7" fmla="*/ 222 h 1258"/>
                <a:gd name="T8" fmla="*/ 0 w 2828"/>
                <a:gd name="T9" fmla="*/ 659 h 1258"/>
                <a:gd name="T10" fmla="*/ 195 w 2828"/>
                <a:gd name="T11" fmla="*/ 812 h 1258"/>
                <a:gd name="T12" fmla="*/ 424 w 2828"/>
                <a:gd name="T13" fmla="*/ 720 h 1258"/>
                <a:gd name="T14" fmla="*/ 598 w 2828"/>
                <a:gd name="T15" fmla="*/ 779 h 1258"/>
                <a:gd name="T16" fmla="*/ 598 w 2828"/>
                <a:gd name="T17" fmla="*/ 816 h 1258"/>
                <a:gd name="T18" fmla="*/ 598 w 2828"/>
                <a:gd name="T19" fmla="*/ 892 h 1258"/>
                <a:gd name="T20" fmla="*/ 786 w 2828"/>
                <a:gd name="T21" fmla="*/ 985 h 1258"/>
                <a:gd name="T22" fmla="*/ 882 w 2828"/>
                <a:gd name="T23" fmla="*/ 1258 h 1258"/>
                <a:gd name="T24" fmla="*/ 791 w 2828"/>
                <a:gd name="T25" fmla="*/ 922 h 1258"/>
                <a:gd name="T26" fmla="*/ 926 w 2828"/>
                <a:gd name="T27" fmla="*/ 794 h 1258"/>
                <a:gd name="T28" fmla="*/ 1055 w 2828"/>
                <a:gd name="T29" fmla="*/ 832 h 1258"/>
                <a:gd name="T30" fmla="*/ 1112 w 2828"/>
                <a:gd name="T31" fmla="*/ 936 h 1258"/>
                <a:gd name="T32" fmla="*/ 1430 w 2828"/>
                <a:gd name="T33" fmla="*/ 845 h 1258"/>
                <a:gd name="T34" fmla="*/ 1627 w 2828"/>
                <a:gd name="T35" fmla="*/ 851 h 1258"/>
                <a:gd name="T36" fmla="*/ 1725 w 2828"/>
                <a:gd name="T37" fmla="*/ 949 h 1258"/>
                <a:gd name="T38" fmla="*/ 1878 w 2828"/>
                <a:gd name="T39" fmla="*/ 878 h 1258"/>
                <a:gd name="T40" fmla="*/ 1953 w 2828"/>
                <a:gd name="T41" fmla="*/ 1121 h 1258"/>
                <a:gd name="T42" fmla="*/ 1862 w 2828"/>
                <a:gd name="T43" fmla="*/ 1234 h 1258"/>
                <a:gd name="T44" fmla="*/ 2020 w 2828"/>
                <a:gd name="T45" fmla="*/ 1116 h 1258"/>
                <a:gd name="T46" fmla="*/ 2362 w 2828"/>
                <a:gd name="T47" fmla="*/ 1073 h 1258"/>
                <a:gd name="T48" fmla="*/ 2571 w 2828"/>
                <a:gd name="T49" fmla="*/ 1229 h 1258"/>
                <a:gd name="T50" fmla="*/ 2522 w 2828"/>
                <a:gd name="T51" fmla="*/ 999 h 1258"/>
                <a:gd name="T52" fmla="*/ 2683 w 2828"/>
                <a:gd name="T53" fmla="*/ 805 h 1258"/>
                <a:gd name="T54" fmla="*/ 2828 w 2828"/>
                <a:gd name="T55" fmla="*/ 291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28" h="1258">
                  <a:moveTo>
                    <a:pt x="2828" y="291"/>
                  </a:moveTo>
                  <a:lnTo>
                    <a:pt x="2768" y="39"/>
                  </a:lnTo>
                  <a:lnTo>
                    <a:pt x="2587" y="0"/>
                  </a:lnTo>
                  <a:lnTo>
                    <a:pt x="485" y="222"/>
                  </a:lnTo>
                  <a:lnTo>
                    <a:pt x="0" y="659"/>
                  </a:lnTo>
                  <a:lnTo>
                    <a:pt x="195" y="812"/>
                  </a:lnTo>
                  <a:lnTo>
                    <a:pt x="424" y="720"/>
                  </a:lnTo>
                  <a:lnTo>
                    <a:pt x="598" y="779"/>
                  </a:lnTo>
                  <a:lnTo>
                    <a:pt x="598" y="816"/>
                  </a:lnTo>
                  <a:lnTo>
                    <a:pt x="598" y="892"/>
                  </a:lnTo>
                  <a:lnTo>
                    <a:pt x="786" y="985"/>
                  </a:lnTo>
                  <a:lnTo>
                    <a:pt x="882" y="1258"/>
                  </a:lnTo>
                  <a:lnTo>
                    <a:pt x="791" y="922"/>
                  </a:lnTo>
                  <a:lnTo>
                    <a:pt x="926" y="794"/>
                  </a:lnTo>
                  <a:lnTo>
                    <a:pt x="1055" y="832"/>
                  </a:lnTo>
                  <a:lnTo>
                    <a:pt x="1112" y="936"/>
                  </a:lnTo>
                  <a:lnTo>
                    <a:pt x="1430" y="845"/>
                  </a:lnTo>
                  <a:lnTo>
                    <a:pt x="1627" y="851"/>
                  </a:lnTo>
                  <a:lnTo>
                    <a:pt x="1725" y="949"/>
                  </a:lnTo>
                  <a:lnTo>
                    <a:pt x="1878" y="878"/>
                  </a:lnTo>
                  <a:lnTo>
                    <a:pt x="1953" y="1121"/>
                  </a:lnTo>
                  <a:lnTo>
                    <a:pt x="1862" y="1234"/>
                  </a:lnTo>
                  <a:lnTo>
                    <a:pt x="2020" y="1116"/>
                  </a:lnTo>
                  <a:lnTo>
                    <a:pt x="2362" y="1073"/>
                  </a:lnTo>
                  <a:lnTo>
                    <a:pt x="2571" y="1229"/>
                  </a:lnTo>
                  <a:lnTo>
                    <a:pt x="2522" y="999"/>
                  </a:lnTo>
                  <a:lnTo>
                    <a:pt x="2683" y="805"/>
                  </a:lnTo>
                  <a:lnTo>
                    <a:pt x="2828" y="29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20"/>
            <p:cNvSpPr>
              <a:spLocks/>
            </p:cNvSpPr>
            <p:nvPr/>
          </p:nvSpPr>
          <p:spPr bwMode="auto">
            <a:xfrm>
              <a:off x="6042026" y="4335464"/>
              <a:ext cx="1647825" cy="1304925"/>
            </a:xfrm>
            <a:custGeom>
              <a:avLst/>
              <a:gdLst>
                <a:gd name="T0" fmla="*/ 0 w 1038"/>
                <a:gd name="T1" fmla="*/ 144 h 822"/>
                <a:gd name="T2" fmla="*/ 55 w 1038"/>
                <a:gd name="T3" fmla="*/ 473 h 822"/>
                <a:gd name="T4" fmla="*/ 86 w 1038"/>
                <a:gd name="T5" fmla="*/ 393 h 822"/>
                <a:gd name="T6" fmla="*/ 207 w 1038"/>
                <a:gd name="T7" fmla="*/ 429 h 822"/>
                <a:gd name="T8" fmla="*/ 266 w 1038"/>
                <a:gd name="T9" fmla="*/ 503 h 822"/>
                <a:gd name="T10" fmla="*/ 230 w 1038"/>
                <a:gd name="T11" fmla="*/ 629 h 822"/>
                <a:gd name="T12" fmla="*/ 126 w 1038"/>
                <a:gd name="T13" fmla="*/ 675 h 822"/>
                <a:gd name="T14" fmla="*/ 85 w 1038"/>
                <a:gd name="T15" fmla="*/ 675 h 822"/>
                <a:gd name="T16" fmla="*/ 124 w 1038"/>
                <a:gd name="T17" fmla="*/ 684 h 822"/>
                <a:gd name="T18" fmla="*/ 137 w 1038"/>
                <a:gd name="T19" fmla="*/ 697 h 822"/>
                <a:gd name="T20" fmla="*/ 137 w 1038"/>
                <a:gd name="T21" fmla="*/ 681 h 822"/>
                <a:gd name="T22" fmla="*/ 248 w 1038"/>
                <a:gd name="T23" fmla="*/ 632 h 822"/>
                <a:gd name="T24" fmla="*/ 359 w 1038"/>
                <a:gd name="T25" fmla="*/ 822 h 822"/>
                <a:gd name="T26" fmla="*/ 250 w 1038"/>
                <a:gd name="T27" fmla="*/ 603 h 822"/>
                <a:gd name="T28" fmla="*/ 285 w 1038"/>
                <a:gd name="T29" fmla="*/ 486 h 822"/>
                <a:gd name="T30" fmla="*/ 453 w 1038"/>
                <a:gd name="T31" fmla="*/ 458 h 822"/>
                <a:gd name="T32" fmla="*/ 534 w 1038"/>
                <a:gd name="T33" fmla="*/ 489 h 822"/>
                <a:gd name="T34" fmla="*/ 1038 w 1038"/>
                <a:gd name="T35" fmla="*/ 428 h 822"/>
                <a:gd name="T36" fmla="*/ 759 w 1038"/>
                <a:gd name="T37" fmla="*/ 0 h 822"/>
                <a:gd name="T38" fmla="*/ 0 w 1038"/>
                <a:gd name="T39" fmla="*/ 144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38" h="822">
                  <a:moveTo>
                    <a:pt x="0" y="144"/>
                  </a:moveTo>
                  <a:lnTo>
                    <a:pt x="55" y="473"/>
                  </a:lnTo>
                  <a:lnTo>
                    <a:pt x="86" y="393"/>
                  </a:lnTo>
                  <a:lnTo>
                    <a:pt x="207" y="429"/>
                  </a:lnTo>
                  <a:lnTo>
                    <a:pt x="266" y="503"/>
                  </a:lnTo>
                  <a:lnTo>
                    <a:pt x="230" y="629"/>
                  </a:lnTo>
                  <a:lnTo>
                    <a:pt x="126" y="675"/>
                  </a:lnTo>
                  <a:lnTo>
                    <a:pt x="85" y="675"/>
                  </a:lnTo>
                  <a:lnTo>
                    <a:pt x="124" y="684"/>
                  </a:lnTo>
                  <a:lnTo>
                    <a:pt x="137" y="697"/>
                  </a:lnTo>
                  <a:lnTo>
                    <a:pt x="137" y="681"/>
                  </a:lnTo>
                  <a:lnTo>
                    <a:pt x="248" y="632"/>
                  </a:lnTo>
                  <a:lnTo>
                    <a:pt x="359" y="822"/>
                  </a:lnTo>
                  <a:lnTo>
                    <a:pt x="250" y="603"/>
                  </a:lnTo>
                  <a:lnTo>
                    <a:pt x="285" y="486"/>
                  </a:lnTo>
                  <a:lnTo>
                    <a:pt x="453" y="458"/>
                  </a:lnTo>
                  <a:lnTo>
                    <a:pt x="534" y="489"/>
                  </a:lnTo>
                  <a:lnTo>
                    <a:pt x="1038" y="428"/>
                  </a:lnTo>
                  <a:lnTo>
                    <a:pt x="759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21"/>
            <p:cNvSpPr>
              <a:spLocks/>
            </p:cNvSpPr>
            <p:nvPr/>
          </p:nvSpPr>
          <p:spPr bwMode="auto">
            <a:xfrm>
              <a:off x="6042026" y="4335464"/>
              <a:ext cx="1647825" cy="1304925"/>
            </a:xfrm>
            <a:custGeom>
              <a:avLst/>
              <a:gdLst>
                <a:gd name="T0" fmla="*/ 0 w 1038"/>
                <a:gd name="T1" fmla="*/ 144 h 822"/>
                <a:gd name="T2" fmla="*/ 55 w 1038"/>
                <a:gd name="T3" fmla="*/ 473 h 822"/>
                <a:gd name="T4" fmla="*/ 86 w 1038"/>
                <a:gd name="T5" fmla="*/ 393 h 822"/>
                <a:gd name="T6" fmla="*/ 207 w 1038"/>
                <a:gd name="T7" fmla="*/ 429 h 822"/>
                <a:gd name="T8" fmla="*/ 266 w 1038"/>
                <a:gd name="T9" fmla="*/ 503 h 822"/>
                <a:gd name="T10" fmla="*/ 230 w 1038"/>
                <a:gd name="T11" fmla="*/ 629 h 822"/>
                <a:gd name="T12" fmla="*/ 126 w 1038"/>
                <a:gd name="T13" fmla="*/ 675 h 822"/>
                <a:gd name="T14" fmla="*/ 85 w 1038"/>
                <a:gd name="T15" fmla="*/ 675 h 822"/>
                <a:gd name="T16" fmla="*/ 124 w 1038"/>
                <a:gd name="T17" fmla="*/ 684 h 822"/>
                <a:gd name="T18" fmla="*/ 137 w 1038"/>
                <a:gd name="T19" fmla="*/ 697 h 822"/>
                <a:gd name="T20" fmla="*/ 137 w 1038"/>
                <a:gd name="T21" fmla="*/ 681 h 822"/>
                <a:gd name="T22" fmla="*/ 248 w 1038"/>
                <a:gd name="T23" fmla="*/ 632 h 822"/>
                <a:gd name="T24" fmla="*/ 359 w 1038"/>
                <a:gd name="T25" fmla="*/ 822 h 822"/>
                <a:gd name="T26" fmla="*/ 250 w 1038"/>
                <a:gd name="T27" fmla="*/ 603 h 822"/>
                <a:gd name="T28" fmla="*/ 285 w 1038"/>
                <a:gd name="T29" fmla="*/ 486 h 822"/>
                <a:gd name="T30" fmla="*/ 453 w 1038"/>
                <a:gd name="T31" fmla="*/ 458 h 822"/>
                <a:gd name="T32" fmla="*/ 534 w 1038"/>
                <a:gd name="T33" fmla="*/ 489 h 822"/>
                <a:gd name="T34" fmla="*/ 1038 w 1038"/>
                <a:gd name="T35" fmla="*/ 428 h 822"/>
                <a:gd name="T36" fmla="*/ 759 w 1038"/>
                <a:gd name="T37" fmla="*/ 0 h 822"/>
                <a:gd name="T38" fmla="*/ 0 w 1038"/>
                <a:gd name="T39" fmla="*/ 144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38" h="822">
                  <a:moveTo>
                    <a:pt x="0" y="144"/>
                  </a:moveTo>
                  <a:lnTo>
                    <a:pt x="55" y="473"/>
                  </a:lnTo>
                  <a:lnTo>
                    <a:pt x="86" y="393"/>
                  </a:lnTo>
                  <a:lnTo>
                    <a:pt x="207" y="429"/>
                  </a:lnTo>
                  <a:lnTo>
                    <a:pt x="266" y="503"/>
                  </a:lnTo>
                  <a:lnTo>
                    <a:pt x="230" y="629"/>
                  </a:lnTo>
                  <a:lnTo>
                    <a:pt x="126" y="675"/>
                  </a:lnTo>
                  <a:lnTo>
                    <a:pt x="85" y="675"/>
                  </a:lnTo>
                  <a:lnTo>
                    <a:pt x="124" y="684"/>
                  </a:lnTo>
                  <a:lnTo>
                    <a:pt x="137" y="697"/>
                  </a:lnTo>
                  <a:lnTo>
                    <a:pt x="137" y="681"/>
                  </a:lnTo>
                  <a:lnTo>
                    <a:pt x="248" y="632"/>
                  </a:lnTo>
                  <a:lnTo>
                    <a:pt x="359" y="822"/>
                  </a:lnTo>
                  <a:lnTo>
                    <a:pt x="250" y="603"/>
                  </a:lnTo>
                  <a:lnTo>
                    <a:pt x="285" y="486"/>
                  </a:lnTo>
                  <a:lnTo>
                    <a:pt x="453" y="458"/>
                  </a:lnTo>
                  <a:lnTo>
                    <a:pt x="534" y="489"/>
                  </a:lnTo>
                  <a:lnTo>
                    <a:pt x="1038" y="428"/>
                  </a:lnTo>
                  <a:lnTo>
                    <a:pt x="759" y="0"/>
                  </a:lnTo>
                  <a:lnTo>
                    <a:pt x="0" y="14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22"/>
            <p:cNvSpPr>
              <a:spLocks/>
            </p:cNvSpPr>
            <p:nvPr/>
          </p:nvSpPr>
          <p:spPr bwMode="auto">
            <a:xfrm>
              <a:off x="5118101" y="1476376"/>
              <a:ext cx="1520825" cy="1312863"/>
            </a:xfrm>
            <a:custGeom>
              <a:avLst/>
              <a:gdLst>
                <a:gd name="T0" fmla="*/ 958 w 958"/>
                <a:gd name="T1" fmla="*/ 611 h 827"/>
                <a:gd name="T2" fmla="*/ 670 w 958"/>
                <a:gd name="T3" fmla="*/ 503 h 827"/>
                <a:gd name="T4" fmla="*/ 525 w 958"/>
                <a:gd name="T5" fmla="*/ 358 h 827"/>
                <a:gd name="T6" fmla="*/ 479 w 958"/>
                <a:gd name="T7" fmla="*/ 403 h 827"/>
                <a:gd name="T8" fmla="*/ 399 w 958"/>
                <a:gd name="T9" fmla="*/ 403 h 827"/>
                <a:gd name="T10" fmla="*/ 432 w 958"/>
                <a:gd name="T11" fmla="*/ 161 h 827"/>
                <a:gd name="T12" fmla="*/ 656 w 958"/>
                <a:gd name="T13" fmla="*/ 0 h 827"/>
                <a:gd name="T14" fmla="*/ 394 w 958"/>
                <a:gd name="T15" fmla="*/ 161 h 827"/>
                <a:gd name="T16" fmla="*/ 299 w 958"/>
                <a:gd name="T17" fmla="*/ 161 h 827"/>
                <a:gd name="T18" fmla="*/ 227 w 958"/>
                <a:gd name="T19" fmla="*/ 90 h 827"/>
                <a:gd name="T20" fmla="*/ 299 w 958"/>
                <a:gd name="T21" fmla="*/ 184 h 827"/>
                <a:gd name="T22" fmla="*/ 218 w 958"/>
                <a:gd name="T23" fmla="*/ 246 h 827"/>
                <a:gd name="T24" fmla="*/ 62 w 958"/>
                <a:gd name="T25" fmla="*/ 219 h 827"/>
                <a:gd name="T26" fmla="*/ 0 w 958"/>
                <a:gd name="T27" fmla="*/ 370 h 827"/>
                <a:gd name="T28" fmla="*/ 370 w 958"/>
                <a:gd name="T29" fmla="*/ 827 h 827"/>
                <a:gd name="T30" fmla="*/ 958 w 958"/>
                <a:gd name="T31" fmla="*/ 611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8" h="827">
                  <a:moveTo>
                    <a:pt x="958" y="611"/>
                  </a:moveTo>
                  <a:lnTo>
                    <a:pt x="670" y="503"/>
                  </a:lnTo>
                  <a:lnTo>
                    <a:pt x="525" y="358"/>
                  </a:lnTo>
                  <a:lnTo>
                    <a:pt x="479" y="403"/>
                  </a:lnTo>
                  <a:lnTo>
                    <a:pt x="399" y="403"/>
                  </a:lnTo>
                  <a:lnTo>
                    <a:pt x="432" y="161"/>
                  </a:lnTo>
                  <a:lnTo>
                    <a:pt x="656" y="0"/>
                  </a:lnTo>
                  <a:lnTo>
                    <a:pt x="394" y="161"/>
                  </a:lnTo>
                  <a:lnTo>
                    <a:pt x="299" y="161"/>
                  </a:lnTo>
                  <a:lnTo>
                    <a:pt x="227" y="90"/>
                  </a:lnTo>
                  <a:lnTo>
                    <a:pt x="299" y="184"/>
                  </a:lnTo>
                  <a:lnTo>
                    <a:pt x="218" y="246"/>
                  </a:lnTo>
                  <a:lnTo>
                    <a:pt x="62" y="219"/>
                  </a:lnTo>
                  <a:lnTo>
                    <a:pt x="0" y="370"/>
                  </a:lnTo>
                  <a:lnTo>
                    <a:pt x="370" y="827"/>
                  </a:lnTo>
                  <a:lnTo>
                    <a:pt x="958" y="611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247"/>
            <p:cNvSpPr>
              <a:spLocks/>
            </p:cNvSpPr>
            <p:nvPr/>
          </p:nvSpPr>
          <p:spPr bwMode="auto">
            <a:xfrm>
              <a:off x="5295901" y="4606926"/>
              <a:ext cx="309563" cy="314325"/>
            </a:xfrm>
            <a:custGeom>
              <a:avLst/>
              <a:gdLst>
                <a:gd name="T0" fmla="*/ 101 w 124"/>
                <a:gd name="T1" fmla="*/ 0 h 126"/>
                <a:gd name="T2" fmla="*/ 124 w 124"/>
                <a:gd name="T3" fmla="*/ 20 h 126"/>
                <a:gd name="T4" fmla="*/ 106 w 124"/>
                <a:gd name="T5" fmla="*/ 126 h 126"/>
                <a:gd name="T6" fmla="*/ 45 w 124"/>
                <a:gd name="T7" fmla="*/ 115 h 126"/>
                <a:gd name="T8" fmla="*/ 0 w 124"/>
                <a:gd name="T9" fmla="*/ 119 h 126"/>
                <a:gd name="T10" fmla="*/ 5 w 124"/>
                <a:gd name="T11" fmla="*/ 61 h 126"/>
                <a:gd name="T12" fmla="*/ 39 w 124"/>
                <a:gd name="T13" fmla="*/ 59 h 126"/>
                <a:gd name="T14" fmla="*/ 35 w 124"/>
                <a:gd name="T15" fmla="*/ 17 h 126"/>
                <a:gd name="T16" fmla="*/ 101 w 124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26">
                  <a:moveTo>
                    <a:pt x="101" y="0"/>
                  </a:moveTo>
                  <a:cubicBezTo>
                    <a:pt x="124" y="20"/>
                    <a:pt x="124" y="20"/>
                    <a:pt x="124" y="20"/>
                  </a:cubicBezTo>
                  <a:cubicBezTo>
                    <a:pt x="106" y="126"/>
                    <a:pt x="106" y="126"/>
                    <a:pt x="106" y="126"/>
                  </a:cubicBezTo>
                  <a:cubicBezTo>
                    <a:pt x="106" y="126"/>
                    <a:pt x="67" y="114"/>
                    <a:pt x="45" y="115"/>
                  </a:cubicBezTo>
                  <a:cubicBezTo>
                    <a:pt x="24" y="117"/>
                    <a:pt x="0" y="119"/>
                    <a:pt x="0" y="119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17"/>
                    <a:pt x="35" y="17"/>
                    <a:pt x="35" y="17"/>
                  </a:cubicBezTo>
                  <a:lnTo>
                    <a:pt x="101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248"/>
            <p:cNvSpPr>
              <a:spLocks/>
            </p:cNvSpPr>
            <p:nvPr/>
          </p:nvSpPr>
          <p:spPr bwMode="auto">
            <a:xfrm>
              <a:off x="3806826" y="3905251"/>
              <a:ext cx="93663" cy="115888"/>
            </a:xfrm>
            <a:custGeom>
              <a:avLst/>
              <a:gdLst>
                <a:gd name="T0" fmla="*/ 4 w 59"/>
                <a:gd name="T1" fmla="*/ 0 h 73"/>
                <a:gd name="T2" fmla="*/ 59 w 59"/>
                <a:gd name="T3" fmla="*/ 48 h 73"/>
                <a:gd name="T4" fmla="*/ 41 w 59"/>
                <a:gd name="T5" fmla="*/ 65 h 73"/>
                <a:gd name="T6" fmla="*/ 0 w 59"/>
                <a:gd name="T7" fmla="*/ 73 h 73"/>
                <a:gd name="T8" fmla="*/ 4 w 59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73">
                  <a:moveTo>
                    <a:pt x="4" y="0"/>
                  </a:moveTo>
                  <a:lnTo>
                    <a:pt x="59" y="48"/>
                  </a:lnTo>
                  <a:lnTo>
                    <a:pt x="41" y="65"/>
                  </a:lnTo>
                  <a:lnTo>
                    <a:pt x="0" y="7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49"/>
            <p:cNvSpPr>
              <a:spLocks/>
            </p:cNvSpPr>
            <p:nvPr/>
          </p:nvSpPr>
          <p:spPr bwMode="auto">
            <a:xfrm>
              <a:off x="3762376" y="4008439"/>
              <a:ext cx="109538" cy="39688"/>
            </a:xfrm>
            <a:custGeom>
              <a:avLst/>
              <a:gdLst>
                <a:gd name="T0" fmla="*/ 0 w 69"/>
                <a:gd name="T1" fmla="*/ 25 h 25"/>
                <a:gd name="T2" fmla="*/ 69 w 69"/>
                <a:gd name="T3" fmla="*/ 0 h 25"/>
                <a:gd name="T4" fmla="*/ 28 w 69"/>
                <a:gd name="T5" fmla="*/ 8 h 25"/>
                <a:gd name="T6" fmla="*/ 0 w 69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25">
                  <a:moveTo>
                    <a:pt x="0" y="25"/>
                  </a:moveTo>
                  <a:lnTo>
                    <a:pt x="69" y="0"/>
                  </a:lnTo>
                  <a:lnTo>
                    <a:pt x="28" y="8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50"/>
            <p:cNvSpPr>
              <a:spLocks/>
            </p:cNvSpPr>
            <p:nvPr/>
          </p:nvSpPr>
          <p:spPr bwMode="auto">
            <a:xfrm>
              <a:off x="3667126" y="3798889"/>
              <a:ext cx="152400" cy="84138"/>
            </a:xfrm>
            <a:custGeom>
              <a:avLst/>
              <a:gdLst>
                <a:gd name="T0" fmla="*/ 0 w 96"/>
                <a:gd name="T1" fmla="*/ 0 h 53"/>
                <a:gd name="T2" fmla="*/ 38 w 96"/>
                <a:gd name="T3" fmla="*/ 9 h 53"/>
                <a:gd name="T4" fmla="*/ 90 w 96"/>
                <a:gd name="T5" fmla="*/ 31 h 53"/>
                <a:gd name="T6" fmla="*/ 96 w 96"/>
                <a:gd name="T7" fmla="*/ 53 h 53"/>
                <a:gd name="T8" fmla="*/ 0 w 96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53">
                  <a:moveTo>
                    <a:pt x="0" y="0"/>
                  </a:moveTo>
                  <a:lnTo>
                    <a:pt x="38" y="9"/>
                  </a:lnTo>
                  <a:lnTo>
                    <a:pt x="90" y="31"/>
                  </a:lnTo>
                  <a:lnTo>
                    <a:pt x="96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51"/>
            <p:cNvSpPr>
              <a:spLocks/>
            </p:cNvSpPr>
            <p:nvPr/>
          </p:nvSpPr>
          <p:spPr bwMode="auto">
            <a:xfrm>
              <a:off x="3744913" y="3835401"/>
              <a:ext cx="115888" cy="115888"/>
            </a:xfrm>
            <a:custGeom>
              <a:avLst/>
              <a:gdLst>
                <a:gd name="T0" fmla="*/ 8 w 73"/>
                <a:gd name="T1" fmla="*/ 0 h 73"/>
                <a:gd name="T2" fmla="*/ 73 w 73"/>
                <a:gd name="T3" fmla="*/ 51 h 73"/>
                <a:gd name="T4" fmla="*/ 68 w 73"/>
                <a:gd name="T5" fmla="*/ 73 h 73"/>
                <a:gd name="T6" fmla="*/ 0 w 73"/>
                <a:gd name="T7" fmla="*/ 35 h 73"/>
                <a:gd name="T8" fmla="*/ 8 w 73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3">
                  <a:moveTo>
                    <a:pt x="8" y="0"/>
                  </a:moveTo>
                  <a:lnTo>
                    <a:pt x="73" y="51"/>
                  </a:lnTo>
                  <a:lnTo>
                    <a:pt x="68" y="73"/>
                  </a:lnTo>
                  <a:lnTo>
                    <a:pt x="0" y="3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52"/>
            <p:cNvSpPr>
              <a:spLocks/>
            </p:cNvSpPr>
            <p:nvPr/>
          </p:nvSpPr>
          <p:spPr bwMode="auto">
            <a:xfrm>
              <a:off x="3602038" y="3963989"/>
              <a:ext cx="120650" cy="61913"/>
            </a:xfrm>
            <a:custGeom>
              <a:avLst/>
              <a:gdLst>
                <a:gd name="T0" fmla="*/ 0 w 76"/>
                <a:gd name="T1" fmla="*/ 0 h 39"/>
                <a:gd name="T2" fmla="*/ 29 w 76"/>
                <a:gd name="T3" fmla="*/ 26 h 39"/>
                <a:gd name="T4" fmla="*/ 76 w 76"/>
                <a:gd name="T5" fmla="*/ 39 h 39"/>
                <a:gd name="T6" fmla="*/ 0 w 7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39">
                  <a:moveTo>
                    <a:pt x="0" y="0"/>
                  </a:moveTo>
                  <a:lnTo>
                    <a:pt x="29" y="26"/>
                  </a:lnTo>
                  <a:lnTo>
                    <a:pt x="76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53"/>
            <p:cNvSpPr>
              <a:spLocks/>
            </p:cNvSpPr>
            <p:nvPr/>
          </p:nvSpPr>
          <p:spPr bwMode="auto">
            <a:xfrm>
              <a:off x="3602038" y="3798889"/>
              <a:ext cx="211138" cy="249238"/>
            </a:xfrm>
            <a:custGeom>
              <a:avLst/>
              <a:gdLst>
                <a:gd name="T0" fmla="*/ 82 w 84"/>
                <a:gd name="T1" fmla="*/ 89 h 100"/>
                <a:gd name="T2" fmla="*/ 64 w 84"/>
                <a:gd name="T3" fmla="*/ 100 h 100"/>
                <a:gd name="T4" fmla="*/ 0 w 84"/>
                <a:gd name="T5" fmla="*/ 66 h 100"/>
                <a:gd name="T6" fmla="*/ 20 w 84"/>
                <a:gd name="T7" fmla="*/ 30 h 100"/>
                <a:gd name="T8" fmla="*/ 26 w 84"/>
                <a:gd name="T9" fmla="*/ 0 h 100"/>
                <a:gd name="T10" fmla="*/ 62 w 84"/>
                <a:gd name="T11" fmla="*/ 15 h 100"/>
                <a:gd name="T12" fmla="*/ 57 w 84"/>
                <a:gd name="T13" fmla="*/ 37 h 100"/>
                <a:gd name="T14" fmla="*/ 84 w 84"/>
                <a:gd name="T15" fmla="*/ 43 h 100"/>
                <a:gd name="T16" fmla="*/ 82 w 84"/>
                <a:gd name="T17" fmla="*/ 8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100">
                  <a:moveTo>
                    <a:pt x="82" y="89"/>
                  </a:moveTo>
                  <a:cubicBezTo>
                    <a:pt x="64" y="100"/>
                    <a:pt x="64" y="100"/>
                    <a:pt x="64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16" y="44"/>
                    <a:pt x="20" y="30"/>
                  </a:cubicBezTo>
                  <a:cubicBezTo>
                    <a:pt x="23" y="16"/>
                    <a:pt x="26" y="0"/>
                    <a:pt x="26" y="0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84" y="43"/>
                    <a:pt x="84" y="43"/>
                    <a:pt x="84" y="43"/>
                  </a:cubicBezTo>
                  <a:lnTo>
                    <a:pt x="82" y="8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254"/>
            <p:cNvSpPr>
              <a:spLocks/>
            </p:cNvSpPr>
            <p:nvPr/>
          </p:nvSpPr>
          <p:spPr bwMode="auto">
            <a:xfrm>
              <a:off x="5465763" y="4338639"/>
              <a:ext cx="100013" cy="90488"/>
            </a:xfrm>
            <a:custGeom>
              <a:avLst/>
              <a:gdLst>
                <a:gd name="T0" fmla="*/ 63 w 63"/>
                <a:gd name="T1" fmla="*/ 16 h 57"/>
                <a:gd name="T2" fmla="*/ 47 w 63"/>
                <a:gd name="T3" fmla="*/ 57 h 57"/>
                <a:gd name="T4" fmla="*/ 13 w 63"/>
                <a:gd name="T5" fmla="*/ 57 h 57"/>
                <a:gd name="T6" fmla="*/ 0 w 63"/>
                <a:gd name="T7" fmla="*/ 14 h 57"/>
                <a:gd name="T8" fmla="*/ 47 w 63"/>
                <a:gd name="T9" fmla="*/ 0 h 57"/>
                <a:gd name="T10" fmla="*/ 63 w 63"/>
                <a:gd name="T11" fmla="*/ 1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7">
                  <a:moveTo>
                    <a:pt x="63" y="16"/>
                  </a:moveTo>
                  <a:lnTo>
                    <a:pt x="47" y="57"/>
                  </a:lnTo>
                  <a:lnTo>
                    <a:pt x="13" y="57"/>
                  </a:lnTo>
                  <a:lnTo>
                    <a:pt x="0" y="14"/>
                  </a:lnTo>
                  <a:lnTo>
                    <a:pt x="47" y="0"/>
                  </a:lnTo>
                  <a:lnTo>
                    <a:pt x="63" y="1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255"/>
            <p:cNvSpPr>
              <a:spLocks/>
            </p:cNvSpPr>
            <p:nvPr/>
          </p:nvSpPr>
          <p:spPr bwMode="auto">
            <a:xfrm>
              <a:off x="5540376" y="4364039"/>
              <a:ext cx="41275" cy="112713"/>
            </a:xfrm>
            <a:custGeom>
              <a:avLst/>
              <a:gdLst>
                <a:gd name="T0" fmla="*/ 16 w 26"/>
                <a:gd name="T1" fmla="*/ 0 h 71"/>
                <a:gd name="T2" fmla="*/ 26 w 26"/>
                <a:gd name="T3" fmla="*/ 34 h 71"/>
                <a:gd name="T4" fmla="*/ 13 w 26"/>
                <a:gd name="T5" fmla="*/ 71 h 71"/>
                <a:gd name="T6" fmla="*/ 0 w 26"/>
                <a:gd name="T7" fmla="*/ 41 h 71"/>
                <a:gd name="T8" fmla="*/ 16 w 26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1">
                  <a:moveTo>
                    <a:pt x="16" y="0"/>
                  </a:moveTo>
                  <a:lnTo>
                    <a:pt x="26" y="34"/>
                  </a:lnTo>
                  <a:lnTo>
                    <a:pt x="13" y="71"/>
                  </a:lnTo>
                  <a:lnTo>
                    <a:pt x="0" y="4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56"/>
            <p:cNvSpPr>
              <a:spLocks/>
            </p:cNvSpPr>
            <p:nvPr/>
          </p:nvSpPr>
          <p:spPr bwMode="auto">
            <a:xfrm>
              <a:off x="5486401" y="4429126"/>
              <a:ext cx="74613" cy="47625"/>
            </a:xfrm>
            <a:custGeom>
              <a:avLst/>
              <a:gdLst>
                <a:gd name="T0" fmla="*/ 0 w 47"/>
                <a:gd name="T1" fmla="*/ 0 h 30"/>
                <a:gd name="T2" fmla="*/ 15 w 47"/>
                <a:gd name="T3" fmla="*/ 9 h 30"/>
                <a:gd name="T4" fmla="*/ 38 w 47"/>
                <a:gd name="T5" fmla="*/ 28 h 30"/>
                <a:gd name="T6" fmla="*/ 47 w 47"/>
                <a:gd name="T7" fmla="*/ 30 h 30"/>
                <a:gd name="T8" fmla="*/ 34 w 47"/>
                <a:gd name="T9" fmla="*/ 0 h 30"/>
                <a:gd name="T10" fmla="*/ 0 w 47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30">
                  <a:moveTo>
                    <a:pt x="0" y="0"/>
                  </a:moveTo>
                  <a:lnTo>
                    <a:pt x="15" y="9"/>
                  </a:lnTo>
                  <a:lnTo>
                    <a:pt x="38" y="28"/>
                  </a:lnTo>
                  <a:lnTo>
                    <a:pt x="47" y="30"/>
                  </a:lnTo>
                  <a:lnTo>
                    <a:pt x="3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258"/>
            <p:cNvSpPr>
              <a:spLocks/>
            </p:cNvSpPr>
            <p:nvPr/>
          </p:nvSpPr>
          <p:spPr bwMode="auto">
            <a:xfrm>
              <a:off x="5608638" y="4333876"/>
              <a:ext cx="257175" cy="177800"/>
            </a:xfrm>
            <a:custGeom>
              <a:avLst/>
              <a:gdLst>
                <a:gd name="T0" fmla="*/ 162 w 162"/>
                <a:gd name="T1" fmla="*/ 3 h 112"/>
                <a:gd name="T2" fmla="*/ 85 w 162"/>
                <a:gd name="T3" fmla="*/ 0 h 112"/>
                <a:gd name="T4" fmla="*/ 35 w 162"/>
                <a:gd name="T5" fmla="*/ 30 h 112"/>
                <a:gd name="T6" fmla="*/ 27 w 162"/>
                <a:gd name="T7" fmla="*/ 71 h 112"/>
                <a:gd name="T8" fmla="*/ 0 w 162"/>
                <a:gd name="T9" fmla="*/ 75 h 112"/>
                <a:gd name="T10" fmla="*/ 9 w 162"/>
                <a:gd name="T11" fmla="*/ 110 h 112"/>
                <a:gd name="T12" fmla="*/ 65 w 162"/>
                <a:gd name="T13" fmla="*/ 112 h 112"/>
                <a:gd name="T14" fmla="*/ 83 w 162"/>
                <a:gd name="T15" fmla="*/ 83 h 112"/>
                <a:gd name="T16" fmla="*/ 112 w 162"/>
                <a:gd name="T17" fmla="*/ 98 h 112"/>
                <a:gd name="T18" fmla="*/ 161 w 162"/>
                <a:gd name="T19" fmla="*/ 58 h 112"/>
                <a:gd name="T20" fmla="*/ 145 w 162"/>
                <a:gd name="T21" fmla="*/ 27 h 112"/>
                <a:gd name="T22" fmla="*/ 135 w 162"/>
                <a:gd name="T23" fmla="*/ 22 h 112"/>
                <a:gd name="T24" fmla="*/ 156 w 162"/>
                <a:gd name="T25" fmla="*/ 17 h 112"/>
                <a:gd name="T26" fmla="*/ 162 w 162"/>
                <a:gd name="T27" fmla="*/ 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112">
                  <a:moveTo>
                    <a:pt x="162" y="3"/>
                  </a:moveTo>
                  <a:lnTo>
                    <a:pt x="85" y="0"/>
                  </a:lnTo>
                  <a:lnTo>
                    <a:pt x="35" y="30"/>
                  </a:lnTo>
                  <a:lnTo>
                    <a:pt x="27" y="71"/>
                  </a:lnTo>
                  <a:lnTo>
                    <a:pt x="0" y="75"/>
                  </a:lnTo>
                  <a:lnTo>
                    <a:pt x="9" y="110"/>
                  </a:lnTo>
                  <a:lnTo>
                    <a:pt x="65" y="112"/>
                  </a:lnTo>
                  <a:lnTo>
                    <a:pt x="83" y="83"/>
                  </a:lnTo>
                  <a:lnTo>
                    <a:pt x="112" y="98"/>
                  </a:lnTo>
                  <a:lnTo>
                    <a:pt x="161" y="58"/>
                  </a:lnTo>
                  <a:lnTo>
                    <a:pt x="145" y="27"/>
                  </a:lnTo>
                  <a:lnTo>
                    <a:pt x="135" y="22"/>
                  </a:lnTo>
                  <a:lnTo>
                    <a:pt x="156" y="17"/>
                  </a:lnTo>
                  <a:lnTo>
                    <a:pt x="162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59"/>
            <p:cNvSpPr>
              <a:spLocks/>
            </p:cNvSpPr>
            <p:nvPr/>
          </p:nvSpPr>
          <p:spPr bwMode="auto">
            <a:xfrm>
              <a:off x="5622926" y="4508501"/>
              <a:ext cx="117475" cy="55563"/>
            </a:xfrm>
            <a:custGeom>
              <a:avLst/>
              <a:gdLst>
                <a:gd name="T0" fmla="*/ 56 w 74"/>
                <a:gd name="T1" fmla="*/ 2 h 35"/>
                <a:gd name="T2" fmla="*/ 74 w 74"/>
                <a:gd name="T3" fmla="*/ 35 h 35"/>
                <a:gd name="T4" fmla="*/ 33 w 74"/>
                <a:gd name="T5" fmla="*/ 35 h 35"/>
                <a:gd name="T6" fmla="*/ 0 w 74"/>
                <a:gd name="T7" fmla="*/ 0 h 35"/>
                <a:gd name="T8" fmla="*/ 56 w 74"/>
                <a:gd name="T9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5">
                  <a:moveTo>
                    <a:pt x="56" y="2"/>
                  </a:moveTo>
                  <a:lnTo>
                    <a:pt x="74" y="35"/>
                  </a:lnTo>
                  <a:lnTo>
                    <a:pt x="33" y="35"/>
                  </a:lnTo>
                  <a:lnTo>
                    <a:pt x="0" y="0"/>
                  </a:lnTo>
                  <a:lnTo>
                    <a:pt x="56" y="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60"/>
            <p:cNvSpPr>
              <a:spLocks/>
            </p:cNvSpPr>
            <p:nvPr/>
          </p:nvSpPr>
          <p:spPr bwMode="auto">
            <a:xfrm>
              <a:off x="5711826" y="4465639"/>
              <a:ext cx="57150" cy="98425"/>
            </a:xfrm>
            <a:custGeom>
              <a:avLst/>
              <a:gdLst>
                <a:gd name="T0" fmla="*/ 18 w 36"/>
                <a:gd name="T1" fmla="*/ 62 h 62"/>
                <a:gd name="T2" fmla="*/ 36 w 36"/>
                <a:gd name="T3" fmla="*/ 60 h 62"/>
                <a:gd name="T4" fmla="*/ 18 w 36"/>
                <a:gd name="T5" fmla="*/ 0 h 62"/>
                <a:gd name="T6" fmla="*/ 0 w 36"/>
                <a:gd name="T7" fmla="*/ 29 h 62"/>
                <a:gd name="T8" fmla="*/ 18 w 36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62">
                  <a:moveTo>
                    <a:pt x="18" y="62"/>
                  </a:moveTo>
                  <a:lnTo>
                    <a:pt x="36" y="60"/>
                  </a:lnTo>
                  <a:lnTo>
                    <a:pt x="18" y="0"/>
                  </a:lnTo>
                  <a:lnTo>
                    <a:pt x="0" y="29"/>
                  </a:lnTo>
                  <a:lnTo>
                    <a:pt x="18" y="6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61"/>
            <p:cNvSpPr>
              <a:spLocks/>
            </p:cNvSpPr>
            <p:nvPr/>
          </p:nvSpPr>
          <p:spPr bwMode="auto">
            <a:xfrm>
              <a:off x="5740401" y="4465639"/>
              <a:ext cx="46038" cy="95250"/>
            </a:xfrm>
            <a:custGeom>
              <a:avLst/>
              <a:gdLst>
                <a:gd name="T0" fmla="*/ 18 w 29"/>
                <a:gd name="T1" fmla="*/ 60 h 60"/>
                <a:gd name="T2" fmla="*/ 26 w 29"/>
                <a:gd name="T3" fmla="*/ 60 h 60"/>
                <a:gd name="T4" fmla="*/ 29 w 29"/>
                <a:gd name="T5" fmla="*/ 15 h 60"/>
                <a:gd name="T6" fmla="*/ 0 w 29"/>
                <a:gd name="T7" fmla="*/ 0 h 60"/>
                <a:gd name="T8" fmla="*/ 18 w 29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0">
                  <a:moveTo>
                    <a:pt x="18" y="60"/>
                  </a:moveTo>
                  <a:lnTo>
                    <a:pt x="26" y="60"/>
                  </a:lnTo>
                  <a:lnTo>
                    <a:pt x="29" y="15"/>
                  </a:lnTo>
                  <a:lnTo>
                    <a:pt x="0" y="0"/>
                  </a:lnTo>
                  <a:lnTo>
                    <a:pt x="18" y="6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62"/>
            <p:cNvSpPr>
              <a:spLocks/>
            </p:cNvSpPr>
            <p:nvPr/>
          </p:nvSpPr>
          <p:spPr bwMode="auto">
            <a:xfrm>
              <a:off x="5781676" y="4425951"/>
              <a:ext cx="82550" cy="134938"/>
            </a:xfrm>
            <a:custGeom>
              <a:avLst/>
              <a:gdLst>
                <a:gd name="T0" fmla="*/ 52 w 52"/>
                <a:gd name="T1" fmla="*/ 0 h 85"/>
                <a:gd name="T2" fmla="*/ 44 w 52"/>
                <a:gd name="T3" fmla="*/ 30 h 85"/>
                <a:gd name="T4" fmla="*/ 20 w 52"/>
                <a:gd name="T5" fmla="*/ 63 h 85"/>
                <a:gd name="T6" fmla="*/ 11 w 52"/>
                <a:gd name="T7" fmla="*/ 85 h 85"/>
                <a:gd name="T8" fmla="*/ 0 w 52"/>
                <a:gd name="T9" fmla="*/ 85 h 85"/>
                <a:gd name="T10" fmla="*/ 3 w 52"/>
                <a:gd name="T11" fmla="*/ 40 h 85"/>
                <a:gd name="T12" fmla="*/ 52 w 52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5">
                  <a:moveTo>
                    <a:pt x="52" y="0"/>
                  </a:moveTo>
                  <a:lnTo>
                    <a:pt x="44" y="30"/>
                  </a:lnTo>
                  <a:lnTo>
                    <a:pt x="20" y="63"/>
                  </a:lnTo>
                  <a:lnTo>
                    <a:pt x="11" y="85"/>
                  </a:lnTo>
                  <a:lnTo>
                    <a:pt x="0" y="85"/>
                  </a:lnTo>
                  <a:lnTo>
                    <a:pt x="3" y="4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63"/>
            <p:cNvSpPr>
              <a:spLocks/>
            </p:cNvSpPr>
            <p:nvPr/>
          </p:nvSpPr>
          <p:spPr bwMode="auto">
            <a:xfrm>
              <a:off x="7043738" y="4851401"/>
              <a:ext cx="200025" cy="163513"/>
            </a:xfrm>
            <a:custGeom>
              <a:avLst/>
              <a:gdLst>
                <a:gd name="T0" fmla="*/ 0 w 126"/>
                <a:gd name="T1" fmla="*/ 38 h 103"/>
                <a:gd name="T2" fmla="*/ 52 w 126"/>
                <a:gd name="T3" fmla="*/ 103 h 103"/>
                <a:gd name="T4" fmla="*/ 114 w 126"/>
                <a:gd name="T5" fmla="*/ 80 h 103"/>
                <a:gd name="T6" fmla="*/ 126 w 126"/>
                <a:gd name="T7" fmla="*/ 41 h 103"/>
                <a:gd name="T8" fmla="*/ 19 w 126"/>
                <a:gd name="T9" fmla="*/ 0 h 103"/>
                <a:gd name="T10" fmla="*/ 0 w 126"/>
                <a:gd name="T11" fmla="*/ 3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103">
                  <a:moveTo>
                    <a:pt x="0" y="38"/>
                  </a:moveTo>
                  <a:lnTo>
                    <a:pt x="52" y="103"/>
                  </a:lnTo>
                  <a:lnTo>
                    <a:pt x="114" y="80"/>
                  </a:lnTo>
                  <a:lnTo>
                    <a:pt x="126" y="41"/>
                  </a:lnTo>
                  <a:lnTo>
                    <a:pt x="19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264"/>
            <p:cNvSpPr>
              <a:spLocks/>
            </p:cNvSpPr>
            <p:nvPr/>
          </p:nvSpPr>
          <p:spPr bwMode="auto">
            <a:xfrm>
              <a:off x="7043738" y="4911726"/>
              <a:ext cx="82550" cy="192088"/>
            </a:xfrm>
            <a:custGeom>
              <a:avLst/>
              <a:gdLst>
                <a:gd name="T0" fmla="*/ 0 w 52"/>
                <a:gd name="T1" fmla="*/ 0 h 121"/>
                <a:gd name="T2" fmla="*/ 3 w 52"/>
                <a:gd name="T3" fmla="*/ 66 h 121"/>
                <a:gd name="T4" fmla="*/ 49 w 52"/>
                <a:gd name="T5" fmla="*/ 121 h 121"/>
                <a:gd name="T6" fmla="*/ 52 w 52"/>
                <a:gd name="T7" fmla="*/ 65 h 121"/>
                <a:gd name="T8" fmla="*/ 0 w 52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21">
                  <a:moveTo>
                    <a:pt x="0" y="0"/>
                  </a:moveTo>
                  <a:lnTo>
                    <a:pt x="3" y="66"/>
                  </a:lnTo>
                  <a:lnTo>
                    <a:pt x="49" y="121"/>
                  </a:lnTo>
                  <a:lnTo>
                    <a:pt x="52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265"/>
            <p:cNvSpPr>
              <a:spLocks/>
            </p:cNvSpPr>
            <p:nvPr/>
          </p:nvSpPr>
          <p:spPr bwMode="auto">
            <a:xfrm>
              <a:off x="7121526" y="4978401"/>
              <a:ext cx="103188" cy="125413"/>
            </a:xfrm>
            <a:custGeom>
              <a:avLst/>
              <a:gdLst>
                <a:gd name="T0" fmla="*/ 65 w 65"/>
                <a:gd name="T1" fmla="*/ 0 h 79"/>
                <a:gd name="T2" fmla="*/ 43 w 65"/>
                <a:gd name="T3" fmla="*/ 27 h 79"/>
                <a:gd name="T4" fmla="*/ 16 w 65"/>
                <a:gd name="T5" fmla="*/ 71 h 79"/>
                <a:gd name="T6" fmla="*/ 0 w 65"/>
                <a:gd name="T7" fmla="*/ 79 h 79"/>
                <a:gd name="T8" fmla="*/ 3 w 65"/>
                <a:gd name="T9" fmla="*/ 23 h 79"/>
                <a:gd name="T10" fmla="*/ 65 w 65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79">
                  <a:moveTo>
                    <a:pt x="65" y="0"/>
                  </a:moveTo>
                  <a:lnTo>
                    <a:pt x="43" y="27"/>
                  </a:lnTo>
                  <a:lnTo>
                    <a:pt x="16" y="71"/>
                  </a:lnTo>
                  <a:lnTo>
                    <a:pt x="0" y="79"/>
                  </a:lnTo>
                  <a:lnTo>
                    <a:pt x="3" y="23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266"/>
            <p:cNvSpPr>
              <a:spLocks/>
            </p:cNvSpPr>
            <p:nvPr/>
          </p:nvSpPr>
          <p:spPr bwMode="auto">
            <a:xfrm>
              <a:off x="7291388" y="4868864"/>
              <a:ext cx="68263" cy="92075"/>
            </a:xfrm>
            <a:custGeom>
              <a:avLst/>
              <a:gdLst>
                <a:gd name="T0" fmla="*/ 26 w 43"/>
                <a:gd name="T1" fmla="*/ 0 h 58"/>
                <a:gd name="T2" fmla="*/ 43 w 43"/>
                <a:gd name="T3" fmla="*/ 35 h 58"/>
                <a:gd name="T4" fmla="*/ 21 w 43"/>
                <a:gd name="T5" fmla="*/ 58 h 58"/>
                <a:gd name="T6" fmla="*/ 0 w 43"/>
                <a:gd name="T7" fmla="*/ 38 h 58"/>
                <a:gd name="T8" fmla="*/ 24 w 43"/>
                <a:gd name="T9" fmla="*/ 16 h 58"/>
                <a:gd name="T10" fmla="*/ 26 w 43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58">
                  <a:moveTo>
                    <a:pt x="26" y="0"/>
                  </a:moveTo>
                  <a:lnTo>
                    <a:pt x="43" y="35"/>
                  </a:lnTo>
                  <a:lnTo>
                    <a:pt x="21" y="58"/>
                  </a:lnTo>
                  <a:lnTo>
                    <a:pt x="0" y="38"/>
                  </a:lnTo>
                  <a:lnTo>
                    <a:pt x="24" y="1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267"/>
            <p:cNvSpPr>
              <a:spLocks/>
            </p:cNvSpPr>
            <p:nvPr/>
          </p:nvSpPr>
          <p:spPr bwMode="auto">
            <a:xfrm>
              <a:off x="7332663" y="4868864"/>
              <a:ext cx="69850" cy="73025"/>
            </a:xfrm>
            <a:custGeom>
              <a:avLst/>
              <a:gdLst>
                <a:gd name="T0" fmla="*/ 0 w 44"/>
                <a:gd name="T1" fmla="*/ 0 h 46"/>
                <a:gd name="T2" fmla="*/ 37 w 44"/>
                <a:gd name="T3" fmla="*/ 3 h 46"/>
                <a:gd name="T4" fmla="*/ 44 w 44"/>
                <a:gd name="T5" fmla="*/ 46 h 46"/>
                <a:gd name="T6" fmla="*/ 17 w 44"/>
                <a:gd name="T7" fmla="*/ 35 h 46"/>
                <a:gd name="T8" fmla="*/ 0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0" y="0"/>
                  </a:moveTo>
                  <a:lnTo>
                    <a:pt x="37" y="3"/>
                  </a:lnTo>
                  <a:lnTo>
                    <a:pt x="44" y="46"/>
                  </a:lnTo>
                  <a:lnTo>
                    <a:pt x="17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268"/>
            <p:cNvSpPr>
              <a:spLocks/>
            </p:cNvSpPr>
            <p:nvPr/>
          </p:nvSpPr>
          <p:spPr bwMode="auto">
            <a:xfrm>
              <a:off x="7324726" y="4924426"/>
              <a:ext cx="77788" cy="36513"/>
            </a:xfrm>
            <a:custGeom>
              <a:avLst/>
              <a:gdLst>
                <a:gd name="T0" fmla="*/ 0 w 49"/>
                <a:gd name="T1" fmla="*/ 23 h 23"/>
                <a:gd name="T2" fmla="*/ 17 w 49"/>
                <a:gd name="T3" fmla="*/ 19 h 23"/>
                <a:gd name="T4" fmla="*/ 41 w 49"/>
                <a:gd name="T5" fmla="*/ 23 h 23"/>
                <a:gd name="T6" fmla="*/ 49 w 49"/>
                <a:gd name="T7" fmla="*/ 11 h 23"/>
                <a:gd name="T8" fmla="*/ 22 w 49"/>
                <a:gd name="T9" fmla="*/ 0 h 23"/>
                <a:gd name="T10" fmla="*/ 0 w 49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3">
                  <a:moveTo>
                    <a:pt x="0" y="23"/>
                  </a:moveTo>
                  <a:lnTo>
                    <a:pt x="17" y="19"/>
                  </a:lnTo>
                  <a:lnTo>
                    <a:pt x="41" y="23"/>
                  </a:lnTo>
                  <a:lnTo>
                    <a:pt x="49" y="11"/>
                  </a:lnTo>
                  <a:lnTo>
                    <a:pt x="22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69"/>
            <p:cNvSpPr>
              <a:spLocks/>
            </p:cNvSpPr>
            <p:nvPr/>
          </p:nvSpPr>
          <p:spPr bwMode="auto">
            <a:xfrm>
              <a:off x="4318001" y="1814514"/>
              <a:ext cx="200025" cy="165100"/>
            </a:xfrm>
            <a:custGeom>
              <a:avLst/>
              <a:gdLst>
                <a:gd name="T0" fmla="*/ 126 w 126"/>
                <a:gd name="T1" fmla="*/ 67 h 104"/>
                <a:gd name="T2" fmla="*/ 79 w 126"/>
                <a:gd name="T3" fmla="*/ 0 h 104"/>
                <a:gd name="T4" fmla="*/ 16 w 126"/>
                <a:gd name="T5" fmla="*/ 17 h 104"/>
                <a:gd name="T6" fmla="*/ 0 w 126"/>
                <a:gd name="T7" fmla="*/ 55 h 104"/>
                <a:gd name="T8" fmla="*/ 104 w 126"/>
                <a:gd name="T9" fmla="*/ 104 h 104"/>
                <a:gd name="T10" fmla="*/ 126 w 126"/>
                <a:gd name="T11" fmla="*/ 6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104">
                  <a:moveTo>
                    <a:pt x="126" y="67"/>
                  </a:moveTo>
                  <a:lnTo>
                    <a:pt x="79" y="0"/>
                  </a:lnTo>
                  <a:lnTo>
                    <a:pt x="16" y="17"/>
                  </a:lnTo>
                  <a:lnTo>
                    <a:pt x="0" y="55"/>
                  </a:lnTo>
                  <a:lnTo>
                    <a:pt x="104" y="104"/>
                  </a:lnTo>
                  <a:lnTo>
                    <a:pt x="126" y="6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70"/>
            <p:cNvSpPr>
              <a:spLocks/>
            </p:cNvSpPr>
            <p:nvPr/>
          </p:nvSpPr>
          <p:spPr bwMode="auto">
            <a:xfrm>
              <a:off x="4443413" y="1724026"/>
              <a:ext cx="74613" cy="196850"/>
            </a:xfrm>
            <a:custGeom>
              <a:avLst/>
              <a:gdLst>
                <a:gd name="T0" fmla="*/ 47 w 47"/>
                <a:gd name="T1" fmla="*/ 124 h 124"/>
                <a:gd name="T2" fmla="*/ 47 w 47"/>
                <a:gd name="T3" fmla="*/ 58 h 124"/>
                <a:gd name="T4" fmla="*/ 6 w 47"/>
                <a:gd name="T5" fmla="*/ 0 h 124"/>
                <a:gd name="T6" fmla="*/ 0 w 47"/>
                <a:gd name="T7" fmla="*/ 57 h 124"/>
                <a:gd name="T8" fmla="*/ 47 w 47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24">
                  <a:moveTo>
                    <a:pt x="47" y="124"/>
                  </a:moveTo>
                  <a:lnTo>
                    <a:pt x="47" y="58"/>
                  </a:lnTo>
                  <a:lnTo>
                    <a:pt x="6" y="0"/>
                  </a:lnTo>
                  <a:lnTo>
                    <a:pt x="0" y="57"/>
                  </a:lnTo>
                  <a:lnTo>
                    <a:pt x="47" y="12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71"/>
            <p:cNvSpPr>
              <a:spLocks/>
            </p:cNvSpPr>
            <p:nvPr/>
          </p:nvSpPr>
          <p:spPr bwMode="auto">
            <a:xfrm>
              <a:off x="4343401" y="1724026"/>
              <a:ext cx="109538" cy="117475"/>
            </a:xfrm>
            <a:custGeom>
              <a:avLst/>
              <a:gdLst>
                <a:gd name="T0" fmla="*/ 0 w 69"/>
                <a:gd name="T1" fmla="*/ 74 h 74"/>
                <a:gd name="T2" fmla="*/ 22 w 69"/>
                <a:gd name="T3" fmla="*/ 49 h 74"/>
                <a:gd name="T4" fmla="*/ 53 w 69"/>
                <a:gd name="T5" fmla="*/ 6 h 74"/>
                <a:gd name="T6" fmla="*/ 69 w 69"/>
                <a:gd name="T7" fmla="*/ 0 h 74"/>
                <a:gd name="T8" fmla="*/ 63 w 69"/>
                <a:gd name="T9" fmla="*/ 57 h 74"/>
                <a:gd name="T10" fmla="*/ 0 w 69"/>
                <a:gd name="T1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74">
                  <a:moveTo>
                    <a:pt x="0" y="74"/>
                  </a:moveTo>
                  <a:lnTo>
                    <a:pt x="22" y="49"/>
                  </a:lnTo>
                  <a:lnTo>
                    <a:pt x="53" y="6"/>
                  </a:lnTo>
                  <a:lnTo>
                    <a:pt x="69" y="0"/>
                  </a:lnTo>
                  <a:lnTo>
                    <a:pt x="63" y="57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72"/>
            <p:cNvSpPr>
              <a:spLocks/>
            </p:cNvSpPr>
            <p:nvPr/>
          </p:nvSpPr>
          <p:spPr bwMode="auto">
            <a:xfrm>
              <a:off x="4591051" y="1749426"/>
              <a:ext cx="69850" cy="93663"/>
            </a:xfrm>
            <a:custGeom>
              <a:avLst/>
              <a:gdLst>
                <a:gd name="T0" fmla="*/ 15 w 44"/>
                <a:gd name="T1" fmla="*/ 59 h 59"/>
                <a:gd name="T2" fmla="*/ 0 w 44"/>
                <a:gd name="T3" fmla="*/ 22 h 59"/>
                <a:gd name="T4" fmla="*/ 23 w 44"/>
                <a:gd name="T5" fmla="*/ 0 h 59"/>
                <a:gd name="T6" fmla="*/ 44 w 44"/>
                <a:gd name="T7" fmla="*/ 23 h 59"/>
                <a:gd name="T8" fmla="*/ 19 w 44"/>
                <a:gd name="T9" fmla="*/ 42 h 59"/>
                <a:gd name="T10" fmla="*/ 15 w 44"/>
                <a:gd name="T11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59">
                  <a:moveTo>
                    <a:pt x="15" y="59"/>
                  </a:moveTo>
                  <a:lnTo>
                    <a:pt x="0" y="22"/>
                  </a:lnTo>
                  <a:lnTo>
                    <a:pt x="23" y="0"/>
                  </a:lnTo>
                  <a:lnTo>
                    <a:pt x="44" y="23"/>
                  </a:lnTo>
                  <a:lnTo>
                    <a:pt x="19" y="42"/>
                  </a:lnTo>
                  <a:lnTo>
                    <a:pt x="15" y="5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73"/>
            <p:cNvSpPr>
              <a:spLocks/>
            </p:cNvSpPr>
            <p:nvPr/>
          </p:nvSpPr>
          <p:spPr bwMode="auto">
            <a:xfrm>
              <a:off x="4549776" y="1763714"/>
              <a:ext cx="65088" cy="79375"/>
            </a:xfrm>
            <a:custGeom>
              <a:avLst/>
              <a:gdLst>
                <a:gd name="T0" fmla="*/ 41 w 41"/>
                <a:gd name="T1" fmla="*/ 50 h 50"/>
                <a:gd name="T2" fmla="*/ 5 w 41"/>
                <a:gd name="T3" fmla="*/ 43 h 50"/>
                <a:gd name="T4" fmla="*/ 0 w 41"/>
                <a:gd name="T5" fmla="*/ 0 h 50"/>
                <a:gd name="T6" fmla="*/ 26 w 41"/>
                <a:gd name="T7" fmla="*/ 13 h 50"/>
                <a:gd name="T8" fmla="*/ 41 w 4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0">
                  <a:moveTo>
                    <a:pt x="41" y="50"/>
                  </a:moveTo>
                  <a:lnTo>
                    <a:pt x="5" y="43"/>
                  </a:lnTo>
                  <a:lnTo>
                    <a:pt x="0" y="0"/>
                  </a:lnTo>
                  <a:lnTo>
                    <a:pt x="26" y="13"/>
                  </a:lnTo>
                  <a:lnTo>
                    <a:pt x="41" y="5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74"/>
            <p:cNvSpPr>
              <a:spLocks/>
            </p:cNvSpPr>
            <p:nvPr/>
          </p:nvSpPr>
          <p:spPr bwMode="auto">
            <a:xfrm>
              <a:off x="4549776" y="1743076"/>
              <a:ext cx="77788" cy="41275"/>
            </a:xfrm>
            <a:custGeom>
              <a:avLst/>
              <a:gdLst>
                <a:gd name="T0" fmla="*/ 49 w 49"/>
                <a:gd name="T1" fmla="*/ 4 h 26"/>
                <a:gd name="T2" fmla="*/ 34 w 49"/>
                <a:gd name="T3" fmla="*/ 7 h 26"/>
                <a:gd name="T4" fmla="*/ 10 w 49"/>
                <a:gd name="T5" fmla="*/ 0 h 26"/>
                <a:gd name="T6" fmla="*/ 0 w 49"/>
                <a:gd name="T7" fmla="*/ 13 h 26"/>
                <a:gd name="T8" fmla="*/ 26 w 49"/>
                <a:gd name="T9" fmla="*/ 26 h 26"/>
                <a:gd name="T10" fmla="*/ 49 w 49"/>
                <a:gd name="T11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">
                  <a:moveTo>
                    <a:pt x="49" y="4"/>
                  </a:moveTo>
                  <a:lnTo>
                    <a:pt x="34" y="7"/>
                  </a:lnTo>
                  <a:lnTo>
                    <a:pt x="10" y="0"/>
                  </a:lnTo>
                  <a:lnTo>
                    <a:pt x="0" y="13"/>
                  </a:lnTo>
                  <a:lnTo>
                    <a:pt x="26" y="26"/>
                  </a:lnTo>
                  <a:lnTo>
                    <a:pt x="49" y="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75"/>
            <p:cNvSpPr>
              <a:spLocks/>
            </p:cNvSpPr>
            <p:nvPr/>
          </p:nvSpPr>
          <p:spPr bwMode="auto">
            <a:xfrm>
              <a:off x="4722813" y="1584326"/>
              <a:ext cx="134938" cy="61913"/>
            </a:xfrm>
            <a:custGeom>
              <a:avLst/>
              <a:gdLst>
                <a:gd name="T0" fmla="*/ 85 w 85"/>
                <a:gd name="T1" fmla="*/ 25 h 39"/>
                <a:gd name="T2" fmla="*/ 27 w 85"/>
                <a:gd name="T3" fmla="*/ 39 h 39"/>
                <a:gd name="T4" fmla="*/ 0 w 85"/>
                <a:gd name="T5" fmla="*/ 0 h 39"/>
                <a:gd name="T6" fmla="*/ 32 w 85"/>
                <a:gd name="T7" fmla="*/ 14 h 39"/>
                <a:gd name="T8" fmla="*/ 62 w 85"/>
                <a:gd name="T9" fmla="*/ 3 h 39"/>
                <a:gd name="T10" fmla="*/ 85 w 85"/>
                <a:gd name="T11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39">
                  <a:moveTo>
                    <a:pt x="85" y="25"/>
                  </a:moveTo>
                  <a:lnTo>
                    <a:pt x="27" y="39"/>
                  </a:lnTo>
                  <a:lnTo>
                    <a:pt x="0" y="0"/>
                  </a:lnTo>
                  <a:lnTo>
                    <a:pt x="32" y="14"/>
                  </a:lnTo>
                  <a:lnTo>
                    <a:pt x="62" y="3"/>
                  </a:lnTo>
                  <a:lnTo>
                    <a:pt x="85" y="2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76"/>
            <p:cNvSpPr>
              <a:spLocks/>
            </p:cNvSpPr>
            <p:nvPr/>
          </p:nvSpPr>
          <p:spPr bwMode="auto">
            <a:xfrm>
              <a:off x="4740276" y="1624014"/>
              <a:ext cx="117475" cy="44450"/>
            </a:xfrm>
            <a:custGeom>
              <a:avLst/>
              <a:gdLst>
                <a:gd name="T0" fmla="*/ 74 w 74"/>
                <a:gd name="T1" fmla="*/ 0 h 28"/>
                <a:gd name="T2" fmla="*/ 55 w 74"/>
                <a:gd name="T3" fmla="*/ 28 h 28"/>
                <a:gd name="T4" fmla="*/ 0 w 74"/>
                <a:gd name="T5" fmla="*/ 28 h 28"/>
                <a:gd name="T6" fmla="*/ 16 w 74"/>
                <a:gd name="T7" fmla="*/ 14 h 28"/>
                <a:gd name="T8" fmla="*/ 74 w 7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8">
                  <a:moveTo>
                    <a:pt x="74" y="0"/>
                  </a:moveTo>
                  <a:lnTo>
                    <a:pt x="55" y="28"/>
                  </a:lnTo>
                  <a:lnTo>
                    <a:pt x="0" y="28"/>
                  </a:lnTo>
                  <a:lnTo>
                    <a:pt x="16" y="14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77"/>
            <p:cNvSpPr>
              <a:spLocks/>
            </p:cNvSpPr>
            <p:nvPr/>
          </p:nvSpPr>
          <p:spPr bwMode="auto">
            <a:xfrm>
              <a:off x="4722813" y="1584326"/>
              <a:ext cx="42863" cy="84138"/>
            </a:xfrm>
            <a:custGeom>
              <a:avLst/>
              <a:gdLst>
                <a:gd name="T0" fmla="*/ 0 w 27"/>
                <a:gd name="T1" fmla="*/ 0 h 53"/>
                <a:gd name="T2" fmla="*/ 0 w 27"/>
                <a:gd name="T3" fmla="*/ 25 h 53"/>
                <a:gd name="T4" fmla="*/ 14 w 27"/>
                <a:gd name="T5" fmla="*/ 37 h 53"/>
                <a:gd name="T6" fmla="*/ 11 w 27"/>
                <a:gd name="T7" fmla="*/ 53 h 53"/>
                <a:gd name="T8" fmla="*/ 27 w 27"/>
                <a:gd name="T9" fmla="*/ 39 h 53"/>
                <a:gd name="T10" fmla="*/ 0 w 2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53">
                  <a:moveTo>
                    <a:pt x="0" y="0"/>
                  </a:moveTo>
                  <a:lnTo>
                    <a:pt x="0" y="25"/>
                  </a:lnTo>
                  <a:lnTo>
                    <a:pt x="14" y="37"/>
                  </a:lnTo>
                  <a:lnTo>
                    <a:pt x="11" y="53"/>
                  </a:lnTo>
                  <a:lnTo>
                    <a:pt x="27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78"/>
            <p:cNvSpPr>
              <a:spLocks/>
            </p:cNvSpPr>
            <p:nvPr/>
          </p:nvSpPr>
          <p:spPr bwMode="auto">
            <a:xfrm>
              <a:off x="3806826" y="3660776"/>
              <a:ext cx="82550" cy="130175"/>
            </a:xfrm>
            <a:custGeom>
              <a:avLst/>
              <a:gdLst>
                <a:gd name="T0" fmla="*/ 49 w 52"/>
                <a:gd name="T1" fmla="*/ 82 h 82"/>
                <a:gd name="T2" fmla="*/ 0 w 52"/>
                <a:gd name="T3" fmla="*/ 47 h 82"/>
                <a:gd name="T4" fmla="*/ 15 w 52"/>
                <a:gd name="T5" fmla="*/ 0 h 82"/>
                <a:gd name="T6" fmla="*/ 24 w 52"/>
                <a:gd name="T7" fmla="*/ 34 h 82"/>
                <a:gd name="T8" fmla="*/ 52 w 52"/>
                <a:gd name="T9" fmla="*/ 49 h 82"/>
                <a:gd name="T10" fmla="*/ 49 w 52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82">
                  <a:moveTo>
                    <a:pt x="49" y="82"/>
                  </a:moveTo>
                  <a:lnTo>
                    <a:pt x="0" y="47"/>
                  </a:lnTo>
                  <a:lnTo>
                    <a:pt x="15" y="0"/>
                  </a:lnTo>
                  <a:lnTo>
                    <a:pt x="24" y="34"/>
                  </a:lnTo>
                  <a:lnTo>
                    <a:pt x="52" y="49"/>
                  </a:lnTo>
                  <a:lnTo>
                    <a:pt x="49" y="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79"/>
            <p:cNvSpPr>
              <a:spLocks/>
            </p:cNvSpPr>
            <p:nvPr/>
          </p:nvSpPr>
          <p:spPr bwMode="auto">
            <a:xfrm>
              <a:off x="3778251" y="3730626"/>
              <a:ext cx="106363" cy="68263"/>
            </a:xfrm>
            <a:custGeom>
              <a:avLst/>
              <a:gdLst>
                <a:gd name="T0" fmla="*/ 67 w 67"/>
                <a:gd name="T1" fmla="*/ 38 h 43"/>
                <a:gd name="T2" fmla="*/ 34 w 67"/>
                <a:gd name="T3" fmla="*/ 43 h 43"/>
                <a:gd name="T4" fmla="*/ 0 w 67"/>
                <a:gd name="T5" fmla="*/ 0 h 43"/>
                <a:gd name="T6" fmla="*/ 18 w 67"/>
                <a:gd name="T7" fmla="*/ 3 h 43"/>
                <a:gd name="T8" fmla="*/ 67 w 67"/>
                <a:gd name="T9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43">
                  <a:moveTo>
                    <a:pt x="67" y="38"/>
                  </a:moveTo>
                  <a:lnTo>
                    <a:pt x="34" y="43"/>
                  </a:lnTo>
                  <a:lnTo>
                    <a:pt x="0" y="0"/>
                  </a:lnTo>
                  <a:lnTo>
                    <a:pt x="18" y="3"/>
                  </a:lnTo>
                  <a:lnTo>
                    <a:pt x="67" y="3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280"/>
            <p:cNvSpPr>
              <a:spLocks/>
            </p:cNvSpPr>
            <p:nvPr/>
          </p:nvSpPr>
          <p:spPr bwMode="auto">
            <a:xfrm>
              <a:off x="3778251" y="3660776"/>
              <a:ext cx="52388" cy="74613"/>
            </a:xfrm>
            <a:custGeom>
              <a:avLst/>
              <a:gdLst>
                <a:gd name="T0" fmla="*/ 33 w 33"/>
                <a:gd name="T1" fmla="*/ 0 h 47"/>
                <a:gd name="T2" fmla="*/ 14 w 33"/>
                <a:gd name="T3" fmla="*/ 17 h 47"/>
                <a:gd name="T4" fmla="*/ 12 w 33"/>
                <a:gd name="T5" fmla="*/ 36 h 47"/>
                <a:gd name="T6" fmla="*/ 0 w 33"/>
                <a:gd name="T7" fmla="*/ 44 h 47"/>
                <a:gd name="T8" fmla="*/ 18 w 33"/>
                <a:gd name="T9" fmla="*/ 47 h 47"/>
                <a:gd name="T10" fmla="*/ 33 w 33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7">
                  <a:moveTo>
                    <a:pt x="33" y="0"/>
                  </a:moveTo>
                  <a:lnTo>
                    <a:pt x="14" y="17"/>
                  </a:lnTo>
                  <a:lnTo>
                    <a:pt x="12" y="36"/>
                  </a:lnTo>
                  <a:lnTo>
                    <a:pt x="0" y="44"/>
                  </a:lnTo>
                  <a:lnTo>
                    <a:pt x="18" y="47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281"/>
            <p:cNvSpPr>
              <a:spLocks/>
            </p:cNvSpPr>
            <p:nvPr/>
          </p:nvSpPr>
          <p:spPr bwMode="auto">
            <a:xfrm>
              <a:off x="6769101" y="5103814"/>
              <a:ext cx="39688" cy="46038"/>
            </a:xfrm>
            <a:custGeom>
              <a:avLst/>
              <a:gdLst>
                <a:gd name="T0" fmla="*/ 0 w 25"/>
                <a:gd name="T1" fmla="*/ 5 h 29"/>
                <a:gd name="T2" fmla="*/ 25 w 25"/>
                <a:gd name="T3" fmla="*/ 29 h 29"/>
                <a:gd name="T4" fmla="*/ 14 w 25"/>
                <a:gd name="T5" fmla="*/ 0 h 29"/>
                <a:gd name="T6" fmla="*/ 0 w 25"/>
                <a:gd name="T7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9">
                  <a:moveTo>
                    <a:pt x="0" y="5"/>
                  </a:moveTo>
                  <a:lnTo>
                    <a:pt x="25" y="29"/>
                  </a:lnTo>
                  <a:lnTo>
                    <a:pt x="14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282"/>
            <p:cNvSpPr>
              <a:spLocks/>
            </p:cNvSpPr>
            <p:nvPr/>
          </p:nvSpPr>
          <p:spPr bwMode="auto">
            <a:xfrm>
              <a:off x="6754813" y="5046664"/>
              <a:ext cx="217488" cy="115888"/>
            </a:xfrm>
            <a:custGeom>
              <a:avLst/>
              <a:gdLst>
                <a:gd name="T0" fmla="*/ 0 w 137"/>
                <a:gd name="T1" fmla="*/ 35 h 73"/>
                <a:gd name="T2" fmla="*/ 45 w 137"/>
                <a:gd name="T3" fmla="*/ 2 h 73"/>
                <a:gd name="T4" fmla="*/ 88 w 137"/>
                <a:gd name="T5" fmla="*/ 0 h 73"/>
                <a:gd name="T6" fmla="*/ 110 w 137"/>
                <a:gd name="T7" fmla="*/ 22 h 73"/>
                <a:gd name="T8" fmla="*/ 129 w 137"/>
                <a:gd name="T9" fmla="*/ 14 h 73"/>
                <a:gd name="T10" fmla="*/ 137 w 137"/>
                <a:gd name="T11" fmla="*/ 39 h 73"/>
                <a:gd name="T12" fmla="*/ 104 w 137"/>
                <a:gd name="T13" fmla="*/ 62 h 73"/>
                <a:gd name="T14" fmla="*/ 80 w 137"/>
                <a:gd name="T15" fmla="*/ 54 h 73"/>
                <a:gd name="T16" fmla="*/ 69 w 137"/>
                <a:gd name="T17" fmla="*/ 73 h 73"/>
                <a:gd name="T18" fmla="*/ 22 w 137"/>
                <a:gd name="T19" fmla="*/ 68 h 73"/>
                <a:gd name="T20" fmla="*/ 18 w 137"/>
                <a:gd name="T21" fmla="*/ 43 h 73"/>
                <a:gd name="T22" fmla="*/ 23 w 137"/>
                <a:gd name="T23" fmla="*/ 36 h 73"/>
                <a:gd name="T24" fmla="*/ 9 w 137"/>
                <a:gd name="T25" fmla="*/ 41 h 73"/>
                <a:gd name="T26" fmla="*/ 0 w 137"/>
                <a:gd name="T27" fmla="*/ 3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7" h="73">
                  <a:moveTo>
                    <a:pt x="0" y="35"/>
                  </a:moveTo>
                  <a:lnTo>
                    <a:pt x="45" y="2"/>
                  </a:lnTo>
                  <a:lnTo>
                    <a:pt x="88" y="0"/>
                  </a:lnTo>
                  <a:lnTo>
                    <a:pt x="110" y="22"/>
                  </a:lnTo>
                  <a:lnTo>
                    <a:pt x="129" y="14"/>
                  </a:lnTo>
                  <a:lnTo>
                    <a:pt x="137" y="39"/>
                  </a:lnTo>
                  <a:lnTo>
                    <a:pt x="104" y="62"/>
                  </a:lnTo>
                  <a:lnTo>
                    <a:pt x="80" y="54"/>
                  </a:lnTo>
                  <a:lnTo>
                    <a:pt x="69" y="73"/>
                  </a:lnTo>
                  <a:lnTo>
                    <a:pt x="22" y="68"/>
                  </a:lnTo>
                  <a:lnTo>
                    <a:pt x="18" y="43"/>
                  </a:lnTo>
                  <a:lnTo>
                    <a:pt x="23" y="36"/>
                  </a:lnTo>
                  <a:lnTo>
                    <a:pt x="9" y="41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283"/>
            <p:cNvSpPr>
              <a:spLocks/>
            </p:cNvSpPr>
            <p:nvPr/>
          </p:nvSpPr>
          <p:spPr bwMode="auto">
            <a:xfrm>
              <a:off x="6919913" y="5108576"/>
              <a:ext cx="52388" cy="80963"/>
            </a:xfrm>
            <a:custGeom>
              <a:avLst/>
              <a:gdLst>
                <a:gd name="T0" fmla="*/ 0 w 33"/>
                <a:gd name="T1" fmla="*/ 23 h 51"/>
                <a:gd name="T2" fmla="*/ 1 w 33"/>
                <a:gd name="T3" fmla="*/ 51 h 51"/>
                <a:gd name="T4" fmla="*/ 26 w 33"/>
                <a:gd name="T5" fmla="*/ 35 h 51"/>
                <a:gd name="T6" fmla="*/ 33 w 33"/>
                <a:gd name="T7" fmla="*/ 0 h 51"/>
                <a:gd name="T8" fmla="*/ 0 w 33"/>
                <a:gd name="T9" fmla="*/ 2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1">
                  <a:moveTo>
                    <a:pt x="0" y="23"/>
                  </a:moveTo>
                  <a:lnTo>
                    <a:pt x="1" y="51"/>
                  </a:lnTo>
                  <a:lnTo>
                    <a:pt x="26" y="35"/>
                  </a:lnTo>
                  <a:lnTo>
                    <a:pt x="33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284"/>
            <p:cNvSpPr>
              <a:spLocks/>
            </p:cNvSpPr>
            <p:nvPr/>
          </p:nvSpPr>
          <p:spPr bwMode="auto">
            <a:xfrm>
              <a:off x="6881813" y="5132389"/>
              <a:ext cx="39688" cy="69850"/>
            </a:xfrm>
            <a:custGeom>
              <a:avLst/>
              <a:gdLst>
                <a:gd name="T0" fmla="*/ 25 w 25"/>
                <a:gd name="T1" fmla="*/ 36 h 44"/>
                <a:gd name="T2" fmla="*/ 14 w 25"/>
                <a:gd name="T3" fmla="*/ 44 h 44"/>
                <a:gd name="T4" fmla="*/ 0 w 25"/>
                <a:gd name="T5" fmla="*/ 0 h 44"/>
                <a:gd name="T6" fmla="*/ 24 w 25"/>
                <a:gd name="T7" fmla="*/ 8 h 44"/>
                <a:gd name="T8" fmla="*/ 25 w 25"/>
                <a:gd name="T9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4">
                  <a:moveTo>
                    <a:pt x="25" y="36"/>
                  </a:moveTo>
                  <a:lnTo>
                    <a:pt x="14" y="4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25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285"/>
            <p:cNvSpPr>
              <a:spLocks/>
            </p:cNvSpPr>
            <p:nvPr/>
          </p:nvSpPr>
          <p:spPr bwMode="auto">
            <a:xfrm>
              <a:off x="6864351" y="5132389"/>
              <a:ext cx="39688" cy="71438"/>
            </a:xfrm>
            <a:custGeom>
              <a:avLst/>
              <a:gdLst>
                <a:gd name="T0" fmla="*/ 25 w 25"/>
                <a:gd name="T1" fmla="*/ 44 h 45"/>
                <a:gd name="T2" fmla="*/ 20 w 25"/>
                <a:gd name="T3" fmla="*/ 45 h 45"/>
                <a:gd name="T4" fmla="*/ 0 w 25"/>
                <a:gd name="T5" fmla="*/ 19 h 45"/>
                <a:gd name="T6" fmla="*/ 11 w 25"/>
                <a:gd name="T7" fmla="*/ 0 h 45"/>
                <a:gd name="T8" fmla="*/ 25 w 25"/>
                <a:gd name="T9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5">
                  <a:moveTo>
                    <a:pt x="25" y="44"/>
                  </a:moveTo>
                  <a:lnTo>
                    <a:pt x="20" y="45"/>
                  </a:lnTo>
                  <a:lnTo>
                    <a:pt x="0" y="19"/>
                  </a:lnTo>
                  <a:lnTo>
                    <a:pt x="11" y="0"/>
                  </a:lnTo>
                  <a:lnTo>
                    <a:pt x="25" y="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286"/>
            <p:cNvSpPr>
              <a:spLocks/>
            </p:cNvSpPr>
            <p:nvPr/>
          </p:nvSpPr>
          <p:spPr bwMode="auto">
            <a:xfrm>
              <a:off x="6789738" y="5154614"/>
              <a:ext cx="106363" cy="57150"/>
            </a:xfrm>
            <a:custGeom>
              <a:avLst/>
              <a:gdLst>
                <a:gd name="T0" fmla="*/ 0 w 67"/>
                <a:gd name="T1" fmla="*/ 0 h 36"/>
                <a:gd name="T2" fmla="*/ 17 w 67"/>
                <a:gd name="T3" fmla="*/ 16 h 36"/>
                <a:gd name="T4" fmla="*/ 45 w 67"/>
                <a:gd name="T5" fmla="*/ 27 h 36"/>
                <a:gd name="T6" fmla="*/ 60 w 67"/>
                <a:gd name="T7" fmla="*/ 36 h 36"/>
                <a:gd name="T8" fmla="*/ 67 w 67"/>
                <a:gd name="T9" fmla="*/ 31 h 36"/>
                <a:gd name="T10" fmla="*/ 47 w 67"/>
                <a:gd name="T11" fmla="*/ 5 h 36"/>
                <a:gd name="T12" fmla="*/ 0 w 67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36">
                  <a:moveTo>
                    <a:pt x="0" y="0"/>
                  </a:moveTo>
                  <a:lnTo>
                    <a:pt x="17" y="16"/>
                  </a:lnTo>
                  <a:lnTo>
                    <a:pt x="45" y="27"/>
                  </a:lnTo>
                  <a:lnTo>
                    <a:pt x="60" y="36"/>
                  </a:lnTo>
                  <a:lnTo>
                    <a:pt x="67" y="31"/>
                  </a:lnTo>
                  <a:lnTo>
                    <a:pt x="47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287"/>
            <p:cNvSpPr>
              <a:spLocks/>
            </p:cNvSpPr>
            <p:nvPr/>
          </p:nvSpPr>
          <p:spPr bwMode="auto">
            <a:xfrm>
              <a:off x="7019926" y="1885951"/>
              <a:ext cx="104775" cy="100013"/>
            </a:xfrm>
            <a:custGeom>
              <a:avLst/>
              <a:gdLst>
                <a:gd name="T0" fmla="*/ 63 w 66"/>
                <a:gd name="T1" fmla="*/ 52 h 63"/>
                <a:gd name="T2" fmla="*/ 20 w 66"/>
                <a:gd name="T3" fmla="*/ 63 h 63"/>
                <a:gd name="T4" fmla="*/ 0 w 66"/>
                <a:gd name="T5" fmla="*/ 33 h 63"/>
                <a:gd name="T6" fmla="*/ 28 w 66"/>
                <a:gd name="T7" fmla="*/ 0 h 63"/>
                <a:gd name="T8" fmla="*/ 66 w 66"/>
                <a:gd name="T9" fmla="*/ 29 h 63"/>
                <a:gd name="T10" fmla="*/ 63 w 66"/>
                <a:gd name="T11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63">
                  <a:moveTo>
                    <a:pt x="63" y="52"/>
                  </a:moveTo>
                  <a:lnTo>
                    <a:pt x="20" y="63"/>
                  </a:lnTo>
                  <a:lnTo>
                    <a:pt x="0" y="33"/>
                  </a:lnTo>
                  <a:lnTo>
                    <a:pt x="28" y="0"/>
                  </a:lnTo>
                  <a:lnTo>
                    <a:pt x="66" y="29"/>
                  </a:lnTo>
                  <a:lnTo>
                    <a:pt x="63" y="5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288"/>
            <p:cNvSpPr>
              <a:spLocks/>
            </p:cNvSpPr>
            <p:nvPr/>
          </p:nvSpPr>
          <p:spPr bwMode="auto">
            <a:xfrm>
              <a:off x="7024688" y="1968501"/>
              <a:ext cx="95250" cy="58738"/>
            </a:xfrm>
            <a:custGeom>
              <a:avLst/>
              <a:gdLst>
                <a:gd name="T0" fmla="*/ 60 w 60"/>
                <a:gd name="T1" fmla="*/ 0 h 37"/>
                <a:gd name="T2" fmla="*/ 38 w 60"/>
                <a:gd name="T3" fmla="*/ 27 h 37"/>
                <a:gd name="T4" fmla="*/ 0 w 60"/>
                <a:gd name="T5" fmla="*/ 37 h 37"/>
                <a:gd name="T6" fmla="*/ 17 w 60"/>
                <a:gd name="T7" fmla="*/ 11 h 37"/>
                <a:gd name="T8" fmla="*/ 60 w 60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7">
                  <a:moveTo>
                    <a:pt x="60" y="0"/>
                  </a:moveTo>
                  <a:lnTo>
                    <a:pt x="38" y="27"/>
                  </a:lnTo>
                  <a:lnTo>
                    <a:pt x="0" y="37"/>
                  </a:lnTo>
                  <a:lnTo>
                    <a:pt x="17" y="11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289"/>
            <p:cNvSpPr>
              <a:spLocks/>
            </p:cNvSpPr>
            <p:nvPr/>
          </p:nvSpPr>
          <p:spPr bwMode="auto">
            <a:xfrm>
              <a:off x="7016751" y="1938339"/>
              <a:ext cx="34925" cy="88900"/>
            </a:xfrm>
            <a:custGeom>
              <a:avLst/>
              <a:gdLst>
                <a:gd name="T0" fmla="*/ 2 w 22"/>
                <a:gd name="T1" fmla="*/ 0 h 56"/>
                <a:gd name="T2" fmla="*/ 3 w 22"/>
                <a:gd name="T3" fmla="*/ 19 h 56"/>
                <a:gd name="T4" fmla="*/ 0 w 22"/>
                <a:gd name="T5" fmla="*/ 48 h 56"/>
                <a:gd name="T6" fmla="*/ 5 w 22"/>
                <a:gd name="T7" fmla="*/ 56 h 56"/>
                <a:gd name="T8" fmla="*/ 22 w 22"/>
                <a:gd name="T9" fmla="*/ 30 h 56"/>
                <a:gd name="T10" fmla="*/ 2 w 22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56">
                  <a:moveTo>
                    <a:pt x="2" y="0"/>
                  </a:moveTo>
                  <a:lnTo>
                    <a:pt x="3" y="19"/>
                  </a:lnTo>
                  <a:lnTo>
                    <a:pt x="0" y="48"/>
                  </a:lnTo>
                  <a:lnTo>
                    <a:pt x="5" y="56"/>
                  </a:lnTo>
                  <a:lnTo>
                    <a:pt x="22" y="3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90"/>
            <p:cNvSpPr>
              <a:spLocks/>
            </p:cNvSpPr>
            <p:nvPr/>
          </p:nvSpPr>
          <p:spPr bwMode="auto">
            <a:xfrm>
              <a:off x="9072563" y="2359026"/>
              <a:ext cx="46038" cy="22225"/>
            </a:xfrm>
            <a:custGeom>
              <a:avLst/>
              <a:gdLst>
                <a:gd name="T0" fmla="*/ 29 w 29"/>
                <a:gd name="T1" fmla="*/ 14 h 14"/>
                <a:gd name="T2" fmla="*/ 0 w 29"/>
                <a:gd name="T3" fmla="*/ 5 h 14"/>
                <a:gd name="T4" fmla="*/ 27 w 29"/>
                <a:gd name="T5" fmla="*/ 0 h 14"/>
                <a:gd name="T6" fmla="*/ 29 w 2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4">
                  <a:moveTo>
                    <a:pt x="29" y="14"/>
                  </a:moveTo>
                  <a:lnTo>
                    <a:pt x="0" y="5"/>
                  </a:lnTo>
                  <a:lnTo>
                    <a:pt x="27" y="0"/>
                  </a:lnTo>
                  <a:lnTo>
                    <a:pt x="29" y="1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91"/>
            <p:cNvSpPr>
              <a:spLocks/>
            </p:cNvSpPr>
            <p:nvPr/>
          </p:nvSpPr>
          <p:spPr bwMode="auto">
            <a:xfrm>
              <a:off x="9028113" y="2219326"/>
              <a:ext cx="112713" cy="169863"/>
            </a:xfrm>
            <a:custGeom>
              <a:avLst/>
              <a:gdLst>
                <a:gd name="T0" fmla="*/ 66 w 71"/>
                <a:gd name="T1" fmla="*/ 107 h 107"/>
                <a:gd name="T2" fmla="*/ 71 w 71"/>
                <a:gd name="T3" fmla="*/ 58 h 107"/>
                <a:gd name="T4" fmla="*/ 53 w 71"/>
                <a:gd name="T5" fmla="*/ 24 h 107"/>
                <a:gd name="T6" fmla="*/ 27 w 71"/>
                <a:gd name="T7" fmla="*/ 17 h 107"/>
                <a:gd name="T8" fmla="*/ 25 w 71"/>
                <a:gd name="T9" fmla="*/ 0 h 107"/>
                <a:gd name="T10" fmla="*/ 3 w 71"/>
                <a:gd name="T11" fmla="*/ 5 h 107"/>
                <a:gd name="T12" fmla="*/ 0 w 71"/>
                <a:gd name="T13" fmla="*/ 39 h 107"/>
                <a:gd name="T14" fmla="*/ 17 w 71"/>
                <a:gd name="T15" fmla="*/ 53 h 107"/>
                <a:gd name="T16" fmla="*/ 8 w 71"/>
                <a:gd name="T17" fmla="*/ 71 h 107"/>
                <a:gd name="T18" fmla="*/ 30 w 71"/>
                <a:gd name="T19" fmla="*/ 104 h 107"/>
                <a:gd name="T20" fmla="*/ 52 w 71"/>
                <a:gd name="T21" fmla="*/ 94 h 107"/>
                <a:gd name="T22" fmla="*/ 55 w 71"/>
                <a:gd name="T23" fmla="*/ 88 h 107"/>
                <a:gd name="T24" fmla="*/ 57 w 71"/>
                <a:gd name="T25" fmla="*/ 102 h 107"/>
                <a:gd name="T26" fmla="*/ 66 w 71"/>
                <a:gd name="T27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" h="107">
                  <a:moveTo>
                    <a:pt x="66" y="107"/>
                  </a:moveTo>
                  <a:lnTo>
                    <a:pt x="71" y="58"/>
                  </a:lnTo>
                  <a:lnTo>
                    <a:pt x="53" y="24"/>
                  </a:lnTo>
                  <a:lnTo>
                    <a:pt x="27" y="17"/>
                  </a:lnTo>
                  <a:lnTo>
                    <a:pt x="25" y="0"/>
                  </a:lnTo>
                  <a:lnTo>
                    <a:pt x="3" y="5"/>
                  </a:lnTo>
                  <a:lnTo>
                    <a:pt x="0" y="39"/>
                  </a:lnTo>
                  <a:lnTo>
                    <a:pt x="17" y="53"/>
                  </a:lnTo>
                  <a:lnTo>
                    <a:pt x="8" y="71"/>
                  </a:lnTo>
                  <a:lnTo>
                    <a:pt x="30" y="104"/>
                  </a:lnTo>
                  <a:lnTo>
                    <a:pt x="52" y="94"/>
                  </a:lnTo>
                  <a:lnTo>
                    <a:pt x="55" y="88"/>
                  </a:lnTo>
                  <a:lnTo>
                    <a:pt x="57" y="102"/>
                  </a:lnTo>
                  <a:lnTo>
                    <a:pt x="66" y="107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92"/>
            <p:cNvSpPr>
              <a:spLocks/>
            </p:cNvSpPr>
            <p:nvPr/>
          </p:nvSpPr>
          <p:spPr bwMode="auto">
            <a:xfrm>
              <a:off x="8993188" y="2227264"/>
              <a:ext cx="39688" cy="71438"/>
            </a:xfrm>
            <a:custGeom>
              <a:avLst/>
              <a:gdLst>
                <a:gd name="T0" fmla="*/ 22 w 25"/>
                <a:gd name="T1" fmla="*/ 34 h 45"/>
                <a:gd name="T2" fmla="*/ 0 w 25"/>
                <a:gd name="T3" fmla="*/ 45 h 45"/>
                <a:gd name="T4" fmla="*/ 1 w 25"/>
                <a:gd name="T5" fmla="*/ 20 h 45"/>
                <a:gd name="T6" fmla="*/ 25 w 25"/>
                <a:gd name="T7" fmla="*/ 0 h 45"/>
                <a:gd name="T8" fmla="*/ 22 w 25"/>
                <a:gd name="T9" fmla="*/ 3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5">
                  <a:moveTo>
                    <a:pt x="22" y="34"/>
                  </a:moveTo>
                  <a:lnTo>
                    <a:pt x="0" y="45"/>
                  </a:lnTo>
                  <a:lnTo>
                    <a:pt x="1" y="20"/>
                  </a:lnTo>
                  <a:lnTo>
                    <a:pt x="25" y="0"/>
                  </a:lnTo>
                  <a:lnTo>
                    <a:pt x="22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93"/>
            <p:cNvSpPr>
              <a:spLocks/>
            </p:cNvSpPr>
            <p:nvPr/>
          </p:nvSpPr>
          <p:spPr bwMode="auto">
            <a:xfrm>
              <a:off x="8993188" y="2281239"/>
              <a:ext cx="61913" cy="34925"/>
            </a:xfrm>
            <a:custGeom>
              <a:avLst/>
              <a:gdLst>
                <a:gd name="T0" fmla="*/ 0 w 39"/>
                <a:gd name="T1" fmla="*/ 11 h 22"/>
                <a:gd name="T2" fmla="*/ 0 w 39"/>
                <a:gd name="T3" fmla="*/ 22 h 22"/>
                <a:gd name="T4" fmla="*/ 39 w 39"/>
                <a:gd name="T5" fmla="*/ 14 h 22"/>
                <a:gd name="T6" fmla="*/ 22 w 39"/>
                <a:gd name="T7" fmla="*/ 0 h 22"/>
                <a:gd name="T8" fmla="*/ 0 w 39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2">
                  <a:moveTo>
                    <a:pt x="0" y="11"/>
                  </a:moveTo>
                  <a:lnTo>
                    <a:pt x="0" y="22"/>
                  </a:lnTo>
                  <a:lnTo>
                    <a:pt x="39" y="14"/>
                  </a:lnTo>
                  <a:lnTo>
                    <a:pt x="2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94"/>
            <p:cNvSpPr>
              <a:spLocks/>
            </p:cNvSpPr>
            <p:nvPr/>
          </p:nvSpPr>
          <p:spPr bwMode="auto">
            <a:xfrm>
              <a:off x="8993188" y="2303464"/>
              <a:ext cx="61913" cy="28575"/>
            </a:xfrm>
            <a:custGeom>
              <a:avLst/>
              <a:gdLst>
                <a:gd name="T0" fmla="*/ 0 w 39"/>
                <a:gd name="T1" fmla="*/ 8 h 18"/>
                <a:gd name="T2" fmla="*/ 0 w 39"/>
                <a:gd name="T3" fmla="*/ 15 h 18"/>
                <a:gd name="T4" fmla="*/ 30 w 39"/>
                <a:gd name="T5" fmla="*/ 18 h 18"/>
                <a:gd name="T6" fmla="*/ 39 w 39"/>
                <a:gd name="T7" fmla="*/ 0 h 18"/>
                <a:gd name="T8" fmla="*/ 0 w 39"/>
                <a:gd name="T9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8">
                  <a:moveTo>
                    <a:pt x="0" y="8"/>
                  </a:moveTo>
                  <a:lnTo>
                    <a:pt x="0" y="15"/>
                  </a:lnTo>
                  <a:lnTo>
                    <a:pt x="30" y="18"/>
                  </a:lnTo>
                  <a:lnTo>
                    <a:pt x="39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95"/>
            <p:cNvSpPr>
              <a:spLocks/>
            </p:cNvSpPr>
            <p:nvPr/>
          </p:nvSpPr>
          <p:spPr bwMode="auto">
            <a:xfrm>
              <a:off x="8993188" y="2327276"/>
              <a:ext cx="82550" cy="57150"/>
            </a:xfrm>
            <a:custGeom>
              <a:avLst/>
              <a:gdLst>
                <a:gd name="T0" fmla="*/ 52 w 52"/>
                <a:gd name="T1" fmla="*/ 36 h 36"/>
                <a:gd name="T2" fmla="*/ 33 w 52"/>
                <a:gd name="T3" fmla="*/ 30 h 36"/>
                <a:gd name="T4" fmla="*/ 14 w 52"/>
                <a:gd name="T5" fmla="*/ 12 h 36"/>
                <a:gd name="T6" fmla="*/ 0 w 52"/>
                <a:gd name="T7" fmla="*/ 6 h 36"/>
                <a:gd name="T8" fmla="*/ 0 w 52"/>
                <a:gd name="T9" fmla="*/ 0 h 36"/>
                <a:gd name="T10" fmla="*/ 30 w 52"/>
                <a:gd name="T11" fmla="*/ 3 h 36"/>
                <a:gd name="T12" fmla="*/ 52 w 52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">
                  <a:moveTo>
                    <a:pt x="52" y="36"/>
                  </a:moveTo>
                  <a:lnTo>
                    <a:pt x="33" y="30"/>
                  </a:lnTo>
                  <a:lnTo>
                    <a:pt x="14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30" y="3"/>
                  </a:lnTo>
                  <a:lnTo>
                    <a:pt x="52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96"/>
            <p:cNvSpPr>
              <a:spLocks/>
            </p:cNvSpPr>
            <p:nvPr/>
          </p:nvSpPr>
          <p:spPr bwMode="auto">
            <a:xfrm>
              <a:off x="5751513" y="2116139"/>
              <a:ext cx="212725" cy="68263"/>
            </a:xfrm>
            <a:custGeom>
              <a:avLst/>
              <a:gdLst>
                <a:gd name="T0" fmla="*/ 0 w 134"/>
                <a:gd name="T1" fmla="*/ 0 h 43"/>
                <a:gd name="T2" fmla="*/ 134 w 134"/>
                <a:gd name="T3" fmla="*/ 43 h 43"/>
                <a:gd name="T4" fmla="*/ 80 w 134"/>
                <a:gd name="T5" fmla="*/ 0 h 43"/>
                <a:gd name="T6" fmla="*/ 0 w 134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43">
                  <a:moveTo>
                    <a:pt x="0" y="0"/>
                  </a:moveTo>
                  <a:lnTo>
                    <a:pt x="134" y="43"/>
                  </a:lnTo>
                  <a:lnTo>
                    <a:pt x="8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97"/>
            <p:cNvSpPr>
              <a:spLocks/>
            </p:cNvSpPr>
            <p:nvPr/>
          </p:nvSpPr>
          <p:spPr bwMode="auto">
            <a:xfrm>
              <a:off x="5878513" y="2044701"/>
              <a:ext cx="157163" cy="200025"/>
            </a:xfrm>
            <a:custGeom>
              <a:avLst/>
              <a:gdLst>
                <a:gd name="T0" fmla="*/ 46 w 99"/>
                <a:gd name="T1" fmla="*/ 0 h 126"/>
                <a:gd name="T2" fmla="*/ 99 w 99"/>
                <a:gd name="T3" fmla="*/ 126 h 126"/>
                <a:gd name="T4" fmla="*/ 0 w 99"/>
                <a:gd name="T5" fmla="*/ 45 h 126"/>
                <a:gd name="T6" fmla="*/ 46 w 99"/>
                <a:gd name="T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126">
                  <a:moveTo>
                    <a:pt x="46" y="0"/>
                  </a:moveTo>
                  <a:lnTo>
                    <a:pt x="99" y="126"/>
                  </a:lnTo>
                  <a:lnTo>
                    <a:pt x="0" y="45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98"/>
            <p:cNvSpPr>
              <a:spLocks/>
            </p:cNvSpPr>
            <p:nvPr/>
          </p:nvSpPr>
          <p:spPr bwMode="auto">
            <a:xfrm>
              <a:off x="5951538" y="2044701"/>
              <a:ext cx="230188" cy="230188"/>
            </a:xfrm>
            <a:custGeom>
              <a:avLst/>
              <a:gdLst>
                <a:gd name="T0" fmla="*/ 145 w 145"/>
                <a:gd name="T1" fmla="*/ 145 h 145"/>
                <a:gd name="T2" fmla="*/ 61 w 145"/>
                <a:gd name="T3" fmla="*/ 145 h 145"/>
                <a:gd name="T4" fmla="*/ 0 w 145"/>
                <a:gd name="T5" fmla="*/ 0 h 145"/>
                <a:gd name="T6" fmla="*/ 145 w 145"/>
                <a:gd name="T7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145">
                  <a:moveTo>
                    <a:pt x="145" y="145"/>
                  </a:moveTo>
                  <a:lnTo>
                    <a:pt x="61" y="145"/>
                  </a:lnTo>
                  <a:lnTo>
                    <a:pt x="0" y="0"/>
                  </a:lnTo>
                  <a:lnTo>
                    <a:pt x="145" y="14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99"/>
            <p:cNvSpPr>
              <a:spLocks/>
            </p:cNvSpPr>
            <p:nvPr/>
          </p:nvSpPr>
          <p:spPr bwMode="auto">
            <a:xfrm>
              <a:off x="5592763" y="1731964"/>
              <a:ext cx="195263" cy="111125"/>
            </a:xfrm>
            <a:custGeom>
              <a:avLst/>
              <a:gdLst>
                <a:gd name="T0" fmla="*/ 0 w 123"/>
                <a:gd name="T1" fmla="*/ 0 h 70"/>
                <a:gd name="T2" fmla="*/ 123 w 123"/>
                <a:gd name="T3" fmla="*/ 70 h 70"/>
                <a:gd name="T4" fmla="*/ 123 w 123"/>
                <a:gd name="T5" fmla="*/ 42 h 70"/>
                <a:gd name="T6" fmla="*/ 95 w 123"/>
                <a:gd name="T7" fmla="*/ 0 h 70"/>
                <a:gd name="T8" fmla="*/ 0 w 123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70">
                  <a:moveTo>
                    <a:pt x="0" y="0"/>
                  </a:moveTo>
                  <a:lnTo>
                    <a:pt x="123" y="70"/>
                  </a:lnTo>
                  <a:lnTo>
                    <a:pt x="123" y="42"/>
                  </a:lnTo>
                  <a:lnTo>
                    <a:pt x="9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300"/>
            <p:cNvSpPr>
              <a:spLocks/>
            </p:cNvSpPr>
            <p:nvPr/>
          </p:nvSpPr>
          <p:spPr bwMode="auto">
            <a:xfrm>
              <a:off x="5505451" y="1768476"/>
              <a:ext cx="142875" cy="74613"/>
            </a:xfrm>
            <a:custGeom>
              <a:avLst/>
              <a:gdLst>
                <a:gd name="T0" fmla="*/ 0 w 90"/>
                <a:gd name="T1" fmla="*/ 41 h 47"/>
                <a:gd name="T2" fmla="*/ 90 w 90"/>
                <a:gd name="T3" fmla="*/ 47 h 47"/>
                <a:gd name="T4" fmla="*/ 90 w 90"/>
                <a:gd name="T5" fmla="*/ 27 h 47"/>
                <a:gd name="T6" fmla="*/ 55 w 90"/>
                <a:gd name="T7" fmla="*/ 0 h 47"/>
                <a:gd name="T8" fmla="*/ 0 w 90"/>
                <a:gd name="T9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7">
                  <a:moveTo>
                    <a:pt x="0" y="41"/>
                  </a:moveTo>
                  <a:lnTo>
                    <a:pt x="90" y="47"/>
                  </a:lnTo>
                  <a:lnTo>
                    <a:pt x="90" y="27"/>
                  </a:lnTo>
                  <a:lnTo>
                    <a:pt x="55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301"/>
            <p:cNvSpPr>
              <a:spLocks/>
            </p:cNvSpPr>
            <p:nvPr/>
          </p:nvSpPr>
          <p:spPr bwMode="auto">
            <a:xfrm>
              <a:off x="5478463" y="1619251"/>
              <a:ext cx="169863" cy="192088"/>
            </a:xfrm>
            <a:custGeom>
              <a:avLst/>
              <a:gdLst>
                <a:gd name="T0" fmla="*/ 107 w 107"/>
                <a:gd name="T1" fmla="*/ 121 h 121"/>
                <a:gd name="T2" fmla="*/ 0 w 107"/>
                <a:gd name="T3" fmla="*/ 0 h 121"/>
                <a:gd name="T4" fmla="*/ 72 w 107"/>
                <a:gd name="T5" fmla="*/ 94 h 121"/>
                <a:gd name="T6" fmla="*/ 107 w 107"/>
                <a:gd name="T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121">
                  <a:moveTo>
                    <a:pt x="107" y="121"/>
                  </a:moveTo>
                  <a:lnTo>
                    <a:pt x="0" y="0"/>
                  </a:lnTo>
                  <a:lnTo>
                    <a:pt x="72" y="94"/>
                  </a:lnTo>
                  <a:lnTo>
                    <a:pt x="107" y="12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302"/>
            <p:cNvSpPr>
              <a:spLocks/>
            </p:cNvSpPr>
            <p:nvPr/>
          </p:nvSpPr>
          <p:spPr bwMode="auto">
            <a:xfrm>
              <a:off x="4349751" y="2138364"/>
              <a:ext cx="63500" cy="77788"/>
            </a:xfrm>
            <a:custGeom>
              <a:avLst/>
              <a:gdLst>
                <a:gd name="T0" fmla="*/ 4 w 40"/>
                <a:gd name="T1" fmla="*/ 0 h 49"/>
                <a:gd name="T2" fmla="*/ 40 w 40"/>
                <a:gd name="T3" fmla="*/ 18 h 49"/>
                <a:gd name="T4" fmla="*/ 0 w 40"/>
                <a:gd name="T5" fmla="*/ 49 h 49"/>
                <a:gd name="T6" fmla="*/ 4 w 40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9">
                  <a:moveTo>
                    <a:pt x="4" y="0"/>
                  </a:moveTo>
                  <a:lnTo>
                    <a:pt x="40" y="18"/>
                  </a:lnTo>
                  <a:lnTo>
                    <a:pt x="0" y="4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303"/>
            <p:cNvSpPr>
              <a:spLocks/>
            </p:cNvSpPr>
            <p:nvPr/>
          </p:nvSpPr>
          <p:spPr bwMode="auto">
            <a:xfrm>
              <a:off x="4438651" y="2151064"/>
              <a:ext cx="152400" cy="333375"/>
            </a:xfrm>
            <a:custGeom>
              <a:avLst/>
              <a:gdLst>
                <a:gd name="T0" fmla="*/ 0 w 96"/>
                <a:gd name="T1" fmla="*/ 0 h 210"/>
                <a:gd name="T2" fmla="*/ 94 w 96"/>
                <a:gd name="T3" fmla="*/ 147 h 210"/>
                <a:gd name="T4" fmla="*/ 96 w 96"/>
                <a:gd name="T5" fmla="*/ 210 h 210"/>
                <a:gd name="T6" fmla="*/ 0 w 96"/>
                <a:gd name="T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210">
                  <a:moveTo>
                    <a:pt x="0" y="0"/>
                  </a:moveTo>
                  <a:lnTo>
                    <a:pt x="94" y="147"/>
                  </a:lnTo>
                  <a:lnTo>
                    <a:pt x="96" y="2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304"/>
            <p:cNvSpPr>
              <a:spLocks/>
            </p:cNvSpPr>
            <p:nvPr/>
          </p:nvSpPr>
          <p:spPr bwMode="auto">
            <a:xfrm>
              <a:off x="8888413" y="3765551"/>
              <a:ext cx="269875" cy="273050"/>
            </a:xfrm>
            <a:custGeom>
              <a:avLst/>
              <a:gdLst>
                <a:gd name="T0" fmla="*/ 116 w 170"/>
                <a:gd name="T1" fmla="*/ 90 h 172"/>
                <a:gd name="T2" fmla="*/ 37 w 170"/>
                <a:gd name="T3" fmla="*/ 0 h 172"/>
                <a:gd name="T4" fmla="*/ 0 w 170"/>
                <a:gd name="T5" fmla="*/ 9 h 172"/>
                <a:gd name="T6" fmla="*/ 170 w 170"/>
                <a:gd name="T7" fmla="*/ 172 h 172"/>
                <a:gd name="T8" fmla="*/ 116 w 170"/>
                <a:gd name="T9" fmla="*/ 9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172">
                  <a:moveTo>
                    <a:pt x="116" y="90"/>
                  </a:moveTo>
                  <a:lnTo>
                    <a:pt x="37" y="0"/>
                  </a:lnTo>
                  <a:lnTo>
                    <a:pt x="0" y="9"/>
                  </a:lnTo>
                  <a:lnTo>
                    <a:pt x="170" y="172"/>
                  </a:lnTo>
                  <a:lnTo>
                    <a:pt x="116" y="9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305"/>
            <p:cNvSpPr>
              <a:spLocks/>
            </p:cNvSpPr>
            <p:nvPr/>
          </p:nvSpPr>
          <p:spPr bwMode="auto">
            <a:xfrm>
              <a:off x="9123363" y="4008439"/>
              <a:ext cx="34925" cy="90488"/>
            </a:xfrm>
            <a:custGeom>
              <a:avLst/>
              <a:gdLst>
                <a:gd name="T0" fmla="*/ 20 w 22"/>
                <a:gd name="T1" fmla="*/ 57 h 57"/>
                <a:gd name="T2" fmla="*/ 0 w 22"/>
                <a:gd name="T3" fmla="*/ 0 h 57"/>
                <a:gd name="T4" fmla="*/ 22 w 22"/>
                <a:gd name="T5" fmla="*/ 19 h 57"/>
                <a:gd name="T6" fmla="*/ 20 w 22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7">
                  <a:moveTo>
                    <a:pt x="20" y="57"/>
                  </a:moveTo>
                  <a:lnTo>
                    <a:pt x="0" y="0"/>
                  </a:lnTo>
                  <a:lnTo>
                    <a:pt x="22" y="19"/>
                  </a:lnTo>
                  <a:lnTo>
                    <a:pt x="20" y="57"/>
                  </a:lnTo>
                  <a:close/>
                </a:path>
              </a:pathLst>
            </a:custGeom>
            <a:solidFill>
              <a:srgbClr val="004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306"/>
            <p:cNvSpPr>
              <a:spLocks/>
            </p:cNvSpPr>
            <p:nvPr/>
          </p:nvSpPr>
          <p:spPr bwMode="auto">
            <a:xfrm>
              <a:off x="8662988" y="3336926"/>
              <a:ext cx="192088" cy="42863"/>
            </a:xfrm>
            <a:custGeom>
              <a:avLst/>
              <a:gdLst>
                <a:gd name="T0" fmla="*/ 121 w 121"/>
                <a:gd name="T1" fmla="*/ 27 h 27"/>
                <a:gd name="T2" fmla="*/ 0 w 121"/>
                <a:gd name="T3" fmla="*/ 27 h 27"/>
                <a:gd name="T4" fmla="*/ 0 w 121"/>
                <a:gd name="T5" fmla="*/ 0 h 27"/>
                <a:gd name="T6" fmla="*/ 121 w 121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27">
                  <a:moveTo>
                    <a:pt x="121" y="27"/>
                  </a:moveTo>
                  <a:lnTo>
                    <a:pt x="0" y="27"/>
                  </a:lnTo>
                  <a:lnTo>
                    <a:pt x="0" y="0"/>
                  </a:lnTo>
                  <a:lnTo>
                    <a:pt x="121" y="2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308"/>
            <p:cNvSpPr>
              <a:spLocks/>
            </p:cNvSpPr>
            <p:nvPr/>
          </p:nvSpPr>
          <p:spPr bwMode="auto">
            <a:xfrm>
              <a:off x="8428038" y="4616451"/>
              <a:ext cx="277813" cy="287338"/>
            </a:xfrm>
            <a:custGeom>
              <a:avLst/>
              <a:gdLst>
                <a:gd name="T0" fmla="*/ 175 w 175"/>
                <a:gd name="T1" fmla="*/ 0 h 181"/>
                <a:gd name="T2" fmla="*/ 0 w 175"/>
                <a:gd name="T3" fmla="*/ 158 h 181"/>
                <a:gd name="T4" fmla="*/ 23 w 175"/>
                <a:gd name="T5" fmla="*/ 181 h 181"/>
                <a:gd name="T6" fmla="*/ 175 w 175"/>
                <a:gd name="T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181">
                  <a:moveTo>
                    <a:pt x="175" y="0"/>
                  </a:moveTo>
                  <a:lnTo>
                    <a:pt x="0" y="158"/>
                  </a:lnTo>
                  <a:lnTo>
                    <a:pt x="23" y="181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309"/>
            <p:cNvSpPr>
              <a:spLocks/>
            </p:cNvSpPr>
            <p:nvPr/>
          </p:nvSpPr>
          <p:spPr bwMode="auto">
            <a:xfrm>
              <a:off x="8385176" y="4867276"/>
              <a:ext cx="157163" cy="401638"/>
            </a:xfrm>
            <a:custGeom>
              <a:avLst/>
              <a:gdLst>
                <a:gd name="T0" fmla="*/ 27 w 99"/>
                <a:gd name="T1" fmla="*/ 0 h 253"/>
                <a:gd name="T2" fmla="*/ 0 w 99"/>
                <a:gd name="T3" fmla="*/ 151 h 253"/>
                <a:gd name="T4" fmla="*/ 99 w 99"/>
                <a:gd name="T5" fmla="*/ 253 h 253"/>
                <a:gd name="T6" fmla="*/ 50 w 99"/>
                <a:gd name="T7" fmla="*/ 23 h 253"/>
                <a:gd name="T8" fmla="*/ 27 w 99"/>
                <a:gd name="T9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253">
                  <a:moveTo>
                    <a:pt x="27" y="0"/>
                  </a:moveTo>
                  <a:lnTo>
                    <a:pt x="0" y="151"/>
                  </a:lnTo>
                  <a:lnTo>
                    <a:pt x="99" y="253"/>
                  </a:lnTo>
                  <a:lnTo>
                    <a:pt x="50" y="2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310"/>
            <p:cNvSpPr>
              <a:spLocks/>
            </p:cNvSpPr>
            <p:nvPr/>
          </p:nvSpPr>
          <p:spPr bwMode="auto">
            <a:xfrm>
              <a:off x="8210551" y="5021264"/>
              <a:ext cx="331788" cy="247650"/>
            </a:xfrm>
            <a:custGeom>
              <a:avLst/>
              <a:gdLst>
                <a:gd name="T0" fmla="*/ 110 w 209"/>
                <a:gd name="T1" fmla="*/ 54 h 156"/>
                <a:gd name="T2" fmla="*/ 0 w 209"/>
                <a:gd name="T3" fmla="*/ 0 h 156"/>
                <a:gd name="T4" fmla="*/ 209 w 209"/>
                <a:gd name="T5" fmla="*/ 156 h 156"/>
                <a:gd name="T6" fmla="*/ 110 w 209"/>
                <a:gd name="T7" fmla="*/ 5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" h="156">
                  <a:moveTo>
                    <a:pt x="110" y="54"/>
                  </a:moveTo>
                  <a:lnTo>
                    <a:pt x="0" y="0"/>
                  </a:lnTo>
                  <a:lnTo>
                    <a:pt x="209" y="156"/>
                  </a:lnTo>
                  <a:lnTo>
                    <a:pt x="110" y="5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311"/>
            <p:cNvSpPr>
              <a:spLocks/>
            </p:cNvSpPr>
            <p:nvPr/>
          </p:nvSpPr>
          <p:spPr bwMode="auto">
            <a:xfrm>
              <a:off x="7416801" y="5097464"/>
              <a:ext cx="144463" cy="179388"/>
            </a:xfrm>
            <a:custGeom>
              <a:avLst/>
              <a:gdLst>
                <a:gd name="T0" fmla="*/ 91 w 91"/>
                <a:gd name="T1" fmla="*/ 0 h 113"/>
                <a:gd name="T2" fmla="*/ 84 w 91"/>
                <a:gd name="T3" fmla="*/ 50 h 113"/>
                <a:gd name="T4" fmla="*/ 0 w 91"/>
                <a:gd name="T5" fmla="*/ 113 h 113"/>
                <a:gd name="T6" fmla="*/ 91 w 91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13">
                  <a:moveTo>
                    <a:pt x="91" y="0"/>
                  </a:moveTo>
                  <a:lnTo>
                    <a:pt x="84" y="50"/>
                  </a:lnTo>
                  <a:lnTo>
                    <a:pt x="0" y="11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312"/>
            <p:cNvSpPr>
              <a:spLocks/>
            </p:cNvSpPr>
            <p:nvPr/>
          </p:nvSpPr>
          <p:spPr bwMode="auto">
            <a:xfrm>
              <a:off x="6048376" y="4613276"/>
              <a:ext cx="93663" cy="473075"/>
            </a:xfrm>
            <a:custGeom>
              <a:avLst/>
              <a:gdLst>
                <a:gd name="T0" fmla="*/ 0 w 59"/>
                <a:gd name="T1" fmla="*/ 0 h 298"/>
                <a:gd name="T2" fmla="*/ 59 w 59"/>
                <a:gd name="T3" fmla="*/ 126 h 298"/>
                <a:gd name="T4" fmla="*/ 51 w 59"/>
                <a:gd name="T5" fmla="*/ 298 h 298"/>
                <a:gd name="T6" fmla="*/ 0 w 59"/>
                <a:gd name="T7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298">
                  <a:moveTo>
                    <a:pt x="0" y="0"/>
                  </a:moveTo>
                  <a:lnTo>
                    <a:pt x="59" y="126"/>
                  </a:lnTo>
                  <a:lnTo>
                    <a:pt x="51" y="2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313"/>
            <p:cNvSpPr>
              <a:spLocks/>
            </p:cNvSpPr>
            <p:nvPr/>
          </p:nvSpPr>
          <p:spPr bwMode="auto">
            <a:xfrm>
              <a:off x="6142038" y="4813301"/>
              <a:ext cx="252413" cy="203200"/>
            </a:xfrm>
            <a:custGeom>
              <a:avLst/>
              <a:gdLst>
                <a:gd name="T0" fmla="*/ 0 w 159"/>
                <a:gd name="T1" fmla="*/ 0 h 128"/>
                <a:gd name="T2" fmla="*/ 159 w 159"/>
                <a:gd name="T3" fmla="*/ 104 h 128"/>
                <a:gd name="T4" fmla="*/ 144 w 159"/>
                <a:gd name="T5" fmla="*/ 128 h 128"/>
                <a:gd name="T6" fmla="*/ 23 w 159"/>
                <a:gd name="T7" fmla="*/ 92 h 128"/>
                <a:gd name="T8" fmla="*/ 0 w 159"/>
                <a:gd name="T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28">
                  <a:moveTo>
                    <a:pt x="0" y="0"/>
                  </a:moveTo>
                  <a:lnTo>
                    <a:pt x="159" y="104"/>
                  </a:lnTo>
                  <a:lnTo>
                    <a:pt x="144" y="128"/>
                  </a:lnTo>
                  <a:lnTo>
                    <a:pt x="23" y="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314"/>
            <p:cNvSpPr>
              <a:spLocks/>
            </p:cNvSpPr>
            <p:nvPr/>
          </p:nvSpPr>
          <p:spPr bwMode="auto">
            <a:xfrm>
              <a:off x="6129338" y="4813301"/>
              <a:ext cx="49213" cy="273050"/>
            </a:xfrm>
            <a:custGeom>
              <a:avLst/>
              <a:gdLst>
                <a:gd name="T0" fmla="*/ 8 w 31"/>
                <a:gd name="T1" fmla="*/ 0 h 172"/>
                <a:gd name="T2" fmla="*/ 31 w 31"/>
                <a:gd name="T3" fmla="*/ 92 h 172"/>
                <a:gd name="T4" fmla="*/ 0 w 31"/>
                <a:gd name="T5" fmla="*/ 172 h 172"/>
                <a:gd name="T6" fmla="*/ 8 w 31"/>
                <a:gd name="T7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72">
                  <a:moveTo>
                    <a:pt x="8" y="0"/>
                  </a:moveTo>
                  <a:lnTo>
                    <a:pt x="31" y="92"/>
                  </a:lnTo>
                  <a:lnTo>
                    <a:pt x="0" y="17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315"/>
            <p:cNvSpPr>
              <a:spLocks/>
            </p:cNvSpPr>
            <p:nvPr/>
          </p:nvSpPr>
          <p:spPr bwMode="auto">
            <a:xfrm>
              <a:off x="6370638" y="4978401"/>
              <a:ext cx="93663" cy="155575"/>
            </a:xfrm>
            <a:custGeom>
              <a:avLst/>
              <a:gdLst>
                <a:gd name="T0" fmla="*/ 15 w 59"/>
                <a:gd name="T1" fmla="*/ 0 h 98"/>
                <a:gd name="T2" fmla="*/ 59 w 59"/>
                <a:gd name="T3" fmla="*/ 98 h 98"/>
                <a:gd name="T4" fmla="*/ 0 w 59"/>
                <a:gd name="T5" fmla="*/ 24 h 98"/>
                <a:gd name="T6" fmla="*/ 15 w 59"/>
                <a:gd name="T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98">
                  <a:moveTo>
                    <a:pt x="15" y="0"/>
                  </a:moveTo>
                  <a:lnTo>
                    <a:pt x="59" y="98"/>
                  </a:lnTo>
                  <a:lnTo>
                    <a:pt x="0" y="2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316"/>
            <p:cNvSpPr>
              <a:spLocks/>
            </p:cNvSpPr>
            <p:nvPr/>
          </p:nvSpPr>
          <p:spPr bwMode="auto">
            <a:xfrm>
              <a:off x="9029701" y="3662364"/>
              <a:ext cx="511175" cy="246063"/>
            </a:xfrm>
            <a:custGeom>
              <a:avLst/>
              <a:gdLst>
                <a:gd name="T0" fmla="*/ 17 w 204"/>
                <a:gd name="T1" fmla="*/ 98 h 98"/>
                <a:gd name="T2" fmla="*/ 98 w 204"/>
                <a:gd name="T3" fmla="*/ 58 h 98"/>
                <a:gd name="T4" fmla="*/ 157 w 204"/>
                <a:gd name="T5" fmla="*/ 81 h 98"/>
                <a:gd name="T6" fmla="*/ 204 w 204"/>
                <a:gd name="T7" fmla="*/ 89 h 98"/>
                <a:gd name="T8" fmla="*/ 149 w 204"/>
                <a:gd name="T9" fmla="*/ 63 h 98"/>
                <a:gd name="T10" fmla="*/ 117 w 204"/>
                <a:gd name="T11" fmla="*/ 0 h 98"/>
                <a:gd name="T12" fmla="*/ 134 w 204"/>
                <a:gd name="T13" fmla="*/ 40 h 98"/>
                <a:gd name="T14" fmla="*/ 126 w 204"/>
                <a:gd name="T15" fmla="*/ 58 h 98"/>
                <a:gd name="T16" fmla="*/ 87 w 204"/>
                <a:gd name="T17" fmla="*/ 50 h 98"/>
                <a:gd name="T18" fmla="*/ 67 w 204"/>
                <a:gd name="T19" fmla="*/ 67 h 98"/>
                <a:gd name="T20" fmla="*/ 0 w 204"/>
                <a:gd name="T21" fmla="*/ 81 h 98"/>
                <a:gd name="T22" fmla="*/ 17 w 204"/>
                <a:gd name="T23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4" h="98">
                  <a:moveTo>
                    <a:pt x="17" y="98"/>
                  </a:moveTo>
                  <a:cubicBezTo>
                    <a:pt x="98" y="58"/>
                    <a:pt x="98" y="58"/>
                    <a:pt x="98" y="58"/>
                  </a:cubicBezTo>
                  <a:cubicBezTo>
                    <a:pt x="98" y="58"/>
                    <a:pt x="150" y="69"/>
                    <a:pt x="157" y="81"/>
                  </a:cubicBezTo>
                  <a:cubicBezTo>
                    <a:pt x="164" y="92"/>
                    <a:pt x="204" y="89"/>
                    <a:pt x="204" y="89"/>
                  </a:cubicBezTo>
                  <a:cubicBezTo>
                    <a:pt x="204" y="89"/>
                    <a:pt x="157" y="90"/>
                    <a:pt x="149" y="63"/>
                  </a:cubicBezTo>
                  <a:cubicBezTo>
                    <a:pt x="141" y="37"/>
                    <a:pt x="117" y="0"/>
                    <a:pt x="117" y="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96" y="52"/>
                    <a:pt x="87" y="50"/>
                  </a:cubicBezTo>
                  <a:cubicBezTo>
                    <a:pt x="87" y="50"/>
                    <a:pt x="78" y="60"/>
                    <a:pt x="67" y="67"/>
                  </a:cubicBezTo>
                  <a:cubicBezTo>
                    <a:pt x="55" y="75"/>
                    <a:pt x="2" y="85"/>
                    <a:pt x="0" y="81"/>
                  </a:cubicBezTo>
                  <a:lnTo>
                    <a:pt x="17" y="9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317"/>
            <p:cNvSpPr>
              <a:spLocks/>
            </p:cNvSpPr>
            <p:nvPr/>
          </p:nvSpPr>
          <p:spPr bwMode="auto">
            <a:xfrm>
              <a:off x="9072563" y="3808414"/>
              <a:ext cx="211138" cy="160338"/>
            </a:xfrm>
            <a:custGeom>
              <a:avLst/>
              <a:gdLst>
                <a:gd name="T0" fmla="*/ 128 w 133"/>
                <a:gd name="T1" fmla="*/ 0 h 101"/>
                <a:gd name="T2" fmla="*/ 133 w 133"/>
                <a:gd name="T3" fmla="*/ 9 h 101"/>
                <a:gd name="T4" fmla="*/ 24 w 133"/>
                <a:gd name="T5" fmla="*/ 101 h 101"/>
                <a:gd name="T6" fmla="*/ 0 w 133"/>
                <a:gd name="T7" fmla="*/ 63 h 101"/>
                <a:gd name="T8" fmla="*/ 128 w 133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01">
                  <a:moveTo>
                    <a:pt x="128" y="0"/>
                  </a:moveTo>
                  <a:lnTo>
                    <a:pt x="133" y="9"/>
                  </a:lnTo>
                  <a:lnTo>
                    <a:pt x="24" y="101"/>
                  </a:lnTo>
                  <a:lnTo>
                    <a:pt x="0" y="63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318"/>
            <p:cNvSpPr>
              <a:spLocks/>
            </p:cNvSpPr>
            <p:nvPr/>
          </p:nvSpPr>
          <p:spPr bwMode="auto">
            <a:xfrm>
              <a:off x="9275763" y="3808414"/>
              <a:ext cx="131763" cy="53975"/>
            </a:xfrm>
            <a:custGeom>
              <a:avLst/>
              <a:gdLst>
                <a:gd name="T0" fmla="*/ 3 w 53"/>
                <a:gd name="T1" fmla="*/ 6 h 22"/>
                <a:gd name="T2" fmla="*/ 53 w 53"/>
                <a:gd name="T3" fmla="*/ 22 h 22"/>
                <a:gd name="T4" fmla="*/ 53 w 53"/>
                <a:gd name="T5" fmla="*/ 17 h 22"/>
                <a:gd name="T6" fmla="*/ 0 w 53"/>
                <a:gd name="T7" fmla="*/ 0 h 22"/>
                <a:gd name="T8" fmla="*/ 3 w 53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2">
                  <a:moveTo>
                    <a:pt x="3" y="6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40" y="9"/>
                    <a:pt x="0" y="0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319"/>
            <p:cNvSpPr>
              <a:spLocks/>
            </p:cNvSpPr>
            <p:nvPr/>
          </p:nvSpPr>
          <p:spPr bwMode="auto">
            <a:xfrm>
              <a:off x="3719513" y="1976439"/>
              <a:ext cx="5013325" cy="2365375"/>
            </a:xfrm>
            <a:custGeom>
              <a:avLst/>
              <a:gdLst>
                <a:gd name="T0" fmla="*/ 0 w 3158"/>
                <a:gd name="T1" fmla="*/ 703 h 1490"/>
                <a:gd name="T2" fmla="*/ 148 w 3158"/>
                <a:gd name="T3" fmla="*/ 646 h 1490"/>
                <a:gd name="T4" fmla="*/ 487 w 3158"/>
                <a:gd name="T5" fmla="*/ 495 h 1490"/>
                <a:gd name="T6" fmla="*/ 700 w 3158"/>
                <a:gd name="T7" fmla="*/ 304 h 1490"/>
                <a:gd name="T8" fmla="*/ 939 w 3158"/>
                <a:gd name="T9" fmla="*/ 0 h 1490"/>
                <a:gd name="T10" fmla="*/ 1434 w 3158"/>
                <a:gd name="T11" fmla="*/ 339 h 1490"/>
                <a:gd name="T12" fmla="*/ 2767 w 3158"/>
                <a:gd name="T13" fmla="*/ 99 h 1490"/>
                <a:gd name="T14" fmla="*/ 3158 w 3158"/>
                <a:gd name="T15" fmla="*/ 378 h 1490"/>
                <a:gd name="T16" fmla="*/ 3011 w 3158"/>
                <a:gd name="T17" fmla="*/ 913 h 1490"/>
                <a:gd name="T18" fmla="*/ 505 w 3158"/>
                <a:gd name="T19" fmla="*/ 1490 h 1490"/>
                <a:gd name="T20" fmla="*/ 252 w 3158"/>
                <a:gd name="T21" fmla="*/ 747 h 1490"/>
                <a:gd name="T22" fmla="*/ 0 w 3158"/>
                <a:gd name="T23" fmla="*/ 703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58" h="1490">
                  <a:moveTo>
                    <a:pt x="0" y="703"/>
                  </a:moveTo>
                  <a:lnTo>
                    <a:pt x="148" y="646"/>
                  </a:lnTo>
                  <a:lnTo>
                    <a:pt x="487" y="495"/>
                  </a:lnTo>
                  <a:lnTo>
                    <a:pt x="700" y="304"/>
                  </a:lnTo>
                  <a:lnTo>
                    <a:pt x="939" y="0"/>
                  </a:lnTo>
                  <a:lnTo>
                    <a:pt x="1434" y="339"/>
                  </a:lnTo>
                  <a:lnTo>
                    <a:pt x="2767" y="99"/>
                  </a:lnTo>
                  <a:lnTo>
                    <a:pt x="3158" y="378"/>
                  </a:lnTo>
                  <a:lnTo>
                    <a:pt x="3011" y="913"/>
                  </a:lnTo>
                  <a:lnTo>
                    <a:pt x="505" y="1490"/>
                  </a:lnTo>
                  <a:lnTo>
                    <a:pt x="252" y="747"/>
                  </a:lnTo>
                  <a:lnTo>
                    <a:pt x="0" y="703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2" name="矩形 211"/>
          <p:cNvSpPr/>
          <p:nvPr/>
        </p:nvSpPr>
        <p:spPr>
          <a:xfrm rot="-660000">
            <a:off x="7818545" y="3854896"/>
            <a:ext cx="2581572" cy="617864"/>
          </a:xfrm>
          <a:custGeom>
            <a:avLst/>
            <a:gdLst>
              <a:gd name="connsiteX0" fmla="*/ 0 w 3681193"/>
              <a:gd name="connsiteY0" fmla="*/ 0 h 1027868"/>
              <a:gd name="connsiteX1" fmla="*/ 3681193 w 3681193"/>
              <a:gd name="connsiteY1" fmla="*/ 0 h 1027868"/>
              <a:gd name="connsiteX2" fmla="*/ 3681193 w 3681193"/>
              <a:gd name="connsiteY2" fmla="*/ 1027868 h 1027868"/>
              <a:gd name="connsiteX3" fmla="*/ 0 w 3681193"/>
              <a:gd name="connsiteY3" fmla="*/ 1027868 h 1027868"/>
              <a:gd name="connsiteX4" fmla="*/ 0 w 3681193"/>
              <a:gd name="connsiteY4" fmla="*/ 0 h 1027868"/>
              <a:gd name="connsiteX0" fmla="*/ 567159 w 3681193"/>
              <a:gd name="connsiteY0" fmla="*/ 0 h 1039442"/>
              <a:gd name="connsiteX1" fmla="*/ 3681193 w 3681193"/>
              <a:gd name="connsiteY1" fmla="*/ 11574 h 1039442"/>
              <a:gd name="connsiteX2" fmla="*/ 3681193 w 3681193"/>
              <a:gd name="connsiteY2" fmla="*/ 1039442 h 1039442"/>
              <a:gd name="connsiteX3" fmla="*/ 0 w 3681193"/>
              <a:gd name="connsiteY3" fmla="*/ 1039442 h 1039442"/>
              <a:gd name="connsiteX4" fmla="*/ 567159 w 3681193"/>
              <a:gd name="connsiteY4" fmla="*/ 0 h 1039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81193" h="1039442">
                <a:moveTo>
                  <a:pt x="567159" y="0"/>
                </a:moveTo>
                <a:lnTo>
                  <a:pt x="3681193" y="11574"/>
                </a:lnTo>
                <a:lnTo>
                  <a:pt x="3681193" y="1039442"/>
                </a:lnTo>
                <a:lnTo>
                  <a:pt x="0" y="1039442"/>
                </a:lnTo>
                <a:lnTo>
                  <a:pt x="567159" y="0"/>
                </a:lnTo>
                <a:close/>
              </a:path>
            </a:pathLst>
          </a:custGeom>
          <a:solidFill>
            <a:srgbClr val="D8B415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27296" y="331583"/>
            <a:ext cx="4039737" cy="735837"/>
            <a:chOff x="0" y="194743"/>
            <a:chExt cx="3126179" cy="569433"/>
          </a:xfrm>
        </p:grpSpPr>
        <p:sp>
          <p:nvSpPr>
            <p:cNvPr id="3" name="圆角矩形 2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D8B415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5" name="椭圆 4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圆角矩形 8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圆角矩形 10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3" name="标题占位符 1"/>
          <p:cNvSpPr txBox="1">
            <a:spLocks/>
          </p:cNvSpPr>
          <p:nvPr/>
        </p:nvSpPr>
        <p:spPr>
          <a:xfrm>
            <a:off x="550457" y="342811"/>
            <a:ext cx="3419657" cy="7068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kern="12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胖二哥</a:t>
            </a:r>
            <a:r>
              <a:rPr lang="en-US" altLang="zh-CN" sz="2000" b="1" dirty="0" smtClean="0">
                <a:solidFill>
                  <a:schemeClr val="tx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PPT</a:t>
            </a:r>
            <a:r>
              <a:rPr lang="zh-CN" altLang="en-US" sz="2000" b="1" dirty="0" smtClean="0">
                <a:solidFill>
                  <a:schemeClr val="tx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微教程第</a:t>
            </a:r>
            <a:r>
              <a:rPr lang="zh-CN" altLang="en-US" sz="2000" b="1" dirty="0">
                <a:solidFill>
                  <a:schemeClr val="tx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二</a:t>
            </a:r>
            <a:r>
              <a:rPr lang="zh-CN" altLang="en-US" sz="2000" b="1" dirty="0" smtClean="0">
                <a:solidFill>
                  <a:schemeClr val="tx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弹</a:t>
            </a:r>
            <a:endParaRPr lang="zh-CN" altLang="en-US" sz="2000" b="1" dirty="0">
              <a:solidFill>
                <a:schemeClr val="tx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748052" y="2514037"/>
            <a:ext cx="4394910" cy="1475584"/>
            <a:chOff x="5829940" y="2554981"/>
            <a:chExt cx="4394910" cy="1475584"/>
          </a:xfrm>
        </p:grpSpPr>
        <p:sp>
          <p:nvSpPr>
            <p:cNvPr id="18" name="文本框 17"/>
            <p:cNvSpPr txBox="1"/>
            <p:nvPr/>
          </p:nvSpPr>
          <p:spPr>
            <a:xfrm rot="20940000">
              <a:off x="5933291" y="2830236"/>
              <a:ext cx="429155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b="1" dirty="0" err="1" smtClean="0">
                  <a:solidFill>
                    <a:schemeClr val="bg1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PangErge</a:t>
              </a:r>
              <a:endParaRPr lang="zh-CN" altLang="en-US" sz="7200" b="1" dirty="0">
                <a:solidFill>
                  <a:schemeClr val="bg1"/>
                </a:solidFill>
                <a:latin typeface="Adobe Gothic Std B" panose="020B0800000000000000" pitchFamily="34" charset="-128"/>
                <a:ea typeface="+mj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 rot="20940000">
              <a:off x="5829940" y="2554981"/>
              <a:ext cx="235192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HELLO I AM</a:t>
              </a:r>
              <a:endParaRPr lang="zh-CN" altLang="en-US" sz="3200" b="1" dirty="0">
                <a:solidFill>
                  <a:schemeClr val="bg1"/>
                </a:solidFill>
                <a:latin typeface="Adobe Gothic Std B" panose="020B0800000000000000" pitchFamily="34" charset="-128"/>
                <a:ea typeface="+mj-ea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 rot="20940000">
            <a:off x="8075172" y="3861274"/>
            <a:ext cx="22926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二哥微教程</a:t>
            </a:r>
            <a:endParaRPr lang="zh-CN" altLang="en-US" sz="3200" b="1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grpSp>
        <p:nvGrpSpPr>
          <p:cNvPr id="211" name="组合 210"/>
          <p:cNvGrpSpPr/>
          <p:nvPr/>
        </p:nvGrpSpPr>
        <p:grpSpPr>
          <a:xfrm>
            <a:off x="1360715" y="2140305"/>
            <a:ext cx="5570240" cy="4043903"/>
            <a:chOff x="1360715" y="2140305"/>
            <a:chExt cx="5570240" cy="4043903"/>
          </a:xfrm>
        </p:grpSpPr>
        <p:sp>
          <p:nvSpPr>
            <p:cNvPr id="14" name="矩形 15"/>
            <p:cNvSpPr/>
            <p:nvPr/>
          </p:nvSpPr>
          <p:spPr>
            <a:xfrm>
              <a:off x="1360715" y="2140305"/>
              <a:ext cx="5570240" cy="2355039"/>
            </a:xfrm>
            <a:custGeom>
              <a:avLst/>
              <a:gdLst>
                <a:gd name="connsiteX0" fmla="*/ 0 w 2373620"/>
                <a:gd name="connsiteY0" fmla="*/ 0 h 1141011"/>
                <a:gd name="connsiteX1" fmla="*/ 2373620 w 2373620"/>
                <a:gd name="connsiteY1" fmla="*/ 0 h 1141011"/>
                <a:gd name="connsiteX2" fmla="*/ 2373620 w 2373620"/>
                <a:gd name="connsiteY2" fmla="*/ 1141011 h 1141011"/>
                <a:gd name="connsiteX3" fmla="*/ 0 w 2373620"/>
                <a:gd name="connsiteY3" fmla="*/ 1141011 h 1141011"/>
                <a:gd name="connsiteX4" fmla="*/ 0 w 2373620"/>
                <a:gd name="connsiteY4" fmla="*/ 0 h 1141011"/>
                <a:gd name="connsiteX0" fmla="*/ 0 w 2373620"/>
                <a:gd name="connsiteY0" fmla="*/ 0 h 1255311"/>
                <a:gd name="connsiteX1" fmla="*/ 2373620 w 2373620"/>
                <a:gd name="connsiteY1" fmla="*/ 0 h 1255311"/>
                <a:gd name="connsiteX2" fmla="*/ 2373620 w 2373620"/>
                <a:gd name="connsiteY2" fmla="*/ 1141011 h 1255311"/>
                <a:gd name="connsiteX3" fmla="*/ 358140 w 2373620"/>
                <a:gd name="connsiteY3" fmla="*/ 1255311 h 1255311"/>
                <a:gd name="connsiteX4" fmla="*/ 0 w 2373620"/>
                <a:gd name="connsiteY4" fmla="*/ 0 h 1255311"/>
                <a:gd name="connsiteX0" fmla="*/ 0 w 2373620"/>
                <a:gd name="connsiteY0" fmla="*/ 0 h 1255311"/>
                <a:gd name="connsiteX1" fmla="*/ 2373620 w 2373620"/>
                <a:gd name="connsiteY1" fmla="*/ 0 h 1255311"/>
                <a:gd name="connsiteX2" fmla="*/ 2305040 w 2373620"/>
                <a:gd name="connsiteY2" fmla="*/ 1141011 h 1255311"/>
                <a:gd name="connsiteX3" fmla="*/ 358140 w 2373620"/>
                <a:gd name="connsiteY3" fmla="*/ 1255311 h 1255311"/>
                <a:gd name="connsiteX4" fmla="*/ 0 w 2373620"/>
                <a:gd name="connsiteY4" fmla="*/ 0 h 1255311"/>
                <a:gd name="connsiteX0" fmla="*/ 0 w 2381240"/>
                <a:gd name="connsiteY0" fmla="*/ 0 h 1255311"/>
                <a:gd name="connsiteX1" fmla="*/ 2381240 w 2381240"/>
                <a:gd name="connsiteY1" fmla="*/ 106680 h 1255311"/>
                <a:gd name="connsiteX2" fmla="*/ 2305040 w 2381240"/>
                <a:gd name="connsiteY2" fmla="*/ 1141011 h 1255311"/>
                <a:gd name="connsiteX3" fmla="*/ 358140 w 2381240"/>
                <a:gd name="connsiteY3" fmla="*/ 1255311 h 1255311"/>
                <a:gd name="connsiteX4" fmla="*/ 0 w 2381240"/>
                <a:gd name="connsiteY4" fmla="*/ 0 h 1255311"/>
                <a:gd name="connsiteX0" fmla="*/ 0 w 2381240"/>
                <a:gd name="connsiteY0" fmla="*/ 0 h 1255311"/>
                <a:gd name="connsiteX1" fmla="*/ 2381240 w 2381240"/>
                <a:gd name="connsiteY1" fmla="*/ 106680 h 1255311"/>
                <a:gd name="connsiteX2" fmla="*/ 2270719 w 2381240"/>
                <a:gd name="connsiteY2" fmla="*/ 759591 h 1255311"/>
                <a:gd name="connsiteX3" fmla="*/ 358140 w 2381240"/>
                <a:gd name="connsiteY3" fmla="*/ 1255311 h 1255311"/>
                <a:gd name="connsiteX4" fmla="*/ 0 w 2381240"/>
                <a:gd name="connsiteY4" fmla="*/ 0 h 1255311"/>
                <a:gd name="connsiteX0" fmla="*/ 0 w 2381240"/>
                <a:gd name="connsiteY0" fmla="*/ 0 h 1255311"/>
                <a:gd name="connsiteX1" fmla="*/ 2381240 w 2381240"/>
                <a:gd name="connsiteY1" fmla="*/ 106680 h 1255311"/>
                <a:gd name="connsiteX2" fmla="*/ 2127712 w 2381240"/>
                <a:gd name="connsiteY2" fmla="*/ 644560 h 1255311"/>
                <a:gd name="connsiteX3" fmla="*/ 358140 w 2381240"/>
                <a:gd name="connsiteY3" fmla="*/ 1255311 h 1255311"/>
                <a:gd name="connsiteX4" fmla="*/ 0 w 2381240"/>
                <a:gd name="connsiteY4" fmla="*/ 0 h 1255311"/>
                <a:gd name="connsiteX0" fmla="*/ 0 w 2381240"/>
                <a:gd name="connsiteY0" fmla="*/ 0 h 1309799"/>
                <a:gd name="connsiteX1" fmla="*/ 2381240 w 2381240"/>
                <a:gd name="connsiteY1" fmla="*/ 106680 h 1309799"/>
                <a:gd name="connsiteX2" fmla="*/ 2127712 w 2381240"/>
                <a:gd name="connsiteY2" fmla="*/ 644560 h 1309799"/>
                <a:gd name="connsiteX3" fmla="*/ 426784 w 2381240"/>
                <a:gd name="connsiteY3" fmla="*/ 1309799 h 1309799"/>
                <a:gd name="connsiteX4" fmla="*/ 0 w 2381240"/>
                <a:gd name="connsiteY4" fmla="*/ 0 h 1309799"/>
                <a:gd name="connsiteX0" fmla="*/ 0 w 2381240"/>
                <a:gd name="connsiteY0" fmla="*/ 0 h 1309799"/>
                <a:gd name="connsiteX1" fmla="*/ 2381240 w 2381240"/>
                <a:gd name="connsiteY1" fmla="*/ 106680 h 1309799"/>
                <a:gd name="connsiteX2" fmla="*/ 2127712 w 2381240"/>
                <a:gd name="connsiteY2" fmla="*/ 644560 h 1309799"/>
                <a:gd name="connsiteX3" fmla="*/ 426784 w 2381240"/>
                <a:gd name="connsiteY3" fmla="*/ 1309799 h 1309799"/>
                <a:gd name="connsiteX4" fmla="*/ 0 w 2381240"/>
                <a:gd name="connsiteY4" fmla="*/ 0 h 1309799"/>
                <a:gd name="connsiteX0" fmla="*/ 0 w 2703528"/>
                <a:gd name="connsiteY0" fmla="*/ 0 h 1309799"/>
                <a:gd name="connsiteX1" fmla="*/ 2703528 w 2703528"/>
                <a:gd name="connsiteY1" fmla="*/ 118789 h 1309799"/>
                <a:gd name="connsiteX2" fmla="*/ 2127712 w 2703528"/>
                <a:gd name="connsiteY2" fmla="*/ 644560 h 1309799"/>
                <a:gd name="connsiteX3" fmla="*/ 426784 w 2703528"/>
                <a:gd name="connsiteY3" fmla="*/ 1309799 h 1309799"/>
                <a:gd name="connsiteX4" fmla="*/ 0 w 2703528"/>
                <a:gd name="connsiteY4" fmla="*/ 0 h 130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3528" h="1309799">
                  <a:moveTo>
                    <a:pt x="0" y="0"/>
                  </a:moveTo>
                  <a:lnTo>
                    <a:pt x="2703528" y="118789"/>
                  </a:lnTo>
                  <a:lnTo>
                    <a:pt x="2127712" y="644560"/>
                  </a:lnTo>
                  <a:lnTo>
                    <a:pt x="426784" y="13097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>
                <a:alpha val="85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438329" y="2469246"/>
              <a:ext cx="37082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你撸个球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093020" y="3160131"/>
              <a:ext cx="14766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@MVP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钟迎锋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3" name="文本框 212"/>
            <p:cNvSpPr txBox="1"/>
            <p:nvPr/>
          </p:nvSpPr>
          <p:spPr>
            <a:xfrm>
              <a:off x="1983475" y="5599433"/>
              <a:ext cx="285847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</a:t>
              </a: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@</a:t>
              </a:r>
              <a:r>
                <a:rPr lang="zh-CN" altLang="en-US" sz="1600" dirty="0" smtClean="0"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黑犬月轻狂</a:t>
              </a:r>
              <a:r>
                <a:rPr lang="zh-CN" altLang="en-US" sz="1600" dirty="0"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老师</a:t>
              </a:r>
              <a:r>
                <a:rPr lang="zh-CN" altLang="en-US" sz="1600" dirty="0" smtClean="0"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的指导</a:t>
              </a:r>
              <a:endParaRPr lang="en-US" altLang="zh-CN" sz="1600" dirty="0" smtClean="0">
                <a:latin typeface="Microsoft YaHei UI" panose="020B0503020204020204" pitchFamily="34" charset="-122"/>
              </a:endParaRPr>
            </a:p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76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523693" y="856694"/>
            <a:ext cx="5144614" cy="5144611"/>
            <a:chOff x="3319159" y="1264917"/>
            <a:chExt cx="5277315" cy="527731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33" t="6762" r="13511" b="25053"/>
            <a:stretch/>
          </p:blipFill>
          <p:spPr>
            <a:xfrm>
              <a:off x="3319159" y="1264917"/>
              <a:ext cx="5277315" cy="5277312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4807296" y="4511037"/>
              <a:ext cx="2301039" cy="563884"/>
            </a:xfrm>
            <a:prstGeom prst="rect">
              <a:avLst/>
            </a:prstGeom>
            <a:solidFill>
              <a:srgbClr val="C1252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solidFill>
                    <a:srgbClr val="FFD23C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欢迎关注我的新浪微博</a:t>
              </a:r>
              <a:r>
                <a:rPr lang="en-US" altLang="zh-CN" sz="1600" dirty="0" smtClean="0">
                  <a:solidFill>
                    <a:srgbClr val="FFD23C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@MVP</a:t>
              </a:r>
              <a:r>
                <a:rPr lang="zh-CN" altLang="en-US" sz="1600" dirty="0" smtClean="0">
                  <a:solidFill>
                    <a:srgbClr val="FFD23C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钟迎锋</a:t>
              </a:r>
              <a:endParaRPr lang="en-US" altLang="zh-CN" sz="1600" dirty="0">
                <a:solidFill>
                  <a:srgbClr val="FFD23C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96571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9911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719066" y="1185928"/>
            <a:ext cx="3442447" cy="3442447"/>
          </a:xfrm>
          <a:prstGeom prst="ellipse">
            <a:avLst/>
          </a:prstGeom>
          <a:pattFill prst="dkDnDiag">
            <a:fgClr>
              <a:srgbClr val="094979"/>
            </a:fgClr>
            <a:bgClr>
              <a:srgbClr val="093F68"/>
            </a:bgClr>
          </a:pattFill>
          <a:ln>
            <a:noFill/>
          </a:ln>
          <a:effectLst>
            <a:innerShdw blurRad="635000">
              <a:srgbClr val="91DDF9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2700000">
            <a:off x="2685701" y="1168203"/>
            <a:ext cx="4502154" cy="6419599"/>
          </a:xfrm>
          <a:prstGeom prst="ellipse">
            <a:avLst/>
          </a:prstGeom>
          <a:gradFill flip="none" rotWithShape="1">
            <a:gsLst>
              <a:gs pos="83000">
                <a:schemeClr val="tx1">
                  <a:alpha val="0"/>
                </a:schemeClr>
              </a:gs>
              <a:gs pos="46000">
                <a:schemeClr val="tx1">
                  <a:alpha val="55000"/>
                </a:schemeClr>
              </a:gs>
            </a:gsLst>
            <a:lin ang="5400000" scaled="1"/>
            <a:tileRect/>
          </a:gradFill>
          <a:ln>
            <a:noFill/>
          </a:ln>
          <a:effectLst>
            <a:softEdge rad="762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6111996" y="1076583"/>
            <a:ext cx="2367860" cy="236786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45000">
                <a:srgbClr val="91DDF9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softEdge rad="762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rot="2700000">
            <a:off x="3856799" y="2212639"/>
            <a:ext cx="3082942" cy="3288257"/>
          </a:xfrm>
          <a:prstGeom prst="ellipse">
            <a:avLst/>
          </a:prstGeom>
          <a:gradFill flip="none" rotWithShape="1">
            <a:gsLst>
              <a:gs pos="0">
                <a:srgbClr val="91DDF9">
                  <a:alpha val="0"/>
                </a:srgbClr>
              </a:gs>
              <a:gs pos="50000">
                <a:srgbClr val="91DDF9">
                  <a:alpha val="7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softEdge rad="762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719065" y="1185927"/>
            <a:ext cx="3442447" cy="3442447"/>
          </a:xfrm>
          <a:prstGeom prst="ellipse">
            <a:avLst/>
          </a:prstGeom>
          <a:gradFill flip="none" rotWithShape="1">
            <a:gsLst>
              <a:gs pos="52000">
                <a:srgbClr val="91DDF9">
                  <a:alpha val="0"/>
                </a:srgbClr>
              </a:gs>
              <a:gs pos="0">
                <a:srgbClr val="91DDF9">
                  <a:alpha val="5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innerShdw blurRad="635000">
              <a:srgbClr val="91DDF9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719065" y="1185926"/>
            <a:ext cx="3442447" cy="3442447"/>
          </a:xfrm>
          <a:prstGeom prst="ellipse">
            <a:avLst/>
          </a:prstGeom>
          <a:gradFill flip="none" rotWithShape="1">
            <a:gsLst>
              <a:gs pos="35000">
                <a:srgbClr val="91DDF9">
                  <a:alpha val="0"/>
                </a:srgbClr>
              </a:gs>
              <a:gs pos="0">
                <a:srgbClr val="91DDF9">
                  <a:alpha val="5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innerShdw blurRad="635000">
              <a:srgbClr val="91DDF9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719065" y="1185925"/>
            <a:ext cx="3442447" cy="3442447"/>
          </a:xfrm>
          <a:prstGeom prst="ellipse">
            <a:avLst/>
          </a:prstGeom>
          <a:gradFill flip="none" rotWithShape="1">
            <a:gsLst>
              <a:gs pos="35000">
                <a:schemeClr val="bg1">
                  <a:alpha val="0"/>
                </a:schemeClr>
              </a:gs>
              <a:gs pos="0">
                <a:srgbClr val="91DDF9">
                  <a:alpha val="4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innerShdw blurRad="635000">
              <a:srgbClr val="91DDF9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2977" y="259154"/>
            <a:ext cx="2325028" cy="734126"/>
          </a:xfrm>
          <a:prstGeom prst="rect">
            <a:avLst/>
          </a:prstGeom>
          <a:solidFill>
            <a:srgbClr val="C1252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solidFill>
                  <a:srgbClr val="FFD2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效果图</a:t>
            </a:r>
            <a:endParaRPr lang="en-US" altLang="zh-CN" sz="4000" dirty="0">
              <a:solidFill>
                <a:srgbClr val="FFD2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824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1631101" y="1996156"/>
            <a:ext cx="3442447" cy="3442447"/>
          </a:xfrm>
          <a:prstGeom prst="ellipse">
            <a:avLst/>
          </a:prstGeom>
          <a:pattFill prst="dkDnDiag">
            <a:fgClr>
              <a:srgbClr val="094979"/>
            </a:fgClr>
            <a:bgClr>
              <a:srgbClr val="093F68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3244" y="985662"/>
            <a:ext cx="3419475" cy="15811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254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grpSp>
        <p:nvGrpSpPr>
          <p:cNvPr id="23" name="组合 22"/>
          <p:cNvGrpSpPr/>
          <p:nvPr/>
        </p:nvGrpSpPr>
        <p:grpSpPr>
          <a:xfrm>
            <a:off x="5720121" y="1848684"/>
            <a:ext cx="718128" cy="718128"/>
            <a:chOff x="7323991" y="4463898"/>
            <a:chExt cx="2298319" cy="2298319"/>
          </a:xfrm>
        </p:grpSpPr>
        <p:sp>
          <p:nvSpPr>
            <p:cNvPr id="24" name="椭圆 23"/>
            <p:cNvSpPr/>
            <p:nvPr/>
          </p:nvSpPr>
          <p:spPr>
            <a:xfrm>
              <a:off x="7465924" y="4605831"/>
              <a:ext cx="2014453" cy="2014453"/>
            </a:xfrm>
            <a:prstGeom prst="ellipse">
              <a:avLst/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 smtClean="0">
                  <a:ln w="0"/>
                  <a:solidFill>
                    <a:srgbClr val="D8B415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Broadway" panose="04040905080B02020502" pitchFamily="82" charset="0"/>
                </a:rPr>
                <a:t>1</a:t>
              </a:r>
              <a:endParaRPr lang="zh-CN" altLang="en-US" sz="2800" dirty="0">
                <a:ln w="0"/>
                <a:solidFill>
                  <a:srgbClr val="D8B41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adway" panose="04040905080B02020502" pitchFamily="82" charset="0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7323991" y="4463898"/>
              <a:ext cx="2298319" cy="2298319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767194" y="3138396"/>
            <a:ext cx="718128" cy="718128"/>
            <a:chOff x="7323991" y="4463898"/>
            <a:chExt cx="2298319" cy="2298319"/>
          </a:xfrm>
        </p:grpSpPr>
        <p:sp>
          <p:nvSpPr>
            <p:cNvPr id="27" name="椭圆 26"/>
            <p:cNvSpPr/>
            <p:nvPr/>
          </p:nvSpPr>
          <p:spPr>
            <a:xfrm>
              <a:off x="7465924" y="4605831"/>
              <a:ext cx="2014453" cy="2014453"/>
            </a:xfrm>
            <a:prstGeom prst="ellipse">
              <a:avLst/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 smtClean="0">
                  <a:ln w="0"/>
                  <a:solidFill>
                    <a:srgbClr val="D8B415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Broadway" panose="04040905080B02020502" pitchFamily="82" charset="0"/>
                </a:rPr>
                <a:t>2</a:t>
              </a:r>
              <a:endParaRPr lang="zh-CN" altLang="en-US" sz="2800" dirty="0">
                <a:ln w="0"/>
                <a:solidFill>
                  <a:srgbClr val="D8B41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adway" panose="04040905080B02020502" pitchFamily="82" charset="0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7323991" y="4463898"/>
              <a:ext cx="2298319" cy="2298319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0462" y="3138396"/>
            <a:ext cx="1532258" cy="33956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254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0" name="矩形 29"/>
          <p:cNvSpPr/>
          <p:nvPr/>
        </p:nvSpPr>
        <p:spPr>
          <a:xfrm>
            <a:off x="6863244" y="3182744"/>
            <a:ext cx="184287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让主体有磨砂的质感，填充的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时候选取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斜纹图案，再选择相近的两种深蓝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色为前景后景，前景稍浅，后景较深。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04354" y="251536"/>
            <a:ext cx="2325028" cy="734126"/>
          </a:xfrm>
          <a:prstGeom prst="rect">
            <a:avLst/>
          </a:prstGeom>
          <a:solidFill>
            <a:srgbClr val="C1252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FFD23C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Step by step</a:t>
            </a:r>
            <a:endParaRPr lang="en-US" altLang="zh-CN" sz="3200" dirty="0">
              <a:solidFill>
                <a:srgbClr val="FFD23C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577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5315006" y="1352704"/>
            <a:ext cx="718128" cy="718128"/>
            <a:chOff x="7323991" y="4463898"/>
            <a:chExt cx="2298319" cy="2298319"/>
          </a:xfrm>
        </p:grpSpPr>
        <p:sp>
          <p:nvSpPr>
            <p:cNvPr id="24" name="椭圆 23"/>
            <p:cNvSpPr/>
            <p:nvPr/>
          </p:nvSpPr>
          <p:spPr>
            <a:xfrm>
              <a:off x="7465924" y="4605831"/>
              <a:ext cx="2014453" cy="2014453"/>
            </a:xfrm>
            <a:prstGeom prst="ellipse">
              <a:avLst/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ln w="0"/>
                  <a:solidFill>
                    <a:srgbClr val="D8B415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Broadway" panose="04040905080B02020502" pitchFamily="82" charset="0"/>
                </a:rPr>
                <a:t>3</a:t>
              </a:r>
              <a:endParaRPr lang="zh-CN" altLang="en-US" sz="2800" dirty="0">
                <a:ln w="0"/>
                <a:solidFill>
                  <a:srgbClr val="D8B41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adway" panose="04040905080B02020502" pitchFamily="82" charset="0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7323991" y="4463898"/>
              <a:ext cx="2298319" cy="2298319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304354" y="251536"/>
            <a:ext cx="2325028" cy="734126"/>
          </a:xfrm>
          <a:prstGeom prst="rect">
            <a:avLst/>
          </a:prstGeom>
          <a:solidFill>
            <a:srgbClr val="C1252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FFD23C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Step by step</a:t>
            </a:r>
            <a:endParaRPr lang="en-US" altLang="zh-CN" sz="3200" dirty="0">
              <a:solidFill>
                <a:srgbClr val="FFD23C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466868" y="1893032"/>
            <a:ext cx="3442447" cy="3442447"/>
          </a:xfrm>
          <a:prstGeom prst="ellipse">
            <a:avLst/>
          </a:prstGeom>
          <a:pattFill prst="dkDnDiag">
            <a:fgClr>
              <a:srgbClr val="094979"/>
            </a:fgClr>
            <a:bgClr>
              <a:srgbClr val="093F68"/>
            </a:bgClr>
          </a:pattFill>
          <a:ln>
            <a:noFill/>
          </a:ln>
          <a:effectLst>
            <a:innerShdw blurRad="635000">
              <a:srgbClr val="91DDF9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4111" y="1302393"/>
            <a:ext cx="2657475" cy="4762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254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2" name="矩形 21"/>
          <p:cNvSpPr/>
          <p:nvPr/>
        </p:nvSpPr>
        <p:spPr>
          <a:xfrm>
            <a:off x="6168762" y="1302393"/>
            <a:ext cx="184287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边缘发光的效果</a:t>
            </a:r>
          </a:p>
          <a:p>
            <a:pPr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用内阴影来代替，主要注意阴影颜色，透明度，还有模糊的设置 。模糊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可以设置大一点点，这样更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舒服。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2216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5442328" y="1179085"/>
            <a:ext cx="718128" cy="718128"/>
            <a:chOff x="7323991" y="4463898"/>
            <a:chExt cx="2298319" cy="2298319"/>
          </a:xfrm>
        </p:grpSpPr>
        <p:sp>
          <p:nvSpPr>
            <p:cNvPr id="24" name="椭圆 23"/>
            <p:cNvSpPr/>
            <p:nvPr/>
          </p:nvSpPr>
          <p:spPr>
            <a:xfrm>
              <a:off x="7465924" y="4605831"/>
              <a:ext cx="2014453" cy="2014453"/>
            </a:xfrm>
            <a:prstGeom prst="ellipse">
              <a:avLst/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ln w="0"/>
                  <a:solidFill>
                    <a:srgbClr val="D8B415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Broadway" panose="04040905080B02020502" pitchFamily="82" charset="0"/>
                </a:rPr>
                <a:t>4</a:t>
              </a:r>
              <a:endParaRPr lang="zh-CN" altLang="en-US" sz="2800" dirty="0">
                <a:ln w="0"/>
                <a:solidFill>
                  <a:srgbClr val="D8B41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adway" panose="04040905080B02020502" pitchFamily="82" charset="0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7323991" y="4463898"/>
              <a:ext cx="2298319" cy="2298319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304354" y="251536"/>
            <a:ext cx="2325028" cy="734126"/>
          </a:xfrm>
          <a:prstGeom prst="rect">
            <a:avLst/>
          </a:prstGeom>
          <a:solidFill>
            <a:srgbClr val="C1252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FFD23C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Step by step</a:t>
            </a:r>
            <a:endParaRPr lang="en-US" altLang="zh-CN" sz="3200" dirty="0">
              <a:solidFill>
                <a:srgbClr val="FFD23C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96083" y="1128774"/>
            <a:ext cx="52670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上角的高光模糊效果很漂亮，有种蒙蒙哒感觉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设置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白色透明度的射线渐变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为了让高光有明暗变化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设置柔化边缘，磅数可以大点，调整到适合的位置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397346" y="1897213"/>
            <a:ext cx="3442447" cy="3442447"/>
          </a:xfrm>
          <a:prstGeom prst="ellipse">
            <a:avLst/>
          </a:prstGeom>
          <a:pattFill prst="dkDnDiag">
            <a:fgClr>
              <a:srgbClr val="094979"/>
            </a:fgClr>
            <a:bgClr>
              <a:srgbClr val="093F68"/>
            </a:bgClr>
          </a:pattFill>
          <a:ln>
            <a:noFill/>
          </a:ln>
          <a:effectLst>
            <a:innerShdw blurRad="635000">
              <a:srgbClr val="91DDF9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790276" y="1787868"/>
            <a:ext cx="2367860" cy="236786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45000">
                <a:srgbClr val="91DDF9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softEdge rad="762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676" y="2004119"/>
            <a:ext cx="2476500" cy="28765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254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4678" y="2004120"/>
            <a:ext cx="2454906" cy="28765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254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6676" y="5072244"/>
            <a:ext cx="2600325" cy="8572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254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984835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5442328" y="1179085"/>
            <a:ext cx="718128" cy="718128"/>
            <a:chOff x="7323991" y="4463898"/>
            <a:chExt cx="2298319" cy="2298319"/>
          </a:xfrm>
        </p:grpSpPr>
        <p:sp>
          <p:nvSpPr>
            <p:cNvPr id="24" name="椭圆 23"/>
            <p:cNvSpPr/>
            <p:nvPr/>
          </p:nvSpPr>
          <p:spPr>
            <a:xfrm>
              <a:off x="7465924" y="4605831"/>
              <a:ext cx="2014453" cy="2014453"/>
            </a:xfrm>
            <a:prstGeom prst="ellipse">
              <a:avLst/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 smtClean="0">
                  <a:ln w="0"/>
                  <a:solidFill>
                    <a:srgbClr val="D8B415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Broadway" panose="04040905080B02020502" pitchFamily="82" charset="0"/>
                </a:rPr>
                <a:t>5</a:t>
              </a:r>
              <a:endParaRPr lang="zh-CN" altLang="en-US" sz="2800" dirty="0">
                <a:ln w="0"/>
                <a:solidFill>
                  <a:srgbClr val="D8B41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adway" panose="04040905080B02020502" pitchFamily="82" charset="0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7323991" y="4463898"/>
              <a:ext cx="2298319" cy="2298319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304354" y="251536"/>
            <a:ext cx="2325028" cy="734126"/>
          </a:xfrm>
          <a:prstGeom prst="rect">
            <a:avLst/>
          </a:prstGeom>
          <a:solidFill>
            <a:srgbClr val="C1252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FFD23C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Step by step</a:t>
            </a:r>
            <a:endParaRPr lang="en-US" altLang="zh-CN" sz="3200" dirty="0">
              <a:solidFill>
                <a:srgbClr val="FFD23C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96083" y="1128774"/>
            <a:ext cx="52670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左上角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的高光模糊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设置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白色透明度的射线渐变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为了让高光有明暗变化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设置柔化边缘，磅数可以大点，调整到适合的位置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545911" y="1945141"/>
            <a:ext cx="3442447" cy="3442447"/>
          </a:xfrm>
          <a:prstGeom prst="ellipse">
            <a:avLst/>
          </a:prstGeom>
          <a:pattFill prst="dkDnDiag">
            <a:fgClr>
              <a:srgbClr val="094979"/>
            </a:fgClr>
            <a:bgClr>
              <a:srgbClr val="093F68"/>
            </a:bgClr>
          </a:pattFill>
          <a:ln>
            <a:noFill/>
          </a:ln>
          <a:effectLst>
            <a:innerShdw blurRad="635000">
              <a:srgbClr val="91DDF9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938841" y="1835796"/>
            <a:ext cx="2367860" cy="236786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45000">
                <a:srgbClr val="91DDF9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softEdge rad="762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2700000">
            <a:off x="683644" y="2971852"/>
            <a:ext cx="3082942" cy="3288257"/>
          </a:xfrm>
          <a:prstGeom prst="ellipse">
            <a:avLst/>
          </a:prstGeom>
          <a:gradFill flip="none" rotWithShape="1">
            <a:gsLst>
              <a:gs pos="0">
                <a:srgbClr val="91DDF9">
                  <a:alpha val="0"/>
                </a:srgbClr>
              </a:gs>
              <a:gs pos="50000">
                <a:srgbClr val="91DDF9">
                  <a:alpha val="7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softEdge rad="762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1392" y="2073163"/>
            <a:ext cx="2466975" cy="32004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254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282" y="2073163"/>
            <a:ext cx="2395566" cy="32004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254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1392" y="5481726"/>
            <a:ext cx="2628900" cy="9334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254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321564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5442328" y="1179085"/>
            <a:ext cx="718128" cy="718128"/>
            <a:chOff x="7323991" y="4463898"/>
            <a:chExt cx="2298319" cy="2298319"/>
          </a:xfrm>
        </p:grpSpPr>
        <p:sp>
          <p:nvSpPr>
            <p:cNvPr id="24" name="椭圆 23"/>
            <p:cNvSpPr/>
            <p:nvPr/>
          </p:nvSpPr>
          <p:spPr>
            <a:xfrm>
              <a:off x="7465924" y="4605831"/>
              <a:ext cx="2014453" cy="2014453"/>
            </a:xfrm>
            <a:prstGeom prst="ellipse">
              <a:avLst/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 smtClean="0">
                  <a:ln w="0"/>
                  <a:solidFill>
                    <a:srgbClr val="D8B415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Broadway" panose="04040905080B02020502" pitchFamily="82" charset="0"/>
                </a:rPr>
                <a:t>6</a:t>
              </a:r>
              <a:endParaRPr lang="zh-CN" altLang="en-US" sz="2800" dirty="0">
                <a:ln w="0"/>
                <a:solidFill>
                  <a:srgbClr val="D8B41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adway" panose="04040905080B02020502" pitchFamily="82" charset="0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7323991" y="4463898"/>
              <a:ext cx="2298319" cy="2298319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304354" y="251536"/>
            <a:ext cx="2325028" cy="734126"/>
          </a:xfrm>
          <a:prstGeom prst="rect">
            <a:avLst/>
          </a:prstGeom>
          <a:solidFill>
            <a:srgbClr val="C1252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FFD23C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Step by step</a:t>
            </a:r>
            <a:endParaRPr lang="en-US" altLang="zh-CN" sz="3200" dirty="0">
              <a:solidFill>
                <a:srgbClr val="FFD23C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96083" y="1128774"/>
            <a:ext cx="52670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左下底部阴影效果为一个椭圆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设置黑色透明度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的射线渐变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让阴影有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明暗变化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设置柔化边缘，磅数可以大点，调整到适合的位置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567623" y="1647494"/>
            <a:ext cx="3442447" cy="3442447"/>
          </a:xfrm>
          <a:prstGeom prst="ellipse">
            <a:avLst/>
          </a:prstGeom>
          <a:pattFill prst="dkDnDiag">
            <a:fgClr>
              <a:srgbClr val="094979"/>
            </a:fgClr>
            <a:bgClr>
              <a:srgbClr val="093F68"/>
            </a:bgClr>
          </a:pattFill>
          <a:ln>
            <a:noFill/>
          </a:ln>
          <a:effectLst>
            <a:innerShdw blurRad="635000">
              <a:srgbClr val="91DDF9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2700000">
            <a:off x="-465742" y="1629769"/>
            <a:ext cx="4502154" cy="6419599"/>
          </a:xfrm>
          <a:prstGeom prst="ellipse">
            <a:avLst/>
          </a:prstGeom>
          <a:gradFill flip="none" rotWithShape="1">
            <a:gsLst>
              <a:gs pos="83000">
                <a:schemeClr val="tx1">
                  <a:alpha val="0"/>
                </a:schemeClr>
              </a:gs>
              <a:gs pos="46000">
                <a:schemeClr val="tx1">
                  <a:alpha val="55000"/>
                </a:schemeClr>
              </a:gs>
            </a:gsLst>
            <a:lin ang="5400000" scaled="1"/>
            <a:tileRect/>
          </a:gradFill>
          <a:ln>
            <a:noFill/>
          </a:ln>
          <a:effectLst>
            <a:softEdge rad="762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960553" y="1538149"/>
            <a:ext cx="2367860" cy="236786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45000">
                <a:srgbClr val="91DDF9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softEdge rad="762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2700000">
            <a:off x="705356" y="2674205"/>
            <a:ext cx="3082942" cy="3288257"/>
          </a:xfrm>
          <a:prstGeom prst="ellipse">
            <a:avLst/>
          </a:prstGeom>
          <a:gradFill flip="none" rotWithShape="1">
            <a:gsLst>
              <a:gs pos="0">
                <a:srgbClr val="91DDF9">
                  <a:alpha val="0"/>
                </a:srgbClr>
              </a:gs>
              <a:gs pos="50000">
                <a:srgbClr val="91DDF9">
                  <a:alpha val="7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softEdge rad="762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2328" y="2098153"/>
            <a:ext cx="2069642" cy="248677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254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7846" y="2098153"/>
            <a:ext cx="2041265" cy="248677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254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4232" y="4785872"/>
            <a:ext cx="2600325" cy="8858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254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24988" y="2098153"/>
            <a:ext cx="2286500" cy="19182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254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500803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5442328" y="1179085"/>
            <a:ext cx="718128" cy="718128"/>
            <a:chOff x="7323991" y="4463898"/>
            <a:chExt cx="2298319" cy="2298319"/>
          </a:xfrm>
        </p:grpSpPr>
        <p:sp>
          <p:nvSpPr>
            <p:cNvPr id="24" name="椭圆 23"/>
            <p:cNvSpPr/>
            <p:nvPr/>
          </p:nvSpPr>
          <p:spPr>
            <a:xfrm>
              <a:off x="7465924" y="4605831"/>
              <a:ext cx="2014453" cy="2014453"/>
            </a:xfrm>
            <a:prstGeom prst="ellipse">
              <a:avLst/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 smtClean="0">
                  <a:ln w="0"/>
                  <a:solidFill>
                    <a:srgbClr val="D8B415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Broadway" panose="04040905080B02020502" pitchFamily="82" charset="0"/>
                </a:rPr>
                <a:t>6</a:t>
              </a:r>
              <a:endParaRPr lang="zh-CN" altLang="en-US" sz="2800" dirty="0">
                <a:ln w="0"/>
                <a:solidFill>
                  <a:srgbClr val="D8B41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roadway" panose="04040905080B02020502" pitchFamily="82" charset="0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7323991" y="4463898"/>
              <a:ext cx="2298319" cy="2298319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304354" y="251536"/>
            <a:ext cx="2325028" cy="734126"/>
          </a:xfrm>
          <a:prstGeom prst="rect">
            <a:avLst/>
          </a:prstGeom>
          <a:solidFill>
            <a:srgbClr val="C1252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FFD23C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Step by step</a:t>
            </a:r>
            <a:endParaRPr lang="en-US" altLang="zh-CN" sz="3200" dirty="0">
              <a:solidFill>
                <a:srgbClr val="FFD23C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96083" y="1128774"/>
            <a:ext cx="52670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左下底部还有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层高光图层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设置淡蓝透明度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的射线渐变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让底部有高光效果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然后与主体重合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高光圈的大小通过渐变中的位置来调整。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999881" y="451582"/>
            <a:ext cx="3442447" cy="3442447"/>
          </a:xfrm>
          <a:prstGeom prst="ellipse">
            <a:avLst/>
          </a:prstGeom>
          <a:gradFill flip="none" rotWithShape="1">
            <a:gsLst>
              <a:gs pos="52000">
                <a:srgbClr val="91DDF9">
                  <a:alpha val="0"/>
                </a:srgbClr>
              </a:gs>
              <a:gs pos="0">
                <a:srgbClr val="91DDF9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innerShdw blurRad="635000">
              <a:srgbClr val="91DDF9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259668" y="1421161"/>
            <a:ext cx="3442447" cy="3442447"/>
          </a:xfrm>
          <a:prstGeom prst="ellipse">
            <a:avLst/>
          </a:prstGeom>
          <a:gradFill flip="none" rotWithShape="1">
            <a:gsLst>
              <a:gs pos="35000">
                <a:srgbClr val="91DDF9">
                  <a:alpha val="0"/>
                </a:srgbClr>
              </a:gs>
              <a:gs pos="0">
                <a:srgbClr val="91DDF9">
                  <a:alpha val="5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innerShdw blurRad="635000">
              <a:srgbClr val="91DDF9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82607" y="3504417"/>
            <a:ext cx="2562910" cy="2562910"/>
          </a:xfrm>
          <a:prstGeom prst="ellipse">
            <a:avLst/>
          </a:prstGeom>
          <a:gradFill flip="none" rotWithShape="1">
            <a:gsLst>
              <a:gs pos="35000">
                <a:schemeClr val="bg1">
                  <a:alpha val="0"/>
                </a:schemeClr>
              </a:gs>
              <a:gs pos="0">
                <a:srgbClr val="91DDF9">
                  <a:alpha val="4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innerShdw blurRad="635000">
              <a:srgbClr val="91DDF9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6486" y="4476039"/>
            <a:ext cx="2197481" cy="18668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7345" y="2371014"/>
            <a:ext cx="2476500" cy="20097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254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9480" y="2371014"/>
            <a:ext cx="2438400" cy="21050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254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8420779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109561" y="468219"/>
            <a:ext cx="2710284" cy="2710284"/>
          </a:xfrm>
          <a:prstGeom prst="ellipse">
            <a:avLst/>
          </a:prstGeom>
          <a:pattFill prst="dkDnDiag">
            <a:fgClr>
              <a:srgbClr val="094979"/>
            </a:fgClr>
            <a:bgClr>
              <a:srgbClr val="093F68"/>
            </a:bgClr>
          </a:pattFill>
          <a:ln>
            <a:noFill/>
          </a:ln>
          <a:effectLst>
            <a:innerShdw blurRad="635000">
              <a:srgbClr val="91DDF9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 rot="2700000">
            <a:off x="455000" y="1969871"/>
            <a:ext cx="4502154" cy="6419599"/>
          </a:xfrm>
          <a:prstGeom prst="ellipse">
            <a:avLst/>
          </a:prstGeom>
          <a:gradFill flip="none" rotWithShape="1">
            <a:gsLst>
              <a:gs pos="81000">
                <a:schemeClr val="tx1">
                  <a:alpha val="0"/>
                </a:schemeClr>
              </a:gs>
              <a:gs pos="50000">
                <a:schemeClr val="tx1">
                  <a:alpha val="55000"/>
                </a:schemeClr>
              </a:gs>
            </a:gsLst>
            <a:lin ang="5400000" scaled="1"/>
            <a:tileRect/>
          </a:gradFill>
          <a:ln>
            <a:noFill/>
          </a:ln>
          <a:effectLst>
            <a:softEdge rad="762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907506" y="587793"/>
            <a:ext cx="2367860" cy="236786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45000">
                <a:srgbClr val="91DDF9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softEdge rad="762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rot="2700000">
            <a:off x="9143254" y="118447"/>
            <a:ext cx="3082942" cy="3288257"/>
          </a:xfrm>
          <a:prstGeom prst="ellipse">
            <a:avLst/>
          </a:prstGeom>
          <a:gradFill flip="none" rotWithShape="1">
            <a:gsLst>
              <a:gs pos="0">
                <a:srgbClr val="91DDF9">
                  <a:alpha val="0"/>
                </a:srgbClr>
              </a:gs>
              <a:gs pos="50000">
                <a:srgbClr val="91DDF9">
                  <a:alpha val="7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softEdge rad="762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03330" y="3086061"/>
            <a:ext cx="3442447" cy="3442447"/>
          </a:xfrm>
          <a:prstGeom prst="ellipse">
            <a:avLst/>
          </a:prstGeom>
          <a:gradFill flip="none" rotWithShape="1">
            <a:gsLst>
              <a:gs pos="52000">
                <a:srgbClr val="91DDF9">
                  <a:alpha val="0"/>
                </a:srgbClr>
              </a:gs>
              <a:gs pos="0">
                <a:srgbClr val="91DDF9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innerShdw blurRad="635000">
              <a:srgbClr val="91DDF9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665890" y="2659001"/>
            <a:ext cx="3442447" cy="3442447"/>
          </a:xfrm>
          <a:prstGeom prst="ellipse">
            <a:avLst/>
          </a:prstGeom>
          <a:gradFill flip="none" rotWithShape="1">
            <a:gsLst>
              <a:gs pos="35000">
                <a:srgbClr val="91DDF9">
                  <a:alpha val="0"/>
                </a:srgbClr>
              </a:gs>
              <a:gs pos="0">
                <a:srgbClr val="91DDF9">
                  <a:alpha val="5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innerShdw blurRad="635000">
              <a:srgbClr val="91DDF9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917809" y="2789409"/>
            <a:ext cx="3442447" cy="3442447"/>
          </a:xfrm>
          <a:prstGeom prst="ellipse">
            <a:avLst/>
          </a:prstGeom>
          <a:gradFill flip="none" rotWithShape="1">
            <a:gsLst>
              <a:gs pos="35000">
                <a:schemeClr val="bg1">
                  <a:alpha val="0"/>
                </a:schemeClr>
              </a:gs>
              <a:gs pos="0">
                <a:srgbClr val="91DDF9">
                  <a:alpha val="4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innerShdw blurRad="635000">
              <a:srgbClr val="91DDF9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4354" y="251536"/>
            <a:ext cx="2325028" cy="734126"/>
          </a:xfrm>
          <a:prstGeom prst="rect">
            <a:avLst/>
          </a:prstGeom>
          <a:solidFill>
            <a:srgbClr val="C1252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D23C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所有图层</a:t>
            </a:r>
            <a:endParaRPr lang="en-US" altLang="zh-CN" sz="3200" dirty="0">
              <a:solidFill>
                <a:srgbClr val="FFD23C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12339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517</Words>
  <Application>Microsoft Office PowerPoint</Application>
  <PresentationFormat>宽屏</PresentationFormat>
  <Paragraphs>37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Adobe Gothic Std B</vt:lpstr>
      <vt:lpstr>Meiryo</vt:lpstr>
      <vt:lpstr>Microsoft YaHei UI</vt:lpstr>
      <vt:lpstr>宋体</vt:lpstr>
      <vt:lpstr>微软雅黑</vt:lpstr>
      <vt:lpstr>造字工房悦黑体验版纤细体</vt:lpstr>
      <vt:lpstr>张海山锐谐体2.0-授权联系：Samtype@QQ.com</vt:lpstr>
      <vt:lpstr>Arial</vt:lpstr>
      <vt:lpstr>Broadway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PHICOMM.COM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钟迎锋</dc:creator>
  <cp:lastModifiedBy>kan</cp:lastModifiedBy>
  <cp:revision>17</cp:revision>
  <dcterms:created xsi:type="dcterms:W3CDTF">2015-04-02T06:52:12Z</dcterms:created>
  <dcterms:modified xsi:type="dcterms:W3CDTF">2016-02-08T09:52:18Z</dcterms:modified>
</cp:coreProperties>
</file>