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notesMasterIdLst>
    <p:notesMasterId r:id="rId7"/>
  </p:notesMasterIdLst>
  <p:sldIdLst>
    <p:sldId id="262" r:id="rId3"/>
    <p:sldId id="264" r:id="rId4"/>
    <p:sldId id="265" r:id="rId5"/>
    <p:sldId id="266" r:id="rId6"/>
  </p:sldIdLst>
  <p:sldSz cx="9144000" cy="5143500" type="screen16x9"/>
  <p:notesSz cx="6858000" cy="9144000"/>
  <p:defaultTextStyle>
    <a:defPPr>
      <a:defRPr lang="zh-CN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737"/>
    <a:srgbClr val="B6D9E1"/>
    <a:srgbClr val="FF4B4B"/>
    <a:srgbClr val="B06549"/>
    <a:srgbClr val="CE9852"/>
    <a:srgbClr val="E9CC77"/>
    <a:srgbClr val="8FC5D1"/>
    <a:srgbClr val="9ACB00"/>
    <a:srgbClr val="529200"/>
    <a:srgbClr val="C89B3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660"/>
  </p:normalViewPr>
  <p:slideViewPr>
    <p:cSldViewPr snapToGrid="0">
      <p:cViewPr varScale="1">
        <p:scale>
          <a:sx n="153" d="100"/>
          <a:sy n="153" d="100"/>
        </p:scale>
        <p:origin x="420" y="12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ableStyles" Target="tableStyles.xml"/><Relationship Id="rId5" Type="http://schemas.openxmlformats.org/officeDocument/2006/relationships/slide" Target="slides/slide3.xml"/><Relationship Id="rId10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C15150B-60B6-459E-AB60-E325488E906B}" type="datetimeFigureOut">
              <a:rPr lang="zh-CN" altLang="en-US" smtClean="0"/>
              <a:t>2016/2/10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CA0DF45-C420-4804-BAA1-90D8295FB13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89180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4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4601328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F02FE9-1737-431C-B102-F5408D7BE253}" type="datetimeFigureOut">
              <a:rPr lang="zh-CN" altLang="en-US" smtClean="0"/>
              <a:t>2016/2/10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DE8D2D-CC33-4D0E-B1C6-DF12D927053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75608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F02FE9-1737-431C-B102-F5408D7BE253}" type="datetimeFigureOut">
              <a:rPr lang="zh-CN" altLang="en-US" smtClean="0"/>
              <a:t>2016/2/10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DE8D2D-CC33-4D0E-B1C6-DF12D927053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52308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F02FE9-1737-431C-B102-F5408D7BE253}" type="datetimeFigureOut">
              <a:rPr lang="zh-CN" altLang="en-US" smtClean="0"/>
              <a:t>2016/2/10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DE8D2D-CC33-4D0E-B1C6-DF12D927053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93184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47790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020088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876248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865063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290737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625328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883543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29399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F02FE9-1737-431C-B102-F5408D7BE253}" type="datetimeFigureOut">
              <a:rPr lang="zh-CN" altLang="en-US" smtClean="0"/>
              <a:t>2016/2/10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DE8D2D-CC33-4D0E-B1C6-DF12D927053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155451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007903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81191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36290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F02FE9-1737-431C-B102-F5408D7BE253}" type="datetimeFigureOut">
              <a:rPr lang="zh-CN" altLang="en-US" smtClean="0"/>
              <a:t>2016/2/10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DE8D2D-CC33-4D0E-B1C6-DF12D927053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03481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F02FE9-1737-431C-B102-F5408D7BE253}" type="datetimeFigureOut">
              <a:rPr lang="zh-CN" altLang="en-US" smtClean="0"/>
              <a:t>2016/2/10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DE8D2D-CC33-4D0E-B1C6-DF12D927053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10123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F02FE9-1737-431C-B102-F5408D7BE253}" type="datetimeFigureOut">
              <a:rPr lang="zh-CN" altLang="en-US" smtClean="0"/>
              <a:t>2016/2/10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DE8D2D-CC33-4D0E-B1C6-DF12D927053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12435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F02FE9-1737-431C-B102-F5408D7BE253}" type="datetimeFigureOut">
              <a:rPr lang="zh-CN" altLang="en-US" smtClean="0"/>
              <a:t>2016/2/10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DE8D2D-CC33-4D0E-B1C6-DF12D927053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78501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F02FE9-1737-431C-B102-F5408D7BE253}" type="datetimeFigureOut">
              <a:rPr lang="zh-CN" altLang="en-US" smtClean="0"/>
              <a:t>2016/2/10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DE8D2D-CC33-4D0E-B1C6-DF12D927053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41013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F02FE9-1737-431C-B102-F5408D7BE253}" type="datetimeFigureOut">
              <a:rPr lang="zh-CN" altLang="en-US" smtClean="0"/>
              <a:t>2016/2/10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DE8D2D-CC33-4D0E-B1C6-DF12D927053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70679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F02FE9-1737-431C-B102-F5408D7BE253}" type="datetimeFigureOut">
              <a:rPr lang="zh-CN" altLang="en-US" smtClean="0"/>
              <a:t>2016/2/10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DE8D2D-CC33-4D0E-B1C6-DF12D927053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83595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F02FE9-1737-431C-B102-F5408D7BE253}" type="datetimeFigureOut">
              <a:rPr lang="zh-CN" altLang="en-US" smtClean="0"/>
              <a:t>2016/2/10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DE8D2D-CC33-4D0E-B1C6-DF12D927053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03779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2016/2/10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39314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6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7" Type="http://schemas.openxmlformats.org/officeDocument/2006/relationships/image" Target="../media/image11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5" Type="http://schemas.microsoft.com/office/2007/relationships/hdphoto" Target="../media/hdphoto1.wdp"/><Relationship Id="rId4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椭圆 43"/>
          <p:cNvSpPr/>
          <p:nvPr/>
        </p:nvSpPr>
        <p:spPr>
          <a:xfrm flipV="1">
            <a:off x="0" y="2091062"/>
            <a:ext cx="9144000" cy="2650764"/>
          </a:xfrm>
          <a:prstGeom prst="ellipse">
            <a:avLst/>
          </a:prstGeom>
          <a:gradFill flip="none" rotWithShape="1">
            <a:gsLst>
              <a:gs pos="14000">
                <a:schemeClr val="bg1">
                  <a:lumMod val="85000"/>
                  <a:alpha val="0"/>
                </a:schemeClr>
              </a:gs>
              <a:gs pos="100000">
                <a:srgbClr val="ECECEC">
                  <a:alpha val="0"/>
                </a:srgbClr>
              </a:gs>
              <a:gs pos="0">
                <a:srgbClr val="9B9B9B">
                  <a:alpha val="43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zh-CN" altLang="zh-CN" sz="1013" dirty="0"/>
          </a:p>
        </p:txBody>
      </p:sp>
      <p:sp>
        <p:nvSpPr>
          <p:cNvPr id="8" name="文本框 7"/>
          <p:cNvSpPr txBox="1"/>
          <p:nvPr/>
        </p:nvSpPr>
        <p:spPr>
          <a:xfrm>
            <a:off x="1694255" y="2752570"/>
            <a:ext cx="2498271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500" b="1" i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每天一分钟，天天学</a:t>
            </a:r>
            <a:r>
              <a:rPr lang="en-US" altLang="zh-CN" sz="1500" b="1" i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1500" b="1" i="1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平行四边形 36"/>
          <p:cNvSpPr/>
          <p:nvPr/>
        </p:nvSpPr>
        <p:spPr>
          <a:xfrm>
            <a:off x="944909" y="1366201"/>
            <a:ext cx="2334026" cy="330230"/>
          </a:xfrm>
          <a:prstGeom prst="parallelogram">
            <a:avLst/>
          </a:prstGeom>
          <a:blipFill dpi="0"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6350">
            <a:noFill/>
          </a:ln>
          <a:effectLst>
            <a:outerShdw blurRad="38100" sx="102000" sy="102000" algn="ctr" rotWithShape="0">
              <a:prstClr val="black">
                <a:alpha val="7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大黑简体" panose="03000509000000000000" pitchFamily="65" charset="-122"/>
                <a:ea typeface="方正大黑简体" panose="03000509000000000000" pitchFamily="65" charset="-122"/>
              </a:rPr>
              <a:t>周四</a:t>
            </a:r>
            <a:r>
              <a:rPr lang="en-US" altLang="zh-CN" sz="1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大黑简体" panose="03000509000000000000" pitchFamily="65" charset="-122"/>
                <a:ea typeface="方正大黑简体" panose="03000509000000000000" pitchFamily="65" charset="-122"/>
              </a:rPr>
              <a:t>·</a:t>
            </a:r>
            <a:r>
              <a:rPr lang="zh-CN" altLang="en-US" sz="1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大黑简体" panose="03000509000000000000" pitchFamily="65" charset="-122"/>
                <a:ea typeface="方正大黑简体" panose="03000509000000000000" pitchFamily="65" charset="-122"/>
              </a:rPr>
              <a:t>模板篇</a:t>
            </a:r>
            <a:endParaRPr lang="zh-CN" altLang="en-US" sz="1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大黑简体" panose="03000509000000000000" pitchFamily="65" charset="-122"/>
              <a:ea typeface="方正大黑简体" panose="03000509000000000000" pitchFamily="65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804709" y="1696431"/>
            <a:ext cx="426258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虚</a:t>
            </a:r>
            <a:r>
              <a:rPr lang="zh-CN" altLang="en-US" sz="6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化背景</a:t>
            </a:r>
            <a:endParaRPr lang="zh-CN" altLang="en-US" sz="6600" dirty="0">
              <a:solidFill>
                <a:schemeClr val="tx1">
                  <a:lumMod val="75000"/>
                  <a:lumOff val="25000"/>
                </a:schemeClr>
              </a:soli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  <p:sp>
        <p:nvSpPr>
          <p:cNvPr id="15" name="任意多边形 14"/>
          <p:cNvSpPr/>
          <p:nvPr/>
        </p:nvSpPr>
        <p:spPr>
          <a:xfrm>
            <a:off x="5028849" y="1344429"/>
            <a:ext cx="2871441" cy="438176"/>
          </a:xfrm>
          <a:custGeom>
            <a:avLst/>
            <a:gdLst>
              <a:gd name="connsiteX0" fmla="*/ 0 w 2870200"/>
              <a:gd name="connsiteY0" fmla="*/ 425450 h 438150"/>
              <a:gd name="connsiteX1" fmla="*/ 19050 w 2870200"/>
              <a:gd name="connsiteY1" fmla="*/ 311150 h 438150"/>
              <a:gd name="connsiteX2" fmla="*/ 88900 w 2870200"/>
              <a:gd name="connsiteY2" fmla="*/ 263525 h 438150"/>
              <a:gd name="connsiteX3" fmla="*/ 139700 w 2870200"/>
              <a:gd name="connsiteY3" fmla="*/ 127000 h 438150"/>
              <a:gd name="connsiteX4" fmla="*/ 171450 w 2870200"/>
              <a:gd name="connsiteY4" fmla="*/ 38100 h 438150"/>
              <a:gd name="connsiteX5" fmla="*/ 254000 w 2870200"/>
              <a:gd name="connsiteY5" fmla="*/ 0 h 438150"/>
              <a:gd name="connsiteX6" fmla="*/ 1101725 w 2870200"/>
              <a:gd name="connsiteY6" fmla="*/ 0 h 438150"/>
              <a:gd name="connsiteX7" fmla="*/ 1196975 w 2870200"/>
              <a:gd name="connsiteY7" fmla="*/ 88900 h 438150"/>
              <a:gd name="connsiteX8" fmla="*/ 1263650 w 2870200"/>
              <a:gd name="connsiteY8" fmla="*/ 260350 h 438150"/>
              <a:gd name="connsiteX9" fmla="*/ 2774950 w 2870200"/>
              <a:gd name="connsiteY9" fmla="*/ 260350 h 438150"/>
              <a:gd name="connsiteX10" fmla="*/ 2870200 w 2870200"/>
              <a:gd name="connsiteY10" fmla="*/ 438150 h 438150"/>
              <a:gd name="connsiteX11" fmla="*/ 0 w 2870200"/>
              <a:gd name="connsiteY11" fmla="*/ 425450 h 438150"/>
              <a:gd name="connsiteX0" fmla="*/ 209569 w 3079769"/>
              <a:gd name="connsiteY0" fmla="*/ 425450 h 438150"/>
              <a:gd name="connsiteX1" fmla="*/ 228619 w 3079769"/>
              <a:gd name="connsiteY1" fmla="*/ 311150 h 438150"/>
              <a:gd name="connsiteX2" fmla="*/ 298469 w 3079769"/>
              <a:gd name="connsiteY2" fmla="*/ 263525 h 438150"/>
              <a:gd name="connsiteX3" fmla="*/ 349269 w 3079769"/>
              <a:gd name="connsiteY3" fmla="*/ 127000 h 438150"/>
              <a:gd name="connsiteX4" fmla="*/ 381019 w 3079769"/>
              <a:gd name="connsiteY4" fmla="*/ 38100 h 438150"/>
              <a:gd name="connsiteX5" fmla="*/ 463569 w 3079769"/>
              <a:gd name="connsiteY5" fmla="*/ 0 h 438150"/>
              <a:gd name="connsiteX6" fmla="*/ 1311294 w 3079769"/>
              <a:gd name="connsiteY6" fmla="*/ 0 h 438150"/>
              <a:gd name="connsiteX7" fmla="*/ 1406544 w 3079769"/>
              <a:gd name="connsiteY7" fmla="*/ 88900 h 438150"/>
              <a:gd name="connsiteX8" fmla="*/ 1473219 w 3079769"/>
              <a:gd name="connsiteY8" fmla="*/ 260350 h 438150"/>
              <a:gd name="connsiteX9" fmla="*/ 2984519 w 3079769"/>
              <a:gd name="connsiteY9" fmla="*/ 260350 h 438150"/>
              <a:gd name="connsiteX10" fmla="*/ 3079769 w 3079769"/>
              <a:gd name="connsiteY10" fmla="*/ 438150 h 438150"/>
              <a:gd name="connsiteX11" fmla="*/ 209569 w 3079769"/>
              <a:gd name="connsiteY11" fmla="*/ 425450 h 438150"/>
              <a:gd name="connsiteX0" fmla="*/ 0 w 2870200"/>
              <a:gd name="connsiteY0" fmla="*/ 425450 h 438150"/>
              <a:gd name="connsiteX1" fmla="*/ 19050 w 2870200"/>
              <a:gd name="connsiteY1" fmla="*/ 311150 h 438150"/>
              <a:gd name="connsiteX2" fmla="*/ 88900 w 2870200"/>
              <a:gd name="connsiteY2" fmla="*/ 263525 h 438150"/>
              <a:gd name="connsiteX3" fmla="*/ 139700 w 2870200"/>
              <a:gd name="connsiteY3" fmla="*/ 127000 h 438150"/>
              <a:gd name="connsiteX4" fmla="*/ 171450 w 2870200"/>
              <a:gd name="connsiteY4" fmla="*/ 38100 h 438150"/>
              <a:gd name="connsiteX5" fmla="*/ 254000 w 2870200"/>
              <a:gd name="connsiteY5" fmla="*/ 0 h 438150"/>
              <a:gd name="connsiteX6" fmla="*/ 1101725 w 2870200"/>
              <a:gd name="connsiteY6" fmla="*/ 0 h 438150"/>
              <a:gd name="connsiteX7" fmla="*/ 1196975 w 2870200"/>
              <a:gd name="connsiteY7" fmla="*/ 88900 h 438150"/>
              <a:gd name="connsiteX8" fmla="*/ 1263650 w 2870200"/>
              <a:gd name="connsiteY8" fmla="*/ 260350 h 438150"/>
              <a:gd name="connsiteX9" fmla="*/ 2774950 w 2870200"/>
              <a:gd name="connsiteY9" fmla="*/ 260350 h 438150"/>
              <a:gd name="connsiteX10" fmla="*/ 2870200 w 2870200"/>
              <a:gd name="connsiteY10" fmla="*/ 438150 h 438150"/>
              <a:gd name="connsiteX11" fmla="*/ 0 w 2870200"/>
              <a:gd name="connsiteY11" fmla="*/ 425450 h 438150"/>
              <a:gd name="connsiteX0" fmla="*/ 188 w 2870388"/>
              <a:gd name="connsiteY0" fmla="*/ 425450 h 438150"/>
              <a:gd name="connsiteX1" fmla="*/ 19238 w 2870388"/>
              <a:gd name="connsiteY1" fmla="*/ 311150 h 438150"/>
              <a:gd name="connsiteX2" fmla="*/ 89088 w 2870388"/>
              <a:gd name="connsiteY2" fmla="*/ 263525 h 438150"/>
              <a:gd name="connsiteX3" fmla="*/ 139888 w 2870388"/>
              <a:gd name="connsiteY3" fmla="*/ 127000 h 438150"/>
              <a:gd name="connsiteX4" fmla="*/ 171638 w 2870388"/>
              <a:gd name="connsiteY4" fmla="*/ 38100 h 438150"/>
              <a:gd name="connsiteX5" fmla="*/ 254188 w 2870388"/>
              <a:gd name="connsiteY5" fmla="*/ 0 h 438150"/>
              <a:gd name="connsiteX6" fmla="*/ 1101913 w 2870388"/>
              <a:gd name="connsiteY6" fmla="*/ 0 h 438150"/>
              <a:gd name="connsiteX7" fmla="*/ 1197163 w 2870388"/>
              <a:gd name="connsiteY7" fmla="*/ 88900 h 438150"/>
              <a:gd name="connsiteX8" fmla="*/ 1263838 w 2870388"/>
              <a:gd name="connsiteY8" fmla="*/ 260350 h 438150"/>
              <a:gd name="connsiteX9" fmla="*/ 2775138 w 2870388"/>
              <a:gd name="connsiteY9" fmla="*/ 260350 h 438150"/>
              <a:gd name="connsiteX10" fmla="*/ 2870388 w 2870388"/>
              <a:gd name="connsiteY10" fmla="*/ 438150 h 438150"/>
              <a:gd name="connsiteX11" fmla="*/ 188 w 2870388"/>
              <a:gd name="connsiteY11" fmla="*/ 425450 h 438150"/>
              <a:gd name="connsiteX0" fmla="*/ 188 w 2870388"/>
              <a:gd name="connsiteY0" fmla="*/ 425450 h 438150"/>
              <a:gd name="connsiteX1" fmla="*/ 19238 w 2870388"/>
              <a:gd name="connsiteY1" fmla="*/ 311150 h 438150"/>
              <a:gd name="connsiteX2" fmla="*/ 89088 w 2870388"/>
              <a:gd name="connsiteY2" fmla="*/ 263525 h 438150"/>
              <a:gd name="connsiteX3" fmla="*/ 139888 w 2870388"/>
              <a:gd name="connsiteY3" fmla="*/ 127000 h 438150"/>
              <a:gd name="connsiteX4" fmla="*/ 171638 w 2870388"/>
              <a:gd name="connsiteY4" fmla="*/ 38100 h 438150"/>
              <a:gd name="connsiteX5" fmla="*/ 254188 w 2870388"/>
              <a:gd name="connsiteY5" fmla="*/ 0 h 438150"/>
              <a:gd name="connsiteX6" fmla="*/ 1101913 w 2870388"/>
              <a:gd name="connsiteY6" fmla="*/ 0 h 438150"/>
              <a:gd name="connsiteX7" fmla="*/ 1197163 w 2870388"/>
              <a:gd name="connsiteY7" fmla="*/ 88900 h 438150"/>
              <a:gd name="connsiteX8" fmla="*/ 1263838 w 2870388"/>
              <a:gd name="connsiteY8" fmla="*/ 260350 h 438150"/>
              <a:gd name="connsiteX9" fmla="*/ 2775138 w 2870388"/>
              <a:gd name="connsiteY9" fmla="*/ 260350 h 438150"/>
              <a:gd name="connsiteX10" fmla="*/ 2870388 w 2870388"/>
              <a:gd name="connsiteY10" fmla="*/ 438150 h 438150"/>
              <a:gd name="connsiteX11" fmla="*/ 188 w 2870388"/>
              <a:gd name="connsiteY11" fmla="*/ 425450 h 438150"/>
              <a:gd name="connsiteX0" fmla="*/ 188 w 2870388"/>
              <a:gd name="connsiteY0" fmla="*/ 425450 h 438150"/>
              <a:gd name="connsiteX1" fmla="*/ 19238 w 2870388"/>
              <a:gd name="connsiteY1" fmla="*/ 311150 h 438150"/>
              <a:gd name="connsiteX2" fmla="*/ 89088 w 2870388"/>
              <a:gd name="connsiteY2" fmla="*/ 263525 h 438150"/>
              <a:gd name="connsiteX3" fmla="*/ 139888 w 2870388"/>
              <a:gd name="connsiteY3" fmla="*/ 127000 h 438150"/>
              <a:gd name="connsiteX4" fmla="*/ 171638 w 2870388"/>
              <a:gd name="connsiteY4" fmla="*/ 38100 h 438150"/>
              <a:gd name="connsiteX5" fmla="*/ 254188 w 2870388"/>
              <a:gd name="connsiteY5" fmla="*/ 0 h 438150"/>
              <a:gd name="connsiteX6" fmla="*/ 1101913 w 2870388"/>
              <a:gd name="connsiteY6" fmla="*/ 0 h 438150"/>
              <a:gd name="connsiteX7" fmla="*/ 1197163 w 2870388"/>
              <a:gd name="connsiteY7" fmla="*/ 88900 h 438150"/>
              <a:gd name="connsiteX8" fmla="*/ 1263838 w 2870388"/>
              <a:gd name="connsiteY8" fmla="*/ 260350 h 438150"/>
              <a:gd name="connsiteX9" fmla="*/ 2775138 w 2870388"/>
              <a:gd name="connsiteY9" fmla="*/ 260350 h 438150"/>
              <a:gd name="connsiteX10" fmla="*/ 2870388 w 2870388"/>
              <a:gd name="connsiteY10" fmla="*/ 438150 h 438150"/>
              <a:gd name="connsiteX11" fmla="*/ 188 w 2870388"/>
              <a:gd name="connsiteY11" fmla="*/ 425450 h 438150"/>
              <a:gd name="connsiteX0" fmla="*/ 188 w 2870388"/>
              <a:gd name="connsiteY0" fmla="*/ 425450 h 438150"/>
              <a:gd name="connsiteX1" fmla="*/ 19238 w 2870388"/>
              <a:gd name="connsiteY1" fmla="*/ 311150 h 438150"/>
              <a:gd name="connsiteX2" fmla="*/ 89088 w 2870388"/>
              <a:gd name="connsiteY2" fmla="*/ 263525 h 438150"/>
              <a:gd name="connsiteX3" fmla="*/ 139888 w 2870388"/>
              <a:gd name="connsiteY3" fmla="*/ 127000 h 438150"/>
              <a:gd name="connsiteX4" fmla="*/ 171638 w 2870388"/>
              <a:gd name="connsiteY4" fmla="*/ 38100 h 438150"/>
              <a:gd name="connsiteX5" fmla="*/ 254188 w 2870388"/>
              <a:gd name="connsiteY5" fmla="*/ 0 h 438150"/>
              <a:gd name="connsiteX6" fmla="*/ 1101913 w 2870388"/>
              <a:gd name="connsiteY6" fmla="*/ 0 h 438150"/>
              <a:gd name="connsiteX7" fmla="*/ 1197163 w 2870388"/>
              <a:gd name="connsiteY7" fmla="*/ 88900 h 438150"/>
              <a:gd name="connsiteX8" fmla="*/ 1263838 w 2870388"/>
              <a:gd name="connsiteY8" fmla="*/ 260350 h 438150"/>
              <a:gd name="connsiteX9" fmla="*/ 2775138 w 2870388"/>
              <a:gd name="connsiteY9" fmla="*/ 260350 h 438150"/>
              <a:gd name="connsiteX10" fmla="*/ 2870388 w 2870388"/>
              <a:gd name="connsiteY10" fmla="*/ 438150 h 438150"/>
              <a:gd name="connsiteX11" fmla="*/ 188 w 2870388"/>
              <a:gd name="connsiteY11" fmla="*/ 425450 h 438150"/>
              <a:gd name="connsiteX0" fmla="*/ 172 w 2870372"/>
              <a:gd name="connsiteY0" fmla="*/ 425450 h 438150"/>
              <a:gd name="connsiteX1" fmla="*/ 19222 w 2870372"/>
              <a:gd name="connsiteY1" fmla="*/ 311150 h 438150"/>
              <a:gd name="connsiteX2" fmla="*/ 84310 w 2870372"/>
              <a:gd name="connsiteY2" fmla="*/ 254000 h 438150"/>
              <a:gd name="connsiteX3" fmla="*/ 139872 w 2870372"/>
              <a:gd name="connsiteY3" fmla="*/ 127000 h 438150"/>
              <a:gd name="connsiteX4" fmla="*/ 171622 w 2870372"/>
              <a:gd name="connsiteY4" fmla="*/ 38100 h 438150"/>
              <a:gd name="connsiteX5" fmla="*/ 254172 w 2870372"/>
              <a:gd name="connsiteY5" fmla="*/ 0 h 438150"/>
              <a:gd name="connsiteX6" fmla="*/ 1101897 w 2870372"/>
              <a:gd name="connsiteY6" fmla="*/ 0 h 438150"/>
              <a:gd name="connsiteX7" fmla="*/ 1197147 w 2870372"/>
              <a:gd name="connsiteY7" fmla="*/ 88900 h 438150"/>
              <a:gd name="connsiteX8" fmla="*/ 1263822 w 2870372"/>
              <a:gd name="connsiteY8" fmla="*/ 260350 h 438150"/>
              <a:gd name="connsiteX9" fmla="*/ 2775122 w 2870372"/>
              <a:gd name="connsiteY9" fmla="*/ 260350 h 438150"/>
              <a:gd name="connsiteX10" fmla="*/ 2870372 w 2870372"/>
              <a:gd name="connsiteY10" fmla="*/ 438150 h 438150"/>
              <a:gd name="connsiteX11" fmla="*/ 172 w 2870372"/>
              <a:gd name="connsiteY11" fmla="*/ 425450 h 438150"/>
              <a:gd name="connsiteX0" fmla="*/ 172 w 2870372"/>
              <a:gd name="connsiteY0" fmla="*/ 425450 h 438150"/>
              <a:gd name="connsiteX1" fmla="*/ 19222 w 2870372"/>
              <a:gd name="connsiteY1" fmla="*/ 311150 h 438150"/>
              <a:gd name="connsiteX2" fmla="*/ 84310 w 2870372"/>
              <a:gd name="connsiteY2" fmla="*/ 254000 h 438150"/>
              <a:gd name="connsiteX3" fmla="*/ 132729 w 2870372"/>
              <a:gd name="connsiteY3" fmla="*/ 127000 h 438150"/>
              <a:gd name="connsiteX4" fmla="*/ 171622 w 2870372"/>
              <a:gd name="connsiteY4" fmla="*/ 38100 h 438150"/>
              <a:gd name="connsiteX5" fmla="*/ 254172 w 2870372"/>
              <a:gd name="connsiteY5" fmla="*/ 0 h 438150"/>
              <a:gd name="connsiteX6" fmla="*/ 1101897 w 2870372"/>
              <a:gd name="connsiteY6" fmla="*/ 0 h 438150"/>
              <a:gd name="connsiteX7" fmla="*/ 1197147 w 2870372"/>
              <a:gd name="connsiteY7" fmla="*/ 88900 h 438150"/>
              <a:gd name="connsiteX8" fmla="*/ 1263822 w 2870372"/>
              <a:gd name="connsiteY8" fmla="*/ 260350 h 438150"/>
              <a:gd name="connsiteX9" fmla="*/ 2775122 w 2870372"/>
              <a:gd name="connsiteY9" fmla="*/ 260350 h 438150"/>
              <a:gd name="connsiteX10" fmla="*/ 2870372 w 2870372"/>
              <a:gd name="connsiteY10" fmla="*/ 438150 h 438150"/>
              <a:gd name="connsiteX11" fmla="*/ 172 w 2870372"/>
              <a:gd name="connsiteY11" fmla="*/ 425450 h 438150"/>
              <a:gd name="connsiteX0" fmla="*/ 172 w 2870372"/>
              <a:gd name="connsiteY0" fmla="*/ 425450 h 438150"/>
              <a:gd name="connsiteX1" fmla="*/ 19222 w 2870372"/>
              <a:gd name="connsiteY1" fmla="*/ 311150 h 438150"/>
              <a:gd name="connsiteX2" fmla="*/ 84310 w 2870372"/>
              <a:gd name="connsiteY2" fmla="*/ 254000 h 438150"/>
              <a:gd name="connsiteX3" fmla="*/ 132729 w 2870372"/>
              <a:gd name="connsiteY3" fmla="*/ 127000 h 438150"/>
              <a:gd name="connsiteX4" fmla="*/ 171622 w 2870372"/>
              <a:gd name="connsiteY4" fmla="*/ 38100 h 438150"/>
              <a:gd name="connsiteX5" fmla="*/ 254172 w 2870372"/>
              <a:gd name="connsiteY5" fmla="*/ 0 h 438150"/>
              <a:gd name="connsiteX6" fmla="*/ 1101897 w 2870372"/>
              <a:gd name="connsiteY6" fmla="*/ 0 h 438150"/>
              <a:gd name="connsiteX7" fmla="*/ 1197147 w 2870372"/>
              <a:gd name="connsiteY7" fmla="*/ 88900 h 438150"/>
              <a:gd name="connsiteX8" fmla="*/ 1263822 w 2870372"/>
              <a:gd name="connsiteY8" fmla="*/ 260350 h 438150"/>
              <a:gd name="connsiteX9" fmla="*/ 2775122 w 2870372"/>
              <a:gd name="connsiteY9" fmla="*/ 260350 h 438150"/>
              <a:gd name="connsiteX10" fmla="*/ 2870372 w 2870372"/>
              <a:gd name="connsiteY10" fmla="*/ 438150 h 438150"/>
              <a:gd name="connsiteX11" fmla="*/ 172 w 2870372"/>
              <a:gd name="connsiteY11" fmla="*/ 425450 h 438150"/>
              <a:gd name="connsiteX0" fmla="*/ 172 w 2870372"/>
              <a:gd name="connsiteY0" fmla="*/ 425450 h 438150"/>
              <a:gd name="connsiteX1" fmla="*/ 19222 w 2870372"/>
              <a:gd name="connsiteY1" fmla="*/ 311150 h 438150"/>
              <a:gd name="connsiteX2" fmla="*/ 84310 w 2870372"/>
              <a:gd name="connsiteY2" fmla="*/ 254000 h 438150"/>
              <a:gd name="connsiteX3" fmla="*/ 132729 w 2870372"/>
              <a:gd name="connsiteY3" fmla="*/ 127000 h 438150"/>
              <a:gd name="connsiteX4" fmla="*/ 171622 w 2870372"/>
              <a:gd name="connsiteY4" fmla="*/ 38100 h 438150"/>
              <a:gd name="connsiteX5" fmla="*/ 254172 w 2870372"/>
              <a:gd name="connsiteY5" fmla="*/ 0 h 438150"/>
              <a:gd name="connsiteX6" fmla="*/ 1101897 w 2870372"/>
              <a:gd name="connsiteY6" fmla="*/ 0 h 438150"/>
              <a:gd name="connsiteX7" fmla="*/ 1197147 w 2870372"/>
              <a:gd name="connsiteY7" fmla="*/ 88900 h 438150"/>
              <a:gd name="connsiteX8" fmla="*/ 1263822 w 2870372"/>
              <a:gd name="connsiteY8" fmla="*/ 260350 h 438150"/>
              <a:gd name="connsiteX9" fmla="*/ 2775122 w 2870372"/>
              <a:gd name="connsiteY9" fmla="*/ 260350 h 438150"/>
              <a:gd name="connsiteX10" fmla="*/ 2870372 w 2870372"/>
              <a:gd name="connsiteY10" fmla="*/ 438150 h 438150"/>
              <a:gd name="connsiteX11" fmla="*/ 172 w 2870372"/>
              <a:gd name="connsiteY11" fmla="*/ 425450 h 438150"/>
              <a:gd name="connsiteX0" fmla="*/ 172 w 2870372"/>
              <a:gd name="connsiteY0" fmla="*/ 425475 h 438175"/>
              <a:gd name="connsiteX1" fmla="*/ 19222 w 2870372"/>
              <a:gd name="connsiteY1" fmla="*/ 311175 h 438175"/>
              <a:gd name="connsiteX2" fmla="*/ 84310 w 2870372"/>
              <a:gd name="connsiteY2" fmla="*/ 254025 h 438175"/>
              <a:gd name="connsiteX3" fmla="*/ 132729 w 2870372"/>
              <a:gd name="connsiteY3" fmla="*/ 127025 h 438175"/>
              <a:gd name="connsiteX4" fmla="*/ 171622 w 2870372"/>
              <a:gd name="connsiteY4" fmla="*/ 38125 h 438175"/>
              <a:gd name="connsiteX5" fmla="*/ 254172 w 2870372"/>
              <a:gd name="connsiteY5" fmla="*/ 25 h 438175"/>
              <a:gd name="connsiteX6" fmla="*/ 1101897 w 2870372"/>
              <a:gd name="connsiteY6" fmla="*/ 25 h 438175"/>
              <a:gd name="connsiteX7" fmla="*/ 1197147 w 2870372"/>
              <a:gd name="connsiteY7" fmla="*/ 88925 h 438175"/>
              <a:gd name="connsiteX8" fmla="*/ 1263822 w 2870372"/>
              <a:gd name="connsiteY8" fmla="*/ 260375 h 438175"/>
              <a:gd name="connsiteX9" fmla="*/ 2775122 w 2870372"/>
              <a:gd name="connsiteY9" fmla="*/ 260375 h 438175"/>
              <a:gd name="connsiteX10" fmla="*/ 2870372 w 2870372"/>
              <a:gd name="connsiteY10" fmla="*/ 438175 h 438175"/>
              <a:gd name="connsiteX11" fmla="*/ 172 w 2870372"/>
              <a:gd name="connsiteY11" fmla="*/ 425475 h 438175"/>
              <a:gd name="connsiteX0" fmla="*/ 172 w 2870372"/>
              <a:gd name="connsiteY0" fmla="*/ 425475 h 438175"/>
              <a:gd name="connsiteX1" fmla="*/ 19222 w 2870372"/>
              <a:gd name="connsiteY1" fmla="*/ 311175 h 438175"/>
              <a:gd name="connsiteX2" fmla="*/ 84310 w 2870372"/>
              <a:gd name="connsiteY2" fmla="*/ 254025 h 438175"/>
              <a:gd name="connsiteX3" fmla="*/ 132729 w 2870372"/>
              <a:gd name="connsiteY3" fmla="*/ 127025 h 438175"/>
              <a:gd name="connsiteX4" fmla="*/ 171622 w 2870372"/>
              <a:gd name="connsiteY4" fmla="*/ 38125 h 438175"/>
              <a:gd name="connsiteX5" fmla="*/ 254172 w 2870372"/>
              <a:gd name="connsiteY5" fmla="*/ 25 h 438175"/>
              <a:gd name="connsiteX6" fmla="*/ 1101897 w 2870372"/>
              <a:gd name="connsiteY6" fmla="*/ 25 h 438175"/>
              <a:gd name="connsiteX7" fmla="*/ 1197147 w 2870372"/>
              <a:gd name="connsiteY7" fmla="*/ 88925 h 438175"/>
              <a:gd name="connsiteX8" fmla="*/ 1263822 w 2870372"/>
              <a:gd name="connsiteY8" fmla="*/ 260375 h 438175"/>
              <a:gd name="connsiteX9" fmla="*/ 2775122 w 2870372"/>
              <a:gd name="connsiteY9" fmla="*/ 260375 h 438175"/>
              <a:gd name="connsiteX10" fmla="*/ 2870372 w 2870372"/>
              <a:gd name="connsiteY10" fmla="*/ 438175 h 438175"/>
              <a:gd name="connsiteX11" fmla="*/ 172 w 2870372"/>
              <a:gd name="connsiteY11" fmla="*/ 425475 h 438175"/>
              <a:gd name="connsiteX0" fmla="*/ 172 w 2870372"/>
              <a:gd name="connsiteY0" fmla="*/ 425475 h 438175"/>
              <a:gd name="connsiteX1" fmla="*/ 19222 w 2870372"/>
              <a:gd name="connsiteY1" fmla="*/ 311175 h 438175"/>
              <a:gd name="connsiteX2" fmla="*/ 84310 w 2870372"/>
              <a:gd name="connsiteY2" fmla="*/ 254025 h 438175"/>
              <a:gd name="connsiteX3" fmla="*/ 132729 w 2870372"/>
              <a:gd name="connsiteY3" fmla="*/ 127025 h 438175"/>
              <a:gd name="connsiteX4" fmla="*/ 171622 w 2870372"/>
              <a:gd name="connsiteY4" fmla="*/ 38125 h 438175"/>
              <a:gd name="connsiteX5" fmla="*/ 254172 w 2870372"/>
              <a:gd name="connsiteY5" fmla="*/ 25 h 438175"/>
              <a:gd name="connsiteX6" fmla="*/ 1101897 w 2870372"/>
              <a:gd name="connsiteY6" fmla="*/ 25 h 438175"/>
              <a:gd name="connsiteX7" fmla="*/ 1197147 w 2870372"/>
              <a:gd name="connsiteY7" fmla="*/ 88925 h 438175"/>
              <a:gd name="connsiteX8" fmla="*/ 1263822 w 2870372"/>
              <a:gd name="connsiteY8" fmla="*/ 260375 h 438175"/>
              <a:gd name="connsiteX9" fmla="*/ 2775122 w 2870372"/>
              <a:gd name="connsiteY9" fmla="*/ 260375 h 438175"/>
              <a:gd name="connsiteX10" fmla="*/ 2870372 w 2870372"/>
              <a:gd name="connsiteY10" fmla="*/ 438175 h 438175"/>
              <a:gd name="connsiteX11" fmla="*/ 172 w 2870372"/>
              <a:gd name="connsiteY11" fmla="*/ 425475 h 438175"/>
              <a:gd name="connsiteX0" fmla="*/ 172 w 2870372"/>
              <a:gd name="connsiteY0" fmla="*/ 425475 h 438175"/>
              <a:gd name="connsiteX1" fmla="*/ 19222 w 2870372"/>
              <a:gd name="connsiteY1" fmla="*/ 311175 h 438175"/>
              <a:gd name="connsiteX2" fmla="*/ 84310 w 2870372"/>
              <a:gd name="connsiteY2" fmla="*/ 254025 h 438175"/>
              <a:gd name="connsiteX3" fmla="*/ 132729 w 2870372"/>
              <a:gd name="connsiteY3" fmla="*/ 127025 h 438175"/>
              <a:gd name="connsiteX4" fmla="*/ 171622 w 2870372"/>
              <a:gd name="connsiteY4" fmla="*/ 38125 h 438175"/>
              <a:gd name="connsiteX5" fmla="*/ 254172 w 2870372"/>
              <a:gd name="connsiteY5" fmla="*/ 25 h 438175"/>
              <a:gd name="connsiteX6" fmla="*/ 1101897 w 2870372"/>
              <a:gd name="connsiteY6" fmla="*/ 25 h 438175"/>
              <a:gd name="connsiteX7" fmla="*/ 1197147 w 2870372"/>
              <a:gd name="connsiteY7" fmla="*/ 88925 h 438175"/>
              <a:gd name="connsiteX8" fmla="*/ 1263822 w 2870372"/>
              <a:gd name="connsiteY8" fmla="*/ 260375 h 438175"/>
              <a:gd name="connsiteX9" fmla="*/ 2775122 w 2870372"/>
              <a:gd name="connsiteY9" fmla="*/ 260375 h 438175"/>
              <a:gd name="connsiteX10" fmla="*/ 2870372 w 2870372"/>
              <a:gd name="connsiteY10" fmla="*/ 438175 h 438175"/>
              <a:gd name="connsiteX11" fmla="*/ 172 w 2870372"/>
              <a:gd name="connsiteY11" fmla="*/ 425475 h 438175"/>
              <a:gd name="connsiteX0" fmla="*/ 172 w 2870372"/>
              <a:gd name="connsiteY0" fmla="*/ 425475 h 438175"/>
              <a:gd name="connsiteX1" fmla="*/ 19222 w 2870372"/>
              <a:gd name="connsiteY1" fmla="*/ 311175 h 438175"/>
              <a:gd name="connsiteX2" fmla="*/ 84310 w 2870372"/>
              <a:gd name="connsiteY2" fmla="*/ 254025 h 438175"/>
              <a:gd name="connsiteX3" fmla="*/ 132729 w 2870372"/>
              <a:gd name="connsiteY3" fmla="*/ 127025 h 438175"/>
              <a:gd name="connsiteX4" fmla="*/ 171622 w 2870372"/>
              <a:gd name="connsiteY4" fmla="*/ 38125 h 438175"/>
              <a:gd name="connsiteX5" fmla="*/ 254172 w 2870372"/>
              <a:gd name="connsiteY5" fmla="*/ 25 h 438175"/>
              <a:gd name="connsiteX6" fmla="*/ 1101897 w 2870372"/>
              <a:gd name="connsiteY6" fmla="*/ 25 h 438175"/>
              <a:gd name="connsiteX7" fmla="*/ 1197147 w 2870372"/>
              <a:gd name="connsiteY7" fmla="*/ 88925 h 438175"/>
              <a:gd name="connsiteX8" fmla="*/ 1263822 w 2870372"/>
              <a:gd name="connsiteY8" fmla="*/ 260375 h 438175"/>
              <a:gd name="connsiteX9" fmla="*/ 2775122 w 2870372"/>
              <a:gd name="connsiteY9" fmla="*/ 260375 h 438175"/>
              <a:gd name="connsiteX10" fmla="*/ 2870372 w 2870372"/>
              <a:gd name="connsiteY10" fmla="*/ 438175 h 438175"/>
              <a:gd name="connsiteX11" fmla="*/ 172 w 2870372"/>
              <a:gd name="connsiteY11" fmla="*/ 425475 h 438175"/>
              <a:gd name="connsiteX0" fmla="*/ 172 w 2870372"/>
              <a:gd name="connsiteY0" fmla="*/ 425475 h 438175"/>
              <a:gd name="connsiteX1" fmla="*/ 19222 w 2870372"/>
              <a:gd name="connsiteY1" fmla="*/ 311175 h 438175"/>
              <a:gd name="connsiteX2" fmla="*/ 84310 w 2870372"/>
              <a:gd name="connsiteY2" fmla="*/ 254025 h 438175"/>
              <a:gd name="connsiteX3" fmla="*/ 132729 w 2870372"/>
              <a:gd name="connsiteY3" fmla="*/ 127025 h 438175"/>
              <a:gd name="connsiteX4" fmla="*/ 171622 w 2870372"/>
              <a:gd name="connsiteY4" fmla="*/ 38125 h 438175"/>
              <a:gd name="connsiteX5" fmla="*/ 254172 w 2870372"/>
              <a:gd name="connsiteY5" fmla="*/ 25 h 438175"/>
              <a:gd name="connsiteX6" fmla="*/ 1101897 w 2870372"/>
              <a:gd name="connsiteY6" fmla="*/ 25 h 438175"/>
              <a:gd name="connsiteX7" fmla="*/ 1197147 w 2870372"/>
              <a:gd name="connsiteY7" fmla="*/ 88925 h 438175"/>
              <a:gd name="connsiteX8" fmla="*/ 1263822 w 2870372"/>
              <a:gd name="connsiteY8" fmla="*/ 260375 h 438175"/>
              <a:gd name="connsiteX9" fmla="*/ 2775122 w 2870372"/>
              <a:gd name="connsiteY9" fmla="*/ 260375 h 438175"/>
              <a:gd name="connsiteX10" fmla="*/ 2870372 w 2870372"/>
              <a:gd name="connsiteY10" fmla="*/ 438175 h 438175"/>
              <a:gd name="connsiteX11" fmla="*/ 172 w 2870372"/>
              <a:gd name="connsiteY11" fmla="*/ 425475 h 438175"/>
              <a:gd name="connsiteX0" fmla="*/ 172 w 2870372"/>
              <a:gd name="connsiteY0" fmla="*/ 425475 h 438175"/>
              <a:gd name="connsiteX1" fmla="*/ 19222 w 2870372"/>
              <a:gd name="connsiteY1" fmla="*/ 311175 h 438175"/>
              <a:gd name="connsiteX2" fmla="*/ 84310 w 2870372"/>
              <a:gd name="connsiteY2" fmla="*/ 254025 h 438175"/>
              <a:gd name="connsiteX3" fmla="*/ 132729 w 2870372"/>
              <a:gd name="connsiteY3" fmla="*/ 127025 h 438175"/>
              <a:gd name="connsiteX4" fmla="*/ 171622 w 2870372"/>
              <a:gd name="connsiteY4" fmla="*/ 38125 h 438175"/>
              <a:gd name="connsiteX5" fmla="*/ 254172 w 2870372"/>
              <a:gd name="connsiteY5" fmla="*/ 25 h 438175"/>
              <a:gd name="connsiteX6" fmla="*/ 1101897 w 2870372"/>
              <a:gd name="connsiteY6" fmla="*/ 25 h 438175"/>
              <a:gd name="connsiteX7" fmla="*/ 1197147 w 2870372"/>
              <a:gd name="connsiteY7" fmla="*/ 88925 h 438175"/>
              <a:gd name="connsiteX8" fmla="*/ 1263822 w 2870372"/>
              <a:gd name="connsiteY8" fmla="*/ 260375 h 438175"/>
              <a:gd name="connsiteX9" fmla="*/ 2775122 w 2870372"/>
              <a:gd name="connsiteY9" fmla="*/ 260375 h 438175"/>
              <a:gd name="connsiteX10" fmla="*/ 2870372 w 2870372"/>
              <a:gd name="connsiteY10" fmla="*/ 438175 h 438175"/>
              <a:gd name="connsiteX11" fmla="*/ 172 w 2870372"/>
              <a:gd name="connsiteY11" fmla="*/ 425475 h 438175"/>
              <a:gd name="connsiteX0" fmla="*/ 172 w 2870372"/>
              <a:gd name="connsiteY0" fmla="*/ 427831 h 440531"/>
              <a:gd name="connsiteX1" fmla="*/ 19222 w 2870372"/>
              <a:gd name="connsiteY1" fmla="*/ 313531 h 440531"/>
              <a:gd name="connsiteX2" fmla="*/ 84310 w 2870372"/>
              <a:gd name="connsiteY2" fmla="*/ 256381 h 440531"/>
              <a:gd name="connsiteX3" fmla="*/ 132729 w 2870372"/>
              <a:gd name="connsiteY3" fmla="*/ 129381 h 440531"/>
              <a:gd name="connsiteX4" fmla="*/ 171622 w 2870372"/>
              <a:gd name="connsiteY4" fmla="*/ 40481 h 440531"/>
              <a:gd name="connsiteX5" fmla="*/ 254172 w 2870372"/>
              <a:gd name="connsiteY5" fmla="*/ 2381 h 440531"/>
              <a:gd name="connsiteX6" fmla="*/ 1068560 w 2870372"/>
              <a:gd name="connsiteY6" fmla="*/ 0 h 440531"/>
              <a:gd name="connsiteX7" fmla="*/ 1197147 w 2870372"/>
              <a:gd name="connsiteY7" fmla="*/ 91281 h 440531"/>
              <a:gd name="connsiteX8" fmla="*/ 1263822 w 2870372"/>
              <a:gd name="connsiteY8" fmla="*/ 262731 h 440531"/>
              <a:gd name="connsiteX9" fmla="*/ 2775122 w 2870372"/>
              <a:gd name="connsiteY9" fmla="*/ 262731 h 440531"/>
              <a:gd name="connsiteX10" fmla="*/ 2870372 w 2870372"/>
              <a:gd name="connsiteY10" fmla="*/ 440531 h 440531"/>
              <a:gd name="connsiteX11" fmla="*/ 172 w 2870372"/>
              <a:gd name="connsiteY11" fmla="*/ 427831 h 440531"/>
              <a:gd name="connsiteX0" fmla="*/ 172 w 2870372"/>
              <a:gd name="connsiteY0" fmla="*/ 427831 h 440531"/>
              <a:gd name="connsiteX1" fmla="*/ 19222 w 2870372"/>
              <a:gd name="connsiteY1" fmla="*/ 313531 h 440531"/>
              <a:gd name="connsiteX2" fmla="*/ 84310 w 2870372"/>
              <a:gd name="connsiteY2" fmla="*/ 256381 h 440531"/>
              <a:gd name="connsiteX3" fmla="*/ 132729 w 2870372"/>
              <a:gd name="connsiteY3" fmla="*/ 129381 h 440531"/>
              <a:gd name="connsiteX4" fmla="*/ 171622 w 2870372"/>
              <a:gd name="connsiteY4" fmla="*/ 40481 h 440531"/>
              <a:gd name="connsiteX5" fmla="*/ 254172 w 2870372"/>
              <a:gd name="connsiteY5" fmla="*/ 2381 h 440531"/>
              <a:gd name="connsiteX6" fmla="*/ 1068560 w 2870372"/>
              <a:gd name="connsiteY6" fmla="*/ 0 h 440531"/>
              <a:gd name="connsiteX7" fmla="*/ 1197147 w 2870372"/>
              <a:gd name="connsiteY7" fmla="*/ 91281 h 440531"/>
              <a:gd name="connsiteX8" fmla="*/ 1263822 w 2870372"/>
              <a:gd name="connsiteY8" fmla="*/ 262731 h 440531"/>
              <a:gd name="connsiteX9" fmla="*/ 2775122 w 2870372"/>
              <a:gd name="connsiteY9" fmla="*/ 262731 h 440531"/>
              <a:gd name="connsiteX10" fmla="*/ 2870372 w 2870372"/>
              <a:gd name="connsiteY10" fmla="*/ 440531 h 440531"/>
              <a:gd name="connsiteX11" fmla="*/ 172 w 2870372"/>
              <a:gd name="connsiteY11" fmla="*/ 427831 h 440531"/>
              <a:gd name="connsiteX0" fmla="*/ 172 w 2870372"/>
              <a:gd name="connsiteY0" fmla="*/ 427831 h 440531"/>
              <a:gd name="connsiteX1" fmla="*/ 19222 w 2870372"/>
              <a:gd name="connsiteY1" fmla="*/ 313531 h 440531"/>
              <a:gd name="connsiteX2" fmla="*/ 84310 w 2870372"/>
              <a:gd name="connsiteY2" fmla="*/ 256381 h 440531"/>
              <a:gd name="connsiteX3" fmla="*/ 132729 w 2870372"/>
              <a:gd name="connsiteY3" fmla="*/ 129381 h 440531"/>
              <a:gd name="connsiteX4" fmla="*/ 171622 w 2870372"/>
              <a:gd name="connsiteY4" fmla="*/ 40481 h 440531"/>
              <a:gd name="connsiteX5" fmla="*/ 254172 w 2870372"/>
              <a:gd name="connsiteY5" fmla="*/ 2381 h 440531"/>
              <a:gd name="connsiteX6" fmla="*/ 1068560 w 2870372"/>
              <a:gd name="connsiteY6" fmla="*/ 0 h 440531"/>
              <a:gd name="connsiteX7" fmla="*/ 1197147 w 2870372"/>
              <a:gd name="connsiteY7" fmla="*/ 91281 h 440531"/>
              <a:gd name="connsiteX8" fmla="*/ 1263822 w 2870372"/>
              <a:gd name="connsiteY8" fmla="*/ 262731 h 440531"/>
              <a:gd name="connsiteX9" fmla="*/ 2775122 w 2870372"/>
              <a:gd name="connsiteY9" fmla="*/ 262731 h 440531"/>
              <a:gd name="connsiteX10" fmla="*/ 2870372 w 2870372"/>
              <a:gd name="connsiteY10" fmla="*/ 440531 h 440531"/>
              <a:gd name="connsiteX11" fmla="*/ 172 w 2870372"/>
              <a:gd name="connsiteY11" fmla="*/ 427831 h 440531"/>
              <a:gd name="connsiteX0" fmla="*/ 172 w 2870372"/>
              <a:gd name="connsiteY0" fmla="*/ 427831 h 440531"/>
              <a:gd name="connsiteX1" fmla="*/ 19222 w 2870372"/>
              <a:gd name="connsiteY1" fmla="*/ 313531 h 440531"/>
              <a:gd name="connsiteX2" fmla="*/ 84310 w 2870372"/>
              <a:gd name="connsiteY2" fmla="*/ 256381 h 440531"/>
              <a:gd name="connsiteX3" fmla="*/ 132729 w 2870372"/>
              <a:gd name="connsiteY3" fmla="*/ 129381 h 440531"/>
              <a:gd name="connsiteX4" fmla="*/ 171622 w 2870372"/>
              <a:gd name="connsiteY4" fmla="*/ 40481 h 440531"/>
              <a:gd name="connsiteX5" fmla="*/ 254172 w 2870372"/>
              <a:gd name="connsiteY5" fmla="*/ 2381 h 440531"/>
              <a:gd name="connsiteX6" fmla="*/ 1068560 w 2870372"/>
              <a:gd name="connsiteY6" fmla="*/ 0 h 440531"/>
              <a:gd name="connsiteX7" fmla="*/ 1197147 w 2870372"/>
              <a:gd name="connsiteY7" fmla="*/ 91281 h 440531"/>
              <a:gd name="connsiteX8" fmla="*/ 1263822 w 2870372"/>
              <a:gd name="connsiteY8" fmla="*/ 262731 h 440531"/>
              <a:gd name="connsiteX9" fmla="*/ 2775122 w 2870372"/>
              <a:gd name="connsiteY9" fmla="*/ 262731 h 440531"/>
              <a:gd name="connsiteX10" fmla="*/ 2870372 w 2870372"/>
              <a:gd name="connsiteY10" fmla="*/ 440531 h 440531"/>
              <a:gd name="connsiteX11" fmla="*/ 172 w 2870372"/>
              <a:gd name="connsiteY11" fmla="*/ 427831 h 440531"/>
              <a:gd name="connsiteX0" fmla="*/ 172 w 2870372"/>
              <a:gd name="connsiteY0" fmla="*/ 427831 h 440531"/>
              <a:gd name="connsiteX1" fmla="*/ 19222 w 2870372"/>
              <a:gd name="connsiteY1" fmla="*/ 313531 h 440531"/>
              <a:gd name="connsiteX2" fmla="*/ 84310 w 2870372"/>
              <a:gd name="connsiteY2" fmla="*/ 256381 h 440531"/>
              <a:gd name="connsiteX3" fmla="*/ 132729 w 2870372"/>
              <a:gd name="connsiteY3" fmla="*/ 129381 h 440531"/>
              <a:gd name="connsiteX4" fmla="*/ 171622 w 2870372"/>
              <a:gd name="connsiteY4" fmla="*/ 40481 h 440531"/>
              <a:gd name="connsiteX5" fmla="*/ 254172 w 2870372"/>
              <a:gd name="connsiteY5" fmla="*/ 2381 h 440531"/>
              <a:gd name="connsiteX6" fmla="*/ 1068560 w 2870372"/>
              <a:gd name="connsiteY6" fmla="*/ 0 h 440531"/>
              <a:gd name="connsiteX7" fmla="*/ 1197147 w 2870372"/>
              <a:gd name="connsiteY7" fmla="*/ 91281 h 440531"/>
              <a:gd name="connsiteX8" fmla="*/ 1263822 w 2870372"/>
              <a:gd name="connsiteY8" fmla="*/ 262731 h 440531"/>
              <a:gd name="connsiteX9" fmla="*/ 2775122 w 2870372"/>
              <a:gd name="connsiteY9" fmla="*/ 262731 h 440531"/>
              <a:gd name="connsiteX10" fmla="*/ 2870372 w 2870372"/>
              <a:gd name="connsiteY10" fmla="*/ 440531 h 440531"/>
              <a:gd name="connsiteX11" fmla="*/ 172 w 2870372"/>
              <a:gd name="connsiteY11" fmla="*/ 427831 h 440531"/>
              <a:gd name="connsiteX0" fmla="*/ 172 w 2870372"/>
              <a:gd name="connsiteY0" fmla="*/ 434883 h 447583"/>
              <a:gd name="connsiteX1" fmla="*/ 19222 w 2870372"/>
              <a:gd name="connsiteY1" fmla="*/ 320583 h 447583"/>
              <a:gd name="connsiteX2" fmla="*/ 84310 w 2870372"/>
              <a:gd name="connsiteY2" fmla="*/ 263433 h 447583"/>
              <a:gd name="connsiteX3" fmla="*/ 132729 w 2870372"/>
              <a:gd name="connsiteY3" fmla="*/ 136433 h 447583"/>
              <a:gd name="connsiteX4" fmla="*/ 171622 w 2870372"/>
              <a:gd name="connsiteY4" fmla="*/ 47533 h 447583"/>
              <a:gd name="connsiteX5" fmla="*/ 254172 w 2870372"/>
              <a:gd name="connsiteY5" fmla="*/ 9433 h 447583"/>
              <a:gd name="connsiteX6" fmla="*/ 1068560 w 2870372"/>
              <a:gd name="connsiteY6" fmla="*/ 7052 h 447583"/>
              <a:gd name="connsiteX7" fmla="*/ 1197147 w 2870372"/>
              <a:gd name="connsiteY7" fmla="*/ 110240 h 447583"/>
              <a:gd name="connsiteX8" fmla="*/ 1263822 w 2870372"/>
              <a:gd name="connsiteY8" fmla="*/ 269783 h 447583"/>
              <a:gd name="connsiteX9" fmla="*/ 2775122 w 2870372"/>
              <a:gd name="connsiteY9" fmla="*/ 269783 h 447583"/>
              <a:gd name="connsiteX10" fmla="*/ 2870372 w 2870372"/>
              <a:gd name="connsiteY10" fmla="*/ 447583 h 447583"/>
              <a:gd name="connsiteX11" fmla="*/ 172 w 2870372"/>
              <a:gd name="connsiteY11" fmla="*/ 434883 h 447583"/>
              <a:gd name="connsiteX0" fmla="*/ 172 w 2870372"/>
              <a:gd name="connsiteY0" fmla="*/ 434883 h 447583"/>
              <a:gd name="connsiteX1" fmla="*/ 19222 w 2870372"/>
              <a:gd name="connsiteY1" fmla="*/ 320583 h 447583"/>
              <a:gd name="connsiteX2" fmla="*/ 84310 w 2870372"/>
              <a:gd name="connsiteY2" fmla="*/ 263433 h 447583"/>
              <a:gd name="connsiteX3" fmla="*/ 132729 w 2870372"/>
              <a:gd name="connsiteY3" fmla="*/ 136433 h 447583"/>
              <a:gd name="connsiteX4" fmla="*/ 171622 w 2870372"/>
              <a:gd name="connsiteY4" fmla="*/ 47533 h 447583"/>
              <a:gd name="connsiteX5" fmla="*/ 254172 w 2870372"/>
              <a:gd name="connsiteY5" fmla="*/ 9433 h 447583"/>
              <a:gd name="connsiteX6" fmla="*/ 1068560 w 2870372"/>
              <a:gd name="connsiteY6" fmla="*/ 7052 h 447583"/>
              <a:gd name="connsiteX7" fmla="*/ 1197147 w 2870372"/>
              <a:gd name="connsiteY7" fmla="*/ 110240 h 447583"/>
              <a:gd name="connsiteX8" fmla="*/ 1263822 w 2870372"/>
              <a:gd name="connsiteY8" fmla="*/ 269783 h 447583"/>
              <a:gd name="connsiteX9" fmla="*/ 2775122 w 2870372"/>
              <a:gd name="connsiteY9" fmla="*/ 269783 h 447583"/>
              <a:gd name="connsiteX10" fmla="*/ 2870372 w 2870372"/>
              <a:gd name="connsiteY10" fmla="*/ 447583 h 447583"/>
              <a:gd name="connsiteX11" fmla="*/ 172 w 2870372"/>
              <a:gd name="connsiteY11" fmla="*/ 434883 h 447583"/>
              <a:gd name="connsiteX0" fmla="*/ 172 w 2870372"/>
              <a:gd name="connsiteY0" fmla="*/ 434883 h 447583"/>
              <a:gd name="connsiteX1" fmla="*/ 19222 w 2870372"/>
              <a:gd name="connsiteY1" fmla="*/ 320583 h 447583"/>
              <a:gd name="connsiteX2" fmla="*/ 84310 w 2870372"/>
              <a:gd name="connsiteY2" fmla="*/ 263433 h 447583"/>
              <a:gd name="connsiteX3" fmla="*/ 132729 w 2870372"/>
              <a:gd name="connsiteY3" fmla="*/ 136433 h 447583"/>
              <a:gd name="connsiteX4" fmla="*/ 171622 w 2870372"/>
              <a:gd name="connsiteY4" fmla="*/ 47533 h 447583"/>
              <a:gd name="connsiteX5" fmla="*/ 254172 w 2870372"/>
              <a:gd name="connsiteY5" fmla="*/ 9433 h 447583"/>
              <a:gd name="connsiteX6" fmla="*/ 1068560 w 2870372"/>
              <a:gd name="connsiteY6" fmla="*/ 7052 h 447583"/>
              <a:gd name="connsiteX7" fmla="*/ 1197147 w 2870372"/>
              <a:gd name="connsiteY7" fmla="*/ 110240 h 447583"/>
              <a:gd name="connsiteX8" fmla="*/ 1263822 w 2870372"/>
              <a:gd name="connsiteY8" fmla="*/ 269783 h 447583"/>
              <a:gd name="connsiteX9" fmla="*/ 2775122 w 2870372"/>
              <a:gd name="connsiteY9" fmla="*/ 269783 h 447583"/>
              <a:gd name="connsiteX10" fmla="*/ 2870372 w 2870372"/>
              <a:gd name="connsiteY10" fmla="*/ 447583 h 447583"/>
              <a:gd name="connsiteX11" fmla="*/ 172 w 2870372"/>
              <a:gd name="connsiteY11" fmla="*/ 434883 h 447583"/>
              <a:gd name="connsiteX0" fmla="*/ 172 w 2870372"/>
              <a:gd name="connsiteY0" fmla="*/ 434883 h 447583"/>
              <a:gd name="connsiteX1" fmla="*/ 19222 w 2870372"/>
              <a:gd name="connsiteY1" fmla="*/ 320583 h 447583"/>
              <a:gd name="connsiteX2" fmla="*/ 84310 w 2870372"/>
              <a:gd name="connsiteY2" fmla="*/ 263433 h 447583"/>
              <a:gd name="connsiteX3" fmla="*/ 132729 w 2870372"/>
              <a:gd name="connsiteY3" fmla="*/ 136433 h 447583"/>
              <a:gd name="connsiteX4" fmla="*/ 171622 w 2870372"/>
              <a:gd name="connsiteY4" fmla="*/ 47533 h 447583"/>
              <a:gd name="connsiteX5" fmla="*/ 254172 w 2870372"/>
              <a:gd name="connsiteY5" fmla="*/ 9433 h 447583"/>
              <a:gd name="connsiteX6" fmla="*/ 1068560 w 2870372"/>
              <a:gd name="connsiteY6" fmla="*/ 7052 h 447583"/>
              <a:gd name="connsiteX7" fmla="*/ 1197147 w 2870372"/>
              <a:gd name="connsiteY7" fmla="*/ 110240 h 447583"/>
              <a:gd name="connsiteX8" fmla="*/ 1263822 w 2870372"/>
              <a:gd name="connsiteY8" fmla="*/ 269783 h 447583"/>
              <a:gd name="connsiteX9" fmla="*/ 2775122 w 2870372"/>
              <a:gd name="connsiteY9" fmla="*/ 269783 h 447583"/>
              <a:gd name="connsiteX10" fmla="*/ 2870372 w 2870372"/>
              <a:gd name="connsiteY10" fmla="*/ 447583 h 447583"/>
              <a:gd name="connsiteX11" fmla="*/ 172 w 2870372"/>
              <a:gd name="connsiteY11" fmla="*/ 434883 h 447583"/>
              <a:gd name="connsiteX0" fmla="*/ 172 w 2870372"/>
              <a:gd name="connsiteY0" fmla="*/ 427831 h 440531"/>
              <a:gd name="connsiteX1" fmla="*/ 19222 w 2870372"/>
              <a:gd name="connsiteY1" fmla="*/ 313531 h 440531"/>
              <a:gd name="connsiteX2" fmla="*/ 84310 w 2870372"/>
              <a:gd name="connsiteY2" fmla="*/ 256381 h 440531"/>
              <a:gd name="connsiteX3" fmla="*/ 132729 w 2870372"/>
              <a:gd name="connsiteY3" fmla="*/ 129381 h 440531"/>
              <a:gd name="connsiteX4" fmla="*/ 171622 w 2870372"/>
              <a:gd name="connsiteY4" fmla="*/ 40481 h 440531"/>
              <a:gd name="connsiteX5" fmla="*/ 254172 w 2870372"/>
              <a:gd name="connsiteY5" fmla="*/ 2381 h 440531"/>
              <a:gd name="connsiteX6" fmla="*/ 1068560 w 2870372"/>
              <a:gd name="connsiteY6" fmla="*/ 0 h 440531"/>
              <a:gd name="connsiteX7" fmla="*/ 1197147 w 2870372"/>
              <a:gd name="connsiteY7" fmla="*/ 103188 h 440531"/>
              <a:gd name="connsiteX8" fmla="*/ 1263822 w 2870372"/>
              <a:gd name="connsiteY8" fmla="*/ 262731 h 440531"/>
              <a:gd name="connsiteX9" fmla="*/ 2775122 w 2870372"/>
              <a:gd name="connsiteY9" fmla="*/ 262731 h 440531"/>
              <a:gd name="connsiteX10" fmla="*/ 2870372 w 2870372"/>
              <a:gd name="connsiteY10" fmla="*/ 440531 h 440531"/>
              <a:gd name="connsiteX11" fmla="*/ 172 w 2870372"/>
              <a:gd name="connsiteY11" fmla="*/ 427831 h 440531"/>
              <a:gd name="connsiteX0" fmla="*/ 172 w 2870372"/>
              <a:gd name="connsiteY0" fmla="*/ 427831 h 440531"/>
              <a:gd name="connsiteX1" fmla="*/ 19222 w 2870372"/>
              <a:gd name="connsiteY1" fmla="*/ 313531 h 440531"/>
              <a:gd name="connsiteX2" fmla="*/ 84310 w 2870372"/>
              <a:gd name="connsiteY2" fmla="*/ 256381 h 440531"/>
              <a:gd name="connsiteX3" fmla="*/ 132729 w 2870372"/>
              <a:gd name="connsiteY3" fmla="*/ 129381 h 440531"/>
              <a:gd name="connsiteX4" fmla="*/ 171622 w 2870372"/>
              <a:gd name="connsiteY4" fmla="*/ 40481 h 440531"/>
              <a:gd name="connsiteX5" fmla="*/ 254172 w 2870372"/>
              <a:gd name="connsiteY5" fmla="*/ 2381 h 440531"/>
              <a:gd name="connsiteX6" fmla="*/ 1068560 w 2870372"/>
              <a:gd name="connsiteY6" fmla="*/ 0 h 440531"/>
              <a:gd name="connsiteX7" fmla="*/ 1197147 w 2870372"/>
              <a:gd name="connsiteY7" fmla="*/ 103188 h 440531"/>
              <a:gd name="connsiteX8" fmla="*/ 1263822 w 2870372"/>
              <a:gd name="connsiteY8" fmla="*/ 262731 h 440531"/>
              <a:gd name="connsiteX9" fmla="*/ 2775122 w 2870372"/>
              <a:gd name="connsiteY9" fmla="*/ 262731 h 440531"/>
              <a:gd name="connsiteX10" fmla="*/ 2870372 w 2870372"/>
              <a:gd name="connsiteY10" fmla="*/ 440531 h 440531"/>
              <a:gd name="connsiteX11" fmla="*/ 172 w 2870372"/>
              <a:gd name="connsiteY11" fmla="*/ 427831 h 440531"/>
              <a:gd name="connsiteX0" fmla="*/ 172 w 2870372"/>
              <a:gd name="connsiteY0" fmla="*/ 427831 h 440531"/>
              <a:gd name="connsiteX1" fmla="*/ 19222 w 2870372"/>
              <a:gd name="connsiteY1" fmla="*/ 313531 h 440531"/>
              <a:gd name="connsiteX2" fmla="*/ 84310 w 2870372"/>
              <a:gd name="connsiteY2" fmla="*/ 256381 h 440531"/>
              <a:gd name="connsiteX3" fmla="*/ 132729 w 2870372"/>
              <a:gd name="connsiteY3" fmla="*/ 129381 h 440531"/>
              <a:gd name="connsiteX4" fmla="*/ 171622 w 2870372"/>
              <a:gd name="connsiteY4" fmla="*/ 40481 h 440531"/>
              <a:gd name="connsiteX5" fmla="*/ 254172 w 2870372"/>
              <a:gd name="connsiteY5" fmla="*/ 2381 h 440531"/>
              <a:gd name="connsiteX6" fmla="*/ 1068560 w 2870372"/>
              <a:gd name="connsiteY6" fmla="*/ 0 h 440531"/>
              <a:gd name="connsiteX7" fmla="*/ 1197147 w 2870372"/>
              <a:gd name="connsiteY7" fmla="*/ 103188 h 440531"/>
              <a:gd name="connsiteX8" fmla="*/ 1263822 w 2870372"/>
              <a:gd name="connsiteY8" fmla="*/ 262731 h 440531"/>
              <a:gd name="connsiteX9" fmla="*/ 2775122 w 2870372"/>
              <a:gd name="connsiteY9" fmla="*/ 262731 h 440531"/>
              <a:gd name="connsiteX10" fmla="*/ 2870372 w 2870372"/>
              <a:gd name="connsiteY10" fmla="*/ 440531 h 440531"/>
              <a:gd name="connsiteX11" fmla="*/ 172 w 2870372"/>
              <a:gd name="connsiteY11" fmla="*/ 427831 h 440531"/>
              <a:gd name="connsiteX0" fmla="*/ 172 w 2870372"/>
              <a:gd name="connsiteY0" fmla="*/ 427831 h 440531"/>
              <a:gd name="connsiteX1" fmla="*/ 19222 w 2870372"/>
              <a:gd name="connsiteY1" fmla="*/ 313531 h 440531"/>
              <a:gd name="connsiteX2" fmla="*/ 84310 w 2870372"/>
              <a:gd name="connsiteY2" fmla="*/ 256381 h 440531"/>
              <a:gd name="connsiteX3" fmla="*/ 132729 w 2870372"/>
              <a:gd name="connsiteY3" fmla="*/ 129381 h 440531"/>
              <a:gd name="connsiteX4" fmla="*/ 171622 w 2870372"/>
              <a:gd name="connsiteY4" fmla="*/ 40481 h 440531"/>
              <a:gd name="connsiteX5" fmla="*/ 254172 w 2870372"/>
              <a:gd name="connsiteY5" fmla="*/ 2381 h 440531"/>
              <a:gd name="connsiteX6" fmla="*/ 1068560 w 2870372"/>
              <a:gd name="connsiteY6" fmla="*/ 0 h 440531"/>
              <a:gd name="connsiteX7" fmla="*/ 1197147 w 2870372"/>
              <a:gd name="connsiteY7" fmla="*/ 103188 h 440531"/>
              <a:gd name="connsiteX8" fmla="*/ 1263822 w 2870372"/>
              <a:gd name="connsiteY8" fmla="*/ 262731 h 440531"/>
              <a:gd name="connsiteX9" fmla="*/ 2775122 w 2870372"/>
              <a:gd name="connsiteY9" fmla="*/ 262731 h 440531"/>
              <a:gd name="connsiteX10" fmla="*/ 2870372 w 2870372"/>
              <a:gd name="connsiteY10" fmla="*/ 440531 h 440531"/>
              <a:gd name="connsiteX11" fmla="*/ 172 w 2870372"/>
              <a:gd name="connsiteY11" fmla="*/ 427831 h 440531"/>
              <a:gd name="connsiteX0" fmla="*/ 172 w 2870372"/>
              <a:gd name="connsiteY0" fmla="*/ 427831 h 440531"/>
              <a:gd name="connsiteX1" fmla="*/ 19222 w 2870372"/>
              <a:gd name="connsiteY1" fmla="*/ 313531 h 440531"/>
              <a:gd name="connsiteX2" fmla="*/ 84310 w 2870372"/>
              <a:gd name="connsiteY2" fmla="*/ 256381 h 440531"/>
              <a:gd name="connsiteX3" fmla="*/ 132729 w 2870372"/>
              <a:gd name="connsiteY3" fmla="*/ 129381 h 440531"/>
              <a:gd name="connsiteX4" fmla="*/ 171622 w 2870372"/>
              <a:gd name="connsiteY4" fmla="*/ 40481 h 440531"/>
              <a:gd name="connsiteX5" fmla="*/ 254172 w 2870372"/>
              <a:gd name="connsiteY5" fmla="*/ 2381 h 440531"/>
              <a:gd name="connsiteX6" fmla="*/ 1068560 w 2870372"/>
              <a:gd name="connsiteY6" fmla="*/ 0 h 440531"/>
              <a:gd name="connsiteX7" fmla="*/ 1197147 w 2870372"/>
              <a:gd name="connsiteY7" fmla="*/ 103188 h 440531"/>
              <a:gd name="connsiteX8" fmla="*/ 1323353 w 2870372"/>
              <a:gd name="connsiteY8" fmla="*/ 262731 h 440531"/>
              <a:gd name="connsiteX9" fmla="*/ 2775122 w 2870372"/>
              <a:gd name="connsiteY9" fmla="*/ 262731 h 440531"/>
              <a:gd name="connsiteX10" fmla="*/ 2870372 w 2870372"/>
              <a:gd name="connsiteY10" fmla="*/ 440531 h 440531"/>
              <a:gd name="connsiteX11" fmla="*/ 172 w 2870372"/>
              <a:gd name="connsiteY11" fmla="*/ 427831 h 440531"/>
              <a:gd name="connsiteX0" fmla="*/ 172 w 2870372"/>
              <a:gd name="connsiteY0" fmla="*/ 427831 h 440531"/>
              <a:gd name="connsiteX1" fmla="*/ 19222 w 2870372"/>
              <a:gd name="connsiteY1" fmla="*/ 313531 h 440531"/>
              <a:gd name="connsiteX2" fmla="*/ 84310 w 2870372"/>
              <a:gd name="connsiteY2" fmla="*/ 256381 h 440531"/>
              <a:gd name="connsiteX3" fmla="*/ 132729 w 2870372"/>
              <a:gd name="connsiteY3" fmla="*/ 129381 h 440531"/>
              <a:gd name="connsiteX4" fmla="*/ 171622 w 2870372"/>
              <a:gd name="connsiteY4" fmla="*/ 40481 h 440531"/>
              <a:gd name="connsiteX5" fmla="*/ 254172 w 2870372"/>
              <a:gd name="connsiteY5" fmla="*/ 2381 h 440531"/>
              <a:gd name="connsiteX6" fmla="*/ 1068560 w 2870372"/>
              <a:gd name="connsiteY6" fmla="*/ 0 h 440531"/>
              <a:gd name="connsiteX7" fmla="*/ 1197147 w 2870372"/>
              <a:gd name="connsiteY7" fmla="*/ 103188 h 440531"/>
              <a:gd name="connsiteX8" fmla="*/ 1323353 w 2870372"/>
              <a:gd name="connsiteY8" fmla="*/ 262731 h 440531"/>
              <a:gd name="connsiteX9" fmla="*/ 2775122 w 2870372"/>
              <a:gd name="connsiteY9" fmla="*/ 262731 h 440531"/>
              <a:gd name="connsiteX10" fmla="*/ 2870372 w 2870372"/>
              <a:gd name="connsiteY10" fmla="*/ 440531 h 440531"/>
              <a:gd name="connsiteX11" fmla="*/ 172 w 2870372"/>
              <a:gd name="connsiteY11" fmla="*/ 427831 h 440531"/>
              <a:gd name="connsiteX0" fmla="*/ 172 w 2870372"/>
              <a:gd name="connsiteY0" fmla="*/ 427831 h 440531"/>
              <a:gd name="connsiteX1" fmla="*/ 19222 w 2870372"/>
              <a:gd name="connsiteY1" fmla="*/ 313531 h 440531"/>
              <a:gd name="connsiteX2" fmla="*/ 84310 w 2870372"/>
              <a:gd name="connsiteY2" fmla="*/ 256381 h 440531"/>
              <a:gd name="connsiteX3" fmla="*/ 132729 w 2870372"/>
              <a:gd name="connsiteY3" fmla="*/ 129381 h 440531"/>
              <a:gd name="connsiteX4" fmla="*/ 171622 w 2870372"/>
              <a:gd name="connsiteY4" fmla="*/ 40481 h 440531"/>
              <a:gd name="connsiteX5" fmla="*/ 254172 w 2870372"/>
              <a:gd name="connsiteY5" fmla="*/ 2381 h 440531"/>
              <a:gd name="connsiteX6" fmla="*/ 1068560 w 2870372"/>
              <a:gd name="connsiteY6" fmla="*/ 0 h 440531"/>
              <a:gd name="connsiteX7" fmla="*/ 1197147 w 2870372"/>
              <a:gd name="connsiteY7" fmla="*/ 103188 h 440531"/>
              <a:gd name="connsiteX8" fmla="*/ 1323353 w 2870372"/>
              <a:gd name="connsiteY8" fmla="*/ 262731 h 440531"/>
              <a:gd name="connsiteX9" fmla="*/ 2775122 w 2870372"/>
              <a:gd name="connsiteY9" fmla="*/ 262731 h 440531"/>
              <a:gd name="connsiteX10" fmla="*/ 2870372 w 2870372"/>
              <a:gd name="connsiteY10" fmla="*/ 440531 h 440531"/>
              <a:gd name="connsiteX11" fmla="*/ 172 w 2870372"/>
              <a:gd name="connsiteY11" fmla="*/ 427831 h 440531"/>
              <a:gd name="connsiteX0" fmla="*/ 172 w 2870372"/>
              <a:gd name="connsiteY0" fmla="*/ 427831 h 440531"/>
              <a:gd name="connsiteX1" fmla="*/ 19222 w 2870372"/>
              <a:gd name="connsiteY1" fmla="*/ 313531 h 440531"/>
              <a:gd name="connsiteX2" fmla="*/ 84310 w 2870372"/>
              <a:gd name="connsiteY2" fmla="*/ 256381 h 440531"/>
              <a:gd name="connsiteX3" fmla="*/ 132729 w 2870372"/>
              <a:gd name="connsiteY3" fmla="*/ 129381 h 440531"/>
              <a:gd name="connsiteX4" fmla="*/ 171622 w 2870372"/>
              <a:gd name="connsiteY4" fmla="*/ 40481 h 440531"/>
              <a:gd name="connsiteX5" fmla="*/ 254172 w 2870372"/>
              <a:gd name="connsiteY5" fmla="*/ 2381 h 440531"/>
              <a:gd name="connsiteX6" fmla="*/ 1068560 w 2870372"/>
              <a:gd name="connsiteY6" fmla="*/ 0 h 440531"/>
              <a:gd name="connsiteX7" fmla="*/ 1197147 w 2870372"/>
              <a:gd name="connsiteY7" fmla="*/ 103188 h 440531"/>
              <a:gd name="connsiteX8" fmla="*/ 1323353 w 2870372"/>
              <a:gd name="connsiteY8" fmla="*/ 262731 h 440531"/>
              <a:gd name="connsiteX9" fmla="*/ 2775122 w 2870372"/>
              <a:gd name="connsiteY9" fmla="*/ 262731 h 440531"/>
              <a:gd name="connsiteX10" fmla="*/ 2870372 w 2870372"/>
              <a:gd name="connsiteY10" fmla="*/ 440531 h 440531"/>
              <a:gd name="connsiteX11" fmla="*/ 172 w 2870372"/>
              <a:gd name="connsiteY11" fmla="*/ 427831 h 440531"/>
              <a:gd name="connsiteX0" fmla="*/ 172 w 2870372"/>
              <a:gd name="connsiteY0" fmla="*/ 427831 h 440531"/>
              <a:gd name="connsiteX1" fmla="*/ 19222 w 2870372"/>
              <a:gd name="connsiteY1" fmla="*/ 313531 h 440531"/>
              <a:gd name="connsiteX2" fmla="*/ 84310 w 2870372"/>
              <a:gd name="connsiteY2" fmla="*/ 256381 h 440531"/>
              <a:gd name="connsiteX3" fmla="*/ 132729 w 2870372"/>
              <a:gd name="connsiteY3" fmla="*/ 129381 h 440531"/>
              <a:gd name="connsiteX4" fmla="*/ 171622 w 2870372"/>
              <a:gd name="connsiteY4" fmla="*/ 40481 h 440531"/>
              <a:gd name="connsiteX5" fmla="*/ 254172 w 2870372"/>
              <a:gd name="connsiteY5" fmla="*/ 2381 h 440531"/>
              <a:gd name="connsiteX6" fmla="*/ 1068560 w 2870372"/>
              <a:gd name="connsiteY6" fmla="*/ 0 h 440531"/>
              <a:gd name="connsiteX7" fmla="*/ 1197147 w 2870372"/>
              <a:gd name="connsiteY7" fmla="*/ 103188 h 440531"/>
              <a:gd name="connsiteX8" fmla="*/ 1323353 w 2870372"/>
              <a:gd name="connsiteY8" fmla="*/ 262731 h 440531"/>
              <a:gd name="connsiteX9" fmla="*/ 2775122 w 2870372"/>
              <a:gd name="connsiteY9" fmla="*/ 262731 h 440531"/>
              <a:gd name="connsiteX10" fmla="*/ 2870372 w 2870372"/>
              <a:gd name="connsiteY10" fmla="*/ 440531 h 440531"/>
              <a:gd name="connsiteX11" fmla="*/ 172 w 2870372"/>
              <a:gd name="connsiteY11" fmla="*/ 427831 h 440531"/>
              <a:gd name="connsiteX0" fmla="*/ 172 w 2870372"/>
              <a:gd name="connsiteY0" fmla="*/ 427833 h 440533"/>
              <a:gd name="connsiteX1" fmla="*/ 19222 w 2870372"/>
              <a:gd name="connsiteY1" fmla="*/ 313533 h 440533"/>
              <a:gd name="connsiteX2" fmla="*/ 84310 w 2870372"/>
              <a:gd name="connsiteY2" fmla="*/ 256383 h 440533"/>
              <a:gd name="connsiteX3" fmla="*/ 132729 w 2870372"/>
              <a:gd name="connsiteY3" fmla="*/ 129383 h 440533"/>
              <a:gd name="connsiteX4" fmla="*/ 171622 w 2870372"/>
              <a:gd name="connsiteY4" fmla="*/ 40483 h 440533"/>
              <a:gd name="connsiteX5" fmla="*/ 254172 w 2870372"/>
              <a:gd name="connsiteY5" fmla="*/ 2383 h 440533"/>
              <a:gd name="connsiteX6" fmla="*/ 1068560 w 2870372"/>
              <a:gd name="connsiteY6" fmla="*/ 2 h 440533"/>
              <a:gd name="connsiteX7" fmla="*/ 1197147 w 2870372"/>
              <a:gd name="connsiteY7" fmla="*/ 103190 h 440533"/>
              <a:gd name="connsiteX8" fmla="*/ 1323353 w 2870372"/>
              <a:gd name="connsiteY8" fmla="*/ 262733 h 440533"/>
              <a:gd name="connsiteX9" fmla="*/ 2775122 w 2870372"/>
              <a:gd name="connsiteY9" fmla="*/ 262733 h 440533"/>
              <a:gd name="connsiteX10" fmla="*/ 2870372 w 2870372"/>
              <a:gd name="connsiteY10" fmla="*/ 440533 h 440533"/>
              <a:gd name="connsiteX11" fmla="*/ 172 w 2870372"/>
              <a:gd name="connsiteY11" fmla="*/ 427833 h 440533"/>
              <a:gd name="connsiteX0" fmla="*/ 172 w 2870372"/>
              <a:gd name="connsiteY0" fmla="*/ 425476 h 438176"/>
              <a:gd name="connsiteX1" fmla="*/ 19222 w 2870372"/>
              <a:gd name="connsiteY1" fmla="*/ 311176 h 438176"/>
              <a:gd name="connsiteX2" fmla="*/ 84310 w 2870372"/>
              <a:gd name="connsiteY2" fmla="*/ 254026 h 438176"/>
              <a:gd name="connsiteX3" fmla="*/ 132729 w 2870372"/>
              <a:gd name="connsiteY3" fmla="*/ 127026 h 438176"/>
              <a:gd name="connsiteX4" fmla="*/ 171622 w 2870372"/>
              <a:gd name="connsiteY4" fmla="*/ 38126 h 438176"/>
              <a:gd name="connsiteX5" fmla="*/ 254172 w 2870372"/>
              <a:gd name="connsiteY5" fmla="*/ 26 h 438176"/>
              <a:gd name="connsiteX6" fmla="*/ 1016173 w 2870372"/>
              <a:gd name="connsiteY6" fmla="*/ 26 h 438176"/>
              <a:gd name="connsiteX7" fmla="*/ 1197147 w 2870372"/>
              <a:gd name="connsiteY7" fmla="*/ 100833 h 438176"/>
              <a:gd name="connsiteX8" fmla="*/ 1323353 w 2870372"/>
              <a:gd name="connsiteY8" fmla="*/ 260376 h 438176"/>
              <a:gd name="connsiteX9" fmla="*/ 2775122 w 2870372"/>
              <a:gd name="connsiteY9" fmla="*/ 260376 h 438176"/>
              <a:gd name="connsiteX10" fmla="*/ 2870372 w 2870372"/>
              <a:gd name="connsiteY10" fmla="*/ 438176 h 438176"/>
              <a:gd name="connsiteX11" fmla="*/ 172 w 2870372"/>
              <a:gd name="connsiteY11" fmla="*/ 425476 h 438176"/>
              <a:gd name="connsiteX0" fmla="*/ 172 w 2870372"/>
              <a:gd name="connsiteY0" fmla="*/ 425476 h 438176"/>
              <a:gd name="connsiteX1" fmla="*/ 19222 w 2870372"/>
              <a:gd name="connsiteY1" fmla="*/ 311176 h 438176"/>
              <a:gd name="connsiteX2" fmla="*/ 84310 w 2870372"/>
              <a:gd name="connsiteY2" fmla="*/ 254026 h 438176"/>
              <a:gd name="connsiteX3" fmla="*/ 132729 w 2870372"/>
              <a:gd name="connsiteY3" fmla="*/ 127026 h 438176"/>
              <a:gd name="connsiteX4" fmla="*/ 171622 w 2870372"/>
              <a:gd name="connsiteY4" fmla="*/ 38126 h 438176"/>
              <a:gd name="connsiteX5" fmla="*/ 254172 w 2870372"/>
              <a:gd name="connsiteY5" fmla="*/ 26 h 438176"/>
              <a:gd name="connsiteX6" fmla="*/ 1016173 w 2870372"/>
              <a:gd name="connsiteY6" fmla="*/ 26 h 438176"/>
              <a:gd name="connsiteX7" fmla="*/ 1197147 w 2870372"/>
              <a:gd name="connsiteY7" fmla="*/ 100833 h 438176"/>
              <a:gd name="connsiteX8" fmla="*/ 1323353 w 2870372"/>
              <a:gd name="connsiteY8" fmla="*/ 260376 h 438176"/>
              <a:gd name="connsiteX9" fmla="*/ 2775122 w 2870372"/>
              <a:gd name="connsiteY9" fmla="*/ 260376 h 438176"/>
              <a:gd name="connsiteX10" fmla="*/ 2870372 w 2870372"/>
              <a:gd name="connsiteY10" fmla="*/ 438176 h 438176"/>
              <a:gd name="connsiteX11" fmla="*/ 172 w 2870372"/>
              <a:gd name="connsiteY11" fmla="*/ 425476 h 438176"/>
              <a:gd name="connsiteX0" fmla="*/ 172 w 2870372"/>
              <a:gd name="connsiteY0" fmla="*/ 425476 h 438176"/>
              <a:gd name="connsiteX1" fmla="*/ 19222 w 2870372"/>
              <a:gd name="connsiteY1" fmla="*/ 311176 h 438176"/>
              <a:gd name="connsiteX2" fmla="*/ 84310 w 2870372"/>
              <a:gd name="connsiteY2" fmla="*/ 254026 h 438176"/>
              <a:gd name="connsiteX3" fmla="*/ 132729 w 2870372"/>
              <a:gd name="connsiteY3" fmla="*/ 127026 h 438176"/>
              <a:gd name="connsiteX4" fmla="*/ 171622 w 2870372"/>
              <a:gd name="connsiteY4" fmla="*/ 38126 h 438176"/>
              <a:gd name="connsiteX5" fmla="*/ 254172 w 2870372"/>
              <a:gd name="connsiteY5" fmla="*/ 26 h 438176"/>
              <a:gd name="connsiteX6" fmla="*/ 1016173 w 2870372"/>
              <a:gd name="connsiteY6" fmla="*/ 26 h 438176"/>
              <a:gd name="connsiteX7" fmla="*/ 1197147 w 2870372"/>
              <a:gd name="connsiteY7" fmla="*/ 100833 h 438176"/>
              <a:gd name="connsiteX8" fmla="*/ 1323353 w 2870372"/>
              <a:gd name="connsiteY8" fmla="*/ 260376 h 438176"/>
              <a:gd name="connsiteX9" fmla="*/ 2775122 w 2870372"/>
              <a:gd name="connsiteY9" fmla="*/ 260376 h 438176"/>
              <a:gd name="connsiteX10" fmla="*/ 2870372 w 2870372"/>
              <a:gd name="connsiteY10" fmla="*/ 438176 h 438176"/>
              <a:gd name="connsiteX11" fmla="*/ 172 w 2870372"/>
              <a:gd name="connsiteY11" fmla="*/ 425476 h 438176"/>
              <a:gd name="connsiteX0" fmla="*/ 172 w 2870372"/>
              <a:gd name="connsiteY0" fmla="*/ 425476 h 438176"/>
              <a:gd name="connsiteX1" fmla="*/ 19222 w 2870372"/>
              <a:gd name="connsiteY1" fmla="*/ 311176 h 438176"/>
              <a:gd name="connsiteX2" fmla="*/ 84310 w 2870372"/>
              <a:gd name="connsiteY2" fmla="*/ 254026 h 438176"/>
              <a:gd name="connsiteX3" fmla="*/ 132729 w 2870372"/>
              <a:gd name="connsiteY3" fmla="*/ 127026 h 438176"/>
              <a:gd name="connsiteX4" fmla="*/ 171622 w 2870372"/>
              <a:gd name="connsiteY4" fmla="*/ 38126 h 438176"/>
              <a:gd name="connsiteX5" fmla="*/ 254172 w 2870372"/>
              <a:gd name="connsiteY5" fmla="*/ 26 h 438176"/>
              <a:gd name="connsiteX6" fmla="*/ 1016173 w 2870372"/>
              <a:gd name="connsiteY6" fmla="*/ 26 h 438176"/>
              <a:gd name="connsiteX7" fmla="*/ 1197147 w 2870372"/>
              <a:gd name="connsiteY7" fmla="*/ 100833 h 438176"/>
              <a:gd name="connsiteX8" fmla="*/ 1323353 w 2870372"/>
              <a:gd name="connsiteY8" fmla="*/ 260376 h 438176"/>
              <a:gd name="connsiteX9" fmla="*/ 2775122 w 2870372"/>
              <a:gd name="connsiteY9" fmla="*/ 260376 h 438176"/>
              <a:gd name="connsiteX10" fmla="*/ 2870372 w 2870372"/>
              <a:gd name="connsiteY10" fmla="*/ 438176 h 438176"/>
              <a:gd name="connsiteX11" fmla="*/ 172 w 2870372"/>
              <a:gd name="connsiteY11" fmla="*/ 425476 h 438176"/>
              <a:gd name="connsiteX0" fmla="*/ 172 w 2870372"/>
              <a:gd name="connsiteY0" fmla="*/ 425476 h 438176"/>
              <a:gd name="connsiteX1" fmla="*/ 19222 w 2870372"/>
              <a:gd name="connsiteY1" fmla="*/ 311176 h 438176"/>
              <a:gd name="connsiteX2" fmla="*/ 84310 w 2870372"/>
              <a:gd name="connsiteY2" fmla="*/ 254026 h 438176"/>
              <a:gd name="connsiteX3" fmla="*/ 132729 w 2870372"/>
              <a:gd name="connsiteY3" fmla="*/ 127026 h 438176"/>
              <a:gd name="connsiteX4" fmla="*/ 171622 w 2870372"/>
              <a:gd name="connsiteY4" fmla="*/ 38126 h 438176"/>
              <a:gd name="connsiteX5" fmla="*/ 254172 w 2870372"/>
              <a:gd name="connsiteY5" fmla="*/ 26 h 438176"/>
              <a:gd name="connsiteX6" fmla="*/ 1042367 w 2870372"/>
              <a:gd name="connsiteY6" fmla="*/ 26 h 438176"/>
              <a:gd name="connsiteX7" fmla="*/ 1197147 w 2870372"/>
              <a:gd name="connsiteY7" fmla="*/ 100833 h 438176"/>
              <a:gd name="connsiteX8" fmla="*/ 1323353 w 2870372"/>
              <a:gd name="connsiteY8" fmla="*/ 260376 h 438176"/>
              <a:gd name="connsiteX9" fmla="*/ 2775122 w 2870372"/>
              <a:gd name="connsiteY9" fmla="*/ 260376 h 438176"/>
              <a:gd name="connsiteX10" fmla="*/ 2870372 w 2870372"/>
              <a:gd name="connsiteY10" fmla="*/ 438176 h 438176"/>
              <a:gd name="connsiteX11" fmla="*/ 172 w 2870372"/>
              <a:gd name="connsiteY11" fmla="*/ 425476 h 438176"/>
              <a:gd name="connsiteX0" fmla="*/ 172 w 2870372"/>
              <a:gd name="connsiteY0" fmla="*/ 425476 h 438176"/>
              <a:gd name="connsiteX1" fmla="*/ 19222 w 2870372"/>
              <a:gd name="connsiteY1" fmla="*/ 311176 h 438176"/>
              <a:gd name="connsiteX2" fmla="*/ 84310 w 2870372"/>
              <a:gd name="connsiteY2" fmla="*/ 254026 h 438176"/>
              <a:gd name="connsiteX3" fmla="*/ 132729 w 2870372"/>
              <a:gd name="connsiteY3" fmla="*/ 127026 h 438176"/>
              <a:gd name="connsiteX4" fmla="*/ 171622 w 2870372"/>
              <a:gd name="connsiteY4" fmla="*/ 38126 h 438176"/>
              <a:gd name="connsiteX5" fmla="*/ 254172 w 2870372"/>
              <a:gd name="connsiteY5" fmla="*/ 26 h 438176"/>
              <a:gd name="connsiteX6" fmla="*/ 1042367 w 2870372"/>
              <a:gd name="connsiteY6" fmla="*/ 26 h 438176"/>
              <a:gd name="connsiteX7" fmla="*/ 1197147 w 2870372"/>
              <a:gd name="connsiteY7" fmla="*/ 100833 h 438176"/>
              <a:gd name="connsiteX8" fmla="*/ 1323353 w 2870372"/>
              <a:gd name="connsiteY8" fmla="*/ 260376 h 438176"/>
              <a:gd name="connsiteX9" fmla="*/ 2775122 w 2870372"/>
              <a:gd name="connsiteY9" fmla="*/ 260376 h 438176"/>
              <a:gd name="connsiteX10" fmla="*/ 2870372 w 2870372"/>
              <a:gd name="connsiteY10" fmla="*/ 438176 h 438176"/>
              <a:gd name="connsiteX11" fmla="*/ 172 w 2870372"/>
              <a:gd name="connsiteY11" fmla="*/ 425476 h 438176"/>
              <a:gd name="connsiteX0" fmla="*/ 172 w 2870372"/>
              <a:gd name="connsiteY0" fmla="*/ 425476 h 438176"/>
              <a:gd name="connsiteX1" fmla="*/ 19222 w 2870372"/>
              <a:gd name="connsiteY1" fmla="*/ 311176 h 438176"/>
              <a:gd name="connsiteX2" fmla="*/ 84310 w 2870372"/>
              <a:gd name="connsiteY2" fmla="*/ 254026 h 438176"/>
              <a:gd name="connsiteX3" fmla="*/ 132729 w 2870372"/>
              <a:gd name="connsiteY3" fmla="*/ 127026 h 438176"/>
              <a:gd name="connsiteX4" fmla="*/ 171622 w 2870372"/>
              <a:gd name="connsiteY4" fmla="*/ 38126 h 438176"/>
              <a:gd name="connsiteX5" fmla="*/ 254172 w 2870372"/>
              <a:gd name="connsiteY5" fmla="*/ 26 h 438176"/>
              <a:gd name="connsiteX6" fmla="*/ 1042367 w 2870372"/>
              <a:gd name="connsiteY6" fmla="*/ 26 h 438176"/>
              <a:gd name="connsiteX7" fmla="*/ 1197147 w 2870372"/>
              <a:gd name="connsiteY7" fmla="*/ 100833 h 438176"/>
              <a:gd name="connsiteX8" fmla="*/ 1323353 w 2870372"/>
              <a:gd name="connsiteY8" fmla="*/ 260376 h 438176"/>
              <a:gd name="connsiteX9" fmla="*/ 2775122 w 2870372"/>
              <a:gd name="connsiteY9" fmla="*/ 260376 h 438176"/>
              <a:gd name="connsiteX10" fmla="*/ 2870372 w 2870372"/>
              <a:gd name="connsiteY10" fmla="*/ 438176 h 438176"/>
              <a:gd name="connsiteX11" fmla="*/ 172 w 2870372"/>
              <a:gd name="connsiteY11" fmla="*/ 425476 h 438176"/>
              <a:gd name="connsiteX0" fmla="*/ 172 w 2870372"/>
              <a:gd name="connsiteY0" fmla="*/ 425476 h 438176"/>
              <a:gd name="connsiteX1" fmla="*/ 19222 w 2870372"/>
              <a:gd name="connsiteY1" fmla="*/ 311176 h 438176"/>
              <a:gd name="connsiteX2" fmla="*/ 84310 w 2870372"/>
              <a:gd name="connsiteY2" fmla="*/ 254026 h 438176"/>
              <a:gd name="connsiteX3" fmla="*/ 132729 w 2870372"/>
              <a:gd name="connsiteY3" fmla="*/ 127026 h 438176"/>
              <a:gd name="connsiteX4" fmla="*/ 171622 w 2870372"/>
              <a:gd name="connsiteY4" fmla="*/ 38126 h 438176"/>
              <a:gd name="connsiteX5" fmla="*/ 254172 w 2870372"/>
              <a:gd name="connsiteY5" fmla="*/ 26 h 438176"/>
              <a:gd name="connsiteX6" fmla="*/ 1042367 w 2870372"/>
              <a:gd name="connsiteY6" fmla="*/ 26 h 438176"/>
              <a:gd name="connsiteX7" fmla="*/ 1197147 w 2870372"/>
              <a:gd name="connsiteY7" fmla="*/ 100833 h 438176"/>
              <a:gd name="connsiteX8" fmla="*/ 1323353 w 2870372"/>
              <a:gd name="connsiteY8" fmla="*/ 260376 h 438176"/>
              <a:gd name="connsiteX9" fmla="*/ 2775122 w 2870372"/>
              <a:gd name="connsiteY9" fmla="*/ 260376 h 438176"/>
              <a:gd name="connsiteX10" fmla="*/ 2870372 w 2870372"/>
              <a:gd name="connsiteY10" fmla="*/ 438176 h 438176"/>
              <a:gd name="connsiteX11" fmla="*/ 172 w 2870372"/>
              <a:gd name="connsiteY11" fmla="*/ 425476 h 438176"/>
              <a:gd name="connsiteX0" fmla="*/ 172 w 2870372"/>
              <a:gd name="connsiteY0" fmla="*/ 425476 h 438176"/>
              <a:gd name="connsiteX1" fmla="*/ 19222 w 2870372"/>
              <a:gd name="connsiteY1" fmla="*/ 311176 h 438176"/>
              <a:gd name="connsiteX2" fmla="*/ 84310 w 2870372"/>
              <a:gd name="connsiteY2" fmla="*/ 254026 h 438176"/>
              <a:gd name="connsiteX3" fmla="*/ 132729 w 2870372"/>
              <a:gd name="connsiteY3" fmla="*/ 127026 h 438176"/>
              <a:gd name="connsiteX4" fmla="*/ 171622 w 2870372"/>
              <a:gd name="connsiteY4" fmla="*/ 38126 h 438176"/>
              <a:gd name="connsiteX5" fmla="*/ 254172 w 2870372"/>
              <a:gd name="connsiteY5" fmla="*/ 26 h 438176"/>
              <a:gd name="connsiteX6" fmla="*/ 1042367 w 2870372"/>
              <a:gd name="connsiteY6" fmla="*/ 26 h 438176"/>
              <a:gd name="connsiteX7" fmla="*/ 1197147 w 2870372"/>
              <a:gd name="connsiteY7" fmla="*/ 100833 h 438176"/>
              <a:gd name="connsiteX8" fmla="*/ 1323353 w 2870372"/>
              <a:gd name="connsiteY8" fmla="*/ 260376 h 438176"/>
              <a:gd name="connsiteX9" fmla="*/ 2775122 w 2870372"/>
              <a:gd name="connsiteY9" fmla="*/ 260376 h 438176"/>
              <a:gd name="connsiteX10" fmla="*/ 2870372 w 2870372"/>
              <a:gd name="connsiteY10" fmla="*/ 438176 h 438176"/>
              <a:gd name="connsiteX11" fmla="*/ 172 w 2870372"/>
              <a:gd name="connsiteY11" fmla="*/ 425476 h 438176"/>
              <a:gd name="connsiteX0" fmla="*/ 172 w 3111940"/>
              <a:gd name="connsiteY0" fmla="*/ 425476 h 438176"/>
              <a:gd name="connsiteX1" fmla="*/ 19222 w 3111940"/>
              <a:gd name="connsiteY1" fmla="*/ 311176 h 438176"/>
              <a:gd name="connsiteX2" fmla="*/ 84310 w 3111940"/>
              <a:gd name="connsiteY2" fmla="*/ 254026 h 438176"/>
              <a:gd name="connsiteX3" fmla="*/ 132729 w 3111940"/>
              <a:gd name="connsiteY3" fmla="*/ 127026 h 438176"/>
              <a:gd name="connsiteX4" fmla="*/ 171622 w 3111940"/>
              <a:gd name="connsiteY4" fmla="*/ 38126 h 438176"/>
              <a:gd name="connsiteX5" fmla="*/ 254172 w 3111940"/>
              <a:gd name="connsiteY5" fmla="*/ 26 h 438176"/>
              <a:gd name="connsiteX6" fmla="*/ 1042367 w 3111940"/>
              <a:gd name="connsiteY6" fmla="*/ 26 h 438176"/>
              <a:gd name="connsiteX7" fmla="*/ 1197147 w 3111940"/>
              <a:gd name="connsiteY7" fmla="*/ 100833 h 438176"/>
              <a:gd name="connsiteX8" fmla="*/ 1323353 w 3111940"/>
              <a:gd name="connsiteY8" fmla="*/ 260376 h 438176"/>
              <a:gd name="connsiteX9" fmla="*/ 2775122 w 3111940"/>
              <a:gd name="connsiteY9" fmla="*/ 260376 h 438176"/>
              <a:gd name="connsiteX10" fmla="*/ 2870372 w 3111940"/>
              <a:gd name="connsiteY10" fmla="*/ 438176 h 438176"/>
              <a:gd name="connsiteX11" fmla="*/ 172 w 3111940"/>
              <a:gd name="connsiteY11" fmla="*/ 425476 h 438176"/>
              <a:gd name="connsiteX0" fmla="*/ 172 w 2922604"/>
              <a:gd name="connsiteY0" fmla="*/ 425476 h 438176"/>
              <a:gd name="connsiteX1" fmla="*/ 19222 w 2922604"/>
              <a:gd name="connsiteY1" fmla="*/ 311176 h 438176"/>
              <a:gd name="connsiteX2" fmla="*/ 84310 w 2922604"/>
              <a:gd name="connsiteY2" fmla="*/ 254026 h 438176"/>
              <a:gd name="connsiteX3" fmla="*/ 132729 w 2922604"/>
              <a:gd name="connsiteY3" fmla="*/ 127026 h 438176"/>
              <a:gd name="connsiteX4" fmla="*/ 171622 w 2922604"/>
              <a:gd name="connsiteY4" fmla="*/ 38126 h 438176"/>
              <a:gd name="connsiteX5" fmla="*/ 254172 w 2922604"/>
              <a:gd name="connsiteY5" fmla="*/ 26 h 438176"/>
              <a:gd name="connsiteX6" fmla="*/ 1042367 w 2922604"/>
              <a:gd name="connsiteY6" fmla="*/ 26 h 438176"/>
              <a:gd name="connsiteX7" fmla="*/ 1197147 w 2922604"/>
              <a:gd name="connsiteY7" fmla="*/ 100833 h 438176"/>
              <a:gd name="connsiteX8" fmla="*/ 1323353 w 2922604"/>
              <a:gd name="connsiteY8" fmla="*/ 260376 h 438176"/>
              <a:gd name="connsiteX9" fmla="*/ 2775122 w 2922604"/>
              <a:gd name="connsiteY9" fmla="*/ 260376 h 438176"/>
              <a:gd name="connsiteX10" fmla="*/ 2870372 w 2922604"/>
              <a:gd name="connsiteY10" fmla="*/ 438176 h 438176"/>
              <a:gd name="connsiteX11" fmla="*/ 172 w 2922604"/>
              <a:gd name="connsiteY11" fmla="*/ 425476 h 438176"/>
              <a:gd name="connsiteX0" fmla="*/ 172 w 2871441"/>
              <a:gd name="connsiteY0" fmla="*/ 425476 h 438176"/>
              <a:gd name="connsiteX1" fmla="*/ 19222 w 2871441"/>
              <a:gd name="connsiteY1" fmla="*/ 311176 h 438176"/>
              <a:gd name="connsiteX2" fmla="*/ 84310 w 2871441"/>
              <a:gd name="connsiteY2" fmla="*/ 254026 h 438176"/>
              <a:gd name="connsiteX3" fmla="*/ 132729 w 2871441"/>
              <a:gd name="connsiteY3" fmla="*/ 127026 h 438176"/>
              <a:gd name="connsiteX4" fmla="*/ 171622 w 2871441"/>
              <a:gd name="connsiteY4" fmla="*/ 38126 h 438176"/>
              <a:gd name="connsiteX5" fmla="*/ 254172 w 2871441"/>
              <a:gd name="connsiteY5" fmla="*/ 26 h 438176"/>
              <a:gd name="connsiteX6" fmla="*/ 1042367 w 2871441"/>
              <a:gd name="connsiteY6" fmla="*/ 26 h 438176"/>
              <a:gd name="connsiteX7" fmla="*/ 1197147 w 2871441"/>
              <a:gd name="connsiteY7" fmla="*/ 100833 h 438176"/>
              <a:gd name="connsiteX8" fmla="*/ 1323353 w 2871441"/>
              <a:gd name="connsiteY8" fmla="*/ 260376 h 438176"/>
              <a:gd name="connsiteX9" fmla="*/ 2775122 w 2871441"/>
              <a:gd name="connsiteY9" fmla="*/ 260376 h 438176"/>
              <a:gd name="connsiteX10" fmla="*/ 2870372 w 2871441"/>
              <a:gd name="connsiteY10" fmla="*/ 438176 h 438176"/>
              <a:gd name="connsiteX11" fmla="*/ 172 w 2871441"/>
              <a:gd name="connsiteY11" fmla="*/ 425476 h 4381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871441" h="438176">
                <a:moveTo>
                  <a:pt x="172" y="425476"/>
                </a:moveTo>
                <a:cubicBezTo>
                  <a:pt x="-1152" y="356684"/>
                  <a:pt x="5199" y="339751"/>
                  <a:pt x="19222" y="311176"/>
                </a:cubicBezTo>
                <a:cubicBezTo>
                  <a:pt x="33245" y="282601"/>
                  <a:pt x="40390" y="284718"/>
                  <a:pt x="84310" y="254026"/>
                </a:cubicBezTo>
                <a:cubicBezTo>
                  <a:pt x="127437" y="213280"/>
                  <a:pt x="129316" y="179844"/>
                  <a:pt x="132729" y="127026"/>
                </a:cubicBezTo>
                <a:cubicBezTo>
                  <a:pt x="134807" y="94864"/>
                  <a:pt x="144370" y="65377"/>
                  <a:pt x="171622" y="38126"/>
                </a:cubicBezTo>
                <a:cubicBezTo>
                  <a:pt x="192332" y="17417"/>
                  <a:pt x="206283" y="-768"/>
                  <a:pt x="254172" y="26"/>
                </a:cubicBezTo>
                <a:lnTo>
                  <a:pt x="1042367" y="26"/>
                </a:lnTo>
                <a:cubicBezTo>
                  <a:pt x="1199529" y="16827"/>
                  <a:pt x="1195559" y="71729"/>
                  <a:pt x="1197147" y="100833"/>
                </a:cubicBezTo>
                <a:cubicBezTo>
                  <a:pt x="1200625" y="164582"/>
                  <a:pt x="1178400" y="260376"/>
                  <a:pt x="1323353" y="260376"/>
                </a:cubicBezTo>
                <a:lnTo>
                  <a:pt x="2775122" y="260376"/>
                </a:lnTo>
                <a:cubicBezTo>
                  <a:pt x="2877493" y="260376"/>
                  <a:pt x="2873283" y="353509"/>
                  <a:pt x="2870372" y="438176"/>
                </a:cubicBezTo>
                <a:lnTo>
                  <a:pt x="172" y="425476"/>
                </a:lnTo>
                <a:close/>
              </a:path>
            </a:pathLst>
          </a:custGeom>
          <a:blipFill dpi="0"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987529">
            <a:off x="5255422" y="1256062"/>
            <a:ext cx="2051691" cy="1154077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577622">
            <a:off x="5542741" y="1092395"/>
            <a:ext cx="2051691" cy="1154077"/>
          </a:xfrm>
          <a:prstGeom prst="rect">
            <a:avLst/>
          </a:prstGeom>
        </p:spPr>
      </p:pic>
      <p:sp>
        <p:nvSpPr>
          <p:cNvPr id="14" name="圆角矩形 3"/>
          <p:cNvSpPr/>
          <p:nvPr/>
        </p:nvSpPr>
        <p:spPr>
          <a:xfrm>
            <a:off x="4859256" y="1708096"/>
            <a:ext cx="3210626" cy="1982789"/>
          </a:xfrm>
          <a:custGeom>
            <a:avLst/>
            <a:gdLst>
              <a:gd name="connsiteX0" fmla="*/ 0 w 3060699"/>
              <a:gd name="connsiteY0" fmla="*/ 330471 h 1982788"/>
              <a:gd name="connsiteX1" fmla="*/ 330471 w 3060699"/>
              <a:gd name="connsiteY1" fmla="*/ 0 h 1982788"/>
              <a:gd name="connsiteX2" fmla="*/ 2730228 w 3060699"/>
              <a:gd name="connsiteY2" fmla="*/ 0 h 1982788"/>
              <a:gd name="connsiteX3" fmla="*/ 3060699 w 3060699"/>
              <a:gd name="connsiteY3" fmla="*/ 330471 h 1982788"/>
              <a:gd name="connsiteX4" fmla="*/ 3060699 w 3060699"/>
              <a:gd name="connsiteY4" fmla="*/ 1652317 h 1982788"/>
              <a:gd name="connsiteX5" fmla="*/ 2730228 w 3060699"/>
              <a:gd name="connsiteY5" fmla="*/ 1982788 h 1982788"/>
              <a:gd name="connsiteX6" fmla="*/ 330471 w 3060699"/>
              <a:gd name="connsiteY6" fmla="*/ 1982788 h 1982788"/>
              <a:gd name="connsiteX7" fmla="*/ 0 w 3060699"/>
              <a:gd name="connsiteY7" fmla="*/ 1652317 h 1982788"/>
              <a:gd name="connsiteX8" fmla="*/ 0 w 3060699"/>
              <a:gd name="connsiteY8" fmla="*/ 330471 h 1982788"/>
              <a:gd name="connsiteX0" fmla="*/ 39877 w 3100576"/>
              <a:gd name="connsiteY0" fmla="*/ 330471 h 1982788"/>
              <a:gd name="connsiteX1" fmla="*/ 100473 w 3100576"/>
              <a:gd name="connsiteY1" fmla="*/ 6350 h 1982788"/>
              <a:gd name="connsiteX2" fmla="*/ 2770105 w 3100576"/>
              <a:gd name="connsiteY2" fmla="*/ 0 h 1982788"/>
              <a:gd name="connsiteX3" fmla="*/ 3100576 w 3100576"/>
              <a:gd name="connsiteY3" fmla="*/ 330471 h 1982788"/>
              <a:gd name="connsiteX4" fmla="*/ 3100576 w 3100576"/>
              <a:gd name="connsiteY4" fmla="*/ 1652317 h 1982788"/>
              <a:gd name="connsiteX5" fmla="*/ 2770105 w 3100576"/>
              <a:gd name="connsiteY5" fmla="*/ 1982788 h 1982788"/>
              <a:gd name="connsiteX6" fmla="*/ 370348 w 3100576"/>
              <a:gd name="connsiteY6" fmla="*/ 1982788 h 1982788"/>
              <a:gd name="connsiteX7" fmla="*/ 39877 w 3100576"/>
              <a:gd name="connsiteY7" fmla="*/ 1652317 h 1982788"/>
              <a:gd name="connsiteX8" fmla="*/ 39877 w 3100576"/>
              <a:gd name="connsiteY8" fmla="*/ 330471 h 1982788"/>
              <a:gd name="connsiteX0" fmla="*/ 8899 w 3133098"/>
              <a:gd name="connsiteY0" fmla="*/ 279671 h 1982788"/>
              <a:gd name="connsiteX1" fmla="*/ 132995 w 3133098"/>
              <a:gd name="connsiteY1" fmla="*/ 6350 h 1982788"/>
              <a:gd name="connsiteX2" fmla="*/ 2802627 w 3133098"/>
              <a:gd name="connsiteY2" fmla="*/ 0 h 1982788"/>
              <a:gd name="connsiteX3" fmla="*/ 3133098 w 3133098"/>
              <a:gd name="connsiteY3" fmla="*/ 330471 h 1982788"/>
              <a:gd name="connsiteX4" fmla="*/ 3133098 w 3133098"/>
              <a:gd name="connsiteY4" fmla="*/ 1652317 h 1982788"/>
              <a:gd name="connsiteX5" fmla="*/ 2802627 w 3133098"/>
              <a:gd name="connsiteY5" fmla="*/ 1982788 h 1982788"/>
              <a:gd name="connsiteX6" fmla="*/ 402870 w 3133098"/>
              <a:gd name="connsiteY6" fmla="*/ 1982788 h 1982788"/>
              <a:gd name="connsiteX7" fmla="*/ 72399 w 3133098"/>
              <a:gd name="connsiteY7" fmla="*/ 1652317 h 1982788"/>
              <a:gd name="connsiteX8" fmla="*/ 8899 w 3133098"/>
              <a:gd name="connsiteY8" fmla="*/ 279671 h 1982788"/>
              <a:gd name="connsiteX0" fmla="*/ 8899 w 3133098"/>
              <a:gd name="connsiteY0" fmla="*/ 279671 h 1982788"/>
              <a:gd name="connsiteX1" fmla="*/ 132995 w 3133098"/>
              <a:gd name="connsiteY1" fmla="*/ 6350 h 1982788"/>
              <a:gd name="connsiteX2" fmla="*/ 2802627 w 3133098"/>
              <a:gd name="connsiteY2" fmla="*/ 0 h 1982788"/>
              <a:gd name="connsiteX3" fmla="*/ 3133098 w 3133098"/>
              <a:gd name="connsiteY3" fmla="*/ 330471 h 1982788"/>
              <a:gd name="connsiteX4" fmla="*/ 3133098 w 3133098"/>
              <a:gd name="connsiteY4" fmla="*/ 1652317 h 1982788"/>
              <a:gd name="connsiteX5" fmla="*/ 2802627 w 3133098"/>
              <a:gd name="connsiteY5" fmla="*/ 1982788 h 1982788"/>
              <a:gd name="connsiteX6" fmla="*/ 402870 w 3133098"/>
              <a:gd name="connsiteY6" fmla="*/ 1982788 h 1982788"/>
              <a:gd name="connsiteX7" fmla="*/ 75574 w 3133098"/>
              <a:gd name="connsiteY7" fmla="*/ 1792017 h 1982788"/>
              <a:gd name="connsiteX8" fmla="*/ 8899 w 3133098"/>
              <a:gd name="connsiteY8" fmla="*/ 279671 h 1982788"/>
              <a:gd name="connsiteX0" fmla="*/ 8899 w 3165514"/>
              <a:gd name="connsiteY0" fmla="*/ 276496 h 1979613"/>
              <a:gd name="connsiteX1" fmla="*/ 132995 w 3165514"/>
              <a:gd name="connsiteY1" fmla="*/ 3175 h 1979613"/>
              <a:gd name="connsiteX2" fmla="*/ 3059802 w 3165514"/>
              <a:gd name="connsiteY2" fmla="*/ 0 h 1979613"/>
              <a:gd name="connsiteX3" fmla="*/ 3133098 w 3165514"/>
              <a:gd name="connsiteY3" fmla="*/ 327296 h 1979613"/>
              <a:gd name="connsiteX4" fmla="*/ 3133098 w 3165514"/>
              <a:gd name="connsiteY4" fmla="*/ 1649142 h 1979613"/>
              <a:gd name="connsiteX5" fmla="*/ 2802627 w 3165514"/>
              <a:gd name="connsiteY5" fmla="*/ 1979613 h 1979613"/>
              <a:gd name="connsiteX6" fmla="*/ 402870 w 3165514"/>
              <a:gd name="connsiteY6" fmla="*/ 1979613 h 1979613"/>
              <a:gd name="connsiteX7" fmla="*/ 75574 w 3165514"/>
              <a:gd name="connsiteY7" fmla="*/ 1788842 h 1979613"/>
              <a:gd name="connsiteX8" fmla="*/ 8899 w 3165514"/>
              <a:gd name="connsiteY8" fmla="*/ 276496 h 1979613"/>
              <a:gd name="connsiteX0" fmla="*/ 8899 w 3190724"/>
              <a:gd name="connsiteY0" fmla="*/ 276496 h 1979613"/>
              <a:gd name="connsiteX1" fmla="*/ 132995 w 3190724"/>
              <a:gd name="connsiteY1" fmla="*/ 3175 h 1979613"/>
              <a:gd name="connsiteX2" fmla="*/ 3059802 w 3190724"/>
              <a:gd name="connsiteY2" fmla="*/ 0 h 1979613"/>
              <a:gd name="connsiteX3" fmla="*/ 3180723 w 3190724"/>
              <a:gd name="connsiteY3" fmla="*/ 352696 h 1979613"/>
              <a:gd name="connsiteX4" fmla="*/ 3133098 w 3190724"/>
              <a:gd name="connsiteY4" fmla="*/ 1649142 h 1979613"/>
              <a:gd name="connsiteX5" fmla="*/ 2802627 w 3190724"/>
              <a:gd name="connsiteY5" fmla="*/ 1979613 h 1979613"/>
              <a:gd name="connsiteX6" fmla="*/ 402870 w 3190724"/>
              <a:gd name="connsiteY6" fmla="*/ 1979613 h 1979613"/>
              <a:gd name="connsiteX7" fmla="*/ 75574 w 3190724"/>
              <a:gd name="connsiteY7" fmla="*/ 1788842 h 1979613"/>
              <a:gd name="connsiteX8" fmla="*/ 8899 w 3190724"/>
              <a:gd name="connsiteY8" fmla="*/ 276496 h 1979613"/>
              <a:gd name="connsiteX0" fmla="*/ 8899 w 3199373"/>
              <a:gd name="connsiteY0" fmla="*/ 276496 h 1979613"/>
              <a:gd name="connsiteX1" fmla="*/ 132995 w 3199373"/>
              <a:gd name="connsiteY1" fmla="*/ 3175 h 1979613"/>
              <a:gd name="connsiteX2" fmla="*/ 3059802 w 3199373"/>
              <a:gd name="connsiteY2" fmla="*/ 0 h 1979613"/>
              <a:gd name="connsiteX3" fmla="*/ 3193423 w 3199373"/>
              <a:gd name="connsiteY3" fmla="*/ 368571 h 1979613"/>
              <a:gd name="connsiteX4" fmla="*/ 3133098 w 3199373"/>
              <a:gd name="connsiteY4" fmla="*/ 1649142 h 1979613"/>
              <a:gd name="connsiteX5" fmla="*/ 2802627 w 3199373"/>
              <a:gd name="connsiteY5" fmla="*/ 1979613 h 1979613"/>
              <a:gd name="connsiteX6" fmla="*/ 402870 w 3199373"/>
              <a:gd name="connsiteY6" fmla="*/ 1979613 h 1979613"/>
              <a:gd name="connsiteX7" fmla="*/ 75574 w 3199373"/>
              <a:gd name="connsiteY7" fmla="*/ 1788842 h 1979613"/>
              <a:gd name="connsiteX8" fmla="*/ 8899 w 3199373"/>
              <a:gd name="connsiteY8" fmla="*/ 276496 h 1979613"/>
              <a:gd name="connsiteX0" fmla="*/ 8899 w 3199373"/>
              <a:gd name="connsiteY0" fmla="*/ 276496 h 1979613"/>
              <a:gd name="connsiteX1" fmla="*/ 132995 w 3199373"/>
              <a:gd name="connsiteY1" fmla="*/ 3175 h 1979613"/>
              <a:gd name="connsiteX2" fmla="*/ 3059802 w 3199373"/>
              <a:gd name="connsiteY2" fmla="*/ 0 h 1979613"/>
              <a:gd name="connsiteX3" fmla="*/ 3193423 w 3199373"/>
              <a:gd name="connsiteY3" fmla="*/ 368571 h 1979613"/>
              <a:gd name="connsiteX4" fmla="*/ 3117223 w 3199373"/>
              <a:gd name="connsiteY4" fmla="*/ 1658667 h 1979613"/>
              <a:gd name="connsiteX5" fmla="*/ 2802627 w 3199373"/>
              <a:gd name="connsiteY5" fmla="*/ 1979613 h 1979613"/>
              <a:gd name="connsiteX6" fmla="*/ 402870 w 3199373"/>
              <a:gd name="connsiteY6" fmla="*/ 1979613 h 1979613"/>
              <a:gd name="connsiteX7" fmla="*/ 75574 w 3199373"/>
              <a:gd name="connsiteY7" fmla="*/ 1788842 h 1979613"/>
              <a:gd name="connsiteX8" fmla="*/ 8899 w 3199373"/>
              <a:gd name="connsiteY8" fmla="*/ 276496 h 1979613"/>
              <a:gd name="connsiteX0" fmla="*/ 8899 w 3199373"/>
              <a:gd name="connsiteY0" fmla="*/ 276496 h 1979613"/>
              <a:gd name="connsiteX1" fmla="*/ 132995 w 3199373"/>
              <a:gd name="connsiteY1" fmla="*/ 3175 h 1979613"/>
              <a:gd name="connsiteX2" fmla="*/ 3059802 w 3199373"/>
              <a:gd name="connsiteY2" fmla="*/ 0 h 1979613"/>
              <a:gd name="connsiteX3" fmla="*/ 3193423 w 3199373"/>
              <a:gd name="connsiteY3" fmla="*/ 368571 h 1979613"/>
              <a:gd name="connsiteX4" fmla="*/ 3117223 w 3199373"/>
              <a:gd name="connsiteY4" fmla="*/ 1658667 h 1979613"/>
              <a:gd name="connsiteX5" fmla="*/ 2913752 w 3199373"/>
              <a:gd name="connsiteY5" fmla="*/ 1979613 h 1979613"/>
              <a:gd name="connsiteX6" fmla="*/ 402870 w 3199373"/>
              <a:gd name="connsiteY6" fmla="*/ 1979613 h 1979613"/>
              <a:gd name="connsiteX7" fmla="*/ 75574 w 3199373"/>
              <a:gd name="connsiteY7" fmla="*/ 1788842 h 1979613"/>
              <a:gd name="connsiteX8" fmla="*/ 8899 w 3199373"/>
              <a:gd name="connsiteY8" fmla="*/ 276496 h 1979613"/>
              <a:gd name="connsiteX0" fmla="*/ 8899 w 3199373"/>
              <a:gd name="connsiteY0" fmla="*/ 276496 h 1982788"/>
              <a:gd name="connsiteX1" fmla="*/ 132995 w 3199373"/>
              <a:gd name="connsiteY1" fmla="*/ 3175 h 1982788"/>
              <a:gd name="connsiteX2" fmla="*/ 3059802 w 3199373"/>
              <a:gd name="connsiteY2" fmla="*/ 0 h 1982788"/>
              <a:gd name="connsiteX3" fmla="*/ 3193423 w 3199373"/>
              <a:gd name="connsiteY3" fmla="*/ 368571 h 1982788"/>
              <a:gd name="connsiteX4" fmla="*/ 3117223 w 3199373"/>
              <a:gd name="connsiteY4" fmla="*/ 1658667 h 1982788"/>
              <a:gd name="connsiteX5" fmla="*/ 3002652 w 3199373"/>
              <a:gd name="connsiteY5" fmla="*/ 1982788 h 1982788"/>
              <a:gd name="connsiteX6" fmla="*/ 402870 w 3199373"/>
              <a:gd name="connsiteY6" fmla="*/ 1979613 h 1982788"/>
              <a:gd name="connsiteX7" fmla="*/ 75574 w 3199373"/>
              <a:gd name="connsiteY7" fmla="*/ 1788842 h 1982788"/>
              <a:gd name="connsiteX8" fmla="*/ 8899 w 3199373"/>
              <a:gd name="connsiteY8" fmla="*/ 276496 h 1982788"/>
              <a:gd name="connsiteX0" fmla="*/ 8899 w 3199373"/>
              <a:gd name="connsiteY0" fmla="*/ 276496 h 1982788"/>
              <a:gd name="connsiteX1" fmla="*/ 132995 w 3199373"/>
              <a:gd name="connsiteY1" fmla="*/ 3175 h 1982788"/>
              <a:gd name="connsiteX2" fmla="*/ 3059802 w 3199373"/>
              <a:gd name="connsiteY2" fmla="*/ 0 h 1982788"/>
              <a:gd name="connsiteX3" fmla="*/ 3193423 w 3199373"/>
              <a:gd name="connsiteY3" fmla="*/ 368571 h 1982788"/>
              <a:gd name="connsiteX4" fmla="*/ 3129923 w 3199373"/>
              <a:gd name="connsiteY4" fmla="*/ 1661842 h 1982788"/>
              <a:gd name="connsiteX5" fmla="*/ 3002652 w 3199373"/>
              <a:gd name="connsiteY5" fmla="*/ 1982788 h 1982788"/>
              <a:gd name="connsiteX6" fmla="*/ 402870 w 3199373"/>
              <a:gd name="connsiteY6" fmla="*/ 1979613 h 1982788"/>
              <a:gd name="connsiteX7" fmla="*/ 75574 w 3199373"/>
              <a:gd name="connsiteY7" fmla="*/ 1788842 h 1982788"/>
              <a:gd name="connsiteX8" fmla="*/ 8899 w 3199373"/>
              <a:gd name="connsiteY8" fmla="*/ 276496 h 1982788"/>
              <a:gd name="connsiteX0" fmla="*/ 8899 w 3199373"/>
              <a:gd name="connsiteY0" fmla="*/ 276496 h 1982788"/>
              <a:gd name="connsiteX1" fmla="*/ 132995 w 3199373"/>
              <a:gd name="connsiteY1" fmla="*/ 3175 h 1982788"/>
              <a:gd name="connsiteX2" fmla="*/ 3059802 w 3199373"/>
              <a:gd name="connsiteY2" fmla="*/ 0 h 1982788"/>
              <a:gd name="connsiteX3" fmla="*/ 3193423 w 3199373"/>
              <a:gd name="connsiteY3" fmla="*/ 368571 h 1982788"/>
              <a:gd name="connsiteX4" fmla="*/ 3129923 w 3199373"/>
              <a:gd name="connsiteY4" fmla="*/ 1661842 h 1982788"/>
              <a:gd name="connsiteX5" fmla="*/ 3002652 w 3199373"/>
              <a:gd name="connsiteY5" fmla="*/ 1982788 h 1982788"/>
              <a:gd name="connsiteX6" fmla="*/ 402870 w 3199373"/>
              <a:gd name="connsiteY6" fmla="*/ 1979613 h 1982788"/>
              <a:gd name="connsiteX7" fmla="*/ 75574 w 3199373"/>
              <a:gd name="connsiteY7" fmla="*/ 1788842 h 1982788"/>
              <a:gd name="connsiteX8" fmla="*/ 8899 w 3199373"/>
              <a:gd name="connsiteY8" fmla="*/ 276496 h 1982788"/>
              <a:gd name="connsiteX0" fmla="*/ 8899 w 3199373"/>
              <a:gd name="connsiteY0" fmla="*/ 276496 h 1982788"/>
              <a:gd name="connsiteX1" fmla="*/ 132995 w 3199373"/>
              <a:gd name="connsiteY1" fmla="*/ 3175 h 1982788"/>
              <a:gd name="connsiteX2" fmla="*/ 3059802 w 3199373"/>
              <a:gd name="connsiteY2" fmla="*/ 0 h 1982788"/>
              <a:gd name="connsiteX3" fmla="*/ 3193423 w 3199373"/>
              <a:gd name="connsiteY3" fmla="*/ 368571 h 1982788"/>
              <a:gd name="connsiteX4" fmla="*/ 3129923 w 3199373"/>
              <a:gd name="connsiteY4" fmla="*/ 1661842 h 1982788"/>
              <a:gd name="connsiteX5" fmla="*/ 3002652 w 3199373"/>
              <a:gd name="connsiteY5" fmla="*/ 1982788 h 1982788"/>
              <a:gd name="connsiteX6" fmla="*/ 402870 w 3199373"/>
              <a:gd name="connsiteY6" fmla="*/ 1979613 h 1982788"/>
              <a:gd name="connsiteX7" fmla="*/ 75574 w 3199373"/>
              <a:gd name="connsiteY7" fmla="*/ 1788842 h 1982788"/>
              <a:gd name="connsiteX8" fmla="*/ 8899 w 3199373"/>
              <a:gd name="connsiteY8" fmla="*/ 276496 h 1982788"/>
              <a:gd name="connsiteX0" fmla="*/ 8899 w 3199373"/>
              <a:gd name="connsiteY0" fmla="*/ 276496 h 1983071"/>
              <a:gd name="connsiteX1" fmla="*/ 132995 w 3199373"/>
              <a:gd name="connsiteY1" fmla="*/ 3175 h 1983071"/>
              <a:gd name="connsiteX2" fmla="*/ 3059802 w 3199373"/>
              <a:gd name="connsiteY2" fmla="*/ 0 h 1983071"/>
              <a:gd name="connsiteX3" fmla="*/ 3193423 w 3199373"/>
              <a:gd name="connsiteY3" fmla="*/ 368571 h 1983071"/>
              <a:gd name="connsiteX4" fmla="*/ 3129923 w 3199373"/>
              <a:gd name="connsiteY4" fmla="*/ 1661842 h 1983071"/>
              <a:gd name="connsiteX5" fmla="*/ 3002652 w 3199373"/>
              <a:gd name="connsiteY5" fmla="*/ 1982788 h 1983071"/>
              <a:gd name="connsiteX6" fmla="*/ 402870 w 3199373"/>
              <a:gd name="connsiteY6" fmla="*/ 1979613 h 1983071"/>
              <a:gd name="connsiteX7" fmla="*/ 75574 w 3199373"/>
              <a:gd name="connsiteY7" fmla="*/ 1788842 h 1983071"/>
              <a:gd name="connsiteX8" fmla="*/ 8899 w 3199373"/>
              <a:gd name="connsiteY8" fmla="*/ 276496 h 1983071"/>
              <a:gd name="connsiteX0" fmla="*/ 8899 w 3199373"/>
              <a:gd name="connsiteY0" fmla="*/ 276496 h 1983071"/>
              <a:gd name="connsiteX1" fmla="*/ 132995 w 3199373"/>
              <a:gd name="connsiteY1" fmla="*/ 3175 h 1983071"/>
              <a:gd name="connsiteX2" fmla="*/ 3059802 w 3199373"/>
              <a:gd name="connsiteY2" fmla="*/ 0 h 1983071"/>
              <a:gd name="connsiteX3" fmla="*/ 3193423 w 3199373"/>
              <a:gd name="connsiteY3" fmla="*/ 368571 h 1983071"/>
              <a:gd name="connsiteX4" fmla="*/ 3129923 w 3199373"/>
              <a:gd name="connsiteY4" fmla="*/ 1661842 h 1983071"/>
              <a:gd name="connsiteX5" fmla="*/ 3002652 w 3199373"/>
              <a:gd name="connsiteY5" fmla="*/ 1982788 h 1983071"/>
              <a:gd name="connsiteX6" fmla="*/ 402870 w 3199373"/>
              <a:gd name="connsiteY6" fmla="*/ 1979613 h 1983071"/>
              <a:gd name="connsiteX7" fmla="*/ 75574 w 3199373"/>
              <a:gd name="connsiteY7" fmla="*/ 1788842 h 1983071"/>
              <a:gd name="connsiteX8" fmla="*/ 8899 w 3199373"/>
              <a:gd name="connsiteY8" fmla="*/ 276496 h 1983071"/>
              <a:gd name="connsiteX0" fmla="*/ 8899 w 3199373"/>
              <a:gd name="connsiteY0" fmla="*/ 276496 h 1986325"/>
              <a:gd name="connsiteX1" fmla="*/ 132995 w 3199373"/>
              <a:gd name="connsiteY1" fmla="*/ 3175 h 1986325"/>
              <a:gd name="connsiteX2" fmla="*/ 3059802 w 3199373"/>
              <a:gd name="connsiteY2" fmla="*/ 0 h 1986325"/>
              <a:gd name="connsiteX3" fmla="*/ 3193423 w 3199373"/>
              <a:gd name="connsiteY3" fmla="*/ 368571 h 1986325"/>
              <a:gd name="connsiteX4" fmla="*/ 3129923 w 3199373"/>
              <a:gd name="connsiteY4" fmla="*/ 1661842 h 1986325"/>
              <a:gd name="connsiteX5" fmla="*/ 3002652 w 3199373"/>
              <a:gd name="connsiteY5" fmla="*/ 1982788 h 1986325"/>
              <a:gd name="connsiteX6" fmla="*/ 402870 w 3199373"/>
              <a:gd name="connsiteY6" fmla="*/ 1979613 h 1986325"/>
              <a:gd name="connsiteX7" fmla="*/ 75574 w 3199373"/>
              <a:gd name="connsiteY7" fmla="*/ 1788842 h 1986325"/>
              <a:gd name="connsiteX8" fmla="*/ 8899 w 3199373"/>
              <a:gd name="connsiteY8" fmla="*/ 276496 h 1986325"/>
              <a:gd name="connsiteX0" fmla="*/ 8899 w 3205010"/>
              <a:gd name="connsiteY0" fmla="*/ 276496 h 1986325"/>
              <a:gd name="connsiteX1" fmla="*/ 132995 w 3205010"/>
              <a:gd name="connsiteY1" fmla="*/ 3175 h 1986325"/>
              <a:gd name="connsiteX2" fmla="*/ 3059802 w 3205010"/>
              <a:gd name="connsiteY2" fmla="*/ 0 h 1986325"/>
              <a:gd name="connsiteX3" fmla="*/ 3193423 w 3205010"/>
              <a:gd name="connsiteY3" fmla="*/ 368571 h 1986325"/>
              <a:gd name="connsiteX4" fmla="*/ 3129923 w 3205010"/>
              <a:gd name="connsiteY4" fmla="*/ 1661842 h 1986325"/>
              <a:gd name="connsiteX5" fmla="*/ 3002652 w 3205010"/>
              <a:gd name="connsiteY5" fmla="*/ 1982788 h 1986325"/>
              <a:gd name="connsiteX6" fmla="*/ 402870 w 3205010"/>
              <a:gd name="connsiteY6" fmla="*/ 1979613 h 1986325"/>
              <a:gd name="connsiteX7" fmla="*/ 75574 w 3205010"/>
              <a:gd name="connsiteY7" fmla="*/ 1788842 h 1986325"/>
              <a:gd name="connsiteX8" fmla="*/ 8899 w 3205010"/>
              <a:gd name="connsiteY8" fmla="*/ 276496 h 1986325"/>
              <a:gd name="connsiteX0" fmla="*/ 8899 w 3331207"/>
              <a:gd name="connsiteY0" fmla="*/ 276496 h 1986325"/>
              <a:gd name="connsiteX1" fmla="*/ 132995 w 3331207"/>
              <a:gd name="connsiteY1" fmla="*/ 3175 h 1986325"/>
              <a:gd name="connsiteX2" fmla="*/ 3059802 w 3331207"/>
              <a:gd name="connsiteY2" fmla="*/ 0 h 1986325"/>
              <a:gd name="connsiteX3" fmla="*/ 3193423 w 3331207"/>
              <a:gd name="connsiteY3" fmla="*/ 368571 h 1986325"/>
              <a:gd name="connsiteX4" fmla="*/ 3129923 w 3331207"/>
              <a:gd name="connsiteY4" fmla="*/ 1661842 h 1986325"/>
              <a:gd name="connsiteX5" fmla="*/ 3002652 w 3331207"/>
              <a:gd name="connsiteY5" fmla="*/ 1982788 h 1986325"/>
              <a:gd name="connsiteX6" fmla="*/ 402870 w 3331207"/>
              <a:gd name="connsiteY6" fmla="*/ 1979613 h 1986325"/>
              <a:gd name="connsiteX7" fmla="*/ 75574 w 3331207"/>
              <a:gd name="connsiteY7" fmla="*/ 1788842 h 1986325"/>
              <a:gd name="connsiteX8" fmla="*/ 8899 w 3331207"/>
              <a:gd name="connsiteY8" fmla="*/ 276496 h 1986325"/>
              <a:gd name="connsiteX0" fmla="*/ 8899 w 3325389"/>
              <a:gd name="connsiteY0" fmla="*/ 276498 h 1986327"/>
              <a:gd name="connsiteX1" fmla="*/ 132995 w 3325389"/>
              <a:gd name="connsiteY1" fmla="*/ 3177 h 1986327"/>
              <a:gd name="connsiteX2" fmla="*/ 3059802 w 3325389"/>
              <a:gd name="connsiteY2" fmla="*/ 2 h 1986327"/>
              <a:gd name="connsiteX3" fmla="*/ 3193423 w 3325389"/>
              <a:gd name="connsiteY3" fmla="*/ 368573 h 1986327"/>
              <a:gd name="connsiteX4" fmla="*/ 3129923 w 3325389"/>
              <a:gd name="connsiteY4" fmla="*/ 1661844 h 1986327"/>
              <a:gd name="connsiteX5" fmla="*/ 3002652 w 3325389"/>
              <a:gd name="connsiteY5" fmla="*/ 1982790 h 1986327"/>
              <a:gd name="connsiteX6" fmla="*/ 402870 w 3325389"/>
              <a:gd name="connsiteY6" fmla="*/ 1979615 h 1986327"/>
              <a:gd name="connsiteX7" fmla="*/ 75574 w 3325389"/>
              <a:gd name="connsiteY7" fmla="*/ 1788844 h 1986327"/>
              <a:gd name="connsiteX8" fmla="*/ 8899 w 3325389"/>
              <a:gd name="connsiteY8" fmla="*/ 276498 h 1986327"/>
              <a:gd name="connsiteX0" fmla="*/ 8899 w 3200702"/>
              <a:gd name="connsiteY0" fmla="*/ 276498 h 1986327"/>
              <a:gd name="connsiteX1" fmla="*/ 132995 w 3200702"/>
              <a:gd name="connsiteY1" fmla="*/ 3177 h 1986327"/>
              <a:gd name="connsiteX2" fmla="*/ 3059802 w 3200702"/>
              <a:gd name="connsiteY2" fmla="*/ 2 h 1986327"/>
              <a:gd name="connsiteX3" fmla="*/ 3193423 w 3200702"/>
              <a:gd name="connsiteY3" fmla="*/ 368573 h 1986327"/>
              <a:gd name="connsiteX4" fmla="*/ 3129923 w 3200702"/>
              <a:gd name="connsiteY4" fmla="*/ 1661844 h 1986327"/>
              <a:gd name="connsiteX5" fmla="*/ 3002652 w 3200702"/>
              <a:gd name="connsiteY5" fmla="*/ 1982790 h 1986327"/>
              <a:gd name="connsiteX6" fmla="*/ 402870 w 3200702"/>
              <a:gd name="connsiteY6" fmla="*/ 1979615 h 1986327"/>
              <a:gd name="connsiteX7" fmla="*/ 75574 w 3200702"/>
              <a:gd name="connsiteY7" fmla="*/ 1788844 h 1986327"/>
              <a:gd name="connsiteX8" fmla="*/ 8899 w 3200702"/>
              <a:gd name="connsiteY8" fmla="*/ 276498 h 1986327"/>
              <a:gd name="connsiteX0" fmla="*/ 8899 w 3205875"/>
              <a:gd name="connsiteY0" fmla="*/ 276496 h 1986325"/>
              <a:gd name="connsiteX1" fmla="*/ 132995 w 3205875"/>
              <a:gd name="connsiteY1" fmla="*/ 3175 h 1986325"/>
              <a:gd name="connsiteX2" fmla="*/ 3059802 w 3205875"/>
              <a:gd name="connsiteY2" fmla="*/ 0 h 1986325"/>
              <a:gd name="connsiteX3" fmla="*/ 3193423 w 3205875"/>
              <a:gd name="connsiteY3" fmla="*/ 368571 h 1986325"/>
              <a:gd name="connsiteX4" fmla="*/ 3129923 w 3205875"/>
              <a:gd name="connsiteY4" fmla="*/ 1661842 h 1986325"/>
              <a:gd name="connsiteX5" fmla="*/ 3002652 w 3205875"/>
              <a:gd name="connsiteY5" fmla="*/ 1982788 h 1986325"/>
              <a:gd name="connsiteX6" fmla="*/ 402870 w 3205875"/>
              <a:gd name="connsiteY6" fmla="*/ 1979613 h 1986325"/>
              <a:gd name="connsiteX7" fmla="*/ 75574 w 3205875"/>
              <a:gd name="connsiteY7" fmla="*/ 1788842 h 1986325"/>
              <a:gd name="connsiteX8" fmla="*/ 8899 w 3205875"/>
              <a:gd name="connsiteY8" fmla="*/ 276496 h 1986325"/>
              <a:gd name="connsiteX0" fmla="*/ 8899 w 3199725"/>
              <a:gd name="connsiteY0" fmla="*/ 288332 h 1998161"/>
              <a:gd name="connsiteX1" fmla="*/ 132995 w 3199725"/>
              <a:gd name="connsiteY1" fmla="*/ 15011 h 1998161"/>
              <a:gd name="connsiteX2" fmla="*/ 3059802 w 3199725"/>
              <a:gd name="connsiteY2" fmla="*/ 11836 h 1998161"/>
              <a:gd name="connsiteX3" fmla="*/ 3193423 w 3199725"/>
              <a:gd name="connsiteY3" fmla="*/ 380407 h 1998161"/>
              <a:gd name="connsiteX4" fmla="*/ 3129923 w 3199725"/>
              <a:gd name="connsiteY4" fmla="*/ 1673678 h 1998161"/>
              <a:gd name="connsiteX5" fmla="*/ 3002652 w 3199725"/>
              <a:gd name="connsiteY5" fmla="*/ 1994624 h 1998161"/>
              <a:gd name="connsiteX6" fmla="*/ 402870 w 3199725"/>
              <a:gd name="connsiteY6" fmla="*/ 1991449 h 1998161"/>
              <a:gd name="connsiteX7" fmla="*/ 75574 w 3199725"/>
              <a:gd name="connsiteY7" fmla="*/ 1800678 h 1998161"/>
              <a:gd name="connsiteX8" fmla="*/ 8899 w 3199725"/>
              <a:gd name="connsiteY8" fmla="*/ 288332 h 1998161"/>
              <a:gd name="connsiteX0" fmla="*/ 8899 w 3210602"/>
              <a:gd name="connsiteY0" fmla="*/ 288332 h 1998161"/>
              <a:gd name="connsiteX1" fmla="*/ 132995 w 3210602"/>
              <a:gd name="connsiteY1" fmla="*/ 15011 h 1998161"/>
              <a:gd name="connsiteX2" fmla="*/ 3059802 w 3210602"/>
              <a:gd name="connsiteY2" fmla="*/ 11836 h 1998161"/>
              <a:gd name="connsiteX3" fmla="*/ 3193423 w 3210602"/>
              <a:gd name="connsiteY3" fmla="*/ 380407 h 1998161"/>
              <a:gd name="connsiteX4" fmla="*/ 3129923 w 3210602"/>
              <a:gd name="connsiteY4" fmla="*/ 1673678 h 1998161"/>
              <a:gd name="connsiteX5" fmla="*/ 3002652 w 3210602"/>
              <a:gd name="connsiteY5" fmla="*/ 1994624 h 1998161"/>
              <a:gd name="connsiteX6" fmla="*/ 402870 w 3210602"/>
              <a:gd name="connsiteY6" fmla="*/ 1991449 h 1998161"/>
              <a:gd name="connsiteX7" fmla="*/ 75574 w 3210602"/>
              <a:gd name="connsiteY7" fmla="*/ 1800678 h 1998161"/>
              <a:gd name="connsiteX8" fmla="*/ 8899 w 3210602"/>
              <a:gd name="connsiteY8" fmla="*/ 288332 h 1998161"/>
              <a:gd name="connsiteX0" fmla="*/ 8899 w 3210602"/>
              <a:gd name="connsiteY0" fmla="*/ 288332 h 1998161"/>
              <a:gd name="connsiteX1" fmla="*/ 132995 w 3210602"/>
              <a:gd name="connsiteY1" fmla="*/ 15011 h 1998161"/>
              <a:gd name="connsiteX2" fmla="*/ 3059802 w 3210602"/>
              <a:gd name="connsiteY2" fmla="*/ 11836 h 1998161"/>
              <a:gd name="connsiteX3" fmla="*/ 3193423 w 3210602"/>
              <a:gd name="connsiteY3" fmla="*/ 380407 h 1998161"/>
              <a:gd name="connsiteX4" fmla="*/ 3129923 w 3210602"/>
              <a:gd name="connsiteY4" fmla="*/ 1673678 h 1998161"/>
              <a:gd name="connsiteX5" fmla="*/ 3002652 w 3210602"/>
              <a:gd name="connsiteY5" fmla="*/ 1994624 h 1998161"/>
              <a:gd name="connsiteX6" fmla="*/ 402870 w 3210602"/>
              <a:gd name="connsiteY6" fmla="*/ 1991449 h 1998161"/>
              <a:gd name="connsiteX7" fmla="*/ 75574 w 3210602"/>
              <a:gd name="connsiteY7" fmla="*/ 1800678 h 1998161"/>
              <a:gd name="connsiteX8" fmla="*/ 8899 w 3210602"/>
              <a:gd name="connsiteY8" fmla="*/ 288332 h 1998161"/>
              <a:gd name="connsiteX0" fmla="*/ 8899 w 3210626"/>
              <a:gd name="connsiteY0" fmla="*/ 276497 h 1986326"/>
              <a:gd name="connsiteX1" fmla="*/ 132995 w 3210626"/>
              <a:gd name="connsiteY1" fmla="*/ 3176 h 1986326"/>
              <a:gd name="connsiteX2" fmla="*/ 3059802 w 3210626"/>
              <a:gd name="connsiteY2" fmla="*/ 1 h 1986326"/>
              <a:gd name="connsiteX3" fmla="*/ 3193423 w 3210626"/>
              <a:gd name="connsiteY3" fmla="*/ 368572 h 1986326"/>
              <a:gd name="connsiteX4" fmla="*/ 3129923 w 3210626"/>
              <a:gd name="connsiteY4" fmla="*/ 1661843 h 1986326"/>
              <a:gd name="connsiteX5" fmla="*/ 3002652 w 3210626"/>
              <a:gd name="connsiteY5" fmla="*/ 1982789 h 1986326"/>
              <a:gd name="connsiteX6" fmla="*/ 402870 w 3210626"/>
              <a:gd name="connsiteY6" fmla="*/ 1979614 h 1986326"/>
              <a:gd name="connsiteX7" fmla="*/ 75574 w 3210626"/>
              <a:gd name="connsiteY7" fmla="*/ 1788843 h 1986326"/>
              <a:gd name="connsiteX8" fmla="*/ 8899 w 3210626"/>
              <a:gd name="connsiteY8" fmla="*/ 276497 h 1986326"/>
              <a:gd name="connsiteX0" fmla="*/ 8899 w 3239984"/>
              <a:gd name="connsiteY0" fmla="*/ 276497 h 1986326"/>
              <a:gd name="connsiteX1" fmla="*/ 132995 w 3239984"/>
              <a:gd name="connsiteY1" fmla="*/ 3176 h 1986326"/>
              <a:gd name="connsiteX2" fmla="*/ 3059802 w 3239984"/>
              <a:gd name="connsiteY2" fmla="*/ 1 h 1986326"/>
              <a:gd name="connsiteX3" fmla="*/ 3193423 w 3239984"/>
              <a:gd name="connsiteY3" fmla="*/ 368572 h 1986326"/>
              <a:gd name="connsiteX4" fmla="*/ 3129923 w 3239984"/>
              <a:gd name="connsiteY4" fmla="*/ 1661843 h 1986326"/>
              <a:gd name="connsiteX5" fmla="*/ 3002652 w 3239984"/>
              <a:gd name="connsiteY5" fmla="*/ 1982789 h 1986326"/>
              <a:gd name="connsiteX6" fmla="*/ 402870 w 3239984"/>
              <a:gd name="connsiteY6" fmla="*/ 1979614 h 1986326"/>
              <a:gd name="connsiteX7" fmla="*/ 75574 w 3239984"/>
              <a:gd name="connsiteY7" fmla="*/ 1788843 h 1986326"/>
              <a:gd name="connsiteX8" fmla="*/ 8899 w 3239984"/>
              <a:gd name="connsiteY8" fmla="*/ 276497 h 1986326"/>
              <a:gd name="connsiteX0" fmla="*/ 8899 w 3236006"/>
              <a:gd name="connsiteY0" fmla="*/ 276497 h 1986326"/>
              <a:gd name="connsiteX1" fmla="*/ 132995 w 3236006"/>
              <a:gd name="connsiteY1" fmla="*/ 3176 h 1986326"/>
              <a:gd name="connsiteX2" fmla="*/ 3059802 w 3236006"/>
              <a:gd name="connsiteY2" fmla="*/ 1 h 1986326"/>
              <a:gd name="connsiteX3" fmla="*/ 3193423 w 3236006"/>
              <a:gd name="connsiteY3" fmla="*/ 368572 h 1986326"/>
              <a:gd name="connsiteX4" fmla="*/ 3129923 w 3236006"/>
              <a:gd name="connsiteY4" fmla="*/ 1661843 h 1986326"/>
              <a:gd name="connsiteX5" fmla="*/ 3002652 w 3236006"/>
              <a:gd name="connsiteY5" fmla="*/ 1982789 h 1986326"/>
              <a:gd name="connsiteX6" fmla="*/ 402870 w 3236006"/>
              <a:gd name="connsiteY6" fmla="*/ 1979614 h 1986326"/>
              <a:gd name="connsiteX7" fmla="*/ 75574 w 3236006"/>
              <a:gd name="connsiteY7" fmla="*/ 1788843 h 1986326"/>
              <a:gd name="connsiteX8" fmla="*/ 8899 w 3236006"/>
              <a:gd name="connsiteY8" fmla="*/ 276497 h 1986326"/>
              <a:gd name="connsiteX0" fmla="*/ 8899 w 3210626"/>
              <a:gd name="connsiteY0" fmla="*/ 276497 h 1986326"/>
              <a:gd name="connsiteX1" fmla="*/ 132995 w 3210626"/>
              <a:gd name="connsiteY1" fmla="*/ 3176 h 1986326"/>
              <a:gd name="connsiteX2" fmla="*/ 3059802 w 3210626"/>
              <a:gd name="connsiteY2" fmla="*/ 1 h 1986326"/>
              <a:gd name="connsiteX3" fmla="*/ 3193423 w 3210626"/>
              <a:gd name="connsiteY3" fmla="*/ 368572 h 1986326"/>
              <a:gd name="connsiteX4" fmla="*/ 3129923 w 3210626"/>
              <a:gd name="connsiteY4" fmla="*/ 1661843 h 1986326"/>
              <a:gd name="connsiteX5" fmla="*/ 3002652 w 3210626"/>
              <a:gd name="connsiteY5" fmla="*/ 1982789 h 1986326"/>
              <a:gd name="connsiteX6" fmla="*/ 402870 w 3210626"/>
              <a:gd name="connsiteY6" fmla="*/ 1979614 h 1986326"/>
              <a:gd name="connsiteX7" fmla="*/ 75574 w 3210626"/>
              <a:gd name="connsiteY7" fmla="*/ 1788843 h 1986326"/>
              <a:gd name="connsiteX8" fmla="*/ 8899 w 3210626"/>
              <a:gd name="connsiteY8" fmla="*/ 276497 h 1986326"/>
              <a:gd name="connsiteX0" fmla="*/ 8899 w 3210626"/>
              <a:gd name="connsiteY0" fmla="*/ 276497 h 1986326"/>
              <a:gd name="connsiteX1" fmla="*/ 132995 w 3210626"/>
              <a:gd name="connsiteY1" fmla="*/ 3176 h 1986326"/>
              <a:gd name="connsiteX2" fmla="*/ 3059802 w 3210626"/>
              <a:gd name="connsiteY2" fmla="*/ 1 h 1986326"/>
              <a:gd name="connsiteX3" fmla="*/ 3193423 w 3210626"/>
              <a:gd name="connsiteY3" fmla="*/ 368572 h 1986326"/>
              <a:gd name="connsiteX4" fmla="*/ 3129923 w 3210626"/>
              <a:gd name="connsiteY4" fmla="*/ 1661843 h 1986326"/>
              <a:gd name="connsiteX5" fmla="*/ 3002652 w 3210626"/>
              <a:gd name="connsiteY5" fmla="*/ 1982789 h 1986326"/>
              <a:gd name="connsiteX6" fmla="*/ 402870 w 3210626"/>
              <a:gd name="connsiteY6" fmla="*/ 1979614 h 1986326"/>
              <a:gd name="connsiteX7" fmla="*/ 75574 w 3210626"/>
              <a:gd name="connsiteY7" fmla="*/ 1788843 h 1986326"/>
              <a:gd name="connsiteX8" fmla="*/ 8899 w 3210626"/>
              <a:gd name="connsiteY8" fmla="*/ 276497 h 1986326"/>
              <a:gd name="connsiteX0" fmla="*/ 8899 w 3210626"/>
              <a:gd name="connsiteY0" fmla="*/ 276497 h 1986326"/>
              <a:gd name="connsiteX1" fmla="*/ 132995 w 3210626"/>
              <a:gd name="connsiteY1" fmla="*/ 3176 h 1986326"/>
              <a:gd name="connsiteX2" fmla="*/ 3059802 w 3210626"/>
              <a:gd name="connsiteY2" fmla="*/ 1 h 1986326"/>
              <a:gd name="connsiteX3" fmla="*/ 3193423 w 3210626"/>
              <a:gd name="connsiteY3" fmla="*/ 368572 h 1986326"/>
              <a:gd name="connsiteX4" fmla="*/ 3129923 w 3210626"/>
              <a:gd name="connsiteY4" fmla="*/ 1661843 h 1986326"/>
              <a:gd name="connsiteX5" fmla="*/ 3002652 w 3210626"/>
              <a:gd name="connsiteY5" fmla="*/ 1982789 h 1986326"/>
              <a:gd name="connsiteX6" fmla="*/ 402870 w 3210626"/>
              <a:gd name="connsiteY6" fmla="*/ 1979614 h 1986326"/>
              <a:gd name="connsiteX7" fmla="*/ 75574 w 3210626"/>
              <a:gd name="connsiteY7" fmla="*/ 1788843 h 1986326"/>
              <a:gd name="connsiteX8" fmla="*/ 8899 w 3210626"/>
              <a:gd name="connsiteY8" fmla="*/ 276497 h 1986326"/>
              <a:gd name="connsiteX0" fmla="*/ 8899 w 3210626"/>
              <a:gd name="connsiteY0" fmla="*/ 276497 h 1986326"/>
              <a:gd name="connsiteX1" fmla="*/ 132995 w 3210626"/>
              <a:gd name="connsiteY1" fmla="*/ 3176 h 1986326"/>
              <a:gd name="connsiteX2" fmla="*/ 3059802 w 3210626"/>
              <a:gd name="connsiteY2" fmla="*/ 1 h 1986326"/>
              <a:gd name="connsiteX3" fmla="*/ 3193423 w 3210626"/>
              <a:gd name="connsiteY3" fmla="*/ 368572 h 1986326"/>
              <a:gd name="connsiteX4" fmla="*/ 3129923 w 3210626"/>
              <a:gd name="connsiteY4" fmla="*/ 1661843 h 1986326"/>
              <a:gd name="connsiteX5" fmla="*/ 3002652 w 3210626"/>
              <a:gd name="connsiteY5" fmla="*/ 1982789 h 1986326"/>
              <a:gd name="connsiteX6" fmla="*/ 402870 w 3210626"/>
              <a:gd name="connsiteY6" fmla="*/ 1979614 h 1986326"/>
              <a:gd name="connsiteX7" fmla="*/ 75574 w 3210626"/>
              <a:gd name="connsiteY7" fmla="*/ 1788843 h 1986326"/>
              <a:gd name="connsiteX8" fmla="*/ 8899 w 3210626"/>
              <a:gd name="connsiteY8" fmla="*/ 276497 h 1986326"/>
              <a:gd name="connsiteX0" fmla="*/ 8899 w 3210626"/>
              <a:gd name="connsiteY0" fmla="*/ 276497 h 1986326"/>
              <a:gd name="connsiteX1" fmla="*/ 132995 w 3210626"/>
              <a:gd name="connsiteY1" fmla="*/ 3176 h 1986326"/>
              <a:gd name="connsiteX2" fmla="*/ 3059802 w 3210626"/>
              <a:gd name="connsiteY2" fmla="*/ 1 h 1986326"/>
              <a:gd name="connsiteX3" fmla="*/ 3193423 w 3210626"/>
              <a:gd name="connsiteY3" fmla="*/ 368572 h 1986326"/>
              <a:gd name="connsiteX4" fmla="*/ 3129923 w 3210626"/>
              <a:gd name="connsiteY4" fmla="*/ 1661843 h 1986326"/>
              <a:gd name="connsiteX5" fmla="*/ 3002652 w 3210626"/>
              <a:gd name="connsiteY5" fmla="*/ 1982789 h 1986326"/>
              <a:gd name="connsiteX6" fmla="*/ 402870 w 3210626"/>
              <a:gd name="connsiteY6" fmla="*/ 1979614 h 1986326"/>
              <a:gd name="connsiteX7" fmla="*/ 75574 w 3210626"/>
              <a:gd name="connsiteY7" fmla="*/ 1788843 h 1986326"/>
              <a:gd name="connsiteX8" fmla="*/ 8899 w 3210626"/>
              <a:gd name="connsiteY8" fmla="*/ 276497 h 1986326"/>
              <a:gd name="connsiteX0" fmla="*/ 8899 w 3210626"/>
              <a:gd name="connsiteY0" fmla="*/ 276497 h 1986326"/>
              <a:gd name="connsiteX1" fmla="*/ 132995 w 3210626"/>
              <a:gd name="connsiteY1" fmla="*/ 3176 h 1986326"/>
              <a:gd name="connsiteX2" fmla="*/ 3059802 w 3210626"/>
              <a:gd name="connsiteY2" fmla="*/ 1 h 1986326"/>
              <a:gd name="connsiteX3" fmla="*/ 3193423 w 3210626"/>
              <a:gd name="connsiteY3" fmla="*/ 368572 h 1986326"/>
              <a:gd name="connsiteX4" fmla="*/ 3129923 w 3210626"/>
              <a:gd name="connsiteY4" fmla="*/ 1661843 h 1986326"/>
              <a:gd name="connsiteX5" fmla="*/ 3002652 w 3210626"/>
              <a:gd name="connsiteY5" fmla="*/ 1982789 h 1986326"/>
              <a:gd name="connsiteX6" fmla="*/ 402870 w 3210626"/>
              <a:gd name="connsiteY6" fmla="*/ 1979614 h 1986326"/>
              <a:gd name="connsiteX7" fmla="*/ 75574 w 3210626"/>
              <a:gd name="connsiteY7" fmla="*/ 1788843 h 1986326"/>
              <a:gd name="connsiteX8" fmla="*/ 8899 w 3210626"/>
              <a:gd name="connsiteY8" fmla="*/ 276497 h 1986326"/>
              <a:gd name="connsiteX0" fmla="*/ 8899 w 3210626"/>
              <a:gd name="connsiteY0" fmla="*/ 276497 h 1986326"/>
              <a:gd name="connsiteX1" fmla="*/ 132995 w 3210626"/>
              <a:gd name="connsiteY1" fmla="*/ 3176 h 1986326"/>
              <a:gd name="connsiteX2" fmla="*/ 3059802 w 3210626"/>
              <a:gd name="connsiteY2" fmla="*/ 1 h 1986326"/>
              <a:gd name="connsiteX3" fmla="*/ 3193423 w 3210626"/>
              <a:gd name="connsiteY3" fmla="*/ 368572 h 1986326"/>
              <a:gd name="connsiteX4" fmla="*/ 3129923 w 3210626"/>
              <a:gd name="connsiteY4" fmla="*/ 1661843 h 1986326"/>
              <a:gd name="connsiteX5" fmla="*/ 3002652 w 3210626"/>
              <a:gd name="connsiteY5" fmla="*/ 1982789 h 1986326"/>
              <a:gd name="connsiteX6" fmla="*/ 402870 w 3210626"/>
              <a:gd name="connsiteY6" fmla="*/ 1979614 h 1986326"/>
              <a:gd name="connsiteX7" fmla="*/ 75574 w 3210626"/>
              <a:gd name="connsiteY7" fmla="*/ 1788843 h 1986326"/>
              <a:gd name="connsiteX8" fmla="*/ 8899 w 3210626"/>
              <a:gd name="connsiteY8" fmla="*/ 276497 h 1986326"/>
              <a:gd name="connsiteX0" fmla="*/ 8899 w 3210626"/>
              <a:gd name="connsiteY0" fmla="*/ 276497 h 1993957"/>
              <a:gd name="connsiteX1" fmla="*/ 132995 w 3210626"/>
              <a:gd name="connsiteY1" fmla="*/ 3176 h 1993957"/>
              <a:gd name="connsiteX2" fmla="*/ 3059802 w 3210626"/>
              <a:gd name="connsiteY2" fmla="*/ 1 h 1993957"/>
              <a:gd name="connsiteX3" fmla="*/ 3193423 w 3210626"/>
              <a:gd name="connsiteY3" fmla="*/ 368572 h 1993957"/>
              <a:gd name="connsiteX4" fmla="*/ 3129923 w 3210626"/>
              <a:gd name="connsiteY4" fmla="*/ 1661843 h 1993957"/>
              <a:gd name="connsiteX5" fmla="*/ 3002652 w 3210626"/>
              <a:gd name="connsiteY5" fmla="*/ 1982789 h 1993957"/>
              <a:gd name="connsiteX6" fmla="*/ 402870 w 3210626"/>
              <a:gd name="connsiteY6" fmla="*/ 1979614 h 1993957"/>
              <a:gd name="connsiteX7" fmla="*/ 75574 w 3210626"/>
              <a:gd name="connsiteY7" fmla="*/ 1788843 h 1993957"/>
              <a:gd name="connsiteX8" fmla="*/ 8899 w 3210626"/>
              <a:gd name="connsiteY8" fmla="*/ 276497 h 1993957"/>
              <a:gd name="connsiteX0" fmla="*/ 8899 w 3210626"/>
              <a:gd name="connsiteY0" fmla="*/ 276497 h 1982789"/>
              <a:gd name="connsiteX1" fmla="*/ 132995 w 3210626"/>
              <a:gd name="connsiteY1" fmla="*/ 3176 h 1982789"/>
              <a:gd name="connsiteX2" fmla="*/ 3059802 w 3210626"/>
              <a:gd name="connsiteY2" fmla="*/ 1 h 1982789"/>
              <a:gd name="connsiteX3" fmla="*/ 3193423 w 3210626"/>
              <a:gd name="connsiteY3" fmla="*/ 368572 h 1982789"/>
              <a:gd name="connsiteX4" fmla="*/ 3129923 w 3210626"/>
              <a:gd name="connsiteY4" fmla="*/ 1661843 h 1982789"/>
              <a:gd name="connsiteX5" fmla="*/ 3002652 w 3210626"/>
              <a:gd name="connsiteY5" fmla="*/ 1982789 h 1982789"/>
              <a:gd name="connsiteX6" fmla="*/ 402870 w 3210626"/>
              <a:gd name="connsiteY6" fmla="*/ 1979614 h 1982789"/>
              <a:gd name="connsiteX7" fmla="*/ 75574 w 3210626"/>
              <a:gd name="connsiteY7" fmla="*/ 1788843 h 1982789"/>
              <a:gd name="connsiteX8" fmla="*/ 8899 w 3210626"/>
              <a:gd name="connsiteY8" fmla="*/ 276497 h 1982789"/>
              <a:gd name="connsiteX0" fmla="*/ 8899 w 3210626"/>
              <a:gd name="connsiteY0" fmla="*/ 276497 h 1982789"/>
              <a:gd name="connsiteX1" fmla="*/ 132995 w 3210626"/>
              <a:gd name="connsiteY1" fmla="*/ 3176 h 1982789"/>
              <a:gd name="connsiteX2" fmla="*/ 3059802 w 3210626"/>
              <a:gd name="connsiteY2" fmla="*/ 1 h 1982789"/>
              <a:gd name="connsiteX3" fmla="*/ 3193423 w 3210626"/>
              <a:gd name="connsiteY3" fmla="*/ 368572 h 1982789"/>
              <a:gd name="connsiteX4" fmla="*/ 3129923 w 3210626"/>
              <a:gd name="connsiteY4" fmla="*/ 1661843 h 1982789"/>
              <a:gd name="connsiteX5" fmla="*/ 3002652 w 3210626"/>
              <a:gd name="connsiteY5" fmla="*/ 1982789 h 1982789"/>
              <a:gd name="connsiteX6" fmla="*/ 402870 w 3210626"/>
              <a:gd name="connsiteY6" fmla="*/ 1979614 h 1982789"/>
              <a:gd name="connsiteX7" fmla="*/ 75574 w 3210626"/>
              <a:gd name="connsiteY7" fmla="*/ 1788843 h 1982789"/>
              <a:gd name="connsiteX8" fmla="*/ 8899 w 3210626"/>
              <a:gd name="connsiteY8" fmla="*/ 276497 h 1982789"/>
              <a:gd name="connsiteX0" fmla="*/ 8899 w 3210626"/>
              <a:gd name="connsiteY0" fmla="*/ 276497 h 1982789"/>
              <a:gd name="connsiteX1" fmla="*/ 132995 w 3210626"/>
              <a:gd name="connsiteY1" fmla="*/ 3176 h 1982789"/>
              <a:gd name="connsiteX2" fmla="*/ 3059802 w 3210626"/>
              <a:gd name="connsiteY2" fmla="*/ 1 h 1982789"/>
              <a:gd name="connsiteX3" fmla="*/ 3193423 w 3210626"/>
              <a:gd name="connsiteY3" fmla="*/ 368572 h 1982789"/>
              <a:gd name="connsiteX4" fmla="*/ 3129923 w 3210626"/>
              <a:gd name="connsiteY4" fmla="*/ 1661843 h 1982789"/>
              <a:gd name="connsiteX5" fmla="*/ 3002652 w 3210626"/>
              <a:gd name="connsiteY5" fmla="*/ 1982789 h 1982789"/>
              <a:gd name="connsiteX6" fmla="*/ 402870 w 3210626"/>
              <a:gd name="connsiteY6" fmla="*/ 1979614 h 1982789"/>
              <a:gd name="connsiteX7" fmla="*/ 75574 w 3210626"/>
              <a:gd name="connsiteY7" fmla="*/ 1788843 h 1982789"/>
              <a:gd name="connsiteX8" fmla="*/ 8899 w 3210626"/>
              <a:gd name="connsiteY8" fmla="*/ 276497 h 1982789"/>
              <a:gd name="connsiteX0" fmla="*/ 8899 w 3210626"/>
              <a:gd name="connsiteY0" fmla="*/ 276497 h 1993957"/>
              <a:gd name="connsiteX1" fmla="*/ 132995 w 3210626"/>
              <a:gd name="connsiteY1" fmla="*/ 3176 h 1993957"/>
              <a:gd name="connsiteX2" fmla="*/ 3059802 w 3210626"/>
              <a:gd name="connsiteY2" fmla="*/ 1 h 1993957"/>
              <a:gd name="connsiteX3" fmla="*/ 3193423 w 3210626"/>
              <a:gd name="connsiteY3" fmla="*/ 368572 h 1993957"/>
              <a:gd name="connsiteX4" fmla="*/ 3129923 w 3210626"/>
              <a:gd name="connsiteY4" fmla="*/ 1661843 h 1993957"/>
              <a:gd name="connsiteX5" fmla="*/ 3002652 w 3210626"/>
              <a:gd name="connsiteY5" fmla="*/ 1982789 h 1993957"/>
              <a:gd name="connsiteX6" fmla="*/ 402870 w 3210626"/>
              <a:gd name="connsiteY6" fmla="*/ 1979614 h 1993957"/>
              <a:gd name="connsiteX7" fmla="*/ 75574 w 3210626"/>
              <a:gd name="connsiteY7" fmla="*/ 1788843 h 1993957"/>
              <a:gd name="connsiteX8" fmla="*/ 8899 w 3210626"/>
              <a:gd name="connsiteY8" fmla="*/ 276497 h 1993957"/>
              <a:gd name="connsiteX0" fmla="*/ 8899 w 3210626"/>
              <a:gd name="connsiteY0" fmla="*/ 276497 h 1998093"/>
              <a:gd name="connsiteX1" fmla="*/ 132995 w 3210626"/>
              <a:gd name="connsiteY1" fmla="*/ 3176 h 1998093"/>
              <a:gd name="connsiteX2" fmla="*/ 3059802 w 3210626"/>
              <a:gd name="connsiteY2" fmla="*/ 1 h 1998093"/>
              <a:gd name="connsiteX3" fmla="*/ 3193423 w 3210626"/>
              <a:gd name="connsiteY3" fmla="*/ 368572 h 1998093"/>
              <a:gd name="connsiteX4" fmla="*/ 3129923 w 3210626"/>
              <a:gd name="connsiteY4" fmla="*/ 1661843 h 1998093"/>
              <a:gd name="connsiteX5" fmla="*/ 3002652 w 3210626"/>
              <a:gd name="connsiteY5" fmla="*/ 1982789 h 1998093"/>
              <a:gd name="connsiteX6" fmla="*/ 402870 w 3210626"/>
              <a:gd name="connsiteY6" fmla="*/ 1979614 h 1998093"/>
              <a:gd name="connsiteX7" fmla="*/ 75574 w 3210626"/>
              <a:gd name="connsiteY7" fmla="*/ 1788843 h 1998093"/>
              <a:gd name="connsiteX8" fmla="*/ 8899 w 3210626"/>
              <a:gd name="connsiteY8" fmla="*/ 276497 h 1998093"/>
              <a:gd name="connsiteX0" fmla="*/ 8899 w 3210626"/>
              <a:gd name="connsiteY0" fmla="*/ 276497 h 1994379"/>
              <a:gd name="connsiteX1" fmla="*/ 132995 w 3210626"/>
              <a:gd name="connsiteY1" fmla="*/ 3176 h 1994379"/>
              <a:gd name="connsiteX2" fmla="*/ 3059802 w 3210626"/>
              <a:gd name="connsiteY2" fmla="*/ 1 h 1994379"/>
              <a:gd name="connsiteX3" fmla="*/ 3193423 w 3210626"/>
              <a:gd name="connsiteY3" fmla="*/ 368572 h 1994379"/>
              <a:gd name="connsiteX4" fmla="*/ 3129923 w 3210626"/>
              <a:gd name="connsiteY4" fmla="*/ 1661843 h 1994379"/>
              <a:gd name="connsiteX5" fmla="*/ 3002652 w 3210626"/>
              <a:gd name="connsiteY5" fmla="*/ 1982789 h 1994379"/>
              <a:gd name="connsiteX6" fmla="*/ 402870 w 3210626"/>
              <a:gd name="connsiteY6" fmla="*/ 1979614 h 1994379"/>
              <a:gd name="connsiteX7" fmla="*/ 75574 w 3210626"/>
              <a:gd name="connsiteY7" fmla="*/ 1788843 h 1994379"/>
              <a:gd name="connsiteX8" fmla="*/ 8899 w 3210626"/>
              <a:gd name="connsiteY8" fmla="*/ 276497 h 1994379"/>
              <a:gd name="connsiteX0" fmla="*/ 8899 w 3210626"/>
              <a:gd name="connsiteY0" fmla="*/ 276497 h 1993957"/>
              <a:gd name="connsiteX1" fmla="*/ 132995 w 3210626"/>
              <a:gd name="connsiteY1" fmla="*/ 3176 h 1993957"/>
              <a:gd name="connsiteX2" fmla="*/ 3059802 w 3210626"/>
              <a:gd name="connsiteY2" fmla="*/ 1 h 1993957"/>
              <a:gd name="connsiteX3" fmla="*/ 3193423 w 3210626"/>
              <a:gd name="connsiteY3" fmla="*/ 368572 h 1993957"/>
              <a:gd name="connsiteX4" fmla="*/ 3129923 w 3210626"/>
              <a:gd name="connsiteY4" fmla="*/ 1661843 h 1993957"/>
              <a:gd name="connsiteX5" fmla="*/ 3002652 w 3210626"/>
              <a:gd name="connsiteY5" fmla="*/ 1982789 h 1993957"/>
              <a:gd name="connsiteX6" fmla="*/ 402870 w 3210626"/>
              <a:gd name="connsiteY6" fmla="*/ 1979614 h 1993957"/>
              <a:gd name="connsiteX7" fmla="*/ 75574 w 3210626"/>
              <a:gd name="connsiteY7" fmla="*/ 1788843 h 1993957"/>
              <a:gd name="connsiteX8" fmla="*/ 8899 w 3210626"/>
              <a:gd name="connsiteY8" fmla="*/ 276497 h 1993957"/>
              <a:gd name="connsiteX0" fmla="*/ 8899 w 3210626"/>
              <a:gd name="connsiteY0" fmla="*/ 276497 h 1992583"/>
              <a:gd name="connsiteX1" fmla="*/ 132995 w 3210626"/>
              <a:gd name="connsiteY1" fmla="*/ 3176 h 1992583"/>
              <a:gd name="connsiteX2" fmla="*/ 3059802 w 3210626"/>
              <a:gd name="connsiteY2" fmla="*/ 1 h 1992583"/>
              <a:gd name="connsiteX3" fmla="*/ 3193423 w 3210626"/>
              <a:gd name="connsiteY3" fmla="*/ 368572 h 1992583"/>
              <a:gd name="connsiteX4" fmla="*/ 3129923 w 3210626"/>
              <a:gd name="connsiteY4" fmla="*/ 1661843 h 1992583"/>
              <a:gd name="connsiteX5" fmla="*/ 3002652 w 3210626"/>
              <a:gd name="connsiteY5" fmla="*/ 1982789 h 1992583"/>
              <a:gd name="connsiteX6" fmla="*/ 402870 w 3210626"/>
              <a:gd name="connsiteY6" fmla="*/ 1979614 h 1992583"/>
              <a:gd name="connsiteX7" fmla="*/ 75574 w 3210626"/>
              <a:gd name="connsiteY7" fmla="*/ 1788843 h 1992583"/>
              <a:gd name="connsiteX8" fmla="*/ 8899 w 3210626"/>
              <a:gd name="connsiteY8" fmla="*/ 276497 h 1992583"/>
              <a:gd name="connsiteX0" fmla="*/ 8899 w 3210626"/>
              <a:gd name="connsiteY0" fmla="*/ 276497 h 1982789"/>
              <a:gd name="connsiteX1" fmla="*/ 132995 w 3210626"/>
              <a:gd name="connsiteY1" fmla="*/ 3176 h 1982789"/>
              <a:gd name="connsiteX2" fmla="*/ 3059802 w 3210626"/>
              <a:gd name="connsiteY2" fmla="*/ 1 h 1982789"/>
              <a:gd name="connsiteX3" fmla="*/ 3193423 w 3210626"/>
              <a:gd name="connsiteY3" fmla="*/ 368572 h 1982789"/>
              <a:gd name="connsiteX4" fmla="*/ 3129923 w 3210626"/>
              <a:gd name="connsiteY4" fmla="*/ 1661843 h 1982789"/>
              <a:gd name="connsiteX5" fmla="*/ 3002652 w 3210626"/>
              <a:gd name="connsiteY5" fmla="*/ 1982789 h 1982789"/>
              <a:gd name="connsiteX6" fmla="*/ 402870 w 3210626"/>
              <a:gd name="connsiteY6" fmla="*/ 1979614 h 1982789"/>
              <a:gd name="connsiteX7" fmla="*/ 75574 w 3210626"/>
              <a:gd name="connsiteY7" fmla="*/ 1788843 h 1982789"/>
              <a:gd name="connsiteX8" fmla="*/ 8899 w 3210626"/>
              <a:gd name="connsiteY8" fmla="*/ 276497 h 1982789"/>
              <a:gd name="connsiteX0" fmla="*/ 8899 w 3210626"/>
              <a:gd name="connsiteY0" fmla="*/ 276497 h 1982789"/>
              <a:gd name="connsiteX1" fmla="*/ 132995 w 3210626"/>
              <a:gd name="connsiteY1" fmla="*/ 3176 h 1982789"/>
              <a:gd name="connsiteX2" fmla="*/ 3059802 w 3210626"/>
              <a:gd name="connsiteY2" fmla="*/ 1 h 1982789"/>
              <a:gd name="connsiteX3" fmla="*/ 3193423 w 3210626"/>
              <a:gd name="connsiteY3" fmla="*/ 368572 h 1982789"/>
              <a:gd name="connsiteX4" fmla="*/ 3129923 w 3210626"/>
              <a:gd name="connsiteY4" fmla="*/ 1661843 h 1982789"/>
              <a:gd name="connsiteX5" fmla="*/ 3002652 w 3210626"/>
              <a:gd name="connsiteY5" fmla="*/ 1982789 h 1982789"/>
              <a:gd name="connsiteX6" fmla="*/ 402870 w 3210626"/>
              <a:gd name="connsiteY6" fmla="*/ 1979614 h 1982789"/>
              <a:gd name="connsiteX7" fmla="*/ 75574 w 3210626"/>
              <a:gd name="connsiteY7" fmla="*/ 1788843 h 1982789"/>
              <a:gd name="connsiteX8" fmla="*/ 8899 w 3210626"/>
              <a:gd name="connsiteY8" fmla="*/ 276497 h 1982789"/>
              <a:gd name="connsiteX0" fmla="*/ 8899 w 3210626"/>
              <a:gd name="connsiteY0" fmla="*/ 276497 h 1982789"/>
              <a:gd name="connsiteX1" fmla="*/ 132995 w 3210626"/>
              <a:gd name="connsiteY1" fmla="*/ 3176 h 1982789"/>
              <a:gd name="connsiteX2" fmla="*/ 3059802 w 3210626"/>
              <a:gd name="connsiteY2" fmla="*/ 1 h 1982789"/>
              <a:gd name="connsiteX3" fmla="*/ 3193423 w 3210626"/>
              <a:gd name="connsiteY3" fmla="*/ 368572 h 1982789"/>
              <a:gd name="connsiteX4" fmla="*/ 3129923 w 3210626"/>
              <a:gd name="connsiteY4" fmla="*/ 1661843 h 1982789"/>
              <a:gd name="connsiteX5" fmla="*/ 3002652 w 3210626"/>
              <a:gd name="connsiteY5" fmla="*/ 1982789 h 1982789"/>
              <a:gd name="connsiteX6" fmla="*/ 402870 w 3210626"/>
              <a:gd name="connsiteY6" fmla="*/ 1979614 h 1982789"/>
              <a:gd name="connsiteX7" fmla="*/ 75574 w 3210626"/>
              <a:gd name="connsiteY7" fmla="*/ 1788843 h 1982789"/>
              <a:gd name="connsiteX8" fmla="*/ 8899 w 3210626"/>
              <a:gd name="connsiteY8" fmla="*/ 276497 h 19827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210626" h="1982789">
                <a:moveTo>
                  <a:pt x="8899" y="276497"/>
                </a:moveTo>
                <a:cubicBezTo>
                  <a:pt x="8899" y="93983"/>
                  <a:pt x="-49519" y="3176"/>
                  <a:pt x="132995" y="3176"/>
                </a:cubicBezTo>
                <a:lnTo>
                  <a:pt x="3059802" y="1"/>
                </a:lnTo>
                <a:cubicBezTo>
                  <a:pt x="3262428" y="-140"/>
                  <a:pt x="3207018" y="91685"/>
                  <a:pt x="3193423" y="368572"/>
                </a:cubicBezTo>
                <a:cubicBezTo>
                  <a:pt x="3172256" y="799662"/>
                  <a:pt x="3149397" y="1230673"/>
                  <a:pt x="3129923" y="1661843"/>
                </a:cubicBezTo>
                <a:cubicBezTo>
                  <a:pt x="3120353" y="1873729"/>
                  <a:pt x="3136431" y="1982772"/>
                  <a:pt x="3002652" y="1982789"/>
                </a:cubicBezTo>
                <a:lnTo>
                  <a:pt x="402870" y="1979614"/>
                </a:lnTo>
                <a:cubicBezTo>
                  <a:pt x="38849" y="1982215"/>
                  <a:pt x="82444" y="1952892"/>
                  <a:pt x="75574" y="1788843"/>
                </a:cubicBezTo>
                <a:cubicBezTo>
                  <a:pt x="54579" y="1287510"/>
                  <a:pt x="31124" y="780612"/>
                  <a:pt x="8899" y="276497"/>
                </a:cubicBezTo>
                <a:close/>
              </a:path>
            </a:pathLst>
          </a:custGeom>
          <a:blipFill dpi="0" rotWithShape="1"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文本框 20"/>
          <p:cNvSpPr txBox="1"/>
          <p:nvPr/>
        </p:nvSpPr>
        <p:spPr>
          <a:xfrm>
            <a:off x="5409710" y="2091063"/>
            <a:ext cx="21097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>
                <a:blipFill dpi="0" rotWithShape="1">
                  <a:blip r:embed="rId7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  <a:latin typeface="Vijaya" panose="020B0604020202020204" pitchFamily="34" charset="0"/>
                <a:ea typeface="Batang" panose="02030600000101010101" pitchFamily="18" charset="-127"/>
                <a:cs typeface="Vijaya" panose="020B0604020202020204" pitchFamily="34" charset="0"/>
              </a:rPr>
              <a:t>Cool Summer</a:t>
            </a:r>
            <a:endParaRPr lang="zh-CN" altLang="en-US" sz="2800" b="1" dirty="0">
              <a:blipFill dpi="0" rotWithShape="1">
                <a:blip r:embed="rId7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atin typeface="Vijaya" panose="020B0604020202020204" pitchFamily="34" charset="0"/>
              <a:ea typeface="Batang" panose="02030600000101010101" pitchFamily="18" charset="-127"/>
              <a:cs typeface="Vijaya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450559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AutoShape 2"/>
          <p:cNvSpPr>
            <a:spLocks/>
          </p:cNvSpPr>
          <p:nvPr/>
        </p:nvSpPr>
        <p:spPr bwMode="auto">
          <a:xfrm>
            <a:off x="36173" y="31720"/>
            <a:ext cx="3066292" cy="46166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noFill/>
          <a:extLst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虚化背景</a:t>
            </a:r>
          </a:p>
        </p:txBody>
      </p:sp>
      <p:sp>
        <p:nvSpPr>
          <p:cNvPr id="24" name="矩形 23"/>
          <p:cNvSpPr/>
          <p:nvPr/>
        </p:nvSpPr>
        <p:spPr>
          <a:xfrm>
            <a:off x="42567" y="354935"/>
            <a:ext cx="1703106" cy="2934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000" dirty="0">
                <a:solidFill>
                  <a:schemeClr val="bg1">
                    <a:lumMod val="65000"/>
                  </a:scheme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Virtual </a:t>
            </a:r>
            <a:r>
              <a:rPr lang="en-US" altLang="zh-CN" sz="1000" dirty="0" smtClean="0">
                <a:solidFill>
                  <a:schemeClr val="bg1">
                    <a:lumMod val="65000"/>
                  </a:schemeClr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Background</a:t>
            </a:r>
            <a:endParaRPr lang="zh-CN" altLang="en-US" sz="1000" dirty="0">
              <a:solidFill>
                <a:schemeClr val="bg1">
                  <a:lumMod val="65000"/>
                </a:schemeClr>
              </a:solidFill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95841" y="1448285"/>
            <a:ext cx="554922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 smtClean="0"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1.【</a:t>
            </a:r>
            <a:r>
              <a:rPr lang="zh-CN" altLang="en-US" sz="1200" dirty="0" smtClean="0"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插入图片</a:t>
            </a:r>
            <a:r>
              <a:rPr lang="en-US" altLang="zh-CN" sz="1200" dirty="0" smtClean="0"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】-【</a:t>
            </a:r>
            <a:r>
              <a:rPr lang="zh-CN" altLang="en-US" sz="1200" dirty="0" smtClean="0"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选定图片</a:t>
            </a:r>
            <a:r>
              <a:rPr lang="en-US" altLang="zh-CN" sz="1200" dirty="0" smtClean="0"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】-【</a:t>
            </a:r>
            <a:r>
              <a:rPr lang="zh-CN" altLang="en-US" sz="1200" dirty="0" smtClean="0"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图片工具</a:t>
            </a:r>
            <a:r>
              <a:rPr lang="en-US" altLang="zh-CN" sz="1200" dirty="0" smtClean="0"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】</a:t>
            </a:r>
            <a:r>
              <a:rPr lang="zh-CN" altLang="en-US" sz="1200" dirty="0" smtClean="0"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选项卡</a:t>
            </a:r>
            <a:r>
              <a:rPr lang="en-US" altLang="zh-CN" sz="1200" dirty="0" smtClean="0"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-【</a:t>
            </a:r>
            <a:r>
              <a:rPr lang="zh-CN" altLang="en-US" sz="1200" dirty="0" smtClean="0"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艺术效果</a:t>
            </a:r>
            <a:r>
              <a:rPr lang="en-US" altLang="zh-CN" sz="1200" dirty="0" smtClean="0"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】-【</a:t>
            </a:r>
            <a:r>
              <a:rPr lang="zh-CN" altLang="en-US" sz="1200" dirty="0" smtClean="0"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虚化</a:t>
            </a:r>
            <a:r>
              <a:rPr lang="en-US" altLang="zh-CN" sz="1200" dirty="0" smtClean="0"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】</a:t>
            </a:r>
            <a:endParaRPr lang="zh-CN" altLang="en-US" sz="1200" dirty="0"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cxnSp>
        <p:nvCxnSpPr>
          <p:cNvPr id="8" name="直接连接符 7"/>
          <p:cNvCxnSpPr/>
          <p:nvPr/>
        </p:nvCxnSpPr>
        <p:spPr bwMode="auto">
          <a:xfrm>
            <a:off x="1176286" y="3567510"/>
            <a:ext cx="0" cy="0"/>
          </a:xfrm>
          <a:prstGeom prst="line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 w="12700" cap="flat" cmpd="sng" algn="ctr">
            <a:solidFill>
              <a:srgbClr val="000000"/>
            </a:solidFill>
            <a:prstDash val="solid"/>
            <a:miter lim="0"/>
            <a:headEnd type="none" w="med" len="med"/>
            <a:tailEnd type="none" w="med" len="med"/>
          </a:ln>
          <a:effectLst>
            <a:outerShdw blurRad="25400" dist="12700" dir="5400000" algn="ctr" rotWithShape="0">
              <a:srgbClr val="000000">
                <a:alpha val="50000"/>
              </a:srgbClr>
            </a:outerShdw>
          </a:effectLst>
        </p:spPr>
      </p:cxnSp>
      <p:sp>
        <p:nvSpPr>
          <p:cNvPr id="25" name="五边形 24"/>
          <p:cNvSpPr/>
          <p:nvPr/>
        </p:nvSpPr>
        <p:spPr>
          <a:xfrm>
            <a:off x="747048" y="1010342"/>
            <a:ext cx="1580710" cy="388729"/>
          </a:xfrm>
          <a:prstGeom prst="homePlate">
            <a:avLst>
              <a:gd name="adj" fmla="val 0"/>
            </a:avLst>
          </a:prstGeom>
          <a:blipFill dpi="0"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6350">
            <a:noFill/>
          </a:ln>
          <a:effectLst>
            <a:outerShdw blurRad="38100" sx="102000" sy="102000" algn="ctr" rotWithShape="0">
              <a:prstClr val="black">
                <a:alpha val="7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大黑简体" panose="03000509000000000000" pitchFamily="65" charset="-122"/>
                <a:ea typeface="方正大黑简体" panose="03000509000000000000" pitchFamily="65" charset="-122"/>
              </a:rPr>
              <a:t>步  骤</a:t>
            </a:r>
            <a:endParaRPr lang="zh-CN" altLang="en-US" sz="1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大黑简体" panose="03000509000000000000" pitchFamily="65" charset="-122"/>
              <a:ea typeface="方正大黑简体" panose="03000509000000000000" pitchFamily="65" charset="-122"/>
            </a:endParaRP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4" cstate="email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Blur radius="4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2320" b="2294"/>
          <a:stretch/>
        </p:blipFill>
        <p:spPr>
          <a:xfrm>
            <a:off x="4969228" y="2225673"/>
            <a:ext cx="3310555" cy="1862695"/>
          </a:xfrm>
          <a:prstGeom prst="rect">
            <a:avLst/>
          </a:prstGeom>
          <a:ln>
            <a:solidFill>
              <a:schemeClr val="tx1">
                <a:lumMod val="95000"/>
                <a:lumOff val="5000"/>
              </a:schemeClr>
            </a:solidFill>
          </a:ln>
        </p:spPr>
      </p:pic>
      <p:pic>
        <p:nvPicPr>
          <p:cNvPr id="22" name="图片 21"/>
          <p:cNvPicPr>
            <a:picLocks noChangeAspect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792481" y="2344299"/>
            <a:ext cx="1315851" cy="1315851"/>
          </a:xfrm>
          <a:custGeom>
            <a:avLst/>
            <a:gdLst>
              <a:gd name="connsiteX0" fmla="*/ 563271 w 1126542"/>
              <a:gd name="connsiteY0" fmla="*/ 0 h 1126542"/>
              <a:gd name="connsiteX1" fmla="*/ 1126542 w 1126542"/>
              <a:gd name="connsiteY1" fmla="*/ 563271 h 1126542"/>
              <a:gd name="connsiteX2" fmla="*/ 563271 w 1126542"/>
              <a:gd name="connsiteY2" fmla="*/ 1126542 h 1126542"/>
              <a:gd name="connsiteX3" fmla="*/ 0 w 1126542"/>
              <a:gd name="connsiteY3" fmla="*/ 563271 h 1126542"/>
              <a:gd name="connsiteX4" fmla="*/ 563271 w 1126542"/>
              <a:gd name="connsiteY4" fmla="*/ 0 h 11265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26542" h="1126542">
                <a:moveTo>
                  <a:pt x="563271" y="0"/>
                </a:moveTo>
                <a:cubicBezTo>
                  <a:pt x="874357" y="0"/>
                  <a:pt x="1126542" y="252185"/>
                  <a:pt x="1126542" y="563271"/>
                </a:cubicBezTo>
                <a:cubicBezTo>
                  <a:pt x="1126542" y="874357"/>
                  <a:pt x="874357" y="1126542"/>
                  <a:pt x="563271" y="1126542"/>
                </a:cubicBezTo>
                <a:cubicBezTo>
                  <a:pt x="252185" y="1126542"/>
                  <a:pt x="0" y="874357"/>
                  <a:pt x="0" y="563271"/>
                </a:cubicBezTo>
                <a:cubicBezTo>
                  <a:pt x="0" y="252185"/>
                  <a:pt x="252185" y="0"/>
                  <a:pt x="563271" y="0"/>
                </a:cubicBezTo>
                <a:close/>
              </a:path>
            </a:pathLst>
          </a:custGeom>
          <a:ln>
            <a:solidFill>
              <a:schemeClr val="bg1"/>
            </a:solidFill>
          </a:ln>
        </p:spPr>
      </p:pic>
      <p:pic>
        <p:nvPicPr>
          <p:cNvPr id="26" name="图片 25"/>
          <p:cNvPicPr>
            <a:picLocks noChangeAspect="1"/>
          </p:cNvPicPr>
          <p:nvPr/>
        </p:nvPicPr>
        <p:blipFill rotWithShape="1"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7048" y="2225673"/>
            <a:ext cx="3310555" cy="1862695"/>
          </a:xfrm>
          <a:prstGeom prst="rect">
            <a:avLst/>
          </a:prstGeom>
          <a:noFill/>
          <a:ln>
            <a:solidFill>
              <a:schemeClr val="tx1">
                <a:lumMod val="95000"/>
                <a:lumOff val="5000"/>
              </a:schemeClr>
            </a:solidFill>
          </a:ln>
        </p:spPr>
      </p:pic>
      <p:sp>
        <p:nvSpPr>
          <p:cNvPr id="28" name="矩形 27"/>
          <p:cNvSpPr/>
          <p:nvPr/>
        </p:nvSpPr>
        <p:spPr>
          <a:xfrm>
            <a:off x="695840" y="1804763"/>
            <a:ext cx="623351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 smtClean="0"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2.【</a:t>
            </a:r>
            <a:r>
              <a:rPr lang="zh-CN" altLang="en-US" sz="1200" dirty="0" smtClean="0"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选定图片</a:t>
            </a:r>
            <a:r>
              <a:rPr lang="en-US" altLang="zh-CN" sz="1200" dirty="0" smtClean="0"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】-【</a:t>
            </a:r>
            <a:r>
              <a:rPr lang="zh-CN" altLang="en-US" sz="1200" dirty="0" smtClean="0"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右键</a:t>
            </a:r>
            <a:r>
              <a:rPr lang="en-US" altLang="zh-CN" sz="1200" dirty="0" smtClean="0"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】-【</a:t>
            </a:r>
            <a:r>
              <a:rPr lang="zh-CN" altLang="en-US" sz="1200" dirty="0" smtClean="0"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设定形状格式</a:t>
            </a:r>
            <a:r>
              <a:rPr lang="en-US" altLang="zh-CN" sz="1200" dirty="0" smtClean="0"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】-【</a:t>
            </a:r>
            <a:r>
              <a:rPr lang="zh-CN" altLang="en-US" sz="1200" dirty="0" smtClean="0"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效果</a:t>
            </a:r>
            <a:r>
              <a:rPr lang="en-US" altLang="zh-CN" sz="1200" dirty="0" smtClean="0"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】-【</a:t>
            </a:r>
            <a:r>
              <a:rPr lang="zh-CN" altLang="en-US" sz="1200" dirty="0" smtClean="0"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艺术效果</a:t>
            </a:r>
            <a:r>
              <a:rPr lang="en-US" altLang="zh-CN" sz="1200" dirty="0" smtClean="0"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】-【</a:t>
            </a:r>
            <a:r>
              <a:rPr lang="zh-CN" altLang="en-US" sz="1200" dirty="0" smtClean="0"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调整虚化程度</a:t>
            </a:r>
            <a:r>
              <a:rPr lang="en-US" altLang="zh-CN" sz="1200" dirty="0" smtClean="0"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】</a:t>
            </a:r>
            <a:endParaRPr lang="zh-CN" altLang="en-US" sz="1200" dirty="0"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637320" y="4186831"/>
            <a:ext cx="773858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 smtClean="0"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至于怎么做出右侧的效果，请大家自行思考脑补，</a:t>
            </a:r>
            <a:r>
              <a:rPr lang="zh-CN" altLang="en-US" sz="1200" dirty="0"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若</a:t>
            </a:r>
            <a:r>
              <a:rPr lang="zh-CN" altLang="en-US" sz="1200" dirty="0" smtClean="0"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还是不会请转发</a:t>
            </a:r>
            <a:r>
              <a:rPr lang="en-US" altLang="zh-CN" sz="1200" dirty="0" smtClean="0">
                <a:solidFill>
                  <a:srgbClr val="FF3737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@</a:t>
            </a:r>
            <a:r>
              <a:rPr lang="zh-CN" altLang="en-US" sz="1200" dirty="0">
                <a:solidFill>
                  <a:srgbClr val="FF3737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夏</a:t>
            </a:r>
            <a:r>
              <a:rPr lang="zh-CN" altLang="en-US" sz="1200" dirty="0" smtClean="0">
                <a:solidFill>
                  <a:srgbClr val="FF3737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酷</a:t>
            </a:r>
            <a:r>
              <a:rPr lang="en-US" altLang="zh-CN" sz="1200" dirty="0" smtClean="0">
                <a:solidFill>
                  <a:srgbClr val="FF3737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PPT</a:t>
            </a:r>
            <a:r>
              <a:rPr lang="zh-CN" altLang="en-US" sz="1200" dirty="0" smtClean="0">
                <a:solidFill>
                  <a:srgbClr val="FF3737"/>
                </a:solidFill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设计</a:t>
            </a:r>
            <a:r>
              <a:rPr lang="zh-CN" altLang="en-US" sz="1200" dirty="0"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或</a:t>
            </a:r>
            <a:r>
              <a:rPr lang="zh-CN" altLang="en-US" sz="1200" dirty="0" smtClean="0">
                <a:latin typeface="冬青黑体简体中文 W3" panose="020B0300000000000000" pitchFamily="34" charset="-122"/>
                <a:ea typeface="冬青黑体简体中文 W3" panose="020B0300000000000000" pitchFamily="34" charset="-122"/>
              </a:rPr>
              <a:t>关注明晚的课程。</a:t>
            </a:r>
            <a:endParaRPr lang="zh-CN" altLang="en-US" sz="1200" dirty="0"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sp>
        <p:nvSpPr>
          <p:cNvPr id="6" name="右箭头 5"/>
          <p:cNvSpPr/>
          <p:nvPr/>
        </p:nvSpPr>
        <p:spPr>
          <a:xfrm>
            <a:off x="4232292" y="2968611"/>
            <a:ext cx="548640" cy="376817"/>
          </a:xfrm>
          <a:prstGeom prst="rightArrow">
            <a:avLst>
              <a:gd name="adj1" fmla="val 50000"/>
              <a:gd name="adj2" fmla="val 61648"/>
            </a:avLst>
          </a:prstGeom>
          <a:gradFill flip="none" rotWithShape="1">
            <a:gsLst>
              <a:gs pos="89000">
                <a:schemeClr val="bg1">
                  <a:lumMod val="85000"/>
                  <a:alpha val="0"/>
                </a:schemeClr>
              </a:gs>
              <a:gs pos="100000">
                <a:srgbClr val="ECECEC">
                  <a:alpha val="0"/>
                </a:srgbClr>
              </a:gs>
              <a:gs pos="0">
                <a:srgbClr val="9B9B9B">
                  <a:alpha val="43000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3251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/>
          <p:cNvGrpSpPr/>
          <p:nvPr/>
        </p:nvGrpSpPr>
        <p:grpSpPr>
          <a:xfrm>
            <a:off x="2494" y="1"/>
            <a:ext cx="9141506" cy="5143500"/>
            <a:chOff x="4981652" y="1367942"/>
            <a:chExt cx="2834272" cy="1594713"/>
          </a:xfrm>
        </p:grpSpPr>
        <p:pic>
          <p:nvPicPr>
            <p:cNvPr id="13" name="图片 12"/>
            <p:cNvPicPr>
              <a:picLocks noChangeAspect="1"/>
            </p:cNvPicPr>
            <p:nvPr/>
          </p:nvPicPr>
          <p:blipFill rotWithShape="1">
            <a:blip r:embed="rId2" cstate="email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artisticBlur radius="27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 l="2320" b="2294"/>
            <a:stretch/>
          </p:blipFill>
          <p:spPr>
            <a:xfrm>
              <a:off x="4981652" y="1367942"/>
              <a:ext cx="2834272" cy="1594713"/>
            </a:xfrm>
            <a:prstGeom prst="rect">
              <a:avLst/>
            </a:prstGeom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 rotWithShape="1"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542597" y="1492301"/>
              <a:ext cx="1126542" cy="1126542"/>
            </a:xfrm>
            <a:custGeom>
              <a:avLst/>
              <a:gdLst>
                <a:gd name="connsiteX0" fmla="*/ 563271 w 1126542"/>
                <a:gd name="connsiteY0" fmla="*/ 0 h 1126542"/>
                <a:gd name="connsiteX1" fmla="*/ 1126542 w 1126542"/>
                <a:gd name="connsiteY1" fmla="*/ 563271 h 1126542"/>
                <a:gd name="connsiteX2" fmla="*/ 563271 w 1126542"/>
                <a:gd name="connsiteY2" fmla="*/ 1126542 h 1126542"/>
                <a:gd name="connsiteX3" fmla="*/ 0 w 1126542"/>
                <a:gd name="connsiteY3" fmla="*/ 563271 h 1126542"/>
                <a:gd name="connsiteX4" fmla="*/ 563271 w 1126542"/>
                <a:gd name="connsiteY4" fmla="*/ 0 h 11265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26542" h="1126542">
                  <a:moveTo>
                    <a:pt x="563271" y="0"/>
                  </a:moveTo>
                  <a:cubicBezTo>
                    <a:pt x="874357" y="0"/>
                    <a:pt x="1126542" y="252185"/>
                    <a:pt x="1126542" y="563271"/>
                  </a:cubicBezTo>
                  <a:cubicBezTo>
                    <a:pt x="1126542" y="874357"/>
                    <a:pt x="874357" y="1126542"/>
                    <a:pt x="563271" y="1126542"/>
                  </a:cubicBezTo>
                  <a:cubicBezTo>
                    <a:pt x="252185" y="1126542"/>
                    <a:pt x="0" y="874357"/>
                    <a:pt x="0" y="563271"/>
                  </a:cubicBezTo>
                  <a:cubicBezTo>
                    <a:pt x="0" y="252185"/>
                    <a:pt x="252185" y="0"/>
                    <a:pt x="563271" y="0"/>
                  </a:cubicBezTo>
                  <a:close/>
                </a:path>
              </a:pathLst>
            </a:custGeom>
            <a:ln>
              <a:solidFill>
                <a:schemeClr val="bg1"/>
              </a:solidFill>
            </a:ln>
          </p:spPr>
        </p:pic>
      </p:grpSp>
    </p:spTree>
    <p:extLst>
      <p:ext uri="{BB962C8B-B14F-4D97-AF65-F5344CB8AC3E}">
        <p14:creationId xmlns:p14="http://schemas.microsoft.com/office/powerpoint/2010/main" val="29390368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681888" y="2209694"/>
            <a:ext cx="447675" cy="492593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24075" y="2212399"/>
            <a:ext cx="7019925" cy="49291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5000" tIns="0" rIns="135000" bIns="0" anchor="ctr"/>
          <a:lstStyle/>
          <a:p>
            <a:pPr algn="ctr">
              <a:defRPr/>
            </a:pPr>
            <a:r>
              <a:rPr lang="en-US" altLang="zh-CN" sz="21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1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1636569"/>
            <a:ext cx="6984207" cy="58145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2400" spc="15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6984207" y="1633539"/>
            <a:ext cx="640276" cy="584488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936373" y="2940767"/>
            <a:ext cx="5179807" cy="1269578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25690311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1037</TotalTime>
  <Words>209</Words>
  <Application>Microsoft Office PowerPoint</Application>
  <PresentationFormat>全屏显示(16:9)</PresentationFormat>
  <Paragraphs>17</Paragraphs>
  <Slides>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4</vt:i4>
      </vt:variant>
    </vt:vector>
  </HeadingPairs>
  <TitlesOfParts>
    <vt:vector size="17" baseType="lpstr">
      <vt:lpstr>Batang</vt:lpstr>
      <vt:lpstr>Meiryo</vt:lpstr>
      <vt:lpstr>冬青黑体简体中文 W3</vt:lpstr>
      <vt:lpstr>方正大黑简体</vt:lpstr>
      <vt:lpstr>汉仪菱心体简</vt:lpstr>
      <vt:lpstr>宋体</vt:lpstr>
      <vt:lpstr>微软雅黑</vt:lpstr>
      <vt:lpstr>Arial</vt:lpstr>
      <vt:lpstr>Calibri</vt:lpstr>
      <vt:lpstr>Calibri Light</vt:lpstr>
      <vt:lpstr>Vijaya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夏酷</dc:creator>
  <cp:lastModifiedBy>kan</cp:lastModifiedBy>
  <cp:revision>43</cp:revision>
  <dcterms:created xsi:type="dcterms:W3CDTF">2014-03-05T02:01:33Z</dcterms:created>
  <dcterms:modified xsi:type="dcterms:W3CDTF">2016-02-10T10:08:45Z</dcterms:modified>
</cp:coreProperties>
</file>