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"/>
  </p:notesMasterIdLst>
  <p:sldIdLst>
    <p:sldId id="261" r:id="rId3"/>
    <p:sldId id="267" r:id="rId4"/>
    <p:sldId id="268" r:id="rId5"/>
    <p:sldId id="269" r:id="rId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6868"/>
    <a:srgbClr val="D9D9D9"/>
    <a:srgbClr val="CE9852"/>
    <a:srgbClr val="E3BD66"/>
    <a:srgbClr val="F4D285"/>
    <a:srgbClr val="B06549"/>
    <a:srgbClr val="F2CF81"/>
    <a:srgbClr val="E9CC77"/>
    <a:srgbClr val="D6AE55"/>
    <a:srgbClr val="8FC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59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468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7C1A6-42C6-4949-8456-E782D6002912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B5CC9-D011-4681-BC21-0F55D1D342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319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3278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560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230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31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625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501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290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3287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001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1980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551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499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5545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2835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1399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768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348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012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243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5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101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067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35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02FE9-1737-431C-B102-F5408D7BE253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7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908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07504" y="123478"/>
            <a:ext cx="8882951" cy="50200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alpha val="25000"/>
                </a:schemeClr>
              </a:gs>
              <a:gs pos="50000">
                <a:schemeClr val="bg1">
                  <a:lumMod val="95000"/>
                  <a:alpha val="43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7800000" scaled="0"/>
            <a:tileRect/>
          </a:gra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7503" y="0"/>
            <a:ext cx="8882952" cy="5143500"/>
            <a:chOff x="107503" y="0"/>
            <a:chExt cx="9158904" cy="5143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503" y="0"/>
              <a:ext cx="4579452" cy="5143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4686955" y="0"/>
              <a:ext cx="4579452" cy="514350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571" y="84566"/>
            <a:ext cx="947660" cy="9476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27603" y="3196106"/>
            <a:ext cx="24982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5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每天一分钟，天天学</a:t>
            </a:r>
            <a:r>
              <a:rPr lang="en-US" altLang="zh-CN" sz="15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500" b="1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平行四边形 36"/>
          <p:cNvSpPr/>
          <p:nvPr/>
        </p:nvSpPr>
        <p:spPr>
          <a:xfrm>
            <a:off x="1554371" y="1672612"/>
            <a:ext cx="2334026" cy="330230"/>
          </a:xfrm>
          <a:prstGeom prst="parallelogram">
            <a:avLst/>
          </a:prstGeom>
          <a:gradFill>
            <a:gsLst>
              <a:gs pos="50000">
                <a:srgbClr val="D6AE55"/>
              </a:gs>
              <a:gs pos="0">
                <a:srgbClr val="F2CF81"/>
              </a:gs>
              <a:gs pos="100000">
                <a:srgbClr val="C89B35"/>
              </a:gs>
            </a:gsLst>
            <a:lin ang="5400000" scaled="0"/>
          </a:gradFill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周三</a:t>
            </a:r>
            <a:r>
              <a:rPr lang="en-US" altLang="zh-CN" sz="1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·</a:t>
            </a:r>
            <a:r>
              <a: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技巧篇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497547" y="1995777"/>
            <a:ext cx="29660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制作</a:t>
            </a:r>
            <a:endParaRPr lang="en-US" altLang="zh-CN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圆角三角形</a:t>
            </a:r>
            <a:endParaRPr lang="en-US" altLang="zh-CN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979" y="1032226"/>
            <a:ext cx="2994608" cy="299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2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504" y="123478"/>
            <a:ext cx="8882951" cy="50200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alpha val="25000"/>
                </a:schemeClr>
              </a:gs>
              <a:gs pos="50000">
                <a:schemeClr val="bg1">
                  <a:lumMod val="95000"/>
                  <a:alpha val="43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7800000" scaled="0"/>
            <a:tileRect/>
          </a:gra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7503" y="0"/>
            <a:ext cx="8882952" cy="5143500"/>
            <a:chOff x="107503" y="0"/>
            <a:chExt cx="9158904" cy="51435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503" y="0"/>
              <a:ext cx="4579452" cy="5143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4686955" y="0"/>
              <a:ext cx="4579452" cy="5143500"/>
            </a:xfrm>
            <a:prstGeom prst="rect">
              <a:avLst/>
            </a:prstGeom>
          </p:spPr>
        </p:pic>
      </p:grpSp>
      <p:sp>
        <p:nvSpPr>
          <p:cNvPr id="31" name="矩形 30"/>
          <p:cNvSpPr/>
          <p:nvPr/>
        </p:nvSpPr>
        <p:spPr>
          <a:xfrm>
            <a:off x="1167916" y="3606245"/>
            <a:ext cx="2320650" cy="481761"/>
          </a:xfrm>
          <a:prstGeom prst="rect">
            <a:avLst/>
          </a:prstGeom>
          <a:noFill/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CE985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PART 01 </a:t>
            </a:r>
          </a:p>
          <a:p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插入三角形与三个等大的圆形；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92791" y="3529892"/>
            <a:ext cx="4298918" cy="638708"/>
          </a:xfrm>
          <a:prstGeom prst="rect">
            <a:avLst/>
          </a:prstGeom>
          <a:noFill/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CE985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PART </a:t>
            </a:r>
            <a:r>
              <a:rPr lang="en-US" altLang="zh-CN" sz="1200" dirty="0" smtClean="0">
                <a:solidFill>
                  <a:srgbClr val="CE985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 </a:t>
            </a:r>
          </a:p>
          <a:p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任意多边形</a:t>
            </a: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合并形状</a:t>
            </a: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剪除</a:t>
            </a: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获得缺三角；</a:t>
            </a:r>
          </a:p>
        </p:txBody>
      </p:sp>
      <p:sp>
        <p:nvSpPr>
          <p:cNvPr id="23" name="AutoShape 2"/>
          <p:cNvSpPr>
            <a:spLocks/>
          </p:cNvSpPr>
          <p:nvPr/>
        </p:nvSpPr>
        <p:spPr bwMode="auto">
          <a:xfrm>
            <a:off x="265252" y="217735"/>
            <a:ext cx="3493539" cy="461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ex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制作圆角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三角形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6425" y="575437"/>
            <a:ext cx="3442924" cy="287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Create 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Fillet Triangle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dobe Myungjo Std M" panose="02020600000000000000" pitchFamily="18" charset="-128"/>
              <a:ea typeface="冬青黑体简体中文 W3" panose="020B0300000000000000" pitchFamily="34" charset="-122"/>
            </a:endParaRPr>
          </a:p>
        </p:txBody>
      </p:sp>
      <p:grpSp>
        <p:nvGrpSpPr>
          <p:cNvPr id="36" name="Group 4"/>
          <p:cNvGrpSpPr>
            <a:grpSpLocks/>
          </p:cNvGrpSpPr>
          <p:nvPr/>
        </p:nvGrpSpPr>
        <p:grpSpPr bwMode="auto">
          <a:xfrm>
            <a:off x="423376" y="1173638"/>
            <a:ext cx="3946001" cy="2323464"/>
            <a:chOff x="0" y="0"/>
            <a:chExt cx="5479194" cy="3227744"/>
          </a:xfrm>
        </p:grpSpPr>
        <p:pic>
          <p:nvPicPr>
            <p:cNvPr id="56" name="电脑" descr="image39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79194" cy="32277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57" name="高光"/>
            <p:cNvSpPr>
              <a:spLocks/>
            </p:cNvSpPr>
            <p:nvPr/>
          </p:nvSpPr>
          <p:spPr bwMode="auto">
            <a:xfrm rot="16200000" flipH="1">
              <a:off x="2762148" y="497922"/>
              <a:ext cx="2662643" cy="17198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19949"/>
                  </a:lnTo>
                  <a:lnTo>
                    <a:pt x="100" y="20592"/>
                  </a:lnTo>
                  <a:cubicBezTo>
                    <a:pt x="229" y="20986"/>
                    <a:pt x="474" y="21303"/>
                    <a:pt x="780" y="21470"/>
                  </a:cubicBezTo>
                  <a:lnTo>
                    <a:pt x="1278" y="21599"/>
                  </a:lnTo>
                  <a:lnTo>
                    <a:pt x="20455" y="21599"/>
                  </a:lnTo>
                  <a:lnTo>
                    <a:pt x="20953" y="21470"/>
                  </a:lnTo>
                  <a:cubicBezTo>
                    <a:pt x="21106" y="21386"/>
                    <a:pt x="21244" y="21265"/>
                    <a:pt x="21359" y="21116"/>
                  </a:cubicBezTo>
                  <a:lnTo>
                    <a:pt x="21600" y="20657"/>
                  </a:lnTo>
                  <a:close/>
                </a:path>
              </a:pathLst>
            </a:custGeom>
            <a:gradFill rotWithShape="0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000"/>
                  </a:srgbClr>
                </a:gs>
              </a:gsLst>
              <a:lin ang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34289" tIns="34289" rIns="34289" bIns="34289" anchor="ctr"/>
            <a:lstStyle>
              <a:lvl1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13716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18288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22860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27432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endParaRPr lang="zh-CN" altLang="zh-CN" sz="975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58" name="Group 4"/>
          <p:cNvGrpSpPr>
            <a:grpSpLocks/>
          </p:cNvGrpSpPr>
          <p:nvPr/>
        </p:nvGrpSpPr>
        <p:grpSpPr bwMode="auto">
          <a:xfrm>
            <a:off x="4730072" y="1173638"/>
            <a:ext cx="3946001" cy="2323464"/>
            <a:chOff x="0" y="0"/>
            <a:chExt cx="5479194" cy="3227744"/>
          </a:xfrm>
        </p:grpSpPr>
        <p:pic>
          <p:nvPicPr>
            <p:cNvPr id="59" name="电脑" descr="image39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79194" cy="32277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60" name="高光"/>
            <p:cNvSpPr>
              <a:spLocks/>
            </p:cNvSpPr>
            <p:nvPr/>
          </p:nvSpPr>
          <p:spPr bwMode="auto">
            <a:xfrm rot="16200000" flipH="1">
              <a:off x="2762148" y="497922"/>
              <a:ext cx="2662643" cy="17198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19949"/>
                  </a:lnTo>
                  <a:lnTo>
                    <a:pt x="100" y="20592"/>
                  </a:lnTo>
                  <a:cubicBezTo>
                    <a:pt x="229" y="20986"/>
                    <a:pt x="474" y="21303"/>
                    <a:pt x="780" y="21470"/>
                  </a:cubicBezTo>
                  <a:lnTo>
                    <a:pt x="1278" y="21599"/>
                  </a:lnTo>
                  <a:lnTo>
                    <a:pt x="20455" y="21599"/>
                  </a:lnTo>
                  <a:lnTo>
                    <a:pt x="20953" y="21470"/>
                  </a:lnTo>
                  <a:cubicBezTo>
                    <a:pt x="21106" y="21386"/>
                    <a:pt x="21244" y="21265"/>
                    <a:pt x="21359" y="21116"/>
                  </a:cubicBezTo>
                  <a:lnTo>
                    <a:pt x="21600" y="20657"/>
                  </a:lnTo>
                  <a:close/>
                </a:path>
              </a:pathLst>
            </a:custGeom>
            <a:gradFill rotWithShape="0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000"/>
                  </a:srgbClr>
                </a:gs>
              </a:gsLst>
              <a:lin ang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34289" tIns="34289" rIns="34289" bIns="34289" anchor="ctr"/>
            <a:lstStyle>
              <a:lvl1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13716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18288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22860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27432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endParaRPr lang="zh-CN" altLang="zh-CN" sz="975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2" name="等腰三角形 1"/>
          <p:cNvSpPr/>
          <p:nvPr/>
        </p:nvSpPr>
        <p:spPr>
          <a:xfrm>
            <a:off x="1556525" y="1574247"/>
            <a:ext cx="1543429" cy="1330542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217688" y="1683851"/>
            <a:ext cx="220048" cy="22004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638946" y="2684742"/>
            <a:ext cx="220048" cy="22004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798286" y="2684742"/>
            <a:ext cx="220048" cy="22004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6025826" y="1732341"/>
            <a:ext cx="1349728" cy="1172448"/>
          </a:xfrm>
          <a:custGeom>
            <a:avLst/>
            <a:gdLst>
              <a:gd name="connsiteX0" fmla="*/ 585995 w 1349728"/>
              <a:gd name="connsiteY0" fmla="*/ 0 h 1172448"/>
              <a:gd name="connsiteX1" fmla="*/ 686124 w 1349728"/>
              <a:gd name="connsiteY1" fmla="*/ 71059 h 1172448"/>
              <a:gd name="connsiteX2" fmla="*/ 776704 w 1349728"/>
              <a:gd name="connsiteY2" fmla="*/ 12621 h 1172448"/>
              <a:gd name="connsiteX3" fmla="*/ 1349728 w 1349728"/>
              <a:gd name="connsiteY3" fmla="*/ 1000594 h 1172448"/>
              <a:gd name="connsiteX4" fmla="*/ 1216424 w 1349728"/>
              <a:gd name="connsiteY4" fmla="*/ 1138835 h 1172448"/>
              <a:gd name="connsiteX5" fmla="*/ 1263788 w 1349728"/>
              <a:gd name="connsiteY5" fmla="*/ 1172448 h 1172448"/>
              <a:gd name="connsiteX6" fmla="*/ 84123 w 1349728"/>
              <a:gd name="connsiteY6" fmla="*/ 1172448 h 1172448"/>
              <a:gd name="connsiteX7" fmla="*/ 144035 w 1349728"/>
              <a:gd name="connsiteY7" fmla="*/ 1133795 h 1172448"/>
              <a:gd name="connsiteX8" fmla="*/ 0 w 1349728"/>
              <a:gd name="connsiteY8" fmla="*/ 1010336 h 1172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9728" h="1172448">
                <a:moveTo>
                  <a:pt x="585995" y="0"/>
                </a:moveTo>
                <a:lnTo>
                  <a:pt x="686124" y="71059"/>
                </a:lnTo>
                <a:lnTo>
                  <a:pt x="776704" y="12621"/>
                </a:lnTo>
                <a:lnTo>
                  <a:pt x="1349728" y="1000594"/>
                </a:lnTo>
                <a:lnTo>
                  <a:pt x="1216424" y="1138835"/>
                </a:lnTo>
                <a:lnTo>
                  <a:pt x="1263788" y="1172448"/>
                </a:lnTo>
                <a:lnTo>
                  <a:pt x="84123" y="1172448"/>
                </a:lnTo>
                <a:lnTo>
                  <a:pt x="144035" y="1133795"/>
                </a:lnTo>
                <a:lnTo>
                  <a:pt x="0" y="101033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592963" y="1683851"/>
            <a:ext cx="220048" cy="220048"/>
          </a:xfrm>
          <a:prstGeom prst="ellipse">
            <a:avLst/>
          </a:prstGeom>
          <a:solidFill>
            <a:srgbClr val="FF00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014221" y="2684742"/>
            <a:ext cx="220048" cy="220048"/>
          </a:xfrm>
          <a:prstGeom prst="ellipse">
            <a:avLst/>
          </a:prstGeom>
          <a:solidFill>
            <a:srgbClr val="FF00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173561" y="2684742"/>
            <a:ext cx="220048" cy="220048"/>
          </a:xfrm>
          <a:prstGeom prst="ellipse">
            <a:avLst/>
          </a:prstGeom>
          <a:solidFill>
            <a:srgbClr val="FF00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515100" y="1485900"/>
            <a:ext cx="393700" cy="317500"/>
          </a:xfrm>
          <a:custGeom>
            <a:avLst/>
            <a:gdLst>
              <a:gd name="connsiteX0" fmla="*/ 0 w 393700"/>
              <a:gd name="connsiteY0" fmla="*/ 177800 h 317500"/>
              <a:gd name="connsiteX1" fmla="*/ 196850 w 393700"/>
              <a:gd name="connsiteY1" fmla="*/ 317500 h 317500"/>
              <a:gd name="connsiteX2" fmla="*/ 393700 w 393700"/>
              <a:gd name="connsiteY2" fmla="*/ 190500 h 317500"/>
              <a:gd name="connsiteX3" fmla="*/ 171450 w 393700"/>
              <a:gd name="connsiteY3" fmla="*/ 0 h 317500"/>
              <a:gd name="connsiteX4" fmla="*/ 0 w 393700"/>
              <a:gd name="connsiteY4" fmla="*/ 177800 h 31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700" h="317500">
                <a:moveTo>
                  <a:pt x="0" y="177800"/>
                </a:moveTo>
                <a:lnTo>
                  <a:pt x="196850" y="317500"/>
                </a:lnTo>
                <a:lnTo>
                  <a:pt x="393700" y="190500"/>
                </a:lnTo>
                <a:lnTo>
                  <a:pt x="171450" y="0"/>
                </a:lnTo>
                <a:lnTo>
                  <a:pt x="0" y="1778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5776161" y="2675636"/>
            <a:ext cx="393700" cy="317500"/>
          </a:xfrm>
          <a:custGeom>
            <a:avLst/>
            <a:gdLst>
              <a:gd name="connsiteX0" fmla="*/ 0 w 393700"/>
              <a:gd name="connsiteY0" fmla="*/ 177800 h 317500"/>
              <a:gd name="connsiteX1" fmla="*/ 196850 w 393700"/>
              <a:gd name="connsiteY1" fmla="*/ 317500 h 317500"/>
              <a:gd name="connsiteX2" fmla="*/ 393700 w 393700"/>
              <a:gd name="connsiteY2" fmla="*/ 190500 h 317500"/>
              <a:gd name="connsiteX3" fmla="*/ 171450 w 393700"/>
              <a:gd name="connsiteY3" fmla="*/ 0 h 317500"/>
              <a:gd name="connsiteX4" fmla="*/ 0 w 393700"/>
              <a:gd name="connsiteY4" fmla="*/ 177800 h 31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700" h="317500">
                <a:moveTo>
                  <a:pt x="0" y="177800"/>
                </a:moveTo>
                <a:lnTo>
                  <a:pt x="196850" y="317500"/>
                </a:lnTo>
                <a:lnTo>
                  <a:pt x="393700" y="190500"/>
                </a:lnTo>
                <a:lnTo>
                  <a:pt x="171450" y="0"/>
                </a:lnTo>
                <a:lnTo>
                  <a:pt x="0" y="1778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7242250" y="2693376"/>
            <a:ext cx="393700" cy="317500"/>
          </a:xfrm>
          <a:custGeom>
            <a:avLst/>
            <a:gdLst>
              <a:gd name="connsiteX0" fmla="*/ 0 w 393700"/>
              <a:gd name="connsiteY0" fmla="*/ 177800 h 317500"/>
              <a:gd name="connsiteX1" fmla="*/ 196850 w 393700"/>
              <a:gd name="connsiteY1" fmla="*/ 317500 h 317500"/>
              <a:gd name="connsiteX2" fmla="*/ 393700 w 393700"/>
              <a:gd name="connsiteY2" fmla="*/ 190500 h 317500"/>
              <a:gd name="connsiteX3" fmla="*/ 171450 w 393700"/>
              <a:gd name="connsiteY3" fmla="*/ 0 h 317500"/>
              <a:gd name="connsiteX4" fmla="*/ 0 w 393700"/>
              <a:gd name="connsiteY4" fmla="*/ 177800 h 31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700" h="317500">
                <a:moveTo>
                  <a:pt x="0" y="177800"/>
                </a:moveTo>
                <a:lnTo>
                  <a:pt x="196850" y="317500"/>
                </a:lnTo>
                <a:lnTo>
                  <a:pt x="393700" y="190500"/>
                </a:lnTo>
                <a:lnTo>
                  <a:pt x="171450" y="0"/>
                </a:lnTo>
                <a:lnTo>
                  <a:pt x="0" y="1778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504" y="123478"/>
            <a:ext cx="8882951" cy="50200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alpha val="25000"/>
                </a:schemeClr>
              </a:gs>
              <a:gs pos="50000">
                <a:schemeClr val="bg1">
                  <a:lumMod val="95000"/>
                  <a:alpha val="43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7800000" scaled="0"/>
            <a:tileRect/>
          </a:gra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7503" y="0"/>
            <a:ext cx="8882952" cy="5143500"/>
            <a:chOff x="107503" y="0"/>
            <a:chExt cx="9158904" cy="51435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503" y="0"/>
              <a:ext cx="4579452" cy="5143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4686955" y="0"/>
              <a:ext cx="4579452" cy="5143500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1178477" y="3770223"/>
            <a:ext cx="4298918" cy="638708"/>
          </a:xfrm>
          <a:prstGeom prst="rect">
            <a:avLst/>
          </a:prstGeom>
          <a:noFill/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CE985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PART </a:t>
            </a:r>
            <a:r>
              <a:rPr lang="en-US" altLang="zh-CN" sz="1200" dirty="0" smtClean="0">
                <a:solidFill>
                  <a:srgbClr val="CE985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 </a:t>
            </a:r>
          </a:p>
          <a:p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合并</a:t>
            </a: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联合</a:t>
            </a: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将缺三角与三个小圆联合即可。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2"/>
          <p:cNvSpPr>
            <a:spLocks/>
          </p:cNvSpPr>
          <p:nvPr/>
        </p:nvSpPr>
        <p:spPr bwMode="auto">
          <a:xfrm>
            <a:off x="265252" y="217735"/>
            <a:ext cx="3493539" cy="461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extLst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制作圆角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三角形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6425" y="575437"/>
            <a:ext cx="3442924" cy="287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Create 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Fillet Triangle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dobe Myungjo Std M" panose="02020600000000000000" pitchFamily="18" charset="-128"/>
              <a:ea typeface="冬青黑体简体中文 W3" panose="020B0300000000000000" pitchFamily="34" charset="-122"/>
            </a:endParaRPr>
          </a:p>
        </p:txBody>
      </p:sp>
      <p:grpSp>
        <p:nvGrpSpPr>
          <p:cNvPr id="58" name="Group 4"/>
          <p:cNvGrpSpPr>
            <a:grpSpLocks/>
          </p:cNvGrpSpPr>
          <p:nvPr/>
        </p:nvGrpSpPr>
        <p:grpSpPr bwMode="auto">
          <a:xfrm>
            <a:off x="815758" y="1413969"/>
            <a:ext cx="3946001" cy="2323464"/>
            <a:chOff x="0" y="0"/>
            <a:chExt cx="5479194" cy="3227744"/>
          </a:xfrm>
        </p:grpSpPr>
        <p:pic>
          <p:nvPicPr>
            <p:cNvPr id="59" name="电脑" descr="image39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79194" cy="32277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60" name="高光"/>
            <p:cNvSpPr>
              <a:spLocks/>
            </p:cNvSpPr>
            <p:nvPr/>
          </p:nvSpPr>
          <p:spPr bwMode="auto">
            <a:xfrm rot="16200000" flipH="1">
              <a:off x="2762148" y="497922"/>
              <a:ext cx="2662643" cy="17198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19949"/>
                  </a:lnTo>
                  <a:lnTo>
                    <a:pt x="100" y="20592"/>
                  </a:lnTo>
                  <a:cubicBezTo>
                    <a:pt x="229" y="20986"/>
                    <a:pt x="474" y="21303"/>
                    <a:pt x="780" y="21470"/>
                  </a:cubicBezTo>
                  <a:lnTo>
                    <a:pt x="1278" y="21599"/>
                  </a:lnTo>
                  <a:lnTo>
                    <a:pt x="20455" y="21599"/>
                  </a:lnTo>
                  <a:lnTo>
                    <a:pt x="20953" y="21470"/>
                  </a:lnTo>
                  <a:cubicBezTo>
                    <a:pt x="21106" y="21386"/>
                    <a:pt x="21244" y="21265"/>
                    <a:pt x="21359" y="21116"/>
                  </a:cubicBezTo>
                  <a:lnTo>
                    <a:pt x="21600" y="20657"/>
                  </a:lnTo>
                  <a:close/>
                </a:path>
              </a:pathLst>
            </a:custGeom>
            <a:gradFill rotWithShape="0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000"/>
                  </a:srgbClr>
                </a:gs>
              </a:gsLst>
              <a:lin ang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34289" tIns="34289" rIns="34289" bIns="34289" anchor="ctr"/>
            <a:lstStyle>
              <a:lvl1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13716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18288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22860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27432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endParaRPr lang="zh-CN" altLang="zh-CN" sz="975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2099907" y="1924182"/>
            <a:ext cx="1379388" cy="1220939"/>
          </a:xfrm>
          <a:custGeom>
            <a:avLst/>
            <a:gdLst>
              <a:gd name="connsiteX0" fmla="*/ 688766 w 1379388"/>
              <a:gd name="connsiteY0" fmla="*/ 0 h 1220939"/>
              <a:gd name="connsiteX1" fmla="*/ 766565 w 1379388"/>
              <a:gd name="connsiteY1" fmla="*/ 32225 h 1220939"/>
              <a:gd name="connsiteX2" fmla="*/ 786728 w 1379388"/>
              <a:gd name="connsiteY2" fmla="*/ 62131 h 1220939"/>
              <a:gd name="connsiteX3" fmla="*/ 788309 w 1379388"/>
              <a:gd name="connsiteY3" fmla="*/ 61111 h 1220939"/>
              <a:gd name="connsiteX4" fmla="*/ 1361333 w 1379388"/>
              <a:gd name="connsiteY4" fmla="*/ 1049084 h 1220939"/>
              <a:gd name="connsiteX5" fmla="*/ 1359330 w 1379388"/>
              <a:gd name="connsiteY5" fmla="*/ 1051162 h 1220939"/>
              <a:gd name="connsiteX6" fmla="*/ 1370742 w 1379388"/>
              <a:gd name="connsiteY6" fmla="*/ 1068089 h 1220939"/>
              <a:gd name="connsiteX7" fmla="*/ 1379388 w 1379388"/>
              <a:gd name="connsiteY7" fmla="*/ 1110915 h 1220939"/>
              <a:gd name="connsiteX8" fmla="*/ 1312191 w 1379388"/>
              <a:gd name="connsiteY8" fmla="*/ 1212293 h 1220939"/>
              <a:gd name="connsiteX9" fmla="*/ 1274059 w 1379388"/>
              <a:gd name="connsiteY9" fmla="*/ 1219991 h 1220939"/>
              <a:gd name="connsiteX10" fmla="*/ 1275393 w 1379388"/>
              <a:gd name="connsiteY10" fmla="*/ 1220938 h 1220939"/>
              <a:gd name="connsiteX11" fmla="*/ 1269369 w 1379388"/>
              <a:gd name="connsiteY11" fmla="*/ 1220938 h 1220939"/>
              <a:gd name="connsiteX12" fmla="*/ 1269364 w 1379388"/>
              <a:gd name="connsiteY12" fmla="*/ 1220939 h 1220939"/>
              <a:gd name="connsiteX13" fmla="*/ 1269359 w 1379388"/>
              <a:gd name="connsiteY13" fmla="*/ 1220938 h 1220939"/>
              <a:gd name="connsiteX14" fmla="*/ 110029 w 1379388"/>
              <a:gd name="connsiteY14" fmla="*/ 1220938 h 1220939"/>
              <a:gd name="connsiteX15" fmla="*/ 110024 w 1379388"/>
              <a:gd name="connsiteY15" fmla="*/ 1220939 h 1220939"/>
              <a:gd name="connsiteX16" fmla="*/ 110019 w 1379388"/>
              <a:gd name="connsiteY16" fmla="*/ 1220938 h 1220939"/>
              <a:gd name="connsiteX17" fmla="*/ 95728 w 1379388"/>
              <a:gd name="connsiteY17" fmla="*/ 1220938 h 1220939"/>
              <a:gd name="connsiteX18" fmla="*/ 99134 w 1379388"/>
              <a:gd name="connsiteY18" fmla="*/ 1218741 h 1220939"/>
              <a:gd name="connsiteX19" fmla="*/ 67198 w 1379388"/>
              <a:gd name="connsiteY19" fmla="*/ 1212293 h 1220939"/>
              <a:gd name="connsiteX20" fmla="*/ 0 w 1379388"/>
              <a:gd name="connsiteY20" fmla="*/ 1110915 h 1220939"/>
              <a:gd name="connsiteX21" fmla="*/ 8646 w 1379388"/>
              <a:gd name="connsiteY21" fmla="*/ 1068089 h 1220939"/>
              <a:gd name="connsiteX22" fmla="*/ 13688 w 1379388"/>
              <a:gd name="connsiteY22" fmla="*/ 1060611 h 1220939"/>
              <a:gd name="connsiteX23" fmla="*/ 11605 w 1379388"/>
              <a:gd name="connsiteY23" fmla="*/ 1058826 h 1220939"/>
              <a:gd name="connsiteX24" fmla="*/ 597600 w 1379388"/>
              <a:gd name="connsiteY24" fmla="*/ 48490 h 1220939"/>
              <a:gd name="connsiteX25" fmla="*/ 599224 w 1379388"/>
              <a:gd name="connsiteY25" fmla="*/ 49643 h 1220939"/>
              <a:gd name="connsiteX26" fmla="*/ 610967 w 1379388"/>
              <a:gd name="connsiteY26" fmla="*/ 32225 h 1220939"/>
              <a:gd name="connsiteX27" fmla="*/ 688766 w 1379388"/>
              <a:gd name="connsiteY27" fmla="*/ 0 h 122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379388" h="1220939">
                <a:moveTo>
                  <a:pt x="688766" y="0"/>
                </a:moveTo>
                <a:cubicBezTo>
                  <a:pt x="719149" y="0"/>
                  <a:pt x="746655" y="12315"/>
                  <a:pt x="766565" y="32225"/>
                </a:cubicBezTo>
                <a:lnTo>
                  <a:pt x="786728" y="62131"/>
                </a:lnTo>
                <a:lnTo>
                  <a:pt x="788309" y="61111"/>
                </a:lnTo>
                <a:lnTo>
                  <a:pt x="1361333" y="1049084"/>
                </a:lnTo>
                <a:lnTo>
                  <a:pt x="1359330" y="1051162"/>
                </a:lnTo>
                <a:lnTo>
                  <a:pt x="1370742" y="1068089"/>
                </a:lnTo>
                <a:cubicBezTo>
                  <a:pt x="1376310" y="1081252"/>
                  <a:pt x="1379388" y="1095724"/>
                  <a:pt x="1379388" y="1110915"/>
                </a:cubicBezTo>
                <a:cubicBezTo>
                  <a:pt x="1379388" y="1156489"/>
                  <a:pt x="1351680" y="1195591"/>
                  <a:pt x="1312191" y="1212293"/>
                </a:cubicBezTo>
                <a:lnTo>
                  <a:pt x="1274059" y="1219991"/>
                </a:lnTo>
                <a:lnTo>
                  <a:pt x="1275393" y="1220938"/>
                </a:lnTo>
                <a:lnTo>
                  <a:pt x="1269369" y="1220938"/>
                </a:lnTo>
                <a:lnTo>
                  <a:pt x="1269364" y="1220939"/>
                </a:lnTo>
                <a:lnTo>
                  <a:pt x="1269359" y="1220938"/>
                </a:lnTo>
                <a:lnTo>
                  <a:pt x="110029" y="1220938"/>
                </a:lnTo>
                <a:lnTo>
                  <a:pt x="110024" y="1220939"/>
                </a:lnTo>
                <a:lnTo>
                  <a:pt x="110019" y="1220938"/>
                </a:lnTo>
                <a:lnTo>
                  <a:pt x="95728" y="1220938"/>
                </a:lnTo>
                <a:lnTo>
                  <a:pt x="99134" y="1218741"/>
                </a:lnTo>
                <a:lnTo>
                  <a:pt x="67198" y="1212293"/>
                </a:lnTo>
                <a:cubicBezTo>
                  <a:pt x="27708" y="1195591"/>
                  <a:pt x="0" y="1156489"/>
                  <a:pt x="0" y="1110915"/>
                </a:cubicBezTo>
                <a:cubicBezTo>
                  <a:pt x="0" y="1095724"/>
                  <a:pt x="3078" y="1081252"/>
                  <a:pt x="8646" y="1068089"/>
                </a:cubicBezTo>
                <a:lnTo>
                  <a:pt x="13688" y="1060611"/>
                </a:lnTo>
                <a:lnTo>
                  <a:pt x="11605" y="1058826"/>
                </a:lnTo>
                <a:lnTo>
                  <a:pt x="597600" y="48490"/>
                </a:lnTo>
                <a:lnTo>
                  <a:pt x="599224" y="49643"/>
                </a:lnTo>
                <a:lnTo>
                  <a:pt x="610967" y="32225"/>
                </a:lnTo>
                <a:cubicBezTo>
                  <a:pt x="630878" y="12315"/>
                  <a:pt x="658384" y="0"/>
                  <a:pt x="68876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941042" y="2072039"/>
            <a:ext cx="4298918" cy="638708"/>
          </a:xfrm>
          <a:prstGeom prst="rect">
            <a:avLst/>
          </a:prstGeom>
          <a:noFill/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E9852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注意</a:t>
            </a:r>
            <a:endParaRPr lang="en-US" altLang="zh-CN" sz="2400" dirty="0">
              <a:solidFill>
                <a:srgbClr val="CE9852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请问圆角三角形能用来做什么呢？欢迎大家踊跃留言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835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0805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1061</TotalTime>
  <Words>212</Words>
  <Application>Microsoft Office PowerPoint</Application>
  <PresentationFormat>全屏显示(16:9)</PresentationFormat>
  <Paragraphs>23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Adobe Myungjo Std M</vt:lpstr>
      <vt:lpstr>Helvetica Light</vt:lpstr>
      <vt:lpstr>Meiryo</vt:lpstr>
      <vt:lpstr>冬青黑体简体中文 W3</vt:lpstr>
      <vt:lpstr>方正大黑简体</vt:lpstr>
      <vt:lpstr>汉仪菱心体简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夏酷</dc:creator>
  <cp:lastModifiedBy>kan</cp:lastModifiedBy>
  <cp:revision>52</cp:revision>
  <dcterms:created xsi:type="dcterms:W3CDTF">2014-03-05T02:01:33Z</dcterms:created>
  <dcterms:modified xsi:type="dcterms:W3CDTF">2016-02-12T04:01:06Z</dcterms:modified>
</cp:coreProperties>
</file>