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61" r:id="rId5"/>
    <p:sldId id="265" r:id="rId6"/>
    <p:sldId id="260" r:id="rId7"/>
    <p:sldId id="264" r:id="rId8"/>
    <p:sldId id="263" r:id="rId9"/>
    <p:sldId id="259" r:id="rId10"/>
    <p:sldId id="262" r:id="rId11"/>
    <p:sldId id="258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069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51BC2-1F18-4F6C-AA80-BAE4B248AC9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779E2-643F-4222-9B22-0D72BD7BF4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25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1634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374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28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63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31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4419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756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151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03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6472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3598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30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8697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0083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0355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489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192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76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257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117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033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822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492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7D857-91D6-41E5-9C92-86EB1F197C4A}" type="datetimeFigureOut">
              <a:rPr lang="zh-CN" altLang="en-US" smtClean="0"/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BCFDA-21D6-4A21-B3F9-8C441A45C1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21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6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412773" y="1884362"/>
            <a:ext cx="7366453" cy="3089275"/>
            <a:chOff x="1650" y="1188"/>
            <a:chExt cx="4378" cy="19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052" y="1188"/>
              <a:ext cx="521" cy="676"/>
            </a:xfrm>
            <a:custGeom>
              <a:avLst/>
              <a:gdLst>
                <a:gd name="T0" fmla="*/ 161 w 521"/>
                <a:gd name="T1" fmla="*/ 0 h 676"/>
                <a:gd name="T2" fmla="*/ 495 w 521"/>
                <a:gd name="T3" fmla="*/ 176 h 676"/>
                <a:gd name="T4" fmla="*/ 381 w 521"/>
                <a:gd name="T5" fmla="*/ 363 h 676"/>
                <a:gd name="T6" fmla="*/ 521 w 521"/>
                <a:gd name="T7" fmla="*/ 349 h 676"/>
                <a:gd name="T8" fmla="*/ 521 w 521"/>
                <a:gd name="T9" fmla="*/ 517 h 676"/>
                <a:gd name="T10" fmla="*/ 66 w 521"/>
                <a:gd name="T11" fmla="*/ 676 h 676"/>
                <a:gd name="T12" fmla="*/ 0 w 521"/>
                <a:gd name="T13" fmla="*/ 429 h 676"/>
                <a:gd name="T14" fmla="*/ 171 w 521"/>
                <a:gd name="T15" fmla="*/ 384 h 676"/>
                <a:gd name="T16" fmla="*/ 161 w 521"/>
                <a:gd name="T17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1" h="676">
                  <a:moveTo>
                    <a:pt x="161" y="0"/>
                  </a:moveTo>
                  <a:lnTo>
                    <a:pt x="495" y="176"/>
                  </a:lnTo>
                  <a:lnTo>
                    <a:pt x="381" y="363"/>
                  </a:lnTo>
                  <a:lnTo>
                    <a:pt x="521" y="349"/>
                  </a:lnTo>
                  <a:lnTo>
                    <a:pt x="521" y="517"/>
                  </a:lnTo>
                  <a:lnTo>
                    <a:pt x="66" y="676"/>
                  </a:lnTo>
                  <a:lnTo>
                    <a:pt x="0" y="429"/>
                  </a:lnTo>
                  <a:lnTo>
                    <a:pt x="171" y="384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126" y="1819"/>
              <a:ext cx="496" cy="585"/>
            </a:xfrm>
            <a:custGeom>
              <a:avLst/>
              <a:gdLst>
                <a:gd name="T0" fmla="*/ 210 w 496"/>
                <a:gd name="T1" fmla="*/ 0 h 585"/>
                <a:gd name="T2" fmla="*/ 262 w 496"/>
                <a:gd name="T3" fmla="*/ 151 h 585"/>
                <a:gd name="T4" fmla="*/ 295 w 496"/>
                <a:gd name="T5" fmla="*/ 0 h 585"/>
                <a:gd name="T6" fmla="*/ 496 w 496"/>
                <a:gd name="T7" fmla="*/ 109 h 585"/>
                <a:gd name="T8" fmla="*/ 227 w 496"/>
                <a:gd name="T9" fmla="*/ 417 h 585"/>
                <a:gd name="T10" fmla="*/ 253 w 496"/>
                <a:gd name="T11" fmla="*/ 438 h 585"/>
                <a:gd name="T12" fmla="*/ 473 w 496"/>
                <a:gd name="T13" fmla="*/ 192 h 585"/>
                <a:gd name="T14" fmla="*/ 496 w 496"/>
                <a:gd name="T15" fmla="*/ 185 h 585"/>
                <a:gd name="T16" fmla="*/ 496 w 496"/>
                <a:gd name="T17" fmla="*/ 341 h 585"/>
                <a:gd name="T18" fmla="*/ 75 w 496"/>
                <a:gd name="T19" fmla="*/ 585 h 585"/>
                <a:gd name="T20" fmla="*/ 0 w 496"/>
                <a:gd name="T21" fmla="*/ 291 h 585"/>
                <a:gd name="T22" fmla="*/ 151 w 496"/>
                <a:gd name="T23" fmla="*/ 268 h 585"/>
                <a:gd name="T24" fmla="*/ 73 w 496"/>
                <a:gd name="T25" fmla="*/ 123 h 585"/>
                <a:gd name="T26" fmla="*/ 210 w 496"/>
                <a:gd name="T27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6" h="585">
                  <a:moveTo>
                    <a:pt x="210" y="0"/>
                  </a:moveTo>
                  <a:lnTo>
                    <a:pt x="262" y="151"/>
                  </a:lnTo>
                  <a:lnTo>
                    <a:pt x="295" y="0"/>
                  </a:lnTo>
                  <a:lnTo>
                    <a:pt x="496" y="109"/>
                  </a:lnTo>
                  <a:lnTo>
                    <a:pt x="227" y="417"/>
                  </a:lnTo>
                  <a:lnTo>
                    <a:pt x="253" y="438"/>
                  </a:lnTo>
                  <a:lnTo>
                    <a:pt x="473" y="192"/>
                  </a:lnTo>
                  <a:lnTo>
                    <a:pt x="496" y="185"/>
                  </a:lnTo>
                  <a:lnTo>
                    <a:pt x="496" y="341"/>
                  </a:lnTo>
                  <a:lnTo>
                    <a:pt x="75" y="585"/>
                  </a:lnTo>
                  <a:lnTo>
                    <a:pt x="0" y="291"/>
                  </a:lnTo>
                  <a:lnTo>
                    <a:pt x="151" y="268"/>
                  </a:lnTo>
                  <a:lnTo>
                    <a:pt x="73" y="12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126" y="2278"/>
              <a:ext cx="496" cy="856"/>
            </a:xfrm>
            <a:custGeom>
              <a:avLst/>
              <a:gdLst>
                <a:gd name="T0" fmla="*/ 409 w 496"/>
                <a:gd name="T1" fmla="*/ 0 h 856"/>
                <a:gd name="T2" fmla="*/ 347 w 496"/>
                <a:gd name="T3" fmla="*/ 159 h 856"/>
                <a:gd name="T4" fmla="*/ 0 w 496"/>
                <a:gd name="T5" fmla="*/ 280 h 856"/>
                <a:gd name="T6" fmla="*/ 89 w 496"/>
                <a:gd name="T7" fmla="*/ 569 h 856"/>
                <a:gd name="T8" fmla="*/ 203 w 496"/>
                <a:gd name="T9" fmla="*/ 491 h 856"/>
                <a:gd name="T10" fmla="*/ 106 w 496"/>
                <a:gd name="T11" fmla="*/ 740 h 856"/>
                <a:gd name="T12" fmla="*/ 423 w 496"/>
                <a:gd name="T13" fmla="*/ 856 h 856"/>
                <a:gd name="T14" fmla="*/ 409 w 496"/>
                <a:gd name="T15" fmla="*/ 323 h 856"/>
                <a:gd name="T16" fmla="*/ 496 w 496"/>
                <a:gd name="T17" fmla="*/ 275 h 856"/>
                <a:gd name="T18" fmla="*/ 496 w 496"/>
                <a:gd name="T19" fmla="*/ 126 h 856"/>
                <a:gd name="T20" fmla="*/ 416 w 496"/>
                <a:gd name="T21" fmla="*/ 145 h 856"/>
                <a:gd name="T22" fmla="*/ 409 w 496"/>
                <a:gd name="T23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6" h="856">
                  <a:moveTo>
                    <a:pt x="409" y="0"/>
                  </a:moveTo>
                  <a:lnTo>
                    <a:pt x="347" y="159"/>
                  </a:lnTo>
                  <a:lnTo>
                    <a:pt x="0" y="280"/>
                  </a:lnTo>
                  <a:lnTo>
                    <a:pt x="89" y="569"/>
                  </a:lnTo>
                  <a:lnTo>
                    <a:pt x="203" y="491"/>
                  </a:lnTo>
                  <a:lnTo>
                    <a:pt x="106" y="740"/>
                  </a:lnTo>
                  <a:lnTo>
                    <a:pt x="423" y="856"/>
                  </a:lnTo>
                  <a:lnTo>
                    <a:pt x="409" y="323"/>
                  </a:lnTo>
                  <a:lnTo>
                    <a:pt x="496" y="275"/>
                  </a:lnTo>
                  <a:lnTo>
                    <a:pt x="496" y="126"/>
                  </a:lnTo>
                  <a:lnTo>
                    <a:pt x="416" y="145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934" y="2731"/>
              <a:ext cx="227" cy="382"/>
            </a:xfrm>
            <a:custGeom>
              <a:avLst/>
              <a:gdLst>
                <a:gd name="T0" fmla="*/ 0 w 227"/>
                <a:gd name="T1" fmla="*/ 327 h 382"/>
                <a:gd name="T2" fmla="*/ 222 w 227"/>
                <a:gd name="T3" fmla="*/ 382 h 382"/>
                <a:gd name="T4" fmla="*/ 227 w 227"/>
                <a:gd name="T5" fmla="*/ 0 h 382"/>
                <a:gd name="T6" fmla="*/ 0 w 227"/>
                <a:gd name="T7" fmla="*/ 32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382">
                  <a:moveTo>
                    <a:pt x="0" y="327"/>
                  </a:moveTo>
                  <a:lnTo>
                    <a:pt x="222" y="382"/>
                  </a:lnTo>
                  <a:lnTo>
                    <a:pt x="227" y="0"/>
                  </a:lnTo>
                  <a:lnTo>
                    <a:pt x="0" y="32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601" y="2681"/>
              <a:ext cx="294" cy="346"/>
            </a:xfrm>
            <a:custGeom>
              <a:avLst/>
              <a:gdLst>
                <a:gd name="T0" fmla="*/ 0 w 294"/>
                <a:gd name="T1" fmla="*/ 0 h 346"/>
                <a:gd name="T2" fmla="*/ 47 w 294"/>
                <a:gd name="T3" fmla="*/ 346 h 346"/>
                <a:gd name="T4" fmla="*/ 294 w 294"/>
                <a:gd name="T5" fmla="*/ 74 h 346"/>
                <a:gd name="T6" fmla="*/ 0 w 294"/>
                <a:gd name="T7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346">
                  <a:moveTo>
                    <a:pt x="0" y="0"/>
                  </a:moveTo>
                  <a:lnTo>
                    <a:pt x="47" y="346"/>
                  </a:lnTo>
                  <a:lnTo>
                    <a:pt x="294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637" y="1650"/>
              <a:ext cx="454" cy="996"/>
            </a:xfrm>
            <a:custGeom>
              <a:avLst/>
              <a:gdLst>
                <a:gd name="T0" fmla="*/ 30 w 454"/>
                <a:gd name="T1" fmla="*/ 0 h 996"/>
                <a:gd name="T2" fmla="*/ 0 w 454"/>
                <a:gd name="T3" fmla="*/ 996 h 996"/>
                <a:gd name="T4" fmla="*/ 194 w 454"/>
                <a:gd name="T5" fmla="*/ 830 h 996"/>
                <a:gd name="T6" fmla="*/ 163 w 454"/>
                <a:gd name="T7" fmla="*/ 586 h 996"/>
                <a:gd name="T8" fmla="*/ 272 w 454"/>
                <a:gd name="T9" fmla="*/ 546 h 996"/>
                <a:gd name="T10" fmla="*/ 303 w 454"/>
                <a:gd name="T11" fmla="*/ 861 h 996"/>
                <a:gd name="T12" fmla="*/ 355 w 454"/>
                <a:gd name="T13" fmla="*/ 839 h 996"/>
                <a:gd name="T14" fmla="*/ 454 w 454"/>
                <a:gd name="T15" fmla="*/ 517 h 996"/>
                <a:gd name="T16" fmla="*/ 151 w 454"/>
                <a:gd name="T17" fmla="*/ 391 h 996"/>
                <a:gd name="T18" fmla="*/ 142 w 454"/>
                <a:gd name="T19" fmla="*/ 290 h 996"/>
                <a:gd name="T20" fmla="*/ 314 w 454"/>
                <a:gd name="T21" fmla="*/ 214 h 996"/>
                <a:gd name="T22" fmla="*/ 366 w 454"/>
                <a:gd name="T23" fmla="*/ 214 h 996"/>
                <a:gd name="T24" fmla="*/ 395 w 454"/>
                <a:gd name="T25" fmla="*/ 150 h 996"/>
                <a:gd name="T26" fmla="*/ 30 w 454"/>
                <a:gd name="T27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4" h="996">
                  <a:moveTo>
                    <a:pt x="30" y="0"/>
                  </a:moveTo>
                  <a:lnTo>
                    <a:pt x="0" y="996"/>
                  </a:lnTo>
                  <a:lnTo>
                    <a:pt x="194" y="830"/>
                  </a:lnTo>
                  <a:lnTo>
                    <a:pt x="163" y="586"/>
                  </a:lnTo>
                  <a:lnTo>
                    <a:pt x="272" y="546"/>
                  </a:lnTo>
                  <a:lnTo>
                    <a:pt x="303" y="861"/>
                  </a:lnTo>
                  <a:lnTo>
                    <a:pt x="355" y="839"/>
                  </a:lnTo>
                  <a:lnTo>
                    <a:pt x="454" y="517"/>
                  </a:lnTo>
                  <a:lnTo>
                    <a:pt x="151" y="391"/>
                  </a:lnTo>
                  <a:lnTo>
                    <a:pt x="142" y="290"/>
                  </a:lnTo>
                  <a:lnTo>
                    <a:pt x="314" y="214"/>
                  </a:lnTo>
                  <a:lnTo>
                    <a:pt x="366" y="214"/>
                  </a:lnTo>
                  <a:lnTo>
                    <a:pt x="395" y="15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994" y="1527"/>
              <a:ext cx="871" cy="503"/>
            </a:xfrm>
            <a:custGeom>
              <a:avLst/>
              <a:gdLst>
                <a:gd name="T0" fmla="*/ 263 w 871"/>
                <a:gd name="T1" fmla="*/ 0 h 503"/>
                <a:gd name="T2" fmla="*/ 0 w 871"/>
                <a:gd name="T3" fmla="*/ 453 h 503"/>
                <a:gd name="T4" fmla="*/ 334 w 871"/>
                <a:gd name="T5" fmla="*/ 484 h 503"/>
                <a:gd name="T6" fmla="*/ 334 w 871"/>
                <a:gd name="T7" fmla="*/ 422 h 503"/>
                <a:gd name="T8" fmla="*/ 582 w 871"/>
                <a:gd name="T9" fmla="*/ 503 h 503"/>
                <a:gd name="T10" fmla="*/ 840 w 871"/>
                <a:gd name="T11" fmla="*/ 503 h 503"/>
                <a:gd name="T12" fmla="*/ 871 w 871"/>
                <a:gd name="T13" fmla="*/ 477 h 503"/>
                <a:gd name="T14" fmla="*/ 871 w 871"/>
                <a:gd name="T15" fmla="*/ 439 h 503"/>
                <a:gd name="T16" fmla="*/ 260 w 871"/>
                <a:gd name="T17" fmla="*/ 292 h 503"/>
                <a:gd name="T18" fmla="*/ 263 w 871"/>
                <a:gd name="T1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1" h="503">
                  <a:moveTo>
                    <a:pt x="263" y="0"/>
                  </a:moveTo>
                  <a:lnTo>
                    <a:pt x="0" y="453"/>
                  </a:lnTo>
                  <a:lnTo>
                    <a:pt x="334" y="484"/>
                  </a:lnTo>
                  <a:lnTo>
                    <a:pt x="334" y="422"/>
                  </a:lnTo>
                  <a:lnTo>
                    <a:pt x="582" y="503"/>
                  </a:lnTo>
                  <a:lnTo>
                    <a:pt x="840" y="503"/>
                  </a:lnTo>
                  <a:lnTo>
                    <a:pt x="871" y="477"/>
                  </a:lnTo>
                  <a:lnTo>
                    <a:pt x="871" y="439"/>
                  </a:lnTo>
                  <a:lnTo>
                    <a:pt x="260" y="292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864" y="2004"/>
              <a:ext cx="961" cy="850"/>
            </a:xfrm>
            <a:custGeom>
              <a:avLst/>
              <a:gdLst>
                <a:gd name="T0" fmla="*/ 89 w 406"/>
                <a:gd name="T1" fmla="*/ 21 h 359"/>
                <a:gd name="T2" fmla="*/ 89 w 406"/>
                <a:gd name="T3" fmla="*/ 45 h 359"/>
                <a:gd name="T4" fmla="*/ 117 w 406"/>
                <a:gd name="T5" fmla="*/ 61 h 359"/>
                <a:gd name="T6" fmla="*/ 96 w 406"/>
                <a:gd name="T7" fmla="*/ 116 h 359"/>
                <a:gd name="T8" fmla="*/ 103 w 406"/>
                <a:gd name="T9" fmla="*/ 188 h 359"/>
                <a:gd name="T10" fmla="*/ 154 w 406"/>
                <a:gd name="T11" fmla="*/ 105 h 359"/>
                <a:gd name="T12" fmla="*/ 202 w 406"/>
                <a:gd name="T13" fmla="*/ 105 h 359"/>
                <a:gd name="T14" fmla="*/ 193 w 406"/>
                <a:gd name="T15" fmla="*/ 210 h 359"/>
                <a:gd name="T16" fmla="*/ 0 w 406"/>
                <a:gd name="T17" fmla="*/ 239 h 359"/>
                <a:gd name="T18" fmla="*/ 19 w 406"/>
                <a:gd name="T19" fmla="*/ 286 h 359"/>
                <a:gd name="T20" fmla="*/ 187 w 406"/>
                <a:gd name="T21" fmla="*/ 286 h 359"/>
                <a:gd name="T22" fmla="*/ 184 w 406"/>
                <a:gd name="T23" fmla="*/ 359 h 359"/>
                <a:gd name="T24" fmla="*/ 252 w 406"/>
                <a:gd name="T25" fmla="*/ 350 h 359"/>
                <a:gd name="T26" fmla="*/ 259 w 406"/>
                <a:gd name="T27" fmla="*/ 286 h 359"/>
                <a:gd name="T28" fmla="*/ 375 w 406"/>
                <a:gd name="T29" fmla="*/ 297 h 359"/>
                <a:gd name="T30" fmla="*/ 403 w 406"/>
                <a:gd name="T31" fmla="*/ 190 h 359"/>
                <a:gd name="T32" fmla="*/ 281 w 406"/>
                <a:gd name="T33" fmla="*/ 204 h 359"/>
                <a:gd name="T34" fmla="*/ 290 w 406"/>
                <a:gd name="T35" fmla="*/ 116 h 359"/>
                <a:gd name="T36" fmla="*/ 353 w 406"/>
                <a:gd name="T37" fmla="*/ 125 h 359"/>
                <a:gd name="T38" fmla="*/ 367 w 406"/>
                <a:gd name="T39" fmla="*/ 45 h 359"/>
                <a:gd name="T40" fmla="*/ 300 w 406"/>
                <a:gd name="T41" fmla="*/ 52 h 359"/>
                <a:gd name="T42" fmla="*/ 309 w 406"/>
                <a:gd name="T43" fmla="*/ 29 h 359"/>
                <a:gd name="T44" fmla="*/ 209 w 406"/>
                <a:gd name="T45" fmla="*/ 0 h 359"/>
                <a:gd name="T46" fmla="*/ 202 w 406"/>
                <a:gd name="T47" fmla="*/ 39 h 359"/>
                <a:gd name="T48" fmla="*/ 89 w 406"/>
                <a:gd name="T49" fmla="*/ 21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6" h="359">
                  <a:moveTo>
                    <a:pt x="89" y="21"/>
                  </a:moveTo>
                  <a:cubicBezTo>
                    <a:pt x="89" y="45"/>
                    <a:pt x="89" y="45"/>
                    <a:pt x="89" y="45"/>
                  </a:cubicBezTo>
                  <a:cubicBezTo>
                    <a:pt x="117" y="61"/>
                    <a:pt x="117" y="61"/>
                    <a:pt x="117" y="61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103" y="188"/>
                    <a:pt x="103" y="188"/>
                    <a:pt x="103" y="188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202" y="105"/>
                    <a:pt x="202" y="105"/>
                    <a:pt x="202" y="105"/>
                  </a:cubicBezTo>
                  <a:cubicBezTo>
                    <a:pt x="193" y="210"/>
                    <a:pt x="193" y="210"/>
                    <a:pt x="193" y="21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19" y="286"/>
                    <a:pt x="19" y="286"/>
                    <a:pt x="19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4" y="359"/>
                    <a:pt x="184" y="359"/>
                    <a:pt x="184" y="359"/>
                  </a:cubicBezTo>
                  <a:cubicBezTo>
                    <a:pt x="252" y="350"/>
                    <a:pt x="252" y="350"/>
                    <a:pt x="252" y="350"/>
                  </a:cubicBezTo>
                  <a:cubicBezTo>
                    <a:pt x="259" y="286"/>
                    <a:pt x="259" y="286"/>
                    <a:pt x="259" y="286"/>
                  </a:cubicBezTo>
                  <a:cubicBezTo>
                    <a:pt x="375" y="297"/>
                    <a:pt x="375" y="297"/>
                    <a:pt x="375" y="297"/>
                  </a:cubicBezTo>
                  <a:cubicBezTo>
                    <a:pt x="375" y="297"/>
                    <a:pt x="406" y="189"/>
                    <a:pt x="403" y="190"/>
                  </a:cubicBezTo>
                  <a:cubicBezTo>
                    <a:pt x="401" y="191"/>
                    <a:pt x="281" y="204"/>
                    <a:pt x="281" y="204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353" y="125"/>
                    <a:pt x="353" y="125"/>
                    <a:pt x="353" y="125"/>
                  </a:cubicBezTo>
                  <a:cubicBezTo>
                    <a:pt x="367" y="45"/>
                    <a:pt x="367" y="45"/>
                    <a:pt x="367" y="45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9" y="29"/>
                    <a:pt x="309" y="29"/>
                    <a:pt x="309" y="29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2" y="39"/>
                    <a:pt x="202" y="39"/>
                    <a:pt x="202" y="39"/>
                  </a:cubicBezTo>
                  <a:lnTo>
                    <a:pt x="89" y="2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768" y="1627"/>
              <a:ext cx="1098" cy="1154"/>
            </a:xfrm>
            <a:custGeom>
              <a:avLst/>
              <a:gdLst>
                <a:gd name="T0" fmla="*/ 906 w 1098"/>
                <a:gd name="T1" fmla="*/ 628 h 1154"/>
                <a:gd name="T2" fmla="*/ 882 w 1098"/>
                <a:gd name="T3" fmla="*/ 628 h 1154"/>
                <a:gd name="T4" fmla="*/ 840 w 1098"/>
                <a:gd name="T5" fmla="*/ 502 h 1154"/>
                <a:gd name="T6" fmla="*/ 686 w 1098"/>
                <a:gd name="T7" fmla="*/ 521 h 1154"/>
                <a:gd name="T8" fmla="*/ 724 w 1098"/>
                <a:gd name="T9" fmla="*/ 417 h 1154"/>
                <a:gd name="T10" fmla="*/ 847 w 1098"/>
                <a:gd name="T11" fmla="*/ 403 h 1154"/>
                <a:gd name="T12" fmla="*/ 904 w 1098"/>
                <a:gd name="T13" fmla="*/ 566 h 1154"/>
                <a:gd name="T14" fmla="*/ 1098 w 1098"/>
                <a:gd name="T15" fmla="*/ 140 h 1154"/>
                <a:gd name="T16" fmla="*/ 804 w 1098"/>
                <a:gd name="T17" fmla="*/ 234 h 1154"/>
                <a:gd name="T18" fmla="*/ 897 w 1098"/>
                <a:gd name="T19" fmla="*/ 0 h 1154"/>
                <a:gd name="T20" fmla="*/ 572 w 1098"/>
                <a:gd name="T21" fmla="*/ 57 h 1154"/>
                <a:gd name="T22" fmla="*/ 527 w 1098"/>
                <a:gd name="T23" fmla="*/ 310 h 1154"/>
                <a:gd name="T24" fmla="*/ 385 w 1098"/>
                <a:gd name="T25" fmla="*/ 327 h 1154"/>
                <a:gd name="T26" fmla="*/ 409 w 1098"/>
                <a:gd name="T27" fmla="*/ 433 h 1154"/>
                <a:gd name="T28" fmla="*/ 329 w 1098"/>
                <a:gd name="T29" fmla="*/ 433 h 1154"/>
                <a:gd name="T30" fmla="*/ 348 w 1098"/>
                <a:gd name="T31" fmla="*/ 211 h 1154"/>
                <a:gd name="T32" fmla="*/ 189 w 1098"/>
                <a:gd name="T33" fmla="*/ 140 h 1154"/>
                <a:gd name="T34" fmla="*/ 161 w 1098"/>
                <a:gd name="T35" fmla="*/ 403 h 1154"/>
                <a:gd name="T36" fmla="*/ 97 w 1098"/>
                <a:gd name="T37" fmla="*/ 386 h 1154"/>
                <a:gd name="T38" fmla="*/ 0 w 1098"/>
                <a:gd name="T39" fmla="*/ 725 h 1154"/>
                <a:gd name="T40" fmla="*/ 146 w 1098"/>
                <a:gd name="T41" fmla="*/ 656 h 1154"/>
                <a:gd name="T42" fmla="*/ 75 w 1098"/>
                <a:gd name="T43" fmla="*/ 1104 h 1154"/>
                <a:gd name="T44" fmla="*/ 286 w 1098"/>
                <a:gd name="T45" fmla="*/ 1073 h 1154"/>
                <a:gd name="T46" fmla="*/ 312 w 1098"/>
                <a:gd name="T47" fmla="*/ 651 h 1154"/>
                <a:gd name="T48" fmla="*/ 445 w 1098"/>
                <a:gd name="T49" fmla="*/ 675 h 1154"/>
                <a:gd name="T50" fmla="*/ 336 w 1098"/>
                <a:gd name="T51" fmla="*/ 1154 h 1154"/>
                <a:gd name="T52" fmla="*/ 591 w 1098"/>
                <a:gd name="T53" fmla="*/ 708 h 1154"/>
                <a:gd name="T54" fmla="*/ 1024 w 1098"/>
                <a:gd name="T55" fmla="*/ 827 h 1154"/>
                <a:gd name="T56" fmla="*/ 1065 w 1098"/>
                <a:gd name="T57" fmla="*/ 488 h 1154"/>
                <a:gd name="T58" fmla="*/ 979 w 1098"/>
                <a:gd name="T59" fmla="*/ 490 h 1154"/>
                <a:gd name="T60" fmla="*/ 906 w 1098"/>
                <a:gd name="T61" fmla="*/ 628 h 1154"/>
                <a:gd name="T62" fmla="*/ 494 w 1098"/>
                <a:gd name="T63" fmla="*/ 540 h 1154"/>
                <a:gd name="T64" fmla="*/ 468 w 1098"/>
                <a:gd name="T65" fmla="*/ 554 h 1154"/>
                <a:gd name="T66" fmla="*/ 319 w 1098"/>
                <a:gd name="T67" fmla="*/ 554 h 1154"/>
                <a:gd name="T68" fmla="*/ 319 w 1098"/>
                <a:gd name="T69" fmla="*/ 521 h 1154"/>
                <a:gd name="T70" fmla="*/ 442 w 1098"/>
                <a:gd name="T71" fmla="*/ 433 h 1154"/>
                <a:gd name="T72" fmla="*/ 494 w 1098"/>
                <a:gd name="T73" fmla="*/ 433 h 1154"/>
                <a:gd name="T74" fmla="*/ 494 w 1098"/>
                <a:gd name="T75" fmla="*/ 54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8" h="1154">
                  <a:moveTo>
                    <a:pt x="906" y="628"/>
                  </a:moveTo>
                  <a:lnTo>
                    <a:pt x="882" y="628"/>
                  </a:lnTo>
                  <a:lnTo>
                    <a:pt x="840" y="502"/>
                  </a:lnTo>
                  <a:lnTo>
                    <a:pt x="686" y="521"/>
                  </a:lnTo>
                  <a:lnTo>
                    <a:pt x="724" y="417"/>
                  </a:lnTo>
                  <a:lnTo>
                    <a:pt x="847" y="403"/>
                  </a:lnTo>
                  <a:lnTo>
                    <a:pt x="904" y="566"/>
                  </a:lnTo>
                  <a:lnTo>
                    <a:pt x="1098" y="140"/>
                  </a:lnTo>
                  <a:lnTo>
                    <a:pt x="804" y="234"/>
                  </a:lnTo>
                  <a:lnTo>
                    <a:pt x="897" y="0"/>
                  </a:lnTo>
                  <a:lnTo>
                    <a:pt x="572" y="57"/>
                  </a:lnTo>
                  <a:lnTo>
                    <a:pt x="527" y="310"/>
                  </a:lnTo>
                  <a:lnTo>
                    <a:pt x="385" y="327"/>
                  </a:lnTo>
                  <a:lnTo>
                    <a:pt x="409" y="433"/>
                  </a:lnTo>
                  <a:lnTo>
                    <a:pt x="329" y="433"/>
                  </a:lnTo>
                  <a:lnTo>
                    <a:pt x="348" y="211"/>
                  </a:lnTo>
                  <a:lnTo>
                    <a:pt x="189" y="140"/>
                  </a:lnTo>
                  <a:lnTo>
                    <a:pt x="161" y="403"/>
                  </a:lnTo>
                  <a:lnTo>
                    <a:pt x="97" y="386"/>
                  </a:lnTo>
                  <a:lnTo>
                    <a:pt x="0" y="725"/>
                  </a:lnTo>
                  <a:lnTo>
                    <a:pt x="146" y="656"/>
                  </a:lnTo>
                  <a:lnTo>
                    <a:pt x="75" y="1104"/>
                  </a:lnTo>
                  <a:lnTo>
                    <a:pt x="286" y="1073"/>
                  </a:lnTo>
                  <a:lnTo>
                    <a:pt x="312" y="651"/>
                  </a:lnTo>
                  <a:lnTo>
                    <a:pt x="445" y="675"/>
                  </a:lnTo>
                  <a:lnTo>
                    <a:pt x="336" y="1154"/>
                  </a:lnTo>
                  <a:lnTo>
                    <a:pt x="591" y="708"/>
                  </a:lnTo>
                  <a:lnTo>
                    <a:pt x="1024" y="827"/>
                  </a:lnTo>
                  <a:lnTo>
                    <a:pt x="1065" y="488"/>
                  </a:lnTo>
                  <a:lnTo>
                    <a:pt x="979" y="490"/>
                  </a:lnTo>
                  <a:lnTo>
                    <a:pt x="906" y="628"/>
                  </a:lnTo>
                  <a:close/>
                  <a:moveTo>
                    <a:pt x="494" y="540"/>
                  </a:moveTo>
                  <a:lnTo>
                    <a:pt x="468" y="554"/>
                  </a:lnTo>
                  <a:lnTo>
                    <a:pt x="319" y="554"/>
                  </a:lnTo>
                  <a:lnTo>
                    <a:pt x="319" y="521"/>
                  </a:lnTo>
                  <a:lnTo>
                    <a:pt x="442" y="433"/>
                  </a:lnTo>
                  <a:lnTo>
                    <a:pt x="494" y="433"/>
                  </a:lnTo>
                  <a:lnTo>
                    <a:pt x="494" y="54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364" y="2390"/>
              <a:ext cx="369" cy="422"/>
            </a:xfrm>
            <a:custGeom>
              <a:avLst/>
              <a:gdLst>
                <a:gd name="T0" fmla="*/ 0 w 369"/>
                <a:gd name="T1" fmla="*/ 0 h 422"/>
                <a:gd name="T2" fmla="*/ 135 w 369"/>
                <a:gd name="T3" fmla="*/ 422 h 422"/>
                <a:gd name="T4" fmla="*/ 369 w 369"/>
                <a:gd name="T5" fmla="*/ 168 h 422"/>
                <a:gd name="T6" fmla="*/ 0 w 369"/>
                <a:gd name="T7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422">
                  <a:moveTo>
                    <a:pt x="0" y="0"/>
                  </a:moveTo>
                  <a:lnTo>
                    <a:pt x="135" y="422"/>
                  </a:lnTo>
                  <a:lnTo>
                    <a:pt x="369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882" y="1233"/>
              <a:ext cx="713" cy="1875"/>
            </a:xfrm>
            <a:custGeom>
              <a:avLst/>
              <a:gdLst>
                <a:gd name="T0" fmla="*/ 635 w 713"/>
                <a:gd name="T1" fmla="*/ 0 h 1875"/>
                <a:gd name="T2" fmla="*/ 713 w 713"/>
                <a:gd name="T3" fmla="*/ 294 h 1875"/>
                <a:gd name="T4" fmla="*/ 251 w 713"/>
                <a:gd name="T5" fmla="*/ 432 h 1875"/>
                <a:gd name="T6" fmla="*/ 157 w 713"/>
                <a:gd name="T7" fmla="*/ 747 h 1875"/>
                <a:gd name="T8" fmla="*/ 275 w 713"/>
                <a:gd name="T9" fmla="*/ 726 h 1875"/>
                <a:gd name="T10" fmla="*/ 261 w 713"/>
                <a:gd name="T11" fmla="*/ 586 h 1875"/>
                <a:gd name="T12" fmla="*/ 547 w 713"/>
                <a:gd name="T13" fmla="*/ 557 h 1875"/>
                <a:gd name="T14" fmla="*/ 545 w 713"/>
                <a:gd name="T15" fmla="*/ 695 h 1875"/>
                <a:gd name="T16" fmla="*/ 713 w 713"/>
                <a:gd name="T17" fmla="*/ 676 h 1875"/>
                <a:gd name="T18" fmla="*/ 713 w 713"/>
                <a:gd name="T19" fmla="*/ 1171 h 1875"/>
                <a:gd name="T20" fmla="*/ 559 w 713"/>
                <a:gd name="T21" fmla="*/ 1138 h 1875"/>
                <a:gd name="T22" fmla="*/ 559 w 713"/>
                <a:gd name="T23" fmla="*/ 1197 h 1875"/>
                <a:gd name="T24" fmla="*/ 471 w 713"/>
                <a:gd name="T25" fmla="*/ 1171 h 1875"/>
                <a:gd name="T26" fmla="*/ 471 w 713"/>
                <a:gd name="T27" fmla="*/ 1197 h 1875"/>
                <a:gd name="T28" fmla="*/ 559 w 713"/>
                <a:gd name="T29" fmla="*/ 1368 h 1875"/>
                <a:gd name="T30" fmla="*/ 559 w 713"/>
                <a:gd name="T31" fmla="*/ 1875 h 1875"/>
                <a:gd name="T32" fmla="*/ 157 w 713"/>
                <a:gd name="T33" fmla="*/ 1605 h 1875"/>
                <a:gd name="T34" fmla="*/ 303 w 713"/>
                <a:gd name="T35" fmla="*/ 1493 h 1875"/>
                <a:gd name="T36" fmla="*/ 287 w 713"/>
                <a:gd name="T37" fmla="*/ 1095 h 1875"/>
                <a:gd name="T38" fmla="*/ 41 w 713"/>
                <a:gd name="T39" fmla="*/ 1045 h 1875"/>
                <a:gd name="T40" fmla="*/ 0 w 713"/>
                <a:gd name="T41" fmla="*/ 363 h 1875"/>
                <a:gd name="T42" fmla="*/ 635 w 713"/>
                <a:gd name="T43" fmla="*/ 0 h 1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3" h="1875">
                  <a:moveTo>
                    <a:pt x="635" y="0"/>
                  </a:moveTo>
                  <a:lnTo>
                    <a:pt x="713" y="294"/>
                  </a:lnTo>
                  <a:lnTo>
                    <a:pt x="251" y="432"/>
                  </a:lnTo>
                  <a:lnTo>
                    <a:pt x="157" y="747"/>
                  </a:lnTo>
                  <a:lnTo>
                    <a:pt x="275" y="726"/>
                  </a:lnTo>
                  <a:lnTo>
                    <a:pt x="261" y="586"/>
                  </a:lnTo>
                  <a:lnTo>
                    <a:pt x="547" y="557"/>
                  </a:lnTo>
                  <a:lnTo>
                    <a:pt x="545" y="695"/>
                  </a:lnTo>
                  <a:lnTo>
                    <a:pt x="713" y="676"/>
                  </a:lnTo>
                  <a:lnTo>
                    <a:pt x="713" y="1171"/>
                  </a:lnTo>
                  <a:lnTo>
                    <a:pt x="559" y="1138"/>
                  </a:lnTo>
                  <a:lnTo>
                    <a:pt x="559" y="1197"/>
                  </a:lnTo>
                  <a:lnTo>
                    <a:pt x="471" y="1171"/>
                  </a:lnTo>
                  <a:lnTo>
                    <a:pt x="471" y="1197"/>
                  </a:lnTo>
                  <a:lnTo>
                    <a:pt x="559" y="1368"/>
                  </a:lnTo>
                  <a:lnTo>
                    <a:pt x="559" y="1875"/>
                  </a:lnTo>
                  <a:lnTo>
                    <a:pt x="157" y="1605"/>
                  </a:lnTo>
                  <a:lnTo>
                    <a:pt x="303" y="1493"/>
                  </a:lnTo>
                  <a:lnTo>
                    <a:pt x="287" y="1095"/>
                  </a:lnTo>
                  <a:lnTo>
                    <a:pt x="41" y="1045"/>
                  </a:lnTo>
                  <a:lnTo>
                    <a:pt x="0" y="363"/>
                  </a:lnTo>
                  <a:lnTo>
                    <a:pt x="635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700" y="2354"/>
              <a:ext cx="286" cy="500"/>
            </a:xfrm>
            <a:custGeom>
              <a:avLst/>
              <a:gdLst>
                <a:gd name="T0" fmla="*/ 286 w 286"/>
                <a:gd name="T1" fmla="*/ 0 h 500"/>
                <a:gd name="T2" fmla="*/ 0 w 286"/>
                <a:gd name="T3" fmla="*/ 398 h 500"/>
                <a:gd name="T4" fmla="*/ 225 w 286"/>
                <a:gd name="T5" fmla="*/ 500 h 500"/>
                <a:gd name="T6" fmla="*/ 286 w 286"/>
                <a:gd name="T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500">
                  <a:moveTo>
                    <a:pt x="286" y="0"/>
                  </a:moveTo>
                  <a:lnTo>
                    <a:pt x="0" y="398"/>
                  </a:lnTo>
                  <a:lnTo>
                    <a:pt x="225" y="500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422" y="2480"/>
              <a:ext cx="397" cy="559"/>
            </a:xfrm>
            <a:custGeom>
              <a:avLst/>
              <a:gdLst>
                <a:gd name="T0" fmla="*/ 0 w 397"/>
                <a:gd name="T1" fmla="*/ 0 h 559"/>
                <a:gd name="T2" fmla="*/ 397 w 397"/>
                <a:gd name="T3" fmla="*/ 78 h 559"/>
                <a:gd name="T4" fmla="*/ 246 w 397"/>
                <a:gd name="T5" fmla="*/ 559 h 559"/>
                <a:gd name="T6" fmla="*/ 0 w 397"/>
                <a:gd name="T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7" h="559">
                  <a:moveTo>
                    <a:pt x="0" y="0"/>
                  </a:moveTo>
                  <a:lnTo>
                    <a:pt x="397" y="78"/>
                  </a:lnTo>
                  <a:lnTo>
                    <a:pt x="246" y="5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1995" y="2191"/>
              <a:ext cx="10" cy="7"/>
            </a:xfrm>
            <a:custGeom>
              <a:avLst/>
              <a:gdLst>
                <a:gd name="T0" fmla="*/ 5 w 10"/>
                <a:gd name="T1" fmla="*/ 7 h 7"/>
                <a:gd name="T2" fmla="*/ 7 w 10"/>
                <a:gd name="T3" fmla="*/ 5 h 7"/>
                <a:gd name="T4" fmla="*/ 7 w 10"/>
                <a:gd name="T5" fmla="*/ 5 h 7"/>
                <a:gd name="T6" fmla="*/ 10 w 10"/>
                <a:gd name="T7" fmla="*/ 5 h 7"/>
                <a:gd name="T8" fmla="*/ 10 w 10"/>
                <a:gd name="T9" fmla="*/ 5 h 7"/>
                <a:gd name="T10" fmla="*/ 10 w 10"/>
                <a:gd name="T11" fmla="*/ 0 h 7"/>
                <a:gd name="T12" fmla="*/ 5 w 10"/>
                <a:gd name="T13" fmla="*/ 0 h 7"/>
                <a:gd name="T14" fmla="*/ 0 w 10"/>
                <a:gd name="T15" fmla="*/ 2 h 7"/>
                <a:gd name="T16" fmla="*/ 0 w 10"/>
                <a:gd name="T17" fmla="*/ 5 h 7"/>
                <a:gd name="T18" fmla="*/ 3 w 10"/>
                <a:gd name="T19" fmla="*/ 7 h 7"/>
                <a:gd name="T20" fmla="*/ 5 w 10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7">
                  <a:moveTo>
                    <a:pt x="5" y="7"/>
                  </a:moveTo>
                  <a:lnTo>
                    <a:pt x="7" y="5"/>
                  </a:lnTo>
                  <a:lnTo>
                    <a:pt x="7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3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993" y="2207"/>
              <a:ext cx="12" cy="10"/>
            </a:xfrm>
            <a:custGeom>
              <a:avLst/>
              <a:gdLst>
                <a:gd name="T0" fmla="*/ 12 w 12"/>
                <a:gd name="T1" fmla="*/ 3 h 10"/>
                <a:gd name="T2" fmla="*/ 9 w 12"/>
                <a:gd name="T3" fmla="*/ 0 h 10"/>
                <a:gd name="T4" fmla="*/ 7 w 12"/>
                <a:gd name="T5" fmla="*/ 0 h 10"/>
                <a:gd name="T6" fmla="*/ 0 w 12"/>
                <a:gd name="T7" fmla="*/ 10 h 10"/>
                <a:gd name="T8" fmla="*/ 0 w 12"/>
                <a:gd name="T9" fmla="*/ 10 h 10"/>
                <a:gd name="T10" fmla="*/ 12 w 12"/>
                <a:gd name="T11" fmla="*/ 5 h 10"/>
                <a:gd name="T12" fmla="*/ 12 w 12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3"/>
                  </a:moveTo>
                  <a:lnTo>
                    <a:pt x="9" y="0"/>
                  </a:lnTo>
                  <a:lnTo>
                    <a:pt x="7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2" y="5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000" y="2181"/>
              <a:ext cx="7" cy="5"/>
            </a:xfrm>
            <a:custGeom>
              <a:avLst/>
              <a:gdLst>
                <a:gd name="T0" fmla="*/ 7 w 7"/>
                <a:gd name="T1" fmla="*/ 5 h 5"/>
                <a:gd name="T2" fmla="*/ 5 w 7"/>
                <a:gd name="T3" fmla="*/ 0 h 5"/>
                <a:gd name="T4" fmla="*/ 5 w 7"/>
                <a:gd name="T5" fmla="*/ 0 h 5"/>
                <a:gd name="T6" fmla="*/ 0 w 7"/>
                <a:gd name="T7" fmla="*/ 5 h 5"/>
                <a:gd name="T8" fmla="*/ 0 w 7"/>
                <a:gd name="T9" fmla="*/ 5 h 5"/>
                <a:gd name="T10" fmla="*/ 7 w 7"/>
                <a:gd name="T11" fmla="*/ 5 h 5"/>
                <a:gd name="T12" fmla="*/ 7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1948" y="2219"/>
              <a:ext cx="7" cy="17"/>
            </a:xfrm>
            <a:custGeom>
              <a:avLst/>
              <a:gdLst>
                <a:gd name="T0" fmla="*/ 3 w 3"/>
                <a:gd name="T1" fmla="*/ 0 h 7"/>
                <a:gd name="T2" fmla="*/ 2 w 3"/>
                <a:gd name="T3" fmla="*/ 0 h 7"/>
                <a:gd name="T4" fmla="*/ 0 w 3"/>
                <a:gd name="T5" fmla="*/ 0 h 7"/>
                <a:gd name="T6" fmla="*/ 1 w 3"/>
                <a:gd name="T7" fmla="*/ 6 h 7"/>
                <a:gd name="T8" fmla="*/ 0 w 3"/>
                <a:gd name="T9" fmla="*/ 6 h 7"/>
                <a:gd name="T10" fmla="*/ 0 w 3"/>
                <a:gd name="T11" fmla="*/ 7 h 7"/>
                <a:gd name="T12" fmla="*/ 1 w 3"/>
                <a:gd name="T13" fmla="*/ 7 h 7"/>
                <a:gd name="T14" fmla="*/ 3 w 3"/>
                <a:gd name="T15" fmla="*/ 3 h 7"/>
                <a:gd name="T16" fmla="*/ 2 w 3"/>
                <a:gd name="T17" fmla="*/ 3 h 7"/>
                <a:gd name="T18" fmla="*/ 3 w 3"/>
                <a:gd name="T19" fmla="*/ 2 h 7"/>
                <a:gd name="T20" fmla="*/ 2 w 3"/>
                <a:gd name="T21" fmla="*/ 1 h 7"/>
                <a:gd name="T22" fmla="*/ 2 w 3"/>
                <a:gd name="T23" fmla="*/ 1 h 7"/>
                <a:gd name="T24" fmla="*/ 3 w 3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6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2002" y="2210"/>
              <a:ext cx="24" cy="33"/>
            </a:xfrm>
            <a:custGeom>
              <a:avLst/>
              <a:gdLst>
                <a:gd name="T0" fmla="*/ 7 w 10"/>
                <a:gd name="T1" fmla="*/ 0 h 14"/>
                <a:gd name="T2" fmla="*/ 6 w 10"/>
                <a:gd name="T3" fmla="*/ 0 h 14"/>
                <a:gd name="T4" fmla="*/ 4 w 10"/>
                <a:gd name="T5" fmla="*/ 0 h 14"/>
                <a:gd name="T6" fmla="*/ 0 w 10"/>
                <a:gd name="T7" fmla="*/ 3 h 14"/>
                <a:gd name="T8" fmla="*/ 0 w 10"/>
                <a:gd name="T9" fmla="*/ 3 h 14"/>
                <a:gd name="T10" fmla="*/ 4 w 10"/>
                <a:gd name="T11" fmla="*/ 6 h 14"/>
                <a:gd name="T12" fmla="*/ 2 w 10"/>
                <a:gd name="T13" fmla="*/ 14 h 14"/>
                <a:gd name="T14" fmla="*/ 3 w 10"/>
                <a:gd name="T15" fmla="*/ 14 h 14"/>
                <a:gd name="T16" fmla="*/ 7 w 10"/>
                <a:gd name="T17" fmla="*/ 11 h 14"/>
                <a:gd name="T18" fmla="*/ 10 w 10"/>
                <a:gd name="T19" fmla="*/ 3 h 14"/>
                <a:gd name="T20" fmla="*/ 10 w 10"/>
                <a:gd name="T21" fmla="*/ 2 h 14"/>
                <a:gd name="T22" fmla="*/ 7 w 10"/>
                <a:gd name="T2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10"/>
                    <a:pt x="2" y="12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6" y="13"/>
                    <a:pt x="7" y="11"/>
                  </a:cubicBezTo>
                  <a:cubicBezTo>
                    <a:pt x="9" y="9"/>
                    <a:pt x="10" y="6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1891" y="2136"/>
              <a:ext cx="180" cy="154"/>
            </a:xfrm>
            <a:custGeom>
              <a:avLst/>
              <a:gdLst>
                <a:gd name="T0" fmla="*/ 19 w 76"/>
                <a:gd name="T1" fmla="*/ 0 h 65"/>
                <a:gd name="T2" fmla="*/ 19 w 76"/>
                <a:gd name="T3" fmla="*/ 65 h 65"/>
                <a:gd name="T4" fmla="*/ 76 w 76"/>
                <a:gd name="T5" fmla="*/ 33 h 65"/>
                <a:gd name="T6" fmla="*/ 24 w 76"/>
                <a:gd name="T7" fmla="*/ 11 h 65"/>
                <a:gd name="T8" fmla="*/ 26 w 76"/>
                <a:gd name="T9" fmla="*/ 11 h 65"/>
                <a:gd name="T10" fmla="*/ 32 w 76"/>
                <a:gd name="T11" fmla="*/ 17 h 65"/>
                <a:gd name="T12" fmla="*/ 29 w 76"/>
                <a:gd name="T13" fmla="*/ 19 h 65"/>
                <a:gd name="T14" fmla="*/ 23 w 76"/>
                <a:gd name="T15" fmla="*/ 12 h 65"/>
                <a:gd name="T16" fmla="*/ 31 w 76"/>
                <a:gd name="T17" fmla="*/ 47 h 65"/>
                <a:gd name="T18" fmla="*/ 29 w 76"/>
                <a:gd name="T19" fmla="*/ 49 h 65"/>
                <a:gd name="T20" fmla="*/ 19 w 76"/>
                <a:gd name="T21" fmla="*/ 54 h 65"/>
                <a:gd name="T22" fmla="*/ 16 w 76"/>
                <a:gd name="T23" fmla="*/ 49 h 65"/>
                <a:gd name="T24" fmla="*/ 23 w 76"/>
                <a:gd name="T25" fmla="*/ 35 h 65"/>
                <a:gd name="T26" fmla="*/ 21 w 76"/>
                <a:gd name="T27" fmla="*/ 30 h 65"/>
                <a:gd name="T28" fmla="*/ 30 w 76"/>
                <a:gd name="T29" fmla="*/ 21 h 65"/>
                <a:gd name="T30" fmla="*/ 35 w 76"/>
                <a:gd name="T31" fmla="*/ 26 h 65"/>
                <a:gd name="T32" fmla="*/ 31 w 76"/>
                <a:gd name="T33" fmla="*/ 36 h 65"/>
                <a:gd name="T34" fmla="*/ 32 w 76"/>
                <a:gd name="T35" fmla="*/ 37 h 65"/>
                <a:gd name="T36" fmla="*/ 34 w 76"/>
                <a:gd name="T37" fmla="*/ 35 h 65"/>
                <a:gd name="T38" fmla="*/ 31 w 76"/>
                <a:gd name="T39" fmla="*/ 46 h 65"/>
                <a:gd name="T40" fmla="*/ 31 w 76"/>
                <a:gd name="T41" fmla="*/ 47 h 65"/>
                <a:gd name="T42" fmla="*/ 49 w 76"/>
                <a:gd name="T43" fmla="*/ 50 h 65"/>
                <a:gd name="T44" fmla="*/ 46 w 76"/>
                <a:gd name="T45" fmla="*/ 51 h 65"/>
                <a:gd name="T46" fmla="*/ 39 w 76"/>
                <a:gd name="T47" fmla="*/ 47 h 65"/>
                <a:gd name="T48" fmla="*/ 42 w 76"/>
                <a:gd name="T49" fmla="*/ 45 h 65"/>
                <a:gd name="T50" fmla="*/ 42 w 76"/>
                <a:gd name="T51" fmla="*/ 39 h 65"/>
                <a:gd name="T52" fmla="*/ 46 w 76"/>
                <a:gd name="T53" fmla="*/ 36 h 65"/>
                <a:gd name="T54" fmla="*/ 45 w 76"/>
                <a:gd name="T55" fmla="*/ 35 h 65"/>
                <a:gd name="T56" fmla="*/ 36 w 76"/>
                <a:gd name="T57" fmla="*/ 47 h 65"/>
                <a:gd name="T58" fmla="*/ 33 w 76"/>
                <a:gd name="T59" fmla="*/ 45 h 65"/>
                <a:gd name="T60" fmla="*/ 34 w 76"/>
                <a:gd name="T61" fmla="*/ 44 h 65"/>
                <a:gd name="T62" fmla="*/ 41 w 76"/>
                <a:gd name="T63" fmla="*/ 28 h 65"/>
                <a:gd name="T64" fmla="*/ 40 w 76"/>
                <a:gd name="T65" fmla="*/ 16 h 65"/>
                <a:gd name="T66" fmla="*/ 41 w 76"/>
                <a:gd name="T67" fmla="*/ 16 h 65"/>
                <a:gd name="T68" fmla="*/ 50 w 76"/>
                <a:gd name="T69" fmla="*/ 12 h 65"/>
                <a:gd name="T70" fmla="*/ 55 w 76"/>
                <a:gd name="T71" fmla="*/ 13 h 65"/>
                <a:gd name="T72" fmla="*/ 52 w 76"/>
                <a:gd name="T73" fmla="*/ 16 h 65"/>
                <a:gd name="T74" fmla="*/ 50 w 76"/>
                <a:gd name="T75" fmla="*/ 18 h 65"/>
                <a:gd name="T76" fmla="*/ 50 w 76"/>
                <a:gd name="T77" fmla="*/ 30 h 65"/>
                <a:gd name="T78" fmla="*/ 51 w 76"/>
                <a:gd name="T79" fmla="*/ 30 h 65"/>
                <a:gd name="T80" fmla="*/ 54 w 76"/>
                <a:gd name="T81" fmla="*/ 30 h 65"/>
                <a:gd name="T82" fmla="*/ 54 w 76"/>
                <a:gd name="T83" fmla="*/ 4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" h="65">
                  <a:moveTo>
                    <a:pt x="5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76" y="33"/>
                    <a:pt x="76" y="33"/>
                    <a:pt x="76" y="33"/>
                  </a:cubicBezTo>
                  <a:lnTo>
                    <a:pt x="57" y="0"/>
                  </a:lnTo>
                  <a:close/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0" y="13"/>
                    <a:pt x="32" y="14"/>
                    <a:pt x="32" y="1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9"/>
                    <a:pt x="31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5" y="14"/>
                    <a:pt x="23" y="12"/>
                  </a:cubicBezTo>
                  <a:lnTo>
                    <a:pt x="24" y="11"/>
                  </a:lnTo>
                  <a:close/>
                  <a:moveTo>
                    <a:pt x="31" y="47"/>
                  </a:moveTo>
                  <a:cubicBezTo>
                    <a:pt x="30" y="49"/>
                    <a:pt x="30" y="49"/>
                    <a:pt x="30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7" y="48"/>
                    <a:pt x="25" y="4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7" y="54"/>
                    <a:pt x="16" y="52"/>
                    <a:pt x="16" y="49"/>
                  </a:cubicBezTo>
                  <a:cubicBezTo>
                    <a:pt x="19" y="45"/>
                    <a:pt x="22" y="40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1"/>
                    <a:pt x="20" y="30"/>
                    <a:pt x="21" y="30"/>
                  </a:cubicBezTo>
                  <a:cubicBezTo>
                    <a:pt x="22" y="30"/>
                    <a:pt x="25" y="27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1"/>
                    <a:pt x="34" y="22"/>
                    <a:pt x="35" y="24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8"/>
                    <a:pt x="32" y="31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4"/>
                    <a:pt x="35" y="33"/>
                    <a:pt x="35" y="33"/>
                  </a:cubicBezTo>
                  <a:cubicBezTo>
                    <a:pt x="35" y="33"/>
                    <a:pt x="35" y="34"/>
                    <a:pt x="34" y="35"/>
                  </a:cubicBezTo>
                  <a:cubicBezTo>
                    <a:pt x="31" y="39"/>
                    <a:pt x="30" y="42"/>
                    <a:pt x="30" y="43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lnTo>
                    <a:pt x="31" y="47"/>
                  </a:lnTo>
                  <a:close/>
                  <a:moveTo>
                    <a:pt x="54" y="47"/>
                  </a:moveTo>
                  <a:cubicBezTo>
                    <a:pt x="51" y="49"/>
                    <a:pt x="50" y="50"/>
                    <a:pt x="49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2" y="51"/>
                    <a:pt x="40" y="50"/>
                    <a:pt x="39" y="47"/>
                  </a:cubicBezTo>
                  <a:cubicBezTo>
                    <a:pt x="40" y="46"/>
                    <a:pt x="41" y="46"/>
                    <a:pt x="42" y="46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4" y="44"/>
                    <a:pt x="45" y="42"/>
                    <a:pt x="45" y="40"/>
                  </a:cubicBezTo>
                  <a:cubicBezTo>
                    <a:pt x="43" y="40"/>
                    <a:pt x="42" y="40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5" y="39"/>
                    <a:pt x="46" y="38"/>
                    <a:pt x="46" y="36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38" y="40"/>
                    <a:pt x="36" y="44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4" y="47"/>
                    <a:pt x="33" y="47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0"/>
                    <a:pt x="38" y="36"/>
                    <a:pt x="43" y="31"/>
                  </a:cubicBezTo>
                  <a:cubicBezTo>
                    <a:pt x="42" y="30"/>
                    <a:pt x="41" y="29"/>
                    <a:pt x="41" y="28"/>
                  </a:cubicBezTo>
                  <a:cubicBezTo>
                    <a:pt x="41" y="26"/>
                    <a:pt x="42" y="23"/>
                    <a:pt x="44" y="18"/>
                  </a:cubicBezTo>
                  <a:cubicBezTo>
                    <a:pt x="42" y="18"/>
                    <a:pt x="41" y="18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3" y="16"/>
                    <a:pt x="44" y="15"/>
                  </a:cubicBezTo>
                  <a:cubicBezTo>
                    <a:pt x="47" y="13"/>
                    <a:pt x="49" y="12"/>
                    <a:pt x="50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2"/>
                    <a:pt x="54" y="12"/>
                    <a:pt x="55" y="13"/>
                  </a:cubicBezTo>
                  <a:cubicBezTo>
                    <a:pt x="55" y="15"/>
                    <a:pt x="54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0" y="28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8" y="30"/>
                    <a:pt x="60" y="32"/>
                    <a:pt x="60" y="35"/>
                  </a:cubicBezTo>
                  <a:cubicBezTo>
                    <a:pt x="60" y="40"/>
                    <a:pt x="58" y="44"/>
                    <a:pt x="54" y="4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1650" y="2098"/>
              <a:ext cx="487" cy="842"/>
            </a:xfrm>
            <a:custGeom>
              <a:avLst/>
              <a:gdLst>
                <a:gd name="T0" fmla="*/ 202 w 206"/>
                <a:gd name="T1" fmla="*/ 106 h 355"/>
                <a:gd name="T2" fmla="*/ 141 w 206"/>
                <a:gd name="T3" fmla="*/ 97 h 355"/>
                <a:gd name="T4" fmla="*/ 196 w 206"/>
                <a:gd name="T5" fmla="*/ 49 h 355"/>
                <a:gd name="T6" fmla="*/ 112 w 206"/>
                <a:gd name="T7" fmla="*/ 0 h 355"/>
                <a:gd name="T8" fmla="*/ 112 w 206"/>
                <a:gd name="T9" fmla="*/ 97 h 355"/>
                <a:gd name="T10" fmla="*/ 128 w 206"/>
                <a:gd name="T11" fmla="*/ 111 h 355"/>
                <a:gd name="T12" fmla="*/ 63 w 206"/>
                <a:gd name="T13" fmla="*/ 96 h 355"/>
                <a:gd name="T14" fmla="*/ 120 w 206"/>
                <a:gd name="T15" fmla="*/ 128 h 355"/>
                <a:gd name="T16" fmla="*/ 58 w 206"/>
                <a:gd name="T17" fmla="*/ 135 h 355"/>
                <a:gd name="T18" fmla="*/ 119 w 206"/>
                <a:gd name="T19" fmla="*/ 143 h 355"/>
                <a:gd name="T20" fmla="*/ 49 w 206"/>
                <a:gd name="T21" fmla="*/ 160 h 355"/>
                <a:gd name="T22" fmla="*/ 118 w 206"/>
                <a:gd name="T23" fmla="*/ 167 h 355"/>
                <a:gd name="T24" fmla="*/ 47 w 206"/>
                <a:gd name="T25" fmla="*/ 189 h 355"/>
                <a:gd name="T26" fmla="*/ 96 w 206"/>
                <a:gd name="T27" fmla="*/ 189 h 355"/>
                <a:gd name="T28" fmla="*/ 36 w 206"/>
                <a:gd name="T29" fmla="*/ 221 h 355"/>
                <a:gd name="T30" fmla="*/ 84 w 206"/>
                <a:gd name="T31" fmla="*/ 221 h 355"/>
                <a:gd name="T32" fmla="*/ 19 w 206"/>
                <a:gd name="T33" fmla="*/ 250 h 355"/>
                <a:gd name="T34" fmla="*/ 77 w 206"/>
                <a:gd name="T35" fmla="*/ 250 h 355"/>
                <a:gd name="T36" fmla="*/ 5 w 206"/>
                <a:gd name="T37" fmla="*/ 278 h 355"/>
                <a:gd name="T38" fmla="*/ 52 w 206"/>
                <a:gd name="T39" fmla="*/ 278 h 355"/>
                <a:gd name="T40" fmla="*/ 9 w 206"/>
                <a:gd name="T41" fmla="*/ 311 h 355"/>
                <a:gd name="T42" fmla="*/ 65 w 206"/>
                <a:gd name="T43" fmla="*/ 303 h 355"/>
                <a:gd name="T44" fmla="*/ 20 w 206"/>
                <a:gd name="T45" fmla="*/ 355 h 355"/>
                <a:gd name="T46" fmla="*/ 25 w 206"/>
                <a:gd name="T47" fmla="*/ 348 h 355"/>
                <a:gd name="T48" fmla="*/ 65 w 206"/>
                <a:gd name="T49" fmla="*/ 315 h 355"/>
                <a:gd name="T50" fmla="*/ 76 w 206"/>
                <a:gd name="T51" fmla="*/ 346 h 355"/>
                <a:gd name="T52" fmla="*/ 110 w 206"/>
                <a:gd name="T53" fmla="*/ 344 h 355"/>
                <a:gd name="T54" fmla="*/ 76 w 206"/>
                <a:gd name="T55" fmla="*/ 282 h 355"/>
                <a:gd name="T56" fmla="*/ 137 w 206"/>
                <a:gd name="T57" fmla="*/ 296 h 355"/>
                <a:gd name="T58" fmla="*/ 133 w 206"/>
                <a:gd name="T59" fmla="*/ 288 h 355"/>
                <a:gd name="T60" fmla="*/ 86 w 206"/>
                <a:gd name="T61" fmla="*/ 242 h 355"/>
                <a:gd name="T62" fmla="*/ 129 w 206"/>
                <a:gd name="T63" fmla="*/ 257 h 355"/>
                <a:gd name="T64" fmla="*/ 141 w 206"/>
                <a:gd name="T65" fmla="*/ 237 h 355"/>
                <a:gd name="T66" fmla="*/ 109 w 206"/>
                <a:gd name="T67" fmla="*/ 204 h 355"/>
                <a:gd name="T68" fmla="*/ 169 w 206"/>
                <a:gd name="T69" fmla="*/ 223 h 355"/>
                <a:gd name="T70" fmla="*/ 145 w 206"/>
                <a:gd name="T71" fmla="*/ 198 h 355"/>
                <a:gd name="T72" fmla="*/ 186 w 206"/>
                <a:gd name="T73" fmla="*/ 199 h 355"/>
                <a:gd name="T74" fmla="*/ 131 w 206"/>
                <a:gd name="T75" fmla="*/ 157 h 355"/>
                <a:gd name="T76" fmla="*/ 194 w 206"/>
                <a:gd name="T77" fmla="*/ 170 h 355"/>
                <a:gd name="T78" fmla="*/ 199 w 206"/>
                <a:gd name="T79" fmla="*/ 157 h 355"/>
                <a:gd name="T80" fmla="*/ 139 w 206"/>
                <a:gd name="T81" fmla="*/ 133 h 355"/>
                <a:gd name="T82" fmla="*/ 117 w 206"/>
                <a:gd name="T83" fmla="*/ 87 h 355"/>
                <a:gd name="T84" fmla="*/ 117 w 206"/>
                <a:gd name="T85" fmla="*/ 9 h 355"/>
                <a:gd name="T86" fmla="*/ 185 w 206"/>
                <a:gd name="T87" fmla="*/ 49 h 355"/>
                <a:gd name="T88" fmla="*/ 117 w 206"/>
                <a:gd name="T89" fmla="*/ 8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6" h="355">
                  <a:moveTo>
                    <a:pt x="202" y="128"/>
                  </a:moveTo>
                  <a:cubicBezTo>
                    <a:pt x="202" y="106"/>
                    <a:pt x="202" y="106"/>
                    <a:pt x="202" y="106"/>
                  </a:cubicBezTo>
                  <a:cubicBezTo>
                    <a:pt x="202" y="106"/>
                    <a:pt x="143" y="121"/>
                    <a:pt x="138" y="117"/>
                  </a:cubicBezTo>
                  <a:cubicBezTo>
                    <a:pt x="134" y="114"/>
                    <a:pt x="139" y="103"/>
                    <a:pt x="141" y="97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96" y="49"/>
                    <a:pt x="196" y="49"/>
                    <a:pt x="196" y="49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1"/>
                    <a:pt x="83" y="88"/>
                    <a:pt x="80" y="81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6"/>
                    <a:pt x="82" y="113"/>
                    <a:pt x="117" y="123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0" y="128"/>
                    <a:pt x="65" y="108"/>
                    <a:pt x="58" y="113"/>
                  </a:cubicBezTo>
                  <a:cubicBezTo>
                    <a:pt x="58" y="135"/>
                    <a:pt x="58" y="135"/>
                    <a:pt x="58" y="135"/>
                  </a:cubicBezTo>
                  <a:cubicBezTo>
                    <a:pt x="58" y="135"/>
                    <a:pt x="98" y="132"/>
                    <a:pt x="113" y="135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19" y="143"/>
                    <a:pt x="51" y="135"/>
                    <a:pt x="49" y="143"/>
                  </a:cubicBezTo>
                  <a:cubicBezTo>
                    <a:pt x="49" y="143"/>
                    <a:pt x="44" y="159"/>
                    <a:pt x="49" y="160"/>
                  </a:cubicBezTo>
                  <a:cubicBezTo>
                    <a:pt x="54" y="161"/>
                    <a:pt x="52" y="166"/>
                    <a:pt x="121" y="154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8" y="167"/>
                    <a:pt x="53" y="168"/>
                    <a:pt x="47" y="172"/>
                  </a:cubicBezTo>
                  <a:cubicBezTo>
                    <a:pt x="41" y="176"/>
                    <a:pt x="34" y="188"/>
                    <a:pt x="47" y="189"/>
                  </a:cubicBezTo>
                  <a:cubicBezTo>
                    <a:pt x="60" y="190"/>
                    <a:pt x="95" y="177"/>
                    <a:pt x="111" y="179"/>
                  </a:cubicBezTo>
                  <a:cubicBezTo>
                    <a:pt x="127" y="181"/>
                    <a:pt x="110" y="185"/>
                    <a:pt x="96" y="189"/>
                  </a:cubicBezTo>
                  <a:cubicBezTo>
                    <a:pt x="82" y="193"/>
                    <a:pt x="22" y="193"/>
                    <a:pt x="31" y="202"/>
                  </a:cubicBezTo>
                  <a:cubicBezTo>
                    <a:pt x="31" y="202"/>
                    <a:pt x="25" y="221"/>
                    <a:pt x="36" y="221"/>
                  </a:cubicBezTo>
                  <a:cubicBezTo>
                    <a:pt x="36" y="221"/>
                    <a:pt x="95" y="199"/>
                    <a:pt x="97" y="204"/>
                  </a:cubicBezTo>
                  <a:cubicBezTo>
                    <a:pt x="99" y="209"/>
                    <a:pt x="84" y="221"/>
                    <a:pt x="84" y="221"/>
                  </a:cubicBezTo>
                  <a:cubicBezTo>
                    <a:pt x="84" y="221"/>
                    <a:pt x="12" y="221"/>
                    <a:pt x="13" y="230"/>
                  </a:cubicBezTo>
                  <a:cubicBezTo>
                    <a:pt x="14" y="238"/>
                    <a:pt x="19" y="250"/>
                    <a:pt x="19" y="250"/>
                  </a:cubicBezTo>
                  <a:cubicBezTo>
                    <a:pt x="19" y="250"/>
                    <a:pt x="63" y="234"/>
                    <a:pt x="81" y="236"/>
                  </a:cubicBezTo>
                  <a:cubicBezTo>
                    <a:pt x="77" y="250"/>
                    <a:pt x="77" y="250"/>
                    <a:pt x="77" y="250"/>
                  </a:cubicBezTo>
                  <a:cubicBezTo>
                    <a:pt x="77" y="250"/>
                    <a:pt x="10" y="262"/>
                    <a:pt x="5" y="256"/>
                  </a:cubicBezTo>
                  <a:cubicBezTo>
                    <a:pt x="0" y="250"/>
                    <a:pt x="5" y="278"/>
                    <a:pt x="5" y="278"/>
                  </a:cubicBezTo>
                  <a:cubicBezTo>
                    <a:pt x="5" y="278"/>
                    <a:pt x="40" y="265"/>
                    <a:pt x="65" y="263"/>
                  </a:cubicBezTo>
                  <a:cubicBezTo>
                    <a:pt x="65" y="263"/>
                    <a:pt x="63" y="276"/>
                    <a:pt x="52" y="278"/>
                  </a:cubicBezTo>
                  <a:cubicBezTo>
                    <a:pt x="41" y="280"/>
                    <a:pt x="3" y="291"/>
                    <a:pt x="3" y="291"/>
                  </a:cubicBezTo>
                  <a:cubicBezTo>
                    <a:pt x="3" y="291"/>
                    <a:pt x="0" y="312"/>
                    <a:pt x="9" y="311"/>
                  </a:cubicBezTo>
                  <a:cubicBezTo>
                    <a:pt x="18" y="310"/>
                    <a:pt x="65" y="286"/>
                    <a:pt x="65" y="286"/>
                  </a:cubicBezTo>
                  <a:cubicBezTo>
                    <a:pt x="65" y="303"/>
                    <a:pt x="65" y="303"/>
                    <a:pt x="65" y="303"/>
                  </a:cubicBezTo>
                  <a:cubicBezTo>
                    <a:pt x="65" y="303"/>
                    <a:pt x="2" y="320"/>
                    <a:pt x="2" y="327"/>
                  </a:cubicBezTo>
                  <a:cubicBezTo>
                    <a:pt x="2" y="327"/>
                    <a:pt x="8" y="354"/>
                    <a:pt x="20" y="355"/>
                  </a:cubicBezTo>
                  <a:cubicBezTo>
                    <a:pt x="20" y="355"/>
                    <a:pt x="11" y="351"/>
                    <a:pt x="16" y="344"/>
                  </a:cubicBezTo>
                  <a:cubicBezTo>
                    <a:pt x="16" y="344"/>
                    <a:pt x="23" y="342"/>
                    <a:pt x="25" y="348"/>
                  </a:cubicBezTo>
                  <a:cubicBezTo>
                    <a:pt x="25" y="348"/>
                    <a:pt x="23" y="339"/>
                    <a:pt x="35" y="332"/>
                  </a:cubicBezTo>
                  <a:cubicBezTo>
                    <a:pt x="47" y="326"/>
                    <a:pt x="65" y="315"/>
                    <a:pt x="65" y="315"/>
                  </a:cubicBezTo>
                  <a:cubicBezTo>
                    <a:pt x="70" y="341"/>
                    <a:pt x="70" y="341"/>
                    <a:pt x="70" y="341"/>
                  </a:cubicBezTo>
                  <a:cubicBezTo>
                    <a:pt x="76" y="346"/>
                    <a:pt x="76" y="346"/>
                    <a:pt x="76" y="346"/>
                  </a:cubicBezTo>
                  <a:cubicBezTo>
                    <a:pt x="76" y="309"/>
                    <a:pt x="76" y="309"/>
                    <a:pt x="76" y="309"/>
                  </a:cubicBezTo>
                  <a:cubicBezTo>
                    <a:pt x="110" y="344"/>
                    <a:pt x="110" y="344"/>
                    <a:pt x="110" y="344"/>
                  </a:cubicBezTo>
                  <a:cubicBezTo>
                    <a:pt x="110" y="344"/>
                    <a:pt x="134" y="342"/>
                    <a:pt x="128" y="330"/>
                  </a:cubicBezTo>
                  <a:cubicBezTo>
                    <a:pt x="122" y="319"/>
                    <a:pt x="74" y="293"/>
                    <a:pt x="76" y="282"/>
                  </a:cubicBezTo>
                  <a:cubicBezTo>
                    <a:pt x="76" y="282"/>
                    <a:pt x="116" y="317"/>
                    <a:pt x="129" y="316"/>
                  </a:cubicBezTo>
                  <a:cubicBezTo>
                    <a:pt x="129" y="316"/>
                    <a:pt x="149" y="304"/>
                    <a:pt x="137" y="296"/>
                  </a:cubicBezTo>
                  <a:cubicBezTo>
                    <a:pt x="137" y="296"/>
                    <a:pt x="67" y="276"/>
                    <a:pt x="81" y="258"/>
                  </a:cubicBezTo>
                  <a:cubicBezTo>
                    <a:pt x="81" y="258"/>
                    <a:pt x="113" y="285"/>
                    <a:pt x="133" y="288"/>
                  </a:cubicBezTo>
                  <a:cubicBezTo>
                    <a:pt x="133" y="288"/>
                    <a:pt x="151" y="289"/>
                    <a:pt x="146" y="271"/>
                  </a:cubicBezTo>
                  <a:cubicBezTo>
                    <a:pt x="146" y="271"/>
                    <a:pt x="91" y="248"/>
                    <a:pt x="86" y="242"/>
                  </a:cubicBezTo>
                  <a:cubicBezTo>
                    <a:pt x="88" y="228"/>
                    <a:pt x="88" y="228"/>
                    <a:pt x="88" y="228"/>
                  </a:cubicBezTo>
                  <a:cubicBezTo>
                    <a:pt x="88" y="228"/>
                    <a:pt x="105" y="231"/>
                    <a:pt x="129" y="257"/>
                  </a:cubicBezTo>
                  <a:cubicBezTo>
                    <a:pt x="147" y="263"/>
                    <a:pt x="147" y="263"/>
                    <a:pt x="147" y="263"/>
                  </a:cubicBezTo>
                  <a:cubicBezTo>
                    <a:pt x="147" y="263"/>
                    <a:pt x="163" y="247"/>
                    <a:pt x="141" y="237"/>
                  </a:cubicBezTo>
                  <a:cubicBezTo>
                    <a:pt x="141" y="237"/>
                    <a:pt x="103" y="225"/>
                    <a:pt x="99" y="218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09" y="204"/>
                    <a:pt x="142" y="231"/>
                    <a:pt x="157" y="241"/>
                  </a:cubicBezTo>
                  <a:cubicBezTo>
                    <a:pt x="157" y="241"/>
                    <a:pt x="174" y="231"/>
                    <a:pt x="169" y="223"/>
                  </a:cubicBezTo>
                  <a:cubicBezTo>
                    <a:pt x="164" y="216"/>
                    <a:pt x="118" y="199"/>
                    <a:pt x="117" y="191"/>
                  </a:cubicBezTo>
                  <a:cubicBezTo>
                    <a:pt x="116" y="183"/>
                    <a:pt x="145" y="198"/>
                    <a:pt x="145" y="198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0" y="218"/>
                    <a:pt x="189" y="216"/>
                    <a:pt x="186" y="199"/>
                  </a:cubicBezTo>
                  <a:cubicBezTo>
                    <a:pt x="186" y="199"/>
                    <a:pt x="122" y="175"/>
                    <a:pt x="124" y="167"/>
                  </a:cubicBezTo>
                  <a:cubicBezTo>
                    <a:pt x="124" y="167"/>
                    <a:pt x="123" y="160"/>
                    <a:pt x="131" y="157"/>
                  </a:cubicBezTo>
                  <a:cubicBezTo>
                    <a:pt x="131" y="157"/>
                    <a:pt x="173" y="190"/>
                    <a:pt x="186" y="189"/>
                  </a:cubicBezTo>
                  <a:cubicBezTo>
                    <a:pt x="194" y="170"/>
                    <a:pt x="194" y="170"/>
                    <a:pt x="194" y="170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92" y="163"/>
                    <a:pt x="199" y="157"/>
                  </a:cubicBezTo>
                  <a:cubicBezTo>
                    <a:pt x="206" y="151"/>
                    <a:pt x="199" y="139"/>
                    <a:pt x="199" y="139"/>
                  </a:cubicBezTo>
                  <a:cubicBezTo>
                    <a:pt x="199" y="139"/>
                    <a:pt x="141" y="140"/>
                    <a:pt x="139" y="133"/>
                  </a:cubicBezTo>
                  <a:cubicBezTo>
                    <a:pt x="137" y="126"/>
                    <a:pt x="202" y="128"/>
                    <a:pt x="202" y="128"/>
                  </a:cubicBezTo>
                  <a:close/>
                  <a:moveTo>
                    <a:pt x="117" y="87"/>
                  </a:moveTo>
                  <a:cubicBezTo>
                    <a:pt x="95" y="48"/>
                    <a:pt x="95" y="48"/>
                    <a:pt x="95" y="48"/>
                  </a:cubicBezTo>
                  <a:cubicBezTo>
                    <a:pt x="117" y="9"/>
                    <a:pt x="117" y="9"/>
                    <a:pt x="117" y="9"/>
                  </a:cubicBezTo>
                  <a:cubicBezTo>
                    <a:pt x="163" y="9"/>
                    <a:pt x="163" y="9"/>
                    <a:pt x="163" y="9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62" y="88"/>
                    <a:pt x="162" y="88"/>
                    <a:pt x="162" y="88"/>
                  </a:cubicBezTo>
                  <a:lnTo>
                    <a:pt x="117" y="8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1858" y="2989"/>
              <a:ext cx="7" cy="7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1870" y="3004"/>
              <a:ext cx="33" cy="40"/>
            </a:xfrm>
            <a:custGeom>
              <a:avLst/>
              <a:gdLst>
                <a:gd name="T0" fmla="*/ 12 w 14"/>
                <a:gd name="T1" fmla="*/ 13 h 17"/>
                <a:gd name="T2" fmla="*/ 14 w 14"/>
                <a:gd name="T3" fmla="*/ 13 h 17"/>
                <a:gd name="T4" fmla="*/ 13 w 14"/>
                <a:gd name="T5" fmla="*/ 11 h 17"/>
                <a:gd name="T6" fmla="*/ 14 w 14"/>
                <a:gd name="T7" fmla="*/ 9 h 17"/>
                <a:gd name="T8" fmla="*/ 13 w 14"/>
                <a:gd name="T9" fmla="*/ 8 h 17"/>
                <a:gd name="T10" fmla="*/ 14 w 14"/>
                <a:gd name="T11" fmla="*/ 7 h 17"/>
                <a:gd name="T12" fmla="*/ 12 w 14"/>
                <a:gd name="T13" fmla="*/ 6 h 17"/>
                <a:gd name="T14" fmla="*/ 13 w 14"/>
                <a:gd name="T15" fmla="*/ 5 h 17"/>
                <a:gd name="T16" fmla="*/ 11 w 14"/>
                <a:gd name="T17" fmla="*/ 5 h 17"/>
                <a:gd name="T18" fmla="*/ 12 w 14"/>
                <a:gd name="T19" fmla="*/ 3 h 17"/>
                <a:gd name="T20" fmla="*/ 10 w 14"/>
                <a:gd name="T21" fmla="*/ 4 h 17"/>
                <a:gd name="T22" fmla="*/ 7 w 14"/>
                <a:gd name="T23" fmla="*/ 3 h 17"/>
                <a:gd name="T24" fmla="*/ 7 w 14"/>
                <a:gd name="T25" fmla="*/ 0 h 17"/>
                <a:gd name="T26" fmla="*/ 3 w 14"/>
                <a:gd name="T27" fmla="*/ 3 h 17"/>
                <a:gd name="T28" fmla="*/ 3 w 14"/>
                <a:gd name="T29" fmla="*/ 4 h 17"/>
                <a:gd name="T30" fmla="*/ 1 w 14"/>
                <a:gd name="T31" fmla="*/ 5 h 17"/>
                <a:gd name="T32" fmla="*/ 1 w 14"/>
                <a:gd name="T33" fmla="*/ 7 h 17"/>
                <a:gd name="T34" fmla="*/ 0 w 14"/>
                <a:gd name="T35" fmla="*/ 7 h 17"/>
                <a:gd name="T36" fmla="*/ 0 w 14"/>
                <a:gd name="T37" fmla="*/ 10 h 17"/>
                <a:gd name="T38" fmla="*/ 0 w 14"/>
                <a:gd name="T39" fmla="*/ 10 h 17"/>
                <a:gd name="T40" fmla="*/ 1 w 14"/>
                <a:gd name="T41" fmla="*/ 13 h 17"/>
                <a:gd name="T42" fmla="*/ 3 w 14"/>
                <a:gd name="T43" fmla="*/ 17 h 17"/>
                <a:gd name="T44" fmla="*/ 5 w 14"/>
                <a:gd name="T45" fmla="*/ 16 h 17"/>
                <a:gd name="T46" fmla="*/ 7 w 14"/>
                <a:gd name="T47" fmla="*/ 17 h 17"/>
                <a:gd name="T48" fmla="*/ 11 w 14"/>
                <a:gd name="T49" fmla="*/ 16 h 17"/>
                <a:gd name="T50" fmla="*/ 12 w 14"/>
                <a:gd name="T51" fmla="*/ 14 h 17"/>
                <a:gd name="T52" fmla="*/ 12 w 14"/>
                <a:gd name="T5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17">
                  <a:moveTo>
                    <a:pt x="12" y="13"/>
                  </a:move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3" y="12"/>
                    <a:pt x="13" y="11"/>
                  </a:cubicBezTo>
                  <a:cubicBezTo>
                    <a:pt x="13" y="10"/>
                    <a:pt x="14" y="10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6"/>
                    <a:pt x="12" y="7"/>
                    <a:pt x="12" y="6"/>
                  </a:cubicBezTo>
                  <a:cubicBezTo>
                    <a:pt x="12" y="5"/>
                    <a:pt x="13" y="6"/>
                    <a:pt x="13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4"/>
                    <a:pt x="12" y="4"/>
                    <a:pt x="12" y="3"/>
                  </a:cubicBezTo>
                  <a:cubicBezTo>
                    <a:pt x="11" y="3"/>
                    <a:pt x="11" y="4"/>
                    <a:pt x="10" y="4"/>
                  </a:cubicBezTo>
                  <a:cubicBezTo>
                    <a:pt x="9" y="3"/>
                    <a:pt x="8" y="4"/>
                    <a:pt x="7" y="3"/>
                  </a:cubicBezTo>
                  <a:cubicBezTo>
                    <a:pt x="7" y="3"/>
                    <a:pt x="7" y="0"/>
                    <a:pt x="7" y="0"/>
                  </a:cubicBezTo>
                  <a:cubicBezTo>
                    <a:pt x="8" y="2"/>
                    <a:pt x="5" y="5"/>
                    <a:pt x="3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6"/>
                    <a:pt x="2" y="6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2"/>
                    <a:pt x="1" y="13"/>
                  </a:cubicBezTo>
                  <a:cubicBezTo>
                    <a:pt x="3" y="14"/>
                    <a:pt x="4" y="15"/>
                    <a:pt x="3" y="17"/>
                  </a:cubicBezTo>
                  <a:cubicBezTo>
                    <a:pt x="4" y="17"/>
                    <a:pt x="4" y="16"/>
                    <a:pt x="5" y="16"/>
                  </a:cubicBezTo>
                  <a:cubicBezTo>
                    <a:pt x="6" y="16"/>
                    <a:pt x="6" y="16"/>
                    <a:pt x="7" y="17"/>
                  </a:cubicBezTo>
                  <a:cubicBezTo>
                    <a:pt x="8" y="16"/>
                    <a:pt x="9" y="16"/>
                    <a:pt x="11" y="16"/>
                  </a:cubicBezTo>
                  <a:cubicBezTo>
                    <a:pt x="11" y="15"/>
                    <a:pt x="11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726" y="2985"/>
              <a:ext cx="4" cy="7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1 h 3"/>
                <a:gd name="T4" fmla="*/ 1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1"/>
                    <a:pt x="2" y="1"/>
                    <a:pt x="1" y="1"/>
                  </a:cubicBezTo>
                  <a:cubicBezTo>
                    <a:pt x="0" y="0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1745" y="2895"/>
              <a:ext cx="30" cy="23"/>
            </a:xfrm>
            <a:custGeom>
              <a:avLst/>
              <a:gdLst>
                <a:gd name="T0" fmla="*/ 12 w 13"/>
                <a:gd name="T1" fmla="*/ 9 h 10"/>
                <a:gd name="T2" fmla="*/ 9 w 13"/>
                <a:gd name="T3" fmla="*/ 2 h 10"/>
                <a:gd name="T4" fmla="*/ 4 w 13"/>
                <a:gd name="T5" fmla="*/ 1 h 10"/>
                <a:gd name="T6" fmla="*/ 3 w 13"/>
                <a:gd name="T7" fmla="*/ 0 h 10"/>
                <a:gd name="T8" fmla="*/ 3 w 13"/>
                <a:gd name="T9" fmla="*/ 1 h 10"/>
                <a:gd name="T10" fmla="*/ 2 w 13"/>
                <a:gd name="T11" fmla="*/ 1 h 10"/>
                <a:gd name="T12" fmla="*/ 1 w 13"/>
                <a:gd name="T13" fmla="*/ 3 h 10"/>
                <a:gd name="T14" fmla="*/ 0 w 13"/>
                <a:gd name="T15" fmla="*/ 6 h 10"/>
                <a:gd name="T16" fmla="*/ 1 w 13"/>
                <a:gd name="T17" fmla="*/ 7 h 10"/>
                <a:gd name="T18" fmla="*/ 4 w 13"/>
                <a:gd name="T19" fmla="*/ 9 h 10"/>
                <a:gd name="T20" fmla="*/ 4 w 13"/>
                <a:gd name="T21" fmla="*/ 10 h 10"/>
                <a:gd name="T22" fmla="*/ 4 w 13"/>
                <a:gd name="T23" fmla="*/ 9 h 10"/>
                <a:gd name="T24" fmla="*/ 5 w 13"/>
                <a:gd name="T25" fmla="*/ 10 h 10"/>
                <a:gd name="T26" fmla="*/ 8 w 13"/>
                <a:gd name="T27" fmla="*/ 9 h 10"/>
                <a:gd name="T28" fmla="*/ 9 w 13"/>
                <a:gd name="T29" fmla="*/ 7 h 10"/>
                <a:gd name="T30" fmla="*/ 12 w 13"/>
                <a:gd name="T3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12" y="9"/>
                  </a:moveTo>
                  <a:cubicBezTo>
                    <a:pt x="13" y="6"/>
                    <a:pt x="8" y="6"/>
                    <a:pt x="9" y="2"/>
                  </a:cubicBezTo>
                  <a:cubicBezTo>
                    <a:pt x="7" y="2"/>
                    <a:pt x="6" y="0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8"/>
                    <a:pt x="2" y="9"/>
                    <a:pt x="4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10" y="8"/>
                    <a:pt x="10" y="9"/>
                    <a:pt x="12" y="9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1884" y="2996"/>
              <a:ext cx="3" cy="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733" y="2923"/>
              <a:ext cx="7" cy="7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  <a:gd name="T4" fmla="*/ 1 w 3"/>
                <a:gd name="T5" fmla="*/ 0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2"/>
                    <a:pt x="2" y="3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1730" y="2968"/>
              <a:ext cx="24" cy="21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3 w 10"/>
                <a:gd name="T5" fmla="*/ 0 h 9"/>
                <a:gd name="T6" fmla="*/ 0 w 10"/>
                <a:gd name="T7" fmla="*/ 3 h 9"/>
                <a:gd name="T8" fmla="*/ 1 w 10"/>
                <a:gd name="T9" fmla="*/ 4 h 9"/>
                <a:gd name="T10" fmla="*/ 0 w 10"/>
                <a:gd name="T11" fmla="*/ 5 h 9"/>
                <a:gd name="T12" fmla="*/ 1 w 10"/>
                <a:gd name="T13" fmla="*/ 7 h 9"/>
                <a:gd name="T14" fmla="*/ 3 w 10"/>
                <a:gd name="T15" fmla="*/ 9 h 9"/>
                <a:gd name="T16" fmla="*/ 5 w 10"/>
                <a:gd name="T17" fmla="*/ 9 h 9"/>
                <a:gd name="T18" fmla="*/ 8 w 10"/>
                <a:gd name="T19" fmla="*/ 8 h 9"/>
                <a:gd name="T20" fmla="*/ 9 w 10"/>
                <a:gd name="T21" fmla="*/ 7 h 9"/>
                <a:gd name="T22" fmla="*/ 9 w 10"/>
                <a:gd name="T23" fmla="*/ 5 h 9"/>
                <a:gd name="T24" fmla="*/ 10 w 10"/>
                <a:gd name="T25" fmla="*/ 3 h 9"/>
                <a:gd name="T26" fmla="*/ 7 w 10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4" y="1"/>
                    <a:pt x="3" y="0"/>
                  </a:cubicBezTo>
                  <a:cubicBezTo>
                    <a:pt x="2" y="2"/>
                    <a:pt x="1" y="2"/>
                    <a:pt x="0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9"/>
                    <a:pt x="6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8" y="7"/>
                    <a:pt x="9" y="6"/>
                    <a:pt x="9" y="5"/>
                  </a:cubicBezTo>
                  <a:cubicBezTo>
                    <a:pt x="9" y="4"/>
                    <a:pt x="9" y="4"/>
                    <a:pt x="10" y="3"/>
                  </a:cubicBezTo>
                  <a:cubicBezTo>
                    <a:pt x="8" y="3"/>
                    <a:pt x="8" y="1"/>
                    <a:pt x="7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1903" y="2930"/>
              <a:ext cx="2" cy="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875" y="2925"/>
              <a:ext cx="2" cy="7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889" y="2994"/>
              <a:ext cx="0" cy="10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908" y="2947"/>
              <a:ext cx="7" cy="4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896" y="3051"/>
              <a:ext cx="12" cy="9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0 h 4"/>
                <a:gd name="T4" fmla="*/ 1 w 5"/>
                <a:gd name="T5" fmla="*/ 2 h 4"/>
                <a:gd name="T6" fmla="*/ 2 w 5"/>
                <a:gd name="T7" fmla="*/ 4 h 4"/>
                <a:gd name="T8" fmla="*/ 4 w 5"/>
                <a:gd name="T9" fmla="*/ 3 h 4"/>
                <a:gd name="T10" fmla="*/ 1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5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766" y="2904"/>
              <a:ext cx="142" cy="154"/>
            </a:xfrm>
            <a:custGeom>
              <a:avLst/>
              <a:gdLst>
                <a:gd name="T0" fmla="*/ 59 w 60"/>
                <a:gd name="T1" fmla="*/ 20 h 65"/>
                <a:gd name="T2" fmla="*/ 57 w 60"/>
                <a:gd name="T3" fmla="*/ 19 h 65"/>
                <a:gd name="T4" fmla="*/ 52 w 60"/>
                <a:gd name="T5" fmla="*/ 12 h 65"/>
                <a:gd name="T6" fmla="*/ 51 w 60"/>
                <a:gd name="T7" fmla="*/ 14 h 65"/>
                <a:gd name="T8" fmla="*/ 47 w 60"/>
                <a:gd name="T9" fmla="*/ 13 h 65"/>
                <a:gd name="T10" fmla="*/ 42 w 60"/>
                <a:gd name="T11" fmla="*/ 16 h 65"/>
                <a:gd name="T12" fmla="*/ 38 w 60"/>
                <a:gd name="T13" fmla="*/ 19 h 65"/>
                <a:gd name="T14" fmla="*/ 38 w 60"/>
                <a:gd name="T15" fmla="*/ 23 h 65"/>
                <a:gd name="T16" fmla="*/ 32 w 60"/>
                <a:gd name="T17" fmla="*/ 18 h 65"/>
                <a:gd name="T18" fmla="*/ 30 w 60"/>
                <a:gd name="T19" fmla="*/ 16 h 65"/>
                <a:gd name="T20" fmla="*/ 30 w 60"/>
                <a:gd name="T21" fmla="*/ 6 h 65"/>
                <a:gd name="T22" fmla="*/ 21 w 60"/>
                <a:gd name="T23" fmla="*/ 13 h 65"/>
                <a:gd name="T24" fmla="*/ 15 w 60"/>
                <a:gd name="T25" fmla="*/ 12 h 65"/>
                <a:gd name="T26" fmla="*/ 14 w 60"/>
                <a:gd name="T27" fmla="*/ 4 h 65"/>
                <a:gd name="T28" fmla="*/ 5 w 60"/>
                <a:gd name="T29" fmla="*/ 4 h 65"/>
                <a:gd name="T30" fmla="*/ 4 w 60"/>
                <a:gd name="T31" fmla="*/ 6 h 65"/>
                <a:gd name="T32" fmla="*/ 11 w 60"/>
                <a:gd name="T33" fmla="*/ 10 h 65"/>
                <a:gd name="T34" fmla="*/ 6 w 60"/>
                <a:gd name="T35" fmla="*/ 19 h 65"/>
                <a:gd name="T36" fmla="*/ 3 w 60"/>
                <a:gd name="T37" fmla="*/ 27 h 65"/>
                <a:gd name="T38" fmla="*/ 4 w 60"/>
                <a:gd name="T39" fmla="*/ 28 h 65"/>
                <a:gd name="T40" fmla="*/ 5 w 60"/>
                <a:gd name="T41" fmla="*/ 38 h 65"/>
                <a:gd name="T42" fmla="*/ 2 w 60"/>
                <a:gd name="T43" fmla="*/ 41 h 65"/>
                <a:gd name="T44" fmla="*/ 9 w 60"/>
                <a:gd name="T45" fmla="*/ 41 h 65"/>
                <a:gd name="T46" fmla="*/ 16 w 60"/>
                <a:gd name="T47" fmla="*/ 46 h 65"/>
                <a:gd name="T48" fmla="*/ 15 w 60"/>
                <a:gd name="T49" fmla="*/ 53 h 65"/>
                <a:gd name="T50" fmla="*/ 12 w 60"/>
                <a:gd name="T51" fmla="*/ 54 h 65"/>
                <a:gd name="T52" fmla="*/ 9 w 60"/>
                <a:gd name="T53" fmla="*/ 60 h 65"/>
                <a:gd name="T54" fmla="*/ 10 w 60"/>
                <a:gd name="T55" fmla="*/ 65 h 65"/>
                <a:gd name="T56" fmla="*/ 17 w 60"/>
                <a:gd name="T57" fmla="*/ 65 h 65"/>
                <a:gd name="T58" fmla="*/ 21 w 60"/>
                <a:gd name="T59" fmla="*/ 60 h 65"/>
                <a:gd name="T60" fmla="*/ 19 w 60"/>
                <a:gd name="T61" fmla="*/ 54 h 65"/>
                <a:gd name="T62" fmla="*/ 24 w 60"/>
                <a:gd name="T63" fmla="*/ 47 h 65"/>
                <a:gd name="T64" fmla="*/ 27 w 60"/>
                <a:gd name="T65" fmla="*/ 55 h 65"/>
                <a:gd name="T66" fmla="*/ 33 w 60"/>
                <a:gd name="T67" fmla="*/ 50 h 65"/>
                <a:gd name="T68" fmla="*/ 38 w 60"/>
                <a:gd name="T69" fmla="*/ 44 h 65"/>
                <a:gd name="T70" fmla="*/ 34 w 60"/>
                <a:gd name="T71" fmla="*/ 39 h 65"/>
                <a:gd name="T72" fmla="*/ 37 w 60"/>
                <a:gd name="T73" fmla="*/ 35 h 65"/>
                <a:gd name="T74" fmla="*/ 45 w 60"/>
                <a:gd name="T75" fmla="*/ 37 h 65"/>
                <a:gd name="T76" fmla="*/ 51 w 60"/>
                <a:gd name="T77" fmla="*/ 36 h 65"/>
                <a:gd name="T78" fmla="*/ 54 w 60"/>
                <a:gd name="T79" fmla="*/ 32 h 65"/>
                <a:gd name="T80" fmla="*/ 56 w 60"/>
                <a:gd name="T81" fmla="*/ 30 h 65"/>
                <a:gd name="T82" fmla="*/ 58 w 60"/>
                <a:gd name="T83" fmla="*/ 25 h 65"/>
                <a:gd name="T84" fmla="*/ 31 w 60"/>
                <a:gd name="T85" fmla="*/ 17 h 65"/>
                <a:gd name="T86" fmla="*/ 38 w 60"/>
                <a:gd name="T8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5">
                  <a:moveTo>
                    <a:pt x="58" y="23"/>
                  </a:moveTo>
                  <a:cubicBezTo>
                    <a:pt x="58" y="22"/>
                    <a:pt x="58" y="22"/>
                    <a:pt x="58" y="20"/>
                  </a:cubicBezTo>
                  <a:cubicBezTo>
                    <a:pt x="58" y="20"/>
                    <a:pt x="59" y="20"/>
                    <a:pt x="59" y="20"/>
                  </a:cubicBezTo>
                  <a:cubicBezTo>
                    <a:pt x="59" y="20"/>
                    <a:pt x="58" y="20"/>
                    <a:pt x="58" y="20"/>
                  </a:cubicBezTo>
                  <a:cubicBezTo>
                    <a:pt x="58" y="19"/>
                    <a:pt x="59" y="19"/>
                    <a:pt x="59" y="19"/>
                  </a:cubicBezTo>
                  <a:cubicBezTo>
                    <a:pt x="58" y="19"/>
                    <a:pt x="58" y="19"/>
                    <a:pt x="57" y="19"/>
                  </a:cubicBezTo>
                  <a:cubicBezTo>
                    <a:pt x="57" y="16"/>
                    <a:pt x="54" y="15"/>
                    <a:pt x="53" y="14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3" y="10"/>
                    <a:pt x="53" y="11"/>
                    <a:pt x="52" y="12"/>
                  </a:cubicBezTo>
                  <a:cubicBezTo>
                    <a:pt x="52" y="11"/>
                    <a:pt x="52" y="10"/>
                    <a:pt x="51" y="11"/>
                  </a:cubicBezTo>
                  <a:cubicBezTo>
                    <a:pt x="51" y="12"/>
                    <a:pt x="52" y="12"/>
                    <a:pt x="52" y="13"/>
                  </a:cubicBezTo>
                  <a:cubicBezTo>
                    <a:pt x="52" y="13"/>
                    <a:pt x="52" y="14"/>
                    <a:pt x="51" y="14"/>
                  </a:cubicBezTo>
                  <a:cubicBezTo>
                    <a:pt x="50" y="14"/>
                    <a:pt x="50" y="14"/>
                    <a:pt x="49" y="13"/>
                  </a:cubicBezTo>
                  <a:cubicBezTo>
                    <a:pt x="49" y="13"/>
                    <a:pt x="48" y="14"/>
                    <a:pt x="48" y="14"/>
                  </a:cubicBezTo>
                  <a:cubicBezTo>
                    <a:pt x="47" y="14"/>
                    <a:pt x="47" y="13"/>
                    <a:pt x="47" y="13"/>
                  </a:cubicBezTo>
                  <a:cubicBezTo>
                    <a:pt x="46" y="13"/>
                    <a:pt x="46" y="14"/>
                    <a:pt x="46" y="14"/>
                  </a:cubicBezTo>
                  <a:cubicBezTo>
                    <a:pt x="45" y="14"/>
                    <a:pt x="45" y="14"/>
                    <a:pt x="44" y="14"/>
                  </a:cubicBezTo>
                  <a:cubicBezTo>
                    <a:pt x="43" y="15"/>
                    <a:pt x="43" y="16"/>
                    <a:pt x="42" y="16"/>
                  </a:cubicBezTo>
                  <a:cubicBezTo>
                    <a:pt x="42" y="17"/>
                    <a:pt x="41" y="18"/>
                    <a:pt x="40" y="18"/>
                  </a:cubicBezTo>
                  <a:cubicBezTo>
                    <a:pt x="39" y="18"/>
                    <a:pt x="40" y="19"/>
                    <a:pt x="39" y="19"/>
                  </a:cubicBezTo>
                  <a:cubicBezTo>
                    <a:pt x="39" y="19"/>
                    <a:pt x="38" y="18"/>
                    <a:pt x="38" y="19"/>
                  </a:cubicBezTo>
                  <a:cubicBezTo>
                    <a:pt x="39" y="19"/>
                    <a:pt x="39" y="21"/>
                    <a:pt x="38" y="21"/>
                  </a:cubicBezTo>
                  <a:cubicBezTo>
                    <a:pt x="38" y="22"/>
                    <a:pt x="39" y="22"/>
                    <a:pt x="39" y="23"/>
                  </a:cubicBezTo>
                  <a:cubicBezTo>
                    <a:pt x="39" y="23"/>
                    <a:pt x="39" y="23"/>
                    <a:pt x="38" y="23"/>
                  </a:cubicBezTo>
                  <a:cubicBezTo>
                    <a:pt x="38" y="22"/>
                    <a:pt x="38" y="20"/>
                    <a:pt x="37" y="19"/>
                  </a:cubicBezTo>
                  <a:cubicBezTo>
                    <a:pt x="36" y="19"/>
                    <a:pt x="34" y="20"/>
                    <a:pt x="33" y="19"/>
                  </a:cubicBezTo>
                  <a:cubicBezTo>
                    <a:pt x="33" y="19"/>
                    <a:pt x="32" y="18"/>
                    <a:pt x="32" y="18"/>
                  </a:cubicBezTo>
                  <a:cubicBezTo>
                    <a:pt x="33" y="18"/>
                    <a:pt x="33" y="18"/>
                    <a:pt x="33" y="17"/>
                  </a:cubicBezTo>
                  <a:cubicBezTo>
                    <a:pt x="34" y="16"/>
                    <a:pt x="35" y="14"/>
                    <a:pt x="36" y="12"/>
                  </a:cubicBezTo>
                  <a:cubicBezTo>
                    <a:pt x="34" y="13"/>
                    <a:pt x="34" y="17"/>
                    <a:pt x="30" y="16"/>
                  </a:cubicBezTo>
                  <a:cubicBezTo>
                    <a:pt x="30" y="17"/>
                    <a:pt x="32" y="17"/>
                    <a:pt x="31" y="18"/>
                  </a:cubicBezTo>
                  <a:cubicBezTo>
                    <a:pt x="30" y="17"/>
                    <a:pt x="30" y="16"/>
                    <a:pt x="29" y="16"/>
                  </a:cubicBezTo>
                  <a:cubicBezTo>
                    <a:pt x="28" y="12"/>
                    <a:pt x="31" y="10"/>
                    <a:pt x="30" y="6"/>
                  </a:cubicBezTo>
                  <a:cubicBezTo>
                    <a:pt x="26" y="5"/>
                    <a:pt x="27" y="13"/>
                    <a:pt x="24" y="13"/>
                  </a:cubicBezTo>
                  <a:cubicBezTo>
                    <a:pt x="22" y="13"/>
                    <a:pt x="23" y="12"/>
                    <a:pt x="22" y="10"/>
                  </a:cubicBezTo>
                  <a:cubicBezTo>
                    <a:pt x="21" y="11"/>
                    <a:pt x="22" y="12"/>
                    <a:pt x="21" y="13"/>
                  </a:cubicBezTo>
                  <a:cubicBezTo>
                    <a:pt x="20" y="13"/>
                    <a:pt x="20" y="12"/>
                    <a:pt x="19" y="11"/>
                  </a:cubicBezTo>
                  <a:cubicBezTo>
                    <a:pt x="18" y="11"/>
                    <a:pt x="18" y="10"/>
                    <a:pt x="17" y="10"/>
                  </a:cubicBezTo>
                  <a:cubicBezTo>
                    <a:pt x="16" y="10"/>
                    <a:pt x="16" y="11"/>
                    <a:pt x="15" y="12"/>
                  </a:cubicBezTo>
                  <a:cubicBezTo>
                    <a:pt x="14" y="11"/>
                    <a:pt x="12" y="10"/>
                    <a:pt x="13" y="8"/>
                  </a:cubicBezTo>
                  <a:cubicBezTo>
                    <a:pt x="12" y="7"/>
                    <a:pt x="13" y="6"/>
                    <a:pt x="14" y="6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2" y="3"/>
                    <a:pt x="11" y="0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2"/>
                    <a:pt x="5" y="2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4" y="6"/>
                    <a:pt x="5" y="6"/>
                    <a:pt x="4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6" y="9"/>
                    <a:pt x="7" y="10"/>
                    <a:pt x="9" y="10"/>
                  </a:cubicBezTo>
                  <a:cubicBezTo>
                    <a:pt x="10" y="10"/>
                    <a:pt x="10" y="9"/>
                    <a:pt x="11" y="10"/>
                  </a:cubicBezTo>
                  <a:cubicBezTo>
                    <a:pt x="9" y="12"/>
                    <a:pt x="11" y="18"/>
                    <a:pt x="10" y="21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7" y="19"/>
                    <a:pt x="6" y="18"/>
                    <a:pt x="6" y="19"/>
                  </a:cubicBezTo>
                  <a:cubicBezTo>
                    <a:pt x="6" y="21"/>
                    <a:pt x="9" y="21"/>
                    <a:pt x="10" y="23"/>
                  </a:cubicBezTo>
                  <a:cubicBezTo>
                    <a:pt x="9" y="24"/>
                    <a:pt x="9" y="24"/>
                    <a:pt x="8" y="25"/>
                  </a:cubicBezTo>
                  <a:cubicBezTo>
                    <a:pt x="5" y="25"/>
                    <a:pt x="4" y="26"/>
                    <a:pt x="3" y="27"/>
                  </a:cubicBezTo>
                  <a:cubicBezTo>
                    <a:pt x="3" y="28"/>
                    <a:pt x="2" y="27"/>
                    <a:pt x="2" y="28"/>
                  </a:cubicBezTo>
                  <a:cubicBezTo>
                    <a:pt x="2" y="28"/>
                    <a:pt x="2" y="28"/>
                    <a:pt x="2" y="29"/>
                  </a:cubicBezTo>
                  <a:cubicBezTo>
                    <a:pt x="3" y="29"/>
                    <a:pt x="3" y="28"/>
                    <a:pt x="4" y="28"/>
                  </a:cubicBezTo>
                  <a:cubicBezTo>
                    <a:pt x="5" y="30"/>
                    <a:pt x="4" y="32"/>
                    <a:pt x="3" y="34"/>
                  </a:cubicBezTo>
                  <a:cubicBezTo>
                    <a:pt x="4" y="34"/>
                    <a:pt x="4" y="34"/>
                    <a:pt x="5" y="34"/>
                  </a:cubicBezTo>
                  <a:cubicBezTo>
                    <a:pt x="6" y="35"/>
                    <a:pt x="5" y="36"/>
                    <a:pt x="5" y="38"/>
                  </a:cubicBezTo>
                  <a:cubicBezTo>
                    <a:pt x="5" y="39"/>
                    <a:pt x="4" y="39"/>
                    <a:pt x="4" y="40"/>
                  </a:cubicBezTo>
                  <a:cubicBezTo>
                    <a:pt x="3" y="41"/>
                    <a:pt x="1" y="41"/>
                    <a:pt x="0" y="42"/>
                  </a:cubicBezTo>
                  <a:cubicBezTo>
                    <a:pt x="1" y="42"/>
                    <a:pt x="2" y="42"/>
                    <a:pt x="2" y="41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6" y="39"/>
                    <a:pt x="6" y="38"/>
                    <a:pt x="7" y="38"/>
                  </a:cubicBezTo>
                  <a:cubicBezTo>
                    <a:pt x="8" y="39"/>
                    <a:pt x="8" y="40"/>
                    <a:pt x="9" y="41"/>
                  </a:cubicBezTo>
                  <a:cubicBezTo>
                    <a:pt x="13" y="42"/>
                    <a:pt x="11" y="46"/>
                    <a:pt x="10" y="50"/>
                  </a:cubicBezTo>
                  <a:cubicBezTo>
                    <a:pt x="11" y="48"/>
                    <a:pt x="12" y="45"/>
                    <a:pt x="13" y="44"/>
                  </a:cubicBezTo>
                  <a:cubicBezTo>
                    <a:pt x="14" y="45"/>
                    <a:pt x="15" y="46"/>
                    <a:pt x="16" y="46"/>
                  </a:cubicBezTo>
                  <a:cubicBezTo>
                    <a:pt x="16" y="47"/>
                    <a:pt x="15" y="47"/>
                    <a:pt x="15" y="49"/>
                  </a:cubicBezTo>
                  <a:cubicBezTo>
                    <a:pt x="16" y="49"/>
                    <a:pt x="16" y="48"/>
                    <a:pt x="16" y="47"/>
                  </a:cubicBezTo>
                  <a:cubicBezTo>
                    <a:pt x="17" y="50"/>
                    <a:pt x="15" y="51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4"/>
                    <a:pt x="14" y="53"/>
                    <a:pt x="14" y="53"/>
                  </a:cubicBezTo>
                  <a:cubicBezTo>
                    <a:pt x="13" y="54"/>
                    <a:pt x="13" y="54"/>
                    <a:pt x="12" y="54"/>
                  </a:cubicBezTo>
                  <a:cubicBezTo>
                    <a:pt x="11" y="55"/>
                    <a:pt x="11" y="56"/>
                    <a:pt x="9" y="56"/>
                  </a:cubicBezTo>
                  <a:cubicBezTo>
                    <a:pt x="9" y="57"/>
                    <a:pt x="10" y="57"/>
                    <a:pt x="10" y="57"/>
                  </a:cubicBezTo>
                  <a:cubicBezTo>
                    <a:pt x="9" y="58"/>
                    <a:pt x="10" y="59"/>
                    <a:pt x="9" y="60"/>
                  </a:cubicBezTo>
                  <a:cubicBezTo>
                    <a:pt x="9" y="60"/>
                    <a:pt x="10" y="60"/>
                    <a:pt x="10" y="60"/>
                  </a:cubicBezTo>
                  <a:cubicBezTo>
                    <a:pt x="9" y="62"/>
                    <a:pt x="11" y="62"/>
                    <a:pt x="11" y="62"/>
                  </a:cubicBezTo>
                  <a:cubicBezTo>
                    <a:pt x="11" y="63"/>
                    <a:pt x="10" y="64"/>
                    <a:pt x="10" y="65"/>
                  </a:cubicBezTo>
                  <a:cubicBezTo>
                    <a:pt x="11" y="65"/>
                    <a:pt x="11" y="64"/>
                    <a:pt x="11" y="64"/>
                  </a:cubicBezTo>
                  <a:cubicBezTo>
                    <a:pt x="12" y="64"/>
                    <a:pt x="14" y="64"/>
                    <a:pt x="15" y="65"/>
                  </a:cubicBezTo>
                  <a:cubicBezTo>
                    <a:pt x="16" y="65"/>
                    <a:pt x="16" y="64"/>
                    <a:pt x="17" y="65"/>
                  </a:cubicBezTo>
                  <a:cubicBezTo>
                    <a:pt x="18" y="64"/>
                    <a:pt x="19" y="63"/>
                    <a:pt x="20" y="62"/>
                  </a:cubicBezTo>
                  <a:cubicBezTo>
                    <a:pt x="20" y="62"/>
                    <a:pt x="20" y="62"/>
                    <a:pt x="20" y="61"/>
                  </a:cubicBezTo>
                  <a:cubicBezTo>
                    <a:pt x="20" y="61"/>
                    <a:pt x="21" y="60"/>
                    <a:pt x="21" y="60"/>
                  </a:cubicBezTo>
                  <a:cubicBezTo>
                    <a:pt x="20" y="59"/>
                    <a:pt x="20" y="57"/>
                    <a:pt x="20" y="56"/>
                  </a:cubicBezTo>
                  <a:cubicBezTo>
                    <a:pt x="20" y="56"/>
                    <a:pt x="19" y="56"/>
                    <a:pt x="19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4"/>
                    <a:pt x="18" y="54"/>
                    <a:pt x="18" y="54"/>
                  </a:cubicBezTo>
                  <a:cubicBezTo>
                    <a:pt x="18" y="52"/>
                    <a:pt x="18" y="49"/>
                    <a:pt x="19" y="47"/>
                  </a:cubicBezTo>
                  <a:cubicBezTo>
                    <a:pt x="21" y="47"/>
                    <a:pt x="23" y="47"/>
                    <a:pt x="24" y="47"/>
                  </a:cubicBezTo>
                  <a:cubicBezTo>
                    <a:pt x="24" y="48"/>
                    <a:pt x="24" y="48"/>
                    <a:pt x="24" y="49"/>
                  </a:cubicBezTo>
                  <a:cubicBezTo>
                    <a:pt x="24" y="49"/>
                    <a:pt x="23" y="49"/>
                    <a:pt x="23" y="50"/>
                  </a:cubicBezTo>
                  <a:cubicBezTo>
                    <a:pt x="24" y="52"/>
                    <a:pt x="25" y="54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4"/>
                    <a:pt x="32" y="52"/>
                    <a:pt x="33" y="51"/>
                  </a:cubicBezTo>
                  <a:cubicBezTo>
                    <a:pt x="32" y="51"/>
                    <a:pt x="32" y="50"/>
                    <a:pt x="33" y="50"/>
                  </a:cubicBezTo>
                  <a:cubicBezTo>
                    <a:pt x="32" y="48"/>
                    <a:pt x="31" y="46"/>
                    <a:pt x="29" y="46"/>
                  </a:cubicBezTo>
                  <a:cubicBezTo>
                    <a:pt x="29" y="44"/>
                    <a:pt x="31" y="43"/>
                    <a:pt x="32" y="42"/>
                  </a:cubicBezTo>
                  <a:cubicBezTo>
                    <a:pt x="34" y="42"/>
                    <a:pt x="36" y="43"/>
                    <a:pt x="38" y="44"/>
                  </a:cubicBezTo>
                  <a:cubicBezTo>
                    <a:pt x="37" y="43"/>
                    <a:pt x="36" y="42"/>
                    <a:pt x="34" y="42"/>
                  </a:cubicBezTo>
                  <a:cubicBezTo>
                    <a:pt x="33" y="41"/>
                    <a:pt x="33" y="41"/>
                    <a:pt x="33" y="40"/>
                  </a:cubicBezTo>
                  <a:cubicBezTo>
                    <a:pt x="33" y="40"/>
                    <a:pt x="33" y="39"/>
                    <a:pt x="34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5" y="38"/>
                    <a:pt x="35" y="36"/>
                    <a:pt x="37" y="36"/>
                  </a:cubicBezTo>
                  <a:cubicBezTo>
                    <a:pt x="38" y="35"/>
                    <a:pt x="37" y="35"/>
                    <a:pt x="37" y="35"/>
                  </a:cubicBezTo>
                  <a:cubicBezTo>
                    <a:pt x="38" y="33"/>
                    <a:pt x="42" y="33"/>
                    <a:pt x="43" y="34"/>
                  </a:cubicBezTo>
                  <a:cubicBezTo>
                    <a:pt x="42" y="35"/>
                    <a:pt x="40" y="34"/>
                    <a:pt x="41" y="36"/>
                  </a:cubicBezTo>
                  <a:cubicBezTo>
                    <a:pt x="41" y="38"/>
                    <a:pt x="43" y="38"/>
                    <a:pt x="45" y="37"/>
                  </a:cubicBezTo>
                  <a:cubicBezTo>
                    <a:pt x="45" y="36"/>
                    <a:pt x="46" y="34"/>
                    <a:pt x="44" y="33"/>
                  </a:cubicBezTo>
                  <a:cubicBezTo>
                    <a:pt x="46" y="32"/>
                    <a:pt x="49" y="33"/>
                    <a:pt x="50" y="34"/>
                  </a:cubicBezTo>
                  <a:cubicBezTo>
                    <a:pt x="50" y="35"/>
                    <a:pt x="50" y="35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1" y="33"/>
                  </a:cubicBezTo>
                  <a:cubicBezTo>
                    <a:pt x="52" y="33"/>
                    <a:pt x="53" y="32"/>
                    <a:pt x="54" y="32"/>
                  </a:cubicBezTo>
                  <a:cubicBezTo>
                    <a:pt x="54" y="32"/>
                    <a:pt x="55" y="34"/>
                    <a:pt x="55" y="33"/>
                  </a:cubicBezTo>
                  <a:cubicBezTo>
                    <a:pt x="54" y="33"/>
                    <a:pt x="54" y="31"/>
                    <a:pt x="55" y="31"/>
                  </a:cubicBezTo>
                  <a:cubicBezTo>
                    <a:pt x="55" y="31"/>
                    <a:pt x="56" y="30"/>
                    <a:pt x="56" y="30"/>
                  </a:cubicBezTo>
                  <a:cubicBezTo>
                    <a:pt x="57" y="29"/>
                    <a:pt x="58" y="28"/>
                    <a:pt x="57" y="27"/>
                  </a:cubicBezTo>
                  <a:cubicBezTo>
                    <a:pt x="58" y="27"/>
                    <a:pt x="59" y="27"/>
                    <a:pt x="59" y="26"/>
                  </a:cubicBezTo>
                  <a:cubicBezTo>
                    <a:pt x="59" y="26"/>
                    <a:pt x="58" y="26"/>
                    <a:pt x="58" y="25"/>
                  </a:cubicBezTo>
                  <a:cubicBezTo>
                    <a:pt x="59" y="25"/>
                    <a:pt x="60" y="25"/>
                    <a:pt x="60" y="24"/>
                  </a:cubicBezTo>
                  <a:cubicBezTo>
                    <a:pt x="60" y="24"/>
                    <a:pt x="59" y="24"/>
                    <a:pt x="58" y="23"/>
                  </a:cubicBezTo>
                  <a:close/>
                  <a:moveTo>
                    <a:pt x="31" y="17"/>
                  </a:moveTo>
                  <a:cubicBezTo>
                    <a:pt x="32" y="16"/>
                    <a:pt x="33" y="16"/>
                    <a:pt x="33" y="16"/>
                  </a:cubicBezTo>
                  <a:cubicBezTo>
                    <a:pt x="33" y="17"/>
                    <a:pt x="32" y="18"/>
                    <a:pt x="31" y="17"/>
                  </a:cubicBezTo>
                  <a:close/>
                  <a:moveTo>
                    <a:pt x="38" y="27"/>
                  </a:moveTo>
                  <a:cubicBezTo>
                    <a:pt x="38" y="26"/>
                    <a:pt x="38" y="25"/>
                    <a:pt x="39" y="25"/>
                  </a:cubicBezTo>
                  <a:cubicBezTo>
                    <a:pt x="39" y="26"/>
                    <a:pt x="39" y="26"/>
                    <a:pt x="38" y="2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787" y="3025"/>
              <a:ext cx="2" cy="7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3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5711" y="2025"/>
              <a:ext cx="9" cy="5"/>
            </a:xfrm>
            <a:custGeom>
              <a:avLst/>
              <a:gdLst>
                <a:gd name="T0" fmla="*/ 4 w 9"/>
                <a:gd name="T1" fmla="*/ 5 h 5"/>
                <a:gd name="T2" fmla="*/ 7 w 9"/>
                <a:gd name="T3" fmla="*/ 2 h 5"/>
                <a:gd name="T4" fmla="*/ 7 w 9"/>
                <a:gd name="T5" fmla="*/ 5 h 5"/>
                <a:gd name="T6" fmla="*/ 7 w 9"/>
                <a:gd name="T7" fmla="*/ 5 h 5"/>
                <a:gd name="T8" fmla="*/ 9 w 9"/>
                <a:gd name="T9" fmla="*/ 2 h 5"/>
                <a:gd name="T10" fmla="*/ 7 w 9"/>
                <a:gd name="T11" fmla="*/ 0 h 5"/>
                <a:gd name="T12" fmla="*/ 4 w 9"/>
                <a:gd name="T13" fmla="*/ 0 h 5"/>
                <a:gd name="T14" fmla="*/ 0 w 9"/>
                <a:gd name="T15" fmla="*/ 2 h 5"/>
                <a:gd name="T16" fmla="*/ 0 w 9"/>
                <a:gd name="T17" fmla="*/ 2 h 5"/>
                <a:gd name="T18" fmla="*/ 2 w 9"/>
                <a:gd name="T19" fmla="*/ 5 h 5"/>
                <a:gd name="T20" fmla="*/ 4 w 9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9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5708" y="2041"/>
              <a:ext cx="12" cy="10"/>
            </a:xfrm>
            <a:custGeom>
              <a:avLst/>
              <a:gdLst>
                <a:gd name="T0" fmla="*/ 12 w 12"/>
                <a:gd name="T1" fmla="*/ 3 h 10"/>
                <a:gd name="T2" fmla="*/ 10 w 12"/>
                <a:gd name="T3" fmla="*/ 0 h 10"/>
                <a:gd name="T4" fmla="*/ 7 w 12"/>
                <a:gd name="T5" fmla="*/ 0 h 10"/>
                <a:gd name="T6" fmla="*/ 0 w 12"/>
                <a:gd name="T7" fmla="*/ 10 h 10"/>
                <a:gd name="T8" fmla="*/ 0 w 12"/>
                <a:gd name="T9" fmla="*/ 10 h 10"/>
                <a:gd name="T10" fmla="*/ 12 w 12"/>
                <a:gd name="T11" fmla="*/ 3 h 10"/>
                <a:gd name="T12" fmla="*/ 12 w 12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3"/>
                  </a:moveTo>
                  <a:lnTo>
                    <a:pt x="10" y="0"/>
                  </a:lnTo>
                  <a:lnTo>
                    <a:pt x="7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2" y="3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5713" y="2013"/>
              <a:ext cx="7" cy="7"/>
            </a:xfrm>
            <a:custGeom>
              <a:avLst/>
              <a:gdLst>
                <a:gd name="T0" fmla="*/ 7 w 7"/>
                <a:gd name="T1" fmla="*/ 5 h 7"/>
                <a:gd name="T2" fmla="*/ 7 w 7"/>
                <a:gd name="T3" fmla="*/ 0 h 7"/>
                <a:gd name="T4" fmla="*/ 5 w 7"/>
                <a:gd name="T5" fmla="*/ 0 h 7"/>
                <a:gd name="T6" fmla="*/ 0 w 7"/>
                <a:gd name="T7" fmla="*/ 5 h 7"/>
                <a:gd name="T8" fmla="*/ 0 w 7"/>
                <a:gd name="T9" fmla="*/ 7 h 7"/>
                <a:gd name="T10" fmla="*/ 7 w 7"/>
                <a:gd name="T11" fmla="*/ 7 h 7"/>
                <a:gd name="T12" fmla="*/ 7 w 7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7" y="5"/>
                  </a:moveTo>
                  <a:lnTo>
                    <a:pt x="7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7"/>
                  </a:lnTo>
                  <a:lnTo>
                    <a:pt x="7" y="7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5663" y="2053"/>
              <a:ext cx="5" cy="17"/>
            </a:xfrm>
            <a:custGeom>
              <a:avLst/>
              <a:gdLst>
                <a:gd name="T0" fmla="*/ 2 w 2"/>
                <a:gd name="T1" fmla="*/ 0 h 7"/>
                <a:gd name="T2" fmla="*/ 2 w 2"/>
                <a:gd name="T3" fmla="*/ 0 h 7"/>
                <a:gd name="T4" fmla="*/ 0 w 2"/>
                <a:gd name="T5" fmla="*/ 0 h 7"/>
                <a:gd name="T6" fmla="*/ 0 w 2"/>
                <a:gd name="T7" fmla="*/ 6 h 7"/>
                <a:gd name="T8" fmla="*/ 0 w 2"/>
                <a:gd name="T9" fmla="*/ 6 h 7"/>
                <a:gd name="T10" fmla="*/ 0 w 2"/>
                <a:gd name="T11" fmla="*/ 7 h 7"/>
                <a:gd name="T12" fmla="*/ 1 w 2"/>
                <a:gd name="T13" fmla="*/ 7 h 7"/>
                <a:gd name="T14" fmla="*/ 2 w 2"/>
                <a:gd name="T15" fmla="*/ 2 h 7"/>
                <a:gd name="T16" fmla="*/ 2 w 2"/>
                <a:gd name="T17" fmla="*/ 2 h 7"/>
                <a:gd name="T18" fmla="*/ 2 w 2"/>
                <a:gd name="T19" fmla="*/ 2 h 7"/>
                <a:gd name="T20" fmla="*/ 2 w 2"/>
                <a:gd name="T21" fmla="*/ 1 h 7"/>
                <a:gd name="T22" fmla="*/ 2 w 2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5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5718" y="2044"/>
              <a:ext cx="23" cy="33"/>
            </a:xfrm>
            <a:custGeom>
              <a:avLst/>
              <a:gdLst>
                <a:gd name="T0" fmla="*/ 7 w 10"/>
                <a:gd name="T1" fmla="*/ 0 h 14"/>
                <a:gd name="T2" fmla="*/ 6 w 10"/>
                <a:gd name="T3" fmla="*/ 0 h 14"/>
                <a:gd name="T4" fmla="*/ 3 w 10"/>
                <a:gd name="T5" fmla="*/ 0 h 14"/>
                <a:gd name="T6" fmla="*/ 0 w 10"/>
                <a:gd name="T7" fmla="*/ 2 h 14"/>
                <a:gd name="T8" fmla="*/ 0 w 10"/>
                <a:gd name="T9" fmla="*/ 3 h 14"/>
                <a:gd name="T10" fmla="*/ 4 w 10"/>
                <a:gd name="T11" fmla="*/ 6 h 14"/>
                <a:gd name="T12" fmla="*/ 2 w 10"/>
                <a:gd name="T13" fmla="*/ 14 h 14"/>
                <a:gd name="T14" fmla="*/ 3 w 10"/>
                <a:gd name="T15" fmla="*/ 14 h 14"/>
                <a:gd name="T16" fmla="*/ 6 w 10"/>
                <a:gd name="T17" fmla="*/ 11 h 14"/>
                <a:gd name="T18" fmla="*/ 10 w 10"/>
                <a:gd name="T19" fmla="*/ 2 h 14"/>
                <a:gd name="T20" fmla="*/ 10 w 10"/>
                <a:gd name="T21" fmla="*/ 2 h 14"/>
                <a:gd name="T22" fmla="*/ 7 w 10"/>
                <a:gd name="T2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9"/>
                    <a:pt x="2" y="12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6" y="13"/>
                    <a:pt x="6" y="11"/>
                  </a:cubicBezTo>
                  <a:cubicBezTo>
                    <a:pt x="9" y="9"/>
                    <a:pt x="10" y="6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5606" y="1968"/>
              <a:ext cx="178" cy="156"/>
            </a:xfrm>
            <a:custGeom>
              <a:avLst/>
              <a:gdLst>
                <a:gd name="T0" fmla="*/ 19 w 75"/>
                <a:gd name="T1" fmla="*/ 0 h 66"/>
                <a:gd name="T2" fmla="*/ 19 w 75"/>
                <a:gd name="T3" fmla="*/ 66 h 66"/>
                <a:gd name="T4" fmla="*/ 75 w 75"/>
                <a:gd name="T5" fmla="*/ 33 h 66"/>
                <a:gd name="T6" fmla="*/ 24 w 75"/>
                <a:gd name="T7" fmla="*/ 12 h 66"/>
                <a:gd name="T8" fmla="*/ 26 w 75"/>
                <a:gd name="T9" fmla="*/ 12 h 66"/>
                <a:gd name="T10" fmla="*/ 32 w 75"/>
                <a:gd name="T11" fmla="*/ 18 h 66"/>
                <a:gd name="T12" fmla="*/ 28 w 75"/>
                <a:gd name="T13" fmla="*/ 20 h 66"/>
                <a:gd name="T14" fmla="*/ 23 w 75"/>
                <a:gd name="T15" fmla="*/ 12 h 66"/>
                <a:gd name="T16" fmla="*/ 30 w 75"/>
                <a:gd name="T17" fmla="*/ 48 h 66"/>
                <a:gd name="T18" fmla="*/ 29 w 75"/>
                <a:gd name="T19" fmla="*/ 49 h 66"/>
                <a:gd name="T20" fmla="*/ 19 w 75"/>
                <a:gd name="T21" fmla="*/ 55 h 66"/>
                <a:gd name="T22" fmla="*/ 16 w 75"/>
                <a:gd name="T23" fmla="*/ 49 h 66"/>
                <a:gd name="T24" fmla="*/ 22 w 75"/>
                <a:gd name="T25" fmla="*/ 36 h 66"/>
                <a:gd name="T26" fmla="*/ 21 w 75"/>
                <a:gd name="T27" fmla="*/ 31 h 66"/>
                <a:gd name="T28" fmla="*/ 30 w 75"/>
                <a:gd name="T29" fmla="*/ 22 h 66"/>
                <a:gd name="T30" fmla="*/ 35 w 75"/>
                <a:gd name="T31" fmla="*/ 26 h 66"/>
                <a:gd name="T32" fmla="*/ 31 w 75"/>
                <a:gd name="T33" fmla="*/ 37 h 66"/>
                <a:gd name="T34" fmla="*/ 31 w 75"/>
                <a:gd name="T35" fmla="*/ 37 h 66"/>
                <a:gd name="T36" fmla="*/ 34 w 75"/>
                <a:gd name="T37" fmla="*/ 36 h 66"/>
                <a:gd name="T38" fmla="*/ 30 w 75"/>
                <a:gd name="T39" fmla="*/ 46 h 66"/>
                <a:gd name="T40" fmla="*/ 30 w 75"/>
                <a:gd name="T41" fmla="*/ 48 h 66"/>
                <a:gd name="T42" fmla="*/ 48 w 75"/>
                <a:gd name="T43" fmla="*/ 51 h 66"/>
                <a:gd name="T44" fmla="*/ 45 w 75"/>
                <a:gd name="T45" fmla="*/ 52 h 66"/>
                <a:gd name="T46" fmla="*/ 39 w 75"/>
                <a:gd name="T47" fmla="*/ 48 h 66"/>
                <a:gd name="T48" fmla="*/ 42 w 75"/>
                <a:gd name="T49" fmla="*/ 46 h 66"/>
                <a:gd name="T50" fmla="*/ 42 w 75"/>
                <a:gd name="T51" fmla="*/ 40 h 66"/>
                <a:gd name="T52" fmla="*/ 45 w 75"/>
                <a:gd name="T53" fmla="*/ 36 h 66"/>
                <a:gd name="T54" fmla="*/ 45 w 75"/>
                <a:gd name="T55" fmla="*/ 36 h 66"/>
                <a:gd name="T56" fmla="*/ 36 w 75"/>
                <a:gd name="T57" fmla="*/ 48 h 66"/>
                <a:gd name="T58" fmla="*/ 33 w 75"/>
                <a:gd name="T59" fmla="*/ 46 h 66"/>
                <a:gd name="T60" fmla="*/ 33 w 75"/>
                <a:gd name="T61" fmla="*/ 45 h 66"/>
                <a:gd name="T62" fmla="*/ 41 w 75"/>
                <a:gd name="T63" fmla="*/ 29 h 66"/>
                <a:gd name="T64" fmla="*/ 40 w 75"/>
                <a:gd name="T65" fmla="*/ 17 h 66"/>
                <a:gd name="T66" fmla="*/ 40 w 75"/>
                <a:gd name="T67" fmla="*/ 17 h 66"/>
                <a:gd name="T68" fmla="*/ 50 w 75"/>
                <a:gd name="T69" fmla="*/ 12 h 66"/>
                <a:gd name="T70" fmla="*/ 55 w 75"/>
                <a:gd name="T71" fmla="*/ 14 h 66"/>
                <a:gd name="T72" fmla="*/ 52 w 75"/>
                <a:gd name="T73" fmla="*/ 17 h 66"/>
                <a:gd name="T74" fmla="*/ 50 w 75"/>
                <a:gd name="T75" fmla="*/ 19 h 66"/>
                <a:gd name="T76" fmla="*/ 50 w 75"/>
                <a:gd name="T77" fmla="*/ 31 h 66"/>
                <a:gd name="T78" fmla="*/ 50 w 75"/>
                <a:gd name="T79" fmla="*/ 31 h 66"/>
                <a:gd name="T80" fmla="*/ 54 w 75"/>
                <a:gd name="T81" fmla="*/ 30 h 66"/>
                <a:gd name="T82" fmla="*/ 54 w 75"/>
                <a:gd name="T83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" h="66">
                  <a:moveTo>
                    <a:pt x="5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75" y="33"/>
                    <a:pt x="75" y="33"/>
                    <a:pt x="75" y="33"/>
                  </a:cubicBezTo>
                  <a:lnTo>
                    <a:pt x="57" y="0"/>
                  </a:lnTo>
                  <a:close/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30" y="13"/>
                    <a:pt x="32" y="15"/>
                    <a:pt x="32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9"/>
                    <a:pt x="31" y="20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7"/>
                    <a:pt x="24" y="15"/>
                    <a:pt x="23" y="12"/>
                  </a:cubicBezTo>
                  <a:lnTo>
                    <a:pt x="24" y="12"/>
                  </a:lnTo>
                  <a:close/>
                  <a:moveTo>
                    <a:pt x="30" y="48"/>
                  </a:moveTo>
                  <a:cubicBezTo>
                    <a:pt x="30" y="49"/>
                    <a:pt x="30" y="49"/>
                    <a:pt x="30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7" y="48"/>
                    <a:pt x="25" y="4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7" y="55"/>
                    <a:pt x="16" y="53"/>
                    <a:pt x="16" y="49"/>
                  </a:cubicBezTo>
                  <a:cubicBezTo>
                    <a:pt x="19" y="45"/>
                    <a:pt x="21" y="41"/>
                    <a:pt x="22" y="37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1" y="36"/>
                    <a:pt x="20" y="35"/>
                    <a:pt x="19" y="32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2" y="31"/>
                    <a:pt x="24" y="28"/>
                    <a:pt x="2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4" y="23"/>
                    <a:pt x="35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1" y="32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3" y="35"/>
                    <a:pt x="35" y="33"/>
                    <a:pt x="35" y="33"/>
                  </a:cubicBezTo>
                  <a:cubicBezTo>
                    <a:pt x="35" y="34"/>
                    <a:pt x="35" y="35"/>
                    <a:pt x="34" y="36"/>
                  </a:cubicBezTo>
                  <a:cubicBezTo>
                    <a:pt x="31" y="40"/>
                    <a:pt x="30" y="42"/>
                    <a:pt x="30" y="4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lnTo>
                    <a:pt x="30" y="48"/>
                  </a:lnTo>
                  <a:close/>
                  <a:moveTo>
                    <a:pt x="54" y="48"/>
                  </a:moveTo>
                  <a:cubicBezTo>
                    <a:pt x="51" y="50"/>
                    <a:pt x="50" y="51"/>
                    <a:pt x="48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2" y="52"/>
                    <a:pt x="40" y="50"/>
                    <a:pt x="39" y="48"/>
                  </a:cubicBezTo>
                  <a:cubicBezTo>
                    <a:pt x="40" y="47"/>
                    <a:pt x="41" y="47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5"/>
                    <a:pt x="45" y="43"/>
                    <a:pt x="45" y="41"/>
                  </a:cubicBezTo>
                  <a:cubicBezTo>
                    <a:pt x="43" y="41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4" y="40"/>
                    <a:pt x="45" y="38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38" y="41"/>
                    <a:pt x="36" y="45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4" y="48"/>
                    <a:pt x="33" y="47"/>
                    <a:pt x="33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5" y="41"/>
                    <a:pt x="38" y="37"/>
                    <a:pt x="43" y="32"/>
                  </a:cubicBezTo>
                  <a:cubicBezTo>
                    <a:pt x="42" y="31"/>
                    <a:pt x="41" y="30"/>
                    <a:pt x="41" y="29"/>
                  </a:cubicBezTo>
                  <a:cubicBezTo>
                    <a:pt x="41" y="27"/>
                    <a:pt x="42" y="24"/>
                    <a:pt x="44" y="19"/>
                  </a:cubicBezTo>
                  <a:cubicBezTo>
                    <a:pt x="42" y="19"/>
                    <a:pt x="41" y="18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2" y="17"/>
                    <a:pt x="43" y="16"/>
                    <a:pt x="44" y="16"/>
                  </a:cubicBezTo>
                  <a:cubicBezTo>
                    <a:pt x="47" y="13"/>
                    <a:pt x="49" y="12"/>
                    <a:pt x="50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2" y="12"/>
                    <a:pt x="54" y="13"/>
                    <a:pt x="55" y="14"/>
                  </a:cubicBezTo>
                  <a:cubicBezTo>
                    <a:pt x="55" y="16"/>
                    <a:pt x="54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0" y="17"/>
                    <a:pt x="50" y="18"/>
                    <a:pt x="50" y="18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9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8" y="31"/>
                    <a:pt x="59" y="33"/>
                    <a:pt x="59" y="36"/>
                  </a:cubicBezTo>
                  <a:cubicBezTo>
                    <a:pt x="59" y="41"/>
                    <a:pt x="58" y="45"/>
                    <a:pt x="54" y="4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5540" y="1932"/>
              <a:ext cx="488" cy="932"/>
            </a:xfrm>
            <a:custGeom>
              <a:avLst/>
              <a:gdLst>
                <a:gd name="T0" fmla="*/ 203 w 206"/>
                <a:gd name="T1" fmla="*/ 291 h 393"/>
                <a:gd name="T2" fmla="*/ 201 w 206"/>
                <a:gd name="T3" fmla="*/ 255 h 393"/>
                <a:gd name="T4" fmla="*/ 192 w 206"/>
                <a:gd name="T5" fmla="*/ 229 h 393"/>
                <a:gd name="T6" fmla="*/ 174 w 206"/>
                <a:gd name="T7" fmla="*/ 202 h 393"/>
                <a:gd name="T8" fmla="*/ 158 w 206"/>
                <a:gd name="T9" fmla="*/ 172 h 393"/>
                <a:gd name="T10" fmla="*/ 156 w 206"/>
                <a:gd name="T11" fmla="*/ 142 h 393"/>
                <a:gd name="T12" fmla="*/ 147 w 206"/>
                <a:gd name="T13" fmla="*/ 113 h 393"/>
                <a:gd name="T14" fmla="*/ 126 w 206"/>
                <a:gd name="T15" fmla="*/ 81 h 393"/>
                <a:gd name="T16" fmla="*/ 122 w 206"/>
                <a:gd name="T17" fmla="*/ 48 h 393"/>
                <a:gd name="T18" fmla="*/ 38 w 206"/>
                <a:gd name="T19" fmla="*/ 97 h 393"/>
                <a:gd name="T20" fmla="*/ 4 w 206"/>
                <a:gd name="T21" fmla="*/ 127 h 393"/>
                <a:gd name="T22" fmla="*/ 51 w 206"/>
                <a:gd name="T23" fmla="*/ 153 h 393"/>
                <a:gd name="T24" fmla="*/ 81 w 206"/>
                <a:gd name="T25" fmla="*/ 167 h 393"/>
                <a:gd name="T26" fmla="*/ 89 w 206"/>
                <a:gd name="T27" fmla="*/ 191 h 393"/>
                <a:gd name="T28" fmla="*/ 107 w 206"/>
                <a:gd name="T29" fmla="*/ 218 h 393"/>
                <a:gd name="T30" fmla="*/ 118 w 206"/>
                <a:gd name="T31" fmla="*/ 227 h 393"/>
                <a:gd name="T32" fmla="*/ 125 w 206"/>
                <a:gd name="T33" fmla="*/ 258 h 393"/>
                <a:gd name="T34" fmla="*/ 77 w 206"/>
                <a:gd name="T35" fmla="*/ 330 h 393"/>
                <a:gd name="T36" fmla="*/ 100 w 206"/>
                <a:gd name="T37" fmla="*/ 339 h 393"/>
                <a:gd name="T38" fmla="*/ 107 w 206"/>
                <a:gd name="T39" fmla="*/ 334 h 393"/>
                <a:gd name="T40" fmla="*/ 112 w 206"/>
                <a:gd name="T41" fmla="*/ 331 h 393"/>
                <a:gd name="T42" fmla="*/ 130 w 206"/>
                <a:gd name="T43" fmla="*/ 339 h 393"/>
                <a:gd name="T44" fmla="*/ 126 w 206"/>
                <a:gd name="T45" fmla="*/ 334 h 393"/>
                <a:gd name="T46" fmla="*/ 117 w 206"/>
                <a:gd name="T47" fmla="*/ 332 h 393"/>
                <a:gd name="T48" fmla="*/ 117 w 206"/>
                <a:gd name="T49" fmla="*/ 336 h 393"/>
                <a:gd name="T50" fmla="*/ 119 w 206"/>
                <a:gd name="T51" fmla="*/ 348 h 393"/>
                <a:gd name="T52" fmla="*/ 115 w 206"/>
                <a:gd name="T53" fmla="*/ 356 h 393"/>
                <a:gd name="T54" fmla="*/ 115 w 206"/>
                <a:gd name="T55" fmla="*/ 362 h 393"/>
                <a:gd name="T56" fmla="*/ 112 w 206"/>
                <a:gd name="T57" fmla="*/ 371 h 393"/>
                <a:gd name="T58" fmla="*/ 120 w 206"/>
                <a:gd name="T59" fmla="*/ 369 h 393"/>
                <a:gd name="T60" fmla="*/ 127 w 206"/>
                <a:gd name="T61" fmla="*/ 377 h 393"/>
                <a:gd name="T62" fmla="*/ 126 w 206"/>
                <a:gd name="T63" fmla="*/ 381 h 393"/>
                <a:gd name="T64" fmla="*/ 121 w 206"/>
                <a:gd name="T65" fmla="*/ 388 h 393"/>
                <a:gd name="T66" fmla="*/ 123 w 206"/>
                <a:gd name="T67" fmla="*/ 392 h 393"/>
                <a:gd name="T68" fmla="*/ 132 w 206"/>
                <a:gd name="T69" fmla="*/ 390 h 393"/>
                <a:gd name="T70" fmla="*/ 131 w 206"/>
                <a:gd name="T71" fmla="*/ 383 h 393"/>
                <a:gd name="T72" fmla="*/ 136 w 206"/>
                <a:gd name="T73" fmla="*/ 377 h 393"/>
                <a:gd name="T74" fmla="*/ 145 w 206"/>
                <a:gd name="T75" fmla="*/ 380 h 393"/>
                <a:gd name="T76" fmla="*/ 150 w 206"/>
                <a:gd name="T77" fmla="*/ 372 h 393"/>
                <a:gd name="T78" fmla="*/ 147 w 206"/>
                <a:gd name="T79" fmla="*/ 368 h 393"/>
                <a:gd name="T80" fmla="*/ 153 w 206"/>
                <a:gd name="T81" fmla="*/ 364 h 393"/>
                <a:gd name="T82" fmla="*/ 163 w 206"/>
                <a:gd name="T83" fmla="*/ 364 h 393"/>
                <a:gd name="T84" fmla="*/ 167 w 206"/>
                <a:gd name="T85" fmla="*/ 362 h 393"/>
                <a:gd name="T86" fmla="*/ 171 w 206"/>
                <a:gd name="T87" fmla="*/ 355 h 393"/>
                <a:gd name="T88" fmla="*/ 170 w 206"/>
                <a:gd name="T89" fmla="*/ 349 h 393"/>
                <a:gd name="T90" fmla="*/ 169 w 206"/>
                <a:gd name="T91" fmla="*/ 347 h 393"/>
                <a:gd name="T92" fmla="*/ 163 w 206"/>
                <a:gd name="T93" fmla="*/ 339 h 393"/>
                <a:gd name="T94" fmla="*/ 159 w 206"/>
                <a:gd name="T95" fmla="*/ 342 h 393"/>
                <a:gd name="T96" fmla="*/ 154 w 206"/>
                <a:gd name="T97" fmla="*/ 344 h 393"/>
                <a:gd name="T98" fmla="*/ 150 w 206"/>
                <a:gd name="T99" fmla="*/ 350 h 393"/>
                <a:gd name="T100" fmla="*/ 144 w 206"/>
                <a:gd name="T101" fmla="*/ 347 h 393"/>
                <a:gd name="T102" fmla="*/ 142 w 206"/>
                <a:gd name="T103" fmla="*/ 345 h 393"/>
                <a:gd name="T104" fmla="*/ 136 w 206"/>
                <a:gd name="T105" fmla="*/ 341 h 393"/>
                <a:gd name="T106" fmla="*/ 170 w 206"/>
                <a:gd name="T107" fmla="*/ 332 h 393"/>
                <a:gd name="T108" fmla="*/ 203 w 206"/>
                <a:gd name="T109" fmla="*/ 327 h 393"/>
                <a:gd name="T110" fmla="*/ 43 w 206"/>
                <a:gd name="T111" fmla="*/ 9 h 393"/>
                <a:gd name="T112" fmla="*/ 43 w 206"/>
                <a:gd name="T113" fmla="*/ 87 h 393"/>
                <a:gd name="T114" fmla="*/ 143 w 206"/>
                <a:gd name="T115" fmla="*/ 3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" h="393">
                  <a:moveTo>
                    <a:pt x="140" y="303"/>
                  </a:moveTo>
                  <a:cubicBezTo>
                    <a:pt x="140" y="286"/>
                    <a:pt x="140" y="286"/>
                    <a:pt x="140" y="286"/>
                  </a:cubicBezTo>
                  <a:cubicBezTo>
                    <a:pt x="140" y="286"/>
                    <a:pt x="187" y="310"/>
                    <a:pt x="197" y="311"/>
                  </a:cubicBezTo>
                  <a:cubicBezTo>
                    <a:pt x="206" y="312"/>
                    <a:pt x="203" y="291"/>
                    <a:pt x="203" y="291"/>
                  </a:cubicBezTo>
                  <a:cubicBezTo>
                    <a:pt x="203" y="291"/>
                    <a:pt x="164" y="280"/>
                    <a:pt x="153" y="278"/>
                  </a:cubicBezTo>
                  <a:cubicBezTo>
                    <a:pt x="142" y="276"/>
                    <a:pt x="140" y="263"/>
                    <a:pt x="140" y="263"/>
                  </a:cubicBezTo>
                  <a:cubicBezTo>
                    <a:pt x="165" y="265"/>
                    <a:pt x="201" y="278"/>
                    <a:pt x="201" y="278"/>
                  </a:cubicBezTo>
                  <a:cubicBezTo>
                    <a:pt x="201" y="278"/>
                    <a:pt x="206" y="249"/>
                    <a:pt x="201" y="255"/>
                  </a:cubicBezTo>
                  <a:cubicBezTo>
                    <a:pt x="196" y="262"/>
                    <a:pt x="129" y="249"/>
                    <a:pt x="129" y="249"/>
                  </a:cubicBezTo>
                  <a:cubicBezTo>
                    <a:pt x="125" y="235"/>
                    <a:pt x="125" y="235"/>
                    <a:pt x="125" y="235"/>
                  </a:cubicBezTo>
                  <a:cubicBezTo>
                    <a:pt x="142" y="233"/>
                    <a:pt x="186" y="249"/>
                    <a:pt x="186" y="249"/>
                  </a:cubicBezTo>
                  <a:cubicBezTo>
                    <a:pt x="186" y="249"/>
                    <a:pt x="191" y="237"/>
                    <a:pt x="192" y="229"/>
                  </a:cubicBezTo>
                  <a:cubicBezTo>
                    <a:pt x="193" y="221"/>
                    <a:pt x="122" y="221"/>
                    <a:pt x="122" y="221"/>
                  </a:cubicBezTo>
                  <a:cubicBezTo>
                    <a:pt x="122" y="221"/>
                    <a:pt x="107" y="209"/>
                    <a:pt x="109" y="204"/>
                  </a:cubicBezTo>
                  <a:cubicBezTo>
                    <a:pt x="111" y="199"/>
                    <a:pt x="169" y="221"/>
                    <a:pt x="169" y="221"/>
                  </a:cubicBezTo>
                  <a:cubicBezTo>
                    <a:pt x="180" y="221"/>
                    <a:pt x="174" y="202"/>
                    <a:pt x="174" y="202"/>
                  </a:cubicBezTo>
                  <a:cubicBezTo>
                    <a:pt x="183" y="193"/>
                    <a:pt x="124" y="193"/>
                    <a:pt x="110" y="189"/>
                  </a:cubicBezTo>
                  <a:cubicBezTo>
                    <a:pt x="96" y="185"/>
                    <a:pt x="78" y="181"/>
                    <a:pt x="95" y="179"/>
                  </a:cubicBezTo>
                  <a:cubicBezTo>
                    <a:pt x="111" y="177"/>
                    <a:pt x="145" y="190"/>
                    <a:pt x="158" y="189"/>
                  </a:cubicBezTo>
                  <a:cubicBezTo>
                    <a:pt x="172" y="188"/>
                    <a:pt x="164" y="176"/>
                    <a:pt x="158" y="172"/>
                  </a:cubicBezTo>
                  <a:cubicBezTo>
                    <a:pt x="153" y="168"/>
                    <a:pt x="88" y="167"/>
                    <a:pt x="88" y="167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153" y="166"/>
                    <a:pt x="151" y="161"/>
                    <a:pt x="156" y="160"/>
                  </a:cubicBezTo>
                  <a:cubicBezTo>
                    <a:pt x="161" y="159"/>
                    <a:pt x="156" y="142"/>
                    <a:pt x="156" y="142"/>
                  </a:cubicBezTo>
                  <a:cubicBezTo>
                    <a:pt x="154" y="134"/>
                    <a:pt x="87" y="142"/>
                    <a:pt x="87" y="142"/>
                  </a:cubicBezTo>
                  <a:cubicBezTo>
                    <a:pt x="93" y="134"/>
                    <a:pt x="93" y="134"/>
                    <a:pt x="93" y="134"/>
                  </a:cubicBezTo>
                  <a:cubicBezTo>
                    <a:pt x="108" y="131"/>
                    <a:pt x="147" y="134"/>
                    <a:pt x="147" y="134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0" y="108"/>
                    <a:pt x="86" y="127"/>
                    <a:pt x="86" y="127"/>
                  </a:cubicBezTo>
                  <a:cubicBezTo>
                    <a:pt x="89" y="122"/>
                    <a:pt x="89" y="122"/>
                    <a:pt x="89" y="122"/>
                  </a:cubicBezTo>
                  <a:cubicBezTo>
                    <a:pt x="124" y="113"/>
                    <a:pt x="142" y="96"/>
                    <a:pt x="142" y="96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3" y="88"/>
                    <a:pt x="77" y="111"/>
                    <a:pt x="77" y="111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7" y="102"/>
                    <a:pt x="71" y="113"/>
                    <a:pt x="67" y="116"/>
                  </a:cubicBezTo>
                  <a:cubicBezTo>
                    <a:pt x="62" y="120"/>
                    <a:pt x="4" y="106"/>
                    <a:pt x="4" y="106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68" y="125"/>
                    <a:pt x="66" y="132"/>
                  </a:cubicBezTo>
                  <a:cubicBezTo>
                    <a:pt x="64" y="139"/>
                    <a:pt x="7" y="138"/>
                    <a:pt x="7" y="138"/>
                  </a:cubicBezTo>
                  <a:cubicBezTo>
                    <a:pt x="7" y="138"/>
                    <a:pt x="0" y="151"/>
                    <a:pt x="7" y="157"/>
                  </a:cubicBezTo>
                  <a:cubicBezTo>
                    <a:pt x="14" y="163"/>
                    <a:pt x="51" y="153"/>
                    <a:pt x="51" y="153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32" y="190"/>
                    <a:pt x="74" y="157"/>
                    <a:pt x="74" y="157"/>
                  </a:cubicBezTo>
                  <a:cubicBezTo>
                    <a:pt x="82" y="160"/>
                    <a:pt x="81" y="167"/>
                    <a:pt x="81" y="167"/>
                  </a:cubicBezTo>
                  <a:cubicBezTo>
                    <a:pt x="83" y="175"/>
                    <a:pt x="20" y="199"/>
                    <a:pt x="20" y="199"/>
                  </a:cubicBezTo>
                  <a:cubicBezTo>
                    <a:pt x="17" y="216"/>
                    <a:pt x="35" y="218"/>
                    <a:pt x="35" y="21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90" y="183"/>
                    <a:pt x="89" y="191"/>
                  </a:cubicBezTo>
                  <a:cubicBezTo>
                    <a:pt x="87" y="199"/>
                    <a:pt x="41" y="216"/>
                    <a:pt x="36" y="223"/>
                  </a:cubicBezTo>
                  <a:cubicBezTo>
                    <a:pt x="31" y="230"/>
                    <a:pt x="48" y="240"/>
                    <a:pt x="48" y="240"/>
                  </a:cubicBezTo>
                  <a:cubicBezTo>
                    <a:pt x="63" y="230"/>
                    <a:pt x="97" y="204"/>
                    <a:pt x="97" y="204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2" y="225"/>
                    <a:pt x="64" y="236"/>
                    <a:pt x="64" y="236"/>
                  </a:cubicBezTo>
                  <a:cubicBezTo>
                    <a:pt x="42" y="246"/>
                    <a:pt x="58" y="263"/>
                    <a:pt x="58" y="263"/>
                  </a:cubicBezTo>
                  <a:cubicBezTo>
                    <a:pt x="76" y="257"/>
                    <a:pt x="76" y="257"/>
                    <a:pt x="76" y="257"/>
                  </a:cubicBezTo>
                  <a:cubicBezTo>
                    <a:pt x="101" y="230"/>
                    <a:pt x="118" y="227"/>
                    <a:pt x="118" y="227"/>
                  </a:cubicBezTo>
                  <a:cubicBezTo>
                    <a:pt x="120" y="241"/>
                    <a:pt x="120" y="241"/>
                    <a:pt x="120" y="241"/>
                  </a:cubicBezTo>
                  <a:cubicBezTo>
                    <a:pt x="115" y="247"/>
                    <a:pt x="59" y="271"/>
                    <a:pt x="59" y="271"/>
                  </a:cubicBezTo>
                  <a:cubicBezTo>
                    <a:pt x="54" y="289"/>
                    <a:pt x="72" y="288"/>
                    <a:pt x="72" y="288"/>
                  </a:cubicBezTo>
                  <a:cubicBezTo>
                    <a:pt x="93" y="285"/>
                    <a:pt x="125" y="258"/>
                    <a:pt x="125" y="258"/>
                  </a:cubicBezTo>
                  <a:cubicBezTo>
                    <a:pt x="138" y="276"/>
                    <a:pt x="68" y="296"/>
                    <a:pt x="68" y="296"/>
                  </a:cubicBezTo>
                  <a:cubicBezTo>
                    <a:pt x="56" y="304"/>
                    <a:pt x="76" y="316"/>
                    <a:pt x="76" y="316"/>
                  </a:cubicBezTo>
                  <a:cubicBezTo>
                    <a:pt x="90" y="317"/>
                    <a:pt x="130" y="282"/>
                    <a:pt x="130" y="282"/>
                  </a:cubicBezTo>
                  <a:cubicBezTo>
                    <a:pt x="132" y="293"/>
                    <a:pt x="83" y="319"/>
                    <a:pt x="77" y="330"/>
                  </a:cubicBezTo>
                  <a:cubicBezTo>
                    <a:pt x="71" y="341"/>
                    <a:pt x="96" y="343"/>
                    <a:pt x="96" y="343"/>
                  </a:cubicBezTo>
                  <a:cubicBezTo>
                    <a:pt x="100" y="339"/>
                    <a:pt x="100" y="339"/>
                    <a:pt x="100" y="339"/>
                  </a:cubicBezTo>
                  <a:cubicBezTo>
                    <a:pt x="100" y="339"/>
                    <a:pt x="100" y="339"/>
                    <a:pt x="100" y="339"/>
                  </a:cubicBezTo>
                  <a:cubicBezTo>
                    <a:pt x="100" y="339"/>
                    <a:pt x="100" y="339"/>
                    <a:pt x="100" y="339"/>
                  </a:cubicBezTo>
                  <a:cubicBezTo>
                    <a:pt x="100" y="339"/>
                    <a:pt x="100" y="339"/>
                    <a:pt x="100" y="339"/>
                  </a:cubicBezTo>
                  <a:cubicBezTo>
                    <a:pt x="106" y="333"/>
                    <a:pt x="106" y="333"/>
                    <a:pt x="106" y="333"/>
                  </a:cubicBezTo>
                  <a:cubicBezTo>
                    <a:pt x="106" y="333"/>
                    <a:pt x="106" y="333"/>
                    <a:pt x="106" y="333"/>
                  </a:cubicBezTo>
                  <a:cubicBezTo>
                    <a:pt x="106" y="334"/>
                    <a:pt x="106" y="334"/>
                    <a:pt x="107" y="334"/>
                  </a:cubicBezTo>
                  <a:cubicBezTo>
                    <a:pt x="107" y="334"/>
                    <a:pt x="107" y="333"/>
                    <a:pt x="107" y="334"/>
                  </a:cubicBezTo>
                  <a:cubicBezTo>
                    <a:pt x="108" y="334"/>
                    <a:pt x="108" y="334"/>
                    <a:pt x="108" y="334"/>
                  </a:cubicBezTo>
                  <a:cubicBezTo>
                    <a:pt x="109" y="333"/>
                    <a:pt x="110" y="333"/>
                    <a:pt x="111" y="333"/>
                  </a:cubicBezTo>
                  <a:cubicBezTo>
                    <a:pt x="111" y="332"/>
                    <a:pt x="112" y="332"/>
                    <a:pt x="112" y="331"/>
                  </a:cubicBezTo>
                  <a:cubicBezTo>
                    <a:pt x="113" y="332"/>
                    <a:pt x="113" y="333"/>
                    <a:pt x="115" y="333"/>
                  </a:cubicBezTo>
                  <a:cubicBezTo>
                    <a:pt x="116" y="330"/>
                    <a:pt x="112" y="330"/>
                    <a:pt x="112" y="327"/>
                  </a:cubicBezTo>
                  <a:cubicBezTo>
                    <a:pt x="130" y="309"/>
                    <a:pt x="130" y="309"/>
                    <a:pt x="130" y="309"/>
                  </a:cubicBezTo>
                  <a:cubicBezTo>
                    <a:pt x="130" y="339"/>
                    <a:pt x="130" y="339"/>
                    <a:pt x="130" y="339"/>
                  </a:cubicBezTo>
                  <a:cubicBezTo>
                    <a:pt x="130" y="339"/>
                    <a:pt x="129" y="338"/>
                    <a:pt x="129" y="338"/>
                  </a:cubicBezTo>
                  <a:cubicBezTo>
                    <a:pt x="128" y="338"/>
                    <a:pt x="128" y="340"/>
                    <a:pt x="127" y="340"/>
                  </a:cubicBezTo>
                  <a:cubicBezTo>
                    <a:pt x="126" y="339"/>
                    <a:pt x="124" y="338"/>
                    <a:pt x="125" y="336"/>
                  </a:cubicBezTo>
                  <a:cubicBezTo>
                    <a:pt x="124" y="335"/>
                    <a:pt x="125" y="335"/>
                    <a:pt x="126" y="334"/>
                  </a:cubicBezTo>
                  <a:cubicBezTo>
                    <a:pt x="125" y="333"/>
                    <a:pt x="125" y="333"/>
                    <a:pt x="126" y="332"/>
                  </a:cubicBezTo>
                  <a:cubicBezTo>
                    <a:pt x="124" y="331"/>
                    <a:pt x="123" y="329"/>
                    <a:pt x="121" y="330"/>
                  </a:cubicBezTo>
                  <a:cubicBezTo>
                    <a:pt x="121" y="330"/>
                    <a:pt x="121" y="329"/>
                    <a:pt x="120" y="329"/>
                  </a:cubicBezTo>
                  <a:cubicBezTo>
                    <a:pt x="119" y="330"/>
                    <a:pt x="117" y="330"/>
                    <a:pt x="117" y="332"/>
                  </a:cubicBezTo>
                  <a:cubicBezTo>
                    <a:pt x="116" y="332"/>
                    <a:pt x="116" y="332"/>
                    <a:pt x="116" y="332"/>
                  </a:cubicBezTo>
                  <a:cubicBezTo>
                    <a:pt x="116" y="333"/>
                    <a:pt x="116" y="333"/>
                    <a:pt x="117" y="333"/>
                  </a:cubicBezTo>
                  <a:cubicBezTo>
                    <a:pt x="116" y="334"/>
                    <a:pt x="117" y="334"/>
                    <a:pt x="116" y="335"/>
                  </a:cubicBezTo>
                  <a:cubicBezTo>
                    <a:pt x="117" y="335"/>
                    <a:pt x="117" y="335"/>
                    <a:pt x="117" y="336"/>
                  </a:cubicBezTo>
                  <a:cubicBezTo>
                    <a:pt x="118" y="337"/>
                    <a:pt x="119" y="338"/>
                    <a:pt x="121" y="338"/>
                  </a:cubicBezTo>
                  <a:cubicBezTo>
                    <a:pt x="122" y="338"/>
                    <a:pt x="122" y="338"/>
                    <a:pt x="123" y="338"/>
                  </a:cubicBezTo>
                  <a:cubicBezTo>
                    <a:pt x="121" y="340"/>
                    <a:pt x="123" y="346"/>
                    <a:pt x="122" y="349"/>
                  </a:cubicBezTo>
                  <a:cubicBezTo>
                    <a:pt x="121" y="349"/>
                    <a:pt x="120" y="348"/>
                    <a:pt x="119" y="348"/>
                  </a:cubicBezTo>
                  <a:cubicBezTo>
                    <a:pt x="119" y="347"/>
                    <a:pt x="118" y="347"/>
                    <a:pt x="118" y="347"/>
                  </a:cubicBezTo>
                  <a:cubicBezTo>
                    <a:pt x="118" y="349"/>
                    <a:pt x="121" y="349"/>
                    <a:pt x="122" y="351"/>
                  </a:cubicBezTo>
                  <a:cubicBezTo>
                    <a:pt x="121" y="352"/>
                    <a:pt x="120" y="353"/>
                    <a:pt x="120" y="354"/>
                  </a:cubicBezTo>
                  <a:cubicBezTo>
                    <a:pt x="117" y="354"/>
                    <a:pt x="116" y="355"/>
                    <a:pt x="115" y="356"/>
                  </a:cubicBezTo>
                  <a:cubicBezTo>
                    <a:pt x="115" y="356"/>
                    <a:pt x="114" y="356"/>
                    <a:pt x="114" y="357"/>
                  </a:cubicBezTo>
                  <a:cubicBezTo>
                    <a:pt x="114" y="357"/>
                    <a:pt x="114" y="357"/>
                    <a:pt x="114" y="357"/>
                  </a:cubicBezTo>
                  <a:cubicBezTo>
                    <a:pt x="115" y="357"/>
                    <a:pt x="115" y="357"/>
                    <a:pt x="116" y="357"/>
                  </a:cubicBezTo>
                  <a:cubicBezTo>
                    <a:pt x="117" y="358"/>
                    <a:pt x="116" y="361"/>
                    <a:pt x="115" y="362"/>
                  </a:cubicBezTo>
                  <a:cubicBezTo>
                    <a:pt x="116" y="363"/>
                    <a:pt x="116" y="362"/>
                    <a:pt x="117" y="362"/>
                  </a:cubicBezTo>
                  <a:cubicBezTo>
                    <a:pt x="118" y="364"/>
                    <a:pt x="117" y="365"/>
                    <a:pt x="117" y="366"/>
                  </a:cubicBezTo>
                  <a:cubicBezTo>
                    <a:pt x="117" y="367"/>
                    <a:pt x="116" y="367"/>
                    <a:pt x="115" y="368"/>
                  </a:cubicBezTo>
                  <a:cubicBezTo>
                    <a:pt x="115" y="369"/>
                    <a:pt x="113" y="369"/>
                    <a:pt x="112" y="371"/>
                  </a:cubicBezTo>
                  <a:cubicBezTo>
                    <a:pt x="113" y="371"/>
                    <a:pt x="114" y="370"/>
                    <a:pt x="114" y="370"/>
                  </a:cubicBezTo>
                  <a:cubicBezTo>
                    <a:pt x="115" y="369"/>
                    <a:pt x="116" y="369"/>
                    <a:pt x="117" y="368"/>
                  </a:cubicBezTo>
                  <a:cubicBezTo>
                    <a:pt x="118" y="368"/>
                    <a:pt x="118" y="367"/>
                    <a:pt x="119" y="367"/>
                  </a:cubicBezTo>
                  <a:cubicBezTo>
                    <a:pt x="120" y="367"/>
                    <a:pt x="120" y="368"/>
                    <a:pt x="120" y="369"/>
                  </a:cubicBezTo>
                  <a:cubicBezTo>
                    <a:pt x="124" y="370"/>
                    <a:pt x="123" y="375"/>
                    <a:pt x="122" y="378"/>
                  </a:cubicBezTo>
                  <a:cubicBezTo>
                    <a:pt x="123" y="376"/>
                    <a:pt x="124" y="373"/>
                    <a:pt x="125" y="372"/>
                  </a:cubicBezTo>
                  <a:cubicBezTo>
                    <a:pt x="126" y="373"/>
                    <a:pt x="127" y="374"/>
                    <a:pt x="128" y="375"/>
                  </a:cubicBezTo>
                  <a:cubicBezTo>
                    <a:pt x="128" y="375"/>
                    <a:pt x="127" y="376"/>
                    <a:pt x="127" y="377"/>
                  </a:cubicBezTo>
                  <a:cubicBezTo>
                    <a:pt x="128" y="377"/>
                    <a:pt x="128" y="376"/>
                    <a:pt x="128" y="376"/>
                  </a:cubicBezTo>
                  <a:cubicBezTo>
                    <a:pt x="129" y="378"/>
                    <a:pt x="127" y="379"/>
                    <a:pt x="127" y="381"/>
                  </a:cubicBezTo>
                  <a:cubicBezTo>
                    <a:pt x="127" y="382"/>
                    <a:pt x="127" y="382"/>
                    <a:pt x="127" y="382"/>
                  </a:cubicBezTo>
                  <a:cubicBezTo>
                    <a:pt x="126" y="382"/>
                    <a:pt x="126" y="381"/>
                    <a:pt x="126" y="381"/>
                  </a:cubicBezTo>
                  <a:cubicBezTo>
                    <a:pt x="125" y="382"/>
                    <a:pt x="125" y="383"/>
                    <a:pt x="124" y="382"/>
                  </a:cubicBezTo>
                  <a:cubicBezTo>
                    <a:pt x="123" y="384"/>
                    <a:pt x="123" y="384"/>
                    <a:pt x="121" y="385"/>
                  </a:cubicBezTo>
                  <a:cubicBezTo>
                    <a:pt x="121" y="385"/>
                    <a:pt x="122" y="385"/>
                    <a:pt x="122" y="386"/>
                  </a:cubicBezTo>
                  <a:cubicBezTo>
                    <a:pt x="121" y="386"/>
                    <a:pt x="121" y="387"/>
                    <a:pt x="121" y="388"/>
                  </a:cubicBezTo>
                  <a:cubicBezTo>
                    <a:pt x="121" y="388"/>
                    <a:pt x="122" y="388"/>
                    <a:pt x="122" y="388"/>
                  </a:cubicBezTo>
                  <a:cubicBezTo>
                    <a:pt x="121" y="390"/>
                    <a:pt x="123" y="390"/>
                    <a:pt x="123" y="391"/>
                  </a:cubicBezTo>
                  <a:cubicBezTo>
                    <a:pt x="123" y="392"/>
                    <a:pt x="122" y="392"/>
                    <a:pt x="122" y="393"/>
                  </a:cubicBezTo>
                  <a:cubicBezTo>
                    <a:pt x="123" y="393"/>
                    <a:pt x="122" y="392"/>
                    <a:pt x="123" y="392"/>
                  </a:cubicBezTo>
                  <a:cubicBezTo>
                    <a:pt x="124" y="392"/>
                    <a:pt x="126" y="393"/>
                    <a:pt x="127" y="393"/>
                  </a:cubicBezTo>
                  <a:cubicBezTo>
                    <a:pt x="128" y="393"/>
                    <a:pt x="128" y="392"/>
                    <a:pt x="129" y="393"/>
                  </a:cubicBezTo>
                  <a:cubicBezTo>
                    <a:pt x="130" y="392"/>
                    <a:pt x="131" y="391"/>
                    <a:pt x="132" y="391"/>
                  </a:cubicBezTo>
                  <a:cubicBezTo>
                    <a:pt x="132" y="390"/>
                    <a:pt x="132" y="390"/>
                    <a:pt x="132" y="390"/>
                  </a:cubicBezTo>
                  <a:cubicBezTo>
                    <a:pt x="132" y="389"/>
                    <a:pt x="132" y="389"/>
                    <a:pt x="133" y="389"/>
                  </a:cubicBezTo>
                  <a:cubicBezTo>
                    <a:pt x="132" y="387"/>
                    <a:pt x="132" y="386"/>
                    <a:pt x="132" y="384"/>
                  </a:cubicBezTo>
                  <a:cubicBezTo>
                    <a:pt x="132" y="384"/>
                    <a:pt x="131" y="384"/>
                    <a:pt x="131" y="384"/>
                  </a:cubicBezTo>
                  <a:cubicBezTo>
                    <a:pt x="131" y="383"/>
                    <a:pt x="131" y="383"/>
                    <a:pt x="131" y="383"/>
                  </a:cubicBezTo>
                  <a:cubicBezTo>
                    <a:pt x="131" y="382"/>
                    <a:pt x="130" y="383"/>
                    <a:pt x="130" y="382"/>
                  </a:cubicBezTo>
                  <a:cubicBezTo>
                    <a:pt x="130" y="380"/>
                    <a:pt x="130" y="377"/>
                    <a:pt x="131" y="376"/>
                  </a:cubicBezTo>
                  <a:cubicBezTo>
                    <a:pt x="133" y="375"/>
                    <a:pt x="134" y="375"/>
                    <a:pt x="136" y="376"/>
                  </a:cubicBezTo>
                  <a:cubicBezTo>
                    <a:pt x="136" y="376"/>
                    <a:pt x="136" y="377"/>
                    <a:pt x="136" y="377"/>
                  </a:cubicBezTo>
                  <a:cubicBezTo>
                    <a:pt x="136" y="378"/>
                    <a:pt x="135" y="378"/>
                    <a:pt x="135" y="378"/>
                  </a:cubicBezTo>
                  <a:cubicBezTo>
                    <a:pt x="136" y="381"/>
                    <a:pt x="137" y="382"/>
                    <a:pt x="139" y="383"/>
                  </a:cubicBezTo>
                  <a:cubicBezTo>
                    <a:pt x="140" y="383"/>
                    <a:pt x="141" y="383"/>
                    <a:pt x="142" y="383"/>
                  </a:cubicBezTo>
                  <a:cubicBezTo>
                    <a:pt x="143" y="382"/>
                    <a:pt x="144" y="381"/>
                    <a:pt x="145" y="380"/>
                  </a:cubicBezTo>
                  <a:cubicBezTo>
                    <a:pt x="144" y="379"/>
                    <a:pt x="144" y="378"/>
                    <a:pt x="145" y="378"/>
                  </a:cubicBezTo>
                  <a:cubicBezTo>
                    <a:pt x="144" y="376"/>
                    <a:pt x="143" y="375"/>
                    <a:pt x="141" y="374"/>
                  </a:cubicBezTo>
                  <a:cubicBezTo>
                    <a:pt x="141" y="372"/>
                    <a:pt x="143" y="372"/>
                    <a:pt x="144" y="370"/>
                  </a:cubicBezTo>
                  <a:cubicBezTo>
                    <a:pt x="146" y="371"/>
                    <a:pt x="148" y="371"/>
                    <a:pt x="150" y="372"/>
                  </a:cubicBezTo>
                  <a:cubicBezTo>
                    <a:pt x="149" y="371"/>
                    <a:pt x="147" y="371"/>
                    <a:pt x="145" y="370"/>
                  </a:cubicBezTo>
                  <a:cubicBezTo>
                    <a:pt x="145" y="370"/>
                    <a:pt x="145" y="369"/>
                    <a:pt x="145" y="369"/>
                  </a:cubicBezTo>
                  <a:cubicBezTo>
                    <a:pt x="145" y="368"/>
                    <a:pt x="145" y="368"/>
                    <a:pt x="146" y="368"/>
                  </a:cubicBezTo>
                  <a:cubicBezTo>
                    <a:pt x="146" y="368"/>
                    <a:pt x="146" y="368"/>
                    <a:pt x="147" y="368"/>
                  </a:cubicBezTo>
                  <a:cubicBezTo>
                    <a:pt x="147" y="367"/>
                    <a:pt x="147" y="364"/>
                    <a:pt x="149" y="364"/>
                  </a:cubicBezTo>
                  <a:cubicBezTo>
                    <a:pt x="150" y="363"/>
                    <a:pt x="149" y="363"/>
                    <a:pt x="149" y="363"/>
                  </a:cubicBezTo>
                  <a:cubicBezTo>
                    <a:pt x="150" y="361"/>
                    <a:pt x="154" y="361"/>
                    <a:pt x="155" y="362"/>
                  </a:cubicBezTo>
                  <a:cubicBezTo>
                    <a:pt x="154" y="363"/>
                    <a:pt x="152" y="363"/>
                    <a:pt x="153" y="364"/>
                  </a:cubicBezTo>
                  <a:cubicBezTo>
                    <a:pt x="153" y="366"/>
                    <a:pt x="155" y="366"/>
                    <a:pt x="157" y="365"/>
                  </a:cubicBezTo>
                  <a:cubicBezTo>
                    <a:pt x="157" y="364"/>
                    <a:pt x="158" y="362"/>
                    <a:pt x="156" y="362"/>
                  </a:cubicBezTo>
                  <a:cubicBezTo>
                    <a:pt x="158" y="360"/>
                    <a:pt x="161" y="361"/>
                    <a:pt x="162" y="363"/>
                  </a:cubicBezTo>
                  <a:cubicBezTo>
                    <a:pt x="162" y="363"/>
                    <a:pt x="162" y="364"/>
                    <a:pt x="163" y="364"/>
                  </a:cubicBezTo>
                  <a:cubicBezTo>
                    <a:pt x="163" y="364"/>
                    <a:pt x="163" y="364"/>
                    <a:pt x="163" y="364"/>
                  </a:cubicBezTo>
                  <a:cubicBezTo>
                    <a:pt x="163" y="363"/>
                    <a:pt x="163" y="362"/>
                    <a:pt x="163" y="361"/>
                  </a:cubicBezTo>
                  <a:cubicBezTo>
                    <a:pt x="164" y="361"/>
                    <a:pt x="165" y="360"/>
                    <a:pt x="166" y="360"/>
                  </a:cubicBezTo>
                  <a:cubicBezTo>
                    <a:pt x="166" y="361"/>
                    <a:pt x="166" y="362"/>
                    <a:pt x="167" y="362"/>
                  </a:cubicBezTo>
                  <a:cubicBezTo>
                    <a:pt x="166" y="361"/>
                    <a:pt x="166" y="360"/>
                    <a:pt x="167" y="359"/>
                  </a:cubicBezTo>
                  <a:cubicBezTo>
                    <a:pt x="167" y="359"/>
                    <a:pt x="168" y="359"/>
                    <a:pt x="168" y="359"/>
                  </a:cubicBezTo>
                  <a:cubicBezTo>
                    <a:pt x="169" y="358"/>
                    <a:pt x="170" y="357"/>
                    <a:pt x="169" y="355"/>
                  </a:cubicBezTo>
                  <a:cubicBezTo>
                    <a:pt x="170" y="355"/>
                    <a:pt x="171" y="355"/>
                    <a:pt x="171" y="355"/>
                  </a:cubicBezTo>
                  <a:cubicBezTo>
                    <a:pt x="171" y="354"/>
                    <a:pt x="170" y="354"/>
                    <a:pt x="170" y="353"/>
                  </a:cubicBezTo>
                  <a:cubicBezTo>
                    <a:pt x="171" y="353"/>
                    <a:pt x="172" y="353"/>
                    <a:pt x="172" y="352"/>
                  </a:cubicBezTo>
                  <a:cubicBezTo>
                    <a:pt x="172" y="352"/>
                    <a:pt x="170" y="352"/>
                    <a:pt x="170" y="352"/>
                  </a:cubicBezTo>
                  <a:cubicBezTo>
                    <a:pt x="170" y="351"/>
                    <a:pt x="170" y="350"/>
                    <a:pt x="170" y="349"/>
                  </a:cubicBezTo>
                  <a:cubicBezTo>
                    <a:pt x="170" y="349"/>
                    <a:pt x="171" y="349"/>
                    <a:pt x="171" y="348"/>
                  </a:cubicBezTo>
                  <a:cubicBezTo>
                    <a:pt x="171" y="348"/>
                    <a:pt x="170" y="349"/>
                    <a:pt x="170" y="348"/>
                  </a:cubicBezTo>
                  <a:cubicBezTo>
                    <a:pt x="170" y="348"/>
                    <a:pt x="171" y="348"/>
                    <a:pt x="171" y="347"/>
                  </a:cubicBezTo>
                  <a:cubicBezTo>
                    <a:pt x="170" y="347"/>
                    <a:pt x="169" y="347"/>
                    <a:pt x="169" y="347"/>
                  </a:cubicBezTo>
                  <a:cubicBezTo>
                    <a:pt x="169" y="344"/>
                    <a:pt x="166" y="344"/>
                    <a:pt x="165" y="342"/>
                  </a:cubicBezTo>
                  <a:cubicBezTo>
                    <a:pt x="164" y="341"/>
                    <a:pt x="165" y="339"/>
                    <a:pt x="165" y="338"/>
                  </a:cubicBezTo>
                  <a:cubicBezTo>
                    <a:pt x="165" y="339"/>
                    <a:pt x="165" y="340"/>
                    <a:pt x="164" y="340"/>
                  </a:cubicBezTo>
                  <a:cubicBezTo>
                    <a:pt x="164" y="340"/>
                    <a:pt x="164" y="339"/>
                    <a:pt x="163" y="339"/>
                  </a:cubicBezTo>
                  <a:cubicBezTo>
                    <a:pt x="163" y="340"/>
                    <a:pt x="164" y="340"/>
                    <a:pt x="164" y="341"/>
                  </a:cubicBezTo>
                  <a:cubicBezTo>
                    <a:pt x="164" y="341"/>
                    <a:pt x="164" y="342"/>
                    <a:pt x="163" y="342"/>
                  </a:cubicBezTo>
                  <a:cubicBezTo>
                    <a:pt x="162" y="343"/>
                    <a:pt x="162" y="342"/>
                    <a:pt x="161" y="342"/>
                  </a:cubicBezTo>
                  <a:cubicBezTo>
                    <a:pt x="161" y="342"/>
                    <a:pt x="160" y="342"/>
                    <a:pt x="159" y="342"/>
                  </a:cubicBezTo>
                  <a:cubicBezTo>
                    <a:pt x="159" y="342"/>
                    <a:pt x="159" y="341"/>
                    <a:pt x="158" y="341"/>
                  </a:cubicBezTo>
                  <a:cubicBezTo>
                    <a:pt x="158" y="341"/>
                    <a:pt x="158" y="342"/>
                    <a:pt x="158" y="342"/>
                  </a:cubicBezTo>
                  <a:cubicBezTo>
                    <a:pt x="157" y="343"/>
                    <a:pt x="157" y="342"/>
                    <a:pt x="156" y="342"/>
                  </a:cubicBezTo>
                  <a:cubicBezTo>
                    <a:pt x="155" y="343"/>
                    <a:pt x="155" y="344"/>
                    <a:pt x="154" y="344"/>
                  </a:cubicBezTo>
                  <a:cubicBezTo>
                    <a:pt x="153" y="345"/>
                    <a:pt x="153" y="346"/>
                    <a:pt x="152" y="346"/>
                  </a:cubicBezTo>
                  <a:cubicBezTo>
                    <a:pt x="151" y="346"/>
                    <a:pt x="151" y="347"/>
                    <a:pt x="151" y="347"/>
                  </a:cubicBezTo>
                  <a:cubicBezTo>
                    <a:pt x="151" y="347"/>
                    <a:pt x="150" y="347"/>
                    <a:pt x="150" y="347"/>
                  </a:cubicBezTo>
                  <a:cubicBezTo>
                    <a:pt x="151" y="347"/>
                    <a:pt x="151" y="349"/>
                    <a:pt x="150" y="350"/>
                  </a:cubicBezTo>
                  <a:cubicBezTo>
                    <a:pt x="150" y="350"/>
                    <a:pt x="151" y="350"/>
                    <a:pt x="151" y="351"/>
                  </a:cubicBezTo>
                  <a:cubicBezTo>
                    <a:pt x="151" y="351"/>
                    <a:pt x="151" y="351"/>
                    <a:pt x="150" y="351"/>
                  </a:cubicBezTo>
                  <a:cubicBezTo>
                    <a:pt x="149" y="350"/>
                    <a:pt x="150" y="348"/>
                    <a:pt x="149" y="347"/>
                  </a:cubicBezTo>
                  <a:cubicBezTo>
                    <a:pt x="148" y="347"/>
                    <a:pt x="146" y="348"/>
                    <a:pt x="144" y="347"/>
                  </a:cubicBezTo>
                  <a:cubicBezTo>
                    <a:pt x="144" y="347"/>
                    <a:pt x="144" y="347"/>
                    <a:pt x="144" y="347"/>
                  </a:cubicBezTo>
                  <a:cubicBezTo>
                    <a:pt x="145" y="346"/>
                    <a:pt x="145" y="346"/>
                    <a:pt x="145" y="346"/>
                  </a:cubicBezTo>
                  <a:cubicBezTo>
                    <a:pt x="146" y="344"/>
                    <a:pt x="146" y="342"/>
                    <a:pt x="148" y="340"/>
                  </a:cubicBezTo>
                  <a:cubicBezTo>
                    <a:pt x="146" y="341"/>
                    <a:pt x="146" y="345"/>
                    <a:pt x="142" y="345"/>
                  </a:cubicBezTo>
                  <a:cubicBezTo>
                    <a:pt x="142" y="346"/>
                    <a:pt x="144" y="345"/>
                    <a:pt x="143" y="346"/>
                  </a:cubicBezTo>
                  <a:cubicBezTo>
                    <a:pt x="142" y="346"/>
                    <a:pt x="142" y="344"/>
                    <a:pt x="141" y="344"/>
                  </a:cubicBezTo>
                  <a:cubicBezTo>
                    <a:pt x="140" y="340"/>
                    <a:pt x="143" y="338"/>
                    <a:pt x="142" y="335"/>
                  </a:cubicBezTo>
                  <a:cubicBezTo>
                    <a:pt x="138" y="334"/>
                    <a:pt x="139" y="341"/>
                    <a:pt x="136" y="341"/>
                  </a:cubicBezTo>
                  <a:cubicBezTo>
                    <a:pt x="135" y="341"/>
                    <a:pt x="135" y="341"/>
                    <a:pt x="135" y="341"/>
                  </a:cubicBezTo>
                  <a:cubicBezTo>
                    <a:pt x="136" y="340"/>
                    <a:pt x="136" y="340"/>
                    <a:pt x="136" y="340"/>
                  </a:cubicBezTo>
                  <a:cubicBezTo>
                    <a:pt x="140" y="315"/>
                    <a:pt x="140" y="315"/>
                    <a:pt x="140" y="315"/>
                  </a:cubicBezTo>
                  <a:cubicBezTo>
                    <a:pt x="140" y="315"/>
                    <a:pt x="158" y="326"/>
                    <a:pt x="170" y="332"/>
                  </a:cubicBezTo>
                  <a:cubicBezTo>
                    <a:pt x="182" y="338"/>
                    <a:pt x="180" y="347"/>
                    <a:pt x="180" y="347"/>
                  </a:cubicBezTo>
                  <a:cubicBezTo>
                    <a:pt x="182" y="341"/>
                    <a:pt x="189" y="343"/>
                    <a:pt x="189" y="343"/>
                  </a:cubicBezTo>
                  <a:cubicBezTo>
                    <a:pt x="195" y="350"/>
                    <a:pt x="185" y="354"/>
                    <a:pt x="185" y="354"/>
                  </a:cubicBezTo>
                  <a:cubicBezTo>
                    <a:pt x="198" y="353"/>
                    <a:pt x="203" y="327"/>
                    <a:pt x="203" y="327"/>
                  </a:cubicBezTo>
                  <a:cubicBezTo>
                    <a:pt x="204" y="320"/>
                    <a:pt x="140" y="303"/>
                    <a:pt x="140" y="303"/>
                  </a:cubicBezTo>
                  <a:close/>
                  <a:moveTo>
                    <a:pt x="43" y="87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88" y="87"/>
                    <a:pt x="88" y="87"/>
                    <a:pt x="88" y="87"/>
                  </a:cubicBezTo>
                  <a:lnTo>
                    <a:pt x="43" y="87"/>
                  </a:lnTo>
                  <a:close/>
                  <a:moveTo>
                    <a:pt x="151" y="354"/>
                  </a:moveTo>
                  <a:cubicBezTo>
                    <a:pt x="151" y="354"/>
                    <a:pt x="151" y="355"/>
                    <a:pt x="150" y="355"/>
                  </a:cubicBezTo>
                  <a:cubicBezTo>
                    <a:pt x="150" y="354"/>
                    <a:pt x="150" y="353"/>
                    <a:pt x="151" y="354"/>
                  </a:cubicBezTo>
                  <a:close/>
                  <a:moveTo>
                    <a:pt x="143" y="345"/>
                  </a:moveTo>
                  <a:cubicBezTo>
                    <a:pt x="144" y="345"/>
                    <a:pt x="144" y="345"/>
                    <a:pt x="145" y="344"/>
                  </a:cubicBezTo>
                  <a:cubicBezTo>
                    <a:pt x="145" y="345"/>
                    <a:pt x="144" y="346"/>
                    <a:pt x="143" y="34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5909" y="2809"/>
              <a:ext cx="33" cy="41"/>
            </a:xfrm>
            <a:custGeom>
              <a:avLst/>
              <a:gdLst>
                <a:gd name="T0" fmla="*/ 12 w 14"/>
                <a:gd name="T1" fmla="*/ 13 h 17"/>
                <a:gd name="T2" fmla="*/ 14 w 14"/>
                <a:gd name="T3" fmla="*/ 14 h 17"/>
                <a:gd name="T4" fmla="*/ 13 w 14"/>
                <a:gd name="T5" fmla="*/ 11 h 17"/>
                <a:gd name="T6" fmla="*/ 14 w 14"/>
                <a:gd name="T7" fmla="*/ 9 h 17"/>
                <a:gd name="T8" fmla="*/ 13 w 14"/>
                <a:gd name="T9" fmla="*/ 8 h 17"/>
                <a:gd name="T10" fmla="*/ 14 w 14"/>
                <a:gd name="T11" fmla="*/ 7 h 17"/>
                <a:gd name="T12" fmla="*/ 12 w 14"/>
                <a:gd name="T13" fmla="*/ 6 h 17"/>
                <a:gd name="T14" fmla="*/ 13 w 14"/>
                <a:gd name="T15" fmla="*/ 5 h 17"/>
                <a:gd name="T16" fmla="*/ 11 w 14"/>
                <a:gd name="T17" fmla="*/ 5 h 17"/>
                <a:gd name="T18" fmla="*/ 11 w 14"/>
                <a:gd name="T19" fmla="*/ 3 h 17"/>
                <a:gd name="T20" fmla="*/ 10 w 14"/>
                <a:gd name="T21" fmla="*/ 4 h 17"/>
                <a:gd name="T22" fmla="*/ 7 w 14"/>
                <a:gd name="T23" fmla="*/ 3 h 17"/>
                <a:gd name="T24" fmla="*/ 7 w 14"/>
                <a:gd name="T25" fmla="*/ 0 h 17"/>
                <a:gd name="T26" fmla="*/ 2 w 14"/>
                <a:gd name="T27" fmla="*/ 3 h 17"/>
                <a:gd name="T28" fmla="*/ 3 w 14"/>
                <a:gd name="T29" fmla="*/ 5 h 17"/>
                <a:gd name="T30" fmla="*/ 1 w 14"/>
                <a:gd name="T31" fmla="*/ 6 h 17"/>
                <a:gd name="T32" fmla="*/ 1 w 14"/>
                <a:gd name="T33" fmla="*/ 7 h 17"/>
                <a:gd name="T34" fmla="*/ 0 w 14"/>
                <a:gd name="T35" fmla="*/ 8 h 17"/>
                <a:gd name="T36" fmla="*/ 0 w 14"/>
                <a:gd name="T37" fmla="*/ 10 h 17"/>
                <a:gd name="T38" fmla="*/ 0 w 14"/>
                <a:gd name="T39" fmla="*/ 11 h 17"/>
                <a:gd name="T40" fmla="*/ 1 w 14"/>
                <a:gd name="T41" fmla="*/ 14 h 17"/>
                <a:gd name="T42" fmla="*/ 3 w 14"/>
                <a:gd name="T43" fmla="*/ 17 h 17"/>
                <a:gd name="T44" fmla="*/ 5 w 14"/>
                <a:gd name="T45" fmla="*/ 16 h 17"/>
                <a:gd name="T46" fmla="*/ 7 w 14"/>
                <a:gd name="T47" fmla="*/ 17 h 17"/>
                <a:gd name="T48" fmla="*/ 11 w 14"/>
                <a:gd name="T49" fmla="*/ 16 h 17"/>
                <a:gd name="T50" fmla="*/ 12 w 14"/>
                <a:gd name="T51" fmla="*/ 15 h 17"/>
                <a:gd name="T52" fmla="*/ 12 w 14"/>
                <a:gd name="T5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" h="17">
                  <a:moveTo>
                    <a:pt x="12" y="13"/>
                  </a:moveTo>
                  <a:cubicBezTo>
                    <a:pt x="13" y="13"/>
                    <a:pt x="13" y="14"/>
                    <a:pt x="14" y="14"/>
                  </a:cubicBezTo>
                  <a:cubicBezTo>
                    <a:pt x="13" y="13"/>
                    <a:pt x="13" y="12"/>
                    <a:pt x="13" y="11"/>
                  </a:cubicBezTo>
                  <a:cubicBezTo>
                    <a:pt x="13" y="11"/>
                    <a:pt x="14" y="10"/>
                    <a:pt x="14" y="9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3" y="8"/>
                    <a:pt x="14" y="8"/>
                    <a:pt x="14" y="7"/>
                  </a:cubicBezTo>
                  <a:cubicBezTo>
                    <a:pt x="14" y="7"/>
                    <a:pt x="12" y="7"/>
                    <a:pt x="12" y="6"/>
                  </a:cubicBezTo>
                  <a:cubicBezTo>
                    <a:pt x="12" y="6"/>
                    <a:pt x="13" y="6"/>
                    <a:pt x="13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0" y="4"/>
                    <a:pt x="12" y="4"/>
                    <a:pt x="11" y="3"/>
                  </a:cubicBezTo>
                  <a:cubicBezTo>
                    <a:pt x="11" y="3"/>
                    <a:pt x="11" y="4"/>
                    <a:pt x="10" y="4"/>
                  </a:cubicBezTo>
                  <a:cubicBezTo>
                    <a:pt x="9" y="4"/>
                    <a:pt x="8" y="4"/>
                    <a:pt x="7" y="3"/>
                  </a:cubicBezTo>
                  <a:cubicBezTo>
                    <a:pt x="7" y="3"/>
                    <a:pt x="7" y="1"/>
                    <a:pt x="7" y="0"/>
                  </a:cubicBezTo>
                  <a:cubicBezTo>
                    <a:pt x="7" y="3"/>
                    <a:pt x="5" y="5"/>
                    <a:pt x="2" y="3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1" y="6"/>
                    <a:pt x="2" y="6"/>
                    <a:pt x="1" y="7"/>
                  </a:cubicBezTo>
                  <a:cubicBezTo>
                    <a:pt x="1" y="7"/>
                    <a:pt x="1" y="7"/>
                    <a:pt x="0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2"/>
                    <a:pt x="2" y="12"/>
                    <a:pt x="1" y="14"/>
                  </a:cubicBezTo>
                  <a:cubicBezTo>
                    <a:pt x="2" y="14"/>
                    <a:pt x="3" y="16"/>
                    <a:pt x="3" y="17"/>
                  </a:cubicBezTo>
                  <a:cubicBezTo>
                    <a:pt x="4" y="17"/>
                    <a:pt x="4" y="16"/>
                    <a:pt x="5" y="16"/>
                  </a:cubicBezTo>
                  <a:cubicBezTo>
                    <a:pt x="6" y="16"/>
                    <a:pt x="6" y="17"/>
                    <a:pt x="7" y="17"/>
                  </a:cubicBezTo>
                  <a:cubicBezTo>
                    <a:pt x="8" y="16"/>
                    <a:pt x="9" y="16"/>
                    <a:pt x="11" y="16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4"/>
                    <a:pt x="12" y="13"/>
                    <a:pt x="12" y="1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5924" y="2802"/>
              <a:ext cx="2" cy="7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2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5770" y="2774"/>
              <a:ext cx="23" cy="21"/>
            </a:xfrm>
            <a:custGeom>
              <a:avLst/>
              <a:gdLst>
                <a:gd name="T0" fmla="*/ 7 w 10"/>
                <a:gd name="T1" fmla="*/ 1 h 9"/>
                <a:gd name="T2" fmla="*/ 6 w 10"/>
                <a:gd name="T3" fmla="*/ 0 h 9"/>
                <a:gd name="T4" fmla="*/ 3 w 10"/>
                <a:gd name="T5" fmla="*/ 0 h 9"/>
                <a:gd name="T6" fmla="*/ 0 w 10"/>
                <a:gd name="T7" fmla="*/ 3 h 9"/>
                <a:gd name="T8" fmla="*/ 1 w 10"/>
                <a:gd name="T9" fmla="*/ 4 h 9"/>
                <a:gd name="T10" fmla="*/ 0 w 10"/>
                <a:gd name="T11" fmla="*/ 5 h 9"/>
                <a:gd name="T12" fmla="*/ 1 w 10"/>
                <a:gd name="T13" fmla="*/ 7 h 9"/>
                <a:gd name="T14" fmla="*/ 3 w 10"/>
                <a:gd name="T15" fmla="*/ 9 h 9"/>
                <a:gd name="T16" fmla="*/ 5 w 10"/>
                <a:gd name="T17" fmla="*/ 9 h 9"/>
                <a:gd name="T18" fmla="*/ 8 w 10"/>
                <a:gd name="T19" fmla="*/ 9 h 9"/>
                <a:gd name="T20" fmla="*/ 9 w 10"/>
                <a:gd name="T21" fmla="*/ 8 h 9"/>
                <a:gd name="T22" fmla="*/ 9 w 10"/>
                <a:gd name="T23" fmla="*/ 6 h 9"/>
                <a:gd name="T24" fmla="*/ 10 w 10"/>
                <a:gd name="T25" fmla="*/ 3 h 9"/>
                <a:gd name="T26" fmla="*/ 7 w 10"/>
                <a:gd name="T2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9">
                  <a:moveTo>
                    <a:pt x="7" y="1"/>
                  </a:moveTo>
                  <a:cubicBezTo>
                    <a:pt x="7" y="1"/>
                    <a:pt x="6" y="1"/>
                    <a:pt x="6" y="0"/>
                  </a:cubicBezTo>
                  <a:cubicBezTo>
                    <a:pt x="5" y="0"/>
                    <a:pt x="4" y="1"/>
                    <a:pt x="3" y="0"/>
                  </a:cubicBezTo>
                  <a:cubicBezTo>
                    <a:pt x="2" y="2"/>
                    <a:pt x="1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2" y="7"/>
                    <a:pt x="3" y="8"/>
                    <a:pt x="3" y="9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9"/>
                    <a:pt x="6" y="8"/>
                    <a:pt x="8" y="9"/>
                  </a:cubicBezTo>
                  <a:cubicBezTo>
                    <a:pt x="8" y="8"/>
                    <a:pt x="8" y="7"/>
                    <a:pt x="9" y="8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5"/>
                    <a:pt x="9" y="4"/>
                    <a:pt x="10" y="3"/>
                  </a:cubicBezTo>
                  <a:cubicBezTo>
                    <a:pt x="8" y="3"/>
                    <a:pt x="8" y="2"/>
                    <a:pt x="7" y="1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5897" y="2795"/>
              <a:ext cx="8" cy="7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5765" y="2793"/>
              <a:ext cx="2" cy="4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5928" y="2802"/>
              <a:ext cx="0" cy="7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5827" y="2833"/>
              <a:ext cx="2" cy="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5914" y="2731"/>
              <a:ext cx="2" cy="7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3"/>
                    <a:pt x="0" y="2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5942" y="2738"/>
              <a:ext cx="3" cy="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5935" y="2857"/>
              <a:ext cx="10" cy="9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1 w 4"/>
                <a:gd name="T5" fmla="*/ 2 h 4"/>
                <a:gd name="T6" fmla="*/ 2 w 4"/>
                <a:gd name="T7" fmla="*/ 4 h 4"/>
                <a:gd name="T8" fmla="*/ 4 w 4"/>
                <a:gd name="T9" fmla="*/ 3 h 4"/>
                <a:gd name="T10" fmla="*/ 1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5947" y="2752"/>
              <a:ext cx="7" cy="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E725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353" y="1475"/>
              <a:ext cx="350" cy="315"/>
            </a:xfrm>
            <a:custGeom>
              <a:avLst/>
              <a:gdLst>
                <a:gd name="T0" fmla="*/ 115 w 148"/>
                <a:gd name="T1" fmla="*/ 47 h 133"/>
                <a:gd name="T2" fmla="*/ 113 w 148"/>
                <a:gd name="T3" fmla="*/ 34 h 133"/>
                <a:gd name="T4" fmla="*/ 113 w 148"/>
                <a:gd name="T5" fmla="*/ 34 h 133"/>
                <a:gd name="T6" fmla="*/ 113 w 148"/>
                <a:gd name="T7" fmla="*/ 34 h 133"/>
                <a:gd name="T8" fmla="*/ 88 w 148"/>
                <a:gd name="T9" fmla="*/ 4 h 133"/>
                <a:gd name="T10" fmla="*/ 53 w 148"/>
                <a:gd name="T11" fmla="*/ 19 h 133"/>
                <a:gd name="T12" fmla="*/ 53 w 148"/>
                <a:gd name="T13" fmla="*/ 19 h 133"/>
                <a:gd name="T14" fmla="*/ 52 w 148"/>
                <a:gd name="T15" fmla="*/ 19 h 133"/>
                <a:gd name="T16" fmla="*/ 46 w 148"/>
                <a:gd name="T17" fmla="*/ 25 h 133"/>
                <a:gd name="T18" fmla="*/ 13 w 148"/>
                <a:gd name="T19" fmla="*/ 49 h 133"/>
                <a:gd name="T20" fmla="*/ 32 w 148"/>
                <a:gd name="T21" fmla="*/ 82 h 133"/>
                <a:gd name="T22" fmla="*/ 31 w 148"/>
                <a:gd name="T23" fmla="*/ 82 h 133"/>
                <a:gd name="T24" fmla="*/ 29 w 148"/>
                <a:gd name="T25" fmla="*/ 91 h 133"/>
                <a:gd name="T26" fmla="*/ 61 w 148"/>
                <a:gd name="T27" fmla="*/ 99 h 133"/>
                <a:gd name="T28" fmla="*/ 56 w 148"/>
                <a:gd name="T29" fmla="*/ 120 h 133"/>
                <a:gd name="T30" fmla="*/ 32 w 148"/>
                <a:gd name="T31" fmla="*/ 131 h 133"/>
                <a:gd name="T32" fmla="*/ 64 w 148"/>
                <a:gd name="T33" fmla="*/ 129 h 133"/>
                <a:gd name="T34" fmla="*/ 67 w 148"/>
                <a:gd name="T35" fmla="*/ 100 h 133"/>
                <a:gd name="T36" fmla="*/ 99 w 148"/>
                <a:gd name="T37" fmla="*/ 108 h 133"/>
                <a:gd name="T38" fmla="*/ 102 w 148"/>
                <a:gd name="T39" fmla="*/ 100 h 133"/>
                <a:gd name="T40" fmla="*/ 134 w 148"/>
                <a:gd name="T41" fmla="*/ 79 h 133"/>
                <a:gd name="T42" fmla="*/ 115 w 148"/>
                <a:gd name="T43" fmla="*/ 47 h 133"/>
                <a:gd name="T44" fmla="*/ 36 w 148"/>
                <a:gd name="T45" fmla="*/ 77 h 133"/>
                <a:gd name="T46" fmla="*/ 46 w 148"/>
                <a:gd name="T47" fmla="*/ 34 h 133"/>
                <a:gd name="T48" fmla="*/ 36 w 148"/>
                <a:gd name="T49" fmla="*/ 77 h 133"/>
                <a:gd name="T50" fmla="*/ 54 w 148"/>
                <a:gd name="T51" fmla="*/ 80 h 133"/>
                <a:gd name="T52" fmla="*/ 63 w 148"/>
                <a:gd name="T53" fmla="*/ 43 h 133"/>
                <a:gd name="T54" fmla="*/ 54 w 148"/>
                <a:gd name="T55" fmla="*/ 80 h 133"/>
                <a:gd name="T56" fmla="*/ 54 w 148"/>
                <a:gd name="T57" fmla="*/ 19 h 133"/>
                <a:gd name="T58" fmla="*/ 87 w 148"/>
                <a:gd name="T59" fmla="*/ 9 h 133"/>
                <a:gd name="T60" fmla="*/ 112 w 148"/>
                <a:gd name="T61" fmla="*/ 34 h 133"/>
                <a:gd name="T62" fmla="*/ 54 w 148"/>
                <a:gd name="T63" fmla="*/ 19 h 133"/>
                <a:gd name="T64" fmla="*/ 71 w 148"/>
                <a:gd name="T65" fmla="*/ 84 h 133"/>
                <a:gd name="T66" fmla="*/ 80 w 148"/>
                <a:gd name="T67" fmla="*/ 45 h 133"/>
                <a:gd name="T68" fmla="*/ 71 w 148"/>
                <a:gd name="T69" fmla="*/ 84 h 133"/>
                <a:gd name="T70" fmla="*/ 82 w 148"/>
                <a:gd name="T71" fmla="*/ 86 h 133"/>
                <a:gd name="T72" fmla="*/ 91 w 148"/>
                <a:gd name="T73" fmla="*/ 50 h 133"/>
                <a:gd name="T74" fmla="*/ 82 w 148"/>
                <a:gd name="T75" fmla="*/ 86 h 133"/>
                <a:gd name="T76" fmla="*/ 101 w 148"/>
                <a:gd name="T77" fmla="*/ 93 h 133"/>
                <a:gd name="T78" fmla="*/ 112 w 148"/>
                <a:gd name="T79" fmla="*/ 50 h 133"/>
                <a:gd name="T80" fmla="*/ 101 w 148"/>
                <a:gd name="T81" fmla="*/ 9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33">
                  <a:moveTo>
                    <a:pt x="115" y="47"/>
                  </a:moveTo>
                  <a:cubicBezTo>
                    <a:pt x="113" y="34"/>
                    <a:pt x="113" y="34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6" y="24"/>
                    <a:pt x="108" y="9"/>
                    <a:pt x="88" y="4"/>
                  </a:cubicBezTo>
                  <a:cubicBezTo>
                    <a:pt x="69" y="0"/>
                    <a:pt x="55" y="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29" y="28"/>
                    <a:pt x="16" y="37"/>
                    <a:pt x="13" y="49"/>
                  </a:cubicBezTo>
                  <a:cubicBezTo>
                    <a:pt x="10" y="62"/>
                    <a:pt x="18" y="72"/>
                    <a:pt x="32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0"/>
                    <a:pt x="43" y="132"/>
                    <a:pt x="32" y="131"/>
                  </a:cubicBezTo>
                  <a:cubicBezTo>
                    <a:pt x="32" y="131"/>
                    <a:pt x="70" y="133"/>
                    <a:pt x="64" y="129"/>
                  </a:cubicBezTo>
                  <a:cubicBezTo>
                    <a:pt x="58" y="125"/>
                    <a:pt x="67" y="100"/>
                    <a:pt x="67" y="100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19" y="97"/>
                    <a:pt x="131" y="92"/>
                    <a:pt x="134" y="79"/>
                  </a:cubicBezTo>
                  <a:cubicBezTo>
                    <a:pt x="137" y="67"/>
                    <a:pt x="129" y="58"/>
                    <a:pt x="115" y="47"/>
                  </a:cubicBezTo>
                  <a:close/>
                  <a:moveTo>
                    <a:pt x="36" y="77"/>
                  </a:moveTo>
                  <a:cubicBezTo>
                    <a:pt x="36" y="77"/>
                    <a:pt x="0" y="46"/>
                    <a:pt x="46" y="34"/>
                  </a:cubicBezTo>
                  <a:cubicBezTo>
                    <a:pt x="46" y="34"/>
                    <a:pt x="19" y="47"/>
                    <a:pt x="36" y="77"/>
                  </a:cubicBezTo>
                  <a:close/>
                  <a:moveTo>
                    <a:pt x="54" y="80"/>
                  </a:moveTo>
                  <a:cubicBezTo>
                    <a:pt x="54" y="80"/>
                    <a:pt x="23" y="54"/>
                    <a:pt x="63" y="43"/>
                  </a:cubicBezTo>
                  <a:cubicBezTo>
                    <a:pt x="63" y="43"/>
                    <a:pt x="40" y="54"/>
                    <a:pt x="54" y="80"/>
                  </a:cubicBezTo>
                  <a:close/>
                  <a:moveTo>
                    <a:pt x="54" y="19"/>
                  </a:moveTo>
                  <a:cubicBezTo>
                    <a:pt x="59" y="13"/>
                    <a:pt x="71" y="5"/>
                    <a:pt x="87" y="9"/>
                  </a:cubicBezTo>
                  <a:cubicBezTo>
                    <a:pt x="104" y="13"/>
                    <a:pt x="110" y="25"/>
                    <a:pt x="112" y="34"/>
                  </a:cubicBezTo>
                  <a:lnTo>
                    <a:pt x="54" y="19"/>
                  </a:lnTo>
                  <a:close/>
                  <a:moveTo>
                    <a:pt x="71" y="84"/>
                  </a:moveTo>
                  <a:cubicBezTo>
                    <a:pt x="68" y="49"/>
                    <a:pt x="80" y="45"/>
                    <a:pt x="80" y="45"/>
                  </a:cubicBezTo>
                  <a:cubicBezTo>
                    <a:pt x="82" y="72"/>
                    <a:pt x="71" y="84"/>
                    <a:pt x="71" y="84"/>
                  </a:cubicBezTo>
                  <a:close/>
                  <a:moveTo>
                    <a:pt x="82" y="86"/>
                  </a:moveTo>
                  <a:cubicBezTo>
                    <a:pt x="106" y="71"/>
                    <a:pt x="91" y="50"/>
                    <a:pt x="91" y="50"/>
                  </a:cubicBezTo>
                  <a:cubicBezTo>
                    <a:pt x="122" y="78"/>
                    <a:pt x="82" y="86"/>
                    <a:pt x="82" y="86"/>
                  </a:cubicBezTo>
                  <a:close/>
                  <a:moveTo>
                    <a:pt x="101" y="93"/>
                  </a:moveTo>
                  <a:cubicBezTo>
                    <a:pt x="130" y="75"/>
                    <a:pt x="112" y="50"/>
                    <a:pt x="112" y="50"/>
                  </a:cubicBezTo>
                  <a:cubicBezTo>
                    <a:pt x="148" y="83"/>
                    <a:pt x="101" y="93"/>
                    <a:pt x="101" y="9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973" y="1520"/>
              <a:ext cx="340" cy="315"/>
            </a:xfrm>
            <a:custGeom>
              <a:avLst/>
              <a:gdLst>
                <a:gd name="T0" fmla="*/ 115 w 144"/>
                <a:gd name="T1" fmla="*/ 51 h 133"/>
                <a:gd name="T2" fmla="*/ 114 w 144"/>
                <a:gd name="T3" fmla="*/ 38 h 133"/>
                <a:gd name="T4" fmla="*/ 114 w 144"/>
                <a:gd name="T5" fmla="*/ 38 h 133"/>
                <a:gd name="T6" fmla="*/ 114 w 144"/>
                <a:gd name="T7" fmla="*/ 38 h 133"/>
                <a:gd name="T8" fmla="*/ 92 w 144"/>
                <a:gd name="T9" fmla="*/ 7 h 133"/>
                <a:gd name="T10" fmla="*/ 55 w 144"/>
                <a:gd name="T11" fmla="*/ 18 h 133"/>
                <a:gd name="T12" fmla="*/ 55 w 144"/>
                <a:gd name="T13" fmla="*/ 18 h 133"/>
                <a:gd name="T14" fmla="*/ 54 w 144"/>
                <a:gd name="T15" fmla="*/ 18 h 133"/>
                <a:gd name="T16" fmla="*/ 47 w 144"/>
                <a:gd name="T17" fmla="*/ 24 h 133"/>
                <a:gd name="T18" fmla="*/ 13 w 144"/>
                <a:gd name="T19" fmla="*/ 45 h 133"/>
                <a:gd name="T20" fmla="*/ 29 w 144"/>
                <a:gd name="T21" fmla="*/ 80 h 133"/>
                <a:gd name="T22" fmla="*/ 29 w 144"/>
                <a:gd name="T23" fmla="*/ 79 h 133"/>
                <a:gd name="T24" fmla="*/ 26 w 144"/>
                <a:gd name="T25" fmla="*/ 88 h 133"/>
                <a:gd name="T26" fmla="*/ 57 w 144"/>
                <a:gd name="T27" fmla="*/ 99 h 133"/>
                <a:gd name="T28" fmla="*/ 50 w 144"/>
                <a:gd name="T29" fmla="*/ 120 h 133"/>
                <a:gd name="T30" fmla="*/ 25 w 144"/>
                <a:gd name="T31" fmla="*/ 128 h 133"/>
                <a:gd name="T32" fmla="*/ 58 w 144"/>
                <a:gd name="T33" fmla="*/ 129 h 133"/>
                <a:gd name="T34" fmla="*/ 62 w 144"/>
                <a:gd name="T35" fmla="*/ 100 h 133"/>
                <a:gd name="T36" fmla="*/ 94 w 144"/>
                <a:gd name="T37" fmla="*/ 111 h 133"/>
                <a:gd name="T38" fmla="*/ 97 w 144"/>
                <a:gd name="T39" fmla="*/ 103 h 133"/>
                <a:gd name="T40" fmla="*/ 131 w 144"/>
                <a:gd name="T41" fmla="*/ 85 h 133"/>
                <a:gd name="T42" fmla="*/ 115 w 144"/>
                <a:gd name="T43" fmla="*/ 51 h 133"/>
                <a:gd name="T44" fmla="*/ 33 w 144"/>
                <a:gd name="T45" fmla="*/ 75 h 133"/>
                <a:gd name="T46" fmla="*/ 47 w 144"/>
                <a:gd name="T47" fmla="*/ 33 h 133"/>
                <a:gd name="T48" fmla="*/ 33 w 144"/>
                <a:gd name="T49" fmla="*/ 75 h 133"/>
                <a:gd name="T50" fmla="*/ 52 w 144"/>
                <a:gd name="T51" fmla="*/ 79 h 133"/>
                <a:gd name="T52" fmla="*/ 63 w 144"/>
                <a:gd name="T53" fmla="*/ 44 h 133"/>
                <a:gd name="T54" fmla="*/ 52 w 144"/>
                <a:gd name="T55" fmla="*/ 79 h 133"/>
                <a:gd name="T56" fmla="*/ 56 w 144"/>
                <a:gd name="T57" fmla="*/ 19 h 133"/>
                <a:gd name="T58" fmla="*/ 90 w 144"/>
                <a:gd name="T59" fmla="*/ 11 h 133"/>
                <a:gd name="T60" fmla="*/ 113 w 144"/>
                <a:gd name="T61" fmla="*/ 38 h 133"/>
                <a:gd name="T62" fmla="*/ 56 w 144"/>
                <a:gd name="T63" fmla="*/ 19 h 133"/>
                <a:gd name="T64" fmla="*/ 68 w 144"/>
                <a:gd name="T65" fmla="*/ 84 h 133"/>
                <a:gd name="T66" fmla="*/ 80 w 144"/>
                <a:gd name="T67" fmla="*/ 46 h 133"/>
                <a:gd name="T68" fmla="*/ 68 w 144"/>
                <a:gd name="T69" fmla="*/ 84 h 133"/>
                <a:gd name="T70" fmla="*/ 79 w 144"/>
                <a:gd name="T71" fmla="*/ 88 h 133"/>
                <a:gd name="T72" fmla="*/ 91 w 144"/>
                <a:gd name="T73" fmla="*/ 53 h 133"/>
                <a:gd name="T74" fmla="*/ 79 w 144"/>
                <a:gd name="T75" fmla="*/ 88 h 133"/>
                <a:gd name="T76" fmla="*/ 97 w 144"/>
                <a:gd name="T77" fmla="*/ 96 h 133"/>
                <a:gd name="T78" fmla="*/ 111 w 144"/>
                <a:gd name="T79" fmla="*/ 54 h 133"/>
                <a:gd name="T80" fmla="*/ 97 w 144"/>
                <a:gd name="T81" fmla="*/ 9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33">
                  <a:moveTo>
                    <a:pt x="115" y="51"/>
                  </a:moveTo>
                  <a:cubicBezTo>
                    <a:pt x="114" y="38"/>
                    <a:pt x="114" y="38"/>
                    <a:pt x="114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7" y="28"/>
                    <a:pt x="110" y="13"/>
                    <a:pt x="92" y="7"/>
                  </a:cubicBezTo>
                  <a:cubicBezTo>
                    <a:pt x="73" y="0"/>
                    <a:pt x="58" y="9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30" y="26"/>
                    <a:pt x="17" y="33"/>
                    <a:pt x="13" y="45"/>
                  </a:cubicBezTo>
                  <a:cubicBezTo>
                    <a:pt x="9" y="57"/>
                    <a:pt x="16" y="68"/>
                    <a:pt x="29" y="80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50" y="120"/>
                    <a:pt x="37" y="130"/>
                    <a:pt x="25" y="128"/>
                  </a:cubicBezTo>
                  <a:cubicBezTo>
                    <a:pt x="25" y="128"/>
                    <a:pt x="63" y="133"/>
                    <a:pt x="58" y="129"/>
                  </a:cubicBezTo>
                  <a:cubicBezTo>
                    <a:pt x="52" y="124"/>
                    <a:pt x="62" y="100"/>
                    <a:pt x="62" y="10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115" y="101"/>
                    <a:pt x="127" y="97"/>
                    <a:pt x="131" y="85"/>
                  </a:cubicBezTo>
                  <a:cubicBezTo>
                    <a:pt x="135" y="72"/>
                    <a:pt x="128" y="63"/>
                    <a:pt x="115" y="51"/>
                  </a:cubicBezTo>
                  <a:close/>
                  <a:moveTo>
                    <a:pt x="33" y="75"/>
                  </a:moveTo>
                  <a:cubicBezTo>
                    <a:pt x="33" y="75"/>
                    <a:pt x="0" y="41"/>
                    <a:pt x="47" y="33"/>
                  </a:cubicBezTo>
                  <a:cubicBezTo>
                    <a:pt x="47" y="33"/>
                    <a:pt x="19" y="44"/>
                    <a:pt x="33" y="75"/>
                  </a:cubicBezTo>
                  <a:close/>
                  <a:moveTo>
                    <a:pt x="52" y="79"/>
                  </a:moveTo>
                  <a:cubicBezTo>
                    <a:pt x="52" y="79"/>
                    <a:pt x="23" y="51"/>
                    <a:pt x="63" y="44"/>
                  </a:cubicBezTo>
                  <a:cubicBezTo>
                    <a:pt x="63" y="44"/>
                    <a:pt x="40" y="53"/>
                    <a:pt x="52" y="79"/>
                  </a:cubicBezTo>
                  <a:close/>
                  <a:moveTo>
                    <a:pt x="56" y="19"/>
                  </a:moveTo>
                  <a:cubicBezTo>
                    <a:pt x="62" y="12"/>
                    <a:pt x="74" y="6"/>
                    <a:pt x="90" y="11"/>
                  </a:cubicBezTo>
                  <a:cubicBezTo>
                    <a:pt x="106" y="16"/>
                    <a:pt x="112" y="29"/>
                    <a:pt x="113" y="38"/>
                  </a:cubicBezTo>
                  <a:lnTo>
                    <a:pt x="56" y="19"/>
                  </a:lnTo>
                  <a:close/>
                  <a:moveTo>
                    <a:pt x="68" y="84"/>
                  </a:moveTo>
                  <a:cubicBezTo>
                    <a:pt x="68" y="49"/>
                    <a:pt x="80" y="46"/>
                    <a:pt x="80" y="46"/>
                  </a:cubicBezTo>
                  <a:cubicBezTo>
                    <a:pt x="80" y="73"/>
                    <a:pt x="68" y="84"/>
                    <a:pt x="68" y="84"/>
                  </a:cubicBezTo>
                  <a:close/>
                  <a:moveTo>
                    <a:pt x="79" y="88"/>
                  </a:moveTo>
                  <a:cubicBezTo>
                    <a:pt x="104" y="74"/>
                    <a:pt x="91" y="53"/>
                    <a:pt x="91" y="53"/>
                  </a:cubicBezTo>
                  <a:cubicBezTo>
                    <a:pt x="119" y="83"/>
                    <a:pt x="79" y="88"/>
                    <a:pt x="79" y="88"/>
                  </a:cubicBezTo>
                  <a:close/>
                  <a:moveTo>
                    <a:pt x="97" y="96"/>
                  </a:moveTo>
                  <a:cubicBezTo>
                    <a:pt x="127" y="80"/>
                    <a:pt x="111" y="54"/>
                    <a:pt x="111" y="54"/>
                  </a:cubicBezTo>
                  <a:cubicBezTo>
                    <a:pt x="144" y="90"/>
                    <a:pt x="97" y="96"/>
                    <a:pt x="97" y="9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4305" y="1553"/>
              <a:ext cx="338" cy="316"/>
            </a:xfrm>
            <a:custGeom>
              <a:avLst/>
              <a:gdLst>
                <a:gd name="T0" fmla="*/ 13 w 143"/>
                <a:gd name="T1" fmla="*/ 87 h 133"/>
                <a:gd name="T2" fmla="*/ 48 w 143"/>
                <a:gd name="T3" fmla="*/ 104 h 133"/>
                <a:gd name="T4" fmla="*/ 51 w 143"/>
                <a:gd name="T5" fmla="*/ 112 h 133"/>
                <a:gd name="T6" fmla="*/ 83 w 143"/>
                <a:gd name="T7" fmla="*/ 100 h 133"/>
                <a:gd name="T8" fmla="*/ 88 w 143"/>
                <a:gd name="T9" fmla="*/ 128 h 133"/>
                <a:gd name="T10" fmla="*/ 121 w 143"/>
                <a:gd name="T11" fmla="*/ 127 h 133"/>
                <a:gd name="T12" fmla="*/ 96 w 143"/>
                <a:gd name="T13" fmla="*/ 119 h 133"/>
                <a:gd name="T14" fmla="*/ 88 w 143"/>
                <a:gd name="T15" fmla="*/ 98 h 133"/>
                <a:gd name="T16" fmla="*/ 119 w 143"/>
                <a:gd name="T17" fmla="*/ 87 h 133"/>
                <a:gd name="T18" fmla="*/ 116 w 143"/>
                <a:gd name="T19" fmla="*/ 78 h 133"/>
                <a:gd name="T20" fmla="*/ 115 w 143"/>
                <a:gd name="T21" fmla="*/ 78 h 133"/>
                <a:gd name="T22" fmla="*/ 130 w 143"/>
                <a:gd name="T23" fmla="*/ 43 h 133"/>
                <a:gd name="T24" fmla="*/ 95 w 143"/>
                <a:gd name="T25" fmla="*/ 23 h 133"/>
                <a:gd name="T26" fmla="*/ 88 w 143"/>
                <a:gd name="T27" fmla="*/ 18 h 133"/>
                <a:gd name="T28" fmla="*/ 87 w 143"/>
                <a:gd name="T29" fmla="*/ 18 h 133"/>
                <a:gd name="T30" fmla="*/ 87 w 143"/>
                <a:gd name="T31" fmla="*/ 17 h 133"/>
                <a:gd name="T32" fmla="*/ 50 w 143"/>
                <a:gd name="T33" fmla="*/ 7 h 133"/>
                <a:gd name="T34" fmla="*/ 29 w 143"/>
                <a:gd name="T35" fmla="*/ 40 h 133"/>
                <a:gd name="T36" fmla="*/ 29 w 143"/>
                <a:gd name="T37" fmla="*/ 40 h 133"/>
                <a:gd name="T38" fmla="*/ 29 w 143"/>
                <a:gd name="T39" fmla="*/ 40 h 133"/>
                <a:gd name="T40" fmla="*/ 29 w 143"/>
                <a:gd name="T41" fmla="*/ 53 h 133"/>
                <a:gd name="T42" fmla="*/ 13 w 143"/>
                <a:gd name="T43" fmla="*/ 87 h 133"/>
                <a:gd name="T44" fmla="*/ 95 w 143"/>
                <a:gd name="T45" fmla="*/ 32 h 133"/>
                <a:gd name="T46" fmla="*/ 111 w 143"/>
                <a:gd name="T47" fmla="*/ 73 h 133"/>
                <a:gd name="T48" fmla="*/ 95 w 143"/>
                <a:gd name="T49" fmla="*/ 32 h 133"/>
                <a:gd name="T50" fmla="*/ 80 w 143"/>
                <a:gd name="T51" fmla="*/ 43 h 133"/>
                <a:gd name="T52" fmla="*/ 93 w 143"/>
                <a:gd name="T53" fmla="*/ 78 h 133"/>
                <a:gd name="T54" fmla="*/ 80 w 143"/>
                <a:gd name="T55" fmla="*/ 43 h 133"/>
                <a:gd name="T56" fmla="*/ 30 w 143"/>
                <a:gd name="T57" fmla="*/ 40 h 133"/>
                <a:gd name="T58" fmla="*/ 52 w 143"/>
                <a:gd name="T59" fmla="*/ 12 h 133"/>
                <a:gd name="T60" fmla="*/ 86 w 143"/>
                <a:gd name="T61" fmla="*/ 18 h 133"/>
                <a:gd name="T62" fmla="*/ 30 w 143"/>
                <a:gd name="T63" fmla="*/ 40 h 133"/>
                <a:gd name="T64" fmla="*/ 63 w 143"/>
                <a:gd name="T65" fmla="*/ 47 h 133"/>
                <a:gd name="T66" fmla="*/ 77 w 143"/>
                <a:gd name="T67" fmla="*/ 84 h 133"/>
                <a:gd name="T68" fmla="*/ 63 w 143"/>
                <a:gd name="T69" fmla="*/ 47 h 133"/>
                <a:gd name="T70" fmla="*/ 53 w 143"/>
                <a:gd name="T71" fmla="*/ 53 h 133"/>
                <a:gd name="T72" fmla="*/ 66 w 143"/>
                <a:gd name="T73" fmla="*/ 88 h 133"/>
                <a:gd name="T74" fmla="*/ 53 w 143"/>
                <a:gd name="T75" fmla="*/ 53 h 133"/>
                <a:gd name="T76" fmla="*/ 32 w 143"/>
                <a:gd name="T77" fmla="*/ 56 h 133"/>
                <a:gd name="T78" fmla="*/ 48 w 143"/>
                <a:gd name="T79" fmla="*/ 97 h 133"/>
                <a:gd name="T80" fmla="*/ 32 w 143"/>
                <a:gd name="T81" fmla="*/ 5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33">
                  <a:moveTo>
                    <a:pt x="13" y="87"/>
                  </a:moveTo>
                  <a:cubicBezTo>
                    <a:pt x="18" y="99"/>
                    <a:pt x="31" y="103"/>
                    <a:pt x="48" y="104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100"/>
                    <a:pt x="94" y="123"/>
                    <a:pt x="88" y="128"/>
                  </a:cubicBezTo>
                  <a:cubicBezTo>
                    <a:pt x="83" y="133"/>
                    <a:pt x="121" y="127"/>
                    <a:pt x="121" y="127"/>
                  </a:cubicBezTo>
                  <a:cubicBezTo>
                    <a:pt x="110" y="129"/>
                    <a:pt x="96" y="119"/>
                    <a:pt x="96" y="11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27" y="66"/>
                    <a:pt x="134" y="55"/>
                    <a:pt x="130" y="43"/>
                  </a:cubicBezTo>
                  <a:cubicBezTo>
                    <a:pt x="125" y="31"/>
                    <a:pt x="112" y="24"/>
                    <a:pt x="95" y="23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7"/>
                  </a:cubicBezTo>
                  <a:cubicBezTo>
                    <a:pt x="84" y="8"/>
                    <a:pt x="69" y="0"/>
                    <a:pt x="50" y="7"/>
                  </a:cubicBezTo>
                  <a:cubicBezTo>
                    <a:pt x="32" y="14"/>
                    <a:pt x="25" y="3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16" y="65"/>
                    <a:pt x="9" y="75"/>
                    <a:pt x="13" y="87"/>
                  </a:cubicBezTo>
                  <a:close/>
                  <a:moveTo>
                    <a:pt x="95" y="32"/>
                  </a:moveTo>
                  <a:cubicBezTo>
                    <a:pt x="143" y="39"/>
                    <a:pt x="111" y="73"/>
                    <a:pt x="111" y="73"/>
                  </a:cubicBezTo>
                  <a:cubicBezTo>
                    <a:pt x="124" y="42"/>
                    <a:pt x="95" y="32"/>
                    <a:pt x="95" y="32"/>
                  </a:cubicBezTo>
                  <a:close/>
                  <a:moveTo>
                    <a:pt x="80" y="43"/>
                  </a:moveTo>
                  <a:cubicBezTo>
                    <a:pt x="120" y="49"/>
                    <a:pt x="93" y="78"/>
                    <a:pt x="93" y="78"/>
                  </a:cubicBezTo>
                  <a:cubicBezTo>
                    <a:pt x="104" y="52"/>
                    <a:pt x="80" y="43"/>
                    <a:pt x="80" y="43"/>
                  </a:cubicBezTo>
                  <a:close/>
                  <a:moveTo>
                    <a:pt x="30" y="40"/>
                  </a:moveTo>
                  <a:cubicBezTo>
                    <a:pt x="31" y="31"/>
                    <a:pt x="36" y="18"/>
                    <a:pt x="52" y="12"/>
                  </a:cubicBezTo>
                  <a:cubicBezTo>
                    <a:pt x="68" y="6"/>
                    <a:pt x="80" y="12"/>
                    <a:pt x="86" y="18"/>
                  </a:cubicBezTo>
                  <a:lnTo>
                    <a:pt x="30" y="40"/>
                  </a:lnTo>
                  <a:close/>
                  <a:moveTo>
                    <a:pt x="63" y="47"/>
                  </a:moveTo>
                  <a:cubicBezTo>
                    <a:pt x="63" y="47"/>
                    <a:pt x="76" y="49"/>
                    <a:pt x="77" y="84"/>
                  </a:cubicBezTo>
                  <a:cubicBezTo>
                    <a:pt x="77" y="84"/>
                    <a:pt x="64" y="74"/>
                    <a:pt x="63" y="47"/>
                  </a:cubicBezTo>
                  <a:close/>
                  <a:moveTo>
                    <a:pt x="53" y="53"/>
                  </a:moveTo>
                  <a:cubicBezTo>
                    <a:pt x="53" y="53"/>
                    <a:pt x="40" y="76"/>
                    <a:pt x="66" y="88"/>
                  </a:cubicBezTo>
                  <a:cubicBezTo>
                    <a:pt x="66" y="88"/>
                    <a:pt x="26" y="85"/>
                    <a:pt x="53" y="53"/>
                  </a:cubicBezTo>
                  <a:close/>
                  <a:moveTo>
                    <a:pt x="32" y="56"/>
                  </a:moveTo>
                  <a:cubicBezTo>
                    <a:pt x="32" y="56"/>
                    <a:pt x="17" y="82"/>
                    <a:pt x="48" y="97"/>
                  </a:cubicBezTo>
                  <a:cubicBezTo>
                    <a:pt x="48" y="97"/>
                    <a:pt x="0" y="93"/>
                    <a:pt x="32" y="5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3675" y="1570"/>
              <a:ext cx="275" cy="246"/>
            </a:xfrm>
            <a:custGeom>
              <a:avLst/>
              <a:gdLst>
                <a:gd name="T0" fmla="*/ 86 w 116"/>
                <a:gd name="T1" fmla="*/ 27 h 104"/>
                <a:gd name="T2" fmla="*/ 82 w 116"/>
                <a:gd name="T3" fmla="*/ 18 h 104"/>
                <a:gd name="T4" fmla="*/ 82 w 116"/>
                <a:gd name="T5" fmla="*/ 18 h 104"/>
                <a:gd name="T6" fmla="*/ 82 w 116"/>
                <a:gd name="T7" fmla="*/ 17 h 104"/>
                <a:gd name="T8" fmla="*/ 58 w 116"/>
                <a:gd name="T9" fmla="*/ 0 h 104"/>
                <a:gd name="T10" fmla="*/ 34 w 116"/>
                <a:gd name="T11" fmla="*/ 17 h 104"/>
                <a:gd name="T12" fmla="*/ 34 w 116"/>
                <a:gd name="T13" fmla="*/ 18 h 104"/>
                <a:gd name="T14" fmla="*/ 34 w 116"/>
                <a:gd name="T15" fmla="*/ 18 h 104"/>
                <a:gd name="T16" fmla="*/ 30 w 116"/>
                <a:gd name="T17" fmla="*/ 23 h 104"/>
                <a:gd name="T18" fmla="*/ 11 w 116"/>
                <a:gd name="T19" fmla="*/ 47 h 104"/>
                <a:gd name="T20" fmla="*/ 31 w 116"/>
                <a:gd name="T21" fmla="*/ 68 h 104"/>
                <a:gd name="T22" fmla="*/ 30 w 116"/>
                <a:gd name="T23" fmla="*/ 68 h 104"/>
                <a:gd name="T24" fmla="*/ 30 w 116"/>
                <a:gd name="T25" fmla="*/ 75 h 104"/>
                <a:gd name="T26" fmla="*/ 55 w 116"/>
                <a:gd name="T27" fmla="*/ 75 h 104"/>
                <a:gd name="T28" fmla="*/ 55 w 116"/>
                <a:gd name="T29" fmla="*/ 92 h 104"/>
                <a:gd name="T30" fmla="*/ 40 w 116"/>
                <a:gd name="T31" fmla="*/ 104 h 104"/>
                <a:gd name="T32" fmla="*/ 63 w 116"/>
                <a:gd name="T33" fmla="*/ 97 h 104"/>
                <a:gd name="T34" fmla="*/ 60 w 116"/>
                <a:gd name="T35" fmla="*/ 75 h 104"/>
                <a:gd name="T36" fmla="*/ 86 w 116"/>
                <a:gd name="T37" fmla="*/ 75 h 104"/>
                <a:gd name="T38" fmla="*/ 86 w 116"/>
                <a:gd name="T39" fmla="*/ 68 h 104"/>
                <a:gd name="T40" fmla="*/ 106 w 116"/>
                <a:gd name="T41" fmla="*/ 47 h 104"/>
                <a:gd name="T42" fmla="*/ 86 w 116"/>
                <a:gd name="T43" fmla="*/ 27 h 104"/>
                <a:gd name="T44" fmla="*/ 33 w 116"/>
                <a:gd name="T45" fmla="*/ 64 h 104"/>
                <a:gd name="T46" fmla="*/ 33 w 116"/>
                <a:gd name="T47" fmla="*/ 30 h 104"/>
                <a:gd name="T48" fmla="*/ 33 w 116"/>
                <a:gd name="T49" fmla="*/ 64 h 104"/>
                <a:gd name="T50" fmla="*/ 47 w 116"/>
                <a:gd name="T51" fmla="*/ 62 h 104"/>
                <a:gd name="T52" fmla="*/ 47 w 116"/>
                <a:gd name="T53" fmla="*/ 34 h 104"/>
                <a:gd name="T54" fmla="*/ 47 w 116"/>
                <a:gd name="T55" fmla="*/ 62 h 104"/>
                <a:gd name="T56" fmla="*/ 35 w 116"/>
                <a:gd name="T57" fmla="*/ 18 h 104"/>
                <a:gd name="T58" fmla="*/ 58 w 116"/>
                <a:gd name="T59" fmla="*/ 4 h 104"/>
                <a:gd name="T60" fmla="*/ 81 w 116"/>
                <a:gd name="T61" fmla="*/ 18 h 104"/>
                <a:gd name="T62" fmla="*/ 35 w 116"/>
                <a:gd name="T63" fmla="*/ 18 h 104"/>
                <a:gd name="T64" fmla="*/ 60 w 116"/>
                <a:gd name="T65" fmla="*/ 62 h 104"/>
                <a:gd name="T66" fmla="*/ 60 w 116"/>
                <a:gd name="T67" fmla="*/ 31 h 104"/>
                <a:gd name="T68" fmla="*/ 60 w 116"/>
                <a:gd name="T69" fmla="*/ 62 h 104"/>
                <a:gd name="T70" fmla="*/ 69 w 116"/>
                <a:gd name="T71" fmla="*/ 62 h 104"/>
                <a:gd name="T72" fmla="*/ 69 w 116"/>
                <a:gd name="T73" fmla="*/ 34 h 104"/>
                <a:gd name="T74" fmla="*/ 69 w 116"/>
                <a:gd name="T75" fmla="*/ 62 h 104"/>
                <a:gd name="T76" fmla="*/ 84 w 116"/>
                <a:gd name="T77" fmla="*/ 64 h 104"/>
                <a:gd name="T78" fmla="*/ 84 w 116"/>
                <a:gd name="T79" fmla="*/ 30 h 104"/>
                <a:gd name="T80" fmla="*/ 84 w 116"/>
                <a:gd name="T81" fmla="*/ 6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104">
                  <a:moveTo>
                    <a:pt x="86" y="27"/>
                  </a:move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2" y="10"/>
                    <a:pt x="73" y="0"/>
                    <a:pt x="58" y="0"/>
                  </a:cubicBezTo>
                  <a:cubicBezTo>
                    <a:pt x="43" y="0"/>
                    <a:pt x="34" y="10"/>
                    <a:pt x="34" y="17"/>
                  </a:cubicBezTo>
                  <a:cubicBezTo>
                    <a:pt x="34" y="17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19" y="29"/>
                    <a:pt x="11" y="37"/>
                    <a:pt x="11" y="47"/>
                  </a:cubicBezTo>
                  <a:cubicBezTo>
                    <a:pt x="11" y="57"/>
                    <a:pt x="19" y="63"/>
                    <a:pt x="31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49" y="103"/>
                    <a:pt x="40" y="104"/>
                  </a:cubicBezTo>
                  <a:cubicBezTo>
                    <a:pt x="40" y="104"/>
                    <a:pt x="68" y="98"/>
                    <a:pt x="63" y="97"/>
                  </a:cubicBezTo>
                  <a:cubicBezTo>
                    <a:pt x="58" y="95"/>
                    <a:pt x="60" y="75"/>
                    <a:pt x="60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98" y="63"/>
                    <a:pt x="106" y="57"/>
                    <a:pt x="106" y="47"/>
                  </a:cubicBezTo>
                  <a:cubicBezTo>
                    <a:pt x="106" y="37"/>
                    <a:pt x="98" y="32"/>
                    <a:pt x="86" y="27"/>
                  </a:cubicBezTo>
                  <a:close/>
                  <a:moveTo>
                    <a:pt x="33" y="64"/>
                  </a:moveTo>
                  <a:cubicBezTo>
                    <a:pt x="33" y="64"/>
                    <a:pt x="0" y="47"/>
                    <a:pt x="33" y="30"/>
                  </a:cubicBezTo>
                  <a:cubicBezTo>
                    <a:pt x="33" y="30"/>
                    <a:pt x="15" y="45"/>
                    <a:pt x="33" y="64"/>
                  </a:cubicBezTo>
                  <a:close/>
                  <a:moveTo>
                    <a:pt x="47" y="62"/>
                  </a:moveTo>
                  <a:cubicBezTo>
                    <a:pt x="47" y="62"/>
                    <a:pt x="19" y="49"/>
                    <a:pt x="47" y="34"/>
                  </a:cubicBezTo>
                  <a:cubicBezTo>
                    <a:pt x="47" y="34"/>
                    <a:pt x="32" y="46"/>
                    <a:pt x="47" y="62"/>
                  </a:cubicBezTo>
                  <a:close/>
                  <a:moveTo>
                    <a:pt x="35" y="18"/>
                  </a:moveTo>
                  <a:cubicBezTo>
                    <a:pt x="38" y="12"/>
                    <a:pt x="45" y="4"/>
                    <a:pt x="58" y="4"/>
                  </a:cubicBezTo>
                  <a:cubicBezTo>
                    <a:pt x="71" y="4"/>
                    <a:pt x="78" y="12"/>
                    <a:pt x="81" y="18"/>
                  </a:cubicBezTo>
                  <a:lnTo>
                    <a:pt x="35" y="18"/>
                  </a:lnTo>
                  <a:close/>
                  <a:moveTo>
                    <a:pt x="60" y="62"/>
                  </a:moveTo>
                  <a:cubicBezTo>
                    <a:pt x="51" y="37"/>
                    <a:pt x="60" y="31"/>
                    <a:pt x="60" y="31"/>
                  </a:cubicBezTo>
                  <a:cubicBezTo>
                    <a:pt x="66" y="51"/>
                    <a:pt x="60" y="62"/>
                    <a:pt x="60" y="62"/>
                  </a:cubicBezTo>
                  <a:close/>
                  <a:moveTo>
                    <a:pt x="69" y="62"/>
                  </a:moveTo>
                  <a:cubicBezTo>
                    <a:pt x="84" y="46"/>
                    <a:pt x="69" y="34"/>
                    <a:pt x="69" y="34"/>
                  </a:cubicBezTo>
                  <a:cubicBezTo>
                    <a:pt x="96" y="49"/>
                    <a:pt x="69" y="62"/>
                    <a:pt x="69" y="62"/>
                  </a:cubicBezTo>
                  <a:close/>
                  <a:moveTo>
                    <a:pt x="84" y="64"/>
                  </a:moveTo>
                  <a:cubicBezTo>
                    <a:pt x="102" y="45"/>
                    <a:pt x="84" y="30"/>
                    <a:pt x="84" y="30"/>
                  </a:cubicBezTo>
                  <a:cubicBezTo>
                    <a:pt x="116" y="47"/>
                    <a:pt x="84" y="64"/>
                    <a:pt x="84" y="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4904" y="1520"/>
              <a:ext cx="317" cy="306"/>
            </a:xfrm>
            <a:custGeom>
              <a:avLst/>
              <a:gdLst>
                <a:gd name="T0" fmla="*/ 12 w 134"/>
                <a:gd name="T1" fmla="*/ 93 h 129"/>
                <a:gd name="T2" fmla="*/ 49 w 134"/>
                <a:gd name="T3" fmla="*/ 105 h 129"/>
                <a:gd name="T4" fmla="*/ 53 w 134"/>
                <a:gd name="T5" fmla="*/ 113 h 129"/>
                <a:gd name="T6" fmla="*/ 83 w 134"/>
                <a:gd name="T7" fmla="*/ 96 h 129"/>
                <a:gd name="T8" fmla="*/ 92 w 134"/>
                <a:gd name="T9" fmla="*/ 124 h 129"/>
                <a:gd name="T10" fmla="*/ 125 w 134"/>
                <a:gd name="T11" fmla="*/ 117 h 129"/>
                <a:gd name="T12" fmla="*/ 99 w 134"/>
                <a:gd name="T13" fmla="*/ 113 h 129"/>
                <a:gd name="T14" fmla="*/ 88 w 134"/>
                <a:gd name="T15" fmla="*/ 94 h 129"/>
                <a:gd name="T16" fmla="*/ 117 w 134"/>
                <a:gd name="T17" fmla="*/ 78 h 129"/>
                <a:gd name="T18" fmla="*/ 112 w 134"/>
                <a:gd name="T19" fmla="*/ 70 h 129"/>
                <a:gd name="T20" fmla="*/ 112 w 134"/>
                <a:gd name="T21" fmla="*/ 70 h 129"/>
                <a:gd name="T22" fmla="*/ 121 w 134"/>
                <a:gd name="T23" fmla="*/ 33 h 129"/>
                <a:gd name="T24" fmla="*/ 84 w 134"/>
                <a:gd name="T25" fmla="*/ 19 h 129"/>
                <a:gd name="T26" fmla="*/ 76 w 134"/>
                <a:gd name="T27" fmla="*/ 14 h 129"/>
                <a:gd name="T28" fmla="*/ 76 w 134"/>
                <a:gd name="T29" fmla="*/ 14 h 129"/>
                <a:gd name="T30" fmla="*/ 76 w 134"/>
                <a:gd name="T31" fmla="*/ 14 h 129"/>
                <a:gd name="T32" fmla="*/ 37 w 134"/>
                <a:gd name="T33" fmla="*/ 9 h 129"/>
                <a:gd name="T34" fmla="*/ 21 w 134"/>
                <a:gd name="T35" fmla="*/ 44 h 129"/>
                <a:gd name="T36" fmla="*/ 21 w 134"/>
                <a:gd name="T37" fmla="*/ 44 h 129"/>
                <a:gd name="T38" fmla="*/ 21 w 134"/>
                <a:gd name="T39" fmla="*/ 44 h 129"/>
                <a:gd name="T40" fmla="*/ 23 w 134"/>
                <a:gd name="T41" fmla="*/ 57 h 129"/>
                <a:gd name="T42" fmla="*/ 12 w 134"/>
                <a:gd name="T43" fmla="*/ 93 h 129"/>
                <a:gd name="T44" fmla="*/ 86 w 134"/>
                <a:gd name="T45" fmla="*/ 27 h 129"/>
                <a:gd name="T46" fmla="*/ 107 w 134"/>
                <a:gd name="T47" fmla="*/ 66 h 129"/>
                <a:gd name="T48" fmla="*/ 86 w 134"/>
                <a:gd name="T49" fmla="*/ 27 h 129"/>
                <a:gd name="T50" fmla="*/ 72 w 134"/>
                <a:gd name="T51" fmla="*/ 41 h 129"/>
                <a:gd name="T52" fmla="*/ 89 w 134"/>
                <a:gd name="T53" fmla="*/ 73 h 129"/>
                <a:gd name="T54" fmla="*/ 72 w 134"/>
                <a:gd name="T55" fmla="*/ 41 h 129"/>
                <a:gd name="T56" fmla="*/ 22 w 134"/>
                <a:gd name="T57" fmla="*/ 44 h 129"/>
                <a:gd name="T58" fmla="*/ 40 w 134"/>
                <a:gd name="T59" fmla="*/ 13 h 129"/>
                <a:gd name="T60" fmla="*/ 75 w 134"/>
                <a:gd name="T61" fmla="*/ 15 h 129"/>
                <a:gd name="T62" fmla="*/ 22 w 134"/>
                <a:gd name="T63" fmla="*/ 44 h 129"/>
                <a:gd name="T64" fmla="*/ 55 w 134"/>
                <a:gd name="T65" fmla="*/ 46 h 129"/>
                <a:gd name="T66" fmla="*/ 75 w 134"/>
                <a:gd name="T67" fmla="*/ 81 h 129"/>
                <a:gd name="T68" fmla="*/ 55 w 134"/>
                <a:gd name="T69" fmla="*/ 46 h 129"/>
                <a:gd name="T70" fmla="*/ 46 w 134"/>
                <a:gd name="T71" fmla="*/ 54 h 129"/>
                <a:gd name="T72" fmla="*/ 64 w 134"/>
                <a:gd name="T73" fmla="*/ 87 h 129"/>
                <a:gd name="T74" fmla="*/ 46 w 134"/>
                <a:gd name="T75" fmla="*/ 54 h 129"/>
                <a:gd name="T76" fmla="*/ 26 w 134"/>
                <a:gd name="T77" fmla="*/ 60 h 129"/>
                <a:gd name="T78" fmla="*/ 48 w 134"/>
                <a:gd name="T79" fmla="*/ 99 h 129"/>
                <a:gd name="T80" fmla="*/ 26 w 134"/>
                <a:gd name="T81" fmla="*/ 6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129">
                  <a:moveTo>
                    <a:pt x="12" y="93"/>
                  </a:moveTo>
                  <a:cubicBezTo>
                    <a:pt x="19" y="105"/>
                    <a:pt x="32" y="107"/>
                    <a:pt x="49" y="10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3" y="96"/>
                    <a:pt x="98" y="118"/>
                    <a:pt x="92" y="124"/>
                  </a:cubicBezTo>
                  <a:cubicBezTo>
                    <a:pt x="88" y="129"/>
                    <a:pt x="125" y="117"/>
                    <a:pt x="125" y="117"/>
                  </a:cubicBezTo>
                  <a:cubicBezTo>
                    <a:pt x="113" y="121"/>
                    <a:pt x="99" y="113"/>
                    <a:pt x="99" y="113"/>
                  </a:cubicBezTo>
                  <a:cubicBezTo>
                    <a:pt x="88" y="94"/>
                    <a:pt x="88" y="94"/>
                    <a:pt x="88" y="94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22" y="57"/>
                    <a:pt x="127" y="45"/>
                    <a:pt x="121" y="33"/>
                  </a:cubicBezTo>
                  <a:cubicBezTo>
                    <a:pt x="115" y="22"/>
                    <a:pt x="101" y="17"/>
                    <a:pt x="84" y="19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5"/>
                    <a:pt x="55" y="0"/>
                    <a:pt x="37" y="9"/>
                  </a:cubicBezTo>
                  <a:cubicBezTo>
                    <a:pt x="20" y="19"/>
                    <a:pt x="16" y="35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2" y="71"/>
                    <a:pt x="6" y="82"/>
                    <a:pt x="12" y="93"/>
                  </a:cubicBezTo>
                  <a:close/>
                  <a:moveTo>
                    <a:pt x="86" y="27"/>
                  </a:moveTo>
                  <a:cubicBezTo>
                    <a:pt x="134" y="27"/>
                    <a:pt x="107" y="66"/>
                    <a:pt x="107" y="66"/>
                  </a:cubicBezTo>
                  <a:cubicBezTo>
                    <a:pt x="115" y="33"/>
                    <a:pt x="86" y="27"/>
                    <a:pt x="86" y="27"/>
                  </a:cubicBezTo>
                  <a:close/>
                  <a:moveTo>
                    <a:pt x="72" y="41"/>
                  </a:moveTo>
                  <a:cubicBezTo>
                    <a:pt x="113" y="40"/>
                    <a:pt x="89" y="73"/>
                    <a:pt x="89" y="73"/>
                  </a:cubicBezTo>
                  <a:cubicBezTo>
                    <a:pt x="97" y="45"/>
                    <a:pt x="72" y="41"/>
                    <a:pt x="72" y="41"/>
                  </a:cubicBezTo>
                  <a:close/>
                  <a:moveTo>
                    <a:pt x="22" y="44"/>
                  </a:moveTo>
                  <a:cubicBezTo>
                    <a:pt x="22" y="35"/>
                    <a:pt x="25" y="22"/>
                    <a:pt x="40" y="13"/>
                  </a:cubicBezTo>
                  <a:cubicBezTo>
                    <a:pt x="54" y="5"/>
                    <a:pt x="68" y="10"/>
                    <a:pt x="75" y="15"/>
                  </a:cubicBezTo>
                  <a:lnTo>
                    <a:pt x="22" y="44"/>
                  </a:lnTo>
                  <a:close/>
                  <a:moveTo>
                    <a:pt x="55" y="46"/>
                  </a:moveTo>
                  <a:cubicBezTo>
                    <a:pt x="55" y="46"/>
                    <a:pt x="68" y="47"/>
                    <a:pt x="75" y="81"/>
                  </a:cubicBezTo>
                  <a:cubicBezTo>
                    <a:pt x="75" y="81"/>
                    <a:pt x="61" y="73"/>
                    <a:pt x="55" y="46"/>
                  </a:cubicBezTo>
                  <a:close/>
                  <a:moveTo>
                    <a:pt x="46" y="54"/>
                  </a:moveTo>
                  <a:cubicBezTo>
                    <a:pt x="46" y="54"/>
                    <a:pt x="37" y="78"/>
                    <a:pt x="64" y="87"/>
                  </a:cubicBezTo>
                  <a:cubicBezTo>
                    <a:pt x="64" y="87"/>
                    <a:pt x="24" y="89"/>
                    <a:pt x="46" y="54"/>
                  </a:cubicBezTo>
                  <a:close/>
                  <a:moveTo>
                    <a:pt x="26" y="60"/>
                  </a:moveTo>
                  <a:cubicBezTo>
                    <a:pt x="26" y="60"/>
                    <a:pt x="15" y="88"/>
                    <a:pt x="48" y="99"/>
                  </a:cubicBezTo>
                  <a:cubicBezTo>
                    <a:pt x="48" y="99"/>
                    <a:pt x="0" y="101"/>
                    <a:pt x="26" y="6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2069" y="1333"/>
              <a:ext cx="3554" cy="367"/>
            </a:xfrm>
            <a:custGeom>
              <a:avLst/>
              <a:gdLst>
                <a:gd name="T0" fmla="*/ 63 w 1502"/>
                <a:gd name="T1" fmla="*/ 7 h 155"/>
                <a:gd name="T2" fmla="*/ 39 w 1502"/>
                <a:gd name="T3" fmla="*/ 40 h 155"/>
                <a:gd name="T4" fmla="*/ 1475 w 1502"/>
                <a:gd name="T5" fmla="*/ 40 h 155"/>
                <a:gd name="T6" fmla="*/ 1470 w 1502"/>
                <a:gd name="T7" fmla="*/ 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2" h="155">
                  <a:moveTo>
                    <a:pt x="63" y="7"/>
                  </a:moveTo>
                  <a:cubicBezTo>
                    <a:pt x="63" y="7"/>
                    <a:pt x="0" y="12"/>
                    <a:pt x="39" y="40"/>
                  </a:cubicBezTo>
                  <a:cubicBezTo>
                    <a:pt x="77" y="67"/>
                    <a:pt x="1178" y="155"/>
                    <a:pt x="1475" y="40"/>
                  </a:cubicBezTo>
                  <a:cubicBezTo>
                    <a:pt x="1498" y="31"/>
                    <a:pt x="1502" y="0"/>
                    <a:pt x="1470" y="5"/>
                  </a:cubicBezTo>
                </a:path>
              </a:pathLst>
            </a:custGeom>
            <a:noFill/>
            <a:ln w="15875" cap="flat">
              <a:solidFill>
                <a:srgbClr val="E7251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5339" y="1226"/>
              <a:ext cx="367" cy="725"/>
            </a:xfrm>
            <a:custGeom>
              <a:avLst/>
              <a:gdLst>
                <a:gd name="T0" fmla="*/ 42 w 155"/>
                <a:gd name="T1" fmla="*/ 23 h 306"/>
                <a:gd name="T2" fmla="*/ 8 w 155"/>
                <a:gd name="T3" fmla="*/ 21 h 306"/>
                <a:gd name="T4" fmla="*/ 155 w 155"/>
                <a:gd name="T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306">
                  <a:moveTo>
                    <a:pt x="42" y="23"/>
                  </a:moveTo>
                  <a:cubicBezTo>
                    <a:pt x="35" y="10"/>
                    <a:pt x="14" y="0"/>
                    <a:pt x="8" y="21"/>
                  </a:cubicBezTo>
                  <a:cubicBezTo>
                    <a:pt x="0" y="49"/>
                    <a:pt x="68" y="173"/>
                    <a:pt x="155" y="306"/>
                  </a:cubicBezTo>
                </a:path>
              </a:pathLst>
            </a:custGeom>
            <a:noFill/>
            <a:ln w="15875" cap="flat">
              <a:solidFill>
                <a:srgbClr val="E7251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1981" y="1520"/>
              <a:ext cx="223" cy="590"/>
            </a:xfrm>
            <a:custGeom>
              <a:avLst/>
              <a:gdLst>
                <a:gd name="T0" fmla="*/ 39 w 94"/>
                <a:gd name="T1" fmla="*/ 75 h 249"/>
                <a:gd name="T2" fmla="*/ 43 w 94"/>
                <a:gd name="T3" fmla="*/ 16 h 249"/>
                <a:gd name="T4" fmla="*/ 0 w 94"/>
                <a:gd name="T5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249">
                  <a:moveTo>
                    <a:pt x="39" y="75"/>
                  </a:moveTo>
                  <a:cubicBezTo>
                    <a:pt x="27" y="92"/>
                    <a:pt x="3" y="31"/>
                    <a:pt x="43" y="16"/>
                  </a:cubicBezTo>
                  <a:cubicBezTo>
                    <a:pt x="82" y="0"/>
                    <a:pt x="94" y="143"/>
                    <a:pt x="0" y="249"/>
                  </a:cubicBezTo>
                </a:path>
              </a:pathLst>
            </a:custGeom>
            <a:noFill/>
            <a:ln w="15875" cap="flat">
              <a:solidFill>
                <a:srgbClr val="E7251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68" name="组合 67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22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23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" name="组合 104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06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07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88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9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2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73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38" name="文本框 137"/>
          <p:cNvSpPr txBox="1"/>
          <p:nvPr/>
        </p:nvSpPr>
        <p:spPr>
          <a:xfrm>
            <a:off x="5393754" y="4413250"/>
            <a:ext cx="17107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圆趣卡通体-企业版" panose="02010601030101010101" pitchFamily="2" charset="-122"/>
                <a:ea typeface="叶根友圆趣卡通体-企业版" panose="02010601030101010101" pitchFamily="2" charset="-122"/>
              </a:rPr>
              <a:t>  Happy</a:t>
            </a:r>
          </a:p>
          <a:p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圆趣卡通体-企业版" panose="02010601030101010101" pitchFamily="2" charset="-122"/>
                <a:ea typeface="叶根友圆趣卡通体-企业版" panose="02010601030101010101" pitchFamily="2" charset="-122"/>
              </a:rPr>
              <a:t>New year</a:t>
            </a:r>
            <a:endParaRPr lang="zh-CN" alt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圆趣卡通体-企业版" panose="02010601030101010101" pitchFamily="2" charset="-122"/>
              <a:ea typeface="叶根友圆趣卡通体-企业版" panose="02010601030101010101" pitchFamily="2" charset="-122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4906573" y="4645025"/>
            <a:ext cx="572220" cy="424439"/>
            <a:chOff x="7423150" y="719138"/>
            <a:chExt cx="1057276" cy="784225"/>
          </a:xfrm>
          <a:solidFill>
            <a:srgbClr val="C00000"/>
          </a:solidFill>
        </p:grpSpPr>
        <p:sp>
          <p:nvSpPr>
            <p:cNvPr id="140" name="Freeform 82"/>
            <p:cNvSpPr>
              <a:spLocks/>
            </p:cNvSpPr>
            <p:nvPr/>
          </p:nvSpPr>
          <p:spPr bwMode="auto">
            <a:xfrm>
              <a:off x="7423150" y="930275"/>
              <a:ext cx="1038225" cy="573088"/>
            </a:xfrm>
            <a:custGeom>
              <a:avLst/>
              <a:gdLst>
                <a:gd name="T0" fmla="*/ 399 w 399"/>
                <a:gd name="T1" fmla="*/ 1 h 220"/>
                <a:gd name="T2" fmla="*/ 309 w 399"/>
                <a:gd name="T3" fmla="*/ 173 h 220"/>
                <a:gd name="T4" fmla="*/ 105 w 399"/>
                <a:gd name="T5" fmla="*/ 181 h 220"/>
                <a:gd name="T6" fmla="*/ 0 w 399"/>
                <a:gd name="T7" fmla="*/ 0 h 220"/>
                <a:gd name="T8" fmla="*/ 399 w 399"/>
                <a:gd name="T9" fmla="*/ 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220">
                  <a:moveTo>
                    <a:pt x="399" y="1"/>
                  </a:moveTo>
                  <a:cubicBezTo>
                    <a:pt x="399" y="75"/>
                    <a:pt x="369" y="133"/>
                    <a:pt x="309" y="173"/>
                  </a:cubicBezTo>
                  <a:cubicBezTo>
                    <a:pt x="244" y="217"/>
                    <a:pt x="174" y="220"/>
                    <a:pt x="105" y="181"/>
                  </a:cubicBezTo>
                  <a:cubicBezTo>
                    <a:pt x="36" y="143"/>
                    <a:pt x="2" y="82"/>
                    <a:pt x="0" y="0"/>
                  </a:cubicBezTo>
                  <a:cubicBezTo>
                    <a:pt x="133" y="97"/>
                    <a:pt x="265" y="96"/>
                    <a:pt x="39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1" name="Freeform 104"/>
            <p:cNvSpPr>
              <a:spLocks noEditPoints="1"/>
            </p:cNvSpPr>
            <p:nvPr/>
          </p:nvSpPr>
          <p:spPr bwMode="auto">
            <a:xfrm>
              <a:off x="7707313" y="719138"/>
              <a:ext cx="473075" cy="368300"/>
            </a:xfrm>
            <a:custGeom>
              <a:avLst/>
              <a:gdLst>
                <a:gd name="T0" fmla="*/ 90 w 182"/>
                <a:gd name="T1" fmla="*/ 141 h 141"/>
                <a:gd name="T2" fmla="*/ 38 w 182"/>
                <a:gd name="T3" fmla="*/ 135 h 141"/>
                <a:gd name="T4" fmla="*/ 1 w 182"/>
                <a:gd name="T5" fmla="*/ 91 h 141"/>
                <a:gd name="T6" fmla="*/ 91 w 182"/>
                <a:gd name="T7" fmla="*/ 0 h 141"/>
                <a:gd name="T8" fmla="*/ 180 w 182"/>
                <a:gd name="T9" fmla="*/ 93 h 141"/>
                <a:gd name="T10" fmla="*/ 144 w 182"/>
                <a:gd name="T11" fmla="*/ 135 h 141"/>
                <a:gd name="T12" fmla="*/ 124 w 182"/>
                <a:gd name="T13" fmla="*/ 138 h 141"/>
                <a:gd name="T14" fmla="*/ 90 w 182"/>
                <a:gd name="T15" fmla="*/ 138 h 141"/>
                <a:gd name="T16" fmla="*/ 90 w 182"/>
                <a:gd name="T17" fmla="*/ 141 h 141"/>
                <a:gd name="T18" fmla="*/ 119 w 182"/>
                <a:gd name="T19" fmla="*/ 21 h 141"/>
                <a:gd name="T20" fmla="*/ 107 w 182"/>
                <a:gd name="T21" fmla="*/ 37 h 141"/>
                <a:gd name="T22" fmla="*/ 119 w 182"/>
                <a:gd name="T23" fmla="*/ 49 h 141"/>
                <a:gd name="T24" fmla="*/ 131 w 182"/>
                <a:gd name="T25" fmla="*/ 38 h 141"/>
                <a:gd name="T26" fmla="*/ 119 w 182"/>
                <a:gd name="T27" fmla="*/ 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2" h="141">
                  <a:moveTo>
                    <a:pt x="90" y="141"/>
                  </a:moveTo>
                  <a:cubicBezTo>
                    <a:pt x="73" y="139"/>
                    <a:pt x="55" y="138"/>
                    <a:pt x="38" y="135"/>
                  </a:cubicBezTo>
                  <a:cubicBezTo>
                    <a:pt x="14" y="131"/>
                    <a:pt x="2" y="116"/>
                    <a:pt x="1" y="91"/>
                  </a:cubicBezTo>
                  <a:cubicBezTo>
                    <a:pt x="0" y="42"/>
                    <a:pt x="42" y="0"/>
                    <a:pt x="91" y="0"/>
                  </a:cubicBezTo>
                  <a:cubicBezTo>
                    <a:pt x="142" y="0"/>
                    <a:pt x="182" y="42"/>
                    <a:pt x="180" y="93"/>
                  </a:cubicBezTo>
                  <a:cubicBezTo>
                    <a:pt x="179" y="117"/>
                    <a:pt x="168" y="130"/>
                    <a:pt x="144" y="135"/>
                  </a:cubicBezTo>
                  <a:cubicBezTo>
                    <a:pt x="137" y="137"/>
                    <a:pt x="130" y="138"/>
                    <a:pt x="124" y="138"/>
                  </a:cubicBezTo>
                  <a:cubicBezTo>
                    <a:pt x="113" y="139"/>
                    <a:pt x="101" y="138"/>
                    <a:pt x="90" y="138"/>
                  </a:cubicBezTo>
                  <a:cubicBezTo>
                    <a:pt x="90" y="139"/>
                    <a:pt x="90" y="140"/>
                    <a:pt x="90" y="141"/>
                  </a:cubicBezTo>
                  <a:close/>
                  <a:moveTo>
                    <a:pt x="119" y="21"/>
                  </a:moveTo>
                  <a:cubicBezTo>
                    <a:pt x="114" y="28"/>
                    <a:pt x="107" y="33"/>
                    <a:pt x="107" y="37"/>
                  </a:cubicBezTo>
                  <a:cubicBezTo>
                    <a:pt x="108" y="42"/>
                    <a:pt x="115" y="50"/>
                    <a:pt x="119" y="49"/>
                  </a:cubicBezTo>
                  <a:cubicBezTo>
                    <a:pt x="123" y="49"/>
                    <a:pt x="131" y="42"/>
                    <a:pt x="131" y="38"/>
                  </a:cubicBezTo>
                  <a:cubicBezTo>
                    <a:pt x="132" y="34"/>
                    <a:pt x="125" y="28"/>
                    <a:pt x="11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2" name="Freeform 145"/>
            <p:cNvSpPr>
              <a:spLocks/>
            </p:cNvSpPr>
            <p:nvPr/>
          </p:nvSpPr>
          <p:spPr bwMode="auto">
            <a:xfrm>
              <a:off x="8196263" y="819150"/>
              <a:ext cx="284163" cy="231775"/>
            </a:xfrm>
            <a:custGeom>
              <a:avLst/>
              <a:gdLst>
                <a:gd name="T0" fmla="*/ 5 w 109"/>
                <a:gd name="T1" fmla="*/ 89 h 89"/>
                <a:gd name="T2" fmla="*/ 0 w 109"/>
                <a:gd name="T3" fmla="*/ 2 h 89"/>
                <a:gd name="T4" fmla="*/ 83 w 109"/>
                <a:gd name="T5" fmla="*/ 3 h 89"/>
                <a:gd name="T6" fmla="*/ 91 w 109"/>
                <a:gd name="T7" fmla="*/ 33 h 89"/>
                <a:gd name="T8" fmla="*/ 5 w 109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9">
                  <a:moveTo>
                    <a:pt x="5" y="89"/>
                  </a:moveTo>
                  <a:cubicBezTo>
                    <a:pt x="3" y="58"/>
                    <a:pt x="2" y="33"/>
                    <a:pt x="0" y="2"/>
                  </a:cubicBezTo>
                  <a:cubicBezTo>
                    <a:pt x="25" y="2"/>
                    <a:pt x="54" y="0"/>
                    <a:pt x="83" y="3"/>
                  </a:cubicBezTo>
                  <a:cubicBezTo>
                    <a:pt x="105" y="5"/>
                    <a:pt x="109" y="20"/>
                    <a:pt x="91" y="33"/>
                  </a:cubicBezTo>
                  <a:cubicBezTo>
                    <a:pt x="64" y="53"/>
                    <a:pt x="34" y="70"/>
                    <a:pt x="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3" name="Freeform 147"/>
            <p:cNvSpPr>
              <a:spLocks/>
            </p:cNvSpPr>
            <p:nvPr/>
          </p:nvSpPr>
          <p:spPr bwMode="auto">
            <a:xfrm>
              <a:off x="7429500" y="820738"/>
              <a:ext cx="261938" cy="230188"/>
            </a:xfrm>
            <a:custGeom>
              <a:avLst/>
              <a:gdLst>
                <a:gd name="T0" fmla="*/ 97 w 101"/>
                <a:gd name="T1" fmla="*/ 88 h 88"/>
                <a:gd name="T2" fmla="*/ 14 w 101"/>
                <a:gd name="T3" fmla="*/ 35 h 88"/>
                <a:gd name="T4" fmla="*/ 0 w 101"/>
                <a:gd name="T5" fmla="*/ 11 h 88"/>
                <a:gd name="T6" fmla="*/ 24 w 101"/>
                <a:gd name="T7" fmla="*/ 1 h 88"/>
                <a:gd name="T8" fmla="*/ 101 w 101"/>
                <a:gd name="T9" fmla="*/ 3 h 88"/>
                <a:gd name="T10" fmla="*/ 97 w 101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88">
                  <a:moveTo>
                    <a:pt x="97" y="88"/>
                  </a:moveTo>
                  <a:cubicBezTo>
                    <a:pt x="69" y="71"/>
                    <a:pt x="41" y="54"/>
                    <a:pt x="14" y="35"/>
                  </a:cubicBezTo>
                  <a:cubicBezTo>
                    <a:pt x="7" y="30"/>
                    <a:pt x="4" y="19"/>
                    <a:pt x="0" y="11"/>
                  </a:cubicBezTo>
                  <a:cubicBezTo>
                    <a:pt x="8" y="7"/>
                    <a:pt x="16" y="1"/>
                    <a:pt x="24" y="1"/>
                  </a:cubicBezTo>
                  <a:cubicBezTo>
                    <a:pt x="51" y="0"/>
                    <a:pt x="77" y="2"/>
                    <a:pt x="101" y="3"/>
                  </a:cubicBezTo>
                  <a:cubicBezTo>
                    <a:pt x="99" y="32"/>
                    <a:pt x="98" y="57"/>
                    <a:pt x="97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6889956" y="4637088"/>
            <a:ext cx="572220" cy="424439"/>
            <a:chOff x="7423150" y="719138"/>
            <a:chExt cx="1057276" cy="784225"/>
          </a:xfrm>
          <a:solidFill>
            <a:srgbClr val="C00000"/>
          </a:solidFill>
        </p:grpSpPr>
        <p:sp>
          <p:nvSpPr>
            <p:cNvPr id="146" name="Freeform 82"/>
            <p:cNvSpPr>
              <a:spLocks/>
            </p:cNvSpPr>
            <p:nvPr/>
          </p:nvSpPr>
          <p:spPr bwMode="auto">
            <a:xfrm>
              <a:off x="7423150" y="930275"/>
              <a:ext cx="1038225" cy="573088"/>
            </a:xfrm>
            <a:custGeom>
              <a:avLst/>
              <a:gdLst>
                <a:gd name="T0" fmla="*/ 399 w 399"/>
                <a:gd name="T1" fmla="*/ 1 h 220"/>
                <a:gd name="T2" fmla="*/ 309 w 399"/>
                <a:gd name="T3" fmla="*/ 173 h 220"/>
                <a:gd name="T4" fmla="*/ 105 w 399"/>
                <a:gd name="T5" fmla="*/ 181 h 220"/>
                <a:gd name="T6" fmla="*/ 0 w 399"/>
                <a:gd name="T7" fmla="*/ 0 h 220"/>
                <a:gd name="T8" fmla="*/ 399 w 399"/>
                <a:gd name="T9" fmla="*/ 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220">
                  <a:moveTo>
                    <a:pt x="399" y="1"/>
                  </a:moveTo>
                  <a:cubicBezTo>
                    <a:pt x="399" y="75"/>
                    <a:pt x="369" y="133"/>
                    <a:pt x="309" y="173"/>
                  </a:cubicBezTo>
                  <a:cubicBezTo>
                    <a:pt x="244" y="217"/>
                    <a:pt x="174" y="220"/>
                    <a:pt x="105" y="181"/>
                  </a:cubicBezTo>
                  <a:cubicBezTo>
                    <a:pt x="36" y="143"/>
                    <a:pt x="2" y="82"/>
                    <a:pt x="0" y="0"/>
                  </a:cubicBezTo>
                  <a:cubicBezTo>
                    <a:pt x="133" y="97"/>
                    <a:pt x="265" y="96"/>
                    <a:pt x="39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7" name="Freeform 104"/>
            <p:cNvSpPr>
              <a:spLocks noEditPoints="1"/>
            </p:cNvSpPr>
            <p:nvPr/>
          </p:nvSpPr>
          <p:spPr bwMode="auto">
            <a:xfrm>
              <a:off x="7707313" y="719138"/>
              <a:ext cx="473075" cy="368300"/>
            </a:xfrm>
            <a:custGeom>
              <a:avLst/>
              <a:gdLst>
                <a:gd name="T0" fmla="*/ 90 w 182"/>
                <a:gd name="T1" fmla="*/ 141 h 141"/>
                <a:gd name="T2" fmla="*/ 38 w 182"/>
                <a:gd name="T3" fmla="*/ 135 h 141"/>
                <a:gd name="T4" fmla="*/ 1 w 182"/>
                <a:gd name="T5" fmla="*/ 91 h 141"/>
                <a:gd name="T6" fmla="*/ 91 w 182"/>
                <a:gd name="T7" fmla="*/ 0 h 141"/>
                <a:gd name="T8" fmla="*/ 180 w 182"/>
                <a:gd name="T9" fmla="*/ 93 h 141"/>
                <a:gd name="T10" fmla="*/ 144 w 182"/>
                <a:gd name="T11" fmla="*/ 135 h 141"/>
                <a:gd name="T12" fmla="*/ 124 w 182"/>
                <a:gd name="T13" fmla="*/ 138 h 141"/>
                <a:gd name="T14" fmla="*/ 90 w 182"/>
                <a:gd name="T15" fmla="*/ 138 h 141"/>
                <a:gd name="T16" fmla="*/ 90 w 182"/>
                <a:gd name="T17" fmla="*/ 141 h 141"/>
                <a:gd name="T18" fmla="*/ 119 w 182"/>
                <a:gd name="T19" fmla="*/ 21 h 141"/>
                <a:gd name="T20" fmla="*/ 107 w 182"/>
                <a:gd name="T21" fmla="*/ 37 h 141"/>
                <a:gd name="T22" fmla="*/ 119 w 182"/>
                <a:gd name="T23" fmla="*/ 49 h 141"/>
                <a:gd name="T24" fmla="*/ 131 w 182"/>
                <a:gd name="T25" fmla="*/ 38 h 141"/>
                <a:gd name="T26" fmla="*/ 119 w 182"/>
                <a:gd name="T27" fmla="*/ 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2" h="141">
                  <a:moveTo>
                    <a:pt x="90" y="141"/>
                  </a:moveTo>
                  <a:cubicBezTo>
                    <a:pt x="73" y="139"/>
                    <a:pt x="55" y="138"/>
                    <a:pt x="38" y="135"/>
                  </a:cubicBezTo>
                  <a:cubicBezTo>
                    <a:pt x="14" y="131"/>
                    <a:pt x="2" y="116"/>
                    <a:pt x="1" y="91"/>
                  </a:cubicBezTo>
                  <a:cubicBezTo>
                    <a:pt x="0" y="42"/>
                    <a:pt x="42" y="0"/>
                    <a:pt x="91" y="0"/>
                  </a:cubicBezTo>
                  <a:cubicBezTo>
                    <a:pt x="142" y="0"/>
                    <a:pt x="182" y="42"/>
                    <a:pt x="180" y="93"/>
                  </a:cubicBezTo>
                  <a:cubicBezTo>
                    <a:pt x="179" y="117"/>
                    <a:pt x="168" y="130"/>
                    <a:pt x="144" y="135"/>
                  </a:cubicBezTo>
                  <a:cubicBezTo>
                    <a:pt x="137" y="137"/>
                    <a:pt x="130" y="138"/>
                    <a:pt x="124" y="138"/>
                  </a:cubicBezTo>
                  <a:cubicBezTo>
                    <a:pt x="113" y="139"/>
                    <a:pt x="101" y="138"/>
                    <a:pt x="90" y="138"/>
                  </a:cubicBezTo>
                  <a:cubicBezTo>
                    <a:pt x="90" y="139"/>
                    <a:pt x="90" y="140"/>
                    <a:pt x="90" y="141"/>
                  </a:cubicBezTo>
                  <a:close/>
                  <a:moveTo>
                    <a:pt x="119" y="21"/>
                  </a:moveTo>
                  <a:cubicBezTo>
                    <a:pt x="114" y="28"/>
                    <a:pt x="107" y="33"/>
                    <a:pt x="107" y="37"/>
                  </a:cubicBezTo>
                  <a:cubicBezTo>
                    <a:pt x="108" y="42"/>
                    <a:pt x="115" y="50"/>
                    <a:pt x="119" y="49"/>
                  </a:cubicBezTo>
                  <a:cubicBezTo>
                    <a:pt x="123" y="49"/>
                    <a:pt x="131" y="42"/>
                    <a:pt x="131" y="38"/>
                  </a:cubicBezTo>
                  <a:cubicBezTo>
                    <a:pt x="132" y="34"/>
                    <a:pt x="125" y="28"/>
                    <a:pt x="11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8" name="Freeform 145"/>
            <p:cNvSpPr>
              <a:spLocks/>
            </p:cNvSpPr>
            <p:nvPr/>
          </p:nvSpPr>
          <p:spPr bwMode="auto">
            <a:xfrm>
              <a:off x="8196263" y="819150"/>
              <a:ext cx="284163" cy="231775"/>
            </a:xfrm>
            <a:custGeom>
              <a:avLst/>
              <a:gdLst>
                <a:gd name="T0" fmla="*/ 5 w 109"/>
                <a:gd name="T1" fmla="*/ 89 h 89"/>
                <a:gd name="T2" fmla="*/ 0 w 109"/>
                <a:gd name="T3" fmla="*/ 2 h 89"/>
                <a:gd name="T4" fmla="*/ 83 w 109"/>
                <a:gd name="T5" fmla="*/ 3 h 89"/>
                <a:gd name="T6" fmla="*/ 91 w 109"/>
                <a:gd name="T7" fmla="*/ 33 h 89"/>
                <a:gd name="T8" fmla="*/ 5 w 109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9">
                  <a:moveTo>
                    <a:pt x="5" y="89"/>
                  </a:moveTo>
                  <a:cubicBezTo>
                    <a:pt x="3" y="58"/>
                    <a:pt x="2" y="33"/>
                    <a:pt x="0" y="2"/>
                  </a:cubicBezTo>
                  <a:cubicBezTo>
                    <a:pt x="25" y="2"/>
                    <a:pt x="54" y="0"/>
                    <a:pt x="83" y="3"/>
                  </a:cubicBezTo>
                  <a:cubicBezTo>
                    <a:pt x="105" y="5"/>
                    <a:pt x="109" y="20"/>
                    <a:pt x="91" y="33"/>
                  </a:cubicBezTo>
                  <a:cubicBezTo>
                    <a:pt x="64" y="53"/>
                    <a:pt x="34" y="70"/>
                    <a:pt x="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7429500" y="820738"/>
              <a:ext cx="261938" cy="230188"/>
            </a:xfrm>
            <a:custGeom>
              <a:avLst/>
              <a:gdLst>
                <a:gd name="T0" fmla="*/ 97 w 101"/>
                <a:gd name="T1" fmla="*/ 88 h 88"/>
                <a:gd name="T2" fmla="*/ 14 w 101"/>
                <a:gd name="T3" fmla="*/ 35 h 88"/>
                <a:gd name="T4" fmla="*/ 0 w 101"/>
                <a:gd name="T5" fmla="*/ 11 h 88"/>
                <a:gd name="T6" fmla="*/ 24 w 101"/>
                <a:gd name="T7" fmla="*/ 1 h 88"/>
                <a:gd name="T8" fmla="*/ 101 w 101"/>
                <a:gd name="T9" fmla="*/ 3 h 88"/>
                <a:gd name="T10" fmla="*/ 97 w 101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88">
                  <a:moveTo>
                    <a:pt x="97" y="88"/>
                  </a:moveTo>
                  <a:cubicBezTo>
                    <a:pt x="69" y="71"/>
                    <a:pt x="41" y="54"/>
                    <a:pt x="14" y="35"/>
                  </a:cubicBezTo>
                  <a:cubicBezTo>
                    <a:pt x="7" y="30"/>
                    <a:pt x="4" y="19"/>
                    <a:pt x="0" y="11"/>
                  </a:cubicBezTo>
                  <a:cubicBezTo>
                    <a:pt x="8" y="7"/>
                    <a:pt x="16" y="1"/>
                    <a:pt x="24" y="1"/>
                  </a:cubicBezTo>
                  <a:cubicBezTo>
                    <a:pt x="51" y="0"/>
                    <a:pt x="77" y="2"/>
                    <a:pt x="101" y="3"/>
                  </a:cubicBezTo>
                  <a:cubicBezTo>
                    <a:pt x="99" y="32"/>
                    <a:pt x="98" y="57"/>
                    <a:pt x="97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545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2" name="组合 91"/>
          <p:cNvGrpSpPr/>
          <p:nvPr/>
        </p:nvGrpSpPr>
        <p:grpSpPr>
          <a:xfrm>
            <a:off x="4116286" y="494610"/>
            <a:ext cx="4003957" cy="1855509"/>
            <a:chOff x="4344988" y="547688"/>
            <a:chExt cx="3283470" cy="1521622"/>
          </a:xfrm>
        </p:grpSpPr>
        <p:grpSp>
          <p:nvGrpSpPr>
            <p:cNvPr id="74" name="Group 4"/>
            <p:cNvGrpSpPr>
              <a:grpSpLocks noChangeAspect="1"/>
            </p:cNvGrpSpPr>
            <p:nvPr/>
          </p:nvGrpSpPr>
          <p:grpSpPr bwMode="auto">
            <a:xfrm>
              <a:off x="4344988" y="547688"/>
              <a:ext cx="2981325" cy="1112838"/>
              <a:chOff x="2737" y="345"/>
              <a:chExt cx="1878" cy="701"/>
            </a:xfrm>
          </p:grpSpPr>
          <p:sp>
            <p:nvSpPr>
              <p:cNvPr id="76" name="Freeform 5"/>
              <p:cNvSpPr>
                <a:spLocks/>
              </p:cNvSpPr>
              <p:nvPr/>
            </p:nvSpPr>
            <p:spPr bwMode="auto">
              <a:xfrm>
                <a:off x="2803" y="367"/>
                <a:ext cx="127" cy="116"/>
              </a:xfrm>
              <a:custGeom>
                <a:avLst/>
                <a:gdLst>
                  <a:gd name="T0" fmla="*/ 2 w 11"/>
                  <a:gd name="T1" fmla="*/ 0 h 10"/>
                  <a:gd name="T2" fmla="*/ 1 w 11"/>
                  <a:gd name="T3" fmla="*/ 0 h 10"/>
                  <a:gd name="T4" fmla="*/ 1 w 11"/>
                  <a:gd name="T5" fmla="*/ 0 h 10"/>
                  <a:gd name="T6" fmla="*/ 0 w 11"/>
                  <a:gd name="T7" fmla="*/ 1 h 10"/>
                  <a:gd name="T8" fmla="*/ 2 w 11"/>
                  <a:gd name="T9" fmla="*/ 6 h 10"/>
                  <a:gd name="T10" fmla="*/ 4 w 11"/>
                  <a:gd name="T11" fmla="*/ 10 h 10"/>
                  <a:gd name="T12" fmla="*/ 7 w 11"/>
                  <a:gd name="T13" fmla="*/ 10 h 10"/>
                  <a:gd name="T14" fmla="*/ 11 w 11"/>
                  <a:gd name="T15" fmla="*/ 7 h 10"/>
                  <a:gd name="T16" fmla="*/ 11 w 11"/>
                  <a:gd name="T17" fmla="*/ 6 h 10"/>
                  <a:gd name="T18" fmla="*/ 9 w 11"/>
                  <a:gd name="T19" fmla="*/ 4 h 10"/>
                  <a:gd name="T20" fmla="*/ 7 w 11"/>
                  <a:gd name="T21" fmla="*/ 2 h 10"/>
                  <a:gd name="T22" fmla="*/ 5 w 11"/>
                  <a:gd name="T23" fmla="*/ 1 h 10"/>
                  <a:gd name="T24" fmla="*/ 2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2" y="6"/>
                      <a:pt x="2" y="6"/>
                    </a:cubicBezTo>
                    <a:cubicBezTo>
                      <a:pt x="2" y="8"/>
                      <a:pt x="2" y="10"/>
                      <a:pt x="4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9" y="10"/>
                      <a:pt x="11" y="8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4"/>
                      <a:pt x="9" y="4"/>
                    </a:cubicBezTo>
                    <a:cubicBezTo>
                      <a:pt x="9" y="3"/>
                      <a:pt x="8" y="3"/>
                      <a:pt x="7" y="2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4009" y="370"/>
                <a:ext cx="126" cy="129"/>
              </a:xfrm>
              <a:custGeom>
                <a:avLst/>
                <a:gdLst>
                  <a:gd name="T0" fmla="*/ 0 w 11"/>
                  <a:gd name="T1" fmla="*/ 2 h 11"/>
                  <a:gd name="T2" fmla="*/ 0 w 11"/>
                  <a:gd name="T3" fmla="*/ 3 h 11"/>
                  <a:gd name="T4" fmla="*/ 1 w 11"/>
                  <a:gd name="T5" fmla="*/ 5 h 11"/>
                  <a:gd name="T6" fmla="*/ 3 w 11"/>
                  <a:gd name="T7" fmla="*/ 8 h 11"/>
                  <a:gd name="T8" fmla="*/ 7 w 11"/>
                  <a:gd name="T9" fmla="*/ 11 h 11"/>
                  <a:gd name="T10" fmla="*/ 11 w 11"/>
                  <a:gd name="T11" fmla="*/ 7 h 11"/>
                  <a:gd name="T12" fmla="*/ 11 w 11"/>
                  <a:gd name="T13" fmla="*/ 6 h 11"/>
                  <a:gd name="T14" fmla="*/ 8 w 11"/>
                  <a:gd name="T15" fmla="*/ 2 h 11"/>
                  <a:gd name="T16" fmla="*/ 3 w 11"/>
                  <a:gd name="T17" fmla="*/ 0 h 11"/>
                  <a:gd name="T18" fmla="*/ 0 w 11"/>
                  <a:gd name="T1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0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4" y="9"/>
                      <a:pt x="6" y="11"/>
                      <a:pt x="7" y="11"/>
                    </a:cubicBezTo>
                    <a:cubicBezTo>
                      <a:pt x="9" y="11"/>
                      <a:pt x="11" y="8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9" y="2"/>
                      <a:pt x="8" y="2"/>
                    </a:cubicBezTo>
                    <a:cubicBezTo>
                      <a:pt x="8" y="2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"/>
              <p:cNvSpPr>
                <a:spLocks noEditPoints="1"/>
              </p:cNvSpPr>
              <p:nvPr/>
            </p:nvSpPr>
            <p:spPr bwMode="auto">
              <a:xfrm>
                <a:off x="2737" y="345"/>
                <a:ext cx="839" cy="701"/>
              </a:xfrm>
              <a:custGeom>
                <a:avLst/>
                <a:gdLst>
                  <a:gd name="T0" fmla="*/ 44 w 73"/>
                  <a:gd name="T1" fmla="*/ 49 h 60"/>
                  <a:gd name="T2" fmla="*/ 51 w 73"/>
                  <a:gd name="T3" fmla="*/ 24 h 60"/>
                  <a:gd name="T4" fmla="*/ 45 w 73"/>
                  <a:gd name="T5" fmla="*/ 9 h 60"/>
                  <a:gd name="T6" fmla="*/ 45 w 73"/>
                  <a:gd name="T7" fmla="*/ 9 h 60"/>
                  <a:gd name="T8" fmla="*/ 45 w 73"/>
                  <a:gd name="T9" fmla="*/ 14 h 60"/>
                  <a:gd name="T10" fmla="*/ 39 w 73"/>
                  <a:gd name="T11" fmla="*/ 32 h 60"/>
                  <a:gd name="T12" fmla="*/ 31 w 73"/>
                  <a:gd name="T13" fmla="*/ 42 h 60"/>
                  <a:gd name="T14" fmla="*/ 22 w 73"/>
                  <a:gd name="T15" fmla="*/ 51 h 60"/>
                  <a:gd name="T16" fmla="*/ 21 w 73"/>
                  <a:gd name="T17" fmla="*/ 46 h 60"/>
                  <a:gd name="T18" fmla="*/ 26 w 73"/>
                  <a:gd name="T19" fmla="*/ 27 h 60"/>
                  <a:gd name="T20" fmla="*/ 23 w 73"/>
                  <a:gd name="T21" fmla="*/ 27 h 60"/>
                  <a:gd name="T22" fmla="*/ 23 w 73"/>
                  <a:gd name="T23" fmla="*/ 21 h 60"/>
                  <a:gd name="T24" fmla="*/ 25 w 73"/>
                  <a:gd name="T25" fmla="*/ 18 h 60"/>
                  <a:gd name="T26" fmla="*/ 21 w 73"/>
                  <a:gd name="T27" fmla="*/ 12 h 60"/>
                  <a:gd name="T28" fmla="*/ 16 w 73"/>
                  <a:gd name="T29" fmla="*/ 14 h 60"/>
                  <a:gd name="T30" fmla="*/ 3 w 73"/>
                  <a:gd name="T31" fmla="*/ 20 h 60"/>
                  <a:gd name="T32" fmla="*/ 0 w 73"/>
                  <a:gd name="T33" fmla="*/ 24 h 60"/>
                  <a:gd name="T34" fmla="*/ 4 w 73"/>
                  <a:gd name="T35" fmla="*/ 30 h 60"/>
                  <a:gd name="T36" fmla="*/ 9 w 73"/>
                  <a:gd name="T37" fmla="*/ 30 h 60"/>
                  <a:gd name="T38" fmla="*/ 7 w 73"/>
                  <a:gd name="T39" fmla="*/ 37 h 60"/>
                  <a:gd name="T40" fmla="*/ 14 w 73"/>
                  <a:gd name="T41" fmla="*/ 43 h 60"/>
                  <a:gd name="T42" fmla="*/ 14 w 73"/>
                  <a:gd name="T43" fmla="*/ 54 h 60"/>
                  <a:gd name="T44" fmla="*/ 17 w 73"/>
                  <a:gd name="T45" fmla="*/ 60 h 60"/>
                  <a:gd name="T46" fmla="*/ 22 w 73"/>
                  <a:gd name="T47" fmla="*/ 56 h 60"/>
                  <a:gd name="T48" fmla="*/ 33 w 73"/>
                  <a:gd name="T49" fmla="*/ 49 h 60"/>
                  <a:gd name="T50" fmla="*/ 43 w 73"/>
                  <a:gd name="T51" fmla="*/ 39 h 60"/>
                  <a:gd name="T52" fmla="*/ 46 w 73"/>
                  <a:gd name="T53" fmla="*/ 54 h 60"/>
                  <a:gd name="T54" fmla="*/ 60 w 73"/>
                  <a:gd name="T55" fmla="*/ 58 h 60"/>
                  <a:gd name="T56" fmla="*/ 70 w 73"/>
                  <a:gd name="T57" fmla="*/ 53 h 60"/>
                  <a:gd name="T58" fmla="*/ 73 w 73"/>
                  <a:gd name="T59" fmla="*/ 42 h 60"/>
                  <a:gd name="T60" fmla="*/ 65 w 73"/>
                  <a:gd name="T61" fmla="*/ 42 h 60"/>
                  <a:gd name="T62" fmla="*/ 58 w 73"/>
                  <a:gd name="T63" fmla="*/ 51 h 60"/>
                  <a:gd name="T64" fmla="*/ 50 w 73"/>
                  <a:gd name="T65" fmla="*/ 41 h 60"/>
                  <a:gd name="T66" fmla="*/ 52 w 73"/>
                  <a:gd name="T67" fmla="*/ 34 h 60"/>
                  <a:gd name="T68" fmla="*/ 48 w 73"/>
                  <a:gd name="T69" fmla="*/ 31 h 60"/>
                  <a:gd name="T70" fmla="*/ 56 w 73"/>
                  <a:gd name="T71" fmla="*/ 19 h 60"/>
                  <a:gd name="T72" fmla="*/ 59 w 73"/>
                  <a:gd name="T73" fmla="*/ 6 h 60"/>
                  <a:gd name="T74" fmla="*/ 55 w 73"/>
                  <a:gd name="T75" fmla="*/ 0 h 60"/>
                  <a:gd name="T76" fmla="*/ 38 w 73"/>
                  <a:gd name="T77" fmla="*/ 9 h 60"/>
                  <a:gd name="T78" fmla="*/ 38 w 73"/>
                  <a:gd name="T79" fmla="*/ 8 h 60"/>
                  <a:gd name="T80" fmla="*/ 37 w 73"/>
                  <a:gd name="T81" fmla="*/ 5 h 60"/>
                  <a:gd name="T82" fmla="*/ 29 w 73"/>
                  <a:gd name="T83" fmla="*/ 19 h 60"/>
                  <a:gd name="T84" fmla="*/ 34 w 73"/>
                  <a:gd name="T85" fmla="*/ 25 h 60"/>
                  <a:gd name="T86" fmla="*/ 38 w 73"/>
                  <a:gd name="T87" fmla="*/ 18 h 60"/>
                  <a:gd name="T88" fmla="*/ 45 w 73"/>
                  <a:gd name="T89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3" h="60">
                    <a:moveTo>
                      <a:pt x="44" y="49"/>
                    </a:move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lose/>
                    <a:moveTo>
                      <a:pt x="51" y="24"/>
                    </a:move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4"/>
                      <a:pt x="51" y="24"/>
                      <a:pt x="51" y="24"/>
                    </a:cubicBezTo>
                    <a:close/>
                    <a:moveTo>
                      <a:pt x="45" y="9"/>
                    </a:moveTo>
                    <a:cubicBezTo>
                      <a:pt x="44" y="9"/>
                      <a:pt x="44" y="9"/>
                      <a:pt x="44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6" y="9"/>
                      <a:pt x="47" y="8"/>
                      <a:pt x="48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9"/>
                      <a:pt x="45" y="13"/>
                      <a:pt x="45" y="14"/>
                    </a:cubicBezTo>
                    <a:cubicBezTo>
                      <a:pt x="44" y="15"/>
                      <a:pt x="40" y="17"/>
                      <a:pt x="40" y="19"/>
                    </a:cubicBezTo>
                    <a:cubicBezTo>
                      <a:pt x="40" y="22"/>
                      <a:pt x="43" y="22"/>
                      <a:pt x="43" y="25"/>
                    </a:cubicBezTo>
                    <a:cubicBezTo>
                      <a:pt x="43" y="25"/>
                      <a:pt x="39" y="31"/>
                      <a:pt x="39" y="32"/>
                    </a:cubicBezTo>
                    <a:cubicBezTo>
                      <a:pt x="38" y="33"/>
                      <a:pt x="37" y="34"/>
                      <a:pt x="36" y="35"/>
                    </a:cubicBezTo>
                    <a:cubicBezTo>
                      <a:pt x="36" y="37"/>
                      <a:pt x="34" y="37"/>
                      <a:pt x="34" y="39"/>
                    </a:cubicBezTo>
                    <a:cubicBezTo>
                      <a:pt x="33" y="40"/>
                      <a:pt x="32" y="41"/>
                      <a:pt x="31" y="42"/>
                    </a:cubicBezTo>
                    <a:cubicBezTo>
                      <a:pt x="31" y="43"/>
                      <a:pt x="29" y="44"/>
                      <a:pt x="28" y="45"/>
                    </a:cubicBezTo>
                    <a:cubicBezTo>
                      <a:pt x="28" y="46"/>
                      <a:pt x="23" y="51"/>
                      <a:pt x="22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8"/>
                      <a:pt x="21" y="47"/>
                      <a:pt x="21" y="4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4"/>
                      <a:pt x="26" y="29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6"/>
                      <a:pt x="25" y="26"/>
                    </a:cubicBezTo>
                    <a:cubicBezTo>
                      <a:pt x="24" y="26"/>
                      <a:pt x="24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6"/>
                      <a:pt x="22" y="26"/>
                      <a:pt x="22" y="26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2"/>
                      <a:pt x="23" y="22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0"/>
                      <a:pt x="25" y="19"/>
                      <a:pt x="25" y="18"/>
                    </a:cubicBezTo>
                    <a:cubicBezTo>
                      <a:pt x="26" y="17"/>
                      <a:pt x="26" y="18"/>
                      <a:pt x="27" y="16"/>
                    </a:cubicBezTo>
                    <a:cubicBezTo>
                      <a:pt x="27" y="15"/>
                      <a:pt x="26" y="14"/>
                      <a:pt x="25" y="13"/>
                    </a:cubicBezTo>
                    <a:cubicBezTo>
                      <a:pt x="25" y="13"/>
                      <a:pt x="22" y="12"/>
                      <a:pt x="2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9" y="13"/>
                      <a:pt x="18" y="13"/>
                    </a:cubicBezTo>
                    <a:cubicBezTo>
                      <a:pt x="17" y="14"/>
                      <a:pt x="17" y="14"/>
                      <a:pt x="16" y="14"/>
                    </a:cubicBezTo>
                    <a:cubicBezTo>
                      <a:pt x="15" y="14"/>
                      <a:pt x="13" y="15"/>
                      <a:pt x="12" y="16"/>
                    </a:cubicBezTo>
                    <a:cubicBezTo>
                      <a:pt x="10" y="17"/>
                      <a:pt x="9" y="18"/>
                      <a:pt x="8" y="18"/>
                    </a:cubicBezTo>
                    <a:cubicBezTo>
                      <a:pt x="7" y="19"/>
                      <a:pt x="5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20"/>
                      <a:pt x="0" y="21"/>
                      <a:pt x="0" y="2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1" y="27"/>
                      <a:pt x="1" y="27"/>
                    </a:cubicBezTo>
                    <a:cubicBezTo>
                      <a:pt x="2" y="28"/>
                      <a:pt x="3" y="30"/>
                      <a:pt x="4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2"/>
                      <a:pt x="8" y="36"/>
                      <a:pt x="7" y="37"/>
                    </a:cubicBezTo>
                    <a:cubicBezTo>
                      <a:pt x="6" y="38"/>
                      <a:pt x="3" y="43"/>
                      <a:pt x="3" y="44"/>
                    </a:cubicBezTo>
                    <a:cubicBezTo>
                      <a:pt x="3" y="46"/>
                      <a:pt x="4" y="48"/>
                      <a:pt x="6" y="48"/>
                    </a:cubicBezTo>
                    <a:cubicBezTo>
                      <a:pt x="9" y="48"/>
                      <a:pt x="11" y="44"/>
                      <a:pt x="14" y="43"/>
                    </a:cubicBezTo>
                    <a:cubicBezTo>
                      <a:pt x="14" y="43"/>
                      <a:pt x="14" y="43"/>
                      <a:pt x="14" y="44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2"/>
                      <a:pt x="14" y="53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7"/>
                      <a:pt x="15" y="58"/>
                    </a:cubicBezTo>
                    <a:cubicBezTo>
                      <a:pt x="16" y="59"/>
                      <a:pt x="16" y="59"/>
                      <a:pt x="17" y="60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59"/>
                      <a:pt x="22" y="59"/>
                      <a:pt x="22" y="58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54"/>
                      <a:pt x="23" y="55"/>
                      <a:pt x="25" y="54"/>
                    </a:cubicBezTo>
                    <a:cubicBezTo>
                      <a:pt x="26" y="54"/>
                      <a:pt x="27" y="53"/>
                      <a:pt x="28" y="52"/>
                    </a:cubicBezTo>
                    <a:cubicBezTo>
                      <a:pt x="29" y="52"/>
                      <a:pt x="33" y="49"/>
                      <a:pt x="33" y="49"/>
                    </a:cubicBezTo>
                    <a:cubicBezTo>
                      <a:pt x="35" y="47"/>
                      <a:pt x="37" y="45"/>
                      <a:pt x="38" y="44"/>
                    </a:cubicBezTo>
                    <a:cubicBezTo>
                      <a:pt x="39" y="43"/>
                      <a:pt x="40" y="43"/>
                      <a:pt x="40" y="42"/>
                    </a:cubicBezTo>
                    <a:cubicBezTo>
                      <a:pt x="41" y="40"/>
                      <a:pt x="41" y="40"/>
                      <a:pt x="43" y="39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9"/>
                      <a:pt x="45" y="53"/>
                      <a:pt x="46" y="54"/>
                    </a:cubicBezTo>
                    <a:cubicBezTo>
                      <a:pt x="47" y="55"/>
                      <a:pt x="51" y="57"/>
                      <a:pt x="52" y="57"/>
                    </a:cubicBezTo>
                    <a:cubicBezTo>
                      <a:pt x="53" y="57"/>
                      <a:pt x="54" y="58"/>
                      <a:pt x="55" y="58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8"/>
                      <a:pt x="61" y="57"/>
                      <a:pt x="62" y="57"/>
                    </a:cubicBezTo>
                    <a:cubicBezTo>
                      <a:pt x="63" y="57"/>
                      <a:pt x="65" y="56"/>
                      <a:pt x="66" y="55"/>
                    </a:cubicBezTo>
                    <a:cubicBezTo>
                      <a:pt x="68" y="55"/>
                      <a:pt x="68" y="54"/>
                      <a:pt x="70" y="53"/>
                    </a:cubicBezTo>
                    <a:cubicBezTo>
                      <a:pt x="70" y="52"/>
                      <a:pt x="72" y="51"/>
                      <a:pt x="72" y="50"/>
                    </a:cubicBezTo>
                    <a:cubicBezTo>
                      <a:pt x="72" y="49"/>
                      <a:pt x="73" y="46"/>
                      <a:pt x="73" y="45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1"/>
                      <a:pt x="72" y="39"/>
                      <a:pt x="70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7" y="39"/>
                      <a:pt x="65" y="40"/>
                      <a:pt x="65" y="42"/>
                    </a:cubicBezTo>
                    <a:cubicBezTo>
                      <a:pt x="65" y="43"/>
                      <a:pt x="65" y="44"/>
                      <a:pt x="65" y="45"/>
                    </a:cubicBezTo>
                    <a:cubicBezTo>
                      <a:pt x="65" y="45"/>
                      <a:pt x="63" y="49"/>
                      <a:pt x="63" y="49"/>
                    </a:cubicBezTo>
                    <a:cubicBezTo>
                      <a:pt x="62" y="50"/>
                      <a:pt x="59" y="51"/>
                      <a:pt x="58" y="51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3" y="51"/>
                      <a:pt x="50" y="50"/>
                      <a:pt x="50" y="48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1"/>
                      <a:pt x="51" y="38"/>
                      <a:pt x="51" y="38"/>
                    </a:cubicBezTo>
                    <a:cubicBezTo>
                      <a:pt x="51" y="37"/>
                      <a:pt x="52" y="35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3"/>
                      <a:pt x="51" y="31"/>
                      <a:pt x="50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0"/>
                      <a:pt x="51" y="26"/>
                      <a:pt x="52" y="25"/>
                    </a:cubicBezTo>
                    <a:cubicBezTo>
                      <a:pt x="52" y="23"/>
                      <a:pt x="56" y="20"/>
                      <a:pt x="56" y="19"/>
                    </a:cubicBezTo>
                    <a:cubicBezTo>
                      <a:pt x="56" y="17"/>
                      <a:pt x="54" y="17"/>
                      <a:pt x="54" y="15"/>
                    </a:cubicBezTo>
                    <a:cubicBezTo>
                      <a:pt x="54" y="15"/>
                      <a:pt x="56" y="12"/>
                      <a:pt x="57" y="11"/>
                    </a:cubicBezTo>
                    <a:cubicBezTo>
                      <a:pt x="58" y="11"/>
                      <a:pt x="59" y="7"/>
                      <a:pt x="59" y="6"/>
                    </a:cubicBezTo>
                    <a:cubicBezTo>
                      <a:pt x="59" y="5"/>
                      <a:pt x="60" y="4"/>
                      <a:pt x="60" y="4"/>
                    </a:cubicBezTo>
                    <a:cubicBezTo>
                      <a:pt x="59" y="2"/>
                      <a:pt x="58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3" y="0"/>
                      <a:pt x="47" y="3"/>
                      <a:pt x="46" y="4"/>
                    </a:cubicBezTo>
                    <a:cubicBezTo>
                      <a:pt x="45" y="5"/>
                      <a:pt x="43" y="6"/>
                      <a:pt x="42" y="6"/>
                    </a:cubicBezTo>
                    <a:cubicBezTo>
                      <a:pt x="41" y="7"/>
                      <a:pt x="40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5" y="5"/>
                      <a:pt x="35" y="7"/>
                      <a:pt x="34" y="7"/>
                    </a:cubicBezTo>
                    <a:cubicBezTo>
                      <a:pt x="33" y="8"/>
                      <a:pt x="33" y="10"/>
                      <a:pt x="32" y="11"/>
                    </a:cubicBezTo>
                    <a:cubicBezTo>
                      <a:pt x="32" y="12"/>
                      <a:pt x="29" y="18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20"/>
                      <a:pt x="31" y="23"/>
                      <a:pt x="31" y="23"/>
                    </a:cubicBezTo>
                    <a:cubicBezTo>
                      <a:pt x="32" y="24"/>
                      <a:pt x="33" y="25"/>
                      <a:pt x="34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8" y="25"/>
                      <a:pt x="39" y="23"/>
                      <a:pt x="39" y="21"/>
                    </a:cubicBezTo>
                    <a:cubicBezTo>
                      <a:pt x="39" y="20"/>
                      <a:pt x="38" y="19"/>
                      <a:pt x="38" y="18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5"/>
                      <a:pt x="40" y="12"/>
                      <a:pt x="41" y="12"/>
                    </a:cubicBezTo>
                    <a:cubicBezTo>
                      <a:pt x="42" y="11"/>
                      <a:pt x="43" y="10"/>
                      <a:pt x="45" y="9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"/>
              <p:cNvSpPr>
                <a:spLocks noEditPoints="1"/>
              </p:cNvSpPr>
              <p:nvPr/>
            </p:nvSpPr>
            <p:spPr bwMode="auto">
              <a:xfrm>
                <a:off x="4270" y="357"/>
                <a:ext cx="345" cy="666"/>
              </a:xfrm>
              <a:custGeom>
                <a:avLst/>
                <a:gdLst>
                  <a:gd name="T0" fmla="*/ 2 w 30"/>
                  <a:gd name="T1" fmla="*/ 54 h 57"/>
                  <a:gd name="T2" fmla="*/ 1 w 30"/>
                  <a:gd name="T3" fmla="*/ 54 h 57"/>
                  <a:gd name="T4" fmla="*/ 6 w 30"/>
                  <a:gd name="T5" fmla="*/ 53 h 57"/>
                  <a:gd name="T6" fmla="*/ 7 w 30"/>
                  <a:gd name="T7" fmla="*/ 53 h 57"/>
                  <a:gd name="T8" fmla="*/ 5 w 30"/>
                  <a:gd name="T9" fmla="*/ 51 h 57"/>
                  <a:gd name="T10" fmla="*/ 10 w 30"/>
                  <a:gd name="T11" fmla="*/ 54 h 57"/>
                  <a:gd name="T12" fmla="*/ 13 w 30"/>
                  <a:gd name="T13" fmla="*/ 49 h 57"/>
                  <a:gd name="T14" fmla="*/ 10 w 30"/>
                  <a:gd name="T15" fmla="*/ 48 h 57"/>
                  <a:gd name="T16" fmla="*/ 5 w 30"/>
                  <a:gd name="T17" fmla="*/ 51 h 57"/>
                  <a:gd name="T18" fmla="*/ 6 w 30"/>
                  <a:gd name="T19" fmla="*/ 42 h 57"/>
                  <a:gd name="T20" fmla="*/ 6 w 30"/>
                  <a:gd name="T21" fmla="*/ 46 h 57"/>
                  <a:gd name="T22" fmla="*/ 5 w 30"/>
                  <a:gd name="T23" fmla="*/ 46 h 57"/>
                  <a:gd name="T24" fmla="*/ 6 w 30"/>
                  <a:gd name="T25" fmla="*/ 43 h 57"/>
                  <a:gd name="T26" fmla="*/ 28 w 30"/>
                  <a:gd name="T27" fmla="*/ 42 h 57"/>
                  <a:gd name="T28" fmla="*/ 29 w 30"/>
                  <a:gd name="T29" fmla="*/ 42 h 57"/>
                  <a:gd name="T30" fmla="*/ 29 w 30"/>
                  <a:gd name="T31" fmla="*/ 39 h 57"/>
                  <a:gd name="T32" fmla="*/ 29 w 30"/>
                  <a:gd name="T33" fmla="*/ 40 h 57"/>
                  <a:gd name="T34" fmla="*/ 29 w 30"/>
                  <a:gd name="T35" fmla="*/ 34 h 57"/>
                  <a:gd name="T36" fmla="*/ 29 w 30"/>
                  <a:gd name="T37" fmla="*/ 34 h 57"/>
                  <a:gd name="T38" fmla="*/ 16 w 30"/>
                  <a:gd name="T39" fmla="*/ 32 h 57"/>
                  <a:gd name="T40" fmla="*/ 11 w 30"/>
                  <a:gd name="T41" fmla="*/ 33 h 57"/>
                  <a:gd name="T42" fmla="*/ 6 w 30"/>
                  <a:gd name="T43" fmla="*/ 36 h 57"/>
                  <a:gd name="T44" fmla="*/ 7 w 30"/>
                  <a:gd name="T45" fmla="*/ 39 h 57"/>
                  <a:gd name="T46" fmla="*/ 11 w 30"/>
                  <a:gd name="T47" fmla="*/ 40 h 57"/>
                  <a:gd name="T48" fmla="*/ 15 w 30"/>
                  <a:gd name="T49" fmla="*/ 34 h 57"/>
                  <a:gd name="T50" fmla="*/ 16 w 30"/>
                  <a:gd name="T51" fmla="*/ 41 h 57"/>
                  <a:gd name="T52" fmla="*/ 21 w 30"/>
                  <a:gd name="T53" fmla="*/ 46 h 57"/>
                  <a:gd name="T54" fmla="*/ 25 w 30"/>
                  <a:gd name="T55" fmla="*/ 35 h 57"/>
                  <a:gd name="T56" fmla="*/ 22 w 30"/>
                  <a:gd name="T57" fmla="*/ 32 h 57"/>
                  <a:gd name="T58" fmla="*/ 16 w 30"/>
                  <a:gd name="T59" fmla="*/ 32 h 57"/>
                  <a:gd name="T60" fmla="*/ 11 w 30"/>
                  <a:gd name="T61" fmla="*/ 21 h 57"/>
                  <a:gd name="T62" fmla="*/ 8 w 30"/>
                  <a:gd name="T63" fmla="*/ 26 h 57"/>
                  <a:gd name="T64" fmla="*/ 8 w 30"/>
                  <a:gd name="T65" fmla="*/ 23 h 57"/>
                  <a:gd name="T66" fmla="*/ 30 w 30"/>
                  <a:gd name="T67" fmla="*/ 38 h 57"/>
                  <a:gd name="T68" fmla="*/ 30 w 30"/>
                  <a:gd name="T69" fmla="*/ 34 h 57"/>
                  <a:gd name="T70" fmla="*/ 28 w 30"/>
                  <a:gd name="T71" fmla="*/ 31 h 57"/>
                  <a:gd name="T72" fmla="*/ 22 w 30"/>
                  <a:gd name="T73" fmla="*/ 28 h 57"/>
                  <a:gd name="T74" fmla="*/ 14 w 30"/>
                  <a:gd name="T75" fmla="*/ 28 h 57"/>
                  <a:gd name="T76" fmla="*/ 13 w 30"/>
                  <a:gd name="T77" fmla="*/ 28 h 57"/>
                  <a:gd name="T78" fmla="*/ 18 w 30"/>
                  <a:gd name="T79" fmla="*/ 19 h 57"/>
                  <a:gd name="T80" fmla="*/ 20 w 30"/>
                  <a:gd name="T81" fmla="*/ 16 h 57"/>
                  <a:gd name="T82" fmla="*/ 18 w 30"/>
                  <a:gd name="T83" fmla="*/ 13 h 57"/>
                  <a:gd name="T84" fmla="*/ 13 w 30"/>
                  <a:gd name="T85" fmla="*/ 15 h 57"/>
                  <a:gd name="T86" fmla="*/ 9 w 30"/>
                  <a:gd name="T87" fmla="*/ 15 h 57"/>
                  <a:gd name="T88" fmla="*/ 13 w 30"/>
                  <a:gd name="T89" fmla="*/ 9 h 57"/>
                  <a:gd name="T90" fmla="*/ 14 w 30"/>
                  <a:gd name="T91" fmla="*/ 9 h 57"/>
                  <a:gd name="T92" fmla="*/ 13 w 30"/>
                  <a:gd name="T93" fmla="*/ 0 h 57"/>
                  <a:gd name="T94" fmla="*/ 7 w 30"/>
                  <a:gd name="T95" fmla="*/ 4 h 57"/>
                  <a:gd name="T96" fmla="*/ 0 w 30"/>
                  <a:gd name="T97" fmla="*/ 8 h 57"/>
                  <a:gd name="T98" fmla="*/ 5 w 30"/>
                  <a:gd name="T99" fmla="*/ 13 h 57"/>
                  <a:gd name="T100" fmla="*/ 2 w 30"/>
                  <a:gd name="T101" fmla="*/ 24 h 57"/>
                  <a:gd name="T102" fmla="*/ 2 w 30"/>
                  <a:gd name="T103" fmla="*/ 27 h 57"/>
                  <a:gd name="T104" fmla="*/ 1 w 30"/>
                  <a:gd name="T105" fmla="*/ 32 h 57"/>
                  <a:gd name="T106" fmla="*/ 0 w 30"/>
                  <a:gd name="T107" fmla="*/ 51 h 57"/>
                  <a:gd name="T108" fmla="*/ 3 w 30"/>
                  <a:gd name="T109" fmla="*/ 56 h 57"/>
                  <a:gd name="T110" fmla="*/ 5 w 30"/>
                  <a:gd name="T111" fmla="*/ 55 h 57"/>
                  <a:gd name="T112" fmla="*/ 11 w 30"/>
                  <a:gd name="T113" fmla="*/ 57 h 57"/>
                  <a:gd name="T114" fmla="*/ 20 w 30"/>
                  <a:gd name="T115" fmla="*/ 52 h 57"/>
                  <a:gd name="T116" fmla="*/ 25 w 30"/>
                  <a:gd name="T117" fmla="*/ 48 h 57"/>
                  <a:gd name="T118" fmla="*/ 30 w 30"/>
                  <a:gd name="T119" fmla="*/ 40 h 57"/>
                  <a:gd name="T120" fmla="*/ 30 w 30"/>
                  <a:gd name="T121" fmla="*/ 3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" h="57">
                    <a:moveTo>
                      <a:pt x="1" y="54"/>
                    </a:move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lose/>
                    <a:moveTo>
                      <a:pt x="7" y="53"/>
                    </a:moveTo>
                    <a:cubicBezTo>
                      <a:pt x="6" y="53"/>
                      <a:pt x="6" y="53"/>
                      <a:pt x="6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  <a:moveTo>
                      <a:pt x="5" y="51"/>
                    </a:moveTo>
                    <a:cubicBezTo>
                      <a:pt x="5" y="51"/>
                      <a:pt x="5" y="51"/>
                      <a:pt x="5" y="51"/>
                    </a:cubicBezTo>
                    <a:cubicBezTo>
                      <a:pt x="5" y="52"/>
                      <a:pt x="8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12" y="54"/>
                      <a:pt x="15" y="52"/>
                      <a:pt x="15" y="51"/>
                    </a:cubicBezTo>
                    <a:cubicBezTo>
                      <a:pt x="15" y="51"/>
                      <a:pt x="14" y="50"/>
                      <a:pt x="13" y="49"/>
                    </a:cubicBezTo>
                    <a:cubicBezTo>
                      <a:pt x="13" y="48"/>
                      <a:pt x="12" y="48"/>
                      <a:pt x="11" y="47"/>
                    </a:cubicBezTo>
                    <a:cubicBezTo>
                      <a:pt x="11" y="48"/>
                      <a:pt x="10" y="48"/>
                      <a:pt x="10" y="48"/>
                    </a:cubicBezTo>
                    <a:cubicBezTo>
                      <a:pt x="9" y="48"/>
                      <a:pt x="9" y="49"/>
                      <a:pt x="8" y="49"/>
                    </a:cubicBezTo>
                    <a:cubicBezTo>
                      <a:pt x="7" y="50"/>
                      <a:pt x="5" y="50"/>
                      <a:pt x="5" y="51"/>
                    </a:cubicBezTo>
                    <a:close/>
                    <a:moveTo>
                      <a:pt x="6" y="43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7" y="42"/>
                      <a:pt x="8" y="43"/>
                      <a:pt x="8" y="44"/>
                    </a:cubicBezTo>
                    <a:cubicBezTo>
                      <a:pt x="8" y="45"/>
                      <a:pt x="7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6" y="44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lose/>
                    <a:moveTo>
                      <a:pt x="28" y="42"/>
                    </a:move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8" y="42"/>
                      <a:pt x="28" y="42"/>
                    </a:cubicBezTo>
                    <a:close/>
                    <a:moveTo>
                      <a:pt x="29" y="39"/>
                    </a:move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39"/>
                      <a:pt x="29" y="39"/>
                      <a:pt x="29" y="39"/>
                    </a:cubicBezTo>
                    <a:close/>
                    <a:moveTo>
                      <a:pt x="29" y="34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lose/>
                    <a:moveTo>
                      <a:pt x="16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2"/>
                      <a:pt x="12" y="33"/>
                      <a:pt x="11" y="33"/>
                    </a:cubicBezTo>
                    <a:cubicBezTo>
                      <a:pt x="10" y="34"/>
                      <a:pt x="9" y="34"/>
                      <a:pt x="9" y="35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9"/>
                      <a:pt x="7" y="39"/>
                      <a:pt x="7" y="39"/>
                    </a:cubicBezTo>
                    <a:cubicBezTo>
                      <a:pt x="8" y="39"/>
                      <a:pt x="8" y="39"/>
                      <a:pt x="9" y="39"/>
                    </a:cubicBezTo>
                    <a:cubicBezTo>
                      <a:pt x="10" y="39"/>
                      <a:pt x="10" y="40"/>
                      <a:pt x="11" y="40"/>
                    </a:cubicBezTo>
                    <a:cubicBezTo>
                      <a:pt x="12" y="40"/>
                      <a:pt x="13" y="37"/>
                      <a:pt x="13" y="36"/>
                    </a:cubicBezTo>
                    <a:cubicBezTo>
                      <a:pt x="13" y="35"/>
                      <a:pt x="14" y="34"/>
                      <a:pt x="15" y="34"/>
                    </a:cubicBezTo>
                    <a:cubicBezTo>
                      <a:pt x="17" y="34"/>
                      <a:pt x="18" y="35"/>
                      <a:pt x="18" y="36"/>
                    </a:cubicBezTo>
                    <a:cubicBezTo>
                      <a:pt x="18" y="37"/>
                      <a:pt x="16" y="40"/>
                      <a:pt x="16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2"/>
                      <a:pt x="20" y="46"/>
                      <a:pt x="21" y="46"/>
                    </a:cubicBezTo>
                    <a:cubicBezTo>
                      <a:pt x="22" y="46"/>
                      <a:pt x="25" y="39"/>
                      <a:pt x="25" y="3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3"/>
                      <a:pt x="24" y="32"/>
                      <a:pt x="22" y="32"/>
                    </a:cubicBezTo>
                    <a:cubicBezTo>
                      <a:pt x="22" y="32"/>
                      <a:pt x="20" y="31"/>
                      <a:pt x="19" y="31"/>
                    </a:cubicBezTo>
                    <a:cubicBezTo>
                      <a:pt x="18" y="31"/>
                      <a:pt x="17" y="32"/>
                      <a:pt x="16" y="32"/>
                    </a:cubicBezTo>
                    <a:close/>
                    <a:moveTo>
                      <a:pt x="8" y="22"/>
                    </a:moveTo>
                    <a:cubicBezTo>
                      <a:pt x="8" y="22"/>
                      <a:pt x="10" y="21"/>
                      <a:pt x="11" y="21"/>
                    </a:cubicBezTo>
                    <a:cubicBezTo>
                      <a:pt x="11" y="21"/>
                      <a:pt x="12" y="21"/>
                      <a:pt x="12" y="22"/>
                    </a:cubicBezTo>
                    <a:cubicBezTo>
                      <a:pt x="12" y="22"/>
                      <a:pt x="9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2"/>
                      <a:pt x="8" y="22"/>
                      <a:pt x="8" y="22"/>
                    </a:cubicBezTo>
                    <a:close/>
                    <a:moveTo>
                      <a:pt x="30" y="38"/>
                    </a:move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5"/>
                      <a:pt x="30" y="35"/>
                      <a:pt x="30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3"/>
                      <a:pt x="29" y="32"/>
                      <a:pt x="28" y="31"/>
                    </a:cubicBezTo>
                    <a:cubicBezTo>
                      <a:pt x="28" y="30"/>
                      <a:pt x="28" y="30"/>
                      <a:pt x="27" y="30"/>
                    </a:cubicBezTo>
                    <a:cubicBezTo>
                      <a:pt x="25" y="29"/>
                      <a:pt x="24" y="28"/>
                      <a:pt x="22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7"/>
                      <a:pt x="16" y="23"/>
                      <a:pt x="17" y="22"/>
                    </a:cubicBezTo>
                    <a:cubicBezTo>
                      <a:pt x="18" y="21"/>
                      <a:pt x="18" y="20"/>
                      <a:pt x="18" y="19"/>
                    </a:cubicBezTo>
                    <a:cubicBezTo>
                      <a:pt x="19" y="18"/>
                      <a:pt x="20" y="17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4"/>
                      <a:pt x="19" y="13"/>
                      <a:pt x="18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4"/>
                      <a:pt x="13" y="15"/>
                    </a:cubicBezTo>
                    <a:cubicBezTo>
                      <a:pt x="12" y="15"/>
                      <a:pt x="11" y="15"/>
                      <a:pt x="10" y="16"/>
                    </a:cubicBezTo>
                    <a:cubicBezTo>
                      <a:pt x="10" y="16"/>
                      <a:pt x="9" y="16"/>
                      <a:pt x="9" y="15"/>
                    </a:cubicBezTo>
                    <a:cubicBezTo>
                      <a:pt x="9" y="15"/>
                      <a:pt x="11" y="12"/>
                      <a:pt x="11" y="12"/>
                    </a:cubicBezTo>
                    <a:cubicBezTo>
                      <a:pt x="11" y="11"/>
                      <a:pt x="13" y="10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8"/>
                      <a:pt x="18" y="5"/>
                      <a:pt x="18" y="3"/>
                    </a:cubicBezTo>
                    <a:cubicBezTo>
                      <a:pt x="18" y="2"/>
                      <a:pt x="14" y="0"/>
                      <a:pt x="13" y="0"/>
                    </a:cubicBezTo>
                    <a:cubicBezTo>
                      <a:pt x="12" y="0"/>
                      <a:pt x="11" y="2"/>
                      <a:pt x="10" y="3"/>
                    </a:cubicBezTo>
                    <a:cubicBezTo>
                      <a:pt x="9" y="3"/>
                      <a:pt x="8" y="4"/>
                      <a:pt x="7" y="4"/>
                    </a:cubicBezTo>
                    <a:cubicBezTo>
                      <a:pt x="5" y="5"/>
                      <a:pt x="5" y="5"/>
                      <a:pt x="3" y="6"/>
                    </a:cubicBezTo>
                    <a:cubicBezTo>
                      <a:pt x="2" y="7"/>
                      <a:pt x="1" y="6"/>
                      <a:pt x="0" y="8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5" y="15"/>
                      <a:pt x="3" y="19"/>
                      <a:pt x="3" y="21"/>
                    </a:cubicBezTo>
                    <a:cubicBezTo>
                      <a:pt x="3" y="22"/>
                      <a:pt x="2" y="22"/>
                      <a:pt x="2" y="24"/>
                    </a:cubicBezTo>
                    <a:cubicBezTo>
                      <a:pt x="2" y="25"/>
                      <a:pt x="2" y="25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8"/>
                      <a:pt x="1" y="29"/>
                      <a:pt x="1" y="30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3"/>
                      <a:pt x="1" y="53"/>
                      <a:pt x="1" y="54"/>
                    </a:cubicBezTo>
                    <a:cubicBezTo>
                      <a:pt x="1" y="55"/>
                      <a:pt x="2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4" y="56"/>
                      <a:pt x="4" y="55"/>
                      <a:pt x="5" y="55"/>
                    </a:cubicBezTo>
                    <a:cubicBezTo>
                      <a:pt x="6" y="55"/>
                      <a:pt x="10" y="57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3" y="57"/>
                      <a:pt x="16" y="55"/>
                      <a:pt x="17" y="54"/>
                    </a:cubicBezTo>
                    <a:cubicBezTo>
                      <a:pt x="18" y="53"/>
                      <a:pt x="19" y="53"/>
                      <a:pt x="20" y="52"/>
                    </a:cubicBezTo>
                    <a:cubicBezTo>
                      <a:pt x="21" y="51"/>
                      <a:pt x="22" y="51"/>
                      <a:pt x="23" y="50"/>
                    </a:cubicBezTo>
                    <a:cubicBezTo>
                      <a:pt x="23" y="50"/>
                      <a:pt x="24" y="49"/>
                      <a:pt x="25" y="48"/>
                    </a:cubicBezTo>
                    <a:cubicBezTo>
                      <a:pt x="25" y="47"/>
                      <a:pt x="26" y="47"/>
                      <a:pt x="27" y="46"/>
                    </a:cubicBezTo>
                    <a:cubicBezTo>
                      <a:pt x="27" y="45"/>
                      <a:pt x="30" y="41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39"/>
                      <a:pt x="30" y="38"/>
                      <a:pt x="30" y="38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9"/>
              <p:cNvSpPr>
                <a:spLocks noEditPoints="1"/>
              </p:cNvSpPr>
              <p:nvPr/>
            </p:nvSpPr>
            <p:spPr bwMode="auto">
              <a:xfrm>
                <a:off x="3917" y="509"/>
                <a:ext cx="276" cy="502"/>
              </a:xfrm>
              <a:custGeom>
                <a:avLst/>
                <a:gdLst>
                  <a:gd name="T0" fmla="*/ 22 w 24"/>
                  <a:gd name="T1" fmla="*/ 42 h 43"/>
                  <a:gd name="T2" fmla="*/ 22 w 24"/>
                  <a:gd name="T3" fmla="*/ 41 h 43"/>
                  <a:gd name="T4" fmla="*/ 22 w 24"/>
                  <a:gd name="T5" fmla="*/ 42 h 43"/>
                  <a:gd name="T6" fmla="*/ 22 w 24"/>
                  <a:gd name="T7" fmla="*/ 42 h 43"/>
                  <a:gd name="T8" fmla="*/ 3 w 24"/>
                  <a:gd name="T9" fmla="*/ 8 h 43"/>
                  <a:gd name="T10" fmla="*/ 1 w 24"/>
                  <a:gd name="T11" fmla="*/ 7 h 43"/>
                  <a:gd name="T12" fmla="*/ 0 w 24"/>
                  <a:gd name="T13" fmla="*/ 8 h 43"/>
                  <a:gd name="T14" fmla="*/ 0 w 24"/>
                  <a:gd name="T15" fmla="*/ 10 h 43"/>
                  <a:gd name="T16" fmla="*/ 2 w 24"/>
                  <a:gd name="T17" fmla="*/ 13 h 43"/>
                  <a:gd name="T18" fmla="*/ 6 w 24"/>
                  <a:gd name="T19" fmla="*/ 15 h 43"/>
                  <a:gd name="T20" fmla="*/ 8 w 24"/>
                  <a:gd name="T21" fmla="*/ 15 h 43"/>
                  <a:gd name="T22" fmla="*/ 14 w 24"/>
                  <a:gd name="T23" fmla="*/ 13 h 43"/>
                  <a:gd name="T24" fmla="*/ 14 w 24"/>
                  <a:gd name="T25" fmla="*/ 14 h 43"/>
                  <a:gd name="T26" fmla="*/ 13 w 24"/>
                  <a:gd name="T27" fmla="*/ 18 h 43"/>
                  <a:gd name="T28" fmla="*/ 12 w 24"/>
                  <a:gd name="T29" fmla="*/ 20 h 43"/>
                  <a:gd name="T30" fmla="*/ 11 w 24"/>
                  <a:gd name="T31" fmla="*/ 22 h 43"/>
                  <a:gd name="T32" fmla="*/ 9 w 24"/>
                  <a:gd name="T33" fmla="*/ 26 h 43"/>
                  <a:gd name="T34" fmla="*/ 7 w 24"/>
                  <a:gd name="T35" fmla="*/ 30 h 43"/>
                  <a:gd name="T36" fmla="*/ 7 w 24"/>
                  <a:gd name="T37" fmla="*/ 31 h 43"/>
                  <a:gd name="T38" fmla="*/ 11 w 24"/>
                  <a:gd name="T39" fmla="*/ 36 h 43"/>
                  <a:gd name="T40" fmla="*/ 12 w 24"/>
                  <a:gd name="T41" fmla="*/ 36 h 43"/>
                  <a:gd name="T42" fmla="*/ 17 w 24"/>
                  <a:gd name="T43" fmla="*/ 33 h 43"/>
                  <a:gd name="T44" fmla="*/ 17 w 24"/>
                  <a:gd name="T45" fmla="*/ 34 h 43"/>
                  <a:gd name="T46" fmla="*/ 17 w 24"/>
                  <a:gd name="T47" fmla="*/ 36 h 43"/>
                  <a:gd name="T48" fmla="*/ 17 w 24"/>
                  <a:gd name="T49" fmla="*/ 37 h 43"/>
                  <a:gd name="T50" fmla="*/ 18 w 24"/>
                  <a:gd name="T51" fmla="*/ 41 h 43"/>
                  <a:gd name="T52" fmla="*/ 20 w 24"/>
                  <a:gd name="T53" fmla="*/ 43 h 43"/>
                  <a:gd name="T54" fmla="*/ 23 w 24"/>
                  <a:gd name="T55" fmla="*/ 40 h 43"/>
                  <a:gd name="T56" fmla="*/ 22 w 24"/>
                  <a:gd name="T57" fmla="*/ 38 h 43"/>
                  <a:gd name="T58" fmla="*/ 22 w 24"/>
                  <a:gd name="T59" fmla="*/ 29 h 43"/>
                  <a:gd name="T60" fmla="*/ 23 w 24"/>
                  <a:gd name="T61" fmla="*/ 27 h 43"/>
                  <a:gd name="T62" fmla="*/ 23 w 24"/>
                  <a:gd name="T63" fmla="*/ 18 h 43"/>
                  <a:gd name="T64" fmla="*/ 24 w 24"/>
                  <a:gd name="T65" fmla="*/ 15 h 43"/>
                  <a:gd name="T66" fmla="*/ 23 w 24"/>
                  <a:gd name="T67" fmla="*/ 12 h 43"/>
                  <a:gd name="T68" fmla="*/ 23 w 24"/>
                  <a:gd name="T69" fmla="*/ 5 h 43"/>
                  <a:gd name="T70" fmla="*/ 24 w 24"/>
                  <a:gd name="T71" fmla="*/ 2 h 43"/>
                  <a:gd name="T72" fmla="*/ 24 w 24"/>
                  <a:gd name="T73" fmla="*/ 2 h 43"/>
                  <a:gd name="T74" fmla="*/ 21 w 24"/>
                  <a:gd name="T75" fmla="*/ 0 h 43"/>
                  <a:gd name="T76" fmla="*/ 16 w 24"/>
                  <a:gd name="T77" fmla="*/ 2 h 43"/>
                  <a:gd name="T78" fmla="*/ 12 w 24"/>
                  <a:gd name="T79" fmla="*/ 3 h 43"/>
                  <a:gd name="T80" fmla="*/ 8 w 24"/>
                  <a:gd name="T81" fmla="*/ 6 h 43"/>
                  <a:gd name="T82" fmla="*/ 3 w 24"/>
                  <a:gd name="T83" fmla="*/ 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43">
                    <a:moveTo>
                      <a:pt x="22" y="42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2"/>
                      <a:pt x="22" y="42"/>
                      <a:pt x="22" y="42"/>
                    </a:cubicBezTo>
                    <a:close/>
                    <a:moveTo>
                      <a:pt x="3" y="8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1" y="7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1" y="13"/>
                      <a:pt x="2" y="13"/>
                    </a:cubicBezTo>
                    <a:cubicBezTo>
                      <a:pt x="3" y="14"/>
                      <a:pt x="4" y="15"/>
                      <a:pt x="6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3" y="13"/>
                      <a:pt x="14" y="13"/>
                    </a:cubicBezTo>
                    <a:cubicBezTo>
                      <a:pt x="14" y="13"/>
                      <a:pt x="14" y="13"/>
                      <a:pt x="14" y="14"/>
                    </a:cubicBezTo>
                    <a:cubicBezTo>
                      <a:pt x="14" y="15"/>
                      <a:pt x="13" y="17"/>
                      <a:pt x="13" y="18"/>
                    </a:cubicBezTo>
                    <a:cubicBezTo>
                      <a:pt x="12" y="19"/>
                      <a:pt x="12" y="19"/>
                      <a:pt x="12" y="20"/>
                    </a:cubicBezTo>
                    <a:cubicBezTo>
                      <a:pt x="11" y="21"/>
                      <a:pt x="11" y="21"/>
                      <a:pt x="11" y="22"/>
                    </a:cubicBezTo>
                    <a:cubicBezTo>
                      <a:pt x="10" y="24"/>
                      <a:pt x="10" y="25"/>
                      <a:pt x="9" y="26"/>
                    </a:cubicBezTo>
                    <a:cubicBezTo>
                      <a:pt x="9" y="29"/>
                      <a:pt x="7" y="29"/>
                      <a:pt x="7" y="3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3"/>
                      <a:pt x="9" y="36"/>
                      <a:pt x="11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4" y="36"/>
                      <a:pt x="16" y="33"/>
                      <a:pt x="17" y="33"/>
                    </a:cubicBezTo>
                    <a:cubicBezTo>
                      <a:pt x="17" y="33"/>
                      <a:pt x="17" y="33"/>
                      <a:pt x="17" y="34"/>
                    </a:cubicBezTo>
                    <a:cubicBezTo>
                      <a:pt x="17" y="34"/>
                      <a:pt x="17" y="36"/>
                      <a:pt x="17" y="36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8"/>
                      <a:pt x="17" y="40"/>
                      <a:pt x="18" y="41"/>
                    </a:cubicBezTo>
                    <a:cubicBezTo>
                      <a:pt x="18" y="42"/>
                      <a:pt x="19" y="42"/>
                      <a:pt x="20" y="43"/>
                    </a:cubicBezTo>
                    <a:cubicBezTo>
                      <a:pt x="21" y="42"/>
                      <a:pt x="23" y="42"/>
                      <a:pt x="23" y="40"/>
                    </a:cubicBezTo>
                    <a:cubicBezTo>
                      <a:pt x="23" y="39"/>
                      <a:pt x="22" y="39"/>
                      <a:pt x="22" y="3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8"/>
                      <a:pt x="23" y="28"/>
                      <a:pt x="23" y="2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7"/>
                      <a:pt x="24" y="16"/>
                      <a:pt x="24" y="15"/>
                    </a:cubicBezTo>
                    <a:cubicBezTo>
                      <a:pt x="24" y="14"/>
                      <a:pt x="23" y="13"/>
                      <a:pt x="23" y="1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4" y="4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0"/>
                      <a:pt x="22" y="0"/>
                      <a:pt x="21" y="0"/>
                    </a:cubicBezTo>
                    <a:cubicBezTo>
                      <a:pt x="20" y="0"/>
                      <a:pt x="17" y="1"/>
                      <a:pt x="16" y="2"/>
                    </a:cubicBezTo>
                    <a:cubicBezTo>
                      <a:pt x="15" y="2"/>
                      <a:pt x="13" y="3"/>
                      <a:pt x="12" y="3"/>
                    </a:cubicBezTo>
                    <a:cubicBezTo>
                      <a:pt x="11" y="4"/>
                      <a:pt x="9" y="5"/>
                      <a:pt x="8" y="6"/>
                    </a:cubicBezTo>
                    <a:cubicBezTo>
                      <a:pt x="6" y="6"/>
                      <a:pt x="5" y="7"/>
                      <a:pt x="3" y="8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10"/>
              <p:cNvSpPr>
                <a:spLocks noChangeArrowheads="1"/>
              </p:cNvSpPr>
              <p:nvPr/>
            </p:nvSpPr>
            <p:spPr bwMode="auto">
              <a:xfrm>
                <a:off x="3621" y="425"/>
                <a:ext cx="277" cy="28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11"/>
              <p:cNvSpPr>
                <a:spLocks noChangeArrowheads="1"/>
              </p:cNvSpPr>
              <p:nvPr/>
            </p:nvSpPr>
            <p:spPr bwMode="auto">
              <a:xfrm>
                <a:off x="3621" y="718"/>
                <a:ext cx="277" cy="28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2"/>
              <p:cNvSpPr>
                <a:spLocks noEditPoints="1"/>
              </p:cNvSpPr>
              <p:nvPr/>
            </p:nvSpPr>
            <p:spPr bwMode="auto">
              <a:xfrm>
                <a:off x="3667" y="472"/>
                <a:ext cx="185" cy="199"/>
              </a:xfrm>
              <a:custGeom>
                <a:avLst/>
                <a:gdLst>
                  <a:gd name="T0" fmla="*/ 5 w 16"/>
                  <a:gd name="T1" fmla="*/ 8 h 17"/>
                  <a:gd name="T2" fmla="*/ 5 w 16"/>
                  <a:gd name="T3" fmla="*/ 13 h 17"/>
                  <a:gd name="T4" fmla="*/ 3 w 16"/>
                  <a:gd name="T5" fmla="*/ 14 h 17"/>
                  <a:gd name="T6" fmla="*/ 3 w 16"/>
                  <a:gd name="T7" fmla="*/ 9 h 17"/>
                  <a:gd name="T8" fmla="*/ 3 w 16"/>
                  <a:gd name="T9" fmla="*/ 8 h 17"/>
                  <a:gd name="T10" fmla="*/ 5 w 16"/>
                  <a:gd name="T11" fmla="*/ 8 h 17"/>
                  <a:gd name="T12" fmla="*/ 10 w 16"/>
                  <a:gd name="T13" fmla="*/ 8 h 17"/>
                  <a:gd name="T14" fmla="*/ 13 w 16"/>
                  <a:gd name="T15" fmla="*/ 8 h 17"/>
                  <a:gd name="T16" fmla="*/ 13 w 16"/>
                  <a:gd name="T17" fmla="*/ 9 h 17"/>
                  <a:gd name="T18" fmla="*/ 13 w 16"/>
                  <a:gd name="T19" fmla="*/ 12 h 17"/>
                  <a:gd name="T20" fmla="*/ 13 w 16"/>
                  <a:gd name="T21" fmla="*/ 14 h 17"/>
                  <a:gd name="T22" fmla="*/ 14 w 16"/>
                  <a:gd name="T23" fmla="*/ 16 h 17"/>
                  <a:gd name="T24" fmla="*/ 8 w 16"/>
                  <a:gd name="T25" fmla="*/ 13 h 17"/>
                  <a:gd name="T26" fmla="*/ 1 w 16"/>
                  <a:gd name="T27" fmla="*/ 16 h 17"/>
                  <a:gd name="T28" fmla="*/ 6 w 16"/>
                  <a:gd name="T29" fmla="*/ 11 h 17"/>
                  <a:gd name="T30" fmla="*/ 6 w 16"/>
                  <a:gd name="T31" fmla="*/ 9 h 17"/>
                  <a:gd name="T32" fmla="*/ 9 w 16"/>
                  <a:gd name="T33" fmla="*/ 9 h 17"/>
                  <a:gd name="T34" fmla="*/ 10 w 16"/>
                  <a:gd name="T35" fmla="*/ 10 h 17"/>
                  <a:gd name="T36" fmla="*/ 9 w 16"/>
                  <a:gd name="T37" fmla="*/ 13 h 17"/>
                  <a:gd name="T38" fmla="*/ 11 w 16"/>
                  <a:gd name="T39" fmla="*/ 8 h 17"/>
                  <a:gd name="T40" fmla="*/ 2 w 16"/>
                  <a:gd name="T41" fmla="*/ 0 h 17"/>
                  <a:gd name="T42" fmla="*/ 2 w 16"/>
                  <a:gd name="T43" fmla="*/ 2 h 17"/>
                  <a:gd name="T44" fmla="*/ 0 w 16"/>
                  <a:gd name="T45" fmla="*/ 2 h 17"/>
                  <a:gd name="T46" fmla="*/ 0 w 16"/>
                  <a:gd name="T47" fmla="*/ 3 h 17"/>
                  <a:gd name="T48" fmla="*/ 0 w 16"/>
                  <a:gd name="T49" fmla="*/ 3 h 17"/>
                  <a:gd name="T50" fmla="*/ 2 w 16"/>
                  <a:gd name="T51" fmla="*/ 3 h 17"/>
                  <a:gd name="T52" fmla="*/ 0 w 16"/>
                  <a:gd name="T53" fmla="*/ 8 h 17"/>
                  <a:gd name="T54" fmla="*/ 3 w 16"/>
                  <a:gd name="T55" fmla="*/ 6 h 17"/>
                  <a:gd name="T56" fmla="*/ 5 w 16"/>
                  <a:gd name="T57" fmla="*/ 7 h 17"/>
                  <a:gd name="T58" fmla="*/ 7 w 16"/>
                  <a:gd name="T59" fmla="*/ 7 h 17"/>
                  <a:gd name="T60" fmla="*/ 8 w 16"/>
                  <a:gd name="T61" fmla="*/ 4 h 17"/>
                  <a:gd name="T62" fmla="*/ 9 w 16"/>
                  <a:gd name="T63" fmla="*/ 3 h 17"/>
                  <a:gd name="T64" fmla="*/ 5 w 16"/>
                  <a:gd name="T65" fmla="*/ 2 h 17"/>
                  <a:gd name="T66" fmla="*/ 5 w 16"/>
                  <a:gd name="T67" fmla="*/ 2 h 17"/>
                  <a:gd name="T68" fmla="*/ 5 w 16"/>
                  <a:gd name="T69" fmla="*/ 0 h 17"/>
                  <a:gd name="T70" fmla="*/ 11 w 16"/>
                  <a:gd name="T71" fmla="*/ 2 h 17"/>
                  <a:gd name="T72" fmla="*/ 9 w 16"/>
                  <a:gd name="T73" fmla="*/ 1 h 17"/>
                  <a:gd name="T74" fmla="*/ 9 w 16"/>
                  <a:gd name="T75" fmla="*/ 2 h 17"/>
                  <a:gd name="T76" fmla="*/ 9 w 16"/>
                  <a:gd name="T77" fmla="*/ 5 h 17"/>
                  <a:gd name="T78" fmla="*/ 9 w 16"/>
                  <a:gd name="T79" fmla="*/ 7 h 17"/>
                  <a:gd name="T80" fmla="*/ 11 w 16"/>
                  <a:gd name="T81" fmla="*/ 7 h 17"/>
                  <a:gd name="T82" fmla="*/ 11 w 16"/>
                  <a:gd name="T83" fmla="*/ 6 h 17"/>
                  <a:gd name="T84" fmla="*/ 13 w 16"/>
                  <a:gd name="T85" fmla="*/ 7 h 17"/>
                  <a:gd name="T86" fmla="*/ 15 w 16"/>
                  <a:gd name="T87" fmla="*/ 7 h 17"/>
                  <a:gd name="T88" fmla="*/ 15 w 16"/>
                  <a:gd name="T89" fmla="*/ 4 h 17"/>
                  <a:gd name="T90" fmla="*/ 15 w 16"/>
                  <a:gd name="T91" fmla="*/ 3 h 17"/>
                  <a:gd name="T92" fmla="*/ 14 w 16"/>
                  <a:gd name="T93" fmla="*/ 1 h 17"/>
                  <a:gd name="T94" fmla="*/ 12 w 16"/>
                  <a:gd name="T95" fmla="*/ 2 h 17"/>
                  <a:gd name="T96" fmla="*/ 11 w 16"/>
                  <a:gd name="T97" fmla="*/ 2 h 17"/>
                  <a:gd name="T98" fmla="*/ 13 w 16"/>
                  <a:gd name="T99" fmla="*/ 6 h 17"/>
                  <a:gd name="T100" fmla="*/ 11 w 16"/>
                  <a:gd name="T101" fmla="*/ 3 h 17"/>
                  <a:gd name="T102" fmla="*/ 13 w 16"/>
                  <a:gd name="T103" fmla="*/ 2 h 17"/>
                  <a:gd name="T104" fmla="*/ 6 w 16"/>
                  <a:gd name="T105" fmla="*/ 3 h 17"/>
                  <a:gd name="T106" fmla="*/ 4 w 16"/>
                  <a:gd name="T107" fmla="*/ 5 h 17"/>
                  <a:gd name="T108" fmla="*/ 5 w 16"/>
                  <a:gd name="T10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" h="17">
                    <a:moveTo>
                      <a:pt x="11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4"/>
                      <a:pt x="4" y="14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3" y="12"/>
                      <a:pt x="3" y="10"/>
                      <a:pt x="3" y="9"/>
                    </a:cubicBezTo>
                    <a:cubicBezTo>
                      <a:pt x="3" y="9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5" y="7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3" y="8"/>
                    </a:cubicBezTo>
                    <a:cubicBezTo>
                      <a:pt x="14" y="8"/>
                      <a:pt x="14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1"/>
                      <a:pt x="13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5"/>
                      <a:pt x="15" y="15"/>
                      <a:pt x="14" y="16"/>
                    </a:cubicBezTo>
                    <a:cubicBezTo>
                      <a:pt x="14" y="17"/>
                      <a:pt x="13" y="17"/>
                      <a:pt x="12" y="16"/>
                    </a:cubicBezTo>
                    <a:cubicBezTo>
                      <a:pt x="11" y="15"/>
                      <a:pt x="10" y="14"/>
                      <a:pt x="8" y="13"/>
                    </a:cubicBezTo>
                    <a:cubicBezTo>
                      <a:pt x="7" y="15"/>
                      <a:pt x="5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5" y="15"/>
                      <a:pt x="7" y="13"/>
                      <a:pt x="6" y="11"/>
                    </a:cubicBezTo>
                    <a:cubicBezTo>
                      <a:pt x="6" y="11"/>
                      <a:pt x="6" y="10"/>
                      <a:pt x="6" y="10"/>
                    </a:cubicBezTo>
                    <a:cubicBezTo>
                      <a:pt x="6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8" y="9"/>
                      <a:pt x="9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1"/>
                      <a:pt x="9" y="12"/>
                      <a:pt x="9" y="13"/>
                    </a:cubicBezTo>
                    <a:cubicBezTo>
                      <a:pt x="9" y="13"/>
                      <a:pt x="10" y="13"/>
                      <a:pt x="11" y="13"/>
                    </a:cubicBezTo>
                    <a:cubicBezTo>
                      <a:pt x="11" y="8"/>
                      <a:pt x="11" y="8"/>
                      <a:pt x="11" y="8"/>
                    </a:cubicBezTo>
                    <a:close/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3" y="7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7"/>
                    </a:cubicBezTo>
                    <a:cubicBezTo>
                      <a:pt x="5" y="7"/>
                      <a:pt x="5" y="8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7" y="7"/>
                      <a:pt x="8" y="6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9" y="3"/>
                      <a:pt x="9" y="3"/>
                    </a:cubicBezTo>
                    <a:cubicBezTo>
                      <a:pt x="8" y="2"/>
                      <a:pt x="7" y="2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  <a:moveTo>
                      <a:pt x="11" y="2"/>
                    </a:move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1" y="7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4" y="7"/>
                    </a:cubicBezTo>
                    <a:cubicBezTo>
                      <a:pt x="14" y="7"/>
                      <a:pt x="14" y="7"/>
                      <a:pt x="15" y="7"/>
                    </a:cubicBezTo>
                    <a:cubicBezTo>
                      <a:pt x="15" y="7"/>
                      <a:pt x="15" y="7"/>
                      <a:pt x="15" y="6"/>
                    </a:cubicBezTo>
                    <a:cubicBezTo>
                      <a:pt x="15" y="6"/>
                      <a:pt x="15" y="5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lose/>
                    <a:moveTo>
                      <a:pt x="13" y="2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3" y="2"/>
                      <a:pt x="13" y="2"/>
                      <a:pt x="13" y="2"/>
                    </a:cubicBezTo>
                    <a:close/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5" y="5"/>
                      <a:pt x="5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5" y="3"/>
                    </a:cubicBez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3"/>
              <p:cNvSpPr>
                <a:spLocks noEditPoints="1"/>
              </p:cNvSpPr>
              <p:nvPr/>
            </p:nvSpPr>
            <p:spPr bwMode="auto">
              <a:xfrm>
                <a:off x="3656" y="764"/>
                <a:ext cx="196" cy="199"/>
              </a:xfrm>
              <a:custGeom>
                <a:avLst/>
                <a:gdLst>
                  <a:gd name="T0" fmla="*/ 11 w 17"/>
                  <a:gd name="T1" fmla="*/ 11 h 17"/>
                  <a:gd name="T2" fmla="*/ 10 w 17"/>
                  <a:gd name="T3" fmla="*/ 16 h 17"/>
                  <a:gd name="T4" fmla="*/ 8 w 17"/>
                  <a:gd name="T5" fmla="*/ 15 h 17"/>
                  <a:gd name="T6" fmla="*/ 8 w 17"/>
                  <a:gd name="T7" fmla="*/ 11 h 17"/>
                  <a:gd name="T8" fmla="*/ 2 w 17"/>
                  <a:gd name="T9" fmla="*/ 11 h 17"/>
                  <a:gd name="T10" fmla="*/ 1 w 17"/>
                  <a:gd name="T11" fmla="*/ 11 h 17"/>
                  <a:gd name="T12" fmla="*/ 0 w 17"/>
                  <a:gd name="T13" fmla="*/ 10 h 17"/>
                  <a:gd name="T14" fmla="*/ 3 w 17"/>
                  <a:gd name="T15" fmla="*/ 10 h 17"/>
                  <a:gd name="T16" fmla="*/ 4 w 17"/>
                  <a:gd name="T17" fmla="*/ 9 h 17"/>
                  <a:gd name="T18" fmla="*/ 3 w 17"/>
                  <a:gd name="T19" fmla="*/ 6 h 17"/>
                  <a:gd name="T20" fmla="*/ 1 w 17"/>
                  <a:gd name="T21" fmla="*/ 7 h 17"/>
                  <a:gd name="T22" fmla="*/ 4 w 17"/>
                  <a:gd name="T23" fmla="*/ 0 h 17"/>
                  <a:gd name="T24" fmla="*/ 5 w 17"/>
                  <a:gd name="T25" fmla="*/ 0 h 17"/>
                  <a:gd name="T26" fmla="*/ 7 w 17"/>
                  <a:gd name="T27" fmla="*/ 1 h 17"/>
                  <a:gd name="T28" fmla="*/ 6 w 17"/>
                  <a:gd name="T29" fmla="*/ 2 h 17"/>
                  <a:gd name="T30" fmla="*/ 6 w 17"/>
                  <a:gd name="T31" fmla="*/ 2 h 17"/>
                  <a:gd name="T32" fmla="*/ 14 w 17"/>
                  <a:gd name="T33" fmla="*/ 1 h 17"/>
                  <a:gd name="T34" fmla="*/ 16 w 17"/>
                  <a:gd name="T35" fmla="*/ 3 h 17"/>
                  <a:gd name="T36" fmla="*/ 11 w 17"/>
                  <a:gd name="T37" fmla="*/ 3 h 17"/>
                  <a:gd name="T38" fmla="*/ 11 w 17"/>
                  <a:gd name="T39" fmla="*/ 6 h 17"/>
                  <a:gd name="T40" fmla="*/ 13 w 17"/>
                  <a:gd name="T41" fmla="*/ 5 h 17"/>
                  <a:gd name="T42" fmla="*/ 15 w 17"/>
                  <a:gd name="T43" fmla="*/ 7 h 17"/>
                  <a:gd name="T44" fmla="*/ 11 w 17"/>
                  <a:gd name="T45" fmla="*/ 7 h 17"/>
                  <a:gd name="T46" fmla="*/ 11 w 17"/>
                  <a:gd name="T47" fmla="*/ 10 h 17"/>
                  <a:gd name="T48" fmla="*/ 15 w 17"/>
                  <a:gd name="T49" fmla="*/ 9 h 17"/>
                  <a:gd name="T50" fmla="*/ 17 w 17"/>
                  <a:gd name="T51" fmla="*/ 11 h 17"/>
                  <a:gd name="T52" fmla="*/ 13 w 17"/>
                  <a:gd name="T53" fmla="*/ 11 h 17"/>
                  <a:gd name="T54" fmla="*/ 4 w 17"/>
                  <a:gd name="T55" fmla="*/ 5 h 17"/>
                  <a:gd name="T56" fmla="*/ 6 w 17"/>
                  <a:gd name="T57" fmla="*/ 6 h 17"/>
                  <a:gd name="T58" fmla="*/ 8 w 17"/>
                  <a:gd name="T59" fmla="*/ 6 h 17"/>
                  <a:gd name="T60" fmla="*/ 6 w 17"/>
                  <a:gd name="T61" fmla="*/ 3 h 17"/>
                  <a:gd name="T62" fmla="*/ 8 w 17"/>
                  <a:gd name="T63" fmla="*/ 7 h 17"/>
                  <a:gd name="T64" fmla="*/ 6 w 17"/>
                  <a:gd name="T65" fmla="*/ 7 h 17"/>
                  <a:gd name="T66" fmla="*/ 8 w 17"/>
                  <a:gd name="T6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7">
                    <a:moveTo>
                      <a:pt x="13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3"/>
                      <a:pt x="11" y="15"/>
                    </a:cubicBezTo>
                    <a:cubicBezTo>
                      <a:pt x="11" y="15"/>
                      <a:pt x="11" y="16"/>
                      <a:pt x="10" y="16"/>
                    </a:cubicBezTo>
                    <a:cubicBezTo>
                      <a:pt x="10" y="16"/>
                      <a:pt x="9" y="16"/>
                      <a:pt x="9" y="16"/>
                    </a:cubicBezTo>
                    <a:cubicBezTo>
                      <a:pt x="8" y="17"/>
                      <a:pt x="8" y="16"/>
                      <a:pt x="8" y="15"/>
                    </a:cubicBezTo>
                    <a:cubicBezTo>
                      <a:pt x="8" y="14"/>
                      <a:pt x="8" y="13"/>
                      <a:pt x="8" y="11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8"/>
                      <a:pt x="4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5"/>
                      <a:pt x="4" y="2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5" y="2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3" y="5"/>
                      <a:pt x="13" y="5"/>
                    </a:cubicBezTo>
                    <a:cubicBezTo>
                      <a:pt x="13" y="5"/>
                      <a:pt x="14" y="5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3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9"/>
                      <a:pt x="14" y="9"/>
                      <a:pt x="15" y="9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1"/>
                      <a:pt x="16" y="11"/>
                      <a:pt x="15" y="11"/>
                    </a:cubicBezTo>
                    <a:cubicBezTo>
                      <a:pt x="14" y="11"/>
                      <a:pt x="13" y="11"/>
                      <a:pt x="13" y="11"/>
                    </a:cubicBezTo>
                    <a:close/>
                    <a:moveTo>
                      <a:pt x="6" y="3"/>
                    </a:moveTo>
                    <a:cubicBezTo>
                      <a:pt x="5" y="4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6"/>
                      <a:pt x="6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3"/>
                      <a:pt x="6" y="3"/>
                      <a:pt x="6" y="3"/>
                    </a:cubicBezTo>
                    <a:close/>
                    <a:moveTo>
                      <a:pt x="8" y="9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4899819" y="1607645"/>
              <a:ext cx="272863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叶根友圆趣卡通体-企业版" panose="02010601030101010101" pitchFamily="2" charset="-122"/>
                  <a:ea typeface="叶根友圆趣卡通体-企业版" panose="02010601030101010101" pitchFamily="2" charset="-122"/>
                </a:rPr>
                <a:t>Happy</a:t>
              </a:r>
              <a:r>
                <a:rPr lang="en-US" altLang="zh-CN" sz="2400" b="1" dirty="0" smtClean="0">
                  <a:solidFill>
                    <a:srgbClr val="C00000"/>
                  </a:solidFill>
                  <a:latin typeface="叶根友圆趣卡通体-企业版" panose="02010601030101010101" pitchFamily="2" charset="-122"/>
                  <a:ea typeface="叶根友圆趣卡通体-企业版" panose="02010601030101010101" pitchFamily="2" charset="-122"/>
                </a:rPr>
                <a:t> New </a:t>
              </a:r>
              <a:r>
                <a:rPr lang="en-US" altLang="zh-CN" sz="2400" b="1" dirty="0">
                  <a:latin typeface="叶根友圆趣卡通体-企业版" panose="02010601030101010101" pitchFamily="2" charset="-122"/>
                  <a:ea typeface="叶根友圆趣卡通体-企业版" panose="02010601030101010101" pitchFamily="2" charset="-122"/>
                </a:rPr>
                <a:t>year</a:t>
              </a:r>
              <a:endParaRPr lang="zh-CN" altLang="en-US" sz="2400" b="1" dirty="0">
                <a:latin typeface="叶根友圆趣卡通体-企业版" panose="02010601030101010101" pitchFamily="2" charset="-122"/>
                <a:ea typeface="叶根友圆趣卡通体-企业版" panose="02010601030101010101" pitchFamily="2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805966" y="2252452"/>
            <a:ext cx="10653093" cy="3216783"/>
            <a:chOff x="805966" y="2125452"/>
            <a:chExt cx="10653093" cy="3216783"/>
          </a:xfrm>
        </p:grpSpPr>
        <p:grpSp>
          <p:nvGrpSpPr>
            <p:cNvPr id="107" name="组合 106"/>
            <p:cNvGrpSpPr/>
            <p:nvPr/>
          </p:nvGrpSpPr>
          <p:grpSpPr>
            <a:xfrm>
              <a:off x="880532" y="3133684"/>
              <a:ext cx="10430938" cy="2208551"/>
              <a:chOff x="1297493" y="3142705"/>
              <a:chExt cx="9360514" cy="2208551"/>
            </a:xfrm>
          </p:grpSpPr>
          <p:cxnSp>
            <p:nvCxnSpPr>
              <p:cNvPr id="78" name="直接连接符 77"/>
              <p:cNvCxnSpPr/>
              <p:nvPr/>
            </p:nvCxnSpPr>
            <p:spPr>
              <a:xfrm>
                <a:off x="1297493" y="3142705"/>
                <a:ext cx="9297096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1297493" y="4246981"/>
                <a:ext cx="9219453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>
                <a:off x="1348613" y="5351256"/>
                <a:ext cx="9309394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矩形 92"/>
            <p:cNvSpPr/>
            <p:nvPr/>
          </p:nvSpPr>
          <p:spPr>
            <a:xfrm>
              <a:off x="805966" y="2125452"/>
              <a:ext cx="10653093" cy="3140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破晓创意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祝您新年快乐！事业顺心顺意，工作顺顺利利，爱情甜甜蜜蜜！身体有用不完的力气，滚滚财源广进！身体倍儿棒，吃饭倍儿香，牙好胃口就好，事事开心，事事顺利！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132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4094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>
            <a:off x="-187568" y="829313"/>
            <a:ext cx="12402746" cy="1610920"/>
          </a:xfrm>
          <a:custGeom>
            <a:avLst/>
            <a:gdLst>
              <a:gd name="connsiteX0" fmla="*/ 35213 w 12326859"/>
              <a:gd name="connsiteY0" fmla="*/ 0 h 1610920"/>
              <a:gd name="connsiteX1" fmla="*/ 316567 w 12326859"/>
              <a:gd name="connsiteY1" fmla="*/ 175846 h 1610920"/>
              <a:gd name="connsiteX2" fmla="*/ 2338797 w 12326859"/>
              <a:gd name="connsiteY2" fmla="*/ 861646 h 1610920"/>
              <a:gd name="connsiteX3" fmla="*/ 5750213 w 12326859"/>
              <a:gd name="connsiteY3" fmla="*/ 1582615 h 1610920"/>
              <a:gd name="connsiteX4" fmla="*/ 8264813 w 12326859"/>
              <a:gd name="connsiteY4" fmla="*/ 1406769 h 1610920"/>
              <a:gd name="connsiteX5" fmla="*/ 11430044 w 12326859"/>
              <a:gd name="connsiteY5" fmla="*/ 861646 h 1610920"/>
              <a:gd name="connsiteX6" fmla="*/ 12326859 w 12326859"/>
              <a:gd name="connsiteY6" fmla="*/ 228600 h 1610920"/>
              <a:gd name="connsiteX0" fmla="*/ 35213 w 12193509"/>
              <a:gd name="connsiteY0" fmla="*/ 0 h 1610920"/>
              <a:gd name="connsiteX1" fmla="*/ 316567 w 12193509"/>
              <a:gd name="connsiteY1" fmla="*/ 175846 h 1610920"/>
              <a:gd name="connsiteX2" fmla="*/ 2338797 w 12193509"/>
              <a:gd name="connsiteY2" fmla="*/ 861646 h 1610920"/>
              <a:gd name="connsiteX3" fmla="*/ 5750213 w 12193509"/>
              <a:gd name="connsiteY3" fmla="*/ 1582615 h 1610920"/>
              <a:gd name="connsiteX4" fmla="*/ 8264813 w 12193509"/>
              <a:gd name="connsiteY4" fmla="*/ 1406769 h 1610920"/>
              <a:gd name="connsiteX5" fmla="*/ 11430044 w 12193509"/>
              <a:gd name="connsiteY5" fmla="*/ 861646 h 1610920"/>
              <a:gd name="connsiteX6" fmla="*/ 12193509 w 12193509"/>
              <a:gd name="connsiteY6" fmla="*/ 266700 h 1610920"/>
              <a:gd name="connsiteX0" fmla="*/ 35213 w 12215177"/>
              <a:gd name="connsiteY0" fmla="*/ 0 h 1610920"/>
              <a:gd name="connsiteX1" fmla="*/ 316567 w 12215177"/>
              <a:gd name="connsiteY1" fmla="*/ 175846 h 1610920"/>
              <a:gd name="connsiteX2" fmla="*/ 2338797 w 12215177"/>
              <a:gd name="connsiteY2" fmla="*/ 861646 h 1610920"/>
              <a:gd name="connsiteX3" fmla="*/ 5750213 w 12215177"/>
              <a:gd name="connsiteY3" fmla="*/ 1582615 h 1610920"/>
              <a:gd name="connsiteX4" fmla="*/ 8264813 w 12215177"/>
              <a:gd name="connsiteY4" fmla="*/ 1406769 h 1610920"/>
              <a:gd name="connsiteX5" fmla="*/ 11430044 w 12215177"/>
              <a:gd name="connsiteY5" fmla="*/ 861646 h 1610920"/>
              <a:gd name="connsiteX6" fmla="*/ 12215177 w 12215177"/>
              <a:gd name="connsiteY6" fmla="*/ 292702 h 1610920"/>
              <a:gd name="connsiteX0" fmla="*/ 35213 w 12215177"/>
              <a:gd name="connsiteY0" fmla="*/ 0 h 1610920"/>
              <a:gd name="connsiteX1" fmla="*/ 316567 w 12215177"/>
              <a:gd name="connsiteY1" fmla="*/ 175846 h 1610920"/>
              <a:gd name="connsiteX2" fmla="*/ 2338797 w 12215177"/>
              <a:gd name="connsiteY2" fmla="*/ 861646 h 1610920"/>
              <a:gd name="connsiteX3" fmla="*/ 5750213 w 12215177"/>
              <a:gd name="connsiteY3" fmla="*/ 1582615 h 1610920"/>
              <a:gd name="connsiteX4" fmla="*/ 8264813 w 12215177"/>
              <a:gd name="connsiteY4" fmla="*/ 1406769 h 1610920"/>
              <a:gd name="connsiteX5" fmla="*/ 11430044 w 12215177"/>
              <a:gd name="connsiteY5" fmla="*/ 861646 h 1610920"/>
              <a:gd name="connsiteX6" fmla="*/ 12215177 w 12215177"/>
              <a:gd name="connsiteY6" fmla="*/ 292702 h 1610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5177" h="1610920">
                <a:moveTo>
                  <a:pt x="35213" y="0"/>
                </a:moveTo>
                <a:cubicBezTo>
                  <a:pt x="-16076" y="16119"/>
                  <a:pt x="-67364" y="32238"/>
                  <a:pt x="316567" y="175846"/>
                </a:cubicBezTo>
                <a:cubicBezTo>
                  <a:pt x="700498" y="319454"/>
                  <a:pt x="1433189" y="627185"/>
                  <a:pt x="2338797" y="861646"/>
                </a:cubicBezTo>
                <a:cubicBezTo>
                  <a:pt x="3244405" y="1096107"/>
                  <a:pt x="4762544" y="1491761"/>
                  <a:pt x="5750213" y="1582615"/>
                </a:cubicBezTo>
                <a:cubicBezTo>
                  <a:pt x="6737882" y="1673469"/>
                  <a:pt x="7318175" y="1526931"/>
                  <a:pt x="8264813" y="1406769"/>
                </a:cubicBezTo>
                <a:cubicBezTo>
                  <a:pt x="9211452" y="1286608"/>
                  <a:pt x="10771650" y="1047324"/>
                  <a:pt x="11430044" y="861646"/>
                </a:cubicBezTo>
                <a:cubicBezTo>
                  <a:pt x="12088438" y="675968"/>
                  <a:pt x="12191946" y="511044"/>
                  <a:pt x="12215177" y="292702"/>
                </a:cubicBezTo>
              </a:path>
            </a:pathLst>
          </a:custGeom>
          <a:noFill/>
          <a:ln w="349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7" name="组合 186"/>
          <p:cNvGrpSpPr/>
          <p:nvPr/>
        </p:nvGrpSpPr>
        <p:grpSpPr>
          <a:xfrm>
            <a:off x="431594" y="1595145"/>
            <a:ext cx="2299735" cy="3260114"/>
            <a:chOff x="467266" y="1556915"/>
            <a:chExt cx="2299735" cy="3260114"/>
          </a:xfrm>
        </p:grpSpPr>
        <p:grpSp>
          <p:nvGrpSpPr>
            <p:cNvPr id="31" name="组合 30"/>
            <p:cNvGrpSpPr/>
            <p:nvPr/>
          </p:nvGrpSpPr>
          <p:grpSpPr>
            <a:xfrm flipH="1">
              <a:off x="467266" y="1556915"/>
              <a:ext cx="2299735" cy="3260114"/>
              <a:chOff x="1578687" y="538163"/>
              <a:chExt cx="2501900" cy="3546704"/>
            </a:xfrm>
          </p:grpSpPr>
          <p:sp>
            <p:nvSpPr>
              <p:cNvPr id="8" name="Freeform 6"/>
              <p:cNvSpPr>
                <a:spLocks noEditPoints="1"/>
              </p:cNvSpPr>
              <p:nvPr/>
            </p:nvSpPr>
            <p:spPr bwMode="auto">
              <a:xfrm>
                <a:off x="1578687" y="538163"/>
                <a:ext cx="2166938" cy="2500313"/>
              </a:xfrm>
              <a:custGeom>
                <a:avLst/>
                <a:gdLst>
                  <a:gd name="T0" fmla="*/ 1200 w 2415"/>
                  <a:gd name="T1" fmla="*/ 646 h 2788"/>
                  <a:gd name="T2" fmla="*/ 1669 w 2415"/>
                  <a:gd name="T3" fmla="*/ 1044 h 2788"/>
                  <a:gd name="T4" fmla="*/ 1713 w 2415"/>
                  <a:gd name="T5" fmla="*/ 1223 h 2788"/>
                  <a:gd name="T6" fmla="*/ 2260 w 2415"/>
                  <a:gd name="T7" fmla="*/ 2408 h 2788"/>
                  <a:gd name="T8" fmla="*/ 1756 w 2415"/>
                  <a:gd name="T9" fmla="*/ 2772 h 2788"/>
                  <a:gd name="T10" fmla="*/ 2108 w 2415"/>
                  <a:gd name="T11" fmla="*/ 1548 h 2788"/>
                  <a:gd name="T12" fmla="*/ 1634 w 2415"/>
                  <a:gd name="T13" fmla="*/ 1216 h 2788"/>
                  <a:gd name="T14" fmla="*/ 2063 w 2415"/>
                  <a:gd name="T15" fmla="*/ 2493 h 2788"/>
                  <a:gd name="T16" fmla="*/ 1733 w 2415"/>
                  <a:gd name="T17" fmla="*/ 2714 h 2788"/>
                  <a:gd name="T18" fmla="*/ 1573 w 2415"/>
                  <a:gd name="T19" fmla="*/ 1222 h 2788"/>
                  <a:gd name="T20" fmla="*/ 1725 w 2415"/>
                  <a:gd name="T21" fmla="*/ 2691 h 2788"/>
                  <a:gd name="T22" fmla="*/ 1798 w 2415"/>
                  <a:gd name="T23" fmla="*/ 1936 h 2788"/>
                  <a:gd name="T24" fmla="*/ 1441 w 2415"/>
                  <a:gd name="T25" fmla="*/ 1212 h 2788"/>
                  <a:gd name="T26" fmla="*/ 1580 w 2415"/>
                  <a:gd name="T27" fmla="*/ 1369 h 2788"/>
                  <a:gd name="T28" fmla="*/ 1622 w 2415"/>
                  <a:gd name="T29" fmla="*/ 2595 h 2788"/>
                  <a:gd name="T30" fmla="*/ 1529 w 2415"/>
                  <a:gd name="T31" fmla="*/ 2588 h 2788"/>
                  <a:gd name="T32" fmla="*/ 1429 w 2415"/>
                  <a:gd name="T33" fmla="*/ 2496 h 2788"/>
                  <a:gd name="T34" fmla="*/ 1350 w 2415"/>
                  <a:gd name="T35" fmla="*/ 2460 h 2788"/>
                  <a:gd name="T36" fmla="*/ 1271 w 2415"/>
                  <a:gd name="T37" fmla="*/ 2543 h 2788"/>
                  <a:gd name="T38" fmla="*/ 1229 w 2415"/>
                  <a:gd name="T39" fmla="*/ 2488 h 2788"/>
                  <a:gd name="T40" fmla="*/ 1037 w 2415"/>
                  <a:gd name="T41" fmla="*/ 2464 h 2788"/>
                  <a:gd name="T42" fmla="*/ 835 w 2415"/>
                  <a:gd name="T43" fmla="*/ 2570 h 2788"/>
                  <a:gd name="T44" fmla="*/ 657 w 2415"/>
                  <a:gd name="T45" fmla="*/ 2303 h 2788"/>
                  <a:gd name="T46" fmla="*/ 941 w 2415"/>
                  <a:gd name="T47" fmla="*/ 1227 h 2788"/>
                  <a:gd name="T48" fmla="*/ 925 w 2415"/>
                  <a:gd name="T49" fmla="*/ 1224 h 2788"/>
                  <a:gd name="T50" fmla="*/ 708 w 2415"/>
                  <a:gd name="T51" fmla="*/ 2541 h 2788"/>
                  <a:gd name="T52" fmla="*/ 600 w 2415"/>
                  <a:gd name="T53" fmla="*/ 2628 h 2788"/>
                  <a:gd name="T54" fmla="*/ 442 w 2415"/>
                  <a:gd name="T55" fmla="*/ 1578 h 2788"/>
                  <a:gd name="T56" fmla="*/ 414 w 2415"/>
                  <a:gd name="T57" fmla="*/ 2592 h 2788"/>
                  <a:gd name="T58" fmla="*/ 730 w 2415"/>
                  <a:gd name="T59" fmla="*/ 1228 h 2788"/>
                  <a:gd name="T60" fmla="*/ 735 w 2415"/>
                  <a:gd name="T61" fmla="*/ 1216 h 2788"/>
                  <a:gd name="T62" fmla="*/ 544 w 2415"/>
                  <a:gd name="T63" fmla="*/ 2719 h 2788"/>
                  <a:gd name="T64" fmla="*/ 541 w 2415"/>
                  <a:gd name="T65" fmla="*/ 2751 h 2788"/>
                  <a:gd name="T66" fmla="*/ 0 w 2415"/>
                  <a:gd name="T67" fmla="*/ 2036 h 2788"/>
                  <a:gd name="T68" fmla="*/ 285 w 2415"/>
                  <a:gd name="T69" fmla="*/ 1446 h 2788"/>
                  <a:gd name="T70" fmla="*/ 695 w 2415"/>
                  <a:gd name="T71" fmla="*/ 1113 h 2788"/>
                  <a:gd name="T72" fmla="*/ 1110 w 2415"/>
                  <a:gd name="T73" fmla="*/ 1021 h 2788"/>
                  <a:gd name="T74" fmla="*/ 680 w 2415"/>
                  <a:gd name="T75" fmla="*/ 285 h 2788"/>
                  <a:gd name="T76" fmla="*/ 864 w 2415"/>
                  <a:gd name="T77" fmla="*/ 0 h 2788"/>
                  <a:gd name="T78" fmla="*/ 1202 w 2415"/>
                  <a:gd name="T79" fmla="*/ 785 h 2788"/>
                  <a:gd name="T80" fmla="*/ 825 w 2415"/>
                  <a:gd name="T81" fmla="*/ 45 h 2788"/>
                  <a:gd name="T82" fmla="*/ 784 w 2415"/>
                  <a:gd name="T83" fmla="*/ 371 h 2788"/>
                  <a:gd name="T84" fmla="*/ 1211 w 2415"/>
                  <a:gd name="T85" fmla="*/ 1044 h 2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15" h="2788">
                    <a:moveTo>
                      <a:pt x="864" y="0"/>
                    </a:moveTo>
                    <a:cubicBezTo>
                      <a:pt x="891" y="7"/>
                      <a:pt x="909" y="24"/>
                      <a:pt x="923" y="47"/>
                    </a:cubicBezTo>
                    <a:cubicBezTo>
                      <a:pt x="1037" y="237"/>
                      <a:pt x="1134" y="434"/>
                      <a:pt x="1200" y="646"/>
                    </a:cubicBezTo>
                    <a:cubicBezTo>
                      <a:pt x="1237" y="769"/>
                      <a:pt x="1263" y="894"/>
                      <a:pt x="1259" y="1024"/>
                    </a:cubicBezTo>
                    <a:cubicBezTo>
                      <a:pt x="1258" y="1040"/>
                      <a:pt x="1264" y="1044"/>
                      <a:pt x="1279" y="1044"/>
                    </a:cubicBezTo>
                    <a:cubicBezTo>
                      <a:pt x="1409" y="1044"/>
                      <a:pt x="1539" y="1044"/>
                      <a:pt x="1669" y="1044"/>
                    </a:cubicBezTo>
                    <a:cubicBezTo>
                      <a:pt x="1689" y="1043"/>
                      <a:pt x="1694" y="1049"/>
                      <a:pt x="1693" y="1068"/>
                    </a:cubicBezTo>
                    <a:cubicBezTo>
                      <a:pt x="1692" y="1110"/>
                      <a:pt x="1694" y="1152"/>
                      <a:pt x="1693" y="1194"/>
                    </a:cubicBezTo>
                    <a:cubicBezTo>
                      <a:pt x="1692" y="1210"/>
                      <a:pt x="1697" y="1217"/>
                      <a:pt x="1713" y="1223"/>
                    </a:cubicBezTo>
                    <a:cubicBezTo>
                      <a:pt x="1862" y="1276"/>
                      <a:pt x="1998" y="1351"/>
                      <a:pt x="2116" y="1457"/>
                    </a:cubicBezTo>
                    <a:cubicBezTo>
                      <a:pt x="2237" y="1566"/>
                      <a:pt x="2327" y="1694"/>
                      <a:pt x="2366" y="1854"/>
                    </a:cubicBezTo>
                    <a:cubicBezTo>
                      <a:pt x="2415" y="2054"/>
                      <a:pt x="2375" y="2239"/>
                      <a:pt x="2260" y="2408"/>
                    </a:cubicBezTo>
                    <a:cubicBezTo>
                      <a:pt x="2144" y="2580"/>
                      <a:pt x="1980" y="2694"/>
                      <a:pt x="1792" y="2776"/>
                    </a:cubicBezTo>
                    <a:cubicBezTo>
                      <a:pt x="1783" y="2780"/>
                      <a:pt x="1774" y="2784"/>
                      <a:pt x="1763" y="2788"/>
                    </a:cubicBezTo>
                    <a:cubicBezTo>
                      <a:pt x="1760" y="2782"/>
                      <a:pt x="1757" y="2776"/>
                      <a:pt x="1756" y="2772"/>
                    </a:cubicBezTo>
                    <a:cubicBezTo>
                      <a:pt x="1805" y="2741"/>
                      <a:pt x="1855" y="2713"/>
                      <a:pt x="1902" y="2680"/>
                    </a:cubicBezTo>
                    <a:cubicBezTo>
                      <a:pt x="2058" y="2568"/>
                      <a:pt x="2177" y="2427"/>
                      <a:pt x="2235" y="2242"/>
                    </a:cubicBezTo>
                    <a:cubicBezTo>
                      <a:pt x="2315" y="1989"/>
                      <a:pt x="2266" y="1757"/>
                      <a:pt x="2108" y="1548"/>
                    </a:cubicBezTo>
                    <a:cubicBezTo>
                      <a:pt x="1991" y="1392"/>
                      <a:pt x="1835" y="1288"/>
                      <a:pt x="1655" y="1217"/>
                    </a:cubicBezTo>
                    <a:cubicBezTo>
                      <a:pt x="1651" y="1216"/>
                      <a:pt x="1648" y="1215"/>
                      <a:pt x="1644" y="1214"/>
                    </a:cubicBezTo>
                    <a:cubicBezTo>
                      <a:pt x="1642" y="1214"/>
                      <a:pt x="1640" y="1215"/>
                      <a:pt x="1634" y="1216"/>
                    </a:cubicBezTo>
                    <a:cubicBezTo>
                      <a:pt x="1642" y="1220"/>
                      <a:pt x="1646" y="1223"/>
                      <a:pt x="1651" y="1225"/>
                    </a:cubicBezTo>
                    <a:cubicBezTo>
                      <a:pt x="1830" y="1302"/>
                      <a:pt x="1980" y="1413"/>
                      <a:pt x="2091" y="1575"/>
                    </a:cubicBezTo>
                    <a:cubicBezTo>
                      <a:pt x="2285" y="1861"/>
                      <a:pt x="2274" y="2219"/>
                      <a:pt x="2063" y="2493"/>
                    </a:cubicBezTo>
                    <a:cubicBezTo>
                      <a:pt x="1980" y="2601"/>
                      <a:pt x="1878" y="2686"/>
                      <a:pt x="1759" y="2752"/>
                    </a:cubicBezTo>
                    <a:cubicBezTo>
                      <a:pt x="1747" y="2759"/>
                      <a:pt x="1737" y="2760"/>
                      <a:pt x="1728" y="2751"/>
                    </a:cubicBezTo>
                    <a:cubicBezTo>
                      <a:pt x="1730" y="2738"/>
                      <a:pt x="1730" y="2726"/>
                      <a:pt x="1733" y="2714"/>
                    </a:cubicBezTo>
                    <a:cubicBezTo>
                      <a:pt x="1734" y="2708"/>
                      <a:pt x="1737" y="2702"/>
                      <a:pt x="1742" y="2698"/>
                    </a:cubicBezTo>
                    <a:cubicBezTo>
                      <a:pt x="1914" y="2551"/>
                      <a:pt x="2016" y="2365"/>
                      <a:pt x="2051" y="2141"/>
                    </a:cubicBezTo>
                    <a:cubicBezTo>
                      <a:pt x="2107" y="1769"/>
                      <a:pt x="1909" y="1387"/>
                      <a:pt x="1573" y="1222"/>
                    </a:cubicBezTo>
                    <a:cubicBezTo>
                      <a:pt x="1566" y="1218"/>
                      <a:pt x="1558" y="1216"/>
                      <a:pt x="1550" y="1214"/>
                    </a:cubicBezTo>
                    <a:cubicBezTo>
                      <a:pt x="1884" y="1412"/>
                      <a:pt x="2041" y="1706"/>
                      <a:pt x="2017" y="2091"/>
                    </a:cubicBezTo>
                    <a:cubicBezTo>
                      <a:pt x="2002" y="2329"/>
                      <a:pt x="1900" y="2529"/>
                      <a:pt x="1725" y="2691"/>
                    </a:cubicBezTo>
                    <a:cubicBezTo>
                      <a:pt x="1697" y="2664"/>
                      <a:pt x="1670" y="2639"/>
                      <a:pt x="1642" y="2614"/>
                    </a:cubicBezTo>
                    <a:cubicBezTo>
                      <a:pt x="1662" y="2575"/>
                      <a:pt x="1685" y="2535"/>
                      <a:pt x="1704" y="2492"/>
                    </a:cubicBezTo>
                    <a:cubicBezTo>
                      <a:pt x="1782" y="2315"/>
                      <a:pt x="1810" y="2129"/>
                      <a:pt x="1798" y="1936"/>
                    </a:cubicBezTo>
                    <a:cubicBezTo>
                      <a:pt x="1790" y="1788"/>
                      <a:pt x="1757" y="1646"/>
                      <a:pt x="1693" y="1512"/>
                    </a:cubicBezTo>
                    <a:cubicBezTo>
                      <a:pt x="1640" y="1401"/>
                      <a:pt x="1569" y="1304"/>
                      <a:pt x="1470" y="1229"/>
                    </a:cubicBezTo>
                    <a:cubicBezTo>
                      <a:pt x="1461" y="1222"/>
                      <a:pt x="1450" y="1217"/>
                      <a:pt x="1441" y="1212"/>
                    </a:cubicBezTo>
                    <a:cubicBezTo>
                      <a:pt x="1439" y="1213"/>
                      <a:pt x="1438" y="1215"/>
                      <a:pt x="1437" y="1217"/>
                    </a:cubicBezTo>
                    <a:cubicBezTo>
                      <a:pt x="1440" y="1220"/>
                      <a:pt x="1444" y="1224"/>
                      <a:pt x="1447" y="1227"/>
                    </a:cubicBezTo>
                    <a:cubicBezTo>
                      <a:pt x="1499" y="1267"/>
                      <a:pt x="1543" y="1315"/>
                      <a:pt x="1580" y="1369"/>
                    </a:cubicBezTo>
                    <a:cubicBezTo>
                      <a:pt x="1677" y="1506"/>
                      <a:pt x="1727" y="1660"/>
                      <a:pt x="1748" y="1824"/>
                    </a:cubicBezTo>
                    <a:cubicBezTo>
                      <a:pt x="1776" y="2038"/>
                      <a:pt x="1764" y="2249"/>
                      <a:pt x="1687" y="2453"/>
                    </a:cubicBezTo>
                    <a:cubicBezTo>
                      <a:pt x="1668" y="2502"/>
                      <a:pt x="1643" y="2548"/>
                      <a:pt x="1622" y="2595"/>
                    </a:cubicBezTo>
                    <a:cubicBezTo>
                      <a:pt x="1617" y="2604"/>
                      <a:pt x="1612" y="2609"/>
                      <a:pt x="1600" y="2607"/>
                    </a:cubicBezTo>
                    <a:cubicBezTo>
                      <a:pt x="1590" y="2606"/>
                      <a:pt x="1578" y="2605"/>
                      <a:pt x="1569" y="2608"/>
                    </a:cubicBezTo>
                    <a:cubicBezTo>
                      <a:pt x="1547" y="2615"/>
                      <a:pt x="1538" y="2605"/>
                      <a:pt x="1529" y="2588"/>
                    </a:cubicBezTo>
                    <a:cubicBezTo>
                      <a:pt x="1517" y="2566"/>
                      <a:pt x="1502" y="2545"/>
                      <a:pt x="1487" y="2524"/>
                    </a:cubicBezTo>
                    <a:cubicBezTo>
                      <a:pt x="1484" y="2519"/>
                      <a:pt x="1480" y="2514"/>
                      <a:pt x="1475" y="2512"/>
                    </a:cubicBezTo>
                    <a:cubicBezTo>
                      <a:pt x="1460" y="2505"/>
                      <a:pt x="1444" y="2499"/>
                      <a:pt x="1429" y="2496"/>
                    </a:cubicBezTo>
                    <a:cubicBezTo>
                      <a:pt x="1408" y="2493"/>
                      <a:pt x="1403" y="2510"/>
                      <a:pt x="1395" y="2528"/>
                    </a:cubicBezTo>
                    <a:cubicBezTo>
                      <a:pt x="1392" y="2522"/>
                      <a:pt x="1387" y="2516"/>
                      <a:pt x="1387" y="2510"/>
                    </a:cubicBezTo>
                    <a:cubicBezTo>
                      <a:pt x="1386" y="2484"/>
                      <a:pt x="1376" y="2466"/>
                      <a:pt x="1350" y="2460"/>
                    </a:cubicBezTo>
                    <a:cubicBezTo>
                      <a:pt x="1331" y="2456"/>
                      <a:pt x="1311" y="2454"/>
                      <a:pt x="1291" y="2455"/>
                    </a:cubicBezTo>
                    <a:cubicBezTo>
                      <a:pt x="1264" y="2457"/>
                      <a:pt x="1247" y="2471"/>
                      <a:pt x="1242" y="2492"/>
                    </a:cubicBezTo>
                    <a:cubicBezTo>
                      <a:pt x="1237" y="2516"/>
                      <a:pt x="1249" y="2530"/>
                      <a:pt x="1271" y="2543"/>
                    </a:cubicBezTo>
                    <a:cubicBezTo>
                      <a:pt x="1258" y="2547"/>
                      <a:pt x="1249" y="2551"/>
                      <a:pt x="1239" y="2555"/>
                    </a:cubicBezTo>
                    <a:cubicBezTo>
                      <a:pt x="1232" y="2541"/>
                      <a:pt x="1225" y="2528"/>
                      <a:pt x="1217" y="2513"/>
                    </a:cubicBezTo>
                    <a:cubicBezTo>
                      <a:pt x="1220" y="2506"/>
                      <a:pt x="1226" y="2497"/>
                      <a:pt x="1229" y="2488"/>
                    </a:cubicBezTo>
                    <a:cubicBezTo>
                      <a:pt x="1236" y="2471"/>
                      <a:pt x="1230" y="2456"/>
                      <a:pt x="1219" y="2444"/>
                    </a:cubicBezTo>
                    <a:cubicBezTo>
                      <a:pt x="1207" y="2431"/>
                      <a:pt x="1191" y="2428"/>
                      <a:pt x="1176" y="2436"/>
                    </a:cubicBezTo>
                    <a:cubicBezTo>
                      <a:pt x="1133" y="2462"/>
                      <a:pt x="1084" y="2460"/>
                      <a:pt x="1037" y="2464"/>
                    </a:cubicBezTo>
                    <a:cubicBezTo>
                      <a:pt x="1000" y="2467"/>
                      <a:pt x="963" y="2468"/>
                      <a:pt x="928" y="2485"/>
                    </a:cubicBezTo>
                    <a:cubicBezTo>
                      <a:pt x="897" y="2500"/>
                      <a:pt x="872" y="2520"/>
                      <a:pt x="860" y="2554"/>
                    </a:cubicBezTo>
                    <a:cubicBezTo>
                      <a:pt x="855" y="2566"/>
                      <a:pt x="847" y="2569"/>
                      <a:pt x="835" y="2570"/>
                    </a:cubicBezTo>
                    <a:cubicBezTo>
                      <a:pt x="814" y="2571"/>
                      <a:pt x="792" y="2573"/>
                      <a:pt x="770" y="2578"/>
                    </a:cubicBezTo>
                    <a:cubicBezTo>
                      <a:pt x="756" y="2582"/>
                      <a:pt x="755" y="2573"/>
                      <a:pt x="750" y="2565"/>
                    </a:cubicBezTo>
                    <a:cubicBezTo>
                      <a:pt x="707" y="2482"/>
                      <a:pt x="677" y="2394"/>
                      <a:pt x="657" y="2303"/>
                    </a:cubicBezTo>
                    <a:cubicBezTo>
                      <a:pt x="646" y="2256"/>
                      <a:pt x="632" y="2210"/>
                      <a:pt x="628" y="2162"/>
                    </a:cubicBezTo>
                    <a:cubicBezTo>
                      <a:pt x="606" y="1901"/>
                      <a:pt x="644" y="1651"/>
                      <a:pt x="776" y="1420"/>
                    </a:cubicBezTo>
                    <a:cubicBezTo>
                      <a:pt x="818" y="1345"/>
                      <a:pt x="872" y="1280"/>
                      <a:pt x="941" y="1227"/>
                    </a:cubicBezTo>
                    <a:cubicBezTo>
                      <a:pt x="944" y="1225"/>
                      <a:pt x="946" y="1223"/>
                      <a:pt x="949" y="1220"/>
                    </a:cubicBezTo>
                    <a:cubicBezTo>
                      <a:pt x="950" y="1219"/>
                      <a:pt x="950" y="1218"/>
                      <a:pt x="948" y="1212"/>
                    </a:cubicBezTo>
                    <a:cubicBezTo>
                      <a:pt x="941" y="1216"/>
                      <a:pt x="932" y="1219"/>
                      <a:pt x="925" y="1224"/>
                    </a:cubicBezTo>
                    <a:cubicBezTo>
                      <a:pt x="836" y="1289"/>
                      <a:pt x="770" y="1372"/>
                      <a:pt x="718" y="1468"/>
                    </a:cubicBezTo>
                    <a:cubicBezTo>
                      <a:pt x="638" y="1616"/>
                      <a:pt x="599" y="1775"/>
                      <a:pt x="590" y="1942"/>
                    </a:cubicBezTo>
                    <a:cubicBezTo>
                      <a:pt x="578" y="2152"/>
                      <a:pt x="613" y="2353"/>
                      <a:pt x="708" y="2541"/>
                    </a:cubicBezTo>
                    <a:cubicBezTo>
                      <a:pt x="716" y="2559"/>
                      <a:pt x="726" y="2575"/>
                      <a:pt x="735" y="2592"/>
                    </a:cubicBezTo>
                    <a:cubicBezTo>
                      <a:pt x="720" y="2612"/>
                      <a:pt x="703" y="2618"/>
                      <a:pt x="677" y="2615"/>
                    </a:cubicBezTo>
                    <a:cubicBezTo>
                      <a:pt x="654" y="2613"/>
                      <a:pt x="630" y="2623"/>
                      <a:pt x="600" y="2628"/>
                    </a:cubicBezTo>
                    <a:cubicBezTo>
                      <a:pt x="411" y="2412"/>
                      <a:pt x="334" y="2156"/>
                      <a:pt x="380" y="1867"/>
                    </a:cubicBezTo>
                    <a:cubicBezTo>
                      <a:pt x="426" y="1576"/>
                      <a:pt x="582" y="1359"/>
                      <a:pt x="842" y="1217"/>
                    </a:cubicBezTo>
                    <a:cubicBezTo>
                      <a:pt x="769" y="1205"/>
                      <a:pt x="531" y="1421"/>
                      <a:pt x="442" y="1578"/>
                    </a:cubicBezTo>
                    <a:cubicBezTo>
                      <a:pt x="262" y="1897"/>
                      <a:pt x="288" y="2345"/>
                      <a:pt x="588" y="2645"/>
                    </a:cubicBezTo>
                    <a:cubicBezTo>
                      <a:pt x="578" y="2667"/>
                      <a:pt x="569" y="2688"/>
                      <a:pt x="558" y="2714"/>
                    </a:cubicBezTo>
                    <a:cubicBezTo>
                      <a:pt x="510" y="2674"/>
                      <a:pt x="460" y="2636"/>
                      <a:pt x="414" y="2592"/>
                    </a:cubicBezTo>
                    <a:cubicBezTo>
                      <a:pt x="283" y="2465"/>
                      <a:pt x="196" y="2312"/>
                      <a:pt x="168" y="2130"/>
                    </a:cubicBezTo>
                    <a:cubicBezTo>
                      <a:pt x="138" y="1929"/>
                      <a:pt x="183" y="1745"/>
                      <a:pt x="296" y="1578"/>
                    </a:cubicBezTo>
                    <a:cubicBezTo>
                      <a:pt x="404" y="1417"/>
                      <a:pt x="553" y="1305"/>
                      <a:pt x="730" y="1228"/>
                    </a:cubicBezTo>
                    <a:cubicBezTo>
                      <a:pt x="738" y="1225"/>
                      <a:pt x="745" y="1222"/>
                      <a:pt x="753" y="1218"/>
                    </a:cubicBezTo>
                    <a:cubicBezTo>
                      <a:pt x="752" y="1217"/>
                      <a:pt x="752" y="1215"/>
                      <a:pt x="751" y="1213"/>
                    </a:cubicBezTo>
                    <a:cubicBezTo>
                      <a:pt x="746" y="1214"/>
                      <a:pt x="740" y="1214"/>
                      <a:pt x="735" y="1216"/>
                    </a:cubicBezTo>
                    <a:cubicBezTo>
                      <a:pt x="527" y="1299"/>
                      <a:pt x="352" y="1425"/>
                      <a:pt x="232" y="1618"/>
                    </a:cubicBezTo>
                    <a:cubicBezTo>
                      <a:pt x="65" y="1886"/>
                      <a:pt x="80" y="2211"/>
                      <a:pt x="267" y="2465"/>
                    </a:cubicBezTo>
                    <a:cubicBezTo>
                      <a:pt x="343" y="2568"/>
                      <a:pt x="437" y="2650"/>
                      <a:pt x="544" y="2719"/>
                    </a:cubicBezTo>
                    <a:cubicBezTo>
                      <a:pt x="564" y="2732"/>
                      <a:pt x="580" y="2752"/>
                      <a:pt x="598" y="2769"/>
                    </a:cubicBezTo>
                    <a:cubicBezTo>
                      <a:pt x="596" y="2771"/>
                      <a:pt x="595" y="2773"/>
                      <a:pt x="594" y="2775"/>
                    </a:cubicBezTo>
                    <a:cubicBezTo>
                      <a:pt x="576" y="2767"/>
                      <a:pt x="558" y="2759"/>
                      <a:pt x="541" y="2751"/>
                    </a:cubicBezTo>
                    <a:cubicBezTo>
                      <a:pt x="382" y="2673"/>
                      <a:pt x="244" y="2570"/>
                      <a:pt x="140" y="2425"/>
                    </a:cubicBezTo>
                    <a:cubicBezTo>
                      <a:pt x="60" y="2315"/>
                      <a:pt x="12" y="2192"/>
                      <a:pt x="3" y="2055"/>
                    </a:cubicBezTo>
                    <a:cubicBezTo>
                      <a:pt x="3" y="2049"/>
                      <a:pt x="1" y="2042"/>
                      <a:pt x="0" y="2036"/>
                    </a:cubicBezTo>
                    <a:cubicBezTo>
                      <a:pt x="0" y="2023"/>
                      <a:pt x="0" y="2009"/>
                      <a:pt x="0" y="1996"/>
                    </a:cubicBezTo>
                    <a:cubicBezTo>
                      <a:pt x="5" y="1960"/>
                      <a:pt x="8" y="1923"/>
                      <a:pt x="15" y="1888"/>
                    </a:cubicBezTo>
                    <a:cubicBezTo>
                      <a:pt x="51" y="1708"/>
                      <a:pt x="149" y="1565"/>
                      <a:pt x="285" y="1446"/>
                    </a:cubicBezTo>
                    <a:cubicBezTo>
                      <a:pt x="400" y="1345"/>
                      <a:pt x="533" y="1273"/>
                      <a:pt x="677" y="1222"/>
                    </a:cubicBezTo>
                    <a:cubicBezTo>
                      <a:pt x="691" y="1217"/>
                      <a:pt x="696" y="1210"/>
                      <a:pt x="696" y="1195"/>
                    </a:cubicBezTo>
                    <a:cubicBezTo>
                      <a:pt x="695" y="1168"/>
                      <a:pt x="695" y="1141"/>
                      <a:pt x="695" y="1113"/>
                    </a:cubicBezTo>
                    <a:cubicBezTo>
                      <a:pt x="695" y="1091"/>
                      <a:pt x="695" y="1068"/>
                      <a:pt x="695" y="1043"/>
                    </a:cubicBezTo>
                    <a:cubicBezTo>
                      <a:pt x="837" y="1043"/>
                      <a:pt x="976" y="1043"/>
                      <a:pt x="1116" y="1043"/>
                    </a:cubicBezTo>
                    <a:cubicBezTo>
                      <a:pt x="1113" y="1033"/>
                      <a:pt x="1112" y="1027"/>
                      <a:pt x="1110" y="1021"/>
                    </a:cubicBezTo>
                    <a:cubicBezTo>
                      <a:pt x="1090" y="959"/>
                      <a:pt x="1071" y="897"/>
                      <a:pt x="1048" y="837"/>
                    </a:cubicBezTo>
                    <a:cubicBezTo>
                      <a:pt x="983" y="665"/>
                      <a:pt x="890" y="510"/>
                      <a:pt x="752" y="385"/>
                    </a:cubicBezTo>
                    <a:cubicBezTo>
                      <a:pt x="721" y="357"/>
                      <a:pt x="697" y="324"/>
                      <a:pt x="680" y="285"/>
                    </a:cubicBezTo>
                    <a:cubicBezTo>
                      <a:pt x="640" y="195"/>
                      <a:pt x="663" y="109"/>
                      <a:pt x="744" y="51"/>
                    </a:cubicBezTo>
                    <a:cubicBezTo>
                      <a:pt x="779" y="26"/>
                      <a:pt x="818" y="9"/>
                      <a:pt x="860" y="0"/>
                    </a:cubicBezTo>
                    <a:cubicBezTo>
                      <a:pt x="861" y="0"/>
                      <a:pt x="863" y="0"/>
                      <a:pt x="864" y="0"/>
                    </a:cubicBezTo>
                    <a:close/>
                    <a:moveTo>
                      <a:pt x="1226" y="973"/>
                    </a:moveTo>
                    <a:cubicBezTo>
                      <a:pt x="1228" y="973"/>
                      <a:pt x="1229" y="973"/>
                      <a:pt x="1231" y="972"/>
                    </a:cubicBezTo>
                    <a:cubicBezTo>
                      <a:pt x="1221" y="910"/>
                      <a:pt x="1215" y="847"/>
                      <a:pt x="1202" y="785"/>
                    </a:cubicBezTo>
                    <a:cubicBezTo>
                      <a:pt x="1158" y="583"/>
                      <a:pt x="1077" y="394"/>
                      <a:pt x="979" y="212"/>
                    </a:cubicBezTo>
                    <a:cubicBezTo>
                      <a:pt x="953" y="163"/>
                      <a:pt x="925" y="116"/>
                      <a:pt x="896" y="68"/>
                    </a:cubicBezTo>
                    <a:cubicBezTo>
                      <a:pt x="877" y="38"/>
                      <a:pt x="858" y="31"/>
                      <a:pt x="825" y="45"/>
                    </a:cubicBezTo>
                    <a:cubicBezTo>
                      <a:pt x="799" y="57"/>
                      <a:pt x="772" y="71"/>
                      <a:pt x="750" y="89"/>
                    </a:cubicBezTo>
                    <a:cubicBezTo>
                      <a:pt x="694" y="134"/>
                      <a:pt x="680" y="195"/>
                      <a:pt x="705" y="261"/>
                    </a:cubicBezTo>
                    <a:cubicBezTo>
                      <a:pt x="722" y="305"/>
                      <a:pt x="750" y="340"/>
                      <a:pt x="784" y="371"/>
                    </a:cubicBezTo>
                    <a:cubicBezTo>
                      <a:pt x="844" y="426"/>
                      <a:pt x="896" y="488"/>
                      <a:pt x="942" y="556"/>
                    </a:cubicBezTo>
                    <a:cubicBezTo>
                      <a:pt x="1032" y="690"/>
                      <a:pt x="1090" y="838"/>
                      <a:pt x="1136" y="992"/>
                    </a:cubicBezTo>
                    <a:cubicBezTo>
                      <a:pt x="1153" y="1048"/>
                      <a:pt x="1152" y="1047"/>
                      <a:pt x="1211" y="1044"/>
                    </a:cubicBezTo>
                    <a:cubicBezTo>
                      <a:pt x="1222" y="1044"/>
                      <a:pt x="1227" y="1040"/>
                      <a:pt x="1227" y="1029"/>
                    </a:cubicBezTo>
                    <a:cubicBezTo>
                      <a:pt x="1226" y="1010"/>
                      <a:pt x="1226" y="992"/>
                      <a:pt x="1226" y="97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2110499" y="2749550"/>
                <a:ext cx="1019175" cy="471488"/>
                <a:chOff x="2110499" y="2749550"/>
                <a:chExt cx="1019175" cy="471488"/>
              </a:xfrm>
              <a:solidFill>
                <a:srgbClr val="C00000"/>
              </a:solidFill>
            </p:grpSpPr>
            <p:sp>
              <p:nvSpPr>
                <p:cNvPr id="11" name="Freeform 9"/>
                <p:cNvSpPr>
                  <a:spLocks noEditPoints="1"/>
                </p:cNvSpPr>
                <p:nvPr/>
              </p:nvSpPr>
              <p:spPr bwMode="auto">
                <a:xfrm>
                  <a:off x="2110499" y="2749550"/>
                  <a:ext cx="998538" cy="471488"/>
                </a:xfrm>
                <a:custGeom>
                  <a:avLst/>
                  <a:gdLst>
                    <a:gd name="T0" fmla="*/ 1010 w 1113"/>
                    <a:gd name="T1" fmla="*/ 253 h 525"/>
                    <a:gd name="T2" fmla="*/ 934 w 1113"/>
                    <a:gd name="T3" fmla="*/ 226 h 525"/>
                    <a:gd name="T4" fmla="*/ 119 w 1113"/>
                    <a:gd name="T5" fmla="*/ 352 h 525"/>
                    <a:gd name="T6" fmla="*/ 97 w 1113"/>
                    <a:gd name="T7" fmla="*/ 339 h 525"/>
                    <a:gd name="T8" fmla="*/ 249 w 1113"/>
                    <a:gd name="T9" fmla="*/ 261 h 525"/>
                    <a:gd name="T10" fmla="*/ 337 w 1113"/>
                    <a:gd name="T11" fmla="*/ 236 h 525"/>
                    <a:gd name="T12" fmla="*/ 247 w 1113"/>
                    <a:gd name="T13" fmla="*/ 192 h 525"/>
                    <a:gd name="T14" fmla="*/ 108 w 1113"/>
                    <a:gd name="T15" fmla="*/ 219 h 525"/>
                    <a:gd name="T16" fmla="*/ 84 w 1113"/>
                    <a:gd name="T17" fmla="*/ 288 h 525"/>
                    <a:gd name="T18" fmla="*/ 4 w 1113"/>
                    <a:gd name="T19" fmla="*/ 235 h 525"/>
                    <a:gd name="T20" fmla="*/ 237 w 1113"/>
                    <a:gd name="T21" fmla="*/ 135 h 525"/>
                    <a:gd name="T22" fmla="*/ 469 w 1113"/>
                    <a:gd name="T23" fmla="*/ 28 h 525"/>
                    <a:gd name="T24" fmla="*/ 600 w 1113"/>
                    <a:gd name="T25" fmla="*/ 23 h 525"/>
                    <a:gd name="T26" fmla="*/ 319 w 1113"/>
                    <a:gd name="T27" fmla="*/ 112 h 525"/>
                    <a:gd name="T28" fmla="*/ 505 w 1113"/>
                    <a:gd name="T29" fmla="*/ 197 h 525"/>
                    <a:gd name="T30" fmla="*/ 438 w 1113"/>
                    <a:gd name="T31" fmla="*/ 144 h 525"/>
                    <a:gd name="T32" fmla="*/ 419 w 1113"/>
                    <a:gd name="T33" fmla="*/ 206 h 525"/>
                    <a:gd name="T34" fmla="*/ 540 w 1113"/>
                    <a:gd name="T35" fmla="*/ 79 h 525"/>
                    <a:gd name="T36" fmla="*/ 647 w 1113"/>
                    <a:gd name="T37" fmla="*/ 122 h 525"/>
                    <a:gd name="T38" fmla="*/ 829 w 1113"/>
                    <a:gd name="T39" fmla="*/ 139 h 525"/>
                    <a:gd name="T40" fmla="*/ 739 w 1113"/>
                    <a:gd name="T41" fmla="*/ 213 h 525"/>
                    <a:gd name="T42" fmla="*/ 778 w 1113"/>
                    <a:gd name="T43" fmla="*/ 161 h 525"/>
                    <a:gd name="T44" fmla="*/ 755 w 1113"/>
                    <a:gd name="T45" fmla="*/ 133 h 525"/>
                    <a:gd name="T46" fmla="*/ 644 w 1113"/>
                    <a:gd name="T47" fmla="*/ 216 h 525"/>
                    <a:gd name="T48" fmla="*/ 884 w 1113"/>
                    <a:gd name="T49" fmla="*/ 152 h 525"/>
                    <a:gd name="T50" fmla="*/ 843 w 1113"/>
                    <a:gd name="T51" fmla="*/ 63 h 525"/>
                    <a:gd name="T52" fmla="*/ 925 w 1113"/>
                    <a:gd name="T53" fmla="*/ 163 h 525"/>
                    <a:gd name="T54" fmla="*/ 1102 w 1113"/>
                    <a:gd name="T55" fmla="*/ 242 h 525"/>
                    <a:gd name="T56" fmla="*/ 1014 w 1113"/>
                    <a:gd name="T57" fmla="*/ 306 h 525"/>
                    <a:gd name="T58" fmla="*/ 1099 w 1113"/>
                    <a:gd name="T59" fmla="*/ 368 h 525"/>
                    <a:gd name="T60" fmla="*/ 1079 w 1113"/>
                    <a:gd name="T61" fmla="*/ 519 h 525"/>
                    <a:gd name="T62" fmla="*/ 1046 w 1113"/>
                    <a:gd name="T63" fmla="*/ 518 h 525"/>
                    <a:gd name="T64" fmla="*/ 986 w 1113"/>
                    <a:gd name="T65" fmla="*/ 405 h 525"/>
                    <a:gd name="T66" fmla="*/ 943 w 1113"/>
                    <a:gd name="T67" fmla="*/ 433 h 525"/>
                    <a:gd name="T68" fmla="*/ 862 w 1113"/>
                    <a:gd name="T69" fmla="*/ 519 h 525"/>
                    <a:gd name="T70" fmla="*/ 839 w 1113"/>
                    <a:gd name="T71" fmla="*/ 423 h 525"/>
                    <a:gd name="T72" fmla="*/ 798 w 1113"/>
                    <a:gd name="T73" fmla="*/ 433 h 525"/>
                    <a:gd name="T74" fmla="*/ 759 w 1113"/>
                    <a:gd name="T75" fmla="*/ 497 h 525"/>
                    <a:gd name="T76" fmla="*/ 727 w 1113"/>
                    <a:gd name="T77" fmla="*/ 425 h 525"/>
                    <a:gd name="T78" fmla="*/ 684 w 1113"/>
                    <a:gd name="T79" fmla="*/ 519 h 525"/>
                    <a:gd name="T80" fmla="*/ 641 w 1113"/>
                    <a:gd name="T81" fmla="*/ 406 h 525"/>
                    <a:gd name="T82" fmla="*/ 572 w 1113"/>
                    <a:gd name="T83" fmla="*/ 519 h 525"/>
                    <a:gd name="T84" fmla="*/ 539 w 1113"/>
                    <a:gd name="T85" fmla="*/ 519 h 525"/>
                    <a:gd name="T86" fmla="*/ 479 w 1113"/>
                    <a:gd name="T87" fmla="*/ 407 h 525"/>
                    <a:gd name="T88" fmla="*/ 438 w 1113"/>
                    <a:gd name="T89" fmla="*/ 410 h 525"/>
                    <a:gd name="T90" fmla="*/ 355 w 1113"/>
                    <a:gd name="T91" fmla="*/ 518 h 525"/>
                    <a:gd name="T92" fmla="*/ 322 w 1113"/>
                    <a:gd name="T93" fmla="*/ 519 h 525"/>
                    <a:gd name="T94" fmla="*/ 261 w 1113"/>
                    <a:gd name="T95" fmla="*/ 408 h 525"/>
                    <a:gd name="T96" fmla="*/ 219 w 1113"/>
                    <a:gd name="T97" fmla="*/ 433 h 525"/>
                    <a:gd name="T98" fmla="*/ 138 w 1113"/>
                    <a:gd name="T99" fmla="*/ 517 h 525"/>
                    <a:gd name="T100" fmla="*/ 115 w 1113"/>
                    <a:gd name="T101" fmla="*/ 421 h 525"/>
                    <a:gd name="T102" fmla="*/ 84 w 1113"/>
                    <a:gd name="T103" fmla="*/ 447 h 525"/>
                    <a:gd name="T104" fmla="*/ 591 w 1113"/>
                    <a:gd name="T105" fmla="*/ 297 h 525"/>
                    <a:gd name="T106" fmla="*/ 945 w 1113"/>
                    <a:gd name="T107" fmla="*/ 322 h 525"/>
                    <a:gd name="T108" fmla="*/ 197 w 1113"/>
                    <a:gd name="T109" fmla="*/ 294 h 525"/>
                    <a:gd name="T110" fmla="*/ 144 w 1113"/>
                    <a:gd name="T111" fmla="*/ 315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13" h="525">
                      <a:moveTo>
                        <a:pt x="945" y="322"/>
                      </a:moveTo>
                      <a:cubicBezTo>
                        <a:pt x="921" y="278"/>
                        <a:pt x="929" y="264"/>
                        <a:pt x="980" y="258"/>
                      </a:cubicBezTo>
                      <a:cubicBezTo>
                        <a:pt x="990" y="257"/>
                        <a:pt x="1000" y="256"/>
                        <a:pt x="1010" y="253"/>
                      </a:cubicBezTo>
                      <a:cubicBezTo>
                        <a:pt x="1023" y="250"/>
                        <a:pt x="1033" y="241"/>
                        <a:pt x="1030" y="228"/>
                      </a:cubicBezTo>
                      <a:cubicBezTo>
                        <a:pt x="1027" y="220"/>
                        <a:pt x="1014" y="209"/>
                        <a:pt x="1006" y="209"/>
                      </a:cubicBezTo>
                      <a:cubicBezTo>
                        <a:pt x="982" y="212"/>
                        <a:pt x="953" y="213"/>
                        <a:pt x="934" y="226"/>
                      </a:cubicBezTo>
                      <a:cubicBezTo>
                        <a:pt x="852" y="280"/>
                        <a:pt x="764" y="284"/>
                        <a:pt x="674" y="265"/>
                      </a:cubicBezTo>
                      <a:cubicBezTo>
                        <a:pt x="571" y="244"/>
                        <a:pt x="471" y="255"/>
                        <a:pt x="372" y="284"/>
                      </a:cubicBezTo>
                      <a:cubicBezTo>
                        <a:pt x="288" y="308"/>
                        <a:pt x="204" y="329"/>
                        <a:pt x="119" y="352"/>
                      </a:cubicBezTo>
                      <a:cubicBezTo>
                        <a:pt x="115" y="353"/>
                        <a:pt x="110" y="356"/>
                        <a:pt x="106" y="356"/>
                      </a:cubicBezTo>
                      <a:cubicBezTo>
                        <a:pt x="102" y="355"/>
                        <a:pt x="96" y="353"/>
                        <a:pt x="94" y="350"/>
                      </a:cubicBezTo>
                      <a:cubicBezTo>
                        <a:pt x="93" y="348"/>
                        <a:pt x="94" y="341"/>
                        <a:pt x="97" y="339"/>
                      </a:cubicBezTo>
                      <a:cubicBezTo>
                        <a:pt x="114" y="326"/>
                        <a:pt x="120" y="310"/>
                        <a:pt x="122" y="288"/>
                      </a:cubicBezTo>
                      <a:cubicBezTo>
                        <a:pt x="124" y="262"/>
                        <a:pt x="161" y="240"/>
                        <a:pt x="191" y="245"/>
                      </a:cubicBezTo>
                      <a:cubicBezTo>
                        <a:pt x="211" y="248"/>
                        <a:pt x="230" y="256"/>
                        <a:pt x="249" y="261"/>
                      </a:cubicBezTo>
                      <a:cubicBezTo>
                        <a:pt x="266" y="265"/>
                        <a:pt x="283" y="268"/>
                        <a:pt x="300" y="270"/>
                      </a:cubicBezTo>
                      <a:cubicBezTo>
                        <a:pt x="308" y="271"/>
                        <a:pt x="319" y="268"/>
                        <a:pt x="324" y="263"/>
                      </a:cubicBezTo>
                      <a:cubicBezTo>
                        <a:pt x="331" y="256"/>
                        <a:pt x="333" y="245"/>
                        <a:pt x="337" y="236"/>
                      </a:cubicBezTo>
                      <a:cubicBezTo>
                        <a:pt x="329" y="233"/>
                        <a:pt x="322" y="228"/>
                        <a:pt x="313" y="226"/>
                      </a:cubicBezTo>
                      <a:cubicBezTo>
                        <a:pt x="307" y="224"/>
                        <a:pt x="300" y="226"/>
                        <a:pt x="294" y="226"/>
                      </a:cubicBezTo>
                      <a:cubicBezTo>
                        <a:pt x="257" y="228"/>
                        <a:pt x="257" y="228"/>
                        <a:pt x="247" y="192"/>
                      </a:cubicBezTo>
                      <a:cubicBezTo>
                        <a:pt x="242" y="172"/>
                        <a:pt x="233" y="168"/>
                        <a:pt x="216" y="178"/>
                      </a:cubicBezTo>
                      <a:cubicBezTo>
                        <a:pt x="206" y="183"/>
                        <a:pt x="198" y="189"/>
                        <a:pt x="189" y="196"/>
                      </a:cubicBezTo>
                      <a:cubicBezTo>
                        <a:pt x="165" y="214"/>
                        <a:pt x="140" y="226"/>
                        <a:pt x="108" y="219"/>
                      </a:cubicBezTo>
                      <a:cubicBezTo>
                        <a:pt x="94" y="216"/>
                        <a:pt x="79" y="221"/>
                        <a:pt x="65" y="225"/>
                      </a:cubicBezTo>
                      <a:cubicBezTo>
                        <a:pt x="44" y="232"/>
                        <a:pt x="40" y="246"/>
                        <a:pt x="55" y="263"/>
                      </a:cubicBezTo>
                      <a:cubicBezTo>
                        <a:pt x="63" y="273"/>
                        <a:pt x="75" y="279"/>
                        <a:pt x="84" y="288"/>
                      </a:cubicBezTo>
                      <a:cubicBezTo>
                        <a:pt x="88" y="293"/>
                        <a:pt x="90" y="300"/>
                        <a:pt x="94" y="305"/>
                      </a:cubicBezTo>
                      <a:cubicBezTo>
                        <a:pt x="86" y="309"/>
                        <a:pt x="78" y="316"/>
                        <a:pt x="71" y="315"/>
                      </a:cubicBezTo>
                      <a:cubicBezTo>
                        <a:pt x="42" y="313"/>
                        <a:pt x="0" y="262"/>
                        <a:pt x="4" y="235"/>
                      </a:cubicBezTo>
                      <a:cubicBezTo>
                        <a:pt x="9" y="203"/>
                        <a:pt x="51" y="173"/>
                        <a:pt x="86" y="180"/>
                      </a:cubicBezTo>
                      <a:cubicBezTo>
                        <a:pt x="113" y="186"/>
                        <a:pt x="132" y="181"/>
                        <a:pt x="152" y="162"/>
                      </a:cubicBezTo>
                      <a:cubicBezTo>
                        <a:pt x="175" y="139"/>
                        <a:pt x="206" y="133"/>
                        <a:pt x="237" y="135"/>
                      </a:cubicBezTo>
                      <a:cubicBezTo>
                        <a:pt x="268" y="137"/>
                        <a:pt x="287" y="127"/>
                        <a:pt x="297" y="97"/>
                      </a:cubicBezTo>
                      <a:cubicBezTo>
                        <a:pt x="306" y="70"/>
                        <a:pt x="328" y="53"/>
                        <a:pt x="355" y="46"/>
                      </a:cubicBezTo>
                      <a:cubicBezTo>
                        <a:pt x="392" y="38"/>
                        <a:pt x="431" y="31"/>
                        <a:pt x="469" y="28"/>
                      </a:cubicBezTo>
                      <a:cubicBezTo>
                        <a:pt x="510" y="25"/>
                        <a:pt x="552" y="24"/>
                        <a:pt x="589" y="2"/>
                      </a:cubicBezTo>
                      <a:cubicBezTo>
                        <a:pt x="593" y="0"/>
                        <a:pt x="599" y="2"/>
                        <a:pt x="605" y="3"/>
                      </a:cubicBezTo>
                      <a:cubicBezTo>
                        <a:pt x="603" y="10"/>
                        <a:pt x="604" y="18"/>
                        <a:pt x="600" y="23"/>
                      </a:cubicBezTo>
                      <a:cubicBezTo>
                        <a:pt x="576" y="49"/>
                        <a:pt x="545" y="65"/>
                        <a:pt x="508" y="63"/>
                      </a:cubicBezTo>
                      <a:cubicBezTo>
                        <a:pt x="457" y="59"/>
                        <a:pt x="409" y="70"/>
                        <a:pt x="361" y="87"/>
                      </a:cubicBezTo>
                      <a:cubicBezTo>
                        <a:pt x="346" y="92"/>
                        <a:pt x="331" y="101"/>
                        <a:pt x="319" y="112"/>
                      </a:cubicBezTo>
                      <a:cubicBezTo>
                        <a:pt x="301" y="127"/>
                        <a:pt x="300" y="147"/>
                        <a:pt x="316" y="163"/>
                      </a:cubicBezTo>
                      <a:cubicBezTo>
                        <a:pt x="343" y="189"/>
                        <a:pt x="370" y="216"/>
                        <a:pt x="401" y="238"/>
                      </a:cubicBezTo>
                      <a:cubicBezTo>
                        <a:pt x="432" y="260"/>
                        <a:pt x="495" y="234"/>
                        <a:pt x="505" y="197"/>
                      </a:cubicBezTo>
                      <a:cubicBezTo>
                        <a:pt x="509" y="181"/>
                        <a:pt x="519" y="163"/>
                        <a:pt x="503" y="148"/>
                      </a:cubicBezTo>
                      <a:cubicBezTo>
                        <a:pt x="487" y="133"/>
                        <a:pt x="467" y="133"/>
                        <a:pt x="447" y="141"/>
                      </a:cubicBezTo>
                      <a:cubicBezTo>
                        <a:pt x="444" y="142"/>
                        <a:pt x="441" y="142"/>
                        <a:pt x="438" y="144"/>
                      </a:cubicBezTo>
                      <a:cubicBezTo>
                        <a:pt x="426" y="149"/>
                        <a:pt x="411" y="153"/>
                        <a:pt x="403" y="162"/>
                      </a:cubicBezTo>
                      <a:cubicBezTo>
                        <a:pt x="400" y="166"/>
                        <a:pt x="412" y="183"/>
                        <a:pt x="416" y="194"/>
                      </a:cubicBezTo>
                      <a:cubicBezTo>
                        <a:pt x="418" y="197"/>
                        <a:pt x="418" y="202"/>
                        <a:pt x="419" y="206"/>
                      </a:cubicBezTo>
                      <a:cubicBezTo>
                        <a:pt x="387" y="205"/>
                        <a:pt x="354" y="171"/>
                        <a:pt x="356" y="144"/>
                      </a:cubicBezTo>
                      <a:cubicBezTo>
                        <a:pt x="358" y="117"/>
                        <a:pt x="397" y="90"/>
                        <a:pt x="427" y="95"/>
                      </a:cubicBezTo>
                      <a:cubicBezTo>
                        <a:pt x="467" y="102"/>
                        <a:pt x="504" y="104"/>
                        <a:pt x="540" y="79"/>
                      </a:cubicBezTo>
                      <a:cubicBezTo>
                        <a:pt x="553" y="70"/>
                        <a:pt x="575" y="71"/>
                        <a:pt x="592" y="72"/>
                      </a:cubicBezTo>
                      <a:cubicBezTo>
                        <a:pt x="606" y="72"/>
                        <a:pt x="611" y="84"/>
                        <a:pt x="611" y="98"/>
                      </a:cubicBezTo>
                      <a:cubicBezTo>
                        <a:pt x="611" y="131"/>
                        <a:pt x="614" y="133"/>
                        <a:pt x="647" y="122"/>
                      </a:cubicBezTo>
                      <a:cubicBezTo>
                        <a:pt x="681" y="111"/>
                        <a:pt x="716" y="98"/>
                        <a:pt x="751" y="89"/>
                      </a:cubicBezTo>
                      <a:cubicBezTo>
                        <a:pt x="788" y="80"/>
                        <a:pt x="799" y="89"/>
                        <a:pt x="812" y="124"/>
                      </a:cubicBezTo>
                      <a:cubicBezTo>
                        <a:pt x="814" y="131"/>
                        <a:pt x="822" y="135"/>
                        <a:pt x="829" y="139"/>
                      </a:cubicBezTo>
                      <a:cubicBezTo>
                        <a:pt x="852" y="154"/>
                        <a:pt x="853" y="171"/>
                        <a:pt x="829" y="184"/>
                      </a:cubicBezTo>
                      <a:cubicBezTo>
                        <a:pt x="807" y="195"/>
                        <a:pt x="784" y="204"/>
                        <a:pt x="761" y="213"/>
                      </a:cubicBezTo>
                      <a:cubicBezTo>
                        <a:pt x="754" y="215"/>
                        <a:pt x="745" y="216"/>
                        <a:pt x="739" y="213"/>
                      </a:cubicBezTo>
                      <a:cubicBezTo>
                        <a:pt x="731" y="209"/>
                        <a:pt x="725" y="201"/>
                        <a:pt x="718" y="195"/>
                      </a:cubicBezTo>
                      <a:cubicBezTo>
                        <a:pt x="724" y="189"/>
                        <a:pt x="728" y="182"/>
                        <a:pt x="735" y="178"/>
                      </a:cubicBezTo>
                      <a:cubicBezTo>
                        <a:pt x="749" y="172"/>
                        <a:pt x="764" y="168"/>
                        <a:pt x="778" y="161"/>
                      </a:cubicBezTo>
                      <a:cubicBezTo>
                        <a:pt x="783" y="159"/>
                        <a:pt x="790" y="150"/>
                        <a:pt x="789" y="145"/>
                      </a:cubicBezTo>
                      <a:cubicBezTo>
                        <a:pt x="788" y="140"/>
                        <a:pt x="779" y="135"/>
                        <a:pt x="773" y="133"/>
                      </a:cubicBezTo>
                      <a:cubicBezTo>
                        <a:pt x="768" y="131"/>
                        <a:pt x="761" y="132"/>
                        <a:pt x="755" y="133"/>
                      </a:cubicBezTo>
                      <a:cubicBezTo>
                        <a:pt x="725" y="142"/>
                        <a:pt x="696" y="151"/>
                        <a:pt x="666" y="161"/>
                      </a:cubicBezTo>
                      <a:cubicBezTo>
                        <a:pt x="660" y="163"/>
                        <a:pt x="654" y="166"/>
                        <a:pt x="648" y="170"/>
                      </a:cubicBezTo>
                      <a:cubicBezTo>
                        <a:pt x="627" y="183"/>
                        <a:pt x="625" y="200"/>
                        <a:pt x="644" y="216"/>
                      </a:cubicBezTo>
                      <a:cubicBezTo>
                        <a:pt x="665" y="233"/>
                        <a:pt x="688" y="246"/>
                        <a:pt x="715" y="244"/>
                      </a:cubicBezTo>
                      <a:cubicBezTo>
                        <a:pt x="773" y="239"/>
                        <a:pt x="827" y="225"/>
                        <a:pt x="875" y="192"/>
                      </a:cubicBezTo>
                      <a:cubicBezTo>
                        <a:pt x="896" y="179"/>
                        <a:pt x="897" y="172"/>
                        <a:pt x="884" y="152"/>
                      </a:cubicBezTo>
                      <a:cubicBezTo>
                        <a:pt x="873" y="135"/>
                        <a:pt x="861" y="119"/>
                        <a:pt x="850" y="102"/>
                      </a:cubicBezTo>
                      <a:cubicBezTo>
                        <a:pt x="846" y="95"/>
                        <a:pt x="841" y="89"/>
                        <a:pt x="839" y="81"/>
                      </a:cubicBezTo>
                      <a:cubicBezTo>
                        <a:pt x="838" y="76"/>
                        <a:pt x="842" y="69"/>
                        <a:pt x="843" y="63"/>
                      </a:cubicBezTo>
                      <a:cubicBezTo>
                        <a:pt x="849" y="65"/>
                        <a:pt x="856" y="65"/>
                        <a:pt x="860" y="68"/>
                      </a:cubicBezTo>
                      <a:cubicBezTo>
                        <a:pt x="871" y="82"/>
                        <a:pt x="883" y="96"/>
                        <a:pt x="893" y="110"/>
                      </a:cubicBezTo>
                      <a:cubicBezTo>
                        <a:pt x="904" y="127"/>
                        <a:pt x="914" y="146"/>
                        <a:pt x="925" y="163"/>
                      </a:cubicBezTo>
                      <a:cubicBezTo>
                        <a:pt x="933" y="176"/>
                        <a:pt x="945" y="180"/>
                        <a:pt x="960" y="176"/>
                      </a:cubicBezTo>
                      <a:cubicBezTo>
                        <a:pt x="1011" y="163"/>
                        <a:pt x="1050" y="181"/>
                        <a:pt x="1081" y="220"/>
                      </a:cubicBezTo>
                      <a:cubicBezTo>
                        <a:pt x="1087" y="228"/>
                        <a:pt x="1095" y="234"/>
                        <a:pt x="1102" y="242"/>
                      </a:cubicBezTo>
                      <a:cubicBezTo>
                        <a:pt x="1113" y="257"/>
                        <a:pt x="1110" y="266"/>
                        <a:pt x="1092" y="272"/>
                      </a:cubicBezTo>
                      <a:cubicBezTo>
                        <a:pt x="1087" y="273"/>
                        <a:pt x="1082" y="274"/>
                        <a:pt x="1077" y="274"/>
                      </a:cubicBezTo>
                      <a:cubicBezTo>
                        <a:pt x="1050" y="273"/>
                        <a:pt x="1030" y="284"/>
                        <a:pt x="1014" y="306"/>
                      </a:cubicBezTo>
                      <a:cubicBezTo>
                        <a:pt x="1005" y="317"/>
                        <a:pt x="988" y="322"/>
                        <a:pt x="973" y="330"/>
                      </a:cubicBezTo>
                      <a:cubicBezTo>
                        <a:pt x="990" y="335"/>
                        <a:pt x="1007" y="339"/>
                        <a:pt x="1024" y="344"/>
                      </a:cubicBezTo>
                      <a:cubicBezTo>
                        <a:pt x="1049" y="352"/>
                        <a:pt x="1074" y="359"/>
                        <a:pt x="1099" y="368"/>
                      </a:cubicBezTo>
                      <a:cubicBezTo>
                        <a:pt x="1104" y="370"/>
                        <a:pt x="1111" y="377"/>
                        <a:pt x="1111" y="382"/>
                      </a:cubicBezTo>
                      <a:cubicBezTo>
                        <a:pt x="1112" y="427"/>
                        <a:pt x="1112" y="473"/>
                        <a:pt x="1112" y="519"/>
                      </a:cubicBezTo>
                      <a:cubicBezTo>
                        <a:pt x="1100" y="519"/>
                        <a:pt x="1091" y="519"/>
                        <a:pt x="1079" y="519"/>
                      </a:cubicBezTo>
                      <a:cubicBezTo>
                        <a:pt x="1082" y="489"/>
                        <a:pt x="1085" y="460"/>
                        <a:pt x="1088" y="432"/>
                      </a:cubicBezTo>
                      <a:cubicBezTo>
                        <a:pt x="1091" y="405"/>
                        <a:pt x="1090" y="405"/>
                        <a:pt x="1059" y="407"/>
                      </a:cubicBezTo>
                      <a:cubicBezTo>
                        <a:pt x="1055" y="443"/>
                        <a:pt x="1050" y="480"/>
                        <a:pt x="1046" y="518"/>
                      </a:cubicBezTo>
                      <a:cubicBezTo>
                        <a:pt x="1033" y="518"/>
                        <a:pt x="1021" y="518"/>
                        <a:pt x="1007" y="518"/>
                      </a:cubicBezTo>
                      <a:cubicBezTo>
                        <a:pt x="1011" y="482"/>
                        <a:pt x="1014" y="447"/>
                        <a:pt x="1018" y="409"/>
                      </a:cubicBezTo>
                      <a:cubicBezTo>
                        <a:pt x="1007" y="408"/>
                        <a:pt x="999" y="406"/>
                        <a:pt x="986" y="405"/>
                      </a:cubicBezTo>
                      <a:cubicBezTo>
                        <a:pt x="982" y="443"/>
                        <a:pt x="978" y="480"/>
                        <a:pt x="974" y="518"/>
                      </a:cubicBezTo>
                      <a:cubicBezTo>
                        <a:pt x="962" y="518"/>
                        <a:pt x="949" y="518"/>
                        <a:pt x="935" y="518"/>
                      </a:cubicBezTo>
                      <a:cubicBezTo>
                        <a:pt x="937" y="490"/>
                        <a:pt x="940" y="462"/>
                        <a:pt x="943" y="433"/>
                      </a:cubicBezTo>
                      <a:cubicBezTo>
                        <a:pt x="946" y="405"/>
                        <a:pt x="944" y="404"/>
                        <a:pt x="914" y="408"/>
                      </a:cubicBezTo>
                      <a:cubicBezTo>
                        <a:pt x="910" y="444"/>
                        <a:pt x="905" y="481"/>
                        <a:pt x="901" y="519"/>
                      </a:cubicBezTo>
                      <a:cubicBezTo>
                        <a:pt x="888" y="519"/>
                        <a:pt x="877" y="519"/>
                        <a:pt x="862" y="519"/>
                      </a:cubicBezTo>
                      <a:cubicBezTo>
                        <a:pt x="865" y="487"/>
                        <a:pt x="868" y="456"/>
                        <a:pt x="872" y="425"/>
                      </a:cubicBezTo>
                      <a:cubicBezTo>
                        <a:pt x="874" y="410"/>
                        <a:pt x="868" y="407"/>
                        <a:pt x="854" y="406"/>
                      </a:cubicBezTo>
                      <a:cubicBezTo>
                        <a:pt x="840" y="405"/>
                        <a:pt x="840" y="414"/>
                        <a:pt x="839" y="423"/>
                      </a:cubicBezTo>
                      <a:cubicBezTo>
                        <a:pt x="836" y="455"/>
                        <a:pt x="832" y="486"/>
                        <a:pt x="829" y="519"/>
                      </a:cubicBezTo>
                      <a:cubicBezTo>
                        <a:pt x="815" y="519"/>
                        <a:pt x="804" y="519"/>
                        <a:pt x="790" y="519"/>
                      </a:cubicBezTo>
                      <a:cubicBezTo>
                        <a:pt x="793" y="490"/>
                        <a:pt x="796" y="461"/>
                        <a:pt x="798" y="433"/>
                      </a:cubicBezTo>
                      <a:cubicBezTo>
                        <a:pt x="800" y="421"/>
                        <a:pt x="806" y="407"/>
                        <a:pt x="784" y="406"/>
                      </a:cubicBezTo>
                      <a:cubicBezTo>
                        <a:pt x="764" y="404"/>
                        <a:pt x="768" y="418"/>
                        <a:pt x="766" y="429"/>
                      </a:cubicBezTo>
                      <a:cubicBezTo>
                        <a:pt x="764" y="451"/>
                        <a:pt x="760" y="474"/>
                        <a:pt x="759" y="497"/>
                      </a:cubicBezTo>
                      <a:cubicBezTo>
                        <a:pt x="759" y="515"/>
                        <a:pt x="752" y="523"/>
                        <a:pt x="733" y="520"/>
                      </a:cubicBezTo>
                      <a:cubicBezTo>
                        <a:pt x="729" y="519"/>
                        <a:pt x="724" y="520"/>
                        <a:pt x="717" y="519"/>
                      </a:cubicBezTo>
                      <a:cubicBezTo>
                        <a:pt x="721" y="487"/>
                        <a:pt x="723" y="456"/>
                        <a:pt x="727" y="425"/>
                      </a:cubicBezTo>
                      <a:cubicBezTo>
                        <a:pt x="729" y="413"/>
                        <a:pt x="725" y="407"/>
                        <a:pt x="712" y="406"/>
                      </a:cubicBezTo>
                      <a:cubicBezTo>
                        <a:pt x="700" y="405"/>
                        <a:pt x="695" y="408"/>
                        <a:pt x="694" y="420"/>
                      </a:cubicBezTo>
                      <a:cubicBezTo>
                        <a:pt x="692" y="453"/>
                        <a:pt x="688" y="485"/>
                        <a:pt x="684" y="519"/>
                      </a:cubicBezTo>
                      <a:cubicBezTo>
                        <a:pt x="671" y="519"/>
                        <a:pt x="658" y="519"/>
                        <a:pt x="644" y="519"/>
                      </a:cubicBezTo>
                      <a:cubicBezTo>
                        <a:pt x="648" y="488"/>
                        <a:pt x="651" y="458"/>
                        <a:pt x="654" y="429"/>
                      </a:cubicBezTo>
                      <a:cubicBezTo>
                        <a:pt x="655" y="418"/>
                        <a:pt x="658" y="408"/>
                        <a:pt x="641" y="406"/>
                      </a:cubicBezTo>
                      <a:cubicBezTo>
                        <a:pt x="624" y="404"/>
                        <a:pt x="623" y="412"/>
                        <a:pt x="622" y="425"/>
                      </a:cubicBezTo>
                      <a:cubicBezTo>
                        <a:pt x="619" y="456"/>
                        <a:pt x="615" y="487"/>
                        <a:pt x="611" y="519"/>
                      </a:cubicBezTo>
                      <a:cubicBezTo>
                        <a:pt x="598" y="519"/>
                        <a:pt x="586" y="519"/>
                        <a:pt x="572" y="519"/>
                      </a:cubicBezTo>
                      <a:cubicBezTo>
                        <a:pt x="575" y="490"/>
                        <a:pt x="578" y="461"/>
                        <a:pt x="581" y="433"/>
                      </a:cubicBezTo>
                      <a:cubicBezTo>
                        <a:pt x="584" y="406"/>
                        <a:pt x="583" y="404"/>
                        <a:pt x="551" y="407"/>
                      </a:cubicBezTo>
                      <a:cubicBezTo>
                        <a:pt x="547" y="444"/>
                        <a:pt x="543" y="481"/>
                        <a:pt x="539" y="519"/>
                      </a:cubicBezTo>
                      <a:cubicBezTo>
                        <a:pt x="526" y="519"/>
                        <a:pt x="514" y="519"/>
                        <a:pt x="500" y="519"/>
                      </a:cubicBezTo>
                      <a:cubicBezTo>
                        <a:pt x="503" y="490"/>
                        <a:pt x="505" y="462"/>
                        <a:pt x="508" y="434"/>
                      </a:cubicBezTo>
                      <a:cubicBezTo>
                        <a:pt x="511" y="405"/>
                        <a:pt x="511" y="405"/>
                        <a:pt x="479" y="407"/>
                      </a:cubicBezTo>
                      <a:cubicBezTo>
                        <a:pt x="476" y="434"/>
                        <a:pt x="473" y="462"/>
                        <a:pt x="470" y="489"/>
                      </a:cubicBezTo>
                      <a:cubicBezTo>
                        <a:pt x="467" y="523"/>
                        <a:pt x="464" y="525"/>
                        <a:pt x="428" y="517"/>
                      </a:cubicBezTo>
                      <a:cubicBezTo>
                        <a:pt x="431" y="482"/>
                        <a:pt x="434" y="447"/>
                        <a:pt x="438" y="410"/>
                      </a:cubicBezTo>
                      <a:cubicBezTo>
                        <a:pt x="428" y="408"/>
                        <a:pt x="419" y="406"/>
                        <a:pt x="407" y="405"/>
                      </a:cubicBezTo>
                      <a:cubicBezTo>
                        <a:pt x="403" y="443"/>
                        <a:pt x="398" y="480"/>
                        <a:pt x="394" y="518"/>
                      </a:cubicBezTo>
                      <a:cubicBezTo>
                        <a:pt x="382" y="518"/>
                        <a:pt x="370" y="518"/>
                        <a:pt x="355" y="518"/>
                      </a:cubicBezTo>
                      <a:cubicBezTo>
                        <a:pt x="359" y="483"/>
                        <a:pt x="362" y="447"/>
                        <a:pt x="366" y="409"/>
                      </a:cubicBezTo>
                      <a:cubicBezTo>
                        <a:pt x="355" y="407"/>
                        <a:pt x="346" y="406"/>
                        <a:pt x="334" y="405"/>
                      </a:cubicBezTo>
                      <a:cubicBezTo>
                        <a:pt x="330" y="443"/>
                        <a:pt x="326" y="480"/>
                        <a:pt x="322" y="519"/>
                      </a:cubicBezTo>
                      <a:cubicBezTo>
                        <a:pt x="309" y="519"/>
                        <a:pt x="297" y="519"/>
                        <a:pt x="282" y="519"/>
                      </a:cubicBezTo>
                      <a:cubicBezTo>
                        <a:pt x="285" y="490"/>
                        <a:pt x="289" y="461"/>
                        <a:pt x="291" y="433"/>
                      </a:cubicBezTo>
                      <a:cubicBezTo>
                        <a:pt x="294" y="405"/>
                        <a:pt x="293" y="404"/>
                        <a:pt x="261" y="408"/>
                      </a:cubicBezTo>
                      <a:cubicBezTo>
                        <a:pt x="257" y="444"/>
                        <a:pt x="253" y="481"/>
                        <a:pt x="249" y="519"/>
                      </a:cubicBezTo>
                      <a:cubicBezTo>
                        <a:pt x="237" y="519"/>
                        <a:pt x="225" y="519"/>
                        <a:pt x="210" y="519"/>
                      </a:cubicBezTo>
                      <a:cubicBezTo>
                        <a:pt x="213" y="490"/>
                        <a:pt x="216" y="461"/>
                        <a:pt x="219" y="433"/>
                      </a:cubicBezTo>
                      <a:cubicBezTo>
                        <a:pt x="222" y="406"/>
                        <a:pt x="219" y="404"/>
                        <a:pt x="189" y="408"/>
                      </a:cubicBezTo>
                      <a:cubicBezTo>
                        <a:pt x="186" y="435"/>
                        <a:pt x="183" y="463"/>
                        <a:pt x="180" y="490"/>
                      </a:cubicBezTo>
                      <a:cubicBezTo>
                        <a:pt x="176" y="524"/>
                        <a:pt x="175" y="524"/>
                        <a:pt x="138" y="517"/>
                      </a:cubicBezTo>
                      <a:cubicBezTo>
                        <a:pt x="141" y="487"/>
                        <a:pt x="144" y="456"/>
                        <a:pt x="147" y="425"/>
                      </a:cubicBezTo>
                      <a:cubicBezTo>
                        <a:pt x="149" y="414"/>
                        <a:pt x="146" y="407"/>
                        <a:pt x="134" y="406"/>
                      </a:cubicBezTo>
                      <a:cubicBezTo>
                        <a:pt x="121" y="404"/>
                        <a:pt x="116" y="409"/>
                        <a:pt x="115" y="421"/>
                      </a:cubicBezTo>
                      <a:cubicBezTo>
                        <a:pt x="112" y="447"/>
                        <a:pt x="108" y="473"/>
                        <a:pt x="107" y="499"/>
                      </a:cubicBezTo>
                      <a:cubicBezTo>
                        <a:pt x="106" y="518"/>
                        <a:pt x="99" y="524"/>
                        <a:pt x="79" y="517"/>
                      </a:cubicBezTo>
                      <a:cubicBezTo>
                        <a:pt x="81" y="494"/>
                        <a:pt x="82" y="471"/>
                        <a:pt x="84" y="447"/>
                      </a:cubicBezTo>
                      <a:cubicBezTo>
                        <a:pt x="85" y="439"/>
                        <a:pt x="86" y="431"/>
                        <a:pt x="87" y="423"/>
                      </a:cubicBezTo>
                      <a:cubicBezTo>
                        <a:pt x="91" y="375"/>
                        <a:pt x="91" y="375"/>
                        <a:pt x="139" y="364"/>
                      </a:cubicBezTo>
                      <a:cubicBezTo>
                        <a:pt x="288" y="332"/>
                        <a:pt x="438" y="304"/>
                        <a:pt x="591" y="297"/>
                      </a:cubicBezTo>
                      <a:cubicBezTo>
                        <a:pt x="704" y="292"/>
                        <a:pt x="815" y="299"/>
                        <a:pt x="926" y="320"/>
                      </a:cubicBezTo>
                      <a:cubicBezTo>
                        <a:pt x="931" y="321"/>
                        <a:pt x="936" y="322"/>
                        <a:pt x="941" y="323"/>
                      </a:cubicBezTo>
                      <a:cubicBezTo>
                        <a:pt x="942" y="323"/>
                        <a:pt x="944" y="322"/>
                        <a:pt x="945" y="322"/>
                      </a:cubicBezTo>
                      <a:close/>
                      <a:moveTo>
                        <a:pt x="156" y="322"/>
                      </a:moveTo>
                      <a:cubicBezTo>
                        <a:pt x="168" y="316"/>
                        <a:pt x="181" y="311"/>
                        <a:pt x="192" y="305"/>
                      </a:cubicBezTo>
                      <a:cubicBezTo>
                        <a:pt x="195" y="303"/>
                        <a:pt x="198" y="296"/>
                        <a:pt x="197" y="294"/>
                      </a:cubicBezTo>
                      <a:cubicBezTo>
                        <a:pt x="195" y="290"/>
                        <a:pt x="188" y="285"/>
                        <a:pt x="186" y="286"/>
                      </a:cubicBezTo>
                      <a:cubicBezTo>
                        <a:pt x="172" y="290"/>
                        <a:pt x="159" y="296"/>
                        <a:pt x="146" y="303"/>
                      </a:cubicBezTo>
                      <a:cubicBezTo>
                        <a:pt x="144" y="304"/>
                        <a:pt x="142" y="312"/>
                        <a:pt x="144" y="315"/>
                      </a:cubicBezTo>
                      <a:cubicBezTo>
                        <a:pt x="145" y="318"/>
                        <a:pt x="151" y="319"/>
                        <a:pt x="156" y="3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15"/>
                <p:cNvSpPr>
                  <a:spLocks/>
                </p:cNvSpPr>
                <p:nvPr/>
              </p:nvSpPr>
              <p:spPr bwMode="auto">
                <a:xfrm>
                  <a:off x="2721687" y="2763838"/>
                  <a:ext cx="71438" cy="33338"/>
                </a:xfrm>
                <a:custGeom>
                  <a:avLst/>
                  <a:gdLst>
                    <a:gd name="T0" fmla="*/ 42 w 81"/>
                    <a:gd name="T1" fmla="*/ 36 h 36"/>
                    <a:gd name="T2" fmla="*/ 10 w 81"/>
                    <a:gd name="T3" fmla="*/ 30 h 36"/>
                    <a:gd name="T4" fmla="*/ 0 w 81"/>
                    <a:gd name="T5" fmla="*/ 19 h 36"/>
                    <a:gd name="T6" fmla="*/ 8 w 81"/>
                    <a:gd name="T7" fmla="*/ 9 h 36"/>
                    <a:gd name="T8" fmla="*/ 74 w 81"/>
                    <a:gd name="T9" fmla="*/ 11 h 36"/>
                    <a:gd name="T10" fmla="*/ 81 w 81"/>
                    <a:gd name="T11" fmla="*/ 26 h 36"/>
                    <a:gd name="T12" fmla="*/ 69 w 81"/>
                    <a:gd name="T13" fmla="*/ 34 h 36"/>
                    <a:gd name="T14" fmla="*/ 42 w 81"/>
                    <a:gd name="T15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36">
                      <a:moveTo>
                        <a:pt x="42" y="36"/>
                      </a:moveTo>
                      <a:cubicBezTo>
                        <a:pt x="35" y="34"/>
                        <a:pt x="22" y="33"/>
                        <a:pt x="10" y="30"/>
                      </a:cubicBezTo>
                      <a:cubicBezTo>
                        <a:pt x="6" y="29"/>
                        <a:pt x="1" y="23"/>
                        <a:pt x="0" y="19"/>
                      </a:cubicBezTo>
                      <a:cubicBezTo>
                        <a:pt x="0" y="16"/>
                        <a:pt x="4" y="10"/>
                        <a:pt x="8" y="9"/>
                      </a:cubicBezTo>
                      <a:cubicBezTo>
                        <a:pt x="30" y="0"/>
                        <a:pt x="52" y="1"/>
                        <a:pt x="74" y="11"/>
                      </a:cubicBezTo>
                      <a:cubicBezTo>
                        <a:pt x="78" y="13"/>
                        <a:pt x="81" y="21"/>
                        <a:pt x="81" y="26"/>
                      </a:cubicBezTo>
                      <a:cubicBezTo>
                        <a:pt x="81" y="29"/>
                        <a:pt x="74" y="33"/>
                        <a:pt x="69" y="34"/>
                      </a:cubicBezTo>
                      <a:cubicBezTo>
                        <a:pt x="62" y="35"/>
                        <a:pt x="54" y="35"/>
                        <a:pt x="42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16"/>
                <p:cNvSpPr>
                  <a:spLocks/>
                </p:cNvSpPr>
                <p:nvPr/>
              </p:nvSpPr>
              <p:spPr bwMode="auto">
                <a:xfrm>
                  <a:off x="3066174" y="3032125"/>
                  <a:ext cx="63500" cy="28575"/>
                </a:xfrm>
                <a:custGeom>
                  <a:avLst/>
                  <a:gdLst>
                    <a:gd name="T0" fmla="*/ 29 w 71"/>
                    <a:gd name="T1" fmla="*/ 33 h 33"/>
                    <a:gd name="T2" fmla="*/ 1 w 71"/>
                    <a:gd name="T3" fmla="*/ 17 h 33"/>
                    <a:gd name="T4" fmla="*/ 32 w 71"/>
                    <a:gd name="T5" fmla="*/ 1 h 33"/>
                    <a:gd name="T6" fmla="*/ 59 w 71"/>
                    <a:gd name="T7" fmla="*/ 3 h 33"/>
                    <a:gd name="T8" fmla="*/ 70 w 71"/>
                    <a:gd name="T9" fmla="*/ 16 h 33"/>
                    <a:gd name="T10" fmla="*/ 58 w 71"/>
                    <a:gd name="T11" fmla="*/ 27 h 33"/>
                    <a:gd name="T12" fmla="*/ 31 w 71"/>
                    <a:gd name="T13" fmla="*/ 29 h 33"/>
                    <a:gd name="T14" fmla="*/ 29 w 71"/>
                    <a:gd name="T1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" h="33">
                      <a:moveTo>
                        <a:pt x="29" y="33"/>
                      </a:moveTo>
                      <a:cubicBezTo>
                        <a:pt x="19" y="28"/>
                        <a:pt x="0" y="21"/>
                        <a:pt x="1" y="17"/>
                      </a:cubicBezTo>
                      <a:cubicBezTo>
                        <a:pt x="2" y="0"/>
                        <a:pt x="19" y="1"/>
                        <a:pt x="32" y="1"/>
                      </a:cubicBezTo>
                      <a:cubicBezTo>
                        <a:pt x="41" y="0"/>
                        <a:pt x="51" y="0"/>
                        <a:pt x="59" y="3"/>
                      </a:cubicBezTo>
                      <a:cubicBezTo>
                        <a:pt x="64" y="5"/>
                        <a:pt x="69" y="11"/>
                        <a:pt x="70" y="16"/>
                      </a:cubicBezTo>
                      <a:cubicBezTo>
                        <a:pt x="71" y="19"/>
                        <a:pt x="63" y="25"/>
                        <a:pt x="58" y="27"/>
                      </a:cubicBezTo>
                      <a:cubicBezTo>
                        <a:pt x="50" y="29"/>
                        <a:pt x="40" y="29"/>
                        <a:pt x="31" y="29"/>
                      </a:cubicBezTo>
                      <a:cubicBezTo>
                        <a:pt x="30" y="31"/>
                        <a:pt x="30" y="32"/>
                        <a:pt x="2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2508962" y="2900363"/>
                  <a:ext cx="33338" cy="36513"/>
                </a:xfrm>
                <a:custGeom>
                  <a:avLst/>
                  <a:gdLst>
                    <a:gd name="T0" fmla="*/ 37 w 37"/>
                    <a:gd name="T1" fmla="*/ 6 h 41"/>
                    <a:gd name="T2" fmla="*/ 17 w 37"/>
                    <a:gd name="T3" fmla="*/ 41 h 41"/>
                    <a:gd name="T4" fmla="*/ 11 w 37"/>
                    <a:gd name="T5" fmla="*/ 39 h 41"/>
                    <a:gd name="T6" fmla="*/ 0 w 37"/>
                    <a:gd name="T7" fmla="*/ 8 h 41"/>
                    <a:gd name="T8" fmla="*/ 32 w 37"/>
                    <a:gd name="T9" fmla="*/ 0 h 41"/>
                    <a:gd name="T10" fmla="*/ 37 w 37"/>
                    <a:gd name="T11" fmla="*/ 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41">
                      <a:moveTo>
                        <a:pt x="37" y="6"/>
                      </a:moveTo>
                      <a:cubicBezTo>
                        <a:pt x="30" y="18"/>
                        <a:pt x="24" y="30"/>
                        <a:pt x="17" y="41"/>
                      </a:cubicBezTo>
                      <a:cubicBezTo>
                        <a:pt x="15" y="41"/>
                        <a:pt x="13" y="40"/>
                        <a:pt x="11" y="39"/>
                      </a:cubicBezTo>
                      <a:cubicBezTo>
                        <a:pt x="8" y="30"/>
                        <a:pt x="4" y="20"/>
                        <a:pt x="0" y="8"/>
                      </a:cubicBezTo>
                      <a:cubicBezTo>
                        <a:pt x="11" y="5"/>
                        <a:pt x="22" y="2"/>
                        <a:pt x="32" y="0"/>
                      </a:cubicBezTo>
                      <a:cubicBezTo>
                        <a:pt x="34" y="2"/>
                        <a:pt x="35" y="4"/>
                        <a:pt x="3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2237499" y="3005138"/>
                <a:ext cx="50800" cy="33338"/>
              </a:xfrm>
              <a:custGeom>
                <a:avLst/>
                <a:gdLst>
                  <a:gd name="T0" fmla="*/ 14 w 56"/>
                  <a:gd name="T1" fmla="*/ 37 h 37"/>
                  <a:gd name="T2" fmla="*/ 2 w 56"/>
                  <a:gd name="T3" fmla="*/ 30 h 37"/>
                  <a:gd name="T4" fmla="*/ 4 w 56"/>
                  <a:gd name="T5" fmla="*/ 18 h 37"/>
                  <a:gd name="T6" fmla="*/ 44 w 56"/>
                  <a:gd name="T7" fmla="*/ 1 h 37"/>
                  <a:gd name="T8" fmla="*/ 55 w 56"/>
                  <a:gd name="T9" fmla="*/ 9 h 37"/>
                  <a:gd name="T10" fmla="*/ 50 w 56"/>
                  <a:gd name="T11" fmla="*/ 20 h 37"/>
                  <a:gd name="T12" fmla="*/ 14 w 5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7">
                    <a:moveTo>
                      <a:pt x="14" y="37"/>
                    </a:moveTo>
                    <a:cubicBezTo>
                      <a:pt x="9" y="34"/>
                      <a:pt x="3" y="33"/>
                      <a:pt x="2" y="30"/>
                    </a:cubicBezTo>
                    <a:cubicBezTo>
                      <a:pt x="0" y="27"/>
                      <a:pt x="2" y="19"/>
                      <a:pt x="4" y="18"/>
                    </a:cubicBezTo>
                    <a:cubicBezTo>
                      <a:pt x="17" y="11"/>
                      <a:pt x="30" y="5"/>
                      <a:pt x="44" y="1"/>
                    </a:cubicBezTo>
                    <a:cubicBezTo>
                      <a:pt x="46" y="0"/>
                      <a:pt x="53" y="5"/>
                      <a:pt x="55" y="9"/>
                    </a:cubicBezTo>
                    <a:cubicBezTo>
                      <a:pt x="56" y="11"/>
                      <a:pt x="53" y="18"/>
                      <a:pt x="50" y="20"/>
                    </a:cubicBezTo>
                    <a:cubicBezTo>
                      <a:pt x="39" y="26"/>
                      <a:pt x="26" y="31"/>
                      <a:pt x="1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2195318" y="3236682"/>
                <a:ext cx="1885269" cy="848185"/>
                <a:chOff x="2195318" y="3236682"/>
                <a:chExt cx="1885269" cy="848185"/>
              </a:xfrm>
            </p:grpSpPr>
            <p:sp>
              <p:nvSpPr>
                <p:cNvPr id="12" name="Freeform 10"/>
                <p:cNvSpPr>
                  <a:spLocks/>
                </p:cNvSpPr>
                <p:nvPr/>
              </p:nvSpPr>
              <p:spPr bwMode="auto">
                <a:xfrm>
                  <a:off x="2628024" y="3240088"/>
                  <a:ext cx="917575" cy="841375"/>
                </a:xfrm>
                <a:custGeom>
                  <a:avLst/>
                  <a:gdLst>
                    <a:gd name="T0" fmla="*/ 164 w 1022"/>
                    <a:gd name="T1" fmla="*/ 0 h 939"/>
                    <a:gd name="T2" fmla="*/ 143 w 1022"/>
                    <a:gd name="T3" fmla="*/ 127 h 939"/>
                    <a:gd name="T4" fmla="*/ 152 w 1022"/>
                    <a:gd name="T5" fmla="*/ 391 h 939"/>
                    <a:gd name="T6" fmla="*/ 473 w 1022"/>
                    <a:gd name="T7" fmla="*/ 687 h 939"/>
                    <a:gd name="T8" fmla="*/ 721 w 1022"/>
                    <a:gd name="T9" fmla="*/ 717 h 939"/>
                    <a:gd name="T10" fmla="*/ 1006 w 1022"/>
                    <a:gd name="T11" fmla="*/ 802 h 939"/>
                    <a:gd name="T12" fmla="*/ 1022 w 1022"/>
                    <a:gd name="T13" fmla="*/ 812 h 939"/>
                    <a:gd name="T14" fmla="*/ 872 w 1022"/>
                    <a:gd name="T15" fmla="*/ 934 h 939"/>
                    <a:gd name="T16" fmla="*/ 875 w 1022"/>
                    <a:gd name="T17" fmla="*/ 939 h 939"/>
                    <a:gd name="T18" fmla="*/ 858 w 1022"/>
                    <a:gd name="T19" fmla="*/ 929 h 939"/>
                    <a:gd name="T20" fmla="*/ 479 w 1022"/>
                    <a:gd name="T21" fmla="*/ 783 h 939"/>
                    <a:gd name="T22" fmla="*/ 324 w 1022"/>
                    <a:gd name="T23" fmla="*/ 752 h 939"/>
                    <a:gd name="T24" fmla="*/ 85 w 1022"/>
                    <a:gd name="T25" fmla="*/ 536 h 939"/>
                    <a:gd name="T26" fmla="*/ 20 w 1022"/>
                    <a:gd name="T27" fmla="*/ 15 h 939"/>
                    <a:gd name="T28" fmla="*/ 33 w 1022"/>
                    <a:gd name="T29" fmla="*/ 1 h 939"/>
                    <a:gd name="T30" fmla="*/ 164 w 1022"/>
                    <a:gd name="T31" fmla="*/ 0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22" h="939">
                      <a:moveTo>
                        <a:pt x="164" y="0"/>
                      </a:moveTo>
                      <a:cubicBezTo>
                        <a:pt x="157" y="45"/>
                        <a:pt x="150" y="86"/>
                        <a:pt x="143" y="127"/>
                      </a:cubicBezTo>
                      <a:cubicBezTo>
                        <a:pt x="128" y="216"/>
                        <a:pt x="129" y="304"/>
                        <a:pt x="152" y="391"/>
                      </a:cubicBezTo>
                      <a:cubicBezTo>
                        <a:pt x="196" y="558"/>
                        <a:pt x="302" y="660"/>
                        <a:pt x="473" y="687"/>
                      </a:cubicBezTo>
                      <a:cubicBezTo>
                        <a:pt x="555" y="700"/>
                        <a:pt x="638" y="706"/>
                        <a:pt x="721" y="717"/>
                      </a:cubicBezTo>
                      <a:cubicBezTo>
                        <a:pt x="821" y="729"/>
                        <a:pt x="918" y="750"/>
                        <a:pt x="1006" y="802"/>
                      </a:cubicBezTo>
                      <a:cubicBezTo>
                        <a:pt x="1012" y="805"/>
                        <a:pt x="1018" y="810"/>
                        <a:pt x="1022" y="812"/>
                      </a:cubicBezTo>
                      <a:cubicBezTo>
                        <a:pt x="971" y="853"/>
                        <a:pt x="922" y="893"/>
                        <a:pt x="872" y="934"/>
                      </a:cubicBezTo>
                      <a:cubicBezTo>
                        <a:pt x="873" y="936"/>
                        <a:pt x="874" y="937"/>
                        <a:pt x="875" y="939"/>
                      </a:cubicBezTo>
                      <a:cubicBezTo>
                        <a:pt x="869" y="936"/>
                        <a:pt x="864" y="932"/>
                        <a:pt x="858" y="929"/>
                      </a:cubicBezTo>
                      <a:cubicBezTo>
                        <a:pt x="743" y="850"/>
                        <a:pt x="614" y="808"/>
                        <a:pt x="479" y="783"/>
                      </a:cubicBezTo>
                      <a:cubicBezTo>
                        <a:pt x="427" y="774"/>
                        <a:pt x="375" y="765"/>
                        <a:pt x="324" y="752"/>
                      </a:cubicBezTo>
                      <a:cubicBezTo>
                        <a:pt x="208" y="721"/>
                        <a:pt x="126" y="648"/>
                        <a:pt x="85" y="536"/>
                      </a:cubicBezTo>
                      <a:cubicBezTo>
                        <a:pt x="23" y="368"/>
                        <a:pt x="0" y="194"/>
                        <a:pt x="20" y="15"/>
                      </a:cubicBezTo>
                      <a:cubicBezTo>
                        <a:pt x="21" y="10"/>
                        <a:pt x="29" y="1"/>
                        <a:pt x="33" y="1"/>
                      </a:cubicBezTo>
                      <a:cubicBezTo>
                        <a:pt x="75" y="0"/>
                        <a:pt x="117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1"/>
                <p:cNvSpPr>
                  <a:spLocks/>
                </p:cNvSpPr>
                <p:nvPr/>
              </p:nvSpPr>
              <p:spPr bwMode="auto">
                <a:xfrm>
                  <a:off x="2815349" y="3241675"/>
                  <a:ext cx="923925" cy="668338"/>
                </a:xfrm>
                <a:custGeom>
                  <a:avLst/>
                  <a:gdLst>
                    <a:gd name="T0" fmla="*/ 1030 w 1030"/>
                    <a:gd name="T1" fmla="*/ 628 h 745"/>
                    <a:gd name="T2" fmla="*/ 896 w 1030"/>
                    <a:gd name="T3" fmla="*/ 745 h 745"/>
                    <a:gd name="T4" fmla="*/ 765 w 1030"/>
                    <a:gd name="T5" fmla="*/ 682 h 745"/>
                    <a:gd name="T6" fmla="*/ 485 w 1030"/>
                    <a:gd name="T7" fmla="*/ 633 h 745"/>
                    <a:gd name="T8" fmla="*/ 319 w 1030"/>
                    <a:gd name="T9" fmla="*/ 627 h 745"/>
                    <a:gd name="T10" fmla="*/ 71 w 1030"/>
                    <a:gd name="T11" fmla="*/ 470 h 745"/>
                    <a:gd name="T12" fmla="*/ 4 w 1030"/>
                    <a:gd name="T13" fmla="*/ 238 h 745"/>
                    <a:gd name="T14" fmla="*/ 4 w 1030"/>
                    <a:gd name="T15" fmla="*/ 0 h 745"/>
                    <a:gd name="T16" fmla="*/ 83 w 1030"/>
                    <a:gd name="T17" fmla="*/ 0 h 745"/>
                    <a:gd name="T18" fmla="*/ 79 w 1030"/>
                    <a:gd name="T19" fmla="*/ 50 h 745"/>
                    <a:gd name="T20" fmla="*/ 134 w 1030"/>
                    <a:gd name="T21" fmla="*/ 358 h 745"/>
                    <a:gd name="T22" fmla="*/ 341 w 1030"/>
                    <a:gd name="T23" fmla="*/ 491 h 745"/>
                    <a:gd name="T24" fmla="*/ 649 w 1030"/>
                    <a:gd name="T25" fmla="*/ 515 h 745"/>
                    <a:gd name="T26" fmla="*/ 1015 w 1030"/>
                    <a:gd name="T27" fmla="*/ 619 h 745"/>
                    <a:gd name="T28" fmla="*/ 1030 w 1030"/>
                    <a:gd name="T29" fmla="*/ 628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0" h="745">
                      <a:moveTo>
                        <a:pt x="1030" y="628"/>
                      </a:moveTo>
                      <a:cubicBezTo>
                        <a:pt x="985" y="667"/>
                        <a:pt x="940" y="707"/>
                        <a:pt x="896" y="745"/>
                      </a:cubicBezTo>
                      <a:cubicBezTo>
                        <a:pt x="854" y="725"/>
                        <a:pt x="811" y="701"/>
                        <a:pt x="765" y="682"/>
                      </a:cubicBezTo>
                      <a:cubicBezTo>
                        <a:pt x="675" y="646"/>
                        <a:pt x="580" y="637"/>
                        <a:pt x="485" y="633"/>
                      </a:cubicBezTo>
                      <a:cubicBezTo>
                        <a:pt x="430" y="631"/>
                        <a:pt x="374" y="628"/>
                        <a:pt x="319" y="627"/>
                      </a:cubicBezTo>
                      <a:cubicBezTo>
                        <a:pt x="204" y="625"/>
                        <a:pt x="128" y="561"/>
                        <a:pt x="71" y="470"/>
                      </a:cubicBezTo>
                      <a:cubicBezTo>
                        <a:pt x="26" y="399"/>
                        <a:pt x="9" y="319"/>
                        <a:pt x="4" y="238"/>
                      </a:cubicBezTo>
                      <a:cubicBezTo>
                        <a:pt x="0" y="159"/>
                        <a:pt x="4" y="81"/>
                        <a:pt x="4" y="0"/>
                      </a:cubicBezTo>
                      <a:cubicBezTo>
                        <a:pt x="30" y="0"/>
                        <a:pt x="55" y="0"/>
                        <a:pt x="83" y="0"/>
                      </a:cubicBezTo>
                      <a:cubicBezTo>
                        <a:pt x="82" y="18"/>
                        <a:pt x="81" y="34"/>
                        <a:pt x="79" y="50"/>
                      </a:cubicBezTo>
                      <a:cubicBezTo>
                        <a:pt x="69" y="157"/>
                        <a:pt x="82" y="261"/>
                        <a:pt x="134" y="358"/>
                      </a:cubicBezTo>
                      <a:cubicBezTo>
                        <a:pt x="179" y="440"/>
                        <a:pt x="247" y="484"/>
                        <a:pt x="341" y="491"/>
                      </a:cubicBezTo>
                      <a:cubicBezTo>
                        <a:pt x="443" y="498"/>
                        <a:pt x="547" y="503"/>
                        <a:pt x="649" y="515"/>
                      </a:cubicBezTo>
                      <a:cubicBezTo>
                        <a:pt x="776" y="530"/>
                        <a:pt x="899" y="563"/>
                        <a:pt x="1015" y="619"/>
                      </a:cubicBezTo>
                      <a:cubicBezTo>
                        <a:pt x="1020" y="622"/>
                        <a:pt x="1026" y="625"/>
                        <a:pt x="1030" y="628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2"/>
                <p:cNvSpPr>
                  <a:spLocks/>
                </p:cNvSpPr>
                <p:nvPr/>
              </p:nvSpPr>
              <p:spPr bwMode="auto">
                <a:xfrm>
                  <a:off x="2367674" y="3240088"/>
                  <a:ext cx="471488" cy="752475"/>
                </a:xfrm>
                <a:custGeom>
                  <a:avLst/>
                  <a:gdLst>
                    <a:gd name="T0" fmla="*/ 138 w 526"/>
                    <a:gd name="T1" fmla="*/ 0 h 838"/>
                    <a:gd name="T2" fmla="*/ 259 w 526"/>
                    <a:gd name="T3" fmla="*/ 0 h 838"/>
                    <a:gd name="T4" fmla="*/ 247 w 526"/>
                    <a:gd name="T5" fmla="*/ 100 h 838"/>
                    <a:gd name="T6" fmla="*/ 296 w 526"/>
                    <a:gd name="T7" fmla="*/ 535 h 838"/>
                    <a:gd name="T8" fmla="*/ 508 w 526"/>
                    <a:gd name="T9" fmla="*/ 819 h 838"/>
                    <a:gd name="T10" fmla="*/ 525 w 526"/>
                    <a:gd name="T11" fmla="*/ 833 h 838"/>
                    <a:gd name="T12" fmla="*/ 526 w 526"/>
                    <a:gd name="T13" fmla="*/ 838 h 838"/>
                    <a:gd name="T14" fmla="*/ 352 w 526"/>
                    <a:gd name="T15" fmla="*/ 797 h 838"/>
                    <a:gd name="T16" fmla="*/ 13 w 526"/>
                    <a:gd name="T17" fmla="*/ 375 h 838"/>
                    <a:gd name="T18" fmla="*/ 4 w 526"/>
                    <a:gd name="T19" fmla="*/ 134 h 838"/>
                    <a:gd name="T20" fmla="*/ 12 w 526"/>
                    <a:gd name="T21" fmla="*/ 1 h 838"/>
                    <a:gd name="T22" fmla="*/ 78 w 526"/>
                    <a:gd name="T23" fmla="*/ 1 h 838"/>
                    <a:gd name="T24" fmla="*/ 224 w 526"/>
                    <a:gd name="T25" fmla="*/ 626 h 838"/>
                    <a:gd name="T26" fmla="*/ 122 w 526"/>
                    <a:gd name="T27" fmla="*/ 323 h 838"/>
                    <a:gd name="T28" fmla="*/ 138 w 526"/>
                    <a:gd name="T29" fmla="*/ 0 h 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26" h="838">
                      <a:moveTo>
                        <a:pt x="138" y="0"/>
                      </a:moveTo>
                      <a:cubicBezTo>
                        <a:pt x="180" y="0"/>
                        <a:pt x="219" y="0"/>
                        <a:pt x="259" y="0"/>
                      </a:cubicBezTo>
                      <a:cubicBezTo>
                        <a:pt x="255" y="35"/>
                        <a:pt x="250" y="67"/>
                        <a:pt x="247" y="100"/>
                      </a:cubicBezTo>
                      <a:cubicBezTo>
                        <a:pt x="232" y="249"/>
                        <a:pt x="243" y="394"/>
                        <a:pt x="296" y="535"/>
                      </a:cubicBezTo>
                      <a:cubicBezTo>
                        <a:pt x="340" y="650"/>
                        <a:pt x="417" y="739"/>
                        <a:pt x="508" y="819"/>
                      </a:cubicBezTo>
                      <a:cubicBezTo>
                        <a:pt x="514" y="824"/>
                        <a:pt x="519" y="828"/>
                        <a:pt x="525" y="833"/>
                      </a:cubicBezTo>
                      <a:cubicBezTo>
                        <a:pt x="525" y="834"/>
                        <a:pt x="525" y="836"/>
                        <a:pt x="526" y="838"/>
                      </a:cubicBezTo>
                      <a:cubicBezTo>
                        <a:pt x="465" y="835"/>
                        <a:pt x="407" y="821"/>
                        <a:pt x="352" y="797"/>
                      </a:cubicBezTo>
                      <a:cubicBezTo>
                        <a:pt x="167" y="714"/>
                        <a:pt x="47" y="577"/>
                        <a:pt x="13" y="375"/>
                      </a:cubicBezTo>
                      <a:cubicBezTo>
                        <a:pt x="0" y="296"/>
                        <a:pt x="5" y="214"/>
                        <a:pt x="4" y="134"/>
                      </a:cubicBezTo>
                      <a:cubicBezTo>
                        <a:pt x="4" y="90"/>
                        <a:pt x="10" y="46"/>
                        <a:pt x="12" y="1"/>
                      </a:cubicBezTo>
                      <a:cubicBezTo>
                        <a:pt x="35" y="1"/>
                        <a:pt x="55" y="1"/>
                        <a:pt x="78" y="1"/>
                      </a:cubicBezTo>
                      <a:cubicBezTo>
                        <a:pt x="36" y="231"/>
                        <a:pt x="66" y="444"/>
                        <a:pt x="224" y="626"/>
                      </a:cubicBezTo>
                      <a:cubicBezTo>
                        <a:pt x="181" y="528"/>
                        <a:pt x="136" y="431"/>
                        <a:pt x="122" y="323"/>
                      </a:cubicBezTo>
                      <a:cubicBezTo>
                        <a:pt x="109" y="215"/>
                        <a:pt x="116" y="107"/>
                        <a:pt x="13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3"/>
                <p:cNvSpPr>
                  <a:spLocks/>
                </p:cNvSpPr>
                <p:nvPr/>
              </p:nvSpPr>
              <p:spPr bwMode="auto">
                <a:xfrm>
                  <a:off x="3018549" y="3238500"/>
                  <a:ext cx="1062038" cy="512763"/>
                </a:xfrm>
                <a:custGeom>
                  <a:avLst/>
                  <a:gdLst>
                    <a:gd name="T0" fmla="*/ 98 w 1182"/>
                    <a:gd name="T1" fmla="*/ 0 h 571"/>
                    <a:gd name="T2" fmla="*/ 98 w 1182"/>
                    <a:gd name="T3" fmla="*/ 47 h 571"/>
                    <a:gd name="T4" fmla="*/ 202 w 1182"/>
                    <a:gd name="T5" fmla="*/ 185 h 571"/>
                    <a:gd name="T6" fmla="*/ 422 w 1182"/>
                    <a:gd name="T7" fmla="*/ 222 h 571"/>
                    <a:gd name="T8" fmla="*/ 1135 w 1182"/>
                    <a:gd name="T9" fmla="*/ 457 h 571"/>
                    <a:gd name="T10" fmla="*/ 1182 w 1182"/>
                    <a:gd name="T11" fmla="*/ 486 h 571"/>
                    <a:gd name="T12" fmla="*/ 1057 w 1182"/>
                    <a:gd name="T13" fmla="*/ 525 h 571"/>
                    <a:gd name="T14" fmla="*/ 937 w 1182"/>
                    <a:gd name="T15" fmla="*/ 571 h 571"/>
                    <a:gd name="T16" fmla="*/ 822 w 1182"/>
                    <a:gd name="T17" fmla="*/ 494 h 571"/>
                    <a:gd name="T18" fmla="*/ 342 w 1182"/>
                    <a:gd name="T19" fmla="*/ 304 h 571"/>
                    <a:gd name="T20" fmla="*/ 151 w 1182"/>
                    <a:gd name="T21" fmla="*/ 260 h 571"/>
                    <a:gd name="T22" fmla="*/ 32 w 1182"/>
                    <a:gd name="T23" fmla="*/ 178 h 571"/>
                    <a:gd name="T24" fmla="*/ 5 w 1182"/>
                    <a:gd name="T25" fmla="*/ 44 h 571"/>
                    <a:gd name="T26" fmla="*/ 52 w 1182"/>
                    <a:gd name="T27" fmla="*/ 0 h 571"/>
                    <a:gd name="T28" fmla="*/ 98 w 1182"/>
                    <a:gd name="T29" fmla="*/ 0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82" h="571">
                      <a:moveTo>
                        <a:pt x="98" y="0"/>
                      </a:moveTo>
                      <a:cubicBezTo>
                        <a:pt x="98" y="17"/>
                        <a:pt x="98" y="32"/>
                        <a:pt x="98" y="47"/>
                      </a:cubicBezTo>
                      <a:cubicBezTo>
                        <a:pt x="96" y="124"/>
                        <a:pt x="126" y="169"/>
                        <a:pt x="202" y="185"/>
                      </a:cubicBezTo>
                      <a:cubicBezTo>
                        <a:pt x="274" y="201"/>
                        <a:pt x="349" y="210"/>
                        <a:pt x="422" y="222"/>
                      </a:cubicBezTo>
                      <a:cubicBezTo>
                        <a:pt x="673" y="261"/>
                        <a:pt x="913" y="332"/>
                        <a:pt x="1135" y="457"/>
                      </a:cubicBezTo>
                      <a:cubicBezTo>
                        <a:pt x="1149" y="465"/>
                        <a:pt x="1163" y="474"/>
                        <a:pt x="1182" y="486"/>
                      </a:cubicBezTo>
                      <a:cubicBezTo>
                        <a:pt x="1137" y="500"/>
                        <a:pt x="1096" y="511"/>
                        <a:pt x="1057" y="525"/>
                      </a:cubicBezTo>
                      <a:cubicBezTo>
                        <a:pt x="1018" y="538"/>
                        <a:pt x="979" y="555"/>
                        <a:pt x="937" y="571"/>
                      </a:cubicBezTo>
                      <a:cubicBezTo>
                        <a:pt x="903" y="548"/>
                        <a:pt x="863" y="520"/>
                        <a:pt x="822" y="494"/>
                      </a:cubicBezTo>
                      <a:cubicBezTo>
                        <a:pt x="675" y="399"/>
                        <a:pt x="512" y="342"/>
                        <a:pt x="342" y="304"/>
                      </a:cubicBezTo>
                      <a:cubicBezTo>
                        <a:pt x="278" y="290"/>
                        <a:pt x="214" y="276"/>
                        <a:pt x="151" y="260"/>
                      </a:cubicBezTo>
                      <a:cubicBezTo>
                        <a:pt x="101" y="248"/>
                        <a:pt x="62" y="220"/>
                        <a:pt x="32" y="178"/>
                      </a:cubicBezTo>
                      <a:cubicBezTo>
                        <a:pt x="2" y="137"/>
                        <a:pt x="0" y="92"/>
                        <a:pt x="5" y="44"/>
                      </a:cubicBezTo>
                      <a:cubicBezTo>
                        <a:pt x="9" y="2"/>
                        <a:pt x="8" y="1"/>
                        <a:pt x="52" y="0"/>
                      </a:cubicBezTo>
                      <a:cubicBezTo>
                        <a:pt x="67" y="0"/>
                        <a:pt x="82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14"/>
                <p:cNvSpPr>
                  <a:spLocks/>
                </p:cNvSpPr>
                <p:nvPr/>
              </p:nvSpPr>
              <p:spPr bwMode="auto">
                <a:xfrm>
                  <a:off x="2918537" y="3238500"/>
                  <a:ext cx="681038" cy="446088"/>
                </a:xfrm>
                <a:custGeom>
                  <a:avLst/>
                  <a:gdLst>
                    <a:gd name="T0" fmla="*/ 70 w 758"/>
                    <a:gd name="T1" fmla="*/ 1 h 497"/>
                    <a:gd name="T2" fmla="*/ 70 w 758"/>
                    <a:gd name="T3" fmla="*/ 121 h 497"/>
                    <a:gd name="T4" fmla="*/ 226 w 758"/>
                    <a:gd name="T5" fmla="*/ 325 h 497"/>
                    <a:gd name="T6" fmla="*/ 453 w 758"/>
                    <a:gd name="T7" fmla="*/ 370 h 497"/>
                    <a:gd name="T8" fmla="*/ 746 w 758"/>
                    <a:gd name="T9" fmla="*/ 482 h 497"/>
                    <a:gd name="T10" fmla="*/ 758 w 758"/>
                    <a:gd name="T11" fmla="*/ 497 h 497"/>
                    <a:gd name="T12" fmla="*/ 678 w 758"/>
                    <a:gd name="T13" fmla="*/ 492 h 497"/>
                    <a:gd name="T14" fmla="*/ 222 w 758"/>
                    <a:gd name="T15" fmla="*/ 421 h 497"/>
                    <a:gd name="T16" fmla="*/ 10 w 758"/>
                    <a:gd name="T17" fmla="*/ 207 h 497"/>
                    <a:gd name="T18" fmla="*/ 0 w 758"/>
                    <a:gd name="T19" fmla="*/ 79 h 497"/>
                    <a:gd name="T20" fmla="*/ 4 w 758"/>
                    <a:gd name="T21" fmla="*/ 18 h 497"/>
                    <a:gd name="T22" fmla="*/ 23 w 758"/>
                    <a:gd name="T23" fmla="*/ 1 h 497"/>
                    <a:gd name="T24" fmla="*/ 70 w 758"/>
                    <a:gd name="T25" fmla="*/ 1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8" h="497">
                      <a:moveTo>
                        <a:pt x="70" y="1"/>
                      </a:moveTo>
                      <a:cubicBezTo>
                        <a:pt x="70" y="44"/>
                        <a:pt x="67" y="82"/>
                        <a:pt x="70" y="121"/>
                      </a:cubicBezTo>
                      <a:cubicBezTo>
                        <a:pt x="79" y="221"/>
                        <a:pt x="128" y="291"/>
                        <a:pt x="226" y="325"/>
                      </a:cubicBezTo>
                      <a:cubicBezTo>
                        <a:pt x="300" y="350"/>
                        <a:pt x="376" y="360"/>
                        <a:pt x="453" y="370"/>
                      </a:cubicBezTo>
                      <a:cubicBezTo>
                        <a:pt x="560" y="382"/>
                        <a:pt x="659" y="416"/>
                        <a:pt x="746" y="482"/>
                      </a:cubicBezTo>
                      <a:cubicBezTo>
                        <a:pt x="750" y="485"/>
                        <a:pt x="755" y="489"/>
                        <a:pt x="758" y="497"/>
                      </a:cubicBezTo>
                      <a:cubicBezTo>
                        <a:pt x="731" y="495"/>
                        <a:pt x="705" y="494"/>
                        <a:pt x="678" y="492"/>
                      </a:cubicBezTo>
                      <a:cubicBezTo>
                        <a:pt x="524" y="478"/>
                        <a:pt x="372" y="461"/>
                        <a:pt x="222" y="421"/>
                      </a:cubicBezTo>
                      <a:cubicBezTo>
                        <a:pt x="110" y="391"/>
                        <a:pt x="34" y="323"/>
                        <a:pt x="10" y="207"/>
                      </a:cubicBezTo>
                      <a:cubicBezTo>
                        <a:pt x="2" y="165"/>
                        <a:pt x="2" y="122"/>
                        <a:pt x="0" y="79"/>
                      </a:cubicBezTo>
                      <a:cubicBezTo>
                        <a:pt x="0" y="59"/>
                        <a:pt x="4" y="38"/>
                        <a:pt x="4" y="18"/>
                      </a:cubicBezTo>
                      <a:cubicBezTo>
                        <a:pt x="5" y="5"/>
                        <a:pt x="11" y="0"/>
                        <a:pt x="23" y="1"/>
                      </a:cubicBezTo>
                      <a:cubicBezTo>
                        <a:pt x="38" y="2"/>
                        <a:pt x="54" y="1"/>
                        <a:pt x="70" y="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 rotWithShape="1">
                <a:blip r:embed="rId3"/>
                <a:srcRect b="12499"/>
                <a:stretch/>
              </p:blipFill>
              <p:spPr>
                <a:xfrm>
                  <a:off x="2195318" y="3236682"/>
                  <a:ext cx="1140051" cy="848185"/>
                </a:xfrm>
                <a:prstGeom prst="rect">
                  <a:avLst/>
                </a:prstGeom>
              </p:spPr>
            </p:pic>
          </p:grpSp>
        </p:grpSp>
        <p:sp>
          <p:nvSpPr>
            <p:cNvPr id="78" name="文本框 77"/>
            <p:cNvSpPr txBox="1"/>
            <p:nvPr/>
          </p:nvSpPr>
          <p:spPr>
            <a:xfrm>
              <a:off x="1501616" y="2559625"/>
              <a:ext cx="53893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小</a:t>
              </a:r>
              <a:endParaRPr lang="en-US" altLang="zh-CN" sz="2800" dirty="0" smtClean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年</a:t>
              </a:r>
              <a:endParaRPr lang="zh-CN" altLang="en-US" sz="2800" dirty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3277674" y="2230655"/>
            <a:ext cx="2299735" cy="3260114"/>
            <a:chOff x="3295898" y="2209812"/>
            <a:chExt cx="2299735" cy="3260114"/>
          </a:xfrm>
        </p:grpSpPr>
        <p:grpSp>
          <p:nvGrpSpPr>
            <p:cNvPr id="62" name="组合 61"/>
            <p:cNvGrpSpPr/>
            <p:nvPr/>
          </p:nvGrpSpPr>
          <p:grpSpPr>
            <a:xfrm flipH="1">
              <a:off x="3295898" y="2209812"/>
              <a:ext cx="2299735" cy="3260114"/>
              <a:chOff x="1578687" y="538163"/>
              <a:chExt cx="2501900" cy="3546704"/>
            </a:xfrm>
          </p:grpSpPr>
          <p:sp>
            <p:nvSpPr>
              <p:cNvPr id="63" name="Freeform 6"/>
              <p:cNvSpPr>
                <a:spLocks noEditPoints="1"/>
              </p:cNvSpPr>
              <p:nvPr/>
            </p:nvSpPr>
            <p:spPr bwMode="auto">
              <a:xfrm>
                <a:off x="1578687" y="538163"/>
                <a:ext cx="2166938" cy="2500313"/>
              </a:xfrm>
              <a:custGeom>
                <a:avLst/>
                <a:gdLst>
                  <a:gd name="T0" fmla="*/ 1200 w 2415"/>
                  <a:gd name="T1" fmla="*/ 646 h 2788"/>
                  <a:gd name="T2" fmla="*/ 1669 w 2415"/>
                  <a:gd name="T3" fmla="*/ 1044 h 2788"/>
                  <a:gd name="T4" fmla="*/ 1713 w 2415"/>
                  <a:gd name="T5" fmla="*/ 1223 h 2788"/>
                  <a:gd name="T6" fmla="*/ 2260 w 2415"/>
                  <a:gd name="T7" fmla="*/ 2408 h 2788"/>
                  <a:gd name="T8" fmla="*/ 1756 w 2415"/>
                  <a:gd name="T9" fmla="*/ 2772 h 2788"/>
                  <a:gd name="T10" fmla="*/ 2108 w 2415"/>
                  <a:gd name="T11" fmla="*/ 1548 h 2788"/>
                  <a:gd name="T12" fmla="*/ 1634 w 2415"/>
                  <a:gd name="T13" fmla="*/ 1216 h 2788"/>
                  <a:gd name="T14" fmla="*/ 2063 w 2415"/>
                  <a:gd name="T15" fmla="*/ 2493 h 2788"/>
                  <a:gd name="T16" fmla="*/ 1733 w 2415"/>
                  <a:gd name="T17" fmla="*/ 2714 h 2788"/>
                  <a:gd name="T18" fmla="*/ 1573 w 2415"/>
                  <a:gd name="T19" fmla="*/ 1222 h 2788"/>
                  <a:gd name="T20" fmla="*/ 1725 w 2415"/>
                  <a:gd name="T21" fmla="*/ 2691 h 2788"/>
                  <a:gd name="T22" fmla="*/ 1798 w 2415"/>
                  <a:gd name="T23" fmla="*/ 1936 h 2788"/>
                  <a:gd name="T24" fmla="*/ 1441 w 2415"/>
                  <a:gd name="T25" fmla="*/ 1212 h 2788"/>
                  <a:gd name="T26" fmla="*/ 1580 w 2415"/>
                  <a:gd name="T27" fmla="*/ 1369 h 2788"/>
                  <a:gd name="T28" fmla="*/ 1622 w 2415"/>
                  <a:gd name="T29" fmla="*/ 2595 h 2788"/>
                  <a:gd name="T30" fmla="*/ 1529 w 2415"/>
                  <a:gd name="T31" fmla="*/ 2588 h 2788"/>
                  <a:gd name="T32" fmla="*/ 1429 w 2415"/>
                  <a:gd name="T33" fmla="*/ 2496 h 2788"/>
                  <a:gd name="T34" fmla="*/ 1350 w 2415"/>
                  <a:gd name="T35" fmla="*/ 2460 h 2788"/>
                  <a:gd name="T36" fmla="*/ 1271 w 2415"/>
                  <a:gd name="T37" fmla="*/ 2543 h 2788"/>
                  <a:gd name="T38" fmla="*/ 1229 w 2415"/>
                  <a:gd name="T39" fmla="*/ 2488 h 2788"/>
                  <a:gd name="T40" fmla="*/ 1037 w 2415"/>
                  <a:gd name="T41" fmla="*/ 2464 h 2788"/>
                  <a:gd name="T42" fmla="*/ 835 w 2415"/>
                  <a:gd name="T43" fmla="*/ 2570 h 2788"/>
                  <a:gd name="T44" fmla="*/ 657 w 2415"/>
                  <a:gd name="T45" fmla="*/ 2303 h 2788"/>
                  <a:gd name="T46" fmla="*/ 941 w 2415"/>
                  <a:gd name="T47" fmla="*/ 1227 h 2788"/>
                  <a:gd name="T48" fmla="*/ 925 w 2415"/>
                  <a:gd name="T49" fmla="*/ 1224 h 2788"/>
                  <a:gd name="T50" fmla="*/ 708 w 2415"/>
                  <a:gd name="T51" fmla="*/ 2541 h 2788"/>
                  <a:gd name="T52" fmla="*/ 600 w 2415"/>
                  <a:gd name="T53" fmla="*/ 2628 h 2788"/>
                  <a:gd name="T54" fmla="*/ 442 w 2415"/>
                  <a:gd name="T55" fmla="*/ 1578 h 2788"/>
                  <a:gd name="T56" fmla="*/ 414 w 2415"/>
                  <a:gd name="T57" fmla="*/ 2592 h 2788"/>
                  <a:gd name="T58" fmla="*/ 730 w 2415"/>
                  <a:gd name="T59" fmla="*/ 1228 h 2788"/>
                  <a:gd name="T60" fmla="*/ 735 w 2415"/>
                  <a:gd name="T61" fmla="*/ 1216 h 2788"/>
                  <a:gd name="T62" fmla="*/ 544 w 2415"/>
                  <a:gd name="T63" fmla="*/ 2719 h 2788"/>
                  <a:gd name="T64" fmla="*/ 541 w 2415"/>
                  <a:gd name="T65" fmla="*/ 2751 h 2788"/>
                  <a:gd name="T66" fmla="*/ 0 w 2415"/>
                  <a:gd name="T67" fmla="*/ 2036 h 2788"/>
                  <a:gd name="T68" fmla="*/ 285 w 2415"/>
                  <a:gd name="T69" fmla="*/ 1446 h 2788"/>
                  <a:gd name="T70" fmla="*/ 695 w 2415"/>
                  <a:gd name="T71" fmla="*/ 1113 h 2788"/>
                  <a:gd name="T72" fmla="*/ 1110 w 2415"/>
                  <a:gd name="T73" fmla="*/ 1021 h 2788"/>
                  <a:gd name="T74" fmla="*/ 680 w 2415"/>
                  <a:gd name="T75" fmla="*/ 285 h 2788"/>
                  <a:gd name="T76" fmla="*/ 864 w 2415"/>
                  <a:gd name="T77" fmla="*/ 0 h 2788"/>
                  <a:gd name="T78" fmla="*/ 1202 w 2415"/>
                  <a:gd name="T79" fmla="*/ 785 h 2788"/>
                  <a:gd name="T80" fmla="*/ 825 w 2415"/>
                  <a:gd name="T81" fmla="*/ 45 h 2788"/>
                  <a:gd name="T82" fmla="*/ 784 w 2415"/>
                  <a:gd name="T83" fmla="*/ 371 h 2788"/>
                  <a:gd name="T84" fmla="*/ 1211 w 2415"/>
                  <a:gd name="T85" fmla="*/ 1044 h 2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15" h="2788">
                    <a:moveTo>
                      <a:pt x="864" y="0"/>
                    </a:moveTo>
                    <a:cubicBezTo>
                      <a:pt x="891" y="7"/>
                      <a:pt x="909" y="24"/>
                      <a:pt x="923" y="47"/>
                    </a:cubicBezTo>
                    <a:cubicBezTo>
                      <a:pt x="1037" y="237"/>
                      <a:pt x="1134" y="434"/>
                      <a:pt x="1200" y="646"/>
                    </a:cubicBezTo>
                    <a:cubicBezTo>
                      <a:pt x="1237" y="769"/>
                      <a:pt x="1263" y="894"/>
                      <a:pt x="1259" y="1024"/>
                    </a:cubicBezTo>
                    <a:cubicBezTo>
                      <a:pt x="1258" y="1040"/>
                      <a:pt x="1264" y="1044"/>
                      <a:pt x="1279" y="1044"/>
                    </a:cubicBezTo>
                    <a:cubicBezTo>
                      <a:pt x="1409" y="1044"/>
                      <a:pt x="1539" y="1044"/>
                      <a:pt x="1669" y="1044"/>
                    </a:cubicBezTo>
                    <a:cubicBezTo>
                      <a:pt x="1689" y="1043"/>
                      <a:pt x="1694" y="1049"/>
                      <a:pt x="1693" y="1068"/>
                    </a:cubicBezTo>
                    <a:cubicBezTo>
                      <a:pt x="1692" y="1110"/>
                      <a:pt x="1694" y="1152"/>
                      <a:pt x="1693" y="1194"/>
                    </a:cubicBezTo>
                    <a:cubicBezTo>
                      <a:pt x="1692" y="1210"/>
                      <a:pt x="1697" y="1217"/>
                      <a:pt x="1713" y="1223"/>
                    </a:cubicBezTo>
                    <a:cubicBezTo>
                      <a:pt x="1862" y="1276"/>
                      <a:pt x="1998" y="1351"/>
                      <a:pt x="2116" y="1457"/>
                    </a:cubicBezTo>
                    <a:cubicBezTo>
                      <a:pt x="2237" y="1566"/>
                      <a:pt x="2327" y="1694"/>
                      <a:pt x="2366" y="1854"/>
                    </a:cubicBezTo>
                    <a:cubicBezTo>
                      <a:pt x="2415" y="2054"/>
                      <a:pt x="2375" y="2239"/>
                      <a:pt x="2260" y="2408"/>
                    </a:cubicBezTo>
                    <a:cubicBezTo>
                      <a:pt x="2144" y="2580"/>
                      <a:pt x="1980" y="2694"/>
                      <a:pt x="1792" y="2776"/>
                    </a:cubicBezTo>
                    <a:cubicBezTo>
                      <a:pt x="1783" y="2780"/>
                      <a:pt x="1774" y="2784"/>
                      <a:pt x="1763" y="2788"/>
                    </a:cubicBezTo>
                    <a:cubicBezTo>
                      <a:pt x="1760" y="2782"/>
                      <a:pt x="1757" y="2776"/>
                      <a:pt x="1756" y="2772"/>
                    </a:cubicBezTo>
                    <a:cubicBezTo>
                      <a:pt x="1805" y="2741"/>
                      <a:pt x="1855" y="2713"/>
                      <a:pt x="1902" y="2680"/>
                    </a:cubicBezTo>
                    <a:cubicBezTo>
                      <a:pt x="2058" y="2568"/>
                      <a:pt x="2177" y="2427"/>
                      <a:pt x="2235" y="2242"/>
                    </a:cubicBezTo>
                    <a:cubicBezTo>
                      <a:pt x="2315" y="1989"/>
                      <a:pt x="2266" y="1757"/>
                      <a:pt x="2108" y="1548"/>
                    </a:cubicBezTo>
                    <a:cubicBezTo>
                      <a:pt x="1991" y="1392"/>
                      <a:pt x="1835" y="1288"/>
                      <a:pt x="1655" y="1217"/>
                    </a:cubicBezTo>
                    <a:cubicBezTo>
                      <a:pt x="1651" y="1216"/>
                      <a:pt x="1648" y="1215"/>
                      <a:pt x="1644" y="1214"/>
                    </a:cubicBezTo>
                    <a:cubicBezTo>
                      <a:pt x="1642" y="1214"/>
                      <a:pt x="1640" y="1215"/>
                      <a:pt x="1634" y="1216"/>
                    </a:cubicBezTo>
                    <a:cubicBezTo>
                      <a:pt x="1642" y="1220"/>
                      <a:pt x="1646" y="1223"/>
                      <a:pt x="1651" y="1225"/>
                    </a:cubicBezTo>
                    <a:cubicBezTo>
                      <a:pt x="1830" y="1302"/>
                      <a:pt x="1980" y="1413"/>
                      <a:pt x="2091" y="1575"/>
                    </a:cubicBezTo>
                    <a:cubicBezTo>
                      <a:pt x="2285" y="1861"/>
                      <a:pt x="2274" y="2219"/>
                      <a:pt x="2063" y="2493"/>
                    </a:cubicBezTo>
                    <a:cubicBezTo>
                      <a:pt x="1980" y="2601"/>
                      <a:pt x="1878" y="2686"/>
                      <a:pt x="1759" y="2752"/>
                    </a:cubicBezTo>
                    <a:cubicBezTo>
                      <a:pt x="1747" y="2759"/>
                      <a:pt x="1737" y="2760"/>
                      <a:pt x="1728" y="2751"/>
                    </a:cubicBezTo>
                    <a:cubicBezTo>
                      <a:pt x="1730" y="2738"/>
                      <a:pt x="1730" y="2726"/>
                      <a:pt x="1733" y="2714"/>
                    </a:cubicBezTo>
                    <a:cubicBezTo>
                      <a:pt x="1734" y="2708"/>
                      <a:pt x="1737" y="2702"/>
                      <a:pt x="1742" y="2698"/>
                    </a:cubicBezTo>
                    <a:cubicBezTo>
                      <a:pt x="1914" y="2551"/>
                      <a:pt x="2016" y="2365"/>
                      <a:pt x="2051" y="2141"/>
                    </a:cubicBezTo>
                    <a:cubicBezTo>
                      <a:pt x="2107" y="1769"/>
                      <a:pt x="1909" y="1387"/>
                      <a:pt x="1573" y="1222"/>
                    </a:cubicBezTo>
                    <a:cubicBezTo>
                      <a:pt x="1566" y="1218"/>
                      <a:pt x="1558" y="1216"/>
                      <a:pt x="1550" y="1214"/>
                    </a:cubicBezTo>
                    <a:cubicBezTo>
                      <a:pt x="1884" y="1412"/>
                      <a:pt x="2041" y="1706"/>
                      <a:pt x="2017" y="2091"/>
                    </a:cubicBezTo>
                    <a:cubicBezTo>
                      <a:pt x="2002" y="2329"/>
                      <a:pt x="1900" y="2529"/>
                      <a:pt x="1725" y="2691"/>
                    </a:cubicBezTo>
                    <a:cubicBezTo>
                      <a:pt x="1697" y="2664"/>
                      <a:pt x="1670" y="2639"/>
                      <a:pt x="1642" y="2614"/>
                    </a:cubicBezTo>
                    <a:cubicBezTo>
                      <a:pt x="1662" y="2575"/>
                      <a:pt x="1685" y="2535"/>
                      <a:pt x="1704" y="2492"/>
                    </a:cubicBezTo>
                    <a:cubicBezTo>
                      <a:pt x="1782" y="2315"/>
                      <a:pt x="1810" y="2129"/>
                      <a:pt x="1798" y="1936"/>
                    </a:cubicBezTo>
                    <a:cubicBezTo>
                      <a:pt x="1790" y="1788"/>
                      <a:pt x="1757" y="1646"/>
                      <a:pt x="1693" y="1512"/>
                    </a:cubicBezTo>
                    <a:cubicBezTo>
                      <a:pt x="1640" y="1401"/>
                      <a:pt x="1569" y="1304"/>
                      <a:pt x="1470" y="1229"/>
                    </a:cubicBezTo>
                    <a:cubicBezTo>
                      <a:pt x="1461" y="1222"/>
                      <a:pt x="1450" y="1217"/>
                      <a:pt x="1441" y="1212"/>
                    </a:cubicBezTo>
                    <a:cubicBezTo>
                      <a:pt x="1439" y="1213"/>
                      <a:pt x="1438" y="1215"/>
                      <a:pt x="1437" y="1217"/>
                    </a:cubicBezTo>
                    <a:cubicBezTo>
                      <a:pt x="1440" y="1220"/>
                      <a:pt x="1444" y="1224"/>
                      <a:pt x="1447" y="1227"/>
                    </a:cubicBezTo>
                    <a:cubicBezTo>
                      <a:pt x="1499" y="1267"/>
                      <a:pt x="1543" y="1315"/>
                      <a:pt x="1580" y="1369"/>
                    </a:cubicBezTo>
                    <a:cubicBezTo>
                      <a:pt x="1677" y="1506"/>
                      <a:pt x="1727" y="1660"/>
                      <a:pt x="1748" y="1824"/>
                    </a:cubicBezTo>
                    <a:cubicBezTo>
                      <a:pt x="1776" y="2038"/>
                      <a:pt x="1764" y="2249"/>
                      <a:pt x="1687" y="2453"/>
                    </a:cubicBezTo>
                    <a:cubicBezTo>
                      <a:pt x="1668" y="2502"/>
                      <a:pt x="1643" y="2548"/>
                      <a:pt x="1622" y="2595"/>
                    </a:cubicBezTo>
                    <a:cubicBezTo>
                      <a:pt x="1617" y="2604"/>
                      <a:pt x="1612" y="2609"/>
                      <a:pt x="1600" y="2607"/>
                    </a:cubicBezTo>
                    <a:cubicBezTo>
                      <a:pt x="1590" y="2606"/>
                      <a:pt x="1578" y="2605"/>
                      <a:pt x="1569" y="2608"/>
                    </a:cubicBezTo>
                    <a:cubicBezTo>
                      <a:pt x="1547" y="2615"/>
                      <a:pt x="1538" y="2605"/>
                      <a:pt x="1529" y="2588"/>
                    </a:cubicBezTo>
                    <a:cubicBezTo>
                      <a:pt x="1517" y="2566"/>
                      <a:pt x="1502" y="2545"/>
                      <a:pt x="1487" y="2524"/>
                    </a:cubicBezTo>
                    <a:cubicBezTo>
                      <a:pt x="1484" y="2519"/>
                      <a:pt x="1480" y="2514"/>
                      <a:pt x="1475" y="2512"/>
                    </a:cubicBezTo>
                    <a:cubicBezTo>
                      <a:pt x="1460" y="2505"/>
                      <a:pt x="1444" y="2499"/>
                      <a:pt x="1429" y="2496"/>
                    </a:cubicBezTo>
                    <a:cubicBezTo>
                      <a:pt x="1408" y="2493"/>
                      <a:pt x="1403" y="2510"/>
                      <a:pt x="1395" y="2528"/>
                    </a:cubicBezTo>
                    <a:cubicBezTo>
                      <a:pt x="1392" y="2522"/>
                      <a:pt x="1387" y="2516"/>
                      <a:pt x="1387" y="2510"/>
                    </a:cubicBezTo>
                    <a:cubicBezTo>
                      <a:pt x="1386" y="2484"/>
                      <a:pt x="1376" y="2466"/>
                      <a:pt x="1350" y="2460"/>
                    </a:cubicBezTo>
                    <a:cubicBezTo>
                      <a:pt x="1331" y="2456"/>
                      <a:pt x="1311" y="2454"/>
                      <a:pt x="1291" y="2455"/>
                    </a:cubicBezTo>
                    <a:cubicBezTo>
                      <a:pt x="1264" y="2457"/>
                      <a:pt x="1247" y="2471"/>
                      <a:pt x="1242" y="2492"/>
                    </a:cubicBezTo>
                    <a:cubicBezTo>
                      <a:pt x="1237" y="2516"/>
                      <a:pt x="1249" y="2530"/>
                      <a:pt x="1271" y="2543"/>
                    </a:cubicBezTo>
                    <a:cubicBezTo>
                      <a:pt x="1258" y="2547"/>
                      <a:pt x="1249" y="2551"/>
                      <a:pt x="1239" y="2555"/>
                    </a:cubicBezTo>
                    <a:cubicBezTo>
                      <a:pt x="1232" y="2541"/>
                      <a:pt x="1225" y="2528"/>
                      <a:pt x="1217" y="2513"/>
                    </a:cubicBezTo>
                    <a:cubicBezTo>
                      <a:pt x="1220" y="2506"/>
                      <a:pt x="1226" y="2497"/>
                      <a:pt x="1229" y="2488"/>
                    </a:cubicBezTo>
                    <a:cubicBezTo>
                      <a:pt x="1236" y="2471"/>
                      <a:pt x="1230" y="2456"/>
                      <a:pt x="1219" y="2444"/>
                    </a:cubicBezTo>
                    <a:cubicBezTo>
                      <a:pt x="1207" y="2431"/>
                      <a:pt x="1191" y="2428"/>
                      <a:pt x="1176" y="2436"/>
                    </a:cubicBezTo>
                    <a:cubicBezTo>
                      <a:pt x="1133" y="2462"/>
                      <a:pt x="1084" y="2460"/>
                      <a:pt x="1037" y="2464"/>
                    </a:cubicBezTo>
                    <a:cubicBezTo>
                      <a:pt x="1000" y="2467"/>
                      <a:pt x="963" y="2468"/>
                      <a:pt x="928" y="2485"/>
                    </a:cubicBezTo>
                    <a:cubicBezTo>
                      <a:pt x="897" y="2500"/>
                      <a:pt x="872" y="2520"/>
                      <a:pt x="860" y="2554"/>
                    </a:cubicBezTo>
                    <a:cubicBezTo>
                      <a:pt x="855" y="2566"/>
                      <a:pt x="847" y="2569"/>
                      <a:pt x="835" y="2570"/>
                    </a:cubicBezTo>
                    <a:cubicBezTo>
                      <a:pt x="814" y="2571"/>
                      <a:pt x="792" y="2573"/>
                      <a:pt x="770" y="2578"/>
                    </a:cubicBezTo>
                    <a:cubicBezTo>
                      <a:pt x="756" y="2582"/>
                      <a:pt x="755" y="2573"/>
                      <a:pt x="750" y="2565"/>
                    </a:cubicBezTo>
                    <a:cubicBezTo>
                      <a:pt x="707" y="2482"/>
                      <a:pt x="677" y="2394"/>
                      <a:pt x="657" y="2303"/>
                    </a:cubicBezTo>
                    <a:cubicBezTo>
                      <a:pt x="646" y="2256"/>
                      <a:pt x="632" y="2210"/>
                      <a:pt x="628" y="2162"/>
                    </a:cubicBezTo>
                    <a:cubicBezTo>
                      <a:pt x="606" y="1901"/>
                      <a:pt x="644" y="1651"/>
                      <a:pt x="776" y="1420"/>
                    </a:cubicBezTo>
                    <a:cubicBezTo>
                      <a:pt x="818" y="1345"/>
                      <a:pt x="872" y="1280"/>
                      <a:pt x="941" y="1227"/>
                    </a:cubicBezTo>
                    <a:cubicBezTo>
                      <a:pt x="944" y="1225"/>
                      <a:pt x="946" y="1223"/>
                      <a:pt x="949" y="1220"/>
                    </a:cubicBezTo>
                    <a:cubicBezTo>
                      <a:pt x="950" y="1219"/>
                      <a:pt x="950" y="1218"/>
                      <a:pt x="948" y="1212"/>
                    </a:cubicBezTo>
                    <a:cubicBezTo>
                      <a:pt x="941" y="1216"/>
                      <a:pt x="932" y="1219"/>
                      <a:pt x="925" y="1224"/>
                    </a:cubicBezTo>
                    <a:cubicBezTo>
                      <a:pt x="836" y="1289"/>
                      <a:pt x="770" y="1372"/>
                      <a:pt x="718" y="1468"/>
                    </a:cubicBezTo>
                    <a:cubicBezTo>
                      <a:pt x="638" y="1616"/>
                      <a:pt x="599" y="1775"/>
                      <a:pt x="590" y="1942"/>
                    </a:cubicBezTo>
                    <a:cubicBezTo>
                      <a:pt x="578" y="2152"/>
                      <a:pt x="613" y="2353"/>
                      <a:pt x="708" y="2541"/>
                    </a:cubicBezTo>
                    <a:cubicBezTo>
                      <a:pt x="716" y="2559"/>
                      <a:pt x="726" y="2575"/>
                      <a:pt x="735" y="2592"/>
                    </a:cubicBezTo>
                    <a:cubicBezTo>
                      <a:pt x="720" y="2612"/>
                      <a:pt x="703" y="2618"/>
                      <a:pt x="677" y="2615"/>
                    </a:cubicBezTo>
                    <a:cubicBezTo>
                      <a:pt x="654" y="2613"/>
                      <a:pt x="630" y="2623"/>
                      <a:pt x="600" y="2628"/>
                    </a:cubicBezTo>
                    <a:cubicBezTo>
                      <a:pt x="411" y="2412"/>
                      <a:pt x="334" y="2156"/>
                      <a:pt x="380" y="1867"/>
                    </a:cubicBezTo>
                    <a:cubicBezTo>
                      <a:pt x="426" y="1576"/>
                      <a:pt x="582" y="1359"/>
                      <a:pt x="842" y="1217"/>
                    </a:cubicBezTo>
                    <a:cubicBezTo>
                      <a:pt x="769" y="1205"/>
                      <a:pt x="531" y="1421"/>
                      <a:pt x="442" y="1578"/>
                    </a:cubicBezTo>
                    <a:cubicBezTo>
                      <a:pt x="262" y="1897"/>
                      <a:pt x="288" y="2345"/>
                      <a:pt x="588" y="2645"/>
                    </a:cubicBezTo>
                    <a:cubicBezTo>
                      <a:pt x="578" y="2667"/>
                      <a:pt x="569" y="2688"/>
                      <a:pt x="558" y="2714"/>
                    </a:cubicBezTo>
                    <a:cubicBezTo>
                      <a:pt x="510" y="2674"/>
                      <a:pt x="460" y="2636"/>
                      <a:pt x="414" y="2592"/>
                    </a:cubicBezTo>
                    <a:cubicBezTo>
                      <a:pt x="283" y="2465"/>
                      <a:pt x="196" y="2312"/>
                      <a:pt x="168" y="2130"/>
                    </a:cubicBezTo>
                    <a:cubicBezTo>
                      <a:pt x="138" y="1929"/>
                      <a:pt x="183" y="1745"/>
                      <a:pt x="296" y="1578"/>
                    </a:cubicBezTo>
                    <a:cubicBezTo>
                      <a:pt x="404" y="1417"/>
                      <a:pt x="553" y="1305"/>
                      <a:pt x="730" y="1228"/>
                    </a:cubicBezTo>
                    <a:cubicBezTo>
                      <a:pt x="738" y="1225"/>
                      <a:pt x="745" y="1222"/>
                      <a:pt x="753" y="1218"/>
                    </a:cubicBezTo>
                    <a:cubicBezTo>
                      <a:pt x="752" y="1217"/>
                      <a:pt x="752" y="1215"/>
                      <a:pt x="751" y="1213"/>
                    </a:cubicBezTo>
                    <a:cubicBezTo>
                      <a:pt x="746" y="1214"/>
                      <a:pt x="740" y="1214"/>
                      <a:pt x="735" y="1216"/>
                    </a:cubicBezTo>
                    <a:cubicBezTo>
                      <a:pt x="527" y="1299"/>
                      <a:pt x="352" y="1425"/>
                      <a:pt x="232" y="1618"/>
                    </a:cubicBezTo>
                    <a:cubicBezTo>
                      <a:pt x="65" y="1886"/>
                      <a:pt x="80" y="2211"/>
                      <a:pt x="267" y="2465"/>
                    </a:cubicBezTo>
                    <a:cubicBezTo>
                      <a:pt x="343" y="2568"/>
                      <a:pt x="437" y="2650"/>
                      <a:pt x="544" y="2719"/>
                    </a:cubicBezTo>
                    <a:cubicBezTo>
                      <a:pt x="564" y="2732"/>
                      <a:pt x="580" y="2752"/>
                      <a:pt x="598" y="2769"/>
                    </a:cubicBezTo>
                    <a:cubicBezTo>
                      <a:pt x="596" y="2771"/>
                      <a:pt x="595" y="2773"/>
                      <a:pt x="594" y="2775"/>
                    </a:cubicBezTo>
                    <a:cubicBezTo>
                      <a:pt x="576" y="2767"/>
                      <a:pt x="558" y="2759"/>
                      <a:pt x="541" y="2751"/>
                    </a:cubicBezTo>
                    <a:cubicBezTo>
                      <a:pt x="382" y="2673"/>
                      <a:pt x="244" y="2570"/>
                      <a:pt x="140" y="2425"/>
                    </a:cubicBezTo>
                    <a:cubicBezTo>
                      <a:pt x="60" y="2315"/>
                      <a:pt x="12" y="2192"/>
                      <a:pt x="3" y="2055"/>
                    </a:cubicBezTo>
                    <a:cubicBezTo>
                      <a:pt x="3" y="2049"/>
                      <a:pt x="1" y="2042"/>
                      <a:pt x="0" y="2036"/>
                    </a:cubicBezTo>
                    <a:cubicBezTo>
                      <a:pt x="0" y="2023"/>
                      <a:pt x="0" y="2009"/>
                      <a:pt x="0" y="1996"/>
                    </a:cubicBezTo>
                    <a:cubicBezTo>
                      <a:pt x="5" y="1960"/>
                      <a:pt x="8" y="1923"/>
                      <a:pt x="15" y="1888"/>
                    </a:cubicBezTo>
                    <a:cubicBezTo>
                      <a:pt x="51" y="1708"/>
                      <a:pt x="149" y="1565"/>
                      <a:pt x="285" y="1446"/>
                    </a:cubicBezTo>
                    <a:cubicBezTo>
                      <a:pt x="400" y="1345"/>
                      <a:pt x="533" y="1273"/>
                      <a:pt x="677" y="1222"/>
                    </a:cubicBezTo>
                    <a:cubicBezTo>
                      <a:pt x="691" y="1217"/>
                      <a:pt x="696" y="1210"/>
                      <a:pt x="696" y="1195"/>
                    </a:cubicBezTo>
                    <a:cubicBezTo>
                      <a:pt x="695" y="1168"/>
                      <a:pt x="695" y="1141"/>
                      <a:pt x="695" y="1113"/>
                    </a:cubicBezTo>
                    <a:cubicBezTo>
                      <a:pt x="695" y="1091"/>
                      <a:pt x="695" y="1068"/>
                      <a:pt x="695" y="1043"/>
                    </a:cubicBezTo>
                    <a:cubicBezTo>
                      <a:pt x="837" y="1043"/>
                      <a:pt x="976" y="1043"/>
                      <a:pt x="1116" y="1043"/>
                    </a:cubicBezTo>
                    <a:cubicBezTo>
                      <a:pt x="1113" y="1033"/>
                      <a:pt x="1112" y="1027"/>
                      <a:pt x="1110" y="1021"/>
                    </a:cubicBezTo>
                    <a:cubicBezTo>
                      <a:pt x="1090" y="959"/>
                      <a:pt x="1071" y="897"/>
                      <a:pt x="1048" y="837"/>
                    </a:cubicBezTo>
                    <a:cubicBezTo>
                      <a:pt x="983" y="665"/>
                      <a:pt x="890" y="510"/>
                      <a:pt x="752" y="385"/>
                    </a:cubicBezTo>
                    <a:cubicBezTo>
                      <a:pt x="721" y="357"/>
                      <a:pt x="697" y="324"/>
                      <a:pt x="680" y="285"/>
                    </a:cubicBezTo>
                    <a:cubicBezTo>
                      <a:pt x="640" y="195"/>
                      <a:pt x="663" y="109"/>
                      <a:pt x="744" y="51"/>
                    </a:cubicBezTo>
                    <a:cubicBezTo>
                      <a:pt x="779" y="26"/>
                      <a:pt x="818" y="9"/>
                      <a:pt x="860" y="0"/>
                    </a:cubicBezTo>
                    <a:cubicBezTo>
                      <a:pt x="861" y="0"/>
                      <a:pt x="863" y="0"/>
                      <a:pt x="864" y="0"/>
                    </a:cubicBezTo>
                    <a:close/>
                    <a:moveTo>
                      <a:pt x="1226" y="973"/>
                    </a:moveTo>
                    <a:cubicBezTo>
                      <a:pt x="1228" y="973"/>
                      <a:pt x="1229" y="973"/>
                      <a:pt x="1231" y="972"/>
                    </a:cubicBezTo>
                    <a:cubicBezTo>
                      <a:pt x="1221" y="910"/>
                      <a:pt x="1215" y="847"/>
                      <a:pt x="1202" y="785"/>
                    </a:cubicBezTo>
                    <a:cubicBezTo>
                      <a:pt x="1158" y="583"/>
                      <a:pt x="1077" y="394"/>
                      <a:pt x="979" y="212"/>
                    </a:cubicBezTo>
                    <a:cubicBezTo>
                      <a:pt x="953" y="163"/>
                      <a:pt x="925" y="116"/>
                      <a:pt x="896" y="68"/>
                    </a:cubicBezTo>
                    <a:cubicBezTo>
                      <a:pt x="877" y="38"/>
                      <a:pt x="858" y="31"/>
                      <a:pt x="825" y="45"/>
                    </a:cubicBezTo>
                    <a:cubicBezTo>
                      <a:pt x="799" y="57"/>
                      <a:pt x="772" y="71"/>
                      <a:pt x="750" y="89"/>
                    </a:cubicBezTo>
                    <a:cubicBezTo>
                      <a:pt x="694" y="134"/>
                      <a:pt x="680" y="195"/>
                      <a:pt x="705" y="261"/>
                    </a:cubicBezTo>
                    <a:cubicBezTo>
                      <a:pt x="722" y="305"/>
                      <a:pt x="750" y="340"/>
                      <a:pt x="784" y="371"/>
                    </a:cubicBezTo>
                    <a:cubicBezTo>
                      <a:pt x="844" y="426"/>
                      <a:pt x="896" y="488"/>
                      <a:pt x="942" y="556"/>
                    </a:cubicBezTo>
                    <a:cubicBezTo>
                      <a:pt x="1032" y="690"/>
                      <a:pt x="1090" y="838"/>
                      <a:pt x="1136" y="992"/>
                    </a:cubicBezTo>
                    <a:cubicBezTo>
                      <a:pt x="1153" y="1048"/>
                      <a:pt x="1152" y="1047"/>
                      <a:pt x="1211" y="1044"/>
                    </a:cubicBezTo>
                    <a:cubicBezTo>
                      <a:pt x="1222" y="1044"/>
                      <a:pt x="1227" y="1040"/>
                      <a:pt x="1227" y="1029"/>
                    </a:cubicBezTo>
                    <a:cubicBezTo>
                      <a:pt x="1226" y="1010"/>
                      <a:pt x="1226" y="992"/>
                      <a:pt x="1226" y="97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2110499" y="2749550"/>
                <a:ext cx="1019175" cy="471488"/>
                <a:chOff x="2110499" y="2749550"/>
                <a:chExt cx="1019175" cy="471488"/>
              </a:xfrm>
              <a:solidFill>
                <a:srgbClr val="C00000"/>
              </a:solidFill>
            </p:grpSpPr>
            <p:sp>
              <p:nvSpPr>
                <p:cNvPr id="73" name="Freeform 9"/>
                <p:cNvSpPr>
                  <a:spLocks noEditPoints="1"/>
                </p:cNvSpPr>
                <p:nvPr/>
              </p:nvSpPr>
              <p:spPr bwMode="auto">
                <a:xfrm>
                  <a:off x="2110499" y="2749550"/>
                  <a:ext cx="998538" cy="471488"/>
                </a:xfrm>
                <a:custGeom>
                  <a:avLst/>
                  <a:gdLst>
                    <a:gd name="T0" fmla="*/ 1010 w 1113"/>
                    <a:gd name="T1" fmla="*/ 253 h 525"/>
                    <a:gd name="T2" fmla="*/ 934 w 1113"/>
                    <a:gd name="T3" fmla="*/ 226 h 525"/>
                    <a:gd name="T4" fmla="*/ 119 w 1113"/>
                    <a:gd name="T5" fmla="*/ 352 h 525"/>
                    <a:gd name="T6" fmla="*/ 97 w 1113"/>
                    <a:gd name="T7" fmla="*/ 339 h 525"/>
                    <a:gd name="T8" fmla="*/ 249 w 1113"/>
                    <a:gd name="T9" fmla="*/ 261 h 525"/>
                    <a:gd name="T10" fmla="*/ 337 w 1113"/>
                    <a:gd name="T11" fmla="*/ 236 h 525"/>
                    <a:gd name="T12" fmla="*/ 247 w 1113"/>
                    <a:gd name="T13" fmla="*/ 192 h 525"/>
                    <a:gd name="T14" fmla="*/ 108 w 1113"/>
                    <a:gd name="T15" fmla="*/ 219 h 525"/>
                    <a:gd name="T16" fmla="*/ 84 w 1113"/>
                    <a:gd name="T17" fmla="*/ 288 h 525"/>
                    <a:gd name="T18" fmla="*/ 4 w 1113"/>
                    <a:gd name="T19" fmla="*/ 235 h 525"/>
                    <a:gd name="T20" fmla="*/ 237 w 1113"/>
                    <a:gd name="T21" fmla="*/ 135 h 525"/>
                    <a:gd name="T22" fmla="*/ 469 w 1113"/>
                    <a:gd name="T23" fmla="*/ 28 h 525"/>
                    <a:gd name="T24" fmla="*/ 600 w 1113"/>
                    <a:gd name="T25" fmla="*/ 23 h 525"/>
                    <a:gd name="T26" fmla="*/ 319 w 1113"/>
                    <a:gd name="T27" fmla="*/ 112 h 525"/>
                    <a:gd name="T28" fmla="*/ 505 w 1113"/>
                    <a:gd name="T29" fmla="*/ 197 h 525"/>
                    <a:gd name="T30" fmla="*/ 438 w 1113"/>
                    <a:gd name="T31" fmla="*/ 144 h 525"/>
                    <a:gd name="T32" fmla="*/ 419 w 1113"/>
                    <a:gd name="T33" fmla="*/ 206 h 525"/>
                    <a:gd name="T34" fmla="*/ 540 w 1113"/>
                    <a:gd name="T35" fmla="*/ 79 h 525"/>
                    <a:gd name="T36" fmla="*/ 647 w 1113"/>
                    <a:gd name="T37" fmla="*/ 122 h 525"/>
                    <a:gd name="T38" fmla="*/ 829 w 1113"/>
                    <a:gd name="T39" fmla="*/ 139 h 525"/>
                    <a:gd name="T40" fmla="*/ 739 w 1113"/>
                    <a:gd name="T41" fmla="*/ 213 h 525"/>
                    <a:gd name="T42" fmla="*/ 778 w 1113"/>
                    <a:gd name="T43" fmla="*/ 161 h 525"/>
                    <a:gd name="T44" fmla="*/ 755 w 1113"/>
                    <a:gd name="T45" fmla="*/ 133 h 525"/>
                    <a:gd name="T46" fmla="*/ 644 w 1113"/>
                    <a:gd name="T47" fmla="*/ 216 h 525"/>
                    <a:gd name="T48" fmla="*/ 884 w 1113"/>
                    <a:gd name="T49" fmla="*/ 152 h 525"/>
                    <a:gd name="T50" fmla="*/ 843 w 1113"/>
                    <a:gd name="T51" fmla="*/ 63 h 525"/>
                    <a:gd name="T52" fmla="*/ 925 w 1113"/>
                    <a:gd name="T53" fmla="*/ 163 h 525"/>
                    <a:gd name="T54" fmla="*/ 1102 w 1113"/>
                    <a:gd name="T55" fmla="*/ 242 h 525"/>
                    <a:gd name="T56" fmla="*/ 1014 w 1113"/>
                    <a:gd name="T57" fmla="*/ 306 h 525"/>
                    <a:gd name="T58" fmla="*/ 1099 w 1113"/>
                    <a:gd name="T59" fmla="*/ 368 h 525"/>
                    <a:gd name="T60" fmla="*/ 1079 w 1113"/>
                    <a:gd name="T61" fmla="*/ 519 h 525"/>
                    <a:gd name="T62" fmla="*/ 1046 w 1113"/>
                    <a:gd name="T63" fmla="*/ 518 h 525"/>
                    <a:gd name="T64" fmla="*/ 986 w 1113"/>
                    <a:gd name="T65" fmla="*/ 405 h 525"/>
                    <a:gd name="T66" fmla="*/ 943 w 1113"/>
                    <a:gd name="T67" fmla="*/ 433 h 525"/>
                    <a:gd name="T68" fmla="*/ 862 w 1113"/>
                    <a:gd name="T69" fmla="*/ 519 h 525"/>
                    <a:gd name="T70" fmla="*/ 839 w 1113"/>
                    <a:gd name="T71" fmla="*/ 423 h 525"/>
                    <a:gd name="T72" fmla="*/ 798 w 1113"/>
                    <a:gd name="T73" fmla="*/ 433 h 525"/>
                    <a:gd name="T74" fmla="*/ 759 w 1113"/>
                    <a:gd name="T75" fmla="*/ 497 h 525"/>
                    <a:gd name="T76" fmla="*/ 727 w 1113"/>
                    <a:gd name="T77" fmla="*/ 425 h 525"/>
                    <a:gd name="T78" fmla="*/ 684 w 1113"/>
                    <a:gd name="T79" fmla="*/ 519 h 525"/>
                    <a:gd name="T80" fmla="*/ 641 w 1113"/>
                    <a:gd name="T81" fmla="*/ 406 h 525"/>
                    <a:gd name="T82" fmla="*/ 572 w 1113"/>
                    <a:gd name="T83" fmla="*/ 519 h 525"/>
                    <a:gd name="T84" fmla="*/ 539 w 1113"/>
                    <a:gd name="T85" fmla="*/ 519 h 525"/>
                    <a:gd name="T86" fmla="*/ 479 w 1113"/>
                    <a:gd name="T87" fmla="*/ 407 h 525"/>
                    <a:gd name="T88" fmla="*/ 438 w 1113"/>
                    <a:gd name="T89" fmla="*/ 410 h 525"/>
                    <a:gd name="T90" fmla="*/ 355 w 1113"/>
                    <a:gd name="T91" fmla="*/ 518 h 525"/>
                    <a:gd name="T92" fmla="*/ 322 w 1113"/>
                    <a:gd name="T93" fmla="*/ 519 h 525"/>
                    <a:gd name="T94" fmla="*/ 261 w 1113"/>
                    <a:gd name="T95" fmla="*/ 408 h 525"/>
                    <a:gd name="T96" fmla="*/ 219 w 1113"/>
                    <a:gd name="T97" fmla="*/ 433 h 525"/>
                    <a:gd name="T98" fmla="*/ 138 w 1113"/>
                    <a:gd name="T99" fmla="*/ 517 h 525"/>
                    <a:gd name="T100" fmla="*/ 115 w 1113"/>
                    <a:gd name="T101" fmla="*/ 421 h 525"/>
                    <a:gd name="T102" fmla="*/ 84 w 1113"/>
                    <a:gd name="T103" fmla="*/ 447 h 525"/>
                    <a:gd name="T104" fmla="*/ 591 w 1113"/>
                    <a:gd name="T105" fmla="*/ 297 h 525"/>
                    <a:gd name="T106" fmla="*/ 945 w 1113"/>
                    <a:gd name="T107" fmla="*/ 322 h 525"/>
                    <a:gd name="T108" fmla="*/ 197 w 1113"/>
                    <a:gd name="T109" fmla="*/ 294 h 525"/>
                    <a:gd name="T110" fmla="*/ 144 w 1113"/>
                    <a:gd name="T111" fmla="*/ 315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13" h="525">
                      <a:moveTo>
                        <a:pt x="945" y="322"/>
                      </a:moveTo>
                      <a:cubicBezTo>
                        <a:pt x="921" y="278"/>
                        <a:pt x="929" y="264"/>
                        <a:pt x="980" y="258"/>
                      </a:cubicBezTo>
                      <a:cubicBezTo>
                        <a:pt x="990" y="257"/>
                        <a:pt x="1000" y="256"/>
                        <a:pt x="1010" y="253"/>
                      </a:cubicBezTo>
                      <a:cubicBezTo>
                        <a:pt x="1023" y="250"/>
                        <a:pt x="1033" y="241"/>
                        <a:pt x="1030" y="228"/>
                      </a:cubicBezTo>
                      <a:cubicBezTo>
                        <a:pt x="1027" y="220"/>
                        <a:pt x="1014" y="209"/>
                        <a:pt x="1006" y="209"/>
                      </a:cubicBezTo>
                      <a:cubicBezTo>
                        <a:pt x="982" y="212"/>
                        <a:pt x="953" y="213"/>
                        <a:pt x="934" y="226"/>
                      </a:cubicBezTo>
                      <a:cubicBezTo>
                        <a:pt x="852" y="280"/>
                        <a:pt x="764" y="284"/>
                        <a:pt x="674" y="265"/>
                      </a:cubicBezTo>
                      <a:cubicBezTo>
                        <a:pt x="571" y="244"/>
                        <a:pt x="471" y="255"/>
                        <a:pt x="372" y="284"/>
                      </a:cubicBezTo>
                      <a:cubicBezTo>
                        <a:pt x="288" y="308"/>
                        <a:pt x="204" y="329"/>
                        <a:pt x="119" y="352"/>
                      </a:cubicBezTo>
                      <a:cubicBezTo>
                        <a:pt x="115" y="353"/>
                        <a:pt x="110" y="356"/>
                        <a:pt x="106" y="356"/>
                      </a:cubicBezTo>
                      <a:cubicBezTo>
                        <a:pt x="102" y="355"/>
                        <a:pt x="96" y="353"/>
                        <a:pt x="94" y="350"/>
                      </a:cubicBezTo>
                      <a:cubicBezTo>
                        <a:pt x="93" y="348"/>
                        <a:pt x="94" y="341"/>
                        <a:pt x="97" y="339"/>
                      </a:cubicBezTo>
                      <a:cubicBezTo>
                        <a:pt x="114" y="326"/>
                        <a:pt x="120" y="310"/>
                        <a:pt x="122" y="288"/>
                      </a:cubicBezTo>
                      <a:cubicBezTo>
                        <a:pt x="124" y="262"/>
                        <a:pt x="161" y="240"/>
                        <a:pt x="191" y="245"/>
                      </a:cubicBezTo>
                      <a:cubicBezTo>
                        <a:pt x="211" y="248"/>
                        <a:pt x="230" y="256"/>
                        <a:pt x="249" y="261"/>
                      </a:cubicBezTo>
                      <a:cubicBezTo>
                        <a:pt x="266" y="265"/>
                        <a:pt x="283" y="268"/>
                        <a:pt x="300" y="270"/>
                      </a:cubicBezTo>
                      <a:cubicBezTo>
                        <a:pt x="308" y="271"/>
                        <a:pt x="319" y="268"/>
                        <a:pt x="324" y="263"/>
                      </a:cubicBezTo>
                      <a:cubicBezTo>
                        <a:pt x="331" y="256"/>
                        <a:pt x="333" y="245"/>
                        <a:pt x="337" y="236"/>
                      </a:cubicBezTo>
                      <a:cubicBezTo>
                        <a:pt x="329" y="233"/>
                        <a:pt x="322" y="228"/>
                        <a:pt x="313" y="226"/>
                      </a:cubicBezTo>
                      <a:cubicBezTo>
                        <a:pt x="307" y="224"/>
                        <a:pt x="300" y="226"/>
                        <a:pt x="294" y="226"/>
                      </a:cubicBezTo>
                      <a:cubicBezTo>
                        <a:pt x="257" y="228"/>
                        <a:pt x="257" y="228"/>
                        <a:pt x="247" y="192"/>
                      </a:cubicBezTo>
                      <a:cubicBezTo>
                        <a:pt x="242" y="172"/>
                        <a:pt x="233" y="168"/>
                        <a:pt x="216" y="178"/>
                      </a:cubicBezTo>
                      <a:cubicBezTo>
                        <a:pt x="206" y="183"/>
                        <a:pt x="198" y="189"/>
                        <a:pt x="189" y="196"/>
                      </a:cubicBezTo>
                      <a:cubicBezTo>
                        <a:pt x="165" y="214"/>
                        <a:pt x="140" y="226"/>
                        <a:pt x="108" y="219"/>
                      </a:cubicBezTo>
                      <a:cubicBezTo>
                        <a:pt x="94" y="216"/>
                        <a:pt x="79" y="221"/>
                        <a:pt x="65" y="225"/>
                      </a:cubicBezTo>
                      <a:cubicBezTo>
                        <a:pt x="44" y="232"/>
                        <a:pt x="40" y="246"/>
                        <a:pt x="55" y="263"/>
                      </a:cubicBezTo>
                      <a:cubicBezTo>
                        <a:pt x="63" y="273"/>
                        <a:pt x="75" y="279"/>
                        <a:pt x="84" y="288"/>
                      </a:cubicBezTo>
                      <a:cubicBezTo>
                        <a:pt x="88" y="293"/>
                        <a:pt x="90" y="300"/>
                        <a:pt x="94" y="305"/>
                      </a:cubicBezTo>
                      <a:cubicBezTo>
                        <a:pt x="86" y="309"/>
                        <a:pt x="78" y="316"/>
                        <a:pt x="71" y="315"/>
                      </a:cubicBezTo>
                      <a:cubicBezTo>
                        <a:pt x="42" y="313"/>
                        <a:pt x="0" y="262"/>
                        <a:pt x="4" y="235"/>
                      </a:cubicBezTo>
                      <a:cubicBezTo>
                        <a:pt x="9" y="203"/>
                        <a:pt x="51" y="173"/>
                        <a:pt x="86" y="180"/>
                      </a:cubicBezTo>
                      <a:cubicBezTo>
                        <a:pt x="113" y="186"/>
                        <a:pt x="132" y="181"/>
                        <a:pt x="152" y="162"/>
                      </a:cubicBezTo>
                      <a:cubicBezTo>
                        <a:pt x="175" y="139"/>
                        <a:pt x="206" y="133"/>
                        <a:pt x="237" y="135"/>
                      </a:cubicBezTo>
                      <a:cubicBezTo>
                        <a:pt x="268" y="137"/>
                        <a:pt x="287" y="127"/>
                        <a:pt x="297" y="97"/>
                      </a:cubicBezTo>
                      <a:cubicBezTo>
                        <a:pt x="306" y="70"/>
                        <a:pt x="328" y="53"/>
                        <a:pt x="355" y="46"/>
                      </a:cubicBezTo>
                      <a:cubicBezTo>
                        <a:pt x="392" y="38"/>
                        <a:pt x="431" y="31"/>
                        <a:pt x="469" y="28"/>
                      </a:cubicBezTo>
                      <a:cubicBezTo>
                        <a:pt x="510" y="25"/>
                        <a:pt x="552" y="24"/>
                        <a:pt x="589" y="2"/>
                      </a:cubicBezTo>
                      <a:cubicBezTo>
                        <a:pt x="593" y="0"/>
                        <a:pt x="599" y="2"/>
                        <a:pt x="605" y="3"/>
                      </a:cubicBezTo>
                      <a:cubicBezTo>
                        <a:pt x="603" y="10"/>
                        <a:pt x="604" y="18"/>
                        <a:pt x="600" y="23"/>
                      </a:cubicBezTo>
                      <a:cubicBezTo>
                        <a:pt x="576" y="49"/>
                        <a:pt x="545" y="65"/>
                        <a:pt x="508" y="63"/>
                      </a:cubicBezTo>
                      <a:cubicBezTo>
                        <a:pt x="457" y="59"/>
                        <a:pt x="409" y="70"/>
                        <a:pt x="361" y="87"/>
                      </a:cubicBezTo>
                      <a:cubicBezTo>
                        <a:pt x="346" y="92"/>
                        <a:pt x="331" y="101"/>
                        <a:pt x="319" y="112"/>
                      </a:cubicBezTo>
                      <a:cubicBezTo>
                        <a:pt x="301" y="127"/>
                        <a:pt x="300" y="147"/>
                        <a:pt x="316" y="163"/>
                      </a:cubicBezTo>
                      <a:cubicBezTo>
                        <a:pt x="343" y="189"/>
                        <a:pt x="370" y="216"/>
                        <a:pt x="401" y="238"/>
                      </a:cubicBezTo>
                      <a:cubicBezTo>
                        <a:pt x="432" y="260"/>
                        <a:pt x="495" y="234"/>
                        <a:pt x="505" y="197"/>
                      </a:cubicBezTo>
                      <a:cubicBezTo>
                        <a:pt x="509" y="181"/>
                        <a:pt x="519" y="163"/>
                        <a:pt x="503" y="148"/>
                      </a:cubicBezTo>
                      <a:cubicBezTo>
                        <a:pt x="487" y="133"/>
                        <a:pt x="467" y="133"/>
                        <a:pt x="447" y="141"/>
                      </a:cubicBezTo>
                      <a:cubicBezTo>
                        <a:pt x="444" y="142"/>
                        <a:pt x="441" y="142"/>
                        <a:pt x="438" y="144"/>
                      </a:cubicBezTo>
                      <a:cubicBezTo>
                        <a:pt x="426" y="149"/>
                        <a:pt x="411" y="153"/>
                        <a:pt x="403" y="162"/>
                      </a:cubicBezTo>
                      <a:cubicBezTo>
                        <a:pt x="400" y="166"/>
                        <a:pt x="412" y="183"/>
                        <a:pt x="416" y="194"/>
                      </a:cubicBezTo>
                      <a:cubicBezTo>
                        <a:pt x="418" y="197"/>
                        <a:pt x="418" y="202"/>
                        <a:pt x="419" y="206"/>
                      </a:cubicBezTo>
                      <a:cubicBezTo>
                        <a:pt x="387" y="205"/>
                        <a:pt x="354" y="171"/>
                        <a:pt x="356" y="144"/>
                      </a:cubicBezTo>
                      <a:cubicBezTo>
                        <a:pt x="358" y="117"/>
                        <a:pt x="397" y="90"/>
                        <a:pt x="427" y="95"/>
                      </a:cubicBezTo>
                      <a:cubicBezTo>
                        <a:pt x="467" y="102"/>
                        <a:pt x="504" y="104"/>
                        <a:pt x="540" y="79"/>
                      </a:cubicBezTo>
                      <a:cubicBezTo>
                        <a:pt x="553" y="70"/>
                        <a:pt x="575" y="71"/>
                        <a:pt x="592" y="72"/>
                      </a:cubicBezTo>
                      <a:cubicBezTo>
                        <a:pt x="606" y="72"/>
                        <a:pt x="611" y="84"/>
                        <a:pt x="611" y="98"/>
                      </a:cubicBezTo>
                      <a:cubicBezTo>
                        <a:pt x="611" y="131"/>
                        <a:pt x="614" y="133"/>
                        <a:pt x="647" y="122"/>
                      </a:cubicBezTo>
                      <a:cubicBezTo>
                        <a:pt x="681" y="111"/>
                        <a:pt x="716" y="98"/>
                        <a:pt x="751" y="89"/>
                      </a:cubicBezTo>
                      <a:cubicBezTo>
                        <a:pt x="788" y="80"/>
                        <a:pt x="799" y="89"/>
                        <a:pt x="812" y="124"/>
                      </a:cubicBezTo>
                      <a:cubicBezTo>
                        <a:pt x="814" y="131"/>
                        <a:pt x="822" y="135"/>
                        <a:pt x="829" y="139"/>
                      </a:cubicBezTo>
                      <a:cubicBezTo>
                        <a:pt x="852" y="154"/>
                        <a:pt x="853" y="171"/>
                        <a:pt x="829" y="184"/>
                      </a:cubicBezTo>
                      <a:cubicBezTo>
                        <a:pt x="807" y="195"/>
                        <a:pt x="784" y="204"/>
                        <a:pt x="761" y="213"/>
                      </a:cubicBezTo>
                      <a:cubicBezTo>
                        <a:pt x="754" y="215"/>
                        <a:pt x="745" y="216"/>
                        <a:pt x="739" y="213"/>
                      </a:cubicBezTo>
                      <a:cubicBezTo>
                        <a:pt x="731" y="209"/>
                        <a:pt x="725" y="201"/>
                        <a:pt x="718" y="195"/>
                      </a:cubicBezTo>
                      <a:cubicBezTo>
                        <a:pt x="724" y="189"/>
                        <a:pt x="728" y="182"/>
                        <a:pt x="735" y="178"/>
                      </a:cubicBezTo>
                      <a:cubicBezTo>
                        <a:pt x="749" y="172"/>
                        <a:pt x="764" y="168"/>
                        <a:pt x="778" y="161"/>
                      </a:cubicBezTo>
                      <a:cubicBezTo>
                        <a:pt x="783" y="159"/>
                        <a:pt x="790" y="150"/>
                        <a:pt x="789" y="145"/>
                      </a:cubicBezTo>
                      <a:cubicBezTo>
                        <a:pt x="788" y="140"/>
                        <a:pt x="779" y="135"/>
                        <a:pt x="773" y="133"/>
                      </a:cubicBezTo>
                      <a:cubicBezTo>
                        <a:pt x="768" y="131"/>
                        <a:pt x="761" y="132"/>
                        <a:pt x="755" y="133"/>
                      </a:cubicBezTo>
                      <a:cubicBezTo>
                        <a:pt x="725" y="142"/>
                        <a:pt x="696" y="151"/>
                        <a:pt x="666" y="161"/>
                      </a:cubicBezTo>
                      <a:cubicBezTo>
                        <a:pt x="660" y="163"/>
                        <a:pt x="654" y="166"/>
                        <a:pt x="648" y="170"/>
                      </a:cubicBezTo>
                      <a:cubicBezTo>
                        <a:pt x="627" y="183"/>
                        <a:pt x="625" y="200"/>
                        <a:pt x="644" y="216"/>
                      </a:cubicBezTo>
                      <a:cubicBezTo>
                        <a:pt x="665" y="233"/>
                        <a:pt x="688" y="246"/>
                        <a:pt x="715" y="244"/>
                      </a:cubicBezTo>
                      <a:cubicBezTo>
                        <a:pt x="773" y="239"/>
                        <a:pt x="827" y="225"/>
                        <a:pt x="875" y="192"/>
                      </a:cubicBezTo>
                      <a:cubicBezTo>
                        <a:pt x="896" y="179"/>
                        <a:pt x="897" y="172"/>
                        <a:pt x="884" y="152"/>
                      </a:cubicBezTo>
                      <a:cubicBezTo>
                        <a:pt x="873" y="135"/>
                        <a:pt x="861" y="119"/>
                        <a:pt x="850" y="102"/>
                      </a:cubicBezTo>
                      <a:cubicBezTo>
                        <a:pt x="846" y="95"/>
                        <a:pt x="841" y="89"/>
                        <a:pt x="839" y="81"/>
                      </a:cubicBezTo>
                      <a:cubicBezTo>
                        <a:pt x="838" y="76"/>
                        <a:pt x="842" y="69"/>
                        <a:pt x="843" y="63"/>
                      </a:cubicBezTo>
                      <a:cubicBezTo>
                        <a:pt x="849" y="65"/>
                        <a:pt x="856" y="65"/>
                        <a:pt x="860" y="68"/>
                      </a:cubicBezTo>
                      <a:cubicBezTo>
                        <a:pt x="871" y="82"/>
                        <a:pt x="883" y="96"/>
                        <a:pt x="893" y="110"/>
                      </a:cubicBezTo>
                      <a:cubicBezTo>
                        <a:pt x="904" y="127"/>
                        <a:pt x="914" y="146"/>
                        <a:pt x="925" y="163"/>
                      </a:cubicBezTo>
                      <a:cubicBezTo>
                        <a:pt x="933" y="176"/>
                        <a:pt x="945" y="180"/>
                        <a:pt x="960" y="176"/>
                      </a:cubicBezTo>
                      <a:cubicBezTo>
                        <a:pt x="1011" y="163"/>
                        <a:pt x="1050" y="181"/>
                        <a:pt x="1081" y="220"/>
                      </a:cubicBezTo>
                      <a:cubicBezTo>
                        <a:pt x="1087" y="228"/>
                        <a:pt x="1095" y="234"/>
                        <a:pt x="1102" y="242"/>
                      </a:cubicBezTo>
                      <a:cubicBezTo>
                        <a:pt x="1113" y="257"/>
                        <a:pt x="1110" y="266"/>
                        <a:pt x="1092" y="272"/>
                      </a:cubicBezTo>
                      <a:cubicBezTo>
                        <a:pt x="1087" y="273"/>
                        <a:pt x="1082" y="274"/>
                        <a:pt x="1077" y="274"/>
                      </a:cubicBezTo>
                      <a:cubicBezTo>
                        <a:pt x="1050" y="273"/>
                        <a:pt x="1030" y="284"/>
                        <a:pt x="1014" y="306"/>
                      </a:cubicBezTo>
                      <a:cubicBezTo>
                        <a:pt x="1005" y="317"/>
                        <a:pt x="988" y="322"/>
                        <a:pt x="973" y="330"/>
                      </a:cubicBezTo>
                      <a:cubicBezTo>
                        <a:pt x="990" y="335"/>
                        <a:pt x="1007" y="339"/>
                        <a:pt x="1024" y="344"/>
                      </a:cubicBezTo>
                      <a:cubicBezTo>
                        <a:pt x="1049" y="352"/>
                        <a:pt x="1074" y="359"/>
                        <a:pt x="1099" y="368"/>
                      </a:cubicBezTo>
                      <a:cubicBezTo>
                        <a:pt x="1104" y="370"/>
                        <a:pt x="1111" y="377"/>
                        <a:pt x="1111" y="382"/>
                      </a:cubicBezTo>
                      <a:cubicBezTo>
                        <a:pt x="1112" y="427"/>
                        <a:pt x="1112" y="473"/>
                        <a:pt x="1112" y="519"/>
                      </a:cubicBezTo>
                      <a:cubicBezTo>
                        <a:pt x="1100" y="519"/>
                        <a:pt x="1091" y="519"/>
                        <a:pt x="1079" y="519"/>
                      </a:cubicBezTo>
                      <a:cubicBezTo>
                        <a:pt x="1082" y="489"/>
                        <a:pt x="1085" y="460"/>
                        <a:pt x="1088" y="432"/>
                      </a:cubicBezTo>
                      <a:cubicBezTo>
                        <a:pt x="1091" y="405"/>
                        <a:pt x="1090" y="405"/>
                        <a:pt x="1059" y="407"/>
                      </a:cubicBezTo>
                      <a:cubicBezTo>
                        <a:pt x="1055" y="443"/>
                        <a:pt x="1050" y="480"/>
                        <a:pt x="1046" y="518"/>
                      </a:cubicBezTo>
                      <a:cubicBezTo>
                        <a:pt x="1033" y="518"/>
                        <a:pt x="1021" y="518"/>
                        <a:pt x="1007" y="518"/>
                      </a:cubicBezTo>
                      <a:cubicBezTo>
                        <a:pt x="1011" y="482"/>
                        <a:pt x="1014" y="447"/>
                        <a:pt x="1018" y="409"/>
                      </a:cubicBezTo>
                      <a:cubicBezTo>
                        <a:pt x="1007" y="408"/>
                        <a:pt x="999" y="406"/>
                        <a:pt x="986" y="405"/>
                      </a:cubicBezTo>
                      <a:cubicBezTo>
                        <a:pt x="982" y="443"/>
                        <a:pt x="978" y="480"/>
                        <a:pt x="974" y="518"/>
                      </a:cubicBezTo>
                      <a:cubicBezTo>
                        <a:pt x="962" y="518"/>
                        <a:pt x="949" y="518"/>
                        <a:pt x="935" y="518"/>
                      </a:cubicBezTo>
                      <a:cubicBezTo>
                        <a:pt x="937" y="490"/>
                        <a:pt x="940" y="462"/>
                        <a:pt x="943" y="433"/>
                      </a:cubicBezTo>
                      <a:cubicBezTo>
                        <a:pt x="946" y="405"/>
                        <a:pt x="944" y="404"/>
                        <a:pt x="914" y="408"/>
                      </a:cubicBezTo>
                      <a:cubicBezTo>
                        <a:pt x="910" y="444"/>
                        <a:pt x="905" y="481"/>
                        <a:pt x="901" y="519"/>
                      </a:cubicBezTo>
                      <a:cubicBezTo>
                        <a:pt x="888" y="519"/>
                        <a:pt x="877" y="519"/>
                        <a:pt x="862" y="519"/>
                      </a:cubicBezTo>
                      <a:cubicBezTo>
                        <a:pt x="865" y="487"/>
                        <a:pt x="868" y="456"/>
                        <a:pt x="872" y="425"/>
                      </a:cubicBezTo>
                      <a:cubicBezTo>
                        <a:pt x="874" y="410"/>
                        <a:pt x="868" y="407"/>
                        <a:pt x="854" y="406"/>
                      </a:cubicBezTo>
                      <a:cubicBezTo>
                        <a:pt x="840" y="405"/>
                        <a:pt x="840" y="414"/>
                        <a:pt x="839" y="423"/>
                      </a:cubicBezTo>
                      <a:cubicBezTo>
                        <a:pt x="836" y="455"/>
                        <a:pt x="832" y="486"/>
                        <a:pt x="829" y="519"/>
                      </a:cubicBezTo>
                      <a:cubicBezTo>
                        <a:pt x="815" y="519"/>
                        <a:pt x="804" y="519"/>
                        <a:pt x="790" y="519"/>
                      </a:cubicBezTo>
                      <a:cubicBezTo>
                        <a:pt x="793" y="490"/>
                        <a:pt x="796" y="461"/>
                        <a:pt x="798" y="433"/>
                      </a:cubicBezTo>
                      <a:cubicBezTo>
                        <a:pt x="800" y="421"/>
                        <a:pt x="806" y="407"/>
                        <a:pt x="784" y="406"/>
                      </a:cubicBezTo>
                      <a:cubicBezTo>
                        <a:pt x="764" y="404"/>
                        <a:pt x="768" y="418"/>
                        <a:pt x="766" y="429"/>
                      </a:cubicBezTo>
                      <a:cubicBezTo>
                        <a:pt x="764" y="451"/>
                        <a:pt x="760" y="474"/>
                        <a:pt x="759" y="497"/>
                      </a:cubicBezTo>
                      <a:cubicBezTo>
                        <a:pt x="759" y="515"/>
                        <a:pt x="752" y="523"/>
                        <a:pt x="733" y="520"/>
                      </a:cubicBezTo>
                      <a:cubicBezTo>
                        <a:pt x="729" y="519"/>
                        <a:pt x="724" y="520"/>
                        <a:pt x="717" y="519"/>
                      </a:cubicBezTo>
                      <a:cubicBezTo>
                        <a:pt x="721" y="487"/>
                        <a:pt x="723" y="456"/>
                        <a:pt x="727" y="425"/>
                      </a:cubicBezTo>
                      <a:cubicBezTo>
                        <a:pt x="729" y="413"/>
                        <a:pt x="725" y="407"/>
                        <a:pt x="712" y="406"/>
                      </a:cubicBezTo>
                      <a:cubicBezTo>
                        <a:pt x="700" y="405"/>
                        <a:pt x="695" y="408"/>
                        <a:pt x="694" y="420"/>
                      </a:cubicBezTo>
                      <a:cubicBezTo>
                        <a:pt x="692" y="453"/>
                        <a:pt x="688" y="485"/>
                        <a:pt x="684" y="519"/>
                      </a:cubicBezTo>
                      <a:cubicBezTo>
                        <a:pt x="671" y="519"/>
                        <a:pt x="658" y="519"/>
                        <a:pt x="644" y="519"/>
                      </a:cubicBezTo>
                      <a:cubicBezTo>
                        <a:pt x="648" y="488"/>
                        <a:pt x="651" y="458"/>
                        <a:pt x="654" y="429"/>
                      </a:cubicBezTo>
                      <a:cubicBezTo>
                        <a:pt x="655" y="418"/>
                        <a:pt x="658" y="408"/>
                        <a:pt x="641" y="406"/>
                      </a:cubicBezTo>
                      <a:cubicBezTo>
                        <a:pt x="624" y="404"/>
                        <a:pt x="623" y="412"/>
                        <a:pt x="622" y="425"/>
                      </a:cubicBezTo>
                      <a:cubicBezTo>
                        <a:pt x="619" y="456"/>
                        <a:pt x="615" y="487"/>
                        <a:pt x="611" y="519"/>
                      </a:cubicBezTo>
                      <a:cubicBezTo>
                        <a:pt x="598" y="519"/>
                        <a:pt x="586" y="519"/>
                        <a:pt x="572" y="519"/>
                      </a:cubicBezTo>
                      <a:cubicBezTo>
                        <a:pt x="575" y="490"/>
                        <a:pt x="578" y="461"/>
                        <a:pt x="581" y="433"/>
                      </a:cubicBezTo>
                      <a:cubicBezTo>
                        <a:pt x="584" y="406"/>
                        <a:pt x="583" y="404"/>
                        <a:pt x="551" y="407"/>
                      </a:cubicBezTo>
                      <a:cubicBezTo>
                        <a:pt x="547" y="444"/>
                        <a:pt x="543" y="481"/>
                        <a:pt x="539" y="519"/>
                      </a:cubicBezTo>
                      <a:cubicBezTo>
                        <a:pt x="526" y="519"/>
                        <a:pt x="514" y="519"/>
                        <a:pt x="500" y="519"/>
                      </a:cubicBezTo>
                      <a:cubicBezTo>
                        <a:pt x="503" y="490"/>
                        <a:pt x="505" y="462"/>
                        <a:pt x="508" y="434"/>
                      </a:cubicBezTo>
                      <a:cubicBezTo>
                        <a:pt x="511" y="405"/>
                        <a:pt x="511" y="405"/>
                        <a:pt x="479" y="407"/>
                      </a:cubicBezTo>
                      <a:cubicBezTo>
                        <a:pt x="476" y="434"/>
                        <a:pt x="473" y="462"/>
                        <a:pt x="470" y="489"/>
                      </a:cubicBezTo>
                      <a:cubicBezTo>
                        <a:pt x="467" y="523"/>
                        <a:pt x="464" y="525"/>
                        <a:pt x="428" y="517"/>
                      </a:cubicBezTo>
                      <a:cubicBezTo>
                        <a:pt x="431" y="482"/>
                        <a:pt x="434" y="447"/>
                        <a:pt x="438" y="410"/>
                      </a:cubicBezTo>
                      <a:cubicBezTo>
                        <a:pt x="428" y="408"/>
                        <a:pt x="419" y="406"/>
                        <a:pt x="407" y="405"/>
                      </a:cubicBezTo>
                      <a:cubicBezTo>
                        <a:pt x="403" y="443"/>
                        <a:pt x="398" y="480"/>
                        <a:pt x="394" y="518"/>
                      </a:cubicBezTo>
                      <a:cubicBezTo>
                        <a:pt x="382" y="518"/>
                        <a:pt x="370" y="518"/>
                        <a:pt x="355" y="518"/>
                      </a:cubicBezTo>
                      <a:cubicBezTo>
                        <a:pt x="359" y="483"/>
                        <a:pt x="362" y="447"/>
                        <a:pt x="366" y="409"/>
                      </a:cubicBezTo>
                      <a:cubicBezTo>
                        <a:pt x="355" y="407"/>
                        <a:pt x="346" y="406"/>
                        <a:pt x="334" y="405"/>
                      </a:cubicBezTo>
                      <a:cubicBezTo>
                        <a:pt x="330" y="443"/>
                        <a:pt x="326" y="480"/>
                        <a:pt x="322" y="519"/>
                      </a:cubicBezTo>
                      <a:cubicBezTo>
                        <a:pt x="309" y="519"/>
                        <a:pt x="297" y="519"/>
                        <a:pt x="282" y="519"/>
                      </a:cubicBezTo>
                      <a:cubicBezTo>
                        <a:pt x="285" y="490"/>
                        <a:pt x="289" y="461"/>
                        <a:pt x="291" y="433"/>
                      </a:cubicBezTo>
                      <a:cubicBezTo>
                        <a:pt x="294" y="405"/>
                        <a:pt x="293" y="404"/>
                        <a:pt x="261" y="408"/>
                      </a:cubicBezTo>
                      <a:cubicBezTo>
                        <a:pt x="257" y="444"/>
                        <a:pt x="253" y="481"/>
                        <a:pt x="249" y="519"/>
                      </a:cubicBezTo>
                      <a:cubicBezTo>
                        <a:pt x="237" y="519"/>
                        <a:pt x="225" y="519"/>
                        <a:pt x="210" y="519"/>
                      </a:cubicBezTo>
                      <a:cubicBezTo>
                        <a:pt x="213" y="490"/>
                        <a:pt x="216" y="461"/>
                        <a:pt x="219" y="433"/>
                      </a:cubicBezTo>
                      <a:cubicBezTo>
                        <a:pt x="222" y="406"/>
                        <a:pt x="219" y="404"/>
                        <a:pt x="189" y="408"/>
                      </a:cubicBezTo>
                      <a:cubicBezTo>
                        <a:pt x="186" y="435"/>
                        <a:pt x="183" y="463"/>
                        <a:pt x="180" y="490"/>
                      </a:cubicBezTo>
                      <a:cubicBezTo>
                        <a:pt x="176" y="524"/>
                        <a:pt x="175" y="524"/>
                        <a:pt x="138" y="517"/>
                      </a:cubicBezTo>
                      <a:cubicBezTo>
                        <a:pt x="141" y="487"/>
                        <a:pt x="144" y="456"/>
                        <a:pt x="147" y="425"/>
                      </a:cubicBezTo>
                      <a:cubicBezTo>
                        <a:pt x="149" y="414"/>
                        <a:pt x="146" y="407"/>
                        <a:pt x="134" y="406"/>
                      </a:cubicBezTo>
                      <a:cubicBezTo>
                        <a:pt x="121" y="404"/>
                        <a:pt x="116" y="409"/>
                        <a:pt x="115" y="421"/>
                      </a:cubicBezTo>
                      <a:cubicBezTo>
                        <a:pt x="112" y="447"/>
                        <a:pt x="108" y="473"/>
                        <a:pt x="107" y="499"/>
                      </a:cubicBezTo>
                      <a:cubicBezTo>
                        <a:pt x="106" y="518"/>
                        <a:pt x="99" y="524"/>
                        <a:pt x="79" y="517"/>
                      </a:cubicBezTo>
                      <a:cubicBezTo>
                        <a:pt x="81" y="494"/>
                        <a:pt x="82" y="471"/>
                        <a:pt x="84" y="447"/>
                      </a:cubicBezTo>
                      <a:cubicBezTo>
                        <a:pt x="85" y="439"/>
                        <a:pt x="86" y="431"/>
                        <a:pt x="87" y="423"/>
                      </a:cubicBezTo>
                      <a:cubicBezTo>
                        <a:pt x="91" y="375"/>
                        <a:pt x="91" y="375"/>
                        <a:pt x="139" y="364"/>
                      </a:cubicBezTo>
                      <a:cubicBezTo>
                        <a:pt x="288" y="332"/>
                        <a:pt x="438" y="304"/>
                        <a:pt x="591" y="297"/>
                      </a:cubicBezTo>
                      <a:cubicBezTo>
                        <a:pt x="704" y="292"/>
                        <a:pt x="815" y="299"/>
                        <a:pt x="926" y="320"/>
                      </a:cubicBezTo>
                      <a:cubicBezTo>
                        <a:pt x="931" y="321"/>
                        <a:pt x="936" y="322"/>
                        <a:pt x="941" y="323"/>
                      </a:cubicBezTo>
                      <a:cubicBezTo>
                        <a:pt x="942" y="323"/>
                        <a:pt x="944" y="322"/>
                        <a:pt x="945" y="322"/>
                      </a:cubicBezTo>
                      <a:close/>
                      <a:moveTo>
                        <a:pt x="156" y="322"/>
                      </a:moveTo>
                      <a:cubicBezTo>
                        <a:pt x="168" y="316"/>
                        <a:pt x="181" y="311"/>
                        <a:pt x="192" y="305"/>
                      </a:cubicBezTo>
                      <a:cubicBezTo>
                        <a:pt x="195" y="303"/>
                        <a:pt x="198" y="296"/>
                        <a:pt x="197" y="294"/>
                      </a:cubicBezTo>
                      <a:cubicBezTo>
                        <a:pt x="195" y="290"/>
                        <a:pt x="188" y="285"/>
                        <a:pt x="186" y="286"/>
                      </a:cubicBezTo>
                      <a:cubicBezTo>
                        <a:pt x="172" y="290"/>
                        <a:pt x="159" y="296"/>
                        <a:pt x="146" y="303"/>
                      </a:cubicBezTo>
                      <a:cubicBezTo>
                        <a:pt x="144" y="304"/>
                        <a:pt x="142" y="312"/>
                        <a:pt x="144" y="315"/>
                      </a:cubicBezTo>
                      <a:cubicBezTo>
                        <a:pt x="145" y="318"/>
                        <a:pt x="151" y="319"/>
                        <a:pt x="156" y="3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15"/>
                <p:cNvSpPr>
                  <a:spLocks/>
                </p:cNvSpPr>
                <p:nvPr/>
              </p:nvSpPr>
              <p:spPr bwMode="auto">
                <a:xfrm>
                  <a:off x="2721687" y="2763838"/>
                  <a:ext cx="71438" cy="33338"/>
                </a:xfrm>
                <a:custGeom>
                  <a:avLst/>
                  <a:gdLst>
                    <a:gd name="T0" fmla="*/ 42 w 81"/>
                    <a:gd name="T1" fmla="*/ 36 h 36"/>
                    <a:gd name="T2" fmla="*/ 10 w 81"/>
                    <a:gd name="T3" fmla="*/ 30 h 36"/>
                    <a:gd name="T4" fmla="*/ 0 w 81"/>
                    <a:gd name="T5" fmla="*/ 19 h 36"/>
                    <a:gd name="T6" fmla="*/ 8 w 81"/>
                    <a:gd name="T7" fmla="*/ 9 h 36"/>
                    <a:gd name="T8" fmla="*/ 74 w 81"/>
                    <a:gd name="T9" fmla="*/ 11 h 36"/>
                    <a:gd name="T10" fmla="*/ 81 w 81"/>
                    <a:gd name="T11" fmla="*/ 26 h 36"/>
                    <a:gd name="T12" fmla="*/ 69 w 81"/>
                    <a:gd name="T13" fmla="*/ 34 h 36"/>
                    <a:gd name="T14" fmla="*/ 42 w 81"/>
                    <a:gd name="T15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36">
                      <a:moveTo>
                        <a:pt x="42" y="36"/>
                      </a:moveTo>
                      <a:cubicBezTo>
                        <a:pt x="35" y="34"/>
                        <a:pt x="22" y="33"/>
                        <a:pt x="10" y="30"/>
                      </a:cubicBezTo>
                      <a:cubicBezTo>
                        <a:pt x="6" y="29"/>
                        <a:pt x="1" y="23"/>
                        <a:pt x="0" y="19"/>
                      </a:cubicBezTo>
                      <a:cubicBezTo>
                        <a:pt x="0" y="16"/>
                        <a:pt x="4" y="10"/>
                        <a:pt x="8" y="9"/>
                      </a:cubicBezTo>
                      <a:cubicBezTo>
                        <a:pt x="30" y="0"/>
                        <a:pt x="52" y="1"/>
                        <a:pt x="74" y="11"/>
                      </a:cubicBezTo>
                      <a:cubicBezTo>
                        <a:pt x="78" y="13"/>
                        <a:pt x="81" y="21"/>
                        <a:pt x="81" y="26"/>
                      </a:cubicBezTo>
                      <a:cubicBezTo>
                        <a:pt x="81" y="29"/>
                        <a:pt x="74" y="33"/>
                        <a:pt x="69" y="34"/>
                      </a:cubicBezTo>
                      <a:cubicBezTo>
                        <a:pt x="62" y="35"/>
                        <a:pt x="54" y="35"/>
                        <a:pt x="42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16"/>
                <p:cNvSpPr>
                  <a:spLocks/>
                </p:cNvSpPr>
                <p:nvPr/>
              </p:nvSpPr>
              <p:spPr bwMode="auto">
                <a:xfrm>
                  <a:off x="3066174" y="3032125"/>
                  <a:ext cx="63500" cy="28575"/>
                </a:xfrm>
                <a:custGeom>
                  <a:avLst/>
                  <a:gdLst>
                    <a:gd name="T0" fmla="*/ 29 w 71"/>
                    <a:gd name="T1" fmla="*/ 33 h 33"/>
                    <a:gd name="T2" fmla="*/ 1 w 71"/>
                    <a:gd name="T3" fmla="*/ 17 h 33"/>
                    <a:gd name="T4" fmla="*/ 32 w 71"/>
                    <a:gd name="T5" fmla="*/ 1 h 33"/>
                    <a:gd name="T6" fmla="*/ 59 w 71"/>
                    <a:gd name="T7" fmla="*/ 3 h 33"/>
                    <a:gd name="T8" fmla="*/ 70 w 71"/>
                    <a:gd name="T9" fmla="*/ 16 h 33"/>
                    <a:gd name="T10" fmla="*/ 58 w 71"/>
                    <a:gd name="T11" fmla="*/ 27 h 33"/>
                    <a:gd name="T12" fmla="*/ 31 w 71"/>
                    <a:gd name="T13" fmla="*/ 29 h 33"/>
                    <a:gd name="T14" fmla="*/ 29 w 71"/>
                    <a:gd name="T1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" h="33">
                      <a:moveTo>
                        <a:pt x="29" y="33"/>
                      </a:moveTo>
                      <a:cubicBezTo>
                        <a:pt x="19" y="28"/>
                        <a:pt x="0" y="21"/>
                        <a:pt x="1" y="17"/>
                      </a:cubicBezTo>
                      <a:cubicBezTo>
                        <a:pt x="2" y="0"/>
                        <a:pt x="19" y="1"/>
                        <a:pt x="32" y="1"/>
                      </a:cubicBezTo>
                      <a:cubicBezTo>
                        <a:pt x="41" y="0"/>
                        <a:pt x="51" y="0"/>
                        <a:pt x="59" y="3"/>
                      </a:cubicBezTo>
                      <a:cubicBezTo>
                        <a:pt x="64" y="5"/>
                        <a:pt x="69" y="11"/>
                        <a:pt x="70" y="16"/>
                      </a:cubicBezTo>
                      <a:cubicBezTo>
                        <a:pt x="71" y="19"/>
                        <a:pt x="63" y="25"/>
                        <a:pt x="58" y="27"/>
                      </a:cubicBezTo>
                      <a:cubicBezTo>
                        <a:pt x="50" y="29"/>
                        <a:pt x="40" y="29"/>
                        <a:pt x="31" y="29"/>
                      </a:cubicBezTo>
                      <a:cubicBezTo>
                        <a:pt x="30" y="31"/>
                        <a:pt x="30" y="32"/>
                        <a:pt x="2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17"/>
                <p:cNvSpPr>
                  <a:spLocks/>
                </p:cNvSpPr>
                <p:nvPr/>
              </p:nvSpPr>
              <p:spPr bwMode="auto">
                <a:xfrm>
                  <a:off x="2508962" y="2900363"/>
                  <a:ext cx="33338" cy="36513"/>
                </a:xfrm>
                <a:custGeom>
                  <a:avLst/>
                  <a:gdLst>
                    <a:gd name="T0" fmla="*/ 37 w 37"/>
                    <a:gd name="T1" fmla="*/ 6 h 41"/>
                    <a:gd name="T2" fmla="*/ 17 w 37"/>
                    <a:gd name="T3" fmla="*/ 41 h 41"/>
                    <a:gd name="T4" fmla="*/ 11 w 37"/>
                    <a:gd name="T5" fmla="*/ 39 h 41"/>
                    <a:gd name="T6" fmla="*/ 0 w 37"/>
                    <a:gd name="T7" fmla="*/ 8 h 41"/>
                    <a:gd name="T8" fmla="*/ 32 w 37"/>
                    <a:gd name="T9" fmla="*/ 0 h 41"/>
                    <a:gd name="T10" fmla="*/ 37 w 37"/>
                    <a:gd name="T11" fmla="*/ 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41">
                      <a:moveTo>
                        <a:pt x="37" y="6"/>
                      </a:moveTo>
                      <a:cubicBezTo>
                        <a:pt x="30" y="18"/>
                        <a:pt x="24" y="30"/>
                        <a:pt x="17" y="41"/>
                      </a:cubicBezTo>
                      <a:cubicBezTo>
                        <a:pt x="15" y="41"/>
                        <a:pt x="13" y="40"/>
                        <a:pt x="11" y="39"/>
                      </a:cubicBezTo>
                      <a:cubicBezTo>
                        <a:pt x="8" y="30"/>
                        <a:pt x="4" y="20"/>
                        <a:pt x="0" y="8"/>
                      </a:cubicBezTo>
                      <a:cubicBezTo>
                        <a:pt x="11" y="5"/>
                        <a:pt x="22" y="2"/>
                        <a:pt x="32" y="0"/>
                      </a:cubicBezTo>
                      <a:cubicBezTo>
                        <a:pt x="34" y="2"/>
                        <a:pt x="35" y="4"/>
                        <a:pt x="3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5" name="Freeform 22"/>
              <p:cNvSpPr>
                <a:spLocks/>
              </p:cNvSpPr>
              <p:nvPr/>
            </p:nvSpPr>
            <p:spPr bwMode="auto">
              <a:xfrm>
                <a:off x="2237499" y="3005138"/>
                <a:ext cx="50800" cy="33338"/>
              </a:xfrm>
              <a:custGeom>
                <a:avLst/>
                <a:gdLst>
                  <a:gd name="T0" fmla="*/ 14 w 56"/>
                  <a:gd name="T1" fmla="*/ 37 h 37"/>
                  <a:gd name="T2" fmla="*/ 2 w 56"/>
                  <a:gd name="T3" fmla="*/ 30 h 37"/>
                  <a:gd name="T4" fmla="*/ 4 w 56"/>
                  <a:gd name="T5" fmla="*/ 18 h 37"/>
                  <a:gd name="T6" fmla="*/ 44 w 56"/>
                  <a:gd name="T7" fmla="*/ 1 h 37"/>
                  <a:gd name="T8" fmla="*/ 55 w 56"/>
                  <a:gd name="T9" fmla="*/ 9 h 37"/>
                  <a:gd name="T10" fmla="*/ 50 w 56"/>
                  <a:gd name="T11" fmla="*/ 20 h 37"/>
                  <a:gd name="T12" fmla="*/ 14 w 5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7">
                    <a:moveTo>
                      <a:pt x="14" y="37"/>
                    </a:moveTo>
                    <a:cubicBezTo>
                      <a:pt x="9" y="34"/>
                      <a:pt x="3" y="33"/>
                      <a:pt x="2" y="30"/>
                    </a:cubicBezTo>
                    <a:cubicBezTo>
                      <a:pt x="0" y="27"/>
                      <a:pt x="2" y="19"/>
                      <a:pt x="4" y="18"/>
                    </a:cubicBezTo>
                    <a:cubicBezTo>
                      <a:pt x="17" y="11"/>
                      <a:pt x="30" y="5"/>
                      <a:pt x="44" y="1"/>
                    </a:cubicBezTo>
                    <a:cubicBezTo>
                      <a:pt x="46" y="0"/>
                      <a:pt x="53" y="5"/>
                      <a:pt x="55" y="9"/>
                    </a:cubicBezTo>
                    <a:cubicBezTo>
                      <a:pt x="56" y="11"/>
                      <a:pt x="53" y="18"/>
                      <a:pt x="50" y="20"/>
                    </a:cubicBezTo>
                    <a:cubicBezTo>
                      <a:pt x="39" y="26"/>
                      <a:pt x="26" y="31"/>
                      <a:pt x="1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2195318" y="3236682"/>
                <a:ext cx="1885269" cy="848185"/>
                <a:chOff x="2195318" y="3236682"/>
                <a:chExt cx="1885269" cy="848185"/>
              </a:xfrm>
            </p:grpSpPr>
            <p:sp>
              <p:nvSpPr>
                <p:cNvPr id="67" name="Freeform 10"/>
                <p:cNvSpPr>
                  <a:spLocks/>
                </p:cNvSpPr>
                <p:nvPr/>
              </p:nvSpPr>
              <p:spPr bwMode="auto">
                <a:xfrm>
                  <a:off x="2628024" y="3240088"/>
                  <a:ext cx="917575" cy="841375"/>
                </a:xfrm>
                <a:custGeom>
                  <a:avLst/>
                  <a:gdLst>
                    <a:gd name="T0" fmla="*/ 164 w 1022"/>
                    <a:gd name="T1" fmla="*/ 0 h 939"/>
                    <a:gd name="T2" fmla="*/ 143 w 1022"/>
                    <a:gd name="T3" fmla="*/ 127 h 939"/>
                    <a:gd name="T4" fmla="*/ 152 w 1022"/>
                    <a:gd name="T5" fmla="*/ 391 h 939"/>
                    <a:gd name="T6" fmla="*/ 473 w 1022"/>
                    <a:gd name="T7" fmla="*/ 687 h 939"/>
                    <a:gd name="T8" fmla="*/ 721 w 1022"/>
                    <a:gd name="T9" fmla="*/ 717 h 939"/>
                    <a:gd name="T10" fmla="*/ 1006 w 1022"/>
                    <a:gd name="T11" fmla="*/ 802 h 939"/>
                    <a:gd name="T12" fmla="*/ 1022 w 1022"/>
                    <a:gd name="T13" fmla="*/ 812 h 939"/>
                    <a:gd name="T14" fmla="*/ 872 w 1022"/>
                    <a:gd name="T15" fmla="*/ 934 h 939"/>
                    <a:gd name="T16" fmla="*/ 875 w 1022"/>
                    <a:gd name="T17" fmla="*/ 939 h 939"/>
                    <a:gd name="T18" fmla="*/ 858 w 1022"/>
                    <a:gd name="T19" fmla="*/ 929 h 939"/>
                    <a:gd name="T20" fmla="*/ 479 w 1022"/>
                    <a:gd name="T21" fmla="*/ 783 h 939"/>
                    <a:gd name="T22" fmla="*/ 324 w 1022"/>
                    <a:gd name="T23" fmla="*/ 752 h 939"/>
                    <a:gd name="T24" fmla="*/ 85 w 1022"/>
                    <a:gd name="T25" fmla="*/ 536 h 939"/>
                    <a:gd name="T26" fmla="*/ 20 w 1022"/>
                    <a:gd name="T27" fmla="*/ 15 h 939"/>
                    <a:gd name="T28" fmla="*/ 33 w 1022"/>
                    <a:gd name="T29" fmla="*/ 1 h 939"/>
                    <a:gd name="T30" fmla="*/ 164 w 1022"/>
                    <a:gd name="T31" fmla="*/ 0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22" h="939">
                      <a:moveTo>
                        <a:pt x="164" y="0"/>
                      </a:moveTo>
                      <a:cubicBezTo>
                        <a:pt x="157" y="45"/>
                        <a:pt x="150" y="86"/>
                        <a:pt x="143" y="127"/>
                      </a:cubicBezTo>
                      <a:cubicBezTo>
                        <a:pt x="128" y="216"/>
                        <a:pt x="129" y="304"/>
                        <a:pt x="152" y="391"/>
                      </a:cubicBezTo>
                      <a:cubicBezTo>
                        <a:pt x="196" y="558"/>
                        <a:pt x="302" y="660"/>
                        <a:pt x="473" y="687"/>
                      </a:cubicBezTo>
                      <a:cubicBezTo>
                        <a:pt x="555" y="700"/>
                        <a:pt x="638" y="706"/>
                        <a:pt x="721" y="717"/>
                      </a:cubicBezTo>
                      <a:cubicBezTo>
                        <a:pt x="821" y="729"/>
                        <a:pt x="918" y="750"/>
                        <a:pt x="1006" y="802"/>
                      </a:cubicBezTo>
                      <a:cubicBezTo>
                        <a:pt x="1012" y="805"/>
                        <a:pt x="1018" y="810"/>
                        <a:pt x="1022" y="812"/>
                      </a:cubicBezTo>
                      <a:cubicBezTo>
                        <a:pt x="971" y="853"/>
                        <a:pt x="922" y="893"/>
                        <a:pt x="872" y="934"/>
                      </a:cubicBezTo>
                      <a:cubicBezTo>
                        <a:pt x="873" y="936"/>
                        <a:pt x="874" y="937"/>
                        <a:pt x="875" y="939"/>
                      </a:cubicBezTo>
                      <a:cubicBezTo>
                        <a:pt x="869" y="936"/>
                        <a:pt x="864" y="932"/>
                        <a:pt x="858" y="929"/>
                      </a:cubicBezTo>
                      <a:cubicBezTo>
                        <a:pt x="743" y="850"/>
                        <a:pt x="614" y="808"/>
                        <a:pt x="479" y="783"/>
                      </a:cubicBezTo>
                      <a:cubicBezTo>
                        <a:pt x="427" y="774"/>
                        <a:pt x="375" y="765"/>
                        <a:pt x="324" y="752"/>
                      </a:cubicBezTo>
                      <a:cubicBezTo>
                        <a:pt x="208" y="721"/>
                        <a:pt x="126" y="648"/>
                        <a:pt x="85" y="536"/>
                      </a:cubicBezTo>
                      <a:cubicBezTo>
                        <a:pt x="23" y="368"/>
                        <a:pt x="0" y="194"/>
                        <a:pt x="20" y="15"/>
                      </a:cubicBezTo>
                      <a:cubicBezTo>
                        <a:pt x="21" y="10"/>
                        <a:pt x="29" y="1"/>
                        <a:pt x="33" y="1"/>
                      </a:cubicBezTo>
                      <a:cubicBezTo>
                        <a:pt x="75" y="0"/>
                        <a:pt x="117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11"/>
                <p:cNvSpPr>
                  <a:spLocks/>
                </p:cNvSpPr>
                <p:nvPr/>
              </p:nvSpPr>
              <p:spPr bwMode="auto">
                <a:xfrm>
                  <a:off x="2815349" y="3241675"/>
                  <a:ext cx="923925" cy="668338"/>
                </a:xfrm>
                <a:custGeom>
                  <a:avLst/>
                  <a:gdLst>
                    <a:gd name="T0" fmla="*/ 1030 w 1030"/>
                    <a:gd name="T1" fmla="*/ 628 h 745"/>
                    <a:gd name="T2" fmla="*/ 896 w 1030"/>
                    <a:gd name="T3" fmla="*/ 745 h 745"/>
                    <a:gd name="T4" fmla="*/ 765 w 1030"/>
                    <a:gd name="T5" fmla="*/ 682 h 745"/>
                    <a:gd name="T6" fmla="*/ 485 w 1030"/>
                    <a:gd name="T7" fmla="*/ 633 h 745"/>
                    <a:gd name="T8" fmla="*/ 319 w 1030"/>
                    <a:gd name="T9" fmla="*/ 627 h 745"/>
                    <a:gd name="T10" fmla="*/ 71 w 1030"/>
                    <a:gd name="T11" fmla="*/ 470 h 745"/>
                    <a:gd name="T12" fmla="*/ 4 w 1030"/>
                    <a:gd name="T13" fmla="*/ 238 h 745"/>
                    <a:gd name="T14" fmla="*/ 4 w 1030"/>
                    <a:gd name="T15" fmla="*/ 0 h 745"/>
                    <a:gd name="T16" fmla="*/ 83 w 1030"/>
                    <a:gd name="T17" fmla="*/ 0 h 745"/>
                    <a:gd name="T18" fmla="*/ 79 w 1030"/>
                    <a:gd name="T19" fmla="*/ 50 h 745"/>
                    <a:gd name="T20" fmla="*/ 134 w 1030"/>
                    <a:gd name="T21" fmla="*/ 358 h 745"/>
                    <a:gd name="T22" fmla="*/ 341 w 1030"/>
                    <a:gd name="T23" fmla="*/ 491 h 745"/>
                    <a:gd name="T24" fmla="*/ 649 w 1030"/>
                    <a:gd name="T25" fmla="*/ 515 h 745"/>
                    <a:gd name="T26" fmla="*/ 1015 w 1030"/>
                    <a:gd name="T27" fmla="*/ 619 h 745"/>
                    <a:gd name="T28" fmla="*/ 1030 w 1030"/>
                    <a:gd name="T29" fmla="*/ 628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0" h="745">
                      <a:moveTo>
                        <a:pt x="1030" y="628"/>
                      </a:moveTo>
                      <a:cubicBezTo>
                        <a:pt x="985" y="667"/>
                        <a:pt x="940" y="707"/>
                        <a:pt x="896" y="745"/>
                      </a:cubicBezTo>
                      <a:cubicBezTo>
                        <a:pt x="854" y="725"/>
                        <a:pt x="811" y="701"/>
                        <a:pt x="765" y="682"/>
                      </a:cubicBezTo>
                      <a:cubicBezTo>
                        <a:pt x="675" y="646"/>
                        <a:pt x="580" y="637"/>
                        <a:pt x="485" y="633"/>
                      </a:cubicBezTo>
                      <a:cubicBezTo>
                        <a:pt x="430" y="631"/>
                        <a:pt x="374" y="628"/>
                        <a:pt x="319" y="627"/>
                      </a:cubicBezTo>
                      <a:cubicBezTo>
                        <a:pt x="204" y="625"/>
                        <a:pt x="128" y="561"/>
                        <a:pt x="71" y="470"/>
                      </a:cubicBezTo>
                      <a:cubicBezTo>
                        <a:pt x="26" y="399"/>
                        <a:pt x="9" y="319"/>
                        <a:pt x="4" y="238"/>
                      </a:cubicBezTo>
                      <a:cubicBezTo>
                        <a:pt x="0" y="159"/>
                        <a:pt x="4" y="81"/>
                        <a:pt x="4" y="0"/>
                      </a:cubicBezTo>
                      <a:cubicBezTo>
                        <a:pt x="30" y="0"/>
                        <a:pt x="55" y="0"/>
                        <a:pt x="83" y="0"/>
                      </a:cubicBezTo>
                      <a:cubicBezTo>
                        <a:pt x="82" y="18"/>
                        <a:pt x="81" y="34"/>
                        <a:pt x="79" y="50"/>
                      </a:cubicBezTo>
                      <a:cubicBezTo>
                        <a:pt x="69" y="157"/>
                        <a:pt x="82" y="261"/>
                        <a:pt x="134" y="358"/>
                      </a:cubicBezTo>
                      <a:cubicBezTo>
                        <a:pt x="179" y="440"/>
                        <a:pt x="247" y="484"/>
                        <a:pt x="341" y="491"/>
                      </a:cubicBezTo>
                      <a:cubicBezTo>
                        <a:pt x="443" y="498"/>
                        <a:pt x="547" y="503"/>
                        <a:pt x="649" y="515"/>
                      </a:cubicBezTo>
                      <a:cubicBezTo>
                        <a:pt x="776" y="530"/>
                        <a:pt x="899" y="563"/>
                        <a:pt x="1015" y="619"/>
                      </a:cubicBezTo>
                      <a:cubicBezTo>
                        <a:pt x="1020" y="622"/>
                        <a:pt x="1026" y="625"/>
                        <a:pt x="1030" y="628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12"/>
                <p:cNvSpPr>
                  <a:spLocks/>
                </p:cNvSpPr>
                <p:nvPr/>
              </p:nvSpPr>
              <p:spPr bwMode="auto">
                <a:xfrm>
                  <a:off x="2367674" y="3240088"/>
                  <a:ext cx="471488" cy="752475"/>
                </a:xfrm>
                <a:custGeom>
                  <a:avLst/>
                  <a:gdLst>
                    <a:gd name="T0" fmla="*/ 138 w 526"/>
                    <a:gd name="T1" fmla="*/ 0 h 838"/>
                    <a:gd name="T2" fmla="*/ 259 w 526"/>
                    <a:gd name="T3" fmla="*/ 0 h 838"/>
                    <a:gd name="T4" fmla="*/ 247 w 526"/>
                    <a:gd name="T5" fmla="*/ 100 h 838"/>
                    <a:gd name="T6" fmla="*/ 296 w 526"/>
                    <a:gd name="T7" fmla="*/ 535 h 838"/>
                    <a:gd name="T8" fmla="*/ 508 w 526"/>
                    <a:gd name="T9" fmla="*/ 819 h 838"/>
                    <a:gd name="T10" fmla="*/ 525 w 526"/>
                    <a:gd name="T11" fmla="*/ 833 h 838"/>
                    <a:gd name="T12" fmla="*/ 526 w 526"/>
                    <a:gd name="T13" fmla="*/ 838 h 838"/>
                    <a:gd name="T14" fmla="*/ 352 w 526"/>
                    <a:gd name="T15" fmla="*/ 797 h 838"/>
                    <a:gd name="T16" fmla="*/ 13 w 526"/>
                    <a:gd name="T17" fmla="*/ 375 h 838"/>
                    <a:gd name="T18" fmla="*/ 4 w 526"/>
                    <a:gd name="T19" fmla="*/ 134 h 838"/>
                    <a:gd name="T20" fmla="*/ 12 w 526"/>
                    <a:gd name="T21" fmla="*/ 1 h 838"/>
                    <a:gd name="T22" fmla="*/ 78 w 526"/>
                    <a:gd name="T23" fmla="*/ 1 h 838"/>
                    <a:gd name="T24" fmla="*/ 224 w 526"/>
                    <a:gd name="T25" fmla="*/ 626 h 838"/>
                    <a:gd name="T26" fmla="*/ 122 w 526"/>
                    <a:gd name="T27" fmla="*/ 323 h 838"/>
                    <a:gd name="T28" fmla="*/ 138 w 526"/>
                    <a:gd name="T29" fmla="*/ 0 h 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26" h="838">
                      <a:moveTo>
                        <a:pt x="138" y="0"/>
                      </a:moveTo>
                      <a:cubicBezTo>
                        <a:pt x="180" y="0"/>
                        <a:pt x="219" y="0"/>
                        <a:pt x="259" y="0"/>
                      </a:cubicBezTo>
                      <a:cubicBezTo>
                        <a:pt x="255" y="35"/>
                        <a:pt x="250" y="67"/>
                        <a:pt x="247" y="100"/>
                      </a:cubicBezTo>
                      <a:cubicBezTo>
                        <a:pt x="232" y="249"/>
                        <a:pt x="243" y="394"/>
                        <a:pt x="296" y="535"/>
                      </a:cubicBezTo>
                      <a:cubicBezTo>
                        <a:pt x="340" y="650"/>
                        <a:pt x="417" y="739"/>
                        <a:pt x="508" y="819"/>
                      </a:cubicBezTo>
                      <a:cubicBezTo>
                        <a:pt x="514" y="824"/>
                        <a:pt x="519" y="828"/>
                        <a:pt x="525" y="833"/>
                      </a:cubicBezTo>
                      <a:cubicBezTo>
                        <a:pt x="525" y="834"/>
                        <a:pt x="525" y="836"/>
                        <a:pt x="526" y="838"/>
                      </a:cubicBezTo>
                      <a:cubicBezTo>
                        <a:pt x="465" y="835"/>
                        <a:pt x="407" y="821"/>
                        <a:pt x="352" y="797"/>
                      </a:cubicBezTo>
                      <a:cubicBezTo>
                        <a:pt x="167" y="714"/>
                        <a:pt x="47" y="577"/>
                        <a:pt x="13" y="375"/>
                      </a:cubicBezTo>
                      <a:cubicBezTo>
                        <a:pt x="0" y="296"/>
                        <a:pt x="5" y="214"/>
                        <a:pt x="4" y="134"/>
                      </a:cubicBezTo>
                      <a:cubicBezTo>
                        <a:pt x="4" y="90"/>
                        <a:pt x="10" y="46"/>
                        <a:pt x="12" y="1"/>
                      </a:cubicBezTo>
                      <a:cubicBezTo>
                        <a:pt x="35" y="1"/>
                        <a:pt x="55" y="1"/>
                        <a:pt x="78" y="1"/>
                      </a:cubicBezTo>
                      <a:cubicBezTo>
                        <a:pt x="36" y="231"/>
                        <a:pt x="66" y="444"/>
                        <a:pt x="224" y="626"/>
                      </a:cubicBezTo>
                      <a:cubicBezTo>
                        <a:pt x="181" y="528"/>
                        <a:pt x="136" y="431"/>
                        <a:pt x="122" y="323"/>
                      </a:cubicBezTo>
                      <a:cubicBezTo>
                        <a:pt x="109" y="215"/>
                        <a:pt x="116" y="107"/>
                        <a:pt x="13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13"/>
                <p:cNvSpPr>
                  <a:spLocks/>
                </p:cNvSpPr>
                <p:nvPr/>
              </p:nvSpPr>
              <p:spPr bwMode="auto">
                <a:xfrm>
                  <a:off x="3018549" y="3238500"/>
                  <a:ext cx="1062038" cy="512763"/>
                </a:xfrm>
                <a:custGeom>
                  <a:avLst/>
                  <a:gdLst>
                    <a:gd name="T0" fmla="*/ 98 w 1182"/>
                    <a:gd name="T1" fmla="*/ 0 h 571"/>
                    <a:gd name="T2" fmla="*/ 98 w 1182"/>
                    <a:gd name="T3" fmla="*/ 47 h 571"/>
                    <a:gd name="T4" fmla="*/ 202 w 1182"/>
                    <a:gd name="T5" fmla="*/ 185 h 571"/>
                    <a:gd name="T6" fmla="*/ 422 w 1182"/>
                    <a:gd name="T7" fmla="*/ 222 h 571"/>
                    <a:gd name="T8" fmla="*/ 1135 w 1182"/>
                    <a:gd name="T9" fmla="*/ 457 h 571"/>
                    <a:gd name="T10" fmla="*/ 1182 w 1182"/>
                    <a:gd name="T11" fmla="*/ 486 h 571"/>
                    <a:gd name="T12" fmla="*/ 1057 w 1182"/>
                    <a:gd name="T13" fmla="*/ 525 h 571"/>
                    <a:gd name="T14" fmla="*/ 937 w 1182"/>
                    <a:gd name="T15" fmla="*/ 571 h 571"/>
                    <a:gd name="T16" fmla="*/ 822 w 1182"/>
                    <a:gd name="T17" fmla="*/ 494 h 571"/>
                    <a:gd name="T18" fmla="*/ 342 w 1182"/>
                    <a:gd name="T19" fmla="*/ 304 h 571"/>
                    <a:gd name="T20" fmla="*/ 151 w 1182"/>
                    <a:gd name="T21" fmla="*/ 260 h 571"/>
                    <a:gd name="T22" fmla="*/ 32 w 1182"/>
                    <a:gd name="T23" fmla="*/ 178 h 571"/>
                    <a:gd name="T24" fmla="*/ 5 w 1182"/>
                    <a:gd name="T25" fmla="*/ 44 h 571"/>
                    <a:gd name="T26" fmla="*/ 52 w 1182"/>
                    <a:gd name="T27" fmla="*/ 0 h 571"/>
                    <a:gd name="T28" fmla="*/ 98 w 1182"/>
                    <a:gd name="T29" fmla="*/ 0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82" h="571">
                      <a:moveTo>
                        <a:pt x="98" y="0"/>
                      </a:moveTo>
                      <a:cubicBezTo>
                        <a:pt x="98" y="17"/>
                        <a:pt x="98" y="32"/>
                        <a:pt x="98" y="47"/>
                      </a:cubicBezTo>
                      <a:cubicBezTo>
                        <a:pt x="96" y="124"/>
                        <a:pt x="126" y="169"/>
                        <a:pt x="202" y="185"/>
                      </a:cubicBezTo>
                      <a:cubicBezTo>
                        <a:pt x="274" y="201"/>
                        <a:pt x="349" y="210"/>
                        <a:pt x="422" y="222"/>
                      </a:cubicBezTo>
                      <a:cubicBezTo>
                        <a:pt x="673" y="261"/>
                        <a:pt x="913" y="332"/>
                        <a:pt x="1135" y="457"/>
                      </a:cubicBezTo>
                      <a:cubicBezTo>
                        <a:pt x="1149" y="465"/>
                        <a:pt x="1163" y="474"/>
                        <a:pt x="1182" y="486"/>
                      </a:cubicBezTo>
                      <a:cubicBezTo>
                        <a:pt x="1137" y="500"/>
                        <a:pt x="1096" y="511"/>
                        <a:pt x="1057" y="525"/>
                      </a:cubicBezTo>
                      <a:cubicBezTo>
                        <a:pt x="1018" y="538"/>
                        <a:pt x="979" y="555"/>
                        <a:pt x="937" y="571"/>
                      </a:cubicBezTo>
                      <a:cubicBezTo>
                        <a:pt x="903" y="548"/>
                        <a:pt x="863" y="520"/>
                        <a:pt x="822" y="494"/>
                      </a:cubicBezTo>
                      <a:cubicBezTo>
                        <a:pt x="675" y="399"/>
                        <a:pt x="512" y="342"/>
                        <a:pt x="342" y="304"/>
                      </a:cubicBezTo>
                      <a:cubicBezTo>
                        <a:pt x="278" y="290"/>
                        <a:pt x="214" y="276"/>
                        <a:pt x="151" y="260"/>
                      </a:cubicBezTo>
                      <a:cubicBezTo>
                        <a:pt x="101" y="248"/>
                        <a:pt x="62" y="220"/>
                        <a:pt x="32" y="178"/>
                      </a:cubicBezTo>
                      <a:cubicBezTo>
                        <a:pt x="2" y="137"/>
                        <a:pt x="0" y="92"/>
                        <a:pt x="5" y="44"/>
                      </a:cubicBezTo>
                      <a:cubicBezTo>
                        <a:pt x="9" y="2"/>
                        <a:pt x="8" y="1"/>
                        <a:pt x="52" y="0"/>
                      </a:cubicBezTo>
                      <a:cubicBezTo>
                        <a:pt x="67" y="0"/>
                        <a:pt x="82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14"/>
                <p:cNvSpPr>
                  <a:spLocks/>
                </p:cNvSpPr>
                <p:nvPr/>
              </p:nvSpPr>
              <p:spPr bwMode="auto">
                <a:xfrm>
                  <a:off x="2918537" y="3238500"/>
                  <a:ext cx="681038" cy="446088"/>
                </a:xfrm>
                <a:custGeom>
                  <a:avLst/>
                  <a:gdLst>
                    <a:gd name="T0" fmla="*/ 70 w 758"/>
                    <a:gd name="T1" fmla="*/ 1 h 497"/>
                    <a:gd name="T2" fmla="*/ 70 w 758"/>
                    <a:gd name="T3" fmla="*/ 121 h 497"/>
                    <a:gd name="T4" fmla="*/ 226 w 758"/>
                    <a:gd name="T5" fmla="*/ 325 h 497"/>
                    <a:gd name="T6" fmla="*/ 453 w 758"/>
                    <a:gd name="T7" fmla="*/ 370 h 497"/>
                    <a:gd name="T8" fmla="*/ 746 w 758"/>
                    <a:gd name="T9" fmla="*/ 482 h 497"/>
                    <a:gd name="T10" fmla="*/ 758 w 758"/>
                    <a:gd name="T11" fmla="*/ 497 h 497"/>
                    <a:gd name="T12" fmla="*/ 678 w 758"/>
                    <a:gd name="T13" fmla="*/ 492 h 497"/>
                    <a:gd name="T14" fmla="*/ 222 w 758"/>
                    <a:gd name="T15" fmla="*/ 421 h 497"/>
                    <a:gd name="T16" fmla="*/ 10 w 758"/>
                    <a:gd name="T17" fmla="*/ 207 h 497"/>
                    <a:gd name="T18" fmla="*/ 0 w 758"/>
                    <a:gd name="T19" fmla="*/ 79 h 497"/>
                    <a:gd name="T20" fmla="*/ 4 w 758"/>
                    <a:gd name="T21" fmla="*/ 18 h 497"/>
                    <a:gd name="T22" fmla="*/ 23 w 758"/>
                    <a:gd name="T23" fmla="*/ 1 h 497"/>
                    <a:gd name="T24" fmla="*/ 70 w 758"/>
                    <a:gd name="T25" fmla="*/ 1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8" h="497">
                      <a:moveTo>
                        <a:pt x="70" y="1"/>
                      </a:moveTo>
                      <a:cubicBezTo>
                        <a:pt x="70" y="44"/>
                        <a:pt x="67" y="82"/>
                        <a:pt x="70" y="121"/>
                      </a:cubicBezTo>
                      <a:cubicBezTo>
                        <a:pt x="79" y="221"/>
                        <a:pt x="128" y="291"/>
                        <a:pt x="226" y="325"/>
                      </a:cubicBezTo>
                      <a:cubicBezTo>
                        <a:pt x="300" y="350"/>
                        <a:pt x="376" y="360"/>
                        <a:pt x="453" y="370"/>
                      </a:cubicBezTo>
                      <a:cubicBezTo>
                        <a:pt x="560" y="382"/>
                        <a:pt x="659" y="416"/>
                        <a:pt x="746" y="482"/>
                      </a:cubicBezTo>
                      <a:cubicBezTo>
                        <a:pt x="750" y="485"/>
                        <a:pt x="755" y="489"/>
                        <a:pt x="758" y="497"/>
                      </a:cubicBezTo>
                      <a:cubicBezTo>
                        <a:pt x="731" y="495"/>
                        <a:pt x="705" y="494"/>
                        <a:pt x="678" y="492"/>
                      </a:cubicBezTo>
                      <a:cubicBezTo>
                        <a:pt x="524" y="478"/>
                        <a:pt x="372" y="461"/>
                        <a:pt x="222" y="421"/>
                      </a:cubicBezTo>
                      <a:cubicBezTo>
                        <a:pt x="110" y="391"/>
                        <a:pt x="34" y="323"/>
                        <a:pt x="10" y="207"/>
                      </a:cubicBezTo>
                      <a:cubicBezTo>
                        <a:pt x="2" y="165"/>
                        <a:pt x="2" y="122"/>
                        <a:pt x="0" y="79"/>
                      </a:cubicBezTo>
                      <a:cubicBezTo>
                        <a:pt x="0" y="59"/>
                        <a:pt x="4" y="38"/>
                        <a:pt x="4" y="18"/>
                      </a:cubicBezTo>
                      <a:cubicBezTo>
                        <a:pt x="5" y="5"/>
                        <a:pt x="11" y="0"/>
                        <a:pt x="23" y="1"/>
                      </a:cubicBezTo>
                      <a:cubicBezTo>
                        <a:pt x="38" y="2"/>
                        <a:pt x="54" y="1"/>
                        <a:pt x="70" y="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72" name="图片 71"/>
                <p:cNvPicPr>
                  <a:picLocks noChangeAspect="1"/>
                </p:cNvPicPr>
                <p:nvPr/>
              </p:nvPicPr>
              <p:blipFill rotWithShape="1">
                <a:blip r:embed="rId3"/>
                <a:srcRect b="12499"/>
                <a:stretch/>
              </p:blipFill>
              <p:spPr>
                <a:xfrm>
                  <a:off x="2195318" y="3236682"/>
                  <a:ext cx="1140051" cy="848185"/>
                </a:xfrm>
                <a:prstGeom prst="rect">
                  <a:avLst/>
                </a:prstGeom>
              </p:spPr>
            </p:pic>
          </p:grpSp>
        </p:grpSp>
        <p:sp>
          <p:nvSpPr>
            <p:cNvPr id="79" name="文本框 78"/>
            <p:cNvSpPr txBox="1"/>
            <p:nvPr/>
          </p:nvSpPr>
          <p:spPr>
            <a:xfrm>
              <a:off x="4378403" y="3243168"/>
              <a:ext cx="53893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除</a:t>
              </a:r>
              <a:endParaRPr lang="en-US" altLang="zh-CN" sz="2800" dirty="0" smtClean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夕</a:t>
              </a:r>
              <a:endParaRPr lang="zh-CN" altLang="en-US" sz="2800" dirty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6878544" y="2283793"/>
            <a:ext cx="2299735" cy="3260114"/>
            <a:chOff x="6750331" y="2261299"/>
            <a:chExt cx="2299735" cy="3260114"/>
          </a:xfrm>
        </p:grpSpPr>
        <p:grpSp>
          <p:nvGrpSpPr>
            <p:cNvPr id="32" name="组合 31"/>
            <p:cNvGrpSpPr/>
            <p:nvPr/>
          </p:nvGrpSpPr>
          <p:grpSpPr>
            <a:xfrm>
              <a:off x="6750331" y="2261299"/>
              <a:ext cx="2299735" cy="3260114"/>
              <a:chOff x="1578687" y="538163"/>
              <a:chExt cx="2501900" cy="3546704"/>
            </a:xfrm>
          </p:grpSpPr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1578687" y="538163"/>
                <a:ext cx="2166938" cy="2500313"/>
              </a:xfrm>
              <a:custGeom>
                <a:avLst/>
                <a:gdLst>
                  <a:gd name="T0" fmla="*/ 1200 w 2415"/>
                  <a:gd name="T1" fmla="*/ 646 h 2788"/>
                  <a:gd name="T2" fmla="*/ 1669 w 2415"/>
                  <a:gd name="T3" fmla="*/ 1044 h 2788"/>
                  <a:gd name="T4" fmla="*/ 1713 w 2415"/>
                  <a:gd name="T5" fmla="*/ 1223 h 2788"/>
                  <a:gd name="T6" fmla="*/ 2260 w 2415"/>
                  <a:gd name="T7" fmla="*/ 2408 h 2788"/>
                  <a:gd name="T8" fmla="*/ 1756 w 2415"/>
                  <a:gd name="T9" fmla="*/ 2772 h 2788"/>
                  <a:gd name="T10" fmla="*/ 2108 w 2415"/>
                  <a:gd name="T11" fmla="*/ 1548 h 2788"/>
                  <a:gd name="T12" fmla="*/ 1634 w 2415"/>
                  <a:gd name="T13" fmla="*/ 1216 h 2788"/>
                  <a:gd name="T14" fmla="*/ 2063 w 2415"/>
                  <a:gd name="T15" fmla="*/ 2493 h 2788"/>
                  <a:gd name="T16" fmla="*/ 1733 w 2415"/>
                  <a:gd name="T17" fmla="*/ 2714 h 2788"/>
                  <a:gd name="T18" fmla="*/ 1573 w 2415"/>
                  <a:gd name="T19" fmla="*/ 1222 h 2788"/>
                  <a:gd name="T20" fmla="*/ 1725 w 2415"/>
                  <a:gd name="T21" fmla="*/ 2691 h 2788"/>
                  <a:gd name="T22" fmla="*/ 1798 w 2415"/>
                  <a:gd name="T23" fmla="*/ 1936 h 2788"/>
                  <a:gd name="T24" fmla="*/ 1441 w 2415"/>
                  <a:gd name="T25" fmla="*/ 1212 h 2788"/>
                  <a:gd name="T26" fmla="*/ 1580 w 2415"/>
                  <a:gd name="T27" fmla="*/ 1369 h 2788"/>
                  <a:gd name="T28" fmla="*/ 1622 w 2415"/>
                  <a:gd name="T29" fmla="*/ 2595 h 2788"/>
                  <a:gd name="T30" fmla="*/ 1529 w 2415"/>
                  <a:gd name="T31" fmla="*/ 2588 h 2788"/>
                  <a:gd name="T32" fmla="*/ 1429 w 2415"/>
                  <a:gd name="T33" fmla="*/ 2496 h 2788"/>
                  <a:gd name="T34" fmla="*/ 1350 w 2415"/>
                  <a:gd name="T35" fmla="*/ 2460 h 2788"/>
                  <a:gd name="T36" fmla="*/ 1271 w 2415"/>
                  <a:gd name="T37" fmla="*/ 2543 h 2788"/>
                  <a:gd name="T38" fmla="*/ 1229 w 2415"/>
                  <a:gd name="T39" fmla="*/ 2488 h 2788"/>
                  <a:gd name="T40" fmla="*/ 1037 w 2415"/>
                  <a:gd name="T41" fmla="*/ 2464 h 2788"/>
                  <a:gd name="T42" fmla="*/ 835 w 2415"/>
                  <a:gd name="T43" fmla="*/ 2570 h 2788"/>
                  <a:gd name="T44" fmla="*/ 657 w 2415"/>
                  <a:gd name="T45" fmla="*/ 2303 h 2788"/>
                  <a:gd name="T46" fmla="*/ 941 w 2415"/>
                  <a:gd name="T47" fmla="*/ 1227 h 2788"/>
                  <a:gd name="T48" fmla="*/ 925 w 2415"/>
                  <a:gd name="T49" fmla="*/ 1224 h 2788"/>
                  <a:gd name="T50" fmla="*/ 708 w 2415"/>
                  <a:gd name="T51" fmla="*/ 2541 h 2788"/>
                  <a:gd name="T52" fmla="*/ 600 w 2415"/>
                  <a:gd name="T53" fmla="*/ 2628 h 2788"/>
                  <a:gd name="T54" fmla="*/ 442 w 2415"/>
                  <a:gd name="T55" fmla="*/ 1578 h 2788"/>
                  <a:gd name="T56" fmla="*/ 414 w 2415"/>
                  <a:gd name="T57" fmla="*/ 2592 h 2788"/>
                  <a:gd name="T58" fmla="*/ 730 w 2415"/>
                  <a:gd name="T59" fmla="*/ 1228 h 2788"/>
                  <a:gd name="T60" fmla="*/ 735 w 2415"/>
                  <a:gd name="T61" fmla="*/ 1216 h 2788"/>
                  <a:gd name="T62" fmla="*/ 544 w 2415"/>
                  <a:gd name="T63" fmla="*/ 2719 h 2788"/>
                  <a:gd name="T64" fmla="*/ 541 w 2415"/>
                  <a:gd name="T65" fmla="*/ 2751 h 2788"/>
                  <a:gd name="T66" fmla="*/ 0 w 2415"/>
                  <a:gd name="T67" fmla="*/ 2036 h 2788"/>
                  <a:gd name="T68" fmla="*/ 285 w 2415"/>
                  <a:gd name="T69" fmla="*/ 1446 h 2788"/>
                  <a:gd name="T70" fmla="*/ 695 w 2415"/>
                  <a:gd name="T71" fmla="*/ 1113 h 2788"/>
                  <a:gd name="T72" fmla="*/ 1110 w 2415"/>
                  <a:gd name="T73" fmla="*/ 1021 h 2788"/>
                  <a:gd name="T74" fmla="*/ 680 w 2415"/>
                  <a:gd name="T75" fmla="*/ 285 h 2788"/>
                  <a:gd name="T76" fmla="*/ 864 w 2415"/>
                  <a:gd name="T77" fmla="*/ 0 h 2788"/>
                  <a:gd name="T78" fmla="*/ 1202 w 2415"/>
                  <a:gd name="T79" fmla="*/ 785 h 2788"/>
                  <a:gd name="T80" fmla="*/ 825 w 2415"/>
                  <a:gd name="T81" fmla="*/ 45 h 2788"/>
                  <a:gd name="T82" fmla="*/ 784 w 2415"/>
                  <a:gd name="T83" fmla="*/ 371 h 2788"/>
                  <a:gd name="T84" fmla="*/ 1211 w 2415"/>
                  <a:gd name="T85" fmla="*/ 1044 h 2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15" h="2788">
                    <a:moveTo>
                      <a:pt x="864" y="0"/>
                    </a:moveTo>
                    <a:cubicBezTo>
                      <a:pt x="891" y="7"/>
                      <a:pt x="909" y="24"/>
                      <a:pt x="923" y="47"/>
                    </a:cubicBezTo>
                    <a:cubicBezTo>
                      <a:pt x="1037" y="237"/>
                      <a:pt x="1134" y="434"/>
                      <a:pt x="1200" y="646"/>
                    </a:cubicBezTo>
                    <a:cubicBezTo>
                      <a:pt x="1237" y="769"/>
                      <a:pt x="1263" y="894"/>
                      <a:pt x="1259" y="1024"/>
                    </a:cubicBezTo>
                    <a:cubicBezTo>
                      <a:pt x="1258" y="1040"/>
                      <a:pt x="1264" y="1044"/>
                      <a:pt x="1279" y="1044"/>
                    </a:cubicBezTo>
                    <a:cubicBezTo>
                      <a:pt x="1409" y="1044"/>
                      <a:pt x="1539" y="1044"/>
                      <a:pt x="1669" y="1044"/>
                    </a:cubicBezTo>
                    <a:cubicBezTo>
                      <a:pt x="1689" y="1043"/>
                      <a:pt x="1694" y="1049"/>
                      <a:pt x="1693" y="1068"/>
                    </a:cubicBezTo>
                    <a:cubicBezTo>
                      <a:pt x="1692" y="1110"/>
                      <a:pt x="1694" y="1152"/>
                      <a:pt x="1693" y="1194"/>
                    </a:cubicBezTo>
                    <a:cubicBezTo>
                      <a:pt x="1692" y="1210"/>
                      <a:pt x="1697" y="1217"/>
                      <a:pt x="1713" y="1223"/>
                    </a:cubicBezTo>
                    <a:cubicBezTo>
                      <a:pt x="1862" y="1276"/>
                      <a:pt x="1998" y="1351"/>
                      <a:pt x="2116" y="1457"/>
                    </a:cubicBezTo>
                    <a:cubicBezTo>
                      <a:pt x="2237" y="1566"/>
                      <a:pt x="2327" y="1694"/>
                      <a:pt x="2366" y="1854"/>
                    </a:cubicBezTo>
                    <a:cubicBezTo>
                      <a:pt x="2415" y="2054"/>
                      <a:pt x="2375" y="2239"/>
                      <a:pt x="2260" y="2408"/>
                    </a:cubicBezTo>
                    <a:cubicBezTo>
                      <a:pt x="2144" y="2580"/>
                      <a:pt x="1980" y="2694"/>
                      <a:pt x="1792" y="2776"/>
                    </a:cubicBezTo>
                    <a:cubicBezTo>
                      <a:pt x="1783" y="2780"/>
                      <a:pt x="1774" y="2784"/>
                      <a:pt x="1763" y="2788"/>
                    </a:cubicBezTo>
                    <a:cubicBezTo>
                      <a:pt x="1760" y="2782"/>
                      <a:pt x="1757" y="2776"/>
                      <a:pt x="1756" y="2772"/>
                    </a:cubicBezTo>
                    <a:cubicBezTo>
                      <a:pt x="1805" y="2741"/>
                      <a:pt x="1855" y="2713"/>
                      <a:pt x="1902" y="2680"/>
                    </a:cubicBezTo>
                    <a:cubicBezTo>
                      <a:pt x="2058" y="2568"/>
                      <a:pt x="2177" y="2427"/>
                      <a:pt x="2235" y="2242"/>
                    </a:cubicBezTo>
                    <a:cubicBezTo>
                      <a:pt x="2315" y="1989"/>
                      <a:pt x="2266" y="1757"/>
                      <a:pt x="2108" y="1548"/>
                    </a:cubicBezTo>
                    <a:cubicBezTo>
                      <a:pt x="1991" y="1392"/>
                      <a:pt x="1835" y="1288"/>
                      <a:pt x="1655" y="1217"/>
                    </a:cubicBezTo>
                    <a:cubicBezTo>
                      <a:pt x="1651" y="1216"/>
                      <a:pt x="1648" y="1215"/>
                      <a:pt x="1644" y="1214"/>
                    </a:cubicBezTo>
                    <a:cubicBezTo>
                      <a:pt x="1642" y="1214"/>
                      <a:pt x="1640" y="1215"/>
                      <a:pt x="1634" y="1216"/>
                    </a:cubicBezTo>
                    <a:cubicBezTo>
                      <a:pt x="1642" y="1220"/>
                      <a:pt x="1646" y="1223"/>
                      <a:pt x="1651" y="1225"/>
                    </a:cubicBezTo>
                    <a:cubicBezTo>
                      <a:pt x="1830" y="1302"/>
                      <a:pt x="1980" y="1413"/>
                      <a:pt x="2091" y="1575"/>
                    </a:cubicBezTo>
                    <a:cubicBezTo>
                      <a:pt x="2285" y="1861"/>
                      <a:pt x="2274" y="2219"/>
                      <a:pt x="2063" y="2493"/>
                    </a:cubicBezTo>
                    <a:cubicBezTo>
                      <a:pt x="1980" y="2601"/>
                      <a:pt x="1878" y="2686"/>
                      <a:pt x="1759" y="2752"/>
                    </a:cubicBezTo>
                    <a:cubicBezTo>
                      <a:pt x="1747" y="2759"/>
                      <a:pt x="1737" y="2760"/>
                      <a:pt x="1728" y="2751"/>
                    </a:cubicBezTo>
                    <a:cubicBezTo>
                      <a:pt x="1730" y="2738"/>
                      <a:pt x="1730" y="2726"/>
                      <a:pt x="1733" y="2714"/>
                    </a:cubicBezTo>
                    <a:cubicBezTo>
                      <a:pt x="1734" y="2708"/>
                      <a:pt x="1737" y="2702"/>
                      <a:pt x="1742" y="2698"/>
                    </a:cubicBezTo>
                    <a:cubicBezTo>
                      <a:pt x="1914" y="2551"/>
                      <a:pt x="2016" y="2365"/>
                      <a:pt x="2051" y="2141"/>
                    </a:cubicBezTo>
                    <a:cubicBezTo>
                      <a:pt x="2107" y="1769"/>
                      <a:pt x="1909" y="1387"/>
                      <a:pt x="1573" y="1222"/>
                    </a:cubicBezTo>
                    <a:cubicBezTo>
                      <a:pt x="1566" y="1218"/>
                      <a:pt x="1558" y="1216"/>
                      <a:pt x="1550" y="1214"/>
                    </a:cubicBezTo>
                    <a:cubicBezTo>
                      <a:pt x="1884" y="1412"/>
                      <a:pt x="2041" y="1706"/>
                      <a:pt x="2017" y="2091"/>
                    </a:cubicBezTo>
                    <a:cubicBezTo>
                      <a:pt x="2002" y="2329"/>
                      <a:pt x="1900" y="2529"/>
                      <a:pt x="1725" y="2691"/>
                    </a:cubicBezTo>
                    <a:cubicBezTo>
                      <a:pt x="1697" y="2664"/>
                      <a:pt x="1670" y="2639"/>
                      <a:pt x="1642" y="2614"/>
                    </a:cubicBezTo>
                    <a:cubicBezTo>
                      <a:pt x="1662" y="2575"/>
                      <a:pt x="1685" y="2535"/>
                      <a:pt x="1704" y="2492"/>
                    </a:cubicBezTo>
                    <a:cubicBezTo>
                      <a:pt x="1782" y="2315"/>
                      <a:pt x="1810" y="2129"/>
                      <a:pt x="1798" y="1936"/>
                    </a:cubicBezTo>
                    <a:cubicBezTo>
                      <a:pt x="1790" y="1788"/>
                      <a:pt x="1757" y="1646"/>
                      <a:pt x="1693" y="1512"/>
                    </a:cubicBezTo>
                    <a:cubicBezTo>
                      <a:pt x="1640" y="1401"/>
                      <a:pt x="1569" y="1304"/>
                      <a:pt x="1470" y="1229"/>
                    </a:cubicBezTo>
                    <a:cubicBezTo>
                      <a:pt x="1461" y="1222"/>
                      <a:pt x="1450" y="1217"/>
                      <a:pt x="1441" y="1212"/>
                    </a:cubicBezTo>
                    <a:cubicBezTo>
                      <a:pt x="1439" y="1213"/>
                      <a:pt x="1438" y="1215"/>
                      <a:pt x="1437" y="1217"/>
                    </a:cubicBezTo>
                    <a:cubicBezTo>
                      <a:pt x="1440" y="1220"/>
                      <a:pt x="1444" y="1224"/>
                      <a:pt x="1447" y="1227"/>
                    </a:cubicBezTo>
                    <a:cubicBezTo>
                      <a:pt x="1499" y="1267"/>
                      <a:pt x="1543" y="1315"/>
                      <a:pt x="1580" y="1369"/>
                    </a:cubicBezTo>
                    <a:cubicBezTo>
                      <a:pt x="1677" y="1506"/>
                      <a:pt x="1727" y="1660"/>
                      <a:pt x="1748" y="1824"/>
                    </a:cubicBezTo>
                    <a:cubicBezTo>
                      <a:pt x="1776" y="2038"/>
                      <a:pt x="1764" y="2249"/>
                      <a:pt x="1687" y="2453"/>
                    </a:cubicBezTo>
                    <a:cubicBezTo>
                      <a:pt x="1668" y="2502"/>
                      <a:pt x="1643" y="2548"/>
                      <a:pt x="1622" y="2595"/>
                    </a:cubicBezTo>
                    <a:cubicBezTo>
                      <a:pt x="1617" y="2604"/>
                      <a:pt x="1612" y="2609"/>
                      <a:pt x="1600" y="2607"/>
                    </a:cubicBezTo>
                    <a:cubicBezTo>
                      <a:pt x="1590" y="2606"/>
                      <a:pt x="1578" y="2605"/>
                      <a:pt x="1569" y="2608"/>
                    </a:cubicBezTo>
                    <a:cubicBezTo>
                      <a:pt x="1547" y="2615"/>
                      <a:pt x="1538" y="2605"/>
                      <a:pt x="1529" y="2588"/>
                    </a:cubicBezTo>
                    <a:cubicBezTo>
                      <a:pt x="1517" y="2566"/>
                      <a:pt x="1502" y="2545"/>
                      <a:pt x="1487" y="2524"/>
                    </a:cubicBezTo>
                    <a:cubicBezTo>
                      <a:pt x="1484" y="2519"/>
                      <a:pt x="1480" y="2514"/>
                      <a:pt x="1475" y="2512"/>
                    </a:cubicBezTo>
                    <a:cubicBezTo>
                      <a:pt x="1460" y="2505"/>
                      <a:pt x="1444" y="2499"/>
                      <a:pt x="1429" y="2496"/>
                    </a:cubicBezTo>
                    <a:cubicBezTo>
                      <a:pt x="1408" y="2493"/>
                      <a:pt x="1403" y="2510"/>
                      <a:pt x="1395" y="2528"/>
                    </a:cubicBezTo>
                    <a:cubicBezTo>
                      <a:pt x="1392" y="2522"/>
                      <a:pt x="1387" y="2516"/>
                      <a:pt x="1387" y="2510"/>
                    </a:cubicBezTo>
                    <a:cubicBezTo>
                      <a:pt x="1386" y="2484"/>
                      <a:pt x="1376" y="2466"/>
                      <a:pt x="1350" y="2460"/>
                    </a:cubicBezTo>
                    <a:cubicBezTo>
                      <a:pt x="1331" y="2456"/>
                      <a:pt x="1311" y="2454"/>
                      <a:pt x="1291" y="2455"/>
                    </a:cubicBezTo>
                    <a:cubicBezTo>
                      <a:pt x="1264" y="2457"/>
                      <a:pt x="1247" y="2471"/>
                      <a:pt x="1242" y="2492"/>
                    </a:cubicBezTo>
                    <a:cubicBezTo>
                      <a:pt x="1237" y="2516"/>
                      <a:pt x="1249" y="2530"/>
                      <a:pt x="1271" y="2543"/>
                    </a:cubicBezTo>
                    <a:cubicBezTo>
                      <a:pt x="1258" y="2547"/>
                      <a:pt x="1249" y="2551"/>
                      <a:pt x="1239" y="2555"/>
                    </a:cubicBezTo>
                    <a:cubicBezTo>
                      <a:pt x="1232" y="2541"/>
                      <a:pt x="1225" y="2528"/>
                      <a:pt x="1217" y="2513"/>
                    </a:cubicBezTo>
                    <a:cubicBezTo>
                      <a:pt x="1220" y="2506"/>
                      <a:pt x="1226" y="2497"/>
                      <a:pt x="1229" y="2488"/>
                    </a:cubicBezTo>
                    <a:cubicBezTo>
                      <a:pt x="1236" y="2471"/>
                      <a:pt x="1230" y="2456"/>
                      <a:pt x="1219" y="2444"/>
                    </a:cubicBezTo>
                    <a:cubicBezTo>
                      <a:pt x="1207" y="2431"/>
                      <a:pt x="1191" y="2428"/>
                      <a:pt x="1176" y="2436"/>
                    </a:cubicBezTo>
                    <a:cubicBezTo>
                      <a:pt x="1133" y="2462"/>
                      <a:pt x="1084" y="2460"/>
                      <a:pt x="1037" y="2464"/>
                    </a:cubicBezTo>
                    <a:cubicBezTo>
                      <a:pt x="1000" y="2467"/>
                      <a:pt x="963" y="2468"/>
                      <a:pt x="928" y="2485"/>
                    </a:cubicBezTo>
                    <a:cubicBezTo>
                      <a:pt x="897" y="2500"/>
                      <a:pt x="872" y="2520"/>
                      <a:pt x="860" y="2554"/>
                    </a:cubicBezTo>
                    <a:cubicBezTo>
                      <a:pt x="855" y="2566"/>
                      <a:pt x="847" y="2569"/>
                      <a:pt x="835" y="2570"/>
                    </a:cubicBezTo>
                    <a:cubicBezTo>
                      <a:pt x="814" y="2571"/>
                      <a:pt x="792" y="2573"/>
                      <a:pt x="770" y="2578"/>
                    </a:cubicBezTo>
                    <a:cubicBezTo>
                      <a:pt x="756" y="2582"/>
                      <a:pt x="755" y="2573"/>
                      <a:pt x="750" y="2565"/>
                    </a:cubicBezTo>
                    <a:cubicBezTo>
                      <a:pt x="707" y="2482"/>
                      <a:pt x="677" y="2394"/>
                      <a:pt x="657" y="2303"/>
                    </a:cubicBezTo>
                    <a:cubicBezTo>
                      <a:pt x="646" y="2256"/>
                      <a:pt x="632" y="2210"/>
                      <a:pt x="628" y="2162"/>
                    </a:cubicBezTo>
                    <a:cubicBezTo>
                      <a:pt x="606" y="1901"/>
                      <a:pt x="644" y="1651"/>
                      <a:pt x="776" y="1420"/>
                    </a:cubicBezTo>
                    <a:cubicBezTo>
                      <a:pt x="818" y="1345"/>
                      <a:pt x="872" y="1280"/>
                      <a:pt x="941" y="1227"/>
                    </a:cubicBezTo>
                    <a:cubicBezTo>
                      <a:pt x="944" y="1225"/>
                      <a:pt x="946" y="1223"/>
                      <a:pt x="949" y="1220"/>
                    </a:cubicBezTo>
                    <a:cubicBezTo>
                      <a:pt x="950" y="1219"/>
                      <a:pt x="950" y="1218"/>
                      <a:pt x="948" y="1212"/>
                    </a:cubicBezTo>
                    <a:cubicBezTo>
                      <a:pt x="941" y="1216"/>
                      <a:pt x="932" y="1219"/>
                      <a:pt x="925" y="1224"/>
                    </a:cubicBezTo>
                    <a:cubicBezTo>
                      <a:pt x="836" y="1289"/>
                      <a:pt x="770" y="1372"/>
                      <a:pt x="718" y="1468"/>
                    </a:cubicBezTo>
                    <a:cubicBezTo>
                      <a:pt x="638" y="1616"/>
                      <a:pt x="599" y="1775"/>
                      <a:pt x="590" y="1942"/>
                    </a:cubicBezTo>
                    <a:cubicBezTo>
                      <a:pt x="578" y="2152"/>
                      <a:pt x="613" y="2353"/>
                      <a:pt x="708" y="2541"/>
                    </a:cubicBezTo>
                    <a:cubicBezTo>
                      <a:pt x="716" y="2559"/>
                      <a:pt x="726" y="2575"/>
                      <a:pt x="735" y="2592"/>
                    </a:cubicBezTo>
                    <a:cubicBezTo>
                      <a:pt x="720" y="2612"/>
                      <a:pt x="703" y="2618"/>
                      <a:pt x="677" y="2615"/>
                    </a:cubicBezTo>
                    <a:cubicBezTo>
                      <a:pt x="654" y="2613"/>
                      <a:pt x="630" y="2623"/>
                      <a:pt x="600" y="2628"/>
                    </a:cubicBezTo>
                    <a:cubicBezTo>
                      <a:pt x="411" y="2412"/>
                      <a:pt x="334" y="2156"/>
                      <a:pt x="380" y="1867"/>
                    </a:cubicBezTo>
                    <a:cubicBezTo>
                      <a:pt x="426" y="1576"/>
                      <a:pt x="582" y="1359"/>
                      <a:pt x="842" y="1217"/>
                    </a:cubicBezTo>
                    <a:cubicBezTo>
                      <a:pt x="769" y="1205"/>
                      <a:pt x="531" y="1421"/>
                      <a:pt x="442" y="1578"/>
                    </a:cubicBezTo>
                    <a:cubicBezTo>
                      <a:pt x="262" y="1897"/>
                      <a:pt x="288" y="2345"/>
                      <a:pt x="588" y="2645"/>
                    </a:cubicBezTo>
                    <a:cubicBezTo>
                      <a:pt x="578" y="2667"/>
                      <a:pt x="569" y="2688"/>
                      <a:pt x="558" y="2714"/>
                    </a:cubicBezTo>
                    <a:cubicBezTo>
                      <a:pt x="510" y="2674"/>
                      <a:pt x="460" y="2636"/>
                      <a:pt x="414" y="2592"/>
                    </a:cubicBezTo>
                    <a:cubicBezTo>
                      <a:pt x="283" y="2465"/>
                      <a:pt x="196" y="2312"/>
                      <a:pt x="168" y="2130"/>
                    </a:cubicBezTo>
                    <a:cubicBezTo>
                      <a:pt x="138" y="1929"/>
                      <a:pt x="183" y="1745"/>
                      <a:pt x="296" y="1578"/>
                    </a:cubicBezTo>
                    <a:cubicBezTo>
                      <a:pt x="404" y="1417"/>
                      <a:pt x="553" y="1305"/>
                      <a:pt x="730" y="1228"/>
                    </a:cubicBezTo>
                    <a:cubicBezTo>
                      <a:pt x="738" y="1225"/>
                      <a:pt x="745" y="1222"/>
                      <a:pt x="753" y="1218"/>
                    </a:cubicBezTo>
                    <a:cubicBezTo>
                      <a:pt x="752" y="1217"/>
                      <a:pt x="752" y="1215"/>
                      <a:pt x="751" y="1213"/>
                    </a:cubicBezTo>
                    <a:cubicBezTo>
                      <a:pt x="746" y="1214"/>
                      <a:pt x="740" y="1214"/>
                      <a:pt x="735" y="1216"/>
                    </a:cubicBezTo>
                    <a:cubicBezTo>
                      <a:pt x="527" y="1299"/>
                      <a:pt x="352" y="1425"/>
                      <a:pt x="232" y="1618"/>
                    </a:cubicBezTo>
                    <a:cubicBezTo>
                      <a:pt x="65" y="1886"/>
                      <a:pt x="80" y="2211"/>
                      <a:pt x="267" y="2465"/>
                    </a:cubicBezTo>
                    <a:cubicBezTo>
                      <a:pt x="343" y="2568"/>
                      <a:pt x="437" y="2650"/>
                      <a:pt x="544" y="2719"/>
                    </a:cubicBezTo>
                    <a:cubicBezTo>
                      <a:pt x="564" y="2732"/>
                      <a:pt x="580" y="2752"/>
                      <a:pt x="598" y="2769"/>
                    </a:cubicBezTo>
                    <a:cubicBezTo>
                      <a:pt x="596" y="2771"/>
                      <a:pt x="595" y="2773"/>
                      <a:pt x="594" y="2775"/>
                    </a:cubicBezTo>
                    <a:cubicBezTo>
                      <a:pt x="576" y="2767"/>
                      <a:pt x="558" y="2759"/>
                      <a:pt x="541" y="2751"/>
                    </a:cubicBezTo>
                    <a:cubicBezTo>
                      <a:pt x="382" y="2673"/>
                      <a:pt x="244" y="2570"/>
                      <a:pt x="140" y="2425"/>
                    </a:cubicBezTo>
                    <a:cubicBezTo>
                      <a:pt x="60" y="2315"/>
                      <a:pt x="12" y="2192"/>
                      <a:pt x="3" y="2055"/>
                    </a:cubicBezTo>
                    <a:cubicBezTo>
                      <a:pt x="3" y="2049"/>
                      <a:pt x="1" y="2042"/>
                      <a:pt x="0" y="2036"/>
                    </a:cubicBezTo>
                    <a:cubicBezTo>
                      <a:pt x="0" y="2023"/>
                      <a:pt x="0" y="2009"/>
                      <a:pt x="0" y="1996"/>
                    </a:cubicBezTo>
                    <a:cubicBezTo>
                      <a:pt x="5" y="1960"/>
                      <a:pt x="8" y="1923"/>
                      <a:pt x="15" y="1888"/>
                    </a:cubicBezTo>
                    <a:cubicBezTo>
                      <a:pt x="51" y="1708"/>
                      <a:pt x="149" y="1565"/>
                      <a:pt x="285" y="1446"/>
                    </a:cubicBezTo>
                    <a:cubicBezTo>
                      <a:pt x="400" y="1345"/>
                      <a:pt x="533" y="1273"/>
                      <a:pt x="677" y="1222"/>
                    </a:cubicBezTo>
                    <a:cubicBezTo>
                      <a:pt x="691" y="1217"/>
                      <a:pt x="696" y="1210"/>
                      <a:pt x="696" y="1195"/>
                    </a:cubicBezTo>
                    <a:cubicBezTo>
                      <a:pt x="695" y="1168"/>
                      <a:pt x="695" y="1141"/>
                      <a:pt x="695" y="1113"/>
                    </a:cubicBezTo>
                    <a:cubicBezTo>
                      <a:pt x="695" y="1091"/>
                      <a:pt x="695" y="1068"/>
                      <a:pt x="695" y="1043"/>
                    </a:cubicBezTo>
                    <a:cubicBezTo>
                      <a:pt x="837" y="1043"/>
                      <a:pt x="976" y="1043"/>
                      <a:pt x="1116" y="1043"/>
                    </a:cubicBezTo>
                    <a:cubicBezTo>
                      <a:pt x="1113" y="1033"/>
                      <a:pt x="1112" y="1027"/>
                      <a:pt x="1110" y="1021"/>
                    </a:cubicBezTo>
                    <a:cubicBezTo>
                      <a:pt x="1090" y="959"/>
                      <a:pt x="1071" y="897"/>
                      <a:pt x="1048" y="837"/>
                    </a:cubicBezTo>
                    <a:cubicBezTo>
                      <a:pt x="983" y="665"/>
                      <a:pt x="890" y="510"/>
                      <a:pt x="752" y="385"/>
                    </a:cubicBezTo>
                    <a:cubicBezTo>
                      <a:pt x="721" y="357"/>
                      <a:pt x="697" y="324"/>
                      <a:pt x="680" y="285"/>
                    </a:cubicBezTo>
                    <a:cubicBezTo>
                      <a:pt x="640" y="195"/>
                      <a:pt x="663" y="109"/>
                      <a:pt x="744" y="51"/>
                    </a:cubicBezTo>
                    <a:cubicBezTo>
                      <a:pt x="779" y="26"/>
                      <a:pt x="818" y="9"/>
                      <a:pt x="860" y="0"/>
                    </a:cubicBezTo>
                    <a:cubicBezTo>
                      <a:pt x="861" y="0"/>
                      <a:pt x="863" y="0"/>
                      <a:pt x="864" y="0"/>
                    </a:cubicBezTo>
                    <a:close/>
                    <a:moveTo>
                      <a:pt x="1226" y="973"/>
                    </a:moveTo>
                    <a:cubicBezTo>
                      <a:pt x="1228" y="973"/>
                      <a:pt x="1229" y="973"/>
                      <a:pt x="1231" y="972"/>
                    </a:cubicBezTo>
                    <a:cubicBezTo>
                      <a:pt x="1221" y="910"/>
                      <a:pt x="1215" y="847"/>
                      <a:pt x="1202" y="785"/>
                    </a:cubicBezTo>
                    <a:cubicBezTo>
                      <a:pt x="1158" y="583"/>
                      <a:pt x="1077" y="394"/>
                      <a:pt x="979" y="212"/>
                    </a:cubicBezTo>
                    <a:cubicBezTo>
                      <a:pt x="953" y="163"/>
                      <a:pt x="925" y="116"/>
                      <a:pt x="896" y="68"/>
                    </a:cubicBezTo>
                    <a:cubicBezTo>
                      <a:pt x="877" y="38"/>
                      <a:pt x="858" y="31"/>
                      <a:pt x="825" y="45"/>
                    </a:cubicBezTo>
                    <a:cubicBezTo>
                      <a:pt x="799" y="57"/>
                      <a:pt x="772" y="71"/>
                      <a:pt x="750" y="89"/>
                    </a:cubicBezTo>
                    <a:cubicBezTo>
                      <a:pt x="694" y="134"/>
                      <a:pt x="680" y="195"/>
                      <a:pt x="705" y="261"/>
                    </a:cubicBezTo>
                    <a:cubicBezTo>
                      <a:pt x="722" y="305"/>
                      <a:pt x="750" y="340"/>
                      <a:pt x="784" y="371"/>
                    </a:cubicBezTo>
                    <a:cubicBezTo>
                      <a:pt x="844" y="426"/>
                      <a:pt x="896" y="488"/>
                      <a:pt x="942" y="556"/>
                    </a:cubicBezTo>
                    <a:cubicBezTo>
                      <a:pt x="1032" y="690"/>
                      <a:pt x="1090" y="838"/>
                      <a:pt x="1136" y="992"/>
                    </a:cubicBezTo>
                    <a:cubicBezTo>
                      <a:pt x="1153" y="1048"/>
                      <a:pt x="1152" y="1047"/>
                      <a:pt x="1211" y="1044"/>
                    </a:cubicBezTo>
                    <a:cubicBezTo>
                      <a:pt x="1222" y="1044"/>
                      <a:pt x="1227" y="1040"/>
                      <a:pt x="1227" y="1029"/>
                    </a:cubicBezTo>
                    <a:cubicBezTo>
                      <a:pt x="1226" y="1010"/>
                      <a:pt x="1226" y="992"/>
                      <a:pt x="1226" y="97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110499" y="2749550"/>
                <a:ext cx="1019175" cy="471488"/>
                <a:chOff x="2110499" y="2749550"/>
                <a:chExt cx="1019175" cy="471488"/>
              </a:xfrm>
              <a:solidFill>
                <a:srgbClr val="C00000"/>
              </a:solidFill>
            </p:grpSpPr>
            <p:sp>
              <p:nvSpPr>
                <p:cNvPr id="43" name="Freeform 9"/>
                <p:cNvSpPr>
                  <a:spLocks noEditPoints="1"/>
                </p:cNvSpPr>
                <p:nvPr/>
              </p:nvSpPr>
              <p:spPr bwMode="auto">
                <a:xfrm>
                  <a:off x="2110499" y="2749550"/>
                  <a:ext cx="998538" cy="471488"/>
                </a:xfrm>
                <a:custGeom>
                  <a:avLst/>
                  <a:gdLst>
                    <a:gd name="T0" fmla="*/ 1010 w 1113"/>
                    <a:gd name="T1" fmla="*/ 253 h 525"/>
                    <a:gd name="T2" fmla="*/ 934 w 1113"/>
                    <a:gd name="T3" fmla="*/ 226 h 525"/>
                    <a:gd name="T4" fmla="*/ 119 w 1113"/>
                    <a:gd name="T5" fmla="*/ 352 h 525"/>
                    <a:gd name="T6" fmla="*/ 97 w 1113"/>
                    <a:gd name="T7" fmla="*/ 339 h 525"/>
                    <a:gd name="T8" fmla="*/ 249 w 1113"/>
                    <a:gd name="T9" fmla="*/ 261 h 525"/>
                    <a:gd name="T10" fmla="*/ 337 w 1113"/>
                    <a:gd name="T11" fmla="*/ 236 h 525"/>
                    <a:gd name="T12" fmla="*/ 247 w 1113"/>
                    <a:gd name="T13" fmla="*/ 192 h 525"/>
                    <a:gd name="T14" fmla="*/ 108 w 1113"/>
                    <a:gd name="T15" fmla="*/ 219 h 525"/>
                    <a:gd name="T16" fmla="*/ 84 w 1113"/>
                    <a:gd name="T17" fmla="*/ 288 h 525"/>
                    <a:gd name="T18" fmla="*/ 4 w 1113"/>
                    <a:gd name="T19" fmla="*/ 235 h 525"/>
                    <a:gd name="T20" fmla="*/ 237 w 1113"/>
                    <a:gd name="T21" fmla="*/ 135 h 525"/>
                    <a:gd name="T22" fmla="*/ 469 w 1113"/>
                    <a:gd name="T23" fmla="*/ 28 h 525"/>
                    <a:gd name="T24" fmla="*/ 600 w 1113"/>
                    <a:gd name="T25" fmla="*/ 23 h 525"/>
                    <a:gd name="T26" fmla="*/ 319 w 1113"/>
                    <a:gd name="T27" fmla="*/ 112 h 525"/>
                    <a:gd name="T28" fmla="*/ 505 w 1113"/>
                    <a:gd name="T29" fmla="*/ 197 h 525"/>
                    <a:gd name="T30" fmla="*/ 438 w 1113"/>
                    <a:gd name="T31" fmla="*/ 144 h 525"/>
                    <a:gd name="T32" fmla="*/ 419 w 1113"/>
                    <a:gd name="T33" fmla="*/ 206 h 525"/>
                    <a:gd name="T34" fmla="*/ 540 w 1113"/>
                    <a:gd name="T35" fmla="*/ 79 h 525"/>
                    <a:gd name="T36" fmla="*/ 647 w 1113"/>
                    <a:gd name="T37" fmla="*/ 122 h 525"/>
                    <a:gd name="T38" fmla="*/ 829 w 1113"/>
                    <a:gd name="T39" fmla="*/ 139 h 525"/>
                    <a:gd name="T40" fmla="*/ 739 w 1113"/>
                    <a:gd name="T41" fmla="*/ 213 h 525"/>
                    <a:gd name="T42" fmla="*/ 778 w 1113"/>
                    <a:gd name="T43" fmla="*/ 161 h 525"/>
                    <a:gd name="T44" fmla="*/ 755 w 1113"/>
                    <a:gd name="T45" fmla="*/ 133 h 525"/>
                    <a:gd name="T46" fmla="*/ 644 w 1113"/>
                    <a:gd name="T47" fmla="*/ 216 h 525"/>
                    <a:gd name="T48" fmla="*/ 884 w 1113"/>
                    <a:gd name="T49" fmla="*/ 152 h 525"/>
                    <a:gd name="T50" fmla="*/ 843 w 1113"/>
                    <a:gd name="T51" fmla="*/ 63 h 525"/>
                    <a:gd name="T52" fmla="*/ 925 w 1113"/>
                    <a:gd name="T53" fmla="*/ 163 h 525"/>
                    <a:gd name="T54" fmla="*/ 1102 w 1113"/>
                    <a:gd name="T55" fmla="*/ 242 h 525"/>
                    <a:gd name="T56" fmla="*/ 1014 w 1113"/>
                    <a:gd name="T57" fmla="*/ 306 h 525"/>
                    <a:gd name="T58" fmla="*/ 1099 w 1113"/>
                    <a:gd name="T59" fmla="*/ 368 h 525"/>
                    <a:gd name="T60" fmla="*/ 1079 w 1113"/>
                    <a:gd name="T61" fmla="*/ 519 h 525"/>
                    <a:gd name="T62" fmla="*/ 1046 w 1113"/>
                    <a:gd name="T63" fmla="*/ 518 h 525"/>
                    <a:gd name="T64" fmla="*/ 986 w 1113"/>
                    <a:gd name="T65" fmla="*/ 405 h 525"/>
                    <a:gd name="T66" fmla="*/ 943 w 1113"/>
                    <a:gd name="T67" fmla="*/ 433 h 525"/>
                    <a:gd name="T68" fmla="*/ 862 w 1113"/>
                    <a:gd name="T69" fmla="*/ 519 h 525"/>
                    <a:gd name="T70" fmla="*/ 839 w 1113"/>
                    <a:gd name="T71" fmla="*/ 423 h 525"/>
                    <a:gd name="T72" fmla="*/ 798 w 1113"/>
                    <a:gd name="T73" fmla="*/ 433 h 525"/>
                    <a:gd name="T74" fmla="*/ 759 w 1113"/>
                    <a:gd name="T75" fmla="*/ 497 h 525"/>
                    <a:gd name="T76" fmla="*/ 727 w 1113"/>
                    <a:gd name="T77" fmla="*/ 425 h 525"/>
                    <a:gd name="T78" fmla="*/ 684 w 1113"/>
                    <a:gd name="T79" fmla="*/ 519 h 525"/>
                    <a:gd name="T80" fmla="*/ 641 w 1113"/>
                    <a:gd name="T81" fmla="*/ 406 h 525"/>
                    <a:gd name="T82" fmla="*/ 572 w 1113"/>
                    <a:gd name="T83" fmla="*/ 519 h 525"/>
                    <a:gd name="T84" fmla="*/ 539 w 1113"/>
                    <a:gd name="T85" fmla="*/ 519 h 525"/>
                    <a:gd name="T86" fmla="*/ 479 w 1113"/>
                    <a:gd name="T87" fmla="*/ 407 h 525"/>
                    <a:gd name="T88" fmla="*/ 438 w 1113"/>
                    <a:gd name="T89" fmla="*/ 410 h 525"/>
                    <a:gd name="T90" fmla="*/ 355 w 1113"/>
                    <a:gd name="T91" fmla="*/ 518 h 525"/>
                    <a:gd name="T92" fmla="*/ 322 w 1113"/>
                    <a:gd name="T93" fmla="*/ 519 h 525"/>
                    <a:gd name="T94" fmla="*/ 261 w 1113"/>
                    <a:gd name="T95" fmla="*/ 408 h 525"/>
                    <a:gd name="T96" fmla="*/ 219 w 1113"/>
                    <a:gd name="T97" fmla="*/ 433 h 525"/>
                    <a:gd name="T98" fmla="*/ 138 w 1113"/>
                    <a:gd name="T99" fmla="*/ 517 h 525"/>
                    <a:gd name="T100" fmla="*/ 115 w 1113"/>
                    <a:gd name="T101" fmla="*/ 421 h 525"/>
                    <a:gd name="T102" fmla="*/ 84 w 1113"/>
                    <a:gd name="T103" fmla="*/ 447 h 525"/>
                    <a:gd name="T104" fmla="*/ 591 w 1113"/>
                    <a:gd name="T105" fmla="*/ 297 h 525"/>
                    <a:gd name="T106" fmla="*/ 945 w 1113"/>
                    <a:gd name="T107" fmla="*/ 322 h 525"/>
                    <a:gd name="T108" fmla="*/ 197 w 1113"/>
                    <a:gd name="T109" fmla="*/ 294 h 525"/>
                    <a:gd name="T110" fmla="*/ 144 w 1113"/>
                    <a:gd name="T111" fmla="*/ 315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13" h="525">
                      <a:moveTo>
                        <a:pt x="945" y="322"/>
                      </a:moveTo>
                      <a:cubicBezTo>
                        <a:pt x="921" y="278"/>
                        <a:pt x="929" y="264"/>
                        <a:pt x="980" y="258"/>
                      </a:cubicBezTo>
                      <a:cubicBezTo>
                        <a:pt x="990" y="257"/>
                        <a:pt x="1000" y="256"/>
                        <a:pt x="1010" y="253"/>
                      </a:cubicBezTo>
                      <a:cubicBezTo>
                        <a:pt x="1023" y="250"/>
                        <a:pt x="1033" y="241"/>
                        <a:pt x="1030" y="228"/>
                      </a:cubicBezTo>
                      <a:cubicBezTo>
                        <a:pt x="1027" y="220"/>
                        <a:pt x="1014" y="209"/>
                        <a:pt x="1006" y="209"/>
                      </a:cubicBezTo>
                      <a:cubicBezTo>
                        <a:pt x="982" y="212"/>
                        <a:pt x="953" y="213"/>
                        <a:pt x="934" y="226"/>
                      </a:cubicBezTo>
                      <a:cubicBezTo>
                        <a:pt x="852" y="280"/>
                        <a:pt x="764" y="284"/>
                        <a:pt x="674" y="265"/>
                      </a:cubicBezTo>
                      <a:cubicBezTo>
                        <a:pt x="571" y="244"/>
                        <a:pt x="471" y="255"/>
                        <a:pt x="372" y="284"/>
                      </a:cubicBezTo>
                      <a:cubicBezTo>
                        <a:pt x="288" y="308"/>
                        <a:pt x="204" y="329"/>
                        <a:pt x="119" y="352"/>
                      </a:cubicBezTo>
                      <a:cubicBezTo>
                        <a:pt x="115" y="353"/>
                        <a:pt x="110" y="356"/>
                        <a:pt x="106" y="356"/>
                      </a:cubicBezTo>
                      <a:cubicBezTo>
                        <a:pt x="102" y="355"/>
                        <a:pt x="96" y="353"/>
                        <a:pt x="94" y="350"/>
                      </a:cubicBezTo>
                      <a:cubicBezTo>
                        <a:pt x="93" y="348"/>
                        <a:pt x="94" y="341"/>
                        <a:pt x="97" y="339"/>
                      </a:cubicBezTo>
                      <a:cubicBezTo>
                        <a:pt x="114" y="326"/>
                        <a:pt x="120" y="310"/>
                        <a:pt x="122" y="288"/>
                      </a:cubicBezTo>
                      <a:cubicBezTo>
                        <a:pt x="124" y="262"/>
                        <a:pt x="161" y="240"/>
                        <a:pt x="191" y="245"/>
                      </a:cubicBezTo>
                      <a:cubicBezTo>
                        <a:pt x="211" y="248"/>
                        <a:pt x="230" y="256"/>
                        <a:pt x="249" y="261"/>
                      </a:cubicBezTo>
                      <a:cubicBezTo>
                        <a:pt x="266" y="265"/>
                        <a:pt x="283" y="268"/>
                        <a:pt x="300" y="270"/>
                      </a:cubicBezTo>
                      <a:cubicBezTo>
                        <a:pt x="308" y="271"/>
                        <a:pt x="319" y="268"/>
                        <a:pt x="324" y="263"/>
                      </a:cubicBezTo>
                      <a:cubicBezTo>
                        <a:pt x="331" y="256"/>
                        <a:pt x="333" y="245"/>
                        <a:pt x="337" y="236"/>
                      </a:cubicBezTo>
                      <a:cubicBezTo>
                        <a:pt x="329" y="233"/>
                        <a:pt x="322" y="228"/>
                        <a:pt x="313" y="226"/>
                      </a:cubicBezTo>
                      <a:cubicBezTo>
                        <a:pt x="307" y="224"/>
                        <a:pt x="300" y="226"/>
                        <a:pt x="294" y="226"/>
                      </a:cubicBezTo>
                      <a:cubicBezTo>
                        <a:pt x="257" y="228"/>
                        <a:pt x="257" y="228"/>
                        <a:pt x="247" y="192"/>
                      </a:cubicBezTo>
                      <a:cubicBezTo>
                        <a:pt x="242" y="172"/>
                        <a:pt x="233" y="168"/>
                        <a:pt x="216" y="178"/>
                      </a:cubicBezTo>
                      <a:cubicBezTo>
                        <a:pt x="206" y="183"/>
                        <a:pt x="198" y="189"/>
                        <a:pt x="189" y="196"/>
                      </a:cubicBezTo>
                      <a:cubicBezTo>
                        <a:pt x="165" y="214"/>
                        <a:pt x="140" y="226"/>
                        <a:pt x="108" y="219"/>
                      </a:cubicBezTo>
                      <a:cubicBezTo>
                        <a:pt x="94" y="216"/>
                        <a:pt x="79" y="221"/>
                        <a:pt x="65" y="225"/>
                      </a:cubicBezTo>
                      <a:cubicBezTo>
                        <a:pt x="44" y="232"/>
                        <a:pt x="40" y="246"/>
                        <a:pt x="55" y="263"/>
                      </a:cubicBezTo>
                      <a:cubicBezTo>
                        <a:pt x="63" y="273"/>
                        <a:pt x="75" y="279"/>
                        <a:pt x="84" y="288"/>
                      </a:cubicBezTo>
                      <a:cubicBezTo>
                        <a:pt x="88" y="293"/>
                        <a:pt x="90" y="300"/>
                        <a:pt x="94" y="305"/>
                      </a:cubicBezTo>
                      <a:cubicBezTo>
                        <a:pt x="86" y="309"/>
                        <a:pt x="78" y="316"/>
                        <a:pt x="71" y="315"/>
                      </a:cubicBezTo>
                      <a:cubicBezTo>
                        <a:pt x="42" y="313"/>
                        <a:pt x="0" y="262"/>
                        <a:pt x="4" y="235"/>
                      </a:cubicBezTo>
                      <a:cubicBezTo>
                        <a:pt x="9" y="203"/>
                        <a:pt x="51" y="173"/>
                        <a:pt x="86" y="180"/>
                      </a:cubicBezTo>
                      <a:cubicBezTo>
                        <a:pt x="113" y="186"/>
                        <a:pt x="132" y="181"/>
                        <a:pt x="152" y="162"/>
                      </a:cubicBezTo>
                      <a:cubicBezTo>
                        <a:pt x="175" y="139"/>
                        <a:pt x="206" y="133"/>
                        <a:pt x="237" y="135"/>
                      </a:cubicBezTo>
                      <a:cubicBezTo>
                        <a:pt x="268" y="137"/>
                        <a:pt x="287" y="127"/>
                        <a:pt x="297" y="97"/>
                      </a:cubicBezTo>
                      <a:cubicBezTo>
                        <a:pt x="306" y="70"/>
                        <a:pt x="328" y="53"/>
                        <a:pt x="355" y="46"/>
                      </a:cubicBezTo>
                      <a:cubicBezTo>
                        <a:pt x="392" y="38"/>
                        <a:pt x="431" y="31"/>
                        <a:pt x="469" y="28"/>
                      </a:cubicBezTo>
                      <a:cubicBezTo>
                        <a:pt x="510" y="25"/>
                        <a:pt x="552" y="24"/>
                        <a:pt x="589" y="2"/>
                      </a:cubicBezTo>
                      <a:cubicBezTo>
                        <a:pt x="593" y="0"/>
                        <a:pt x="599" y="2"/>
                        <a:pt x="605" y="3"/>
                      </a:cubicBezTo>
                      <a:cubicBezTo>
                        <a:pt x="603" y="10"/>
                        <a:pt x="604" y="18"/>
                        <a:pt x="600" y="23"/>
                      </a:cubicBezTo>
                      <a:cubicBezTo>
                        <a:pt x="576" y="49"/>
                        <a:pt x="545" y="65"/>
                        <a:pt x="508" y="63"/>
                      </a:cubicBezTo>
                      <a:cubicBezTo>
                        <a:pt x="457" y="59"/>
                        <a:pt x="409" y="70"/>
                        <a:pt x="361" y="87"/>
                      </a:cubicBezTo>
                      <a:cubicBezTo>
                        <a:pt x="346" y="92"/>
                        <a:pt x="331" y="101"/>
                        <a:pt x="319" y="112"/>
                      </a:cubicBezTo>
                      <a:cubicBezTo>
                        <a:pt x="301" y="127"/>
                        <a:pt x="300" y="147"/>
                        <a:pt x="316" y="163"/>
                      </a:cubicBezTo>
                      <a:cubicBezTo>
                        <a:pt x="343" y="189"/>
                        <a:pt x="370" y="216"/>
                        <a:pt x="401" y="238"/>
                      </a:cubicBezTo>
                      <a:cubicBezTo>
                        <a:pt x="432" y="260"/>
                        <a:pt x="495" y="234"/>
                        <a:pt x="505" y="197"/>
                      </a:cubicBezTo>
                      <a:cubicBezTo>
                        <a:pt x="509" y="181"/>
                        <a:pt x="519" y="163"/>
                        <a:pt x="503" y="148"/>
                      </a:cubicBezTo>
                      <a:cubicBezTo>
                        <a:pt x="487" y="133"/>
                        <a:pt x="467" y="133"/>
                        <a:pt x="447" y="141"/>
                      </a:cubicBezTo>
                      <a:cubicBezTo>
                        <a:pt x="444" y="142"/>
                        <a:pt x="441" y="142"/>
                        <a:pt x="438" y="144"/>
                      </a:cubicBezTo>
                      <a:cubicBezTo>
                        <a:pt x="426" y="149"/>
                        <a:pt x="411" y="153"/>
                        <a:pt x="403" y="162"/>
                      </a:cubicBezTo>
                      <a:cubicBezTo>
                        <a:pt x="400" y="166"/>
                        <a:pt x="412" y="183"/>
                        <a:pt x="416" y="194"/>
                      </a:cubicBezTo>
                      <a:cubicBezTo>
                        <a:pt x="418" y="197"/>
                        <a:pt x="418" y="202"/>
                        <a:pt x="419" y="206"/>
                      </a:cubicBezTo>
                      <a:cubicBezTo>
                        <a:pt x="387" y="205"/>
                        <a:pt x="354" y="171"/>
                        <a:pt x="356" y="144"/>
                      </a:cubicBezTo>
                      <a:cubicBezTo>
                        <a:pt x="358" y="117"/>
                        <a:pt x="397" y="90"/>
                        <a:pt x="427" y="95"/>
                      </a:cubicBezTo>
                      <a:cubicBezTo>
                        <a:pt x="467" y="102"/>
                        <a:pt x="504" y="104"/>
                        <a:pt x="540" y="79"/>
                      </a:cubicBezTo>
                      <a:cubicBezTo>
                        <a:pt x="553" y="70"/>
                        <a:pt x="575" y="71"/>
                        <a:pt x="592" y="72"/>
                      </a:cubicBezTo>
                      <a:cubicBezTo>
                        <a:pt x="606" y="72"/>
                        <a:pt x="611" y="84"/>
                        <a:pt x="611" y="98"/>
                      </a:cubicBezTo>
                      <a:cubicBezTo>
                        <a:pt x="611" y="131"/>
                        <a:pt x="614" y="133"/>
                        <a:pt x="647" y="122"/>
                      </a:cubicBezTo>
                      <a:cubicBezTo>
                        <a:pt x="681" y="111"/>
                        <a:pt x="716" y="98"/>
                        <a:pt x="751" y="89"/>
                      </a:cubicBezTo>
                      <a:cubicBezTo>
                        <a:pt x="788" y="80"/>
                        <a:pt x="799" y="89"/>
                        <a:pt x="812" y="124"/>
                      </a:cubicBezTo>
                      <a:cubicBezTo>
                        <a:pt x="814" y="131"/>
                        <a:pt x="822" y="135"/>
                        <a:pt x="829" y="139"/>
                      </a:cubicBezTo>
                      <a:cubicBezTo>
                        <a:pt x="852" y="154"/>
                        <a:pt x="853" y="171"/>
                        <a:pt x="829" y="184"/>
                      </a:cubicBezTo>
                      <a:cubicBezTo>
                        <a:pt x="807" y="195"/>
                        <a:pt x="784" y="204"/>
                        <a:pt x="761" y="213"/>
                      </a:cubicBezTo>
                      <a:cubicBezTo>
                        <a:pt x="754" y="215"/>
                        <a:pt x="745" y="216"/>
                        <a:pt x="739" y="213"/>
                      </a:cubicBezTo>
                      <a:cubicBezTo>
                        <a:pt x="731" y="209"/>
                        <a:pt x="725" y="201"/>
                        <a:pt x="718" y="195"/>
                      </a:cubicBezTo>
                      <a:cubicBezTo>
                        <a:pt x="724" y="189"/>
                        <a:pt x="728" y="182"/>
                        <a:pt x="735" y="178"/>
                      </a:cubicBezTo>
                      <a:cubicBezTo>
                        <a:pt x="749" y="172"/>
                        <a:pt x="764" y="168"/>
                        <a:pt x="778" y="161"/>
                      </a:cubicBezTo>
                      <a:cubicBezTo>
                        <a:pt x="783" y="159"/>
                        <a:pt x="790" y="150"/>
                        <a:pt x="789" y="145"/>
                      </a:cubicBezTo>
                      <a:cubicBezTo>
                        <a:pt x="788" y="140"/>
                        <a:pt x="779" y="135"/>
                        <a:pt x="773" y="133"/>
                      </a:cubicBezTo>
                      <a:cubicBezTo>
                        <a:pt x="768" y="131"/>
                        <a:pt x="761" y="132"/>
                        <a:pt x="755" y="133"/>
                      </a:cubicBezTo>
                      <a:cubicBezTo>
                        <a:pt x="725" y="142"/>
                        <a:pt x="696" y="151"/>
                        <a:pt x="666" y="161"/>
                      </a:cubicBezTo>
                      <a:cubicBezTo>
                        <a:pt x="660" y="163"/>
                        <a:pt x="654" y="166"/>
                        <a:pt x="648" y="170"/>
                      </a:cubicBezTo>
                      <a:cubicBezTo>
                        <a:pt x="627" y="183"/>
                        <a:pt x="625" y="200"/>
                        <a:pt x="644" y="216"/>
                      </a:cubicBezTo>
                      <a:cubicBezTo>
                        <a:pt x="665" y="233"/>
                        <a:pt x="688" y="246"/>
                        <a:pt x="715" y="244"/>
                      </a:cubicBezTo>
                      <a:cubicBezTo>
                        <a:pt x="773" y="239"/>
                        <a:pt x="827" y="225"/>
                        <a:pt x="875" y="192"/>
                      </a:cubicBezTo>
                      <a:cubicBezTo>
                        <a:pt x="896" y="179"/>
                        <a:pt x="897" y="172"/>
                        <a:pt x="884" y="152"/>
                      </a:cubicBezTo>
                      <a:cubicBezTo>
                        <a:pt x="873" y="135"/>
                        <a:pt x="861" y="119"/>
                        <a:pt x="850" y="102"/>
                      </a:cubicBezTo>
                      <a:cubicBezTo>
                        <a:pt x="846" y="95"/>
                        <a:pt x="841" y="89"/>
                        <a:pt x="839" y="81"/>
                      </a:cubicBezTo>
                      <a:cubicBezTo>
                        <a:pt x="838" y="76"/>
                        <a:pt x="842" y="69"/>
                        <a:pt x="843" y="63"/>
                      </a:cubicBezTo>
                      <a:cubicBezTo>
                        <a:pt x="849" y="65"/>
                        <a:pt x="856" y="65"/>
                        <a:pt x="860" y="68"/>
                      </a:cubicBezTo>
                      <a:cubicBezTo>
                        <a:pt x="871" y="82"/>
                        <a:pt x="883" y="96"/>
                        <a:pt x="893" y="110"/>
                      </a:cubicBezTo>
                      <a:cubicBezTo>
                        <a:pt x="904" y="127"/>
                        <a:pt x="914" y="146"/>
                        <a:pt x="925" y="163"/>
                      </a:cubicBezTo>
                      <a:cubicBezTo>
                        <a:pt x="933" y="176"/>
                        <a:pt x="945" y="180"/>
                        <a:pt x="960" y="176"/>
                      </a:cubicBezTo>
                      <a:cubicBezTo>
                        <a:pt x="1011" y="163"/>
                        <a:pt x="1050" y="181"/>
                        <a:pt x="1081" y="220"/>
                      </a:cubicBezTo>
                      <a:cubicBezTo>
                        <a:pt x="1087" y="228"/>
                        <a:pt x="1095" y="234"/>
                        <a:pt x="1102" y="242"/>
                      </a:cubicBezTo>
                      <a:cubicBezTo>
                        <a:pt x="1113" y="257"/>
                        <a:pt x="1110" y="266"/>
                        <a:pt x="1092" y="272"/>
                      </a:cubicBezTo>
                      <a:cubicBezTo>
                        <a:pt x="1087" y="273"/>
                        <a:pt x="1082" y="274"/>
                        <a:pt x="1077" y="274"/>
                      </a:cubicBezTo>
                      <a:cubicBezTo>
                        <a:pt x="1050" y="273"/>
                        <a:pt x="1030" y="284"/>
                        <a:pt x="1014" y="306"/>
                      </a:cubicBezTo>
                      <a:cubicBezTo>
                        <a:pt x="1005" y="317"/>
                        <a:pt x="988" y="322"/>
                        <a:pt x="973" y="330"/>
                      </a:cubicBezTo>
                      <a:cubicBezTo>
                        <a:pt x="990" y="335"/>
                        <a:pt x="1007" y="339"/>
                        <a:pt x="1024" y="344"/>
                      </a:cubicBezTo>
                      <a:cubicBezTo>
                        <a:pt x="1049" y="352"/>
                        <a:pt x="1074" y="359"/>
                        <a:pt x="1099" y="368"/>
                      </a:cubicBezTo>
                      <a:cubicBezTo>
                        <a:pt x="1104" y="370"/>
                        <a:pt x="1111" y="377"/>
                        <a:pt x="1111" y="382"/>
                      </a:cubicBezTo>
                      <a:cubicBezTo>
                        <a:pt x="1112" y="427"/>
                        <a:pt x="1112" y="473"/>
                        <a:pt x="1112" y="519"/>
                      </a:cubicBezTo>
                      <a:cubicBezTo>
                        <a:pt x="1100" y="519"/>
                        <a:pt x="1091" y="519"/>
                        <a:pt x="1079" y="519"/>
                      </a:cubicBezTo>
                      <a:cubicBezTo>
                        <a:pt x="1082" y="489"/>
                        <a:pt x="1085" y="460"/>
                        <a:pt x="1088" y="432"/>
                      </a:cubicBezTo>
                      <a:cubicBezTo>
                        <a:pt x="1091" y="405"/>
                        <a:pt x="1090" y="405"/>
                        <a:pt x="1059" y="407"/>
                      </a:cubicBezTo>
                      <a:cubicBezTo>
                        <a:pt x="1055" y="443"/>
                        <a:pt x="1050" y="480"/>
                        <a:pt x="1046" y="518"/>
                      </a:cubicBezTo>
                      <a:cubicBezTo>
                        <a:pt x="1033" y="518"/>
                        <a:pt x="1021" y="518"/>
                        <a:pt x="1007" y="518"/>
                      </a:cubicBezTo>
                      <a:cubicBezTo>
                        <a:pt x="1011" y="482"/>
                        <a:pt x="1014" y="447"/>
                        <a:pt x="1018" y="409"/>
                      </a:cubicBezTo>
                      <a:cubicBezTo>
                        <a:pt x="1007" y="408"/>
                        <a:pt x="999" y="406"/>
                        <a:pt x="986" y="405"/>
                      </a:cubicBezTo>
                      <a:cubicBezTo>
                        <a:pt x="982" y="443"/>
                        <a:pt x="978" y="480"/>
                        <a:pt x="974" y="518"/>
                      </a:cubicBezTo>
                      <a:cubicBezTo>
                        <a:pt x="962" y="518"/>
                        <a:pt x="949" y="518"/>
                        <a:pt x="935" y="518"/>
                      </a:cubicBezTo>
                      <a:cubicBezTo>
                        <a:pt x="937" y="490"/>
                        <a:pt x="940" y="462"/>
                        <a:pt x="943" y="433"/>
                      </a:cubicBezTo>
                      <a:cubicBezTo>
                        <a:pt x="946" y="405"/>
                        <a:pt x="944" y="404"/>
                        <a:pt x="914" y="408"/>
                      </a:cubicBezTo>
                      <a:cubicBezTo>
                        <a:pt x="910" y="444"/>
                        <a:pt x="905" y="481"/>
                        <a:pt x="901" y="519"/>
                      </a:cubicBezTo>
                      <a:cubicBezTo>
                        <a:pt x="888" y="519"/>
                        <a:pt x="877" y="519"/>
                        <a:pt x="862" y="519"/>
                      </a:cubicBezTo>
                      <a:cubicBezTo>
                        <a:pt x="865" y="487"/>
                        <a:pt x="868" y="456"/>
                        <a:pt x="872" y="425"/>
                      </a:cubicBezTo>
                      <a:cubicBezTo>
                        <a:pt x="874" y="410"/>
                        <a:pt x="868" y="407"/>
                        <a:pt x="854" y="406"/>
                      </a:cubicBezTo>
                      <a:cubicBezTo>
                        <a:pt x="840" y="405"/>
                        <a:pt x="840" y="414"/>
                        <a:pt x="839" y="423"/>
                      </a:cubicBezTo>
                      <a:cubicBezTo>
                        <a:pt x="836" y="455"/>
                        <a:pt x="832" y="486"/>
                        <a:pt x="829" y="519"/>
                      </a:cubicBezTo>
                      <a:cubicBezTo>
                        <a:pt x="815" y="519"/>
                        <a:pt x="804" y="519"/>
                        <a:pt x="790" y="519"/>
                      </a:cubicBezTo>
                      <a:cubicBezTo>
                        <a:pt x="793" y="490"/>
                        <a:pt x="796" y="461"/>
                        <a:pt x="798" y="433"/>
                      </a:cubicBezTo>
                      <a:cubicBezTo>
                        <a:pt x="800" y="421"/>
                        <a:pt x="806" y="407"/>
                        <a:pt x="784" y="406"/>
                      </a:cubicBezTo>
                      <a:cubicBezTo>
                        <a:pt x="764" y="404"/>
                        <a:pt x="768" y="418"/>
                        <a:pt x="766" y="429"/>
                      </a:cubicBezTo>
                      <a:cubicBezTo>
                        <a:pt x="764" y="451"/>
                        <a:pt x="760" y="474"/>
                        <a:pt x="759" y="497"/>
                      </a:cubicBezTo>
                      <a:cubicBezTo>
                        <a:pt x="759" y="515"/>
                        <a:pt x="752" y="523"/>
                        <a:pt x="733" y="520"/>
                      </a:cubicBezTo>
                      <a:cubicBezTo>
                        <a:pt x="729" y="519"/>
                        <a:pt x="724" y="520"/>
                        <a:pt x="717" y="519"/>
                      </a:cubicBezTo>
                      <a:cubicBezTo>
                        <a:pt x="721" y="487"/>
                        <a:pt x="723" y="456"/>
                        <a:pt x="727" y="425"/>
                      </a:cubicBezTo>
                      <a:cubicBezTo>
                        <a:pt x="729" y="413"/>
                        <a:pt x="725" y="407"/>
                        <a:pt x="712" y="406"/>
                      </a:cubicBezTo>
                      <a:cubicBezTo>
                        <a:pt x="700" y="405"/>
                        <a:pt x="695" y="408"/>
                        <a:pt x="694" y="420"/>
                      </a:cubicBezTo>
                      <a:cubicBezTo>
                        <a:pt x="692" y="453"/>
                        <a:pt x="688" y="485"/>
                        <a:pt x="684" y="519"/>
                      </a:cubicBezTo>
                      <a:cubicBezTo>
                        <a:pt x="671" y="519"/>
                        <a:pt x="658" y="519"/>
                        <a:pt x="644" y="519"/>
                      </a:cubicBezTo>
                      <a:cubicBezTo>
                        <a:pt x="648" y="488"/>
                        <a:pt x="651" y="458"/>
                        <a:pt x="654" y="429"/>
                      </a:cubicBezTo>
                      <a:cubicBezTo>
                        <a:pt x="655" y="418"/>
                        <a:pt x="658" y="408"/>
                        <a:pt x="641" y="406"/>
                      </a:cubicBezTo>
                      <a:cubicBezTo>
                        <a:pt x="624" y="404"/>
                        <a:pt x="623" y="412"/>
                        <a:pt x="622" y="425"/>
                      </a:cubicBezTo>
                      <a:cubicBezTo>
                        <a:pt x="619" y="456"/>
                        <a:pt x="615" y="487"/>
                        <a:pt x="611" y="519"/>
                      </a:cubicBezTo>
                      <a:cubicBezTo>
                        <a:pt x="598" y="519"/>
                        <a:pt x="586" y="519"/>
                        <a:pt x="572" y="519"/>
                      </a:cubicBezTo>
                      <a:cubicBezTo>
                        <a:pt x="575" y="490"/>
                        <a:pt x="578" y="461"/>
                        <a:pt x="581" y="433"/>
                      </a:cubicBezTo>
                      <a:cubicBezTo>
                        <a:pt x="584" y="406"/>
                        <a:pt x="583" y="404"/>
                        <a:pt x="551" y="407"/>
                      </a:cubicBezTo>
                      <a:cubicBezTo>
                        <a:pt x="547" y="444"/>
                        <a:pt x="543" y="481"/>
                        <a:pt x="539" y="519"/>
                      </a:cubicBezTo>
                      <a:cubicBezTo>
                        <a:pt x="526" y="519"/>
                        <a:pt x="514" y="519"/>
                        <a:pt x="500" y="519"/>
                      </a:cubicBezTo>
                      <a:cubicBezTo>
                        <a:pt x="503" y="490"/>
                        <a:pt x="505" y="462"/>
                        <a:pt x="508" y="434"/>
                      </a:cubicBezTo>
                      <a:cubicBezTo>
                        <a:pt x="511" y="405"/>
                        <a:pt x="511" y="405"/>
                        <a:pt x="479" y="407"/>
                      </a:cubicBezTo>
                      <a:cubicBezTo>
                        <a:pt x="476" y="434"/>
                        <a:pt x="473" y="462"/>
                        <a:pt x="470" y="489"/>
                      </a:cubicBezTo>
                      <a:cubicBezTo>
                        <a:pt x="467" y="523"/>
                        <a:pt x="464" y="525"/>
                        <a:pt x="428" y="517"/>
                      </a:cubicBezTo>
                      <a:cubicBezTo>
                        <a:pt x="431" y="482"/>
                        <a:pt x="434" y="447"/>
                        <a:pt x="438" y="410"/>
                      </a:cubicBezTo>
                      <a:cubicBezTo>
                        <a:pt x="428" y="408"/>
                        <a:pt x="419" y="406"/>
                        <a:pt x="407" y="405"/>
                      </a:cubicBezTo>
                      <a:cubicBezTo>
                        <a:pt x="403" y="443"/>
                        <a:pt x="398" y="480"/>
                        <a:pt x="394" y="518"/>
                      </a:cubicBezTo>
                      <a:cubicBezTo>
                        <a:pt x="382" y="518"/>
                        <a:pt x="370" y="518"/>
                        <a:pt x="355" y="518"/>
                      </a:cubicBezTo>
                      <a:cubicBezTo>
                        <a:pt x="359" y="483"/>
                        <a:pt x="362" y="447"/>
                        <a:pt x="366" y="409"/>
                      </a:cubicBezTo>
                      <a:cubicBezTo>
                        <a:pt x="355" y="407"/>
                        <a:pt x="346" y="406"/>
                        <a:pt x="334" y="405"/>
                      </a:cubicBezTo>
                      <a:cubicBezTo>
                        <a:pt x="330" y="443"/>
                        <a:pt x="326" y="480"/>
                        <a:pt x="322" y="519"/>
                      </a:cubicBezTo>
                      <a:cubicBezTo>
                        <a:pt x="309" y="519"/>
                        <a:pt x="297" y="519"/>
                        <a:pt x="282" y="519"/>
                      </a:cubicBezTo>
                      <a:cubicBezTo>
                        <a:pt x="285" y="490"/>
                        <a:pt x="289" y="461"/>
                        <a:pt x="291" y="433"/>
                      </a:cubicBezTo>
                      <a:cubicBezTo>
                        <a:pt x="294" y="405"/>
                        <a:pt x="293" y="404"/>
                        <a:pt x="261" y="408"/>
                      </a:cubicBezTo>
                      <a:cubicBezTo>
                        <a:pt x="257" y="444"/>
                        <a:pt x="253" y="481"/>
                        <a:pt x="249" y="519"/>
                      </a:cubicBezTo>
                      <a:cubicBezTo>
                        <a:pt x="237" y="519"/>
                        <a:pt x="225" y="519"/>
                        <a:pt x="210" y="519"/>
                      </a:cubicBezTo>
                      <a:cubicBezTo>
                        <a:pt x="213" y="490"/>
                        <a:pt x="216" y="461"/>
                        <a:pt x="219" y="433"/>
                      </a:cubicBezTo>
                      <a:cubicBezTo>
                        <a:pt x="222" y="406"/>
                        <a:pt x="219" y="404"/>
                        <a:pt x="189" y="408"/>
                      </a:cubicBezTo>
                      <a:cubicBezTo>
                        <a:pt x="186" y="435"/>
                        <a:pt x="183" y="463"/>
                        <a:pt x="180" y="490"/>
                      </a:cubicBezTo>
                      <a:cubicBezTo>
                        <a:pt x="176" y="524"/>
                        <a:pt x="175" y="524"/>
                        <a:pt x="138" y="517"/>
                      </a:cubicBezTo>
                      <a:cubicBezTo>
                        <a:pt x="141" y="487"/>
                        <a:pt x="144" y="456"/>
                        <a:pt x="147" y="425"/>
                      </a:cubicBezTo>
                      <a:cubicBezTo>
                        <a:pt x="149" y="414"/>
                        <a:pt x="146" y="407"/>
                        <a:pt x="134" y="406"/>
                      </a:cubicBezTo>
                      <a:cubicBezTo>
                        <a:pt x="121" y="404"/>
                        <a:pt x="116" y="409"/>
                        <a:pt x="115" y="421"/>
                      </a:cubicBezTo>
                      <a:cubicBezTo>
                        <a:pt x="112" y="447"/>
                        <a:pt x="108" y="473"/>
                        <a:pt x="107" y="499"/>
                      </a:cubicBezTo>
                      <a:cubicBezTo>
                        <a:pt x="106" y="518"/>
                        <a:pt x="99" y="524"/>
                        <a:pt x="79" y="517"/>
                      </a:cubicBezTo>
                      <a:cubicBezTo>
                        <a:pt x="81" y="494"/>
                        <a:pt x="82" y="471"/>
                        <a:pt x="84" y="447"/>
                      </a:cubicBezTo>
                      <a:cubicBezTo>
                        <a:pt x="85" y="439"/>
                        <a:pt x="86" y="431"/>
                        <a:pt x="87" y="423"/>
                      </a:cubicBezTo>
                      <a:cubicBezTo>
                        <a:pt x="91" y="375"/>
                        <a:pt x="91" y="375"/>
                        <a:pt x="139" y="364"/>
                      </a:cubicBezTo>
                      <a:cubicBezTo>
                        <a:pt x="288" y="332"/>
                        <a:pt x="438" y="304"/>
                        <a:pt x="591" y="297"/>
                      </a:cubicBezTo>
                      <a:cubicBezTo>
                        <a:pt x="704" y="292"/>
                        <a:pt x="815" y="299"/>
                        <a:pt x="926" y="320"/>
                      </a:cubicBezTo>
                      <a:cubicBezTo>
                        <a:pt x="931" y="321"/>
                        <a:pt x="936" y="322"/>
                        <a:pt x="941" y="323"/>
                      </a:cubicBezTo>
                      <a:cubicBezTo>
                        <a:pt x="942" y="323"/>
                        <a:pt x="944" y="322"/>
                        <a:pt x="945" y="322"/>
                      </a:cubicBezTo>
                      <a:close/>
                      <a:moveTo>
                        <a:pt x="156" y="322"/>
                      </a:moveTo>
                      <a:cubicBezTo>
                        <a:pt x="168" y="316"/>
                        <a:pt x="181" y="311"/>
                        <a:pt x="192" y="305"/>
                      </a:cubicBezTo>
                      <a:cubicBezTo>
                        <a:pt x="195" y="303"/>
                        <a:pt x="198" y="296"/>
                        <a:pt x="197" y="294"/>
                      </a:cubicBezTo>
                      <a:cubicBezTo>
                        <a:pt x="195" y="290"/>
                        <a:pt x="188" y="285"/>
                        <a:pt x="186" y="286"/>
                      </a:cubicBezTo>
                      <a:cubicBezTo>
                        <a:pt x="172" y="290"/>
                        <a:pt x="159" y="296"/>
                        <a:pt x="146" y="303"/>
                      </a:cubicBezTo>
                      <a:cubicBezTo>
                        <a:pt x="144" y="304"/>
                        <a:pt x="142" y="312"/>
                        <a:pt x="144" y="315"/>
                      </a:cubicBezTo>
                      <a:cubicBezTo>
                        <a:pt x="145" y="318"/>
                        <a:pt x="151" y="319"/>
                        <a:pt x="156" y="3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15"/>
                <p:cNvSpPr>
                  <a:spLocks/>
                </p:cNvSpPr>
                <p:nvPr/>
              </p:nvSpPr>
              <p:spPr bwMode="auto">
                <a:xfrm>
                  <a:off x="2721687" y="2763838"/>
                  <a:ext cx="71438" cy="33338"/>
                </a:xfrm>
                <a:custGeom>
                  <a:avLst/>
                  <a:gdLst>
                    <a:gd name="T0" fmla="*/ 42 w 81"/>
                    <a:gd name="T1" fmla="*/ 36 h 36"/>
                    <a:gd name="T2" fmla="*/ 10 w 81"/>
                    <a:gd name="T3" fmla="*/ 30 h 36"/>
                    <a:gd name="T4" fmla="*/ 0 w 81"/>
                    <a:gd name="T5" fmla="*/ 19 h 36"/>
                    <a:gd name="T6" fmla="*/ 8 w 81"/>
                    <a:gd name="T7" fmla="*/ 9 h 36"/>
                    <a:gd name="T8" fmla="*/ 74 w 81"/>
                    <a:gd name="T9" fmla="*/ 11 h 36"/>
                    <a:gd name="T10" fmla="*/ 81 w 81"/>
                    <a:gd name="T11" fmla="*/ 26 h 36"/>
                    <a:gd name="T12" fmla="*/ 69 w 81"/>
                    <a:gd name="T13" fmla="*/ 34 h 36"/>
                    <a:gd name="T14" fmla="*/ 42 w 81"/>
                    <a:gd name="T15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36">
                      <a:moveTo>
                        <a:pt x="42" y="36"/>
                      </a:moveTo>
                      <a:cubicBezTo>
                        <a:pt x="35" y="34"/>
                        <a:pt x="22" y="33"/>
                        <a:pt x="10" y="30"/>
                      </a:cubicBezTo>
                      <a:cubicBezTo>
                        <a:pt x="6" y="29"/>
                        <a:pt x="1" y="23"/>
                        <a:pt x="0" y="19"/>
                      </a:cubicBezTo>
                      <a:cubicBezTo>
                        <a:pt x="0" y="16"/>
                        <a:pt x="4" y="10"/>
                        <a:pt x="8" y="9"/>
                      </a:cubicBezTo>
                      <a:cubicBezTo>
                        <a:pt x="30" y="0"/>
                        <a:pt x="52" y="1"/>
                        <a:pt x="74" y="11"/>
                      </a:cubicBezTo>
                      <a:cubicBezTo>
                        <a:pt x="78" y="13"/>
                        <a:pt x="81" y="21"/>
                        <a:pt x="81" y="26"/>
                      </a:cubicBezTo>
                      <a:cubicBezTo>
                        <a:pt x="81" y="29"/>
                        <a:pt x="74" y="33"/>
                        <a:pt x="69" y="34"/>
                      </a:cubicBezTo>
                      <a:cubicBezTo>
                        <a:pt x="62" y="35"/>
                        <a:pt x="54" y="35"/>
                        <a:pt x="42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16"/>
                <p:cNvSpPr>
                  <a:spLocks/>
                </p:cNvSpPr>
                <p:nvPr/>
              </p:nvSpPr>
              <p:spPr bwMode="auto">
                <a:xfrm>
                  <a:off x="3066174" y="3032125"/>
                  <a:ext cx="63500" cy="28575"/>
                </a:xfrm>
                <a:custGeom>
                  <a:avLst/>
                  <a:gdLst>
                    <a:gd name="T0" fmla="*/ 29 w 71"/>
                    <a:gd name="T1" fmla="*/ 33 h 33"/>
                    <a:gd name="T2" fmla="*/ 1 w 71"/>
                    <a:gd name="T3" fmla="*/ 17 h 33"/>
                    <a:gd name="T4" fmla="*/ 32 w 71"/>
                    <a:gd name="T5" fmla="*/ 1 h 33"/>
                    <a:gd name="T6" fmla="*/ 59 w 71"/>
                    <a:gd name="T7" fmla="*/ 3 h 33"/>
                    <a:gd name="T8" fmla="*/ 70 w 71"/>
                    <a:gd name="T9" fmla="*/ 16 h 33"/>
                    <a:gd name="T10" fmla="*/ 58 w 71"/>
                    <a:gd name="T11" fmla="*/ 27 h 33"/>
                    <a:gd name="T12" fmla="*/ 31 w 71"/>
                    <a:gd name="T13" fmla="*/ 29 h 33"/>
                    <a:gd name="T14" fmla="*/ 29 w 71"/>
                    <a:gd name="T1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" h="33">
                      <a:moveTo>
                        <a:pt x="29" y="33"/>
                      </a:moveTo>
                      <a:cubicBezTo>
                        <a:pt x="19" y="28"/>
                        <a:pt x="0" y="21"/>
                        <a:pt x="1" y="17"/>
                      </a:cubicBezTo>
                      <a:cubicBezTo>
                        <a:pt x="2" y="0"/>
                        <a:pt x="19" y="1"/>
                        <a:pt x="32" y="1"/>
                      </a:cubicBezTo>
                      <a:cubicBezTo>
                        <a:pt x="41" y="0"/>
                        <a:pt x="51" y="0"/>
                        <a:pt x="59" y="3"/>
                      </a:cubicBezTo>
                      <a:cubicBezTo>
                        <a:pt x="64" y="5"/>
                        <a:pt x="69" y="11"/>
                        <a:pt x="70" y="16"/>
                      </a:cubicBezTo>
                      <a:cubicBezTo>
                        <a:pt x="71" y="19"/>
                        <a:pt x="63" y="25"/>
                        <a:pt x="58" y="27"/>
                      </a:cubicBezTo>
                      <a:cubicBezTo>
                        <a:pt x="50" y="29"/>
                        <a:pt x="40" y="29"/>
                        <a:pt x="31" y="29"/>
                      </a:cubicBezTo>
                      <a:cubicBezTo>
                        <a:pt x="30" y="31"/>
                        <a:pt x="30" y="32"/>
                        <a:pt x="2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17"/>
                <p:cNvSpPr>
                  <a:spLocks/>
                </p:cNvSpPr>
                <p:nvPr/>
              </p:nvSpPr>
              <p:spPr bwMode="auto">
                <a:xfrm>
                  <a:off x="2508962" y="2900363"/>
                  <a:ext cx="33338" cy="36513"/>
                </a:xfrm>
                <a:custGeom>
                  <a:avLst/>
                  <a:gdLst>
                    <a:gd name="T0" fmla="*/ 37 w 37"/>
                    <a:gd name="T1" fmla="*/ 6 h 41"/>
                    <a:gd name="T2" fmla="*/ 17 w 37"/>
                    <a:gd name="T3" fmla="*/ 41 h 41"/>
                    <a:gd name="T4" fmla="*/ 11 w 37"/>
                    <a:gd name="T5" fmla="*/ 39 h 41"/>
                    <a:gd name="T6" fmla="*/ 0 w 37"/>
                    <a:gd name="T7" fmla="*/ 8 h 41"/>
                    <a:gd name="T8" fmla="*/ 32 w 37"/>
                    <a:gd name="T9" fmla="*/ 0 h 41"/>
                    <a:gd name="T10" fmla="*/ 37 w 37"/>
                    <a:gd name="T11" fmla="*/ 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41">
                      <a:moveTo>
                        <a:pt x="37" y="6"/>
                      </a:moveTo>
                      <a:cubicBezTo>
                        <a:pt x="30" y="18"/>
                        <a:pt x="24" y="30"/>
                        <a:pt x="17" y="41"/>
                      </a:cubicBezTo>
                      <a:cubicBezTo>
                        <a:pt x="15" y="41"/>
                        <a:pt x="13" y="40"/>
                        <a:pt x="11" y="39"/>
                      </a:cubicBezTo>
                      <a:cubicBezTo>
                        <a:pt x="8" y="30"/>
                        <a:pt x="4" y="20"/>
                        <a:pt x="0" y="8"/>
                      </a:cubicBezTo>
                      <a:cubicBezTo>
                        <a:pt x="11" y="5"/>
                        <a:pt x="22" y="2"/>
                        <a:pt x="32" y="0"/>
                      </a:cubicBezTo>
                      <a:cubicBezTo>
                        <a:pt x="34" y="2"/>
                        <a:pt x="35" y="4"/>
                        <a:pt x="3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2237499" y="3005138"/>
                <a:ext cx="50800" cy="33338"/>
              </a:xfrm>
              <a:custGeom>
                <a:avLst/>
                <a:gdLst>
                  <a:gd name="T0" fmla="*/ 14 w 56"/>
                  <a:gd name="T1" fmla="*/ 37 h 37"/>
                  <a:gd name="T2" fmla="*/ 2 w 56"/>
                  <a:gd name="T3" fmla="*/ 30 h 37"/>
                  <a:gd name="T4" fmla="*/ 4 w 56"/>
                  <a:gd name="T5" fmla="*/ 18 h 37"/>
                  <a:gd name="T6" fmla="*/ 44 w 56"/>
                  <a:gd name="T7" fmla="*/ 1 h 37"/>
                  <a:gd name="T8" fmla="*/ 55 w 56"/>
                  <a:gd name="T9" fmla="*/ 9 h 37"/>
                  <a:gd name="T10" fmla="*/ 50 w 56"/>
                  <a:gd name="T11" fmla="*/ 20 h 37"/>
                  <a:gd name="T12" fmla="*/ 14 w 5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7">
                    <a:moveTo>
                      <a:pt x="14" y="37"/>
                    </a:moveTo>
                    <a:cubicBezTo>
                      <a:pt x="9" y="34"/>
                      <a:pt x="3" y="33"/>
                      <a:pt x="2" y="30"/>
                    </a:cubicBezTo>
                    <a:cubicBezTo>
                      <a:pt x="0" y="27"/>
                      <a:pt x="2" y="19"/>
                      <a:pt x="4" y="18"/>
                    </a:cubicBezTo>
                    <a:cubicBezTo>
                      <a:pt x="17" y="11"/>
                      <a:pt x="30" y="5"/>
                      <a:pt x="44" y="1"/>
                    </a:cubicBezTo>
                    <a:cubicBezTo>
                      <a:pt x="46" y="0"/>
                      <a:pt x="53" y="5"/>
                      <a:pt x="55" y="9"/>
                    </a:cubicBezTo>
                    <a:cubicBezTo>
                      <a:pt x="56" y="11"/>
                      <a:pt x="53" y="18"/>
                      <a:pt x="50" y="20"/>
                    </a:cubicBezTo>
                    <a:cubicBezTo>
                      <a:pt x="39" y="26"/>
                      <a:pt x="26" y="31"/>
                      <a:pt x="1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195318" y="3236682"/>
                <a:ext cx="1885269" cy="848185"/>
                <a:chOff x="2195318" y="3236682"/>
                <a:chExt cx="1885269" cy="848185"/>
              </a:xfrm>
            </p:grpSpPr>
            <p:sp>
              <p:nvSpPr>
                <p:cNvPr id="37" name="Freeform 10"/>
                <p:cNvSpPr>
                  <a:spLocks/>
                </p:cNvSpPr>
                <p:nvPr/>
              </p:nvSpPr>
              <p:spPr bwMode="auto">
                <a:xfrm>
                  <a:off x="2628024" y="3240088"/>
                  <a:ext cx="917575" cy="841375"/>
                </a:xfrm>
                <a:custGeom>
                  <a:avLst/>
                  <a:gdLst>
                    <a:gd name="T0" fmla="*/ 164 w 1022"/>
                    <a:gd name="T1" fmla="*/ 0 h 939"/>
                    <a:gd name="T2" fmla="*/ 143 w 1022"/>
                    <a:gd name="T3" fmla="*/ 127 h 939"/>
                    <a:gd name="T4" fmla="*/ 152 w 1022"/>
                    <a:gd name="T5" fmla="*/ 391 h 939"/>
                    <a:gd name="T6" fmla="*/ 473 w 1022"/>
                    <a:gd name="T7" fmla="*/ 687 h 939"/>
                    <a:gd name="T8" fmla="*/ 721 w 1022"/>
                    <a:gd name="T9" fmla="*/ 717 h 939"/>
                    <a:gd name="T10" fmla="*/ 1006 w 1022"/>
                    <a:gd name="T11" fmla="*/ 802 h 939"/>
                    <a:gd name="T12" fmla="*/ 1022 w 1022"/>
                    <a:gd name="T13" fmla="*/ 812 h 939"/>
                    <a:gd name="T14" fmla="*/ 872 w 1022"/>
                    <a:gd name="T15" fmla="*/ 934 h 939"/>
                    <a:gd name="T16" fmla="*/ 875 w 1022"/>
                    <a:gd name="T17" fmla="*/ 939 h 939"/>
                    <a:gd name="T18" fmla="*/ 858 w 1022"/>
                    <a:gd name="T19" fmla="*/ 929 h 939"/>
                    <a:gd name="T20" fmla="*/ 479 w 1022"/>
                    <a:gd name="T21" fmla="*/ 783 h 939"/>
                    <a:gd name="T22" fmla="*/ 324 w 1022"/>
                    <a:gd name="T23" fmla="*/ 752 h 939"/>
                    <a:gd name="T24" fmla="*/ 85 w 1022"/>
                    <a:gd name="T25" fmla="*/ 536 h 939"/>
                    <a:gd name="T26" fmla="*/ 20 w 1022"/>
                    <a:gd name="T27" fmla="*/ 15 h 939"/>
                    <a:gd name="T28" fmla="*/ 33 w 1022"/>
                    <a:gd name="T29" fmla="*/ 1 h 939"/>
                    <a:gd name="T30" fmla="*/ 164 w 1022"/>
                    <a:gd name="T31" fmla="*/ 0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22" h="939">
                      <a:moveTo>
                        <a:pt x="164" y="0"/>
                      </a:moveTo>
                      <a:cubicBezTo>
                        <a:pt x="157" y="45"/>
                        <a:pt x="150" y="86"/>
                        <a:pt x="143" y="127"/>
                      </a:cubicBezTo>
                      <a:cubicBezTo>
                        <a:pt x="128" y="216"/>
                        <a:pt x="129" y="304"/>
                        <a:pt x="152" y="391"/>
                      </a:cubicBezTo>
                      <a:cubicBezTo>
                        <a:pt x="196" y="558"/>
                        <a:pt x="302" y="660"/>
                        <a:pt x="473" y="687"/>
                      </a:cubicBezTo>
                      <a:cubicBezTo>
                        <a:pt x="555" y="700"/>
                        <a:pt x="638" y="706"/>
                        <a:pt x="721" y="717"/>
                      </a:cubicBezTo>
                      <a:cubicBezTo>
                        <a:pt x="821" y="729"/>
                        <a:pt x="918" y="750"/>
                        <a:pt x="1006" y="802"/>
                      </a:cubicBezTo>
                      <a:cubicBezTo>
                        <a:pt x="1012" y="805"/>
                        <a:pt x="1018" y="810"/>
                        <a:pt x="1022" y="812"/>
                      </a:cubicBezTo>
                      <a:cubicBezTo>
                        <a:pt x="971" y="853"/>
                        <a:pt x="922" y="893"/>
                        <a:pt x="872" y="934"/>
                      </a:cubicBezTo>
                      <a:cubicBezTo>
                        <a:pt x="873" y="936"/>
                        <a:pt x="874" y="937"/>
                        <a:pt x="875" y="939"/>
                      </a:cubicBezTo>
                      <a:cubicBezTo>
                        <a:pt x="869" y="936"/>
                        <a:pt x="864" y="932"/>
                        <a:pt x="858" y="929"/>
                      </a:cubicBezTo>
                      <a:cubicBezTo>
                        <a:pt x="743" y="850"/>
                        <a:pt x="614" y="808"/>
                        <a:pt x="479" y="783"/>
                      </a:cubicBezTo>
                      <a:cubicBezTo>
                        <a:pt x="427" y="774"/>
                        <a:pt x="375" y="765"/>
                        <a:pt x="324" y="752"/>
                      </a:cubicBezTo>
                      <a:cubicBezTo>
                        <a:pt x="208" y="721"/>
                        <a:pt x="126" y="648"/>
                        <a:pt x="85" y="536"/>
                      </a:cubicBezTo>
                      <a:cubicBezTo>
                        <a:pt x="23" y="368"/>
                        <a:pt x="0" y="194"/>
                        <a:pt x="20" y="15"/>
                      </a:cubicBezTo>
                      <a:cubicBezTo>
                        <a:pt x="21" y="10"/>
                        <a:pt x="29" y="1"/>
                        <a:pt x="33" y="1"/>
                      </a:cubicBezTo>
                      <a:cubicBezTo>
                        <a:pt x="75" y="0"/>
                        <a:pt x="117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11"/>
                <p:cNvSpPr>
                  <a:spLocks/>
                </p:cNvSpPr>
                <p:nvPr/>
              </p:nvSpPr>
              <p:spPr bwMode="auto">
                <a:xfrm>
                  <a:off x="2815349" y="3241675"/>
                  <a:ext cx="923925" cy="668338"/>
                </a:xfrm>
                <a:custGeom>
                  <a:avLst/>
                  <a:gdLst>
                    <a:gd name="T0" fmla="*/ 1030 w 1030"/>
                    <a:gd name="T1" fmla="*/ 628 h 745"/>
                    <a:gd name="T2" fmla="*/ 896 w 1030"/>
                    <a:gd name="T3" fmla="*/ 745 h 745"/>
                    <a:gd name="T4" fmla="*/ 765 w 1030"/>
                    <a:gd name="T5" fmla="*/ 682 h 745"/>
                    <a:gd name="T6" fmla="*/ 485 w 1030"/>
                    <a:gd name="T7" fmla="*/ 633 h 745"/>
                    <a:gd name="T8" fmla="*/ 319 w 1030"/>
                    <a:gd name="T9" fmla="*/ 627 h 745"/>
                    <a:gd name="T10" fmla="*/ 71 w 1030"/>
                    <a:gd name="T11" fmla="*/ 470 h 745"/>
                    <a:gd name="T12" fmla="*/ 4 w 1030"/>
                    <a:gd name="T13" fmla="*/ 238 h 745"/>
                    <a:gd name="T14" fmla="*/ 4 w 1030"/>
                    <a:gd name="T15" fmla="*/ 0 h 745"/>
                    <a:gd name="T16" fmla="*/ 83 w 1030"/>
                    <a:gd name="T17" fmla="*/ 0 h 745"/>
                    <a:gd name="T18" fmla="*/ 79 w 1030"/>
                    <a:gd name="T19" fmla="*/ 50 h 745"/>
                    <a:gd name="T20" fmla="*/ 134 w 1030"/>
                    <a:gd name="T21" fmla="*/ 358 h 745"/>
                    <a:gd name="T22" fmla="*/ 341 w 1030"/>
                    <a:gd name="T23" fmla="*/ 491 h 745"/>
                    <a:gd name="T24" fmla="*/ 649 w 1030"/>
                    <a:gd name="T25" fmla="*/ 515 h 745"/>
                    <a:gd name="T26" fmla="*/ 1015 w 1030"/>
                    <a:gd name="T27" fmla="*/ 619 h 745"/>
                    <a:gd name="T28" fmla="*/ 1030 w 1030"/>
                    <a:gd name="T29" fmla="*/ 628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0" h="745">
                      <a:moveTo>
                        <a:pt x="1030" y="628"/>
                      </a:moveTo>
                      <a:cubicBezTo>
                        <a:pt x="985" y="667"/>
                        <a:pt x="940" y="707"/>
                        <a:pt x="896" y="745"/>
                      </a:cubicBezTo>
                      <a:cubicBezTo>
                        <a:pt x="854" y="725"/>
                        <a:pt x="811" y="701"/>
                        <a:pt x="765" y="682"/>
                      </a:cubicBezTo>
                      <a:cubicBezTo>
                        <a:pt x="675" y="646"/>
                        <a:pt x="580" y="637"/>
                        <a:pt x="485" y="633"/>
                      </a:cubicBezTo>
                      <a:cubicBezTo>
                        <a:pt x="430" y="631"/>
                        <a:pt x="374" y="628"/>
                        <a:pt x="319" y="627"/>
                      </a:cubicBezTo>
                      <a:cubicBezTo>
                        <a:pt x="204" y="625"/>
                        <a:pt x="128" y="561"/>
                        <a:pt x="71" y="470"/>
                      </a:cubicBezTo>
                      <a:cubicBezTo>
                        <a:pt x="26" y="399"/>
                        <a:pt x="9" y="319"/>
                        <a:pt x="4" y="238"/>
                      </a:cubicBezTo>
                      <a:cubicBezTo>
                        <a:pt x="0" y="159"/>
                        <a:pt x="4" y="81"/>
                        <a:pt x="4" y="0"/>
                      </a:cubicBezTo>
                      <a:cubicBezTo>
                        <a:pt x="30" y="0"/>
                        <a:pt x="55" y="0"/>
                        <a:pt x="83" y="0"/>
                      </a:cubicBezTo>
                      <a:cubicBezTo>
                        <a:pt x="82" y="18"/>
                        <a:pt x="81" y="34"/>
                        <a:pt x="79" y="50"/>
                      </a:cubicBezTo>
                      <a:cubicBezTo>
                        <a:pt x="69" y="157"/>
                        <a:pt x="82" y="261"/>
                        <a:pt x="134" y="358"/>
                      </a:cubicBezTo>
                      <a:cubicBezTo>
                        <a:pt x="179" y="440"/>
                        <a:pt x="247" y="484"/>
                        <a:pt x="341" y="491"/>
                      </a:cubicBezTo>
                      <a:cubicBezTo>
                        <a:pt x="443" y="498"/>
                        <a:pt x="547" y="503"/>
                        <a:pt x="649" y="515"/>
                      </a:cubicBezTo>
                      <a:cubicBezTo>
                        <a:pt x="776" y="530"/>
                        <a:pt x="899" y="563"/>
                        <a:pt x="1015" y="619"/>
                      </a:cubicBezTo>
                      <a:cubicBezTo>
                        <a:pt x="1020" y="622"/>
                        <a:pt x="1026" y="625"/>
                        <a:pt x="1030" y="628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12"/>
                <p:cNvSpPr>
                  <a:spLocks/>
                </p:cNvSpPr>
                <p:nvPr/>
              </p:nvSpPr>
              <p:spPr bwMode="auto">
                <a:xfrm>
                  <a:off x="2367674" y="3240088"/>
                  <a:ext cx="471488" cy="752475"/>
                </a:xfrm>
                <a:custGeom>
                  <a:avLst/>
                  <a:gdLst>
                    <a:gd name="T0" fmla="*/ 138 w 526"/>
                    <a:gd name="T1" fmla="*/ 0 h 838"/>
                    <a:gd name="T2" fmla="*/ 259 w 526"/>
                    <a:gd name="T3" fmla="*/ 0 h 838"/>
                    <a:gd name="T4" fmla="*/ 247 w 526"/>
                    <a:gd name="T5" fmla="*/ 100 h 838"/>
                    <a:gd name="T6" fmla="*/ 296 w 526"/>
                    <a:gd name="T7" fmla="*/ 535 h 838"/>
                    <a:gd name="T8" fmla="*/ 508 w 526"/>
                    <a:gd name="T9" fmla="*/ 819 h 838"/>
                    <a:gd name="T10" fmla="*/ 525 w 526"/>
                    <a:gd name="T11" fmla="*/ 833 h 838"/>
                    <a:gd name="T12" fmla="*/ 526 w 526"/>
                    <a:gd name="T13" fmla="*/ 838 h 838"/>
                    <a:gd name="T14" fmla="*/ 352 w 526"/>
                    <a:gd name="T15" fmla="*/ 797 h 838"/>
                    <a:gd name="T16" fmla="*/ 13 w 526"/>
                    <a:gd name="T17" fmla="*/ 375 h 838"/>
                    <a:gd name="T18" fmla="*/ 4 w 526"/>
                    <a:gd name="T19" fmla="*/ 134 h 838"/>
                    <a:gd name="T20" fmla="*/ 12 w 526"/>
                    <a:gd name="T21" fmla="*/ 1 h 838"/>
                    <a:gd name="T22" fmla="*/ 78 w 526"/>
                    <a:gd name="T23" fmla="*/ 1 h 838"/>
                    <a:gd name="T24" fmla="*/ 224 w 526"/>
                    <a:gd name="T25" fmla="*/ 626 h 838"/>
                    <a:gd name="T26" fmla="*/ 122 w 526"/>
                    <a:gd name="T27" fmla="*/ 323 h 838"/>
                    <a:gd name="T28" fmla="*/ 138 w 526"/>
                    <a:gd name="T29" fmla="*/ 0 h 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26" h="838">
                      <a:moveTo>
                        <a:pt x="138" y="0"/>
                      </a:moveTo>
                      <a:cubicBezTo>
                        <a:pt x="180" y="0"/>
                        <a:pt x="219" y="0"/>
                        <a:pt x="259" y="0"/>
                      </a:cubicBezTo>
                      <a:cubicBezTo>
                        <a:pt x="255" y="35"/>
                        <a:pt x="250" y="67"/>
                        <a:pt x="247" y="100"/>
                      </a:cubicBezTo>
                      <a:cubicBezTo>
                        <a:pt x="232" y="249"/>
                        <a:pt x="243" y="394"/>
                        <a:pt x="296" y="535"/>
                      </a:cubicBezTo>
                      <a:cubicBezTo>
                        <a:pt x="340" y="650"/>
                        <a:pt x="417" y="739"/>
                        <a:pt x="508" y="819"/>
                      </a:cubicBezTo>
                      <a:cubicBezTo>
                        <a:pt x="514" y="824"/>
                        <a:pt x="519" y="828"/>
                        <a:pt x="525" y="833"/>
                      </a:cubicBezTo>
                      <a:cubicBezTo>
                        <a:pt x="525" y="834"/>
                        <a:pt x="525" y="836"/>
                        <a:pt x="526" y="838"/>
                      </a:cubicBezTo>
                      <a:cubicBezTo>
                        <a:pt x="465" y="835"/>
                        <a:pt x="407" y="821"/>
                        <a:pt x="352" y="797"/>
                      </a:cubicBezTo>
                      <a:cubicBezTo>
                        <a:pt x="167" y="714"/>
                        <a:pt x="47" y="577"/>
                        <a:pt x="13" y="375"/>
                      </a:cubicBezTo>
                      <a:cubicBezTo>
                        <a:pt x="0" y="296"/>
                        <a:pt x="5" y="214"/>
                        <a:pt x="4" y="134"/>
                      </a:cubicBezTo>
                      <a:cubicBezTo>
                        <a:pt x="4" y="90"/>
                        <a:pt x="10" y="46"/>
                        <a:pt x="12" y="1"/>
                      </a:cubicBezTo>
                      <a:cubicBezTo>
                        <a:pt x="35" y="1"/>
                        <a:pt x="55" y="1"/>
                        <a:pt x="78" y="1"/>
                      </a:cubicBezTo>
                      <a:cubicBezTo>
                        <a:pt x="36" y="231"/>
                        <a:pt x="66" y="444"/>
                        <a:pt x="224" y="626"/>
                      </a:cubicBezTo>
                      <a:cubicBezTo>
                        <a:pt x="181" y="528"/>
                        <a:pt x="136" y="431"/>
                        <a:pt x="122" y="323"/>
                      </a:cubicBezTo>
                      <a:cubicBezTo>
                        <a:pt x="109" y="215"/>
                        <a:pt x="116" y="107"/>
                        <a:pt x="13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13"/>
                <p:cNvSpPr>
                  <a:spLocks/>
                </p:cNvSpPr>
                <p:nvPr/>
              </p:nvSpPr>
              <p:spPr bwMode="auto">
                <a:xfrm>
                  <a:off x="3018549" y="3238500"/>
                  <a:ext cx="1062038" cy="512763"/>
                </a:xfrm>
                <a:custGeom>
                  <a:avLst/>
                  <a:gdLst>
                    <a:gd name="T0" fmla="*/ 98 w 1182"/>
                    <a:gd name="T1" fmla="*/ 0 h 571"/>
                    <a:gd name="T2" fmla="*/ 98 w 1182"/>
                    <a:gd name="T3" fmla="*/ 47 h 571"/>
                    <a:gd name="T4" fmla="*/ 202 w 1182"/>
                    <a:gd name="T5" fmla="*/ 185 h 571"/>
                    <a:gd name="T6" fmla="*/ 422 w 1182"/>
                    <a:gd name="T7" fmla="*/ 222 h 571"/>
                    <a:gd name="T8" fmla="*/ 1135 w 1182"/>
                    <a:gd name="T9" fmla="*/ 457 h 571"/>
                    <a:gd name="T10" fmla="*/ 1182 w 1182"/>
                    <a:gd name="T11" fmla="*/ 486 h 571"/>
                    <a:gd name="T12" fmla="*/ 1057 w 1182"/>
                    <a:gd name="T13" fmla="*/ 525 h 571"/>
                    <a:gd name="T14" fmla="*/ 937 w 1182"/>
                    <a:gd name="T15" fmla="*/ 571 h 571"/>
                    <a:gd name="T16" fmla="*/ 822 w 1182"/>
                    <a:gd name="T17" fmla="*/ 494 h 571"/>
                    <a:gd name="T18" fmla="*/ 342 w 1182"/>
                    <a:gd name="T19" fmla="*/ 304 h 571"/>
                    <a:gd name="T20" fmla="*/ 151 w 1182"/>
                    <a:gd name="T21" fmla="*/ 260 h 571"/>
                    <a:gd name="T22" fmla="*/ 32 w 1182"/>
                    <a:gd name="T23" fmla="*/ 178 h 571"/>
                    <a:gd name="T24" fmla="*/ 5 w 1182"/>
                    <a:gd name="T25" fmla="*/ 44 h 571"/>
                    <a:gd name="T26" fmla="*/ 52 w 1182"/>
                    <a:gd name="T27" fmla="*/ 0 h 571"/>
                    <a:gd name="T28" fmla="*/ 98 w 1182"/>
                    <a:gd name="T29" fmla="*/ 0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82" h="571">
                      <a:moveTo>
                        <a:pt x="98" y="0"/>
                      </a:moveTo>
                      <a:cubicBezTo>
                        <a:pt x="98" y="17"/>
                        <a:pt x="98" y="32"/>
                        <a:pt x="98" y="47"/>
                      </a:cubicBezTo>
                      <a:cubicBezTo>
                        <a:pt x="96" y="124"/>
                        <a:pt x="126" y="169"/>
                        <a:pt x="202" y="185"/>
                      </a:cubicBezTo>
                      <a:cubicBezTo>
                        <a:pt x="274" y="201"/>
                        <a:pt x="349" y="210"/>
                        <a:pt x="422" y="222"/>
                      </a:cubicBezTo>
                      <a:cubicBezTo>
                        <a:pt x="673" y="261"/>
                        <a:pt x="913" y="332"/>
                        <a:pt x="1135" y="457"/>
                      </a:cubicBezTo>
                      <a:cubicBezTo>
                        <a:pt x="1149" y="465"/>
                        <a:pt x="1163" y="474"/>
                        <a:pt x="1182" y="486"/>
                      </a:cubicBezTo>
                      <a:cubicBezTo>
                        <a:pt x="1137" y="500"/>
                        <a:pt x="1096" y="511"/>
                        <a:pt x="1057" y="525"/>
                      </a:cubicBezTo>
                      <a:cubicBezTo>
                        <a:pt x="1018" y="538"/>
                        <a:pt x="979" y="555"/>
                        <a:pt x="937" y="571"/>
                      </a:cubicBezTo>
                      <a:cubicBezTo>
                        <a:pt x="903" y="548"/>
                        <a:pt x="863" y="520"/>
                        <a:pt x="822" y="494"/>
                      </a:cubicBezTo>
                      <a:cubicBezTo>
                        <a:pt x="675" y="399"/>
                        <a:pt x="512" y="342"/>
                        <a:pt x="342" y="304"/>
                      </a:cubicBezTo>
                      <a:cubicBezTo>
                        <a:pt x="278" y="290"/>
                        <a:pt x="214" y="276"/>
                        <a:pt x="151" y="260"/>
                      </a:cubicBezTo>
                      <a:cubicBezTo>
                        <a:pt x="101" y="248"/>
                        <a:pt x="62" y="220"/>
                        <a:pt x="32" y="178"/>
                      </a:cubicBezTo>
                      <a:cubicBezTo>
                        <a:pt x="2" y="137"/>
                        <a:pt x="0" y="92"/>
                        <a:pt x="5" y="44"/>
                      </a:cubicBezTo>
                      <a:cubicBezTo>
                        <a:pt x="9" y="2"/>
                        <a:pt x="8" y="1"/>
                        <a:pt x="52" y="0"/>
                      </a:cubicBezTo>
                      <a:cubicBezTo>
                        <a:pt x="67" y="0"/>
                        <a:pt x="82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14"/>
                <p:cNvSpPr>
                  <a:spLocks/>
                </p:cNvSpPr>
                <p:nvPr/>
              </p:nvSpPr>
              <p:spPr bwMode="auto">
                <a:xfrm>
                  <a:off x="2918537" y="3238500"/>
                  <a:ext cx="681038" cy="446088"/>
                </a:xfrm>
                <a:custGeom>
                  <a:avLst/>
                  <a:gdLst>
                    <a:gd name="T0" fmla="*/ 70 w 758"/>
                    <a:gd name="T1" fmla="*/ 1 h 497"/>
                    <a:gd name="T2" fmla="*/ 70 w 758"/>
                    <a:gd name="T3" fmla="*/ 121 h 497"/>
                    <a:gd name="T4" fmla="*/ 226 w 758"/>
                    <a:gd name="T5" fmla="*/ 325 h 497"/>
                    <a:gd name="T6" fmla="*/ 453 w 758"/>
                    <a:gd name="T7" fmla="*/ 370 h 497"/>
                    <a:gd name="T8" fmla="*/ 746 w 758"/>
                    <a:gd name="T9" fmla="*/ 482 h 497"/>
                    <a:gd name="T10" fmla="*/ 758 w 758"/>
                    <a:gd name="T11" fmla="*/ 497 h 497"/>
                    <a:gd name="T12" fmla="*/ 678 w 758"/>
                    <a:gd name="T13" fmla="*/ 492 h 497"/>
                    <a:gd name="T14" fmla="*/ 222 w 758"/>
                    <a:gd name="T15" fmla="*/ 421 h 497"/>
                    <a:gd name="T16" fmla="*/ 10 w 758"/>
                    <a:gd name="T17" fmla="*/ 207 h 497"/>
                    <a:gd name="T18" fmla="*/ 0 w 758"/>
                    <a:gd name="T19" fmla="*/ 79 h 497"/>
                    <a:gd name="T20" fmla="*/ 4 w 758"/>
                    <a:gd name="T21" fmla="*/ 18 h 497"/>
                    <a:gd name="T22" fmla="*/ 23 w 758"/>
                    <a:gd name="T23" fmla="*/ 1 h 497"/>
                    <a:gd name="T24" fmla="*/ 70 w 758"/>
                    <a:gd name="T25" fmla="*/ 1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8" h="497">
                      <a:moveTo>
                        <a:pt x="70" y="1"/>
                      </a:moveTo>
                      <a:cubicBezTo>
                        <a:pt x="70" y="44"/>
                        <a:pt x="67" y="82"/>
                        <a:pt x="70" y="121"/>
                      </a:cubicBezTo>
                      <a:cubicBezTo>
                        <a:pt x="79" y="221"/>
                        <a:pt x="128" y="291"/>
                        <a:pt x="226" y="325"/>
                      </a:cubicBezTo>
                      <a:cubicBezTo>
                        <a:pt x="300" y="350"/>
                        <a:pt x="376" y="360"/>
                        <a:pt x="453" y="370"/>
                      </a:cubicBezTo>
                      <a:cubicBezTo>
                        <a:pt x="560" y="382"/>
                        <a:pt x="659" y="416"/>
                        <a:pt x="746" y="482"/>
                      </a:cubicBezTo>
                      <a:cubicBezTo>
                        <a:pt x="750" y="485"/>
                        <a:pt x="755" y="489"/>
                        <a:pt x="758" y="497"/>
                      </a:cubicBezTo>
                      <a:cubicBezTo>
                        <a:pt x="731" y="495"/>
                        <a:pt x="705" y="494"/>
                        <a:pt x="678" y="492"/>
                      </a:cubicBezTo>
                      <a:cubicBezTo>
                        <a:pt x="524" y="478"/>
                        <a:pt x="372" y="461"/>
                        <a:pt x="222" y="421"/>
                      </a:cubicBezTo>
                      <a:cubicBezTo>
                        <a:pt x="110" y="391"/>
                        <a:pt x="34" y="323"/>
                        <a:pt x="10" y="207"/>
                      </a:cubicBezTo>
                      <a:cubicBezTo>
                        <a:pt x="2" y="165"/>
                        <a:pt x="2" y="122"/>
                        <a:pt x="0" y="79"/>
                      </a:cubicBezTo>
                      <a:cubicBezTo>
                        <a:pt x="0" y="59"/>
                        <a:pt x="4" y="38"/>
                        <a:pt x="4" y="18"/>
                      </a:cubicBezTo>
                      <a:cubicBezTo>
                        <a:pt x="5" y="5"/>
                        <a:pt x="11" y="0"/>
                        <a:pt x="23" y="1"/>
                      </a:cubicBezTo>
                      <a:cubicBezTo>
                        <a:pt x="38" y="2"/>
                        <a:pt x="54" y="1"/>
                        <a:pt x="70" y="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 rotWithShape="1">
                <a:blip r:embed="rId3"/>
                <a:srcRect b="12499"/>
                <a:stretch/>
              </p:blipFill>
              <p:spPr>
                <a:xfrm>
                  <a:off x="2195318" y="3236682"/>
                  <a:ext cx="1140051" cy="848185"/>
                </a:xfrm>
                <a:prstGeom prst="rect">
                  <a:avLst/>
                </a:prstGeom>
              </p:spPr>
            </p:pic>
          </p:grpSp>
        </p:grpSp>
        <p:sp>
          <p:nvSpPr>
            <p:cNvPr id="80" name="文本框 79"/>
            <p:cNvSpPr txBox="1"/>
            <p:nvPr/>
          </p:nvSpPr>
          <p:spPr>
            <a:xfrm>
              <a:off x="7468025" y="3266012"/>
              <a:ext cx="53732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春</a:t>
              </a:r>
              <a:endParaRPr lang="en-US" altLang="zh-CN" sz="2800" dirty="0" smtClean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节</a:t>
              </a:r>
              <a:endParaRPr lang="zh-CN" altLang="en-US" sz="2800" dirty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9873950" y="1835824"/>
            <a:ext cx="2299735" cy="3260114"/>
            <a:chOff x="9826430" y="1814882"/>
            <a:chExt cx="2299735" cy="3260114"/>
          </a:xfrm>
        </p:grpSpPr>
        <p:grpSp>
          <p:nvGrpSpPr>
            <p:cNvPr id="47" name="组合 46"/>
            <p:cNvGrpSpPr/>
            <p:nvPr/>
          </p:nvGrpSpPr>
          <p:grpSpPr>
            <a:xfrm>
              <a:off x="9826430" y="1814882"/>
              <a:ext cx="2299735" cy="3260114"/>
              <a:chOff x="1578687" y="538163"/>
              <a:chExt cx="2501900" cy="3546704"/>
            </a:xfrm>
          </p:grpSpPr>
          <p:sp>
            <p:nvSpPr>
              <p:cNvPr id="48" name="Freeform 6"/>
              <p:cNvSpPr>
                <a:spLocks noEditPoints="1"/>
              </p:cNvSpPr>
              <p:nvPr/>
            </p:nvSpPr>
            <p:spPr bwMode="auto">
              <a:xfrm>
                <a:off x="1578687" y="538163"/>
                <a:ext cx="2166938" cy="2500313"/>
              </a:xfrm>
              <a:custGeom>
                <a:avLst/>
                <a:gdLst>
                  <a:gd name="T0" fmla="*/ 1200 w 2415"/>
                  <a:gd name="T1" fmla="*/ 646 h 2788"/>
                  <a:gd name="T2" fmla="*/ 1669 w 2415"/>
                  <a:gd name="T3" fmla="*/ 1044 h 2788"/>
                  <a:gd name="T4" fmla="*/ 1713 w 2415"/>
                  <a:gd name="T5" fmla="*/ 1223 h 2788"/>
                  <a:gd name="T6" fmla="*/ 2260 w 2415"/>
                  <a:gd name="T7" fmla="*/ 2408 h 2788"/>
                  <a:gd name="T8" fmla="*/ 1756 w 2415"/>
                  <a:gd name="T9" fmla="*/ 2772 h 2788"/>
                  <a:gd name="T10" fmla="*/ 2108 w 2415"/>
                  <a:gd name="T11" fmla="*/ 1548 h 2788"/>
                  <a:gd name="T12" fmla="*/ 1634 w 2415"/>
                  <a:gd name="T13" fmla="*/ 1216 h 2788"/>
                  <a:gd name="T14" fmla="*/ 2063 w 2415"/>
                  <a:gd name="T15" fmla="*/ 2493 h 2788"/>
                  <a:gd name="T16" fmla="*/ 1733 w 2415"/>
                  <a:gd name="T17" fmla="*/ 2714 h 2788"/>
                  <a:gd name="T18" fmla="*/ 1573 w 2415"/>
                  <a:gd name="T19" fmla="*/ 1222 h 2788"/>
                  <a:gd name="T20" fmla="*/ 1725 w 2415"/>
                  <a:gd name="T21" fmla="*/ 2691 h 2788"/>
                  <a:gd name="T22" fmla="*/ 1798 w 2415"/>
                  <a:gd name="T23" fmla="*/ 1936 h 2788"/>
                  <a:gd name="T24" fmla="*/ 1441 w 2415"/>
                  <a:gd name="T25" fmla="*/ 1212 h 2788"/>
                  <a:gd name="T26" fmla="*/ 1580 w 2415"/>
                  <a:gd name="T27" fmla="*/ 1369 h 2788"/>
                  <a:gd name="T28" fmla="*/ 1622 w 2415"/>
                  <a:gd name="T29" fmla="*/ 2595 h 2788"/>
                  <a:gd name="T30" fmla="*/ 1529 w 2415"/>
                  <a:gd name="T31" fmla="*/ 2588 h 2788"/>
                  <a:gd name="T32" fmla="*/ 1429 w 2415"/>
                  <a:gd name="T33" fmla="*/ 2496 h 2788"/>
                  <a:gd name="T34" fmla="*/ 1350 w 2415"/>
                  <a:gd name="T35" fmla="*/ 2460 h 2788"/>
                  <a:gd name="T36" fmla="*/ 1271 w 2415"/>
                  <a:gd name="T37" fmla="*/ 2543 h 2788"/>
                  <a:gd name="T38" fmla="*/ 1229 w 2415"/>
                  <a:gd name="T39" fmla="*/ 2488 h 2788"/>
                  <a:gd name="T40" fmla="*/ 1037 w 2415"/>
                  <a:gd name="T41" fmla="*/ 2464 h 2788"/>
                  <a:gd name="T42" fmla="*/ 835 w 2415"/>
                  <a:gd name="T43" fmla="*/ 2570 h 2788"/>
                  <a:gd name="T44" fmla="*/ 657 w 2415"/>
                  <a:gd name="T45" fmla="*/ 2303 h 2788"/>
                  <a:gd name="T46" fmla="*/ 941 w 2415"/>
                  <a:gd name="T47" fmla="*/ 1227 h 2788"/>
                  <a:gd name="T48" fmla="*/ 925 w 2415"/>
                  <a:gd name="T49" fmla="*/ 1224 h 2788"/>
                  <a:gd name="T50" fmla="*/ 708 w 2415"/>
                  <a:gd name="T51" fmla="*/ 2541 h 2788"/>
                  <a:gd name="T52" fmla="*/ 600 w 2415"/>
                  <a:gd name="T53" fmla="*/ 2628 h 2788"/>
                  <a:gd name="T54" fmla="*/ 442 w 2415"/>
                  <a:gd name="T55" fmla="*/ 1578 h 2788"/>
                  <a:gd name="T56" fmla="*/ 414 w 2415"/>
                  <a:gd name="T57" fmla="*/ 2592 h 2788"/>
                  <a:gd name="T58" fmla="*/ 730 w 2415"/>
                  <a:gd name="T59" fmla="*/ 1228 h 2788"/>
                  <a:gd name="T60" fmla="*/ 735 w 2415"/>
                  <a:gd name="T61" fmla="*/ 1216 h 2788"/>
                  <a:gd name="T62" fmla="*/ 544 w 2415"/>
                  <a:gd name="T63" fmla="*/ 2719 h 2788"/>
                  <a:gd name="T64" fmla="*/ 541 w 2415"/>
                  <a:gd name="T65" fmla="*/ 2751 h 2788"/>
                  <a:gd name="T66" fmla="*/ 0 w 2415"/>
                  <a:gd name="T67" fmla="*/ 2036 h 2788"/>
                  <a:gd name="T68" fmla="*/ 285 w 2415"/>
                  <a:gd name="T69" fmla="*/ 1446 h 2788"/>
                  <a:gd name="T70" fmla="*/ 695 w 2415"/>
                  <a:gd name="T71" fmla="*/ 1113 h 2788"/>
                  <a:gd name="T72" fmla="*/ 1110 w 2415"/>
                  <a:gd name="T73" fmla="*/ 1021 h 2788"/>
                  <a:gd name="T74" fmla="*/ 680 w 2415"/>
                  <a:gd name="T75" fmla="*/ 285 h 2788"/>
                  <a:gd name="T76" fmla="*/ 864 w 2415"/>
                  <a:gd name="T77" fmla="*/ 0 h 2788"/>
                  <a:gd name="T78" fmla="*/ 1202 w 2415"/>
                  <a:gd name="T79" fmla="*/ 785 h 2788"/>
                  <a:gd name="T80" fmla="*/ 825 w 2415"/>
                  <a:gd name="T81" fmla="*/ 45 h 2788"/>
                  <a:gd name="T82" fmla="*/ 784 w 2415"/>
                  <a:gd name="T83" fmla="*/ 371 h 2788"/>
                  <a:gd name="T84" fmla="*/ 1211 w 2415"/>
                  <a:gd name="T85" fmla="*/ 1044 h 2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15" h="2788">
                    <a:moveTo>
                      <a:pt x="864" y="0"/>
                    </a:moveTo>
                    <a:cubicBezTo>
                      <a:pt x="891" y="7"/>
                      <a:pt x="909" y="24"/>
                      <a:pt x="923" y="47"/>
                    </a:cubicBezTo>
                    <a:cubicBezTo>
                      <a:pt x="1037" y="237"/>
                      <a:pt x="1134" y="434"/>
                      <a:pt x="1200" y="646"/>
                    </a:cubicBezTo>
                    <a:cubicBezTo>
                      <a:pt x="1237" y="769"/>
                      <a:pt x="1263" y="894"/>
                      <a:pt x="1259" y="1024"/>
                    </a:cubicBezTo>
                    <a:cubicBezTo>
                      <a:pt x="1258" y="1040"/>
                      <a:pt x="1264" y="1044"/>
                      <a:pt x="1279" y="1044"/>
                    </a:cubicBezTo>
                    <a:cubicBezTo>
                      <a:pt x="1409" y="1044"/>
                      <a:pt x="1539" y="1044"/>
                      <a:pt x="1669" y="1044"/>
                    </a:cubicBezTo>
                    <a:cubicBezTo>
                      <a:pt x="1689" y="1043"/>
                      <a:pt x="1694" y="1049"/>
                      <a:pt x="1693" y="1068"/>
                    </a:cubicBezTo>
                    <a:cubicBezTo>
                      <a:pt x="1692" y="1110"/>
                      <a:pt x="1694" y="1152"/>
                      <a:pt x="1693" y="1194"/>
                    </a:cubicBezTo>
                    <a:cubicBezTo>
                      <a:pt x="1692" y="1210"/>
                      <a:pt x="1697" y="1217"/>
                      <a:pt x="1713" y="1223"/>
                    </a:cubicBezTo>
                    <a:cubicBezTo>
                      <a:pt x="1862" y="1276"/>
                      <a:pt x="1998" y="1351"/>
                      <a:pt x="2116" y="1457"/>
                    </a:cubicBezTo>
                    <a:cubicBezTo>
                      <a:pt x="2237" y="1566"/>
                      <a:pt x="2327" y="1694"/>
                      <a:pt x="2366" y="1854"/>
                    </a:cubicBezTo>
                    <a:cubicBezTo>
                      <a:pt x="2415" y="2054"/>
                      <a:pt x="2375" y="2239"/>
                      <a:pt x="2260" y="2408"/>
                    </a:cubicBezTo>
                    <a:cubicBezTo>
                      <a:pt x="2144" y="2580"/>
                      <a:pt x="1980" y="2694"/>
                      <a:pt x="1792" y="2776"/>
                    </a:cubicBezTo>
                    <a:cubicBezTo>
                      <a:pt x="1783" y="2780"/>
                      <a:pt x="1774" y="2784"/>
                      <a:pt x="1763" y="2788"/>
                    </a:cubicBezTo>
                    <a:cubicBezTo>
                      <a:pt x="1760" y="2782"/>
                      <a:pt x="1757" y="2776"/>
                      <a:pt x="1756" y="2772"/>
                    </a:cubicBezTo>
                    <a:cubicBezTo>
                      <a:pt x="1805" y="2741"/>
                      <a:pt x="1855" y="2713"/>
                      <a:pt x="1902" y="2680"/>
                    </a:cubicBezTo>
                    <a:cubicBezTo>
                      <a:pt x="2058" y="2568"/>
                      <a:pt x="2177" y="2427"/>
                      <a:pt x="2235" y="2242"/>
                    </a:cubicBezTo>
                    <a:cubicBezTo>
                      <a:pt x="2315" y="1989"/>
                      <a:pt x="2266" y="1757"/>
                      <a:pt x="2108" y="1548"/>
                    </a:cubicBezTo>
                    <a:cubicBezTo>
                      <a:pt x="1991" y="1392"/>
                      <a:pt x="1835" y="1288"/>
                      <a:pt x="1655" y="1217"/>
                    </a:cubicBezTo>
                    <a:cubicBezTo>
                      <a:pt x="1651" y="1216"/>
                      <a:pt x="1648" y="1215"/>
                      <a:pt x="1644" y="1214"/>
                    </a:cubicBezTo>
                    <a:cubicBezTo>
                      <a:pt x="1642" y="1214"/>
                      <a:pt x="1640" y="1215"/>
                      <a:pt x="1634" y="1216"/>
                    </a:cubicBezTo>
                    <a:cubicBezTo>
                      <a:pt x="1642" y="1220"/>
                      <a:pt x="1646" y="1223"/>
                      <a:pt x="1651" y="1225"/>
                    </a:cubicBezTo>
                    <a:cubicBezTo>
                      <a:pt x="1830" y="1302"/>
                      <a:pt x="1980" y="1413"/>
                      <a:pt x="2091" y="1575"/>
                    </a:cubicBezTo>
                    <a:cubicBezTo>
                      <a:pt x="2285" y="1861"/>
                      <a:pt x="2274" y="2219"/>
                      <a:pt x="2063" y="2493"/>
                    </a:cubicBezTo>
                    <a:cubicBezTo>
                      <a:pt x="1980" y="2601"/>
                      <a:pt x="1878" y="2686"/>
                      <a:pt x="1759" y="2752"/>
                    </a:cubicBezTo>
                    <a:cubicBezTo>
                      <a:pt x="1747" y="2759"/>
                      <a:pt x="1737" y="2760"/>
                      <a:pt x="1728" y="2751"/>
                    </a:cubicBezTo>
                    <a:cubicBezTo>
                      <a:pt x="1730" y="2738"/>
                      <a:pt x="1730" y="2726"/>
                      <a:pt x="1733" y="2714"/>
                    </a:cubicBezTo>
                    <a:cubicBezTo>
                      <a:pt x="1734" y="2708"/>
                      <a:pt x="1737" y="2702"/>
                      <a:pt x="1742" y="2698"/>
                    </a:cubicBezTo>
                    <a:cubicBezTo>
                      <a:pt x="1914" y="2551"/>
                      <a:pt x="2016" y="2365"/>
                      <a:pt x="2051" y="2141"/>
                    </a:cubicBezTo>
                    <a:cubicBezTo>
                      <a:pt x="2107" y="1769"/>
                      <a:pt x="1909" y="1387"/>
                      <a:pt x="1573" y="1222"/>
                    </a:cubicBezTo>
                    <a:cubicBezTo>
                      <a:pt x="1566" y="1218"/>
                      <a:pt x="1558" y="1216"/>
                      <a:pt x="1550" y="1214"/>
                    </a:cubicBezTo>
                    <a:cubicBezTo>
                      <a:pt x="1884" y="1412"/>
                      <a:pt x="2041" y="1706"/>
                      <a:pt x="2017" y="2091"/>
                    </a:cubicBezTo>
                    <a:cubicBezTo>
                      <a:pt x="2002" y="2329"/>
                      <a:pt x="1900" y="2529"/>
                      <a:pt x="1725" y="2691"/>
                    </a:cubicBezTo>
                    <a:cubicBezTo>
                      <a:pt x="1697" y="2664"/>
                      <a:pt x="1670" y="2639"/>
                      <a:pt x="1642" y="2614"/>
                    </a:cubicBezTo>
                    <a:cubicBezTo>
                      <a:pt x="1662" y="2575"/>
                      <a:pt x="1685" y="2535"/>
                      <a:pt x="1704" y="2492"/>
                    </a:cubicBezTo>
                    <a:cubicBezTo>
                      <a:pt x="1782" y="2315"/>
                      <a:pt x="1810" y="2129"/>
                      <a:pt x="1798" y="1936"/>
                    </a:cubicBezTo>
                    <a:cubicBezTo>
                      <a:pt x="1790" y="1788"/>
                      <a:pt x="1757" y="1646"/>
                      <a:pt x="1693" y="1512"/>
                    </a:cubicBezTo>
                    <a:cubicBezTo>
                      <a:pt x="1640" y="1401"/>
                      <a:pt x="1569" y="1304"/>
                      <a:pt x="1470" y="1229"/>
                    </a:cubicBezTo>
                    <a:cubicBezTo>
                      <a:pt x="1461" y="1222"/>
                      <a:pt x="1450" y="1217"/>
                      <a:pt x="1441" y="1212"/>
                    </a:cubicBezTo>
                    <a:cubicBezTo>
                      <a:pt x="1439" y="1213"/>
                      <a:pt x="1438" y="1215"/>
                      <a:pt x="1437" y="1217"/>
                    </a:cubicBezTo>
                    <a:cubicBezTo>
                      <a:pt x="1440" y="1220"/>
                      <a:pt x="1444" y="1224"/>
                      <a:pt x="1447" y="1227"/>
                    </a:cubicBezTo>
                    <a:cubicBezTo>
                      <a:pt x="1499" y="1267"/>
                      <a:pt x="1543" y="1315"/>
                      <a:pt x="1580" y="1369"/>
                    </a:cubicBezTo>
                    <a:cubicBezTo>
                      <a:pt x="1677" y="1506"/>
                      <a:pt x="1727" y="1660"/>
                      <a:pt x="1748" y="1824"/>
                    </a:cubicBezTo>
                    <a:cubicBezTo>
                      <a:pt x="1776" y="2038"/>
                      <a:pt x="1764" y="2249"/>
                      <a:pt x="1687" y="2453"/>
                    </a:cubicBezTo>
                    <a:cubicBezTo>
                      <a:pt x="1668" y="2502"/>
                      <a:pt x="1643" y="2548"/>
                      <a:pt x="1622" y="2595"/>
                    </a:cubicBezTo>
                    <a:cubicBezTo>
                      <a:pt x="1617" y="2604"/>
                      <a:pt x="1612" y="2609"/>
                      <a:pt x="1600" y="2607"/>
                    </a:cubicBezTo>
                    <a:cubicBezTo>
                      <a:pt x="1590" y="2606"/>
                      <a:pt x="1578" y="2605"/>
                      <a:pt x="1569" y="2608"/>
                    </a:cubicBezTo>
                    <a:cubicBezTo>
                      <a:pt x="1547" y="2615"/>
                      <a:pt x="1538" y="2605"/>
                      <a:pt x="1529" y="2588"/>
                    </a:cubicBezTo>
                    <a:cubicBezTo>
                      <a:pt x="1517" y="2566"/>
                      <a:pt x="1502" y="2545"/>
                      <a:pt x="1487" y="2524"/>
                    </a:cubicBezTo>
                    <a:cubicBezTo>
                      <a:pt x="1484" y="2519"/>
                      <a:pt x="1480" y="2514"/>
                      <a:pt x="1475" y="2512"/>
                    </a:cubicBezTo>
                    <a:cubicBezTo>
                      <a:pt x="1460" y="2505"/>
                      <a:pt x="1444" y="2499"/>
                      <a:pt x="1429" y="2496"/>
                    </a:cubicBezTo>
                    <a:cubicBezTo>
                      <a:pt x="1408" y="2493"/>
                      <a:pt x="1403" y="2510"/>
                      <a:pt x="1395" y="2528"/>
                    </a:cubicBezTo>
                    <a:cubicBezTo>
                      <a:pt x="1392" y="2522"/>
                      <a:pt x="1387" y="2516"/>
                      <a:pt x="1387" y="2510"/>
                    </a:cubicBezTo>
                    <a:cubicBezTo>
                      <a:pt x="1386" y="2484"/>
                      <a:pt x="1376" y="2466"/>
                      <a:pt x="1350" y="2460"/>
                    </a:cubicBezTo>
                    <a:cubicBezTo>
                      <a:pt x="1331" y="2456"/>
                      <a:pt x="1311" y="2454"/>
                      <a:pt x="1291" y="2455"/>
                    </a:cubicBezTo>
                    <a:cubicBezTo>
                      <a:pt x="1264" y="2457"/>
                      <a:pt x="1247" y="2471"/>
                      <a:pt x="1242" y="2492"/>
                    </a:cubicBezTo>
                    <a:cubicBezTo>
                      <a:pt x="1237" y="2516"/>
                      <a:pt x="1249" y="2530"/>
                      <a:pt x="1271" y="2543"/>
                    </a:cubicBezTo>
                    <a:cubicBezTo>
                      <a:pt x="1258" y="2547"/>
                      <a:pt x="1249" y="2551"/>
                      <a:pt x="1239" y="2555"/>
                    </a:cubicBezTo>
                    <a:cubicBezTo>
                      <a:pt x="1232" y="2541"/>
                      <a:pt x="1225" y="2528"/>
                      <a:pt x="1217" y="2513"/>
                    </a:cubicBezTo>
                    <a:cubicBezTo>
                      <a:pt x="1220" y="2506"/>
                      <a:pt x="1226" y="2497"/>
                      <a:pt x="1229" y="2488"/>
                    </a:cubicBezTo>
                    <a:cubicBezTo>
                      <a:pt x="1236" y="2471"/>
                      <a:pt x="1230" y="2456"/>
                      <a:pt x="1219" y="2444"/>
                    </a:cubicBezTo>
                    <a:cubicBezTo>
                      <a:pt x="1207" y="2431"/>
                      <a:pt x="1191" y="2428"/>
                      <a:pt x="1176" y="2436"/>
                    </a:cubicBezTo>
                    <a:cubicBezTo>
                      <a:pt x="1133" y="2462"/>
                      <a:pt x="1084" y="2460"/>
                      <a:pt x="1037" y="2464"/>
                    </a:cubicBezTo>
                    <a:cubicBezTo>
                      <a:pt x="1000" y="2467"/>
                      <a:pt x="963" y="2468"/>
                      <a:pt x="928" y="2485"/>
                    </a:cubicBezTo>
                    <a:cubicBezTo>
                      <a:pt x="897" y="2500"/>
                      <a:pt x="872" y="2520"/>
                      <a:pt x="860" y="2554"/>
                    </a:cubicBezTo>
                    <a:cubicBezTo>
                      <a:pt x="855" y="2566"/>
                      <a:pt x="847" y="2569"/>
                      <a:pt x="835" y="2570"/>
                    </a:cubicBezTo>
                    <a:cubicBezTo>
                      <a:pt x="814" y="2571"/>
                      <a:pt x="792" y="2573"/>
                      <a:pt x="770" y="2578"/>
                    </a:cubicBezTo>
                    <a:cubicBezTo>
                      <a:pt x="756" y="2582"/>
                      <a:pt x="755" y="2573"/>
                      <a:pt x="750" y="2565"/>
                    </a:cubicBezTo>
                    <a:cubicBezTo>
                      <a:pt x="707" y="2482"/>
                      <a:pt x="677" y="2394"/>
                      <a:pt x="657" y="2303"/>
                    </a:cubicBezTo>
                    <a:cubicBezTo>
                      <a:pt x="646" y="2256"/>
                      <a:pt x="632" y="2210"/>
                      <a:pt x="628" y="2162"/>
                    </a:cubicBezTo>
                    <a:cubicBezTo>
                      <a:pt x="606" y="1901"/>
                      <a:pt x="644" y="1651"/>
                      <a:pt x="776" y="1420"/>
                    </a:cubicBezTo>
                    <a:cubicBezTo>
                      <a:pt x="818" y="1345"/>
                      <a:pt x="872" y="1280"/>
                      <a:pt x="941" y="1227"/>
                    </a:cubicBezTo>
                    <a:cubicBezTo>
                      <a:pt x="944" y="1225"/>
                      <a:pt x="946" y="1223"/>
                      <a:pt x="949" y="1220"/>
                    </a:cubicBezTo>
                    <a:cubicBezTo>
                      <a:pt x="950" y="1219"/>
                      <a:pt x="950" y="1218"/>
                      <a:pt x="948" y="1212"/>
                    </a:cubicBezTo>
                    <a:cubicBezTo>
                      <a:pt x="941" y="1216"/>
                      <a:pt x="932" y="1219"/>
                      <a:pt x="925" y="1224"/>
                    </a:cubicBezTo>
                    <a:cubicBezTo>
                      <a:pt x="836" y="1289"/>
                      <a:pt x="770" y="1372"/>
                      <a:pt x="718" y="1468"/>
                    </a:cubicBezTo>
                    <a:cubicBezTo>
                      <a:pt x="638" y="1616"/>
                      <a:pt x="599" y="1775"/>
                      <a:pt x="590" y="1942"/>
                    </a:cubicBezTo>
                    <a:cubicBezTo>
                      <a:pt x="578" y="2152"/>
                      <a:pt x="613" y="2353"/>
                      <a:pt x="708" y="2541"/>
                    </a:cubicBezTo>
                    <a:cubicBezTo>
                      <a:pt x="716" y="2559"/>
                      <a:pt x="726" y="2575"/>
                      <a:pt x="735" y="2592"/>
                    </a:cubicBezTo>
                    <a:cubicBezTo>
                      <a:pt x="720" y="2612"/>
                      <a:pt x="703" y="2618"/>
                      <a:pt x="677" y="2615"/>
                    </a:cubicBezTo>
                    <a:cubicBezTo>
                      <a:pt x="654" y="2613"/>
                      <a:pt x="630" y="2623"/>
                      <a:pt x="600" y="2628"/>
                    </a:cubicBezTo>
                    <a:cubicBezTo>
                      <a:pt x="411" y="2412"/>
                      <a:pt x="334" y="2156"/>
                      <a:pt x="380" y="1867"/>
                    </a:cubicBezTo>
                    <a:cubicBezTo>
                      <a:pt x="426" y="1576"/>
                      <a:pt x="582" y="1359"/>
                      <a:pt x="842" y="1217"/>
                    </a:cubicBezTo>
                    <a:cubicBezTo>
                      <a:pt x="769" y="1205"/>
                      <a:pt x="531" y="1421"/>
                      <a:pt x="442" y="1578"/>
                    </a:cubicBezTo>
                    <a:cubicBezTo>
                      <a:pt x="262" y="1897"/>
                      <a:pt x="288" y="2345"/>
                      <a:pt x="588" y="2645"/>
                    </a:cubicBezTo>
                    <a:cubicBezTo>
                      <a:pt x="578" y="2667"/>
                      <a:pt x="569" y="2688"/>
                      <a:pt x="558" y="2714"/>
                    </a:cubicBezTo>
                    <a:cubicBezTo>
                      <a:pt x="510" y="2674"/>
                      <a:pt x="460" y="2636"/>
                      <a:pt x="414" y="2592"/>
                    </a:cubicBezTo>
                    <a:cubicBezTo>
                      <a:pt x="283" y="2465"/>
                      <a:pt x="196" y="2312"/>
                      <a:pt x="168" y="2130"/>
                    </a:cubicBezTo>
                    <a:cubicBezTo>
                      <a:pt x="138" y="1929"/>
                      <a:pt x="183" y="1745"/>
                      <a:pt x="296" y="1578"/>
                    </a:cubicBezTo>
                    <a:cubicBezTo>
                      <a:pt x="404" y="1417"/>
                      <a:pt x="553" y="1305"/>
                      <a:pt x="730" y="1228"/>
                    </a:cubicBezTo>
                    <a:cubicBezTo>
                      <a:pt x="738" y="1225"/>
                      <a:pt x="745" y="1222"/>
                      <a:pt x="753" y="1218"/>
                    </a:cubicBezTo>
                    <a:cubicBezTo>
                      <a:pt x="752" y="1217"/>
                      <a:pt x="752" y="1215"/>
                      <a:pt x="751" y="1213"/>
                    </a:cubicBezTo>
                    <a:cubicBezTo>
                      <a:pt x="746" y="1214"/>
                      <a:pt x="740" y="1214"/>
                      <a:pt x="735" y="1216"/>
                    </a:cubicBezTo>
                    <a:cubicBezTo>
                      <a:pt x="527" y="1299"/>
                      <a:pt x="352" y="1425"/>
                      <a:pt x="232" y="1618"/>
                    </a:cubicBezTo>
                    <a:cubicBezTo>
                      <a:pt x="65" y="1886"/>
                      <a:pt x="80" y="2211"/>
                      <a:pt x="267" y="2465"/>
                    </a:cubicBezTo>
                    <a:cubicBezTo>
                      <a:pt x="343" y="2568"/>
                      <a:pt x="437" y="2650"/>
                      <a:pt x="544" y="2719"/>
                    </a:cubicBezTo>
                    <a:cubicBezTo>
                      <a:pt x="564" y="2732"/>
                      <a:pt x="580" y="2752"/>
                      <a:pt x="598" y="2769"/>
                    </a:cubicBezTo>
                    <a:cubicBezTo>
                      <a:pt x="596" y="2771"/>
                      <a:pt x="595" y="2773"/>
                      <a:pt x="594" y="2775"/>
                    </a:cubicBezTo>
                    <a:cubicBezTo>
                      <a:pt x="576" y="2767"/>
                      <a:pt x="558" y="2759"/>
                      <a:pt x="541" y="2751"/>
                    </a:cubicBezTo>
                    <a:cubicBezTo>
                      <a:pt x="382" y="2673"/>
                      <a:pt x="244" y="2570"/>
                      <a:pt x="140" y="2425"/>
                    </a:cubicBezTo>
                    <a:cubicBezTo>
                      <a:pt x="60" y="2315"/>
                      <a:pt x="12" y="2192"/>
                      <a:pt x="3" y="2055"/>
                    </a:cubicBezTo>
                    <a:cubicBezTo>
                      <a:pt x="3" y="2049"/>
                      <a:pt x="1" y="2042"/>
                      <a:pt x="0" y="2036"/>
                    </a:cubicBezTo>
                    <a:cubicBezTo>
                      <a:pt x="0" y="2023"/>
                      <a:pt x="0" y="2009"/>
                      <a:pt x="0" y="1996"/>
                    </a:cubicBezTo>
                    <a:cubicBezTo>
                      <a:pt x="5" y="1960"/>
                      <a:pt x="8" y="1923"/>
                      <a:pt x="15" y="1888"/>
                    </a:cubicBezTo>
                    <a:cubicBezTo>
                      <a:pt x="51" y="1708"/>
                      <a:pt x="149" y="1565"/>
                      <a:pt x="285" y="1446"/>
                    </a:cubicBezTo>
                    <a:cubicBezTo>
                      <a:pt x="400" y="1345"/>
                      <a:pt x="533" y="1273"/>
                      <a:pt x="677" y="1222"/>
                    </a:cubicBezTo>
                    <a:cubicBezTo>
                      <a:pt x="691" y="1217"/>
                      <a:pt x="696" y="1210"/>
                      <a:pt x="696" y="1195"/>
                    </a:cubicBezTo>
                    <a:cubicBezTo>
                      <a:pt x="695" y="1168"/>
                      <a:pt x="695" y="1141"/>
                      <a:pt x="695" y="1113"/>
                    </a:cubicBezTo>
                    <a:cubicBezTo>
                      <a:pt x="695" y="1091"/>
                      <a:pt x="695" y="1068"/>
                      <a:pt x="695" y="1043"/>
                    </a:cubicBezTo>
                    <a:cubicBezTo>
                      <a:pt x="837" y="1043"/>
                      <a:pt x="976" y="1043"/>
                      <a:pt x="1116" y="1043"/>
                    </a:cubicBezTo>
                    <a:cubicBezTo>
                      <a:pt x="1113" y="1033"/>
                      <a:pt x="1112" y="1027"/>
                      <a:pt x="1110" y="1021"/>
                    </a:cubicBezTo>
                    <a:cubicBezTo>
                      <a:pt x="1090" y="959"/>
                      <a:pt x="1071" y="897"/>
                      <a:pt x="1048" y="837"/>
                    </a:cubicBezTo>
                    <a:cubicBezTo>
                      <a:pt x="983" y="665"/>
                      <a:pt x="890" y="510"/>
                      <a:pt x="752" y="385"/>
                    </a:cubicBezTo>
                    <a:cubicBezTo>
                      <a:pt x="721" y="357"/>
                      <a:pt x="697" y="324"/>
                      <a:pt x="680" y="285"/>
                    </a:cubicBezTo>
                    <a:cubicBezTo>
                      <a:pt x="640" y="195"/>
                      <a:pt x="663" y="109"/>
                      <a:pt x="744" y="51"/>
                    </a:cubicBezTo>
                    <a:cubicBezTo>
                      <a:pt x="779" y="26"/>
                      <a:pt x="818" y="9"/>
                      <a:pt x="860" y="0"/>
                    </a:cubicBezTo>
                    <a:cubicBezTo>
                      <a:pt x="861" y="0"/>
                      <a:pt x="863" y="0"/>
                      <a:pt x="864" y="0"/>
                    </a:cubicBezTo>
                    <a:close/>
                    <a:moveTo>
                      <a:pt x="1226" y="973"/>
                    </a:moveTo>
                    <a:cubicBezTo>
                      <a:pt x="1228" y="973"/>
                      <a:pt x="1229" y="973"/>
                      <a:pt x="1231" y="972"/>
                    </a:cubicBezTo>
                    <a:cubicBezTo>
                      <a:pt x="1221" y="910"/>
                      <a:pt x="1215" y="847"/>
                      <a:pt x="1202" y="785"/>
                    </a:cubicBezTo>
                    <a:cubicBezTo>
                      <a:pt x="1158" y="583"/>
                      <a:pt x="1077" y="394"/>
                      <a:pt x="979" y="212"/>
                    </a:cubicBezTo>
                    <a:cubicBezTo>
                      <a:pt x="953" y="163"/>
                      <a:pt x="925" y="116"/>
                      <a:pt x="896" y="68"/>
                    </a:cubicBezTo>
                    <a:cubicBezTo>
                      <a:pt x="877" y="38"/>
                      <a:pt x="858" y="31"/>
                      <a:pt x="825" y="45"/>
                    </a:cubicBezTo>
                    <a:cubicBezTo>
                      <a:pt x="799" y="57"/>
                      <a:pt x="772" y="71"/>
                      <a:pt x="750" y="89"/>
                    </a:cubicBezTo>
                    <a:cubicBezTo>
                      <a:pt x="694" y="134"/>
                      <a:pt x="680" y="195"/>
                      <a:pt x="705" y="261"/>
                    </a:cubicBezTo>
                    <a:cubicBezTo>
                      <a:pt x="722" y="305"/>
                      <a:pt x="750" y="340"/>
                      <a:pt x="784" y="371"/>
                    </a:cubicBezTo>
                    <a:cubicBezTo>
                      <a:pt x="844" y="426"/>
                      <a:pt x="896" y="488"/>
                      <a:pt x="942" y="556"/>
                    </a:cubicBezTo>
                    <a:cubicBezTo>
                      <a:pt x="1032" y="690"/>
                      <a:pt x="1090" y="838"/>
                      <a:pt x="1136" y="992"/>
                    </a:cubicBezTo>
                    <a:cubicBezTo>
                      <a:pt x="1153" y="1048"/>
                      <a:pt x="1152" y="1047"/>
                      <a:pt x="1211" y="1044"/>
                    </a:cubicBezTo>
                    <a:cubicBezTo>
                      <a:pt x="1222" y="1044"/>
                      <a:pt x="1227" y="1040"/>
                      <a:pt x="1227" y="1029"/>
                    </a:cubicBezTo>
                    <a:cubicBezTo>
                      <a:pt x="1226" y="1010"/>
                      <a:pt x="1226" y="992"/>
                      <a:pt x="1226" y="97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2110499" y="2749550"/>
                <a:ext cx="1019175" cy="471488"/>
                <a:chOff x="2110499" y="2749550"/>
                <a:chExt cx="1019175" cy="471488"/>
              </a:xfrm>
              <a:solidFill>
                <a:srgbClr val="C00000"/>
              </a:solidFill>
            </p:grpSpPr>
            <p:sp>
              <p:nvSpPr>
                <p:cNvPr id="58" name="Freeform 9"/>
                <p:cNvSpPr>
                  <a:spLocks noEditPoints="1"/>
                </p:cNvSpPr>
                <p:nvPr/>
              </p:nvSpPr>
              <p:spPr bwMode="auto">
                <a:xfrm>
                  <a:off x="2110499" y="2749550"/>
                  <a:ext cx="998538" cy="471488"/>
                </a:xfrm>
                <a:custGeom>
                  <a:avLst/>
                  <a:gdLst>
                    <a:gd name="T0" fmla="*/ 1010 w 1113"/>
                    <a:gd name="T1" fmla="*/ 253 h 525"/>
                    <a:gd name="T2" fmla="*/ 934 w 1113"/>
                    <a:gd name="T3" fmla="*/ 226 h 525"/>
                    <a:gd name="T4" fmla="*/ 119 w 1113"/>
                    <a:gd name="T5" fmla="*/ 352 h 525"/>
                    <a:gd name="T6" fmla="*/ 97 w 1113"/>
                    <a:gd name="T7" fmla="*/ 339 h 525"/>
                    <a:gd name="T8" fmla="*/ 249 w 1113"/>
                    <a:gd name="T9" fmla="*/ 261 h 525"/>
                    <a:gd name="T10" fmla="*/ 337 w 1113"/>
                    <a:gd name="T11" fmla="*/ 236 h 525"/>
                    <a:gd name="T12" fmla="*/ 247 w 1113"/>
                    <a:gd name="T13" fmla="*/ 192 h 525"/>
                    <a:gd name="T14" fmla="*/ 108 w 1113"/>
                    <a:gd name="T15" fmla="*/ 219 h 525"/>
                    <a:gd name="T16" fmla="*/ 84 w 1113"/>
                    <a:gd name="T17" fmla="*/ 288 h 525"/>
                    <a:gd name="T18" fmla="*/ 4 w 1113"/>
                    <a:gd name="T19" fmla="*/ 235 h 525"/>
                    <a:gd name="T20" fmla="*/ 237 w 1113"/>
                    <a:gd name="T21" fmla="*/ 135 h 525"/>
                    <a:gd name="T22" fmla="*/ 469 w 1113"/>
                    <a:gd name="T23" fmla="*/ 28 h 525"/>
                    <a:gd name="T24" fmla="*/ 600 w 1113"/>
                    <a:gd name="T25" fmla="*/ 23 h 525"/>
                    <a:gd name="T26" fmla="*/ 319 w 1113"/>
                    <a:gd name="T27" fmla="*/ 112 h 525"/>
                    <a:gd name="T28" fmla="*/ 505 w 1113"/>
                    <a:gd name="T29" fmla="*/ 197 h 525"/>
                    <a:gd name="T30" fmla="*/ 438 w 1113"/>
                    <a:gd name="T31" fmla="*/ 144 h 525"/>
                    <a:gd name="T32" fmla="*/ 419 w 1113"/>
                    <a:gd name="T33" fmla="*/ 206 h 525"/>
                    <a:gd name="T34" fmla="*/ 540 w 1113"/>
                    <a:gd name="T35" fmla="*/ 79 h 525"/>
                    <a:gd name="T36" fmla="*/ 647 w 1113"/>
                    <a:gd name="T37" fmla="*/ 122 h 525"/>
                    <a:gd name="T38" fmla="*/ 829 w 1113"/>
                    <a:gd name="T39" fmla="*/ 139 h 525"/>
                    <a:gd name="T40" fmla="*/ 739 w 1113"/>
                    <a:gd name="T41" fmla="*/ 213 h 525"/>
                    <a:gd name="T42" fmla="*/ 778 w 1113"/>
                    <a:gd name="T43" fmla="*/ 161 h 525"/>
                    <a:gd name="T44" fmla="*/ 755 w 1113"/>
                    <a:gd name="T45" fmla="*/ 133 h 525"/>
                    <a:gd name="T46" fmla="*/ 644 w 1113"/>
                    <a:gd name="T47" fmla="*/ 216 h 525"/>
                    <a:gd name="T48" fmla="*/ 884 w 1113"/>
                    <a:gd name="T49" fmla="*/ 152 h 525"/>
                    <a:gd name="T50" fmla="*/ 843 w 1113"/>
                    <a:gd name="T51" fmla="*/ 63 h 525"/>
                    <a:gd name="T52" fmla="*/ 925 w 1113"/>
                    <a:gd name="T53" fmla="*/ 163 h 525"/>
                    <a:gd name="T54" fmla="*/ 1102 w 1113"/>
                    <a:gd name="T55" fmla="*/ 242 h 525"/>
                    <a:gd name="T56" fmla="*/ 1014 w 1113"/>
                    <a:gd name="T57" fmla="*/ 306 h 525"/>
                    <a:gd name="T58" fmla="*/ 1099 w 1113"/>
                    <a:gd name="T59" fmla="*/ 368 h 525"/>
                    <a:gd name="T60" fmla="*/ 1079 w 1113"/>
                    <a:gd name="T61" fmla="*/ 519 h 525"/>
                    <a:gd name="T62" fmla="*/ 1046 w 1113"/>
                    <a:gd name="T63" fmla="*/ 518 h 525"/>
                    <a:gd name="T64" fmla="*/ 986 w 1113"/>
                    <a:gd name="T65" fmla="*/ 405 h 525"/>
                    <a:gd name="T66" fmla="*/ 943 w 1113"/>
                    <a:gd name="T67" fmla="*/ 433 h 525"/>
                    <a:gd name="T68" fmla="*/ 862 w 1113"/>
                    <a:gd name="T69" fmla="*/ 519 h 525"/>
                    <a:gd name="T70" fmla="*/ 839 w 1113"/>
                    <a:gd name="T71" fmla="*/ 423 h 525"/>
                    <a:gd name="T72" fmla="*/ 798 w 1113"/>
                    <a:gd name="T73" fmla="*/ 433 h 525"/>
                    <a:gd name="T74" fmla="*/ 759 w 1113"/>
                    <a:gd name="T75" fmla="*/ 497 h 525"/>
                    <a:gd name="T76" fmla="*/ 727 w 1113"/>
                    <a:gd name="T77" fmla="*/ 425 h 525"/>
                    <a:gd name="T78" fmla="*/ 684 w 1113"/>
                    <a:gd name="T79" fmla="*/ 519 h 525"/>
                    <a:gd name="T80" fmla="*/ 641 w 1113"/>
                    <a:gd name="T81" fmla="*/ 406 h 525"/>
                    <a:gd name="T82" fmla="*/ 572 w 1113"/>
                    <a:gd name="T83" fmla="*/ 519 h 525"/>
                    <a:gd name="T84" fmla="*/ 539 w 1113"/>
                    <a:gd name="T85" fmla="*/ 519 h 525"/>
                    <a:gd name="T86" fmla="*/ 479 w 1113"/>
                    <a:gd name="T87" fmla="*/ 407 h 525"/>
                    <a:gd name="T88" fmla="*/ 438 w 1113"/>
                    <a:gd name="T89" fmla="*/ 410 h 525"/>
                    <a:gd name="T90" fmla="*/ 355 w 1113"/>
                    <a:gd name="T91" fmla="*/ 518 h 525"/>
                    <a:gd name="T92" fmla="*/ 322 w 1113"/>
                    <a:gd name="T93" fmla="*/ 519 h 525"/>
                    <a:gd name="T94" fmla="*/ 261 w 1113"/>
                    <a:gd name="T95" fmla="*/ 408 h 525"/>
                    <a:gd name="T96" fmla="*/ 219 w 1113"/>
                    <a:gd name="T97" fmla="*/ 433 h 525"/>
                    <a:gd name="T98" fmla="*/ 138 w 1113"/>
                    <a:gd name="T99" fmla="*/ 517 h 525"/>
                    <a:gd name="T100" fmla="*/ 115 w 1113"/>
                    <a:gd name="T101" fmla="*/ 421 h 525"/>
                    <a:gd name="T102" fmla="*/ 84 w 1113"/>
                    <a:gd name="T103" fmla="*/ 447 h 525"/>
                    <a:gd name="T104" fmla="*/ 591 w 1113"/>
                    <a:gd name="T105" fmla="*/ 297 h 525"/>
                    <a:gd name="T106" fmla="*/ 945 w 1113"/>
                    <a:gd name="T107" fmla="*/ 322 h 525"/>
                    <a:gd name="T108" fmla="*/ 197 w 1113"/>
                    <a:gd name="T109" fmla="*/ 294 h 525"/>
                    <a:gd name="T110" fmla="*/ 144 w 1113"/>
                    <a:gd name="T111" fmla="*/ 315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13" h="525">
                      <a:moveTo>
                        <a:pt x="945" y="322"/>
                      </a:moveTo>
                      <a:cubicBezTo>
                        <a:pt x="921" y="278"/>
                        <a:pt x="929" y="264"/>
                        <a:pt x="980" y="258"/>
                      </a:cubicBezTo>
                      <a:cubicBezTo>
                        <a:pt x="990" y="257"/>
                        <a:pt x="1000" y="256"/>
                        <a:pt x="1010" y="253"/>
                      </a:cubicBezTo>
                      <a:cubicBezTo>
                        <a:pt x="1023" y="250"/>
                        <a:pt x="1033" y="241"/>
                        <a:pt x="1030" y="228"/>
                      </a:cubicBezTo>
                      <a:cubicBezTo>
                        <a:pt x="1027" y="220"/>
                        <a:pt x="1014" y="209"/>
                        <a:pt x="1006" y="209"/>
                      </a:cubicBezTo>
                      <a:cubicBezTo>
                        <a:pt x="982" y="212"/>
                        <a:pt x="953" y="213"/>
                        <a:pt x="934" y="226"/>
                      </a:cubicBezTo>
                      <a:cubicBezTo>
                        <a:pt x="852" y="280"/>
                        <a:pt x="764" y="284"/>
                        <a:pt x="674" y="265"/>
                      </a:cubicBezTo>
                      <a:cubicBezTo>
                        <a:pt x="571" y="244"/>
                        <a:pt x="471" y="255"/>
                        <a:pt x="372" y="284"/>
                      </a:cubicBezTo>
                      <a:cubicBezTo>
                        <a:pt x="288" y="308"/>
                        <a:pt x="204" y="329"/>
                        <a:pt x="119" y="352"/>
                      </a:cubicBezTo>
                      <a:cubicBezTo>
                        <a:pt x="115" y="353"/>
                        <a:pt x="110" y="356"/>
                        <a:pt x="106" y="356"/>
                      </a:cubicBezTo>
                      <a:cubicBezTo>
                        <a:pt x="102" y="355"/>
                        <a:pt x="96" y="353"/>
                        <a:pt x="94" y="350"/>
                      </a:cubicBezTo>
                      <a:cubicBezTo>
                        <a:pt x="93" y="348"/>
                        <a:pt x="94" y="341"/>
                        <a:pt x="97" y="339"/>
                      </a:cubicBezTo>
                      <a:cubicBezTo>
                        <a:pt x="114" y="326"/>
                        <a:pt x="120" y="310"/>
                        <a:pt x="122" y="288"/>
                      </a:cubicBezTo>
                      <a:cubicBezTo>
                        <a:pt x="124" y="262"/>
                        <a:pt x="161" y="240"/>
                        <a:pt x="191" y="245"/>
                      </a:cubicBezTo>
                      <a:cubicBezTo>
                        <a:pt x="211" y="248"/>
                        <a:pt x="230" y="256"/>
                        <a:pt x="249" y="261"/>
                      </a:cubicBezTo>
                      <a:cubicBezTo>
                        <a:pt x="266" y="265"/>
                        <a:pt x="283" y="268"/>
                        <a:pt x="300" y="270"/>
                      </a:cubicBezTo>
                      <a:cubicBezTo>
                        <a:pt x="308" y="271"/>
                        <a:pt x="319" y="268"/>
                        <a:pt x="324" y="263"/>
                      </a:cubicBezTo>
                      <a:cubicBezTo>
                        <a:pt x="331" y="256"/>
                        <a:pt x="333" y="245"/>
                        <a:pt x="337" y="236"/>
                      </a:cubicBezTo>
                      <a:cubicBezTo>
                        <a:pt x="329" y="233"/>
                        <a:pt x="322" y="228"/>
                        <a:pt x="313" y="226"/>
                      </a:cubicBezTo>
                      <a:cubicBezTo>
                        <a:pt x="307" y="224"/>
                        <a:pt x="300" y="226"/>
                        <a:pt x="294" y="226"/>
                      </a:cubicBezTo>
                      <a:cubicBezTo>
                        <a:pt x="257" y="228"/>
                        <a:pt x="257" y="228"/>
                        <a:pt x="247" y="192"/>
                      </a:cubicBezTo>
                      <a:cubicBezTo>
                        <a:pt x="242" y="172"/>
                        <a:pt x="233" y="168"/>
                        <a:pt x="216" y="178"/>
                      </a:cubicBezTo>
                      <a:cubicBezTo>
                        <a:pt x="206" y="183"/>
                        <a:pt x="198" y="189"/>
                        <a:pt x="189" y="196"/>
                      </a:cubicBezTo>
                      <a:cubicBezTo>
                        <a:pt x="165" y="214"/>
                        <a:pt x="140" y="226"/>
                        <a:pt x="108" y="219"/>
                      </a:cubicBezTo>
                      <a:cubicBezTo>
                        <a:pt x="94" y="216"/>
                        <a:pt x="79" y="221"/>
                        <a:pt x="65" y="225"/>
                      </a:cubicBezTo>
                      <a:cubicBezTo>
                        <a:pt x="44" y="232"/>
                        <a:pt x="40" y="246"/>
                        <a:pt x="55" y="263"/>
                      </a:cubicBezTo>
                      <a:cubicBezTo>
                        <a:pt x="63" y="273"/>
                        <a:pt x="75" y="279"/>
                        <a:pt x="84" y="288"/>
                      </a:cubicBezTo>
                      <a:cubicBezTo>
                        <a:pt x="88" y="293"/>
                        <a:pt x="90" y="300"/>
                        <a:pt x="94" y="305"/>
                      </a:cubicBezTo>
                      <a:cubicBezTo>
                        <a:pt x="86" y="309"/>
                        <a:pt x="78" y="316"/>
                        <a:pt x="71" y="315"/>
                      </a:cubicBezTo>
                      <a:cubicBezTo>
                        <a:pt x="42" y="313"/>
                        <a:pt x="0" y="262"/>
                        <a:pt x="4" y="235"/>
                      </a:cubicBezTo>
                      <a:cubicBezTo>
                        <a:pt x="9" y="203"/>
                        <a:pt x="51" y="173"/>
                        <a:pt x="86" y="180"/>
                      </a:cubicBezTo>
                      <a:cubicBezTo>
                        <a:pt x="113" y="186"/>
                        <a:pt x="132" y="181"/>
                        <a:pt x="152" y="162"/>
                      </a:cubicBezTo>
                      <a:cubicBezTo>
                        <a:pt x="175" y="139"/>
                        <a:pt x="206" y="133"/>
                        <a:pt x="237" y="135"/>
                      </a:cubicBezTo>
                      <a:cubicBezTo>
                        <a:pt x="268" y="137"/>
                        <a:pt x="287" y="127"/>
                        <a:pt x="297" y="97"/>
                      </a:cubicBezTo>
                      <a:cubicBezTo>
                        <a:pt x="306" y="70"/>
                        <a:pt x="328" y="53"/>
                        <a:pt x="355" y="46"/>
                      </a:cubicBezTo>
                      <a:cubicBezTo>
                        <a:pt x="392" y="38"/>
                        <a:pt x="431" y="31"/>
                        <a:pt x="469" y="28"/>
                      </a:cubicBezTo>
                      <a:cubicBezTo>
                        <a:pt x="510" y="25"/>
                        <a:pt x="552" y="24"/>
                        <a:pt x="589" y="2"/>
                      </a:cubicBezTo>
                      <a:cubicBezTo>
                        <a:pt x="593" y="0"/>
                        <a:pt x="599" y="2"/>
                        <a:pt x="605" y="3"/>
                      </a:cubicBezTo>
                      <a:cubicBezTo>
                        <a:pt x="603" y="10"/>
                        <a:pt x="604" y="18"/>
                        <a:pt x="600" y="23"/>
                      </a:cubicBezTo>
                      <a:cubicBezTo>
                        <a:pt x="576" y="49"/>
                        <a:pt x="545" y="65"/>
                        <a:pt x="508" y="63"/>
                      </a:cubicBezTo>
                      <a:cubicBezTo>
                        <a:pt x="457" y="59"/>
                        <a:pt x="409" y="70"/>
                        <a:pt x="361" y="87"/>
                      </a:cubicBezTo>
                      <a:cubicBezTo>
                        <a:pt x="346" y="92"/>
                        <a:pt x="331" y="101"/>
                        <a:pt x="319" y="112"/>
                      </a:cubicBezTo>
                      <a:cubicBezTo>
                        <a:pt x="301" y="127"/>
                        <a:pt x="300" y="147"/>
                        <a:pt x="316" y="163"/>
                      </a:cubicBezTo>
                      <a:cubicBezTo>
                        <a:pt x="343" y="189"/>
                        <a:pt x="370" y="216"/>
                        <a:pt x="401" y="238"/>
                      </a:cubicBezTo>
                      <a:cubicBezTo>
                        <a:pt x="432" y="260"/>
                        <a:pt x="495" y="234"/>
                        <a:pt x="505" y="197"/>
                      </a:cubicBezTo>
                      <a:cubicBezTo>
                        <a:pt x="509" y="181"/>
                        <a:pt x="519" y="163"/>
                        <a:pt x="503" y="148"/>
                      </a:cubicBezTo>
                      <a:cubicBezTo>
                        <a:pt x="487" y="133"/>
                        <a:pt x="467" y="133"/>
                        <a:pt x="447" y="141"/>
                      </a:cubicBezTo>
                      <a:cubicBezTo>
                        <a:pt x="444" y="142"/>
                        <a:pt x="441" y="142"/>
                        <a:pt x="438" y="144"/>
                      </a:cubicBezTo>
                      <a:cubicBezTo>
                        <a:pt x="426" y="149"/>
                        <a:pt x="411" y="153"/>
                        <a:pt x="403" y="162"/>
                      </a:cubicBezTo>
                      <a:cubicBezTo>
                        <a:pt x="400" y="166"/>
                        <a:pt x="412" y="183"/>
                        <a:pt x="416" y="194"/>
                      </a:cubicBezTo>
                      <a:cubicBezTo>
                        <a:pt x="418" y="197"/>
                        <a:pt x="418" y="202"/>
                        <a:pt x="419" y="206"/>
                      </a:cubicBezTo>
                      <a:cubicBezTo>
                        <a:pt x="387" y="205"/>
                        <a:pt x="354" y="171"/>
                        <a:pt x="356" y="144"/>
                      </a:cubicBezTo>
                      <a:cubicBezTo>
                        <a:pt x="358" y="117"/>
                        <a:pt x="397" y="90"/>
                        <a:pt x="427" y="95"/>
                      </a:cubicBezTo>
                      <a:cubicBezTo>
                        <a:pt x="467" y="102"/>
                        <a:pt x="504" y="104"/>
                        <a:pt x="540" y="79"/>
                      </a:cubicBezTo>
                      <a:cubicBezTo>
                        <a:pt x="553" y="70"/>
                        <a:pt x="575" y="71"/>
                        <a:pt x="592" y="72"/>
                      </a:cubicBezTo>
                      <a:cubicBezTo>
                        <a:pt x="606" y="72"/>
                        <a:pt x="611" y="84"/>
                        <a:pt x="611" y="98"/>
                      </a:cubicBezTo>
                      <a:cubicBezTo>
                        <a:pt x="611" y="131"/>
                        <a:pt x="614" y="133"/>
                        <a:pt x="647" y="122"/>
                      </a:cubicBezTo>
                      <a:cubicBezTo>
                        <a:pt x="681" y="111"/>
                        <a:pt x="716" y="98"/>
                        <a:pt x="751" y="89"/>
                      </a:cubicBezTo>
                      <a:cubicBezTo>
                        <a:pt x="788" y="80"/>
                        <a:pt x="799" y="89"/>
                        <a:pt x="812" y="124"/>
                      </a:cubicBezTo>
                      <a:cubicBezTo>
                        <a:pt x="814" y="131"/>
                        <a:pt x="822" y="135"/>
                        <a:pt x="829" y="139"/>
                      </a:cubicBezTo>
                      <a:cubicBezTo>
                        <a:pt x="852" y="154"/>
                        <a:pt x="853" y="171"/>
                        <a:pt x="829" y="184"/>
                      </a:cubicBezTo>
                      <a:cubicBezTo>
                        <a:pt x="807" y="195"/>
                        <a:pt x="784" y="204"/>
                        <a:pt x="761" y="213"/>
                      </a:cubicBezTo>
                      <a:cubicBezTo>
                        <a:pt x="754" y="215"/>
                        <a:pt x="745" y="216"/>
                        <a:pt x="739" y="213"/>
                      </a:cubicBezTo>
                      <a:cubicBezTo>
                        <a:pt x="731" y="209"/>
                        <a:pt x="725" y="201"/>
                        <a:pt x="718" y="195"/>
                      </a:cubicBezTo>
                      <a:cubicBezTo>
                        <a:pt x="724" y="189"/>
                        <a:pt x="728" y="182"/>
                        <a:pt x="735" y="178"/>
                      </a:cubicBezTo>
                      <a:cubicBezTo>
                        <a:pt x="749" y="172"/>
                        <a:pt x="764" y="168"/>
                        <a:pt x="778" y="161"/>
                      </a:cubicBezTo>
                      <a:cubicBezTo>
                        <a:pt x="783" y="159"/>
                        <a:pt x="790" y="150"/>
                        <a:pt x="789" y="145"/>
                      </a:cubicBezTo>
                      <a:cubicBezTo>
                        <a:pt x="788" y="140"/>
                        <a:pt x="779" y="135"/>
                        <a:pt x="773" y="133"/>
                      </a:cubicBezTo>
                      <a:cubicBezTo>
                        <a:pt x="768" y="131"/>
                        <a:pt x="761" y="132"/>
                        <a:pt x="755" y="133"/>
                      </a:cubicBezTo>
                      <a:cubicBezTo>
                        <a:pt x="725" y="142"/>
                        <a:pt x="696" y="151"/>
                        <a:pt x="666" y="161"/>
                      </a:cubicBezTo>
                      <a:cubicBezTo>
                        <a:pt x="660" y="163"/>
                        <a:pt x="654" y="166"/>
                        <a:pt x="648" y="170"/>
                      </a:cubicBezTo>
                      <a:cubicBezTo>
                        <a:pt x="627" y="183"/>
                        <a:pt x="625" y="200"/>
                        <a:pt x="644" y="216"/>
                      </a:cubicBezTo>
                      <a:cubicBezTo>
                        <a:pt x="665" y="233"/>
                        <a:pt x="688" y="246"/>
                        <a:pt x="715" y="244"/>
                      </a:cubicBezTo>
                      <a:cubicBezTo>
                        <a:pt x="773" y="239"/>
                        <a:pt x="827" y="225"/>
                        <a:pt x="875" y="192"/>
                      </a:cubicBezTo>
                      <a:cubicBezTo>
                        <a:pt x="896" y="179"/>
                        <a:pt x="897" y="172"/>
                        <a:pt x="884" y="152"/>
                      </a:cubicBezTo>
                      <a:cubicBezTo>
                        <a:pt x="873" y="135"/>
                        <a:pt x="861" y="119"/>
                        <a:pt x="850" y="102"/>
                      </a:cubicBezTo>
                      <a:cubicBezTo>
                        <a:pt x="846" y="95"/>
                        <a:pt x="841" y="89"/>
                        <a:pt x="839" y="81"/>
                      </a:cubicBezTo>
                      <a:cubicBezTo>
                        <a:pt x="838" y="76"/>
                        <a:pt x="842" y="69"/>
                        <a:pt x="843" y="63"/>
                      </a:cubicBezTo>
                      <a:cubicBezTo>
                        <a:pt x="849" y="65"/>
                        <a:pt x="856" y="65"/>
                        <a:pt x="860" y="68"/>
                      </a:cubicBezTo>
                      <a:cubicBezTo>
                        <a:pt x="871" y="82"/>
                        <a:pt x="883" y="96"/>
                        <a:pt x="893" y="110"/>
                      </a:cubicBezTo>
                      <a:cubicBezTo>
                        <a:pt x="904" y="127"/>
                        <a:pt x="914" y="146"/>
                        <a:pt x="925" y="163"/>
                      </a:cubicBezTo>
                      <a:cubicBezTo>
                        <a:pt x="933" y="176"/>
                        <a:pt x="945" y="180"/>
                        <a:pt x="960" y="176"/>
                      </a:cubicBezTo>
                      <a:cubicBezTo>
                        <a:pt x="1011" y="163"/>
                        <a:pt x="1050" y="181"/>
                        <a:pt x="1081" y="220"/>
                      </a:cubicBezTo>
                      <a:cubicBezTo>
                        <a:pt x="1087" y="228"/>
                        <a:pt x="1095" y="234"/>
                        <a:pt x="1102" y="242"/>
                      </a:cubicBezTo>
                      <a:cubicBezTo>
                        <a:pt x="1113" y="257"/>
                        <a:pt x="1110" y="266"/>
                        <a:pt x="1092" y="272"/>
                      </a:cubicBezTo>
                      <a:cubicBezTo>
                        <a:pt x="1087" y="273"/>
                        <a:pt x="1082" y="274"/>
                        <a:pt x="1077" y="274"/>
                      </a:cubicBezTo>
                      <a:cubicBezTo>
                        <a:pt x="1050" y="273"/>
                        <a:pt x="1030" y="284"/>
                        <a:pt x="1014" y="306"/>
                      </a:cubicBezTo>
                      <a:cubicBezTo>
                        <a:pt x="1005" y="317"/>
                        <a:pt x="988" y="322"/>
                        <a:pt x="973" y="330"/>
                      </a:cubicBezTo>
                      <a:cubicBezTo>
                        <a:pt x="990" y="335"/>
                        <a:pt x="1007" y="339"/>
                        <a:pt x="1024" y="344"/>
                      </a:cubicBezTo>
                      <a:cubicBezTo>
                        <a:pt x="1049" y="352"/>
                        <a:pt x="1074" y="359"/>
                        <a:pt x="1099" y="368"/>
                      </a:cubicBezTo>
                      <a:cubicBezTo>
                        <a:pt x="1104" y="370"/>
                        <a:pt x="1111" y="377"/>
                        <a:pt x="1111" y="382"/>
                      </a:cubicBezTo>
                      <a:cubicBezTo>
                        <a:pt x="1112" y="427"/>
                        <a:pt x="1112" y="473"/>
                        <a:pt x="1112" y="519"/>
                      </a:cubicBezTo>
                      <a:cubicBezTo>
                        <a:pt x="1100" y="519"/>
                        <a:pt x="1091" y="519"/>
                        <a:pt x="1079" y="519"/>
                      </a:cubicBezTo>
                      <a:cubicBezTo>
                        <a:pt x="1082" y="489"/>
                        <a:pt x="1085" y="460"/>
                        <a:pt x="1088" y="432"/>
                      </a:cubicBezTo>
                      <a:cubicBezTo>
                        <a:pt x="1091" y="405"/>
                        <a:pt x="1090" y="405"/>
                        <a:pt x="1059" y="407"/>
                      </a:cubicBezTo>
                      <a:cubicBezTo>
                        <a:pt x="1055" y="443"/>
                        <a:pt x="1050" y="480"/>
                        <a:pt x="1046" y="518"/>
                      </a:cubicBezTo>
                      <a:cubicBezTo>
                        <a:pt x="1033" y="518"/>
                        <a:pt x="1021" y="518"/>
                        <a:pt x="1007" y="518"/>
                      </a:cubicBezTo>
                      <a:cubicBezTo>
                        <a:pt x="1011" y="482"/>
                        <a:pt x="1014" y="447"/>
                        <a:pt x="1018" y="409"/>
                      </a:cubicBezTo>
                      <a:cubicBezTo>
                        <a:pt x="1007" y="408"/>
                        <a:pt x="999" y="406"/>
                        <a:pt x="986" y="405"/>
                      </a:cubicBezTo>
                      <a:cubicBezTo>
                        <a:pt x="982" y="443"/>
                        <a:pt x="978" y="480"/>
                        <a:pt x="974" y="518"/>
                      </a:cubicBezTo>
                      <a:cubicBezTo>
                        <a:pt x="962" y="518"/>
                        <a:pt x="949" y="518"/>
                        <a:pt x="935" y="518"/>
                      </a:cubicBezTo>
                      <a:cubicBezTo>
                        <a:pt x="937" y="490"/>
                        <a:pt x="940" y="462"/>
                        <a:pt x="943" y="433"/>
                      </a:cubicBezTo>
                      <a:cubicBezTo>
                        <a:pt x="946" y="405"/>
                        <a:pt x="944" y="404"/>
                        <a:pt x="914" y="408"/>
                      </a:cubicBezTo>
                      <a:cubicBezTo>
                        <a:pt x="910" y="444"/>
                        <a:pt x="905" y="481"/>
                        <a:pt x="901" y="519"/>
                      </a:cubicBezTo>
                      <a:cubicBezTo>
                        <a:pt x="888" y="519"/>
                        <a:pt x="877" y="519"/>
                        <a:pt x="862" y="519"/>
                      </a:cubicBezTo>
                      <a:cubicBezTo>
                        <a:pt x="865" y="487"/>
                        <a:pt x="868" y="456"/>
                        <a:pt x="872" y="425"/>
                      </a:cubicBezTo>
                      <a:cubicBezTo>
                        <a:pt x="874" y="410"/>
                        <a:pt x="868" y="407"/>
                        <a:pt x="854" y="406"/>
                      </a:cubicBezTo>
                      <a:cubicBezTo>
                        <a:pt x="840" y="405"/>
                        <a:pt x="840" y="414"/>
                        <a:pt x="839" y="423"/>
                      </a:cubicBezTo>
                      <a:cubicBezTo>
                        <a:pt x="836" y="455"/>
                        <a:pt x="832" y="486"/>
                        <a:pt x="829" y="519"/>
                      </a:cubicBezTo>
                      <a:cubicBezTo>
                        <a:pt x="815" y="519"/>
                        <a:pt x="804" y="519"/>
                        <a:pt x="790" y="519"/>
                      </a:cubicBezTo>
                      <a:cubicBezTo>
                        <a:pt x="793" y="490"/>
                        <a:pt x="796" y="461"/>
                        <a:pt x="798" y="433"/>
                      </a:cubicBezTo>
                      <a:cubicBezTo>
                        <a:pt x="800" y="421"/>
                        <a:pt x="806" y="407"/>
                        <a:pt x="784" y="406"/>
                      </a:cubicBezTo>
                      <a:cubicBezTo>
                        <a:pt x="764" y="404"/>
                        <a:pt x="768" y="418"/>
                        <a:pt x="766" y="429"/>
                      </a:cubicBezTo>
                      <a:cubicBezTo>
                        <a:pt x="764" y="451"/>
                        <a:pt x="760" y="474"/>
                        <a:pt x="759" y="497"/>
                      </a:cubicBezTo>
                      <a:cubicBezTo>
                        <a:pt x="759" y="515"/>
                        <a:pt x="752" y="523"/>
                        <a:pt x="733" y="520"/>
                      </a:cubicBezTo>
                      <a:cubicBezTo>
                        <a:pt x="729" y="519"/>
                        <a:pt x="724" y="520"/>
                        <a:pt x="717" y="519"/>
                      </a:cubicBezTo>
                      <a:cubicBezTo>
                        <a:pt x="721" y="487"/>
                        <a:pt x="723" y="456"/>
                        <a:pt x="727" y="425"/>
                      </a:cubicBezTo>
                      <a:cubicBezTo>
                        <a:pt x="729" y="413"/>
                        <a:pt x="725" y="407"/>
                        <a:pt x="712" y="406"/>
                      </a:cubicBezTo>
                      <a:cubicBezTo>
                        <a:pt x="700" y="405"/>
                        <a:pt x="695" y="408"/>
                        <a:pt x="694" y="420"/>
                      </a:cubicBezTo>
                      <a:cubicBezTo>
                        <a:pt x="692" y="453"/>
                        <a:pt x="688" y="485"/>
                        <a:pt x="684" y="519"/>
                      </a:cubicBezTo>
                      <a:cubicBezTo>
                        <a:pt x="671" y="519"/>
                        <a:pt x="658" y="519"/>
                        <a:pt x="644" y="519"/>
                      </a:cubicBezTo>
                      <a:cubicBezTo>
                        <a:pt x="648" y="488"/>
                        <a:pt x="651" y="458"/>
                        <a:pt x="654" y="429"/>
                      </a:cubicBezTo>
                      <a:cubicBezTo>
                        <a:pt x="655" y="418"/>
                        <a:pt x="658" y="408"/>
                        <a:pt x="641" y="406"/>
                      </a:cubicBezTo>
                      <a:cubicBezTo>
                        <a:pt x="624" y="404"/>
                        <a:pt x="623" y="412"/>
                        <a:pt x="622" y="425"/>
                      </a:cubicBezTo>
                      <a:cubicBezTo>
                        <a:pt x="619" y="456"/>
                        <a:pt x="615" y="487"/>
                        <a:pt x="611" y="519"/>
                      </a:cubicBezTo>
                      <a:cubicBezTo>
                        <a:pt x="598" y="519"/>
                        <a:pt x="586" y="519"/>
                        <a:pt x="572" y="519"/>
                      </a:cubicBezTo>
                      <a:cubicBezTo>
                        <a:pt x="575" y="490"/>
                        <a:pt x="578" y="461"/>
                        <a:pt x="581" y="433"/>
                      </a:cubicBezTo>
                      <a:cubicBezTo>
                        <a:pt x="584" y="406"/>
                        <a:pt x="583" y="404"/>
                        <a:pt x="551" y="407"/>
                      </a:cubicBezTo>
                      <a:cubicBezTo>
                        <a:pt x="547" y="444"/>
                        <a:pt x="543" y="481"/>
                        <a:pt x="539" y="519"/>
                      </a:cubicBezTo>
                      <a:cubicBezTo>
                        <a:pt x="526" y="519"/>
                        <a:pt x="514" y="519"/>
                        <a:pt x="500" y="519"/>
                      </a:cubicBezTo>
                      <a:cubicBezTo>
                        <a:pt x="503" y="490"/>
                        <a:pt x="505" y="462"/>
                        <a:pt x="508" y="434"/>
                      </a:cubicBezTo>
                      <a:cubicBezTo>
                        <a:pt x="511" y="405"/>
                        <a:pt x="511" y="405"/>
                        <a:pt x="479" y="407"/>
                      </a:cubicBezTo>
                      <a:cubicBezTo>
                        <a:pt x="476" y="434"/>
                        <a:pt x="473" y="462"/>
                        <a:pt x="470" y="489"/>
                      </a:cubicBezTo>
                      <a:cubicBezTo>
                        <a:pt x="467" y="523"/>
                        <a:pt x="464" y="525"/>
                        <a:pt x="428" y="517"/>
                      </a:cubicBezTo>
                      <a:cubicBezTo>
                        <a:pt x="431" y="482"/>
                        <a:pt x="434" y="447"/>
                        <a:pt x="438" y="410"/>
                      </a:cubicBezTo>
                      <a:cubicBezTo>
                        <a:pt x="428" y="408"/>
                        <a:pt x="419" y="406"/>
                        <a:pt x="407" y="405"/>
                      </a:cubicBezTo>
                      <a:cubicBezTo>
                        <a:pt x="403" y="443"/>
                        <a:pt x="398" y="480"/>
                        <a:pt x="394" y="518"/>
                      </a:cubicBezTo>
                      <a:cubicBezTo>
                        <a:pt x="382" y="518"/>
                        <a:pt x="370" y="518"/>
                        <a:pt x="355" y="518"/>
                      </a:cubicBezTo>
                      <a:cubicBezTo>
                        <a:pt x="359" y="483"/>
                        <a:pt x="362" y="447"/>
                        <a:pt x="366" y="409"/>
                      </a:cubicBezTo>
                      <a:cubicBezTo>
                        <a:pt x="355" y="407"/>
                        <a:pt x="346" y="406"/>
                        <a:pt x="334" y="405"/>
                      </a:cubicBezTo>
                      <a:cubicBezTo>
                        <a:pt x="330" y="443"/>
                        <a:pt x="326" y="480"/>
                        <a:pt x="322" y="519"/>
                      </a:cubicBezTo>
                      <a:cubicBezTo>
                        <a:pt x="309" y="519"/>
                        <a:pt x="297" y="519"/>
                        <a:pt x="282" y="519"/>
                      </a:cubicBezTo>
                      <a:cubicBezTo>
                        <a:pt x="285" y="490"/>
                        <a:pt x="289" y="461"/>
                        <a:pt x="291" y="433"/>
                      </a:cubicBezTo>
                      <a:cubicBezTo>
                        <a:pt x="294" y="405"/>
                        <a:pt x="293" y="404"/>
                        <a:pt x="261" y="408"/>
                      </a:cubicBezTo>
                      <a:cubicBezTo>
                        <a:pt x="257" y="444"/>
                        <a:pt x="253" y="481"/>
                        <a:pt x="249" y="519"/>
                      </a:cubicBezTo>
                      <a:cubicBezTo>
                        <a:pt x="237" y="519"/>
                        <a:pt x="225" y="519"/>
                        <a:pt x="210" y="519"/>
                      </a:cubicBezTo>
                      <a:cubicBezTo>
                        <a:pt x="213" y="490"/>
                        <a:pt x="216" y="461"/>
                        <a:pt x="219" y="433"/>
                      </a:cubicBezTo>
                      <a:cubicBezTo>
                        <a:pt x="222" y="406"/>
                        <a:pt x="219" y="404"/>
                        <a:pt x="189" y="408"/>
                      </a:cubicBezTo>
                      <a:cubicBezTo>
                        <a:pt x="186" y="435"/>
                        <a:pt x="183" y="463"/>
                        <a:pt x="180" y="490"/>
                      </a:cubicBezTo>
                      <a:cubicBezTo>
                        <a:pt x="176" y="524"/>
                        <a:pt x="175" y="524"/>
                        <a:pt x="138" y="517"/>
                      </a:cubicBezTo>
                      <a:cubicBezTo>
                        <a:pt x="141" y="487"/>
                        <a:pt x="144" y="456"/>
                        <a:pt x="147" y="425"/>
                      </a:cubicBezTo>
                      <a:cubicBezTo>
                        <a:pt x="149" y="414"/>
                        <a:pt x="146" y="407"/>
                        <a:pt x="134" y="406"/>
                      </a:cubicBezTo>
                      <a:cubicBezTo>
                        <a:pt x="121" y="404"/>
                        <a:pt x="116" y="409"/>
                        <a:pt x="115" y="421"/>
                      </a:cubicBezTo>
                      <a:cubicBezTo>
                        <a:pt x="112" y="447"/>
                        <a:pt x="108" y="473"/>
                        <a:pt x="107" y="499"/>
                      </a:cubicBezTo>
                      <a:cubicBezTo>
                        <a:pt x="106" y="518"/>
                        <a:pt x="99" y="524"/>
                        <a:pt x="79" y="517"/>
                      </a:cubicBezTo>
                      <a:cubicBezTo>
                        <a:pt x="81" y="494"/>
                        <a:pt x="82" y="471"/>
                        <a:pt x="84" y="447"/>
                      </a:cubicBezTo>
                      <a:cubicBezTo>
                        <a:pt x="85" y="439"/>
                        <a:pt x="86" y="431"/>
                        <a:pt x="87" y="423"/>
                      </a:cubicBezTo>
                      <a:cubicBezTo>
                        <a:pt x="91" y="375"/>
                        <a:pt x="91" y="375"/>
                        <a:pt x="139" y="364"/>
                      </a:cubicBezTo>
                      <a:cubicBezTo>
                        <a:pt x="288" y="332"/>
                        <a:pt x="438" y="304"/>
                        <a:pt x="591" y="297"/>
                      </a:cubicBezTo>
                      <a:cubicBezTo>
                        <a:pt x="704" y="292"/>
                        <a:pt x="815" y="299"/>
                        <a:pt x="926" y="320"/>
                      </a:cubicBezTo>
                      <a:cubicBezTo>
                        <a:pt x="931" y="321"/>
                        <a:pt x="936" y="322"/>
                        <a:pt x="941" y="323"/>
                      </a:cubicBezTo>
                      <a:cubicBezTo>
                        <a:pt x="942" y="323"/>
                        <a:pt x="944" y="322"/>
                        <a:pt x="945" y="322"/>
                      </a:cubicBezTo>
                      <a:close/>
                      <a:moveTo>
                        <a:pt x="156" y="322"/>
                      </a:moveTo>
                      <a:cubicBezTo>
                        <a:pt x="168" y="316"/>
                        <a:pt x="181" y="311"/>
                        <a:pt x="192" y="305"/>
                      </a:cubicBezTo>
                      <a:cubicBezTo>
                        <a:pt x="195" y="303"/>
                        <a:pt x="198" y="296"/>
                        <a:pt x="197" y="294"/>
                      </a:cubicBezTo>
                      <a:cubicBezTo>
                        <a:pt x="195" y="290"/>
                        <a:pt x="188" y="285"/>
                        <a:pt x="186" y="286"/>
                      </a:cubicBezTo>
                      <a:cubicBezTo>
                        <a:pt x="172" y="290"/>
                        <a:pt x="159" y="296"/>
                        <a:pt x="146" y="303"/>
                      </a:cubicBezTo>
                      <a:cubicBezTo>
                        <a:pt x="144" y="304"/>
                        <a:pt x="142" y="312"/>
                        <a:pt x="144" y="315"/>
                      </a:cubicBezTo>
                      <a:cubicBezTo>
                        <a:pt x="145" y="318"/>
                        <a:pt x="151" y="319"/>
                        <a:pt x="156" y="3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15"/>
                <p:cNvSpPr>
                  <a:spLocks/>
                </p:cNvSpPr>
                <p:nvPr/>
              </p:nvSpPr>
              <p:spPr bwMode="auto">
                <a:xfrm>
                  <a:off x="2721687" y="2763838"/>
                  <a:ext cx="71438" cy="33338"/>
                </a:xfrm>
                <a:custGeom>
                  <a:avLst/>
                  <a:gdLst>
                    <a:gd name="T0" fmla="*/ 42 w 81"/>
                    <a:gd name="T1" fmla="*/ 36 h 36"/>
                    <a:gd name="T2" fmla="*/ 10 w 81"/>
                    <a:gd name="T3" fmla="*/ 30 h 36"/>
                    <a:gd name="T4" fmla="*/ 0 w 81"/>
                    <a:gd name="T5" fmla="*/ 19 h 36"/>
                    <a:gd name="T6" fmla="*/ 8 w 81"/>
                    <a:gd name="T7" fmla="*/ 9 h 36"/>
                    <a:gd name="T8" fmla="*/ 74 w 81"/>
                    <a:gd name="T9" fmla="*/ 11 h 36"/>
                    <a:gd name="T10" fmla="*/ 81 w 81"/>
                    <a:gd name="T11" fmla="*/ 26 h 36"/>
                    <a:gd name="T12" fmla="*/ 69 w 81"/>
                    <a:gd name="T13" fmla="*/ 34 h 36"/>
                    <a:gd name="T14" fmla="*/ 42 w 81"/>
                    <a:gd name="T15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1" h="36">
                      <a:moveTo>
                        <a:pt x="42" y="36"/>
                      </a:moveTo>
                      <a:cubicBezTo>
                        <a:pt x="35" y="34"/>
                        <a:pt x="22" y="33"/>
                        <a:pt x="10" y="30"/>
                      </a:cubicBezTo>
                      <a:cubicBezTo>
                        <a:pt x="6" y="29"/>
                        <a:pt x="1" y="23"/>
                        <a:pt x="0" y="19"/>
                      </a:cubicBezTo>
                      <a:cubicBezTo>
                        <a:pt x="0" y="16"/>
                        <a:pt x="4" y="10"/>
                        <a:pt x="8" y="9"/>
                      </a:cubicBezTo>
                      <a:cubicBezTo>
                        <a:pt x="30" y="0"/>
                        <a:pt x="52" y="1"/>
                        <a:pt x="74" y="11"/>
                      </a:cubicBezTo>
                      <a:cubicBezTo>
                        <a:pt x="78" y="13"/>
                        <a:pt x="81" y="21"/>
                        <a:pt x="81" y="26"/>
                      </a:cubicBezTo>
                      <a:cubicBezTo>
                        <a:pt x="81" y="29"/>
                        <a:pt x="74" y="33"/>
                        <a:pt x="69" y="34"/>
                      </a:cubicBezTo>
                      <a:cubicBezTo>
                        <a:pt x="62" y="35"/>
                        <a:pt x="54" y="35"/>
                        <a:pt x="42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16"/>
                <p:cNvSpPr>
                  <a:spLocks/>
                </p:cNvSpPr>
                <p:nvPr/>
              </p:nvSpPr>
              <p:spPr bwMode="auto">
                <a:xfrm>
                  <a:off x="3066174" y="3032125"/>
                  <a:ext cx="63500" cy="28575"/>
                </a:xfrm>
                <a:custGeom>
                  <a:avLst/>
                  <a:gdLst>
                    <a:gd name="T0" fmla="*/ 29 w 71"/>
                    <a:gd name="T1" fmla="*/ 33 h 33"/>
                    <a:gd name="T2" fmla="*/ 1 w 71"/>
                    <a:gd name="T3" fmla="*/ 17 h 33"/>
                    <a:gd name="T4" fmla="*/ 32 w 71"/>
                    <a:gd name="T5" fmla="*/ 1 h 33"/>
                    <a:gd name="T6" fmla="*/ 59 w 71"/>
                    <a:gd name="T7" fmla="*/ 3 h 33"/>
                    <a:gd name="T8" fmla="*/ 70 w 71"/>
                    <a:gd name="T9" fmla="*/ 16 h 33"/>
                    <a:gd name="T10" fmla="*/ 58 w 71"/>
                    <a:gd name="T11" fmla="*/ 27 h 33"/>
                    <a:gd name="T12" fmla="*/ 31 w 71"/>
                    <a:gd name="T13" fmla="*/ 29 h 33"/>
                    <a:gd name="T14" fmla="*/ 29 w 71"/>
                    <a:gd name="T1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" h="33">
                      <a:moveTo>
                        <a:pt x="29" y="33"/>
                      </a:moveTo>
                      <a:cubicBezTo>
                        <a:pt x="19" y="28"/>
                        <a:pt x="0" y="21"/>
                        <a:pt x="1" y="17"/>
                      </a:cubicBezTo>
                      <a:cubicBezTo>
                        <a:pt x="2" y="0"/>
                        <a:pt x="19" y="1"/>
                        <a:pt x="32" y="1"/>
                      </a:cubicBezTo>
                      <a:cubicBezTo>
                        <a:pt x="41" y="0"/>
                        <a:pt x="51" y="0"/>
                        <a:pt x="59" y="3"/>
                      </a:cubicBezTo>
                      <a:cubicBezTo>
                        <a:pt x="64" y="5"/>
                        <a:pt x="69" y="11"/>
                        <a:pt x="70" y="16"/>
                      </a:cubicBezTo>
                      <a:cubicBezTo>
                        <a:pt x="71" y="19"/>
                        <a:pt x="63" y="25"/>
                        <a:pt x="58" y="27"/>
                      </a:cubicBezTo>
                      <a:cubicBezTo>
                        <a:pt x="50" y="29"/>
                        <a:pt x="40" y="29"/>
                        <a:pt x="31" y="29"/>
                      </a:cubicBezTo>
                      <a:cubicBezTo>
                        <a:pt x="30" y="31"/>
                        <a:pt x="30" y="32"/>
                        <a:pt x="2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17"/>
                <p:cNvSpPr>
                  <a:spLocks/>
                </p:cNvSpPr>
                <p:nvPr/>
              </p:nvSpPr>
              <p:spPr bwMode="auto">
                <a:xfrm>
                  <a:off x="2508962" y="2900363"/>
                  <a:ext cx="33338" cy="36513"/>
                </a:xfrm>
                <a:custGeom>
                  <a:avLst/>
                  <a:gdLst>
                    <a:gd name="T0" fmla="*/ 37 w 37"/>
                    <a:gd name="T1" fmla="*/ 6 h 41"/>
                    <a:gd name="T2" fmla="*/ 17 w 37"/>
                    <a:gd name="T3" fmla="*/ 41 h 41"/>
                    <a:gd name="T4" fmla="*/ 11 w 37"/>
                    <a:gd name="T5" fmla="*/ 39 h 41"/>
                    <a:gd name="T6" fmla="*/ 0 w 37"/>
                    <a:gd name="T7" fmla="*/ 8 h 41"/>
                    <a:gd name="T8" fmla="*/ 32 w 37"/>
                    <a:gd name="T9" fmla="*/ 0 h 41"/>
                    <a:gd name="T10" fmla="*/ 37 w 37"/>
                    <a:gd name="T11" fmla="*/ 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41">
                      <a:moveTo>
                        <a:pt x="37" y="6"/>
                      </a:moveTo>
                      <a:cubicBezTo>
                        <a:pt x="30" y="18"/>
                        <a:pt x="24" y="30"/>
                        <a:pt x="17" y="41"/>
                      </a:cubicBezTo>
                      <a:cubicBezTo>
                        <a:pt x="15" y="41"/>
                        <a:pt x="13" y="40"/>
                        <a:pt x="11" y="39"/>
                      </a:cubicBezTo>
                      <a:cubicBezTo>
                        <a:pt x="8" y="30"/>
                        <a:pt x="4" y="20"/>
                        <a:pt x="0" y="8"/>
                      </a:cubicBezTo>
                      <a:cubicBezTo>
                        <a:pt x="11" y="5"/>
                        <a:pt x="22" y="2"/>
                        <a:pt x="32" y="0"/>
                      </a:cubicBezTo>
                      <a:cubicBezTo>
                        <a:pt x="34" y="2"/>
                        <a:pt x="35" y="4"/>
                        <a:pt x="37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0" name="Freeform 22"/>
              <p:cNvSpPr>
                <a:spLocks/>
              </p:cNvSpPr>
              <p:nvPr/>
            </p:nvSpPr>
            <p:spPr bwMode="auto">
              <a:xfrm>
                <a:off x="2237499" y="3005138"/>
                <a:ext cx="50800" cy="33338"/>
              </a:xfrm>
              <a:custGeom>
                <a:avLst/>
                <a:gdLst>
                  <a:gd name="T0" fmla="*/ 14 w 56"/>
                  <a:gd name="T1" fmla="*/ 37 h 37"/>
                  <a:gd name="T2" fmla="*/ 2 w 56"/>
                  <a:gd name="T3" fmla="*/ 30 h 37"/>
                  <a:gd name="T4" fmla="*/ 4 w 56"/>
                  <a:gd name="T5" fmla="*/ 18 h 37"/>
                  <a:gd name="T6" fmla="*/ 44 w 56"/>
                  <a:gd name="T7" fmla="*/ 1 h 37"/>
                  <a:gd name="T8" fmla="*/ 55 w 56"/>
                  <a:gd name="T9" fmla="*/ 9 h 37"/>
                  <a:gd name="T10" fmla="*/ 50 w 56"/>
                  <a:gd name="T11" fmla="*/ 20 h 37"/>
                  <a:gd name="T12" fmla="*/ 14 w 56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7">
                    <a:moveTo>
                      <a:pt x="14" y="37"/>
                    </a:moveTo>
                    <a:cubicBezTo>
                      <a:pt x="9" y="34"/>
                      <a:pt x="3" y="33"/>
                      <a:pt x="2" y="30"/>
                    </a:cubicBezTo>
                    <a:cubicBezTo>
                      <a:pt x="0" y="27"/>
                      <a:pt x="2" y="19"/>
                      <a:pt x="4" y="18"/>
                    </a:cubicBezTo>
                    <a:cubicBezTo>
                      <a:pt x="17" y="11"/>
                      <a:pt x="30" y="5"/>
                      <a:pt x="44" y="1"/>
                    </a:cubicBezTo>
                    <a:cubicBezTo>
                      <a:pt x="46" y="0"/>
                      <a:pt x="53" y="5"/>
                      <a:pt x="55" y="9"/>
                    </a:cubicBezTo>
                    <a:cubicBezTo>
                      <a:pt x="56" y="11"/>
                      <a:pt x="53" y="18"/>
                      <a:pt x="50" y="20"/>
                    </a:cubicBezTo>
                    <a:cubicBezTo>
                      <a:pt x="39" y="26"/>
                      <a:pt x="26" y="31"/>
                      <a:pt x="1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2195318" y="3236682"/>
                <a:ext cx="1885269" cy="848185"/>
                <a:chOff x="2195318" y="3236682"/>
                <a:chExt cx="1885269" cy="848185"/>
              </a:xfrm>
            </p:grpSpPr>
            <p:sp>
              <p:nvSpPr>
                <p:cNvPr id="52" name="Freeform 10"/>
                <p:cNvSpPr>
                  <a:spLocks/>
                </p:cNvSpPr>
                <p:nvPr/>
              </p:nvSpPr>
              <p:spPr bwMode="auto">
                <a:xfrm>
                  <a:off x="2628024" y="3240088"/>
                  <a:ext cx="917575" cy="841375"/>
                </a:xfrm>
                <a:custGeom>
                  <a:avLst/>
                  <a:gdLst>
                    <a:gd name="T0" fmla="*/ 164 w 1022"/>
                    <a:gd name="T1" fmla="*/ 0 h 939"/>
                    <a:gd name="T2" fmla="*/ 143 w 1022"/>
                    <a:gd name="T3" fmla="*/ 127 h 939"/>
                    <a:gd name="T4" fmla="*/ 152 w 1022"/>
                    <a:gd name="T5" fmla="*/ 391 h 939"/>
                    <a:gd name="T6" fmla="*/ 473 w 1022"/>
                    <a:gd name="T7" fmla="*/ 687 h 939"/>
                    <a:gd name="T8" fmla="*/ 721 w 1022"/>
                    <a:gd name="T9" fmla="*/ 717 h 939"/>
                    <a:gd name="T10" fmla="*/ 1006 w 1022"/>
                    <a:gd name="T11" fmla="*/ 802 h 939"/>
                    <a:gd name="T12" fmla="*/ 1022 w 1022"/>
                    <a:gd name="T13" fmla="*/ 812 h 939"/>
                    <a:gd name="T14" fmla="*/ 872 w 1022"/>
                    <a:gd name="T15" fmla="*/ 934 h 939"/>
                    <a:gd name="T16" fmla="*/ 875 w 1022"/>
                    <a:gd name="T17" fmla="*/ 939 h 939"/>
                    <a:gd name="T18" fmla="*/ 858 w 1022"/>
                    <a:gd name="T19" fmla="*/ 929 h 939"/>
                    <a:gd name="T20" fmla="*/ 479 w 1022"/>
                    <a:gd name="T21" fmla="*/ 783 h 939"/>
                    <a:gd name="T22" fmla="*/ 324 w 1022"/>
                    <a:gd name="T23" fmla="*/ 752 h 939"/>
                    <a:gd name="T24" fmla="*/ 85 w 1022"/>
                    <a:gd name="T25" fmla="*/ 536 h 939"/>
                    <a:gd name="T26" fmla="*/ 20 w 1022"/>
                    <a:gd name="T27" fmla="*/ 15 h 939"/>
                    <a:gd name="T28" fmla="*/ 33 w 1022"/>
                    <a:gd name="T29" fmla="*/ 1 h 939"/>
                    <a:gd name="T30" fmla="*/ 164 w 1022"/>
                    <a:gd name="T31" fmla="*/ 0 h 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22" h="939">
                      <a:moveTo>
                        <a:pt x="164" y="0"/>
                      </a:moveTo>
                      <a:cubicBezTo>
                        <a:pt x="157" y="45"/>
                        <a:pt x="150" y="86"/>
                        <a:pt x="143" y="127"/>
                      </a:cubicBezTo>
                      <a:cubicBezTo>
                        <a:pt x="128" y="216"/>
                        <a:pt x="129" y="304"/>
                        <a:pt x="152" y="391"/>
                      </a:cubicBezTo>
                      <a:cubicBezTo>
                        <a:pt x="196" y="558"/>
                        <a:pt x="302" y="660"/>
                        <a:pt x="473" y="687"/>
                      </a:cubicBezTo>
                      <a:cubicBezTo>
                        <a:pt x="555" y="700"/>
                        <a:pt x="638" y="706"/>
                        <a:pt x="721" y="717"/>
                      </a:cubicBezTo>
                      <a:cubicBezTo>
                        <a:pt x="821" y="729"/>
                        <a:pt x="918" y="750"/>
                        <a:pt x="1006" y="802"/>
                      </a:cubicBezTo>
                      <a:cubicBezTo>
                        <a:pt x="1012" y="805"/>
                        <a:pt x="1018" y="810"/>
                        <a:pt x="1022" y="812"/>
                      </a:cubicBezTo>
                      <a:cubicBezTo>
                        <a:pt x="971" y="853"/>
                        <a:pt x="922" y="893"/>
                        <a:pt x="872" y="934"/>
                      </a:cubicBezTo>
                      <a:cubicBezTo>
                        <a:pt x="873" y="936"/>
                        <a:pt x="874" y="937"/>
                        <a:pt x="875" y="939"/>
                      </a:cubicBezTo>
                      <a:cubicBezTo>
                        <a:pt x="869" y="936"/>
                        <a:pt x="864" y="932"/>
                        <a:pt x="858" y="929"/>
                      </a:cubicBezTo>
                      <a:cubicBezTo>
                        <a:pt x="743" y="850"/>
                        <a:pt x="614" y="808"/>
                        <a:pt x="479" y="783"/>
                      </a:cubicBezTo>
                      <a:cubicBezTo>
                        <a:pt x="427" y="774"/>
                        <a:pt x="375" y="765"/>
                        <a:pt x="324" y="752"/>
                      </a:cubicBezTo>
                      <a:cubicBezTo>
                        <a:pt x="208" y="721"/>
                        <a:pt x="126" y="648"/>
                        <a:pt x="85" y="536"/>
                      </a:cubicBezTo>
                      <a:cubicBezTo>
                        <a:pt x="23" y="368"/>
                        <a:pt x="0" y="194"/>
                        <a:pt x="20" y="15"/>
                      </a:cubicBezTo>
                      <a:cubicBezTo>
                        <a:pt x="21" y="10"/>
                        <a:pt x="29" y="1"/>
                        <a:pt x="33" y="1"/>
                      </a:cubicBezTo>
                      <a:cubicBezTo>
                        <a:pt x="75" y="0"/>
                        <a:pt x="117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11"/>
                <p:cNvSpPr>
                  <a:spLocks/>
                </p:cNvSpPr>
                <p:nvPr/>
              </p:nvSpPr>
              <p:spPr bwMode="auto">
                <a:xfrm>
                  <a:off x="2815349" y="3241675"/>
                  <a:ext cx="923925" cy="668338"/>
                </a:xfrm>
                <a:custGeom>
                  <a:avLst/>
                  <a:gdLst>
                    <a:gd name="T0" fmla="*/ 1030 w 1030"/>
                    <a:gd name="T1" fmla="*/ 628 h 745"/>
                    <a:gd name="T2" fmla="*/ 896 w 1030"/>
                    <a:gd name="T3" fmla="*/ 745 h 745"/>
                    <a:gd name="T4" fmla="*/ 765 w 1030"/>
                    <a:gd name="T5" fmla="*/ 682 h 745"/>
                    <a:gd name="T6" fmla="*/ 485 w 1030"/>
                    <a:gd name="T7" fmla="*/ 633 h 745"/>
                    <a:gd name="T8" fmla="*/ 319 w 1030"/>
                    <a:gd name="T9" fmla="*/ 627 h 745"/>
                    <a:gd name="T10" fmla="*/ 71 w 1030"/>
                    <a:gd name="T11" fmla="*/ 470 h 745"/>
                    <a:gd name="T12" fmla="*/ 4 w 1030"/>
                    <a:gd name="T13" fmla="*/ 238 h 745"/>
                    <a:gd name="T14" fmla="*/ 4 w 1030"/>
                    <a:gd name="T15" fmla="*/ 0 h 745"/>
                    <a:gd name="T16" fmla="*/ 83 w 1030"/>
                    <a:gd name="T17" fmla="*/ 0 h 745"/>
                    <a:gd name="T18" fmla="*/ 79 w 1030"/>
                    <a:gd name="T19" fmla="*/ 50 h 745"/>
                    <a:gd name="T20" fmla="*/ 134 w 1030"/>
                    <a:gd name="T21" fmla="*/ 358 h 745"/>
                    <a:gd name="T22" fmla="*/ 341 w 1030"/>
                    <a:gd name="T23" fmla="*/ 491 h 745"/>
                    <a:gd name="T24" fmla="*/ 649 w 1030"/>
                    <a:gd name="T25" fmla="*/ 515 h 745"/>
                    <a:gd name="T26" fmla="*/ 1015 w 1030"/>
                    <a:gd name="T27" fmla="*/ 619 h 745"/>
                    <a:gd name="T28" fmla="*/ 1030 w 1030"/>
                    <a:gd name="T29" fmla="*/ 628 h 7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0" h="745">
                      <a:moveTo>
                        <a:pt x="1030" y="628"/>
                      </a:moveTo>
                      <a:cubicBezTo>
                        <a:pt x="985" y="667"/>
                        <a:pt x="940" y="707"/>
                        <a:pt x="896" y="745"/>
                      </a:cubicBezTo>
                      <a:cubicBezTo>
                        <a:pt x="854" y="725"/>
                        <a:pt x="811" y="701"/>
                        <a:pt x="765" y="682"/>
                      </a:cubicBezTo>
                      <a:cubicBezTo>
                        <a:pt x="675" y="646"/>
                        <a:pt x="580" y="637"/>
                        <a:pt x="485" y="633"/>
                      </a:cubicBezTo>
                      <a:cubicBezTo>
                        <a:pt x="430" y="631"/>
                        <a:pt x="374" y="628"/>
                        <a:pt x="319" y="627"/>
                      </a:cubicBezTo>
                      <a:cubicBezTo>
                        <a:pt x="204" y="625"/>
                        <a:pt x="128" y="561"/>
                        <a:pt x="71" y="470"/>
                      </a:cubicBezTo>
                      <a:cubicBezTo>
                        <a:pt x="26" y="399"/>
                        <a:pt x="9" y="319"/>
                        <a:pt x="4" y="238"/>
                      </a:cubicBezTo>
                      <a:cubicBezTo>
                        <a:pt x="0" y="159"/>
                        <a:pt x="4" y="81"/>
                        <a:pt x="4" y="0"/>
                      </a:cubicBezTo>
                      <a:cubicBezTo>
                        <a:pt x="30" y="0"/>
                        <a:pt x="55" y="0"/>
                        <a:pt x="83" y="0"/>
                      </a:cubicBezTo>
                      <a:cubicBezTo>
                        <a:pt x="82" y="18"/>
                        <a:pt x="81" y="34"/>
                        <a:pt x="79" y="50"/>
                      </a:cubicBezTo>
                      <a:cubicBezTo>
                        <a:pt x="69" y="157"/>
                        <a:pt x="82" y="261"/>
                        <a:pt x="134" y="358"/>
                      </a:cubicBezTo>
                      <a:cubicBezTo>
                        <a:pt x="179" y="440"/>
                        <a:pt x="247" y="484"/>
                        <a:pt x="341" y="491"/>
                      </a:cubicBezTo>
                      <a:cubicBezTo>
                        <a:pt x="443" y="498"/>
                        <a:pt x="547" y="503"/>
                        <a:pt x="649" y="515"/>
                      </a:cubicBezTo>
                      <a:cubicBezTo>
                        <a:pt x="776" y="530"/>
                        <a:pt x="899" y="563"/>
                        <a:pt x="1015" y="619"/>
                      </a:cubicBezTo>
                      <a:cubicBezTo>
                        <a:pt x="1020" y="622"/>
                        <a:pt x="1026" y="625"/>
                        <a:pt x="1030" y="628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12"/>
                <p:cNvSpPr>
                  <a:spLocks/>
                </p:cNvSpPr>
                <p:nvPr/>
              </p:nvSpPr>
              <p:spPr bwMode="auto">
                <a:xfrm>
                  <a:off x="2367674" y="3240088"/>
                  <a:ext cx="471488" cy="752475"/>
                </a:xfrm>
                <a:custGeom>
                  <a:avLst/>
                  <a:gdLst>
                    <a:gd name="T0" fmla="*/ 138 w 526"/>
                    <a:gd name="T1" fmla="*/ 0 h 838"/>
                    <a:gd name="T2" fmla="*/ 259 w 526"/>
                    <a:gd name="T3" fmla="*/ 0 h 838"/>
                    <a:gd name="T4" fmla="*/ 247 w 526"/>
                    <a:gd name="T5" fmla="*/ 100 h 838"/>
                    <a:gd name="T6" fmla="*/ 296 w 526"/>
                    <a:gd name="T7" fmla="*/ 535 h 838"/>
                    <a:gd name="T8" fmla="*/ 508 w 526"/>
                    <a:gd name="T9" fmla="*/ 819 h 838"/>
                    <a:gd name="T10" fmla="*/ 525 w 526"/>
                    <a:gd name="T11" fmla="*/ 833 h 838"/>
                    <a:gd name="T12" fmla="*/ 526 w 526"/>
                    <a:gd name="T13" fmla="*/ 838 h 838"/>
                    <a:gd name="T14" fmla="*/ 352 w 526"/>
                    <a:gd name="T15" fmla="*/ 797 h 838"/>
                    <a:gd name="T16" fmla="*/ 13 w 526"/>
                    <a:gd name="T17" fmla="*/ 375 h 838"/>
                    <a:gd name="T18" fmla="*/ 4 w 526"/>
                    <a:gd name="T19" fmla="*/ 134 h 838"/>
                    <a:gd name="T20" fmla="*/ 12 w 526"/>
                    <a:gd name="T21" fmla="*/ 1 h 838"/>
                    <a:gd name="T22" fmla="*/ 78 w 526"/>
                    <a:gd name="T23" fmla="*/ 1 h 838"/>
                    <a:gd name="T24" fmla="*/ 224 w 526"/>
                    <a:gd name="T25" fmla="*/ 626 h 838"/>
                    <a:gd name="T26" fmla="*/ 122 w 526"/>
                    <a:gd name="T27" fmla="*/ 323 h 838"/>
                    <a:gd name="T28" fmla="*/ 138 w 526"/>
                    <a:gd name="T29" fmla="*/ 0 h 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26" h="838">
                      <a:moveTo>
                        <a:pt x="138" y="0"/>
                      </a:moveTo>
                      <a:cubicBezTo>
                        <a:pt x="180" y="0"/>
                        <a:pt x="219" y="0"/>
                        <a:pt x="259" y="0"/>
                      </a:cubicBezTo>
                      <a:cubicBezTo>
                        <a:pt x="255" y="35"/>
                        <a:pt x="250" y="67"/>
                        <a:pt x="247" y="100"/>
                      </a:cubicBezTo>
                      <a:cubicBezTo>
                        <a:pt x="232" y="249"/>
                        <a:pt x="243" y="394"/>
                        <a:pt x="296" y="535"/>
                      </a:cubicBezTo>
                      <a:cubicBezTo>
                        <a:pt x="340" y="650"/>
                        <a:pt x="417" y="739"/>
                        <a:pt x="508" y="819"/>
                      </a:cubicBezTo>
                      <a:cubicBezTo>
                        <a:pt x="514" y="824"/>
                        <a:pt x="519" y="828"/>
                        <a:pt x="525" y="833"/>
                      </a:cubicBezTo>
                      <a:cubicBezTo>
                        <a:pt x="525" y="834"/>
                        <a:pt x="525" y="836"/>
                        <a:pt x="526" y="838"/>
                      </a:cubicBezTo>
                      <a:cubicBezTo>
                        <a:pt x="465" y="835"/>
                        <a:pt x="407" y="821"/>
                        <a:pt x="352" y="797"/>
                      </a:cubicBezTo>
                      <a:cubicBezTo>
                        <a:pt x="167" y="714"/>
                        <a:pt x="47" y="577"/>
                        <a:pt x="13" y="375"/>
                      </a:cubicBezTo>
                      <a:cubicBezTo>
                        <a:pt x="0" y="296"/>
                        <a:pt x="5" y="214"/>
                        <a:pt x="4" y="134"/>
                      </a:cubicBezTo>
                      <a:cubicBezTo>
                        <a:pt x="4" y="90"/>
                        <a:pt x="10" y="46"/>
                        <a:pt x="12" y="1"/>
                      </a:cubicBezTo>
                      <a:cubicBezTo>
                        <a:pt x="35" y="1"/>
                        <a:pt x="55" y="1"/>
                        <a:pt x="78" y="1"/>
                      </a:cubicBezTo>
                      <a:cubicBezTo>
                        <a:pt x="36" y="231"/>
                        <a:pt x="66" y="444"/>
                        <a:pt x="224" y="626"/>
                      </a:cubicBezTo>
                      <a:cubicBezTo>
                        <a:pt x="181" y="528"/>
                        <a:pt x="136" y="431"/>
                        <a:pt x="122" y="323"/>
                      </a:cubicBezTo>
                      <a:cubicBezTo>
                        <a:pt x="109" y="215"/>
                        <a:pt x="116" y="107"/>
                        <a:pt x="13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13"/>
                <p:cNvSpPr>
                  <a:spLocks/>
                </p:cNvSpPr>
                <p:nvPr/>
              </p:nvSpPr>
              <p:spPr bwMode="auto">
                <a:xfrm>
                  <a:off x="3018549" y="3238500"/>
                  <a:ext cx="1062038" cy="512763"/>
                </a:xfrm>
                <a:custGeom>
                  <a:avLst/>
                  <a:gdLst>
                    <a:gd name="T0" fmla="*/ 98 w 1182"/>
                    <a:gd name="T1" fmla="*/ 0 h 571"/>
                    <a:gd name="T2" fmla="*/ 98 w 1182"/>
                    <a:gd name="T3" fmla="*/ 47 h 571"/>
                    <a:gd name="T4" fmla="*/ 202 w 1182"/>
                    <a:gd name="T5" fmla="*/ 185 h 571"/>
                    <a:gd name="T6" fmla="*/ 422 w 1182"/>
                    <a:gd name="T7" fmla="*/ 222 h 571"/>
                    <a:gd name="T8" fmla="*/ 1135 w 1182"/>
                    <a:gd name="T9" fmla="*/ 457 h 571"/>
                    <a:gd name="T10" fmla="*/ 1182 w 1182"/>
                    <a:gd name="T11" fmla="*/ 486 h 571"/>
                    <a:gd name="T12" fmla="*/ 1057 w 1182"/>
                    <a:gd name="T13" fmla="*/ 525 h 571"/>
                    <a:gd name="T14" fmla="*/ 937 w 1182"/>
                    <a:gd name="T15" fmla="*/ 571 h 571"/>
                    <a:gd name="T16" fmla="*/ 822 w 1182"/>
                    <a:gd name="T17" fmla="*/ 494 h 571"/>
                    <a:gd name="T18" fmla="*/ 342 w 1182"/>
                    <a:gd name="T19" fmla="*/ 304 h 571"/>
                    <a:gd name="T20" fmla="*/ 151 w 1182"/>
                    <a:gd name="T21" fmla="*/ 260 h 571"/>
                    <a:gd name="T22" fmla="*/ 32 w 1182"/>
                    <a:gd name="T23" fmla="*/ 178 h 571"/>
                    <a:gd name="T24" fmla="*/ 5 w 1182"/>
                    <a:gd name="T25" fmla="*/ 44 h 571"/>
                    <a:gd name="T26" fmla="*/ 52 w 1182"/>
                    <a:gd name="T27" fmla="*/ 0 h 571"/>
                    <a:gd name="T28" fmla="*/ 98 w 1182"/>
                    <a:gd name="T29" fmla="*/ 0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82" h="571">
                      <a:moveTo>
                        <a:pt x="98" y="0"/>
                      </a:moveTo>
                      <a:cubicBezTo>
                        <a:pt x="98" y="17"/>
                        <a:pt x="98" y="32"/>
                        <a:pt x="98" y="47"/>
                      </a:cubicBezTo>
                      <a:cubicBezTo>
                        <a:pt x="96" y="124"/>
                        <a:pt x="126" y="169"/>
                        <a:pt x="202" y="185"/>
                      </a:cubicBezTo>
                      <a:cubicBezTo>
                        <a:pt x="274" y="201"/>
                        <a:pt x="349" y="210"/>
                        <a:pt x="422" y="222"/>
                      </a:cubicBezTo>
                      <a:cubicBezTo>
                        <a:pt x="673" y="261"/>
                        <a:pt x="913" y="332"/>
                        <a:pt x="1135" y="457"/>
                      </a:cubicBezTo>
                      <a:cubicBezTo>
                        <a:pt x="1149" y="465"/>
                        <a:pt x="1163" y="474"/>
                        <a:pt x="1182" y="486"/>
                      </a:cubicBezTo>
                      <a:cubicBezTo>
                        <a:pt x="1137" y="500"/>
                        <a:pt x="1096" y="511"/>
                        <a:pt x="1057" y="525"/>
                      </a:cubicBezTo>
                      <a:cubicBezTo>
                        <a:pt x="1018" y="538"/>
                        <a:pt x="979" y="555"/>
                        <a:pt x="937" y="571"/>
                      </a:cubicBezTo>
                      <a:cubicBezTo>
                        <a:pt x="903" y="548"/>
                        <a:pt x="863" y="520"/>
                        <a:pt x="822" y="494"/>
                      </a:cubicBezTo>
                      <a:cubicBezTo>
                        <a:pt x="675" y="399"/>
                        <a:pt x="512" y="342"/>
                        <a:pt x="342" y="304"/>
                      </a:cubicBezTo>
                      <a:cubicBezTo>
                        <a:pt x="278" y="290"/>
                        <a:pt x="214" y="276"/>
                        <a:pt x="151" y="260"/>
                      </a:cubicBezTo>
                      <a:cubicBezTo>
                        <a:pt x="101" y="248"/>
                        <a:pt x="62" y="220"/>
                        <a:pt x="32" y="178"/>
                      </a:cubicBezTo>
                      <a:cubicBezTo>
                        <a:pt x="2" y="137"/>
                        <a:pt x="0" y="92"/>
                        <a:pt x="5" y="44"/>
                      </a:cubicBezTo>
                      <a:cubicBezTo>
                        <a:pt x="9" y="2"/>
                        <a:pt x="8" y="1"/>
                        <a:pt x="52" y="0"/>
                      </a:cubicBezTo>
                      <a:cubicBezTo>
                        <a:pt x="67" y="0"/>
                        <a:pt x="82" y="0"/>
                        <a:pt x="98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14"/>
                <p:cNvSpPr>
                  <a:spLocks/>
                </p:cNvSpPr>
                <p:nvPr/>
              </p:nvSpPr>
              <p:spPr bwMode="auto">
                <a:xfrm>
                  <a:off x="2918537" y="3238500"/>
                  <a:ext cx="681038" cy="446088"/>
                </a:xfrm>
                <a:custGeom>
                  <a:avLst/>
                  <a:gdLst>
                    <a:gd name="T0" fmla="*/ 70 w 758"/>
                    <a:gd name="T1" fmla="*/ 1 h 497"/>
                    <a:gd name="T2" fmla="*/ 70 w 758"/>
                    <a:gd name="T3" fmla="*/ 121 h 497"/>
                    <a:gd name="T4" fmla="*/ 226 w 758"/>
                    <a:gd name="T5" fmla="*/ 325 h 497"/>
                    <a:gd name="T6" fmla="*/ 453 w 758"/>
                    <a:gd name="T7" fmla="*/ 370 h 497"/>
                    <a:gd name="T8" fmla="*/ 746 w 758"/>
                    <a:gd name="T9" fmla="*/ 482 h 497"/>
                    <a:gd name="T10" fmla="*/ 758 w 758"/>
                    <a:gd name="T11" fmla="*/ 497 h 497"/>
                    <a:gd name="T12" fmla="*/ 678 w 758"/>
                    <a:gd name="T13" fmla="*/ 492 h 497"/>
                    <a:gd name="T14" fmla="*/ 222 w 758"/>
                    <a:gd name="T15" fmla="*/ 421 h 497"/>
                    <a:gd name="T16" fmla="*/ 10 w 758"/>
                    <a:gd name="T17" fmla="*/ 207 h 497"/>
                    <a:gd name="T18" fmla="*/ 0 w 758"/>
                    <a:gd name="T19" fmla="*/ 79 h 497"/>
                    <a:gd name="T20" fmla="*/ 4 w 758"/>
                    <a:gd name="T21" fmla="*/ 18 h 497"/>
                    <a:gd name="T22" fmla="*/ 23 w 758"/>
                    <a:gd name="T23" fmla="*/ 1 h 497"/>
                    <a:gd name="T24" fmla="*/ 70 w 758"/>
                    <a:gd name="T25" fmla="*/ 1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8" h="497">
                      <a:moveTo>
                        <a:pt x="70" y="1"/>
                      </a:moveTo>
                      <a:cubicBezTo>
                        <a:pt x="70" y="44"/>
                        <a:pt x="67" y="82"/>
                        <a:pt x="70" y="121"/>
                      </a:cubicBezTo>
                      <a:cubicBezTo>
                        <a:pt x="79" y="221"/>
                        <a:pt x="128" y="291"/>
                        <a:pt x="226" y="325"/>
                      </a:cubicBezTo>
                      <a:cubicBezTo>
                        <a:pt x="300" y="350"/>
                        <a:pt x="376" y="360"/>
                        <a:pt x="453" y="370"/>
                      </a:cubicBezTo>
                      <a:cubicBezTo>
                        <a:pt x="560" y="382"/>
                        <a:pt x="659" y="416"/>
                        <a:pt x="746" y="482"/>
                      </a:cubicBezTo>
                      <a:cubicBezTo>
                        <a:pt x="750" y="485"/>
                        <a:pt x="755" y="489"/>
                        <a:pt x="758" y="497"/>
                      </a:cubicBezTo>
                      <a:cubicBezTo>
                        <a:pt x="731" y="495"/>
                        <a:pt x="705" y="494"/>
                        <a:pt x="678" y="492"/>
                      </a:cubicBezTo>
                      <a:cubicBezTo>
                        <a:pt x="524" y="478"/>
                        <a:pt x="372" y="461"/>
                        <a:pt x="222" y="421"/>
                      </a:cubicBezTo>
                      <a:cubicBezTo>
                        <a:pt x="110" y="391"/>
                        <a:pt x="34" y="323"/>
                        <a:pt x="10" y="207"/>
                      </a:cubicBezTo>
                      <a:cubicBezTo>
                        <a:pt x="2" y="165"/>
                        <a:pt x="2" y="122"/>
                        <a:pt x="0" y="79"/>
                      </a:cubicBezTo>
                      <a:cubicBezTo>
                        <a:pt x="0" y="59"/>
                        <a:pt x="4" y="38"/>
                        <a:pt x="4" y="18"/>
                      </a:cubicBezTo>
                      <a:cubicBezTo>
                        <a:pt x="5" y="5"/>
                        <a:pt x="11" y="0"/>
                        <a:pt x="23" y="1"/>
                      </a:cubicBezTo>
                      <a:cubicBezTo>
                        <a:pt x="38" y="2"/>
                        <a:pt x="54" y="1"/>
                        <a:pt x="70" y="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 rotWithShape="1">
                <a:blip r:embed="rId3"/>
                <a:srcRect b="12499"/>
                <a:stretch/>
              </p:blipFill>
              <p:spPr>
                <a:xfrm>
                  <a:off x="2195318" y="3236682"/>
                  <a:ext cx="1140051" cy="848185"/>
                </a:xfrm>
                <a:prstGeom prst="rect">
                  <a:avLst/>
                </a:prstGeom>
              </p:spPr>
            </p:pic>
          </p:grpSp>
        </p:grpSp>
        <p:sp>
          <p:nvSpPr>
            <p:cNvPr id="81" name="文本框 80"/>
            <p:cNvSpPr txBox="1"/>
            <p:nvPr/>
          </p:nvSpPr>
          <p:spPr>
            <a:xfrm>
              <a:off x="10553685" y="2845317"/>
              <a:ext cx="53091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元</a:t>
              </a:r>
              <a:endParaRPr lang="en-US" altLang="zh-CN" sz="2800" dirty="0" smtClean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  <a:p>
              <a:r>
                <a:rPr lang="zh-CN" altLang="en-US" sz="2800" dirty="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宵</a:t>
              </a:r>
              <a:endParaRPr lang="zh-CN" altLang="en-US" sz="2800" dirty="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3" name="组合 8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3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3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2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22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4" name="组合 8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0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04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6" name="组合 8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8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53" name="组合 152"/>
          <p:cNvGrpSpPr/>
          <p:nvPr/>
        </p:nvGrpSpPr>
        <p:grpSpPr>
          <a:xfrm>
            <a:off x="4915292" y="-39438"/>
            <a:ext cx="2417628" cy="4474980"/>
            <a:chOff x="5262588" y="513303"/>
            <a:chExt cx="3290764" cy="6091138"/>
          </a:xfrm>
          <a:solidFill>
            <a:srgbClr val="C00000"/>
          </a:solidFill>
        </p:grpSpPr>
        <p:sp>
          <p:nvSpPr>
            <p:cNvPr id="154" name="Freeform 6"/>
            <p:cNvSpPr>
              <a:spLocks/>
            </p:cNvSpPr>
            <p:nvPr/>
          </p:nvSpPr>
          <p:spPr bwMode="auto">
            <a:xfrm>
              <a:off x="6740669" y="2952214"/>
              <a:ext cx="353788" cy="3652227"/>
            </a:xfrm>
            <a:custGeom>
              <a:avLst/>
              <a:gdLst>
                <a:gd name="T0" fmla="*/ 123 w 195"/>
                <a:gd name="T1" fmla="*/ 1162 h 2013"/>
                <a:gd name="T2" fmla="*/ 123 w 195"/>
                <a:gd name="T3" fmla="*/ 1587 h 2013"/>
                <a:gd name="T4" fmla="*/ 122 w 195"/>
                <a:gd name="T5" fmla="*/ 2010 h 2013"/>
                <a:gd name="T6" fmla="*/ 112 w 195"/>
                <a:gd name="T7" fmla="*/ 949 h 2013"/>
                <a:gd name="T8" fmla="*/ 103 w 195"/>
                <a:gd name="T9" fmla="*/ 2013 h 2013"/>
                <a:gd name="T10" fmla="*/ 94 w 195"/>
                <a:gd name="T11" fmla="*/ 949 h 2013"/>
                <a:gd name="T12" fmla="*/ 85 w 195"/>
                <a:gd name="T13" fmla="*/ 2010 h 2013"/>
                <a:gd name="T14" fmla="*/ 73 w 195"/>
                <a:gd name="T15" fmla="*/ 2003 h 2013"/>
                <a:gd name="T16" fmla="*/ 72 w 195"/>
                <a:gd name="T17" fmla="*/ 971 h 2013"/>
                <a:gd name="T18" fmla="*/ 64 w 195"/>
                <a:gd name="T19" fmla="*/ 949 h 2013"/>
                <a:gd name="T20" fmla="*/ 55 w 195"/>
                <a:gd name="T21" fmla="*/ 2011 h 2013"/>
                <a:gd name="T22" fmla="*/ 45 w 195"/>
                <a:gd name="T23" fmla="*/ 949 h 2013"/>
                <a:gd name="T24" fmla="*/ 35 w 195"/>
                <a:gd name="T25" fmla="*/ 2011 h 2013"/>
                <a:gd name="T26" fmla="*/ 33 w 195"/>
                <a:gd name="T27" fmla="*/ 1281 h 2013"/>
                <a:gd name="T28" fmla="*/ 45 w 195"/>
                <a:gd name="T29" fmla="*/ 838 h 2013"/>
                <a:gd name="T30" fmla="*/ 26 w 195"/>
                <a:gd name="T31" fmla="*/ 599 h 2013"/>
                <a:gd name="T32" fmla="*/ 67 w 195"/>
                <a:gd name="T33" fmla="*/ 471 h 2013"/>
                <a:gd name="T34" fmla="*/ 79 w 195"/>
                <a:gd name="T35" fmla="*/ 354 h 2013"/>
                <a:gd name="T36" fmla="*/ 68 w 195"/>
                <a:gd name="T37" fmla="*/ 237 h 2013"/>
                <a:gd name="T38" fmla="*/ 43 w 195"/>
                <a:gd name="T39" fmla="*/ 120 h 2013"/>
                <a:gd name="T40" fmla="*/ 76 w 195"/>
                <a:gd name="T41" fmla="*/ 13 h 2013"/>
                <a:gd name="T42" fmla="*/ 167 w 195"/>
                <a:gd name="T43" fmla="*/ 65 h 2013"/>
                <a:gd name="T44" fmla="*/ 127 w 195"/>
                <a:gd name="T45" fmla="*/ 144 h 2013"/>
                <a:gd name="T46" fmla="*/ 131 w 195"/>
                <a:gd name="T47" fmla="*/ 330 h 2013"/>
                <a:gd name="T48" fmla="*/ 109 w 195"/>
                <a:gd name="T49" fmla="*/ 438 h 2013"/>
                <a:gd name="T50" fmla="*/ 142 w 195"/>
                <a:gd name="T51" fmla="*/ 496 h 2013"/>
                <a:gd name="T52" fmla="*/ 167 w 195"/>
                <a:gd name="T53" fmla="*/ 599 h 2013"/>
                <a:gd name="T54" fmla="*/ 143 w 195"/>
                <a:gd name="T55" fmla="*/ 768 h 2013"/>
                <a:gd name="T56" fmla="*/ 161 w 195"/>
                <a:gd name="T57" fmla="*/ 883 h 2013"/>
                <a:gd name="T58" fmla="*/ 162 w 195"/>
                <a:gd name="T59" fmla="*/ 1974 h 2013"/>
                <a:gd name="T60" fmla="*/ 150 w 195"/>
                <a:gd name="T61" fmla="*/ 2011 h 2013"/>
                <a:gd name="T62" fmla="*/ 141 w 195"/>
                <a:gd name="T63" fmla="*/ 950 h 2013"/>
                <a:gd name="T64" fmla="*/ 131 w 195"/>
                <a:gd name="T65" fmla="*/ 2012 h 2013"/>
                <a:gd name="T66" fmla="*/ 123 w 195"/>
                <a:gd name="T67" fmla="*/ 949 h 2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5" h="2013">
                  <a:moveTo>
                    <a:pt x="123" y="949"/>
                  </a:moveTo>
                  <a:cubicBezTo>
                    <a:pt x="123" y="1020"/>
                    <a:pt x="123" y="1091"/>
                    <a:pt x="123" y="1162"/>
                  </a:cubicBezTo>
                  <a:cubicBezTo>
                    <a:pt x="123" y="1232"/>
                    <a:pt x="123" y="1303"/>
                    <a:pt x="123" y="1374"/>
                  </a:cubicBezTo>
                  <a:cubicBezTo>
                    <a:pt x="123" y="1445"/>
                    <a:pt x="123" y="1516"/>
                    <a:pt x="123" y="1587"/>
                  </a:cubicBezTo>
                  <a:cubicBezTo>
                    <a:pt x="123" y="1658"/>
                    <a:pt x="123" y="1729"/>
                    <a:pt x="123" y="1799"/>
                  </a:cubicBezTo>
                  <a:cubicBezTo>
                    <a:pt x="123" y="1870"/>
                    <a:pt x="125" y="1940"/>
                    <a:pt x="122" y="2010"/>
                  </a:cubicBezTo>
                  <a:cubicBezTo>
                    <a:pt x="119" y="2010"/>
                    <a:pt x="115" y="2010"/>
                    <a:pt x="112" y="2010"/>
                  </a:cubicBezTo>
                  <a:cubicBezTo>
                    <a:pt x="112" y="1656"/>
                    <a:pt x="112" y="1303"/>
                    <a:pt x="112" y="949"/>
                  </a:cubicBezTo>
                  <a:cubicBezTo>
                    <a:pt x="109" y="949"/>
                    <a:pt x="106" y="949"/>
                    <a:pt x="103" y="949"/>
                  </a:cubicBezTo>
                  <a:cubicBezTo>
                    <a:pt x="103" y="1304"/>
                    <a:pt x="103" y="1658"/>
                    <a:pt x="103" y="2013"/>
                  </a:cubicBezTo>
                  <a:cubicBezTo>
                    <a:pt x="100" y="2013"/>
                    <a:pt x="97" y="2013"/>
                    <a:pt x="94" y="2013"/>
                  </a:cubicBezTo>
                  <a:cubicBezTo>
                    <a:pt x="94" y="1658"/>
                    <a:pt x="94" y="1303"/>
                    <a:pt x="94" y="949"/>
                  </a:cubicBezTo>
                  <a:cubicBezTo>
                    <a:pt x="91" y="949"/>
                    <a:pt x="88" y="949"/>
                    <a:pt x="85" y="949"/>
                  </a:cubicBezTo>
                  <a:cubicBezTo>
                    <a:pt x="85" y="1303"/>
                    <a:pt x="85" y="1657"/>
                    <a:pt x="85" y="2010"/>
                  </a:cubicBezTo>
                  <a:cubicBezTo>
                    <a:pt x="83" y="2011"/>
                    <a:pt x="81" y="2012"/>
                    <a:pt x="79" y="2012"/>
                  </a:cubicBezTo>
                  <a:cubicBezTo>
                    <a:pt x="77" y="2009"/>
                    <a:pt x="73" y="2006"/>
                    <a:pt x="73" y="2003"/>
                  </a:cubicBezTo>
                  <a:cubicBezTo>
                    <a:pt x="72" y="1997"/>
                    <a:pt x="72" y="1991"/>
                    <a:pt x="72" y="1985"/>
                  </a:cubicBezTo>
                  <a:cubicBezTo>
                    <a:pt x="72" y="1647"/>
                    <a:pt x="72" y="1309"/>
                    <a:pt x="72" y="971"/>
                  </a:cubicBezTo>
                  <a:cubicBezTo>
                    <a:pt x="72" y="964"/>
                    <a:pt x="71" y="956"/>
                    <a:pt x="71" y="949"/>
                  </a:cubicBezTo>
                  <a:cubicBezTo>
                    <a:pt x="69" y="949"/>
                    <a:pt x="66" y="949"/>
                    <a:pt x="64" y="949"/>
                  </a:cubicBezTo>
                  <a:cubicBezTo>
                    <a:pt x="64" y="1303"/>
                    <a:pt x="64" y="1657"/>
                    <a:pt x="64" y="2011"/>
                  </a:cubicBezTo>
                  <a:cubicBezTo>
                    <a:pt x="61" y="2011"/>
                    <a:pt x="58" y="2011"/>
                    <a:pt x="55" y="2011"/>
                  </a:cubicBezTo>
                  <a:cubicBezTo>
                    <a:pt x="55" y="1657"/>
                    <a:pt x="55" y="1303"/>
                    <a:pt x="55" y="949"/>
                  </a:cubicBezTo>
                  <a:cubicBezTo>
                    <a:pt x="52" y="949"/>
                    <a:pt x="49" y="949"/>
                    <a:pt x="45" y="949"/>
                  </a:cubicBezTo>
                  <a:cubicBezTo>
                    <a:pt x="45" y="1303"/>
                    <a:pt x="45" y="1657"/>
                    <a:pt x="45" y="2010"/>
                  </a:cubicBezTo>
                  <a:cubicBezTo>
                    <a:pt x="42" y="2010"/>
                    <a:pt x="39" y="2011"/>
                    <a:pt x="35" y="2011"/>
                  </a:cubicBezTo>
                  <a:cubicBezTo>
                    <a:pt x="34" y="1999"/>
                    <a:pt x="33" y="1987"/>
                    <a:pt x="33" y="1975"/>
                  </a:cubicBezTo>
                  <a:cubicBezTo>
                    <a:pt x="33" y="1744"/>
                    <a:pt x="33" y="1513"/>
                    <a:pt x="33" y="1281"/>
                  </a:cubicBezTo>
                  <a:cubicBezTo>
                    <a:pt x="32" y="1155"/>
                    <a:pt x="31" y="1028"/>
                    <a:pt x="32" y="901"/>
                  </a:cubicBezTo>
                  <a:cubicBezTo>
                    <a:pt x="33" y="880"/>
                    <a:pt x="42" y="859"/>
                    <a:pt x="45" y="838"/>
                  </a:cubicBezTo>
                  <a:cubicBezTo>
                    <a:pt x="51" y="791"/>
                    <a:pt x="61" y="744"/>
                    <a:pt x="26" y="703"/>
                  </a:cubicBezTo>
                  <a:cubicBezTo>
                    <a:pt x="0" y="674"/>
                    <a:pt x="0" y="628"/>
                    <a:pt x="26" y="599"/>
                  </a:cubicBezTo>
                  <a:cubicBezTo>
                    <a:pt x="45" y="578"/>
                    <a:pt x="51" y="556"/>
                    <a:pt x="49" y="529"/>
                  </a:cubicBezTo>
                  <a:cubicBezTo>
                    <a:pt x="47" y="508"/>
                    <a:pt x="50" y="489"/>
                    <a:pt x="67" y="471"/>
                  </a:cubicBezTo>
                  <a:cubicBezTo>
                    <a:pt x="79" y="460"/>
                    <a:pt x="82" y="438"/>
                    <a:pt x="83" y="420"/>
                  </a:cubicBezTo>
                  <a:cubicBezTo>
                    <a:pt x="85" y="398"/>
                    <a:pt x="82" y="376"/>
                    <a:pt x="79" y="354"/>
                  </a:cubicBezTo>
                  <a:cubicBezTo>
                    <a:pt x="79" y="348"/>
                    <a:pt x="73" y="342"/>
                    <a:pt x="68" y="337"/>
                  </a:cubicBezTo>
                  <a:cubicBezTo>
                    <a:pt x="30" y="303"/>
                    <a:pt x="29" y="271"/>
                    <a:pt x="68" y="237"/>
                  </a:cubicBezTo>
                  <a:cubicBezTo>
                    <a:pt x="83" y="223"/>
                    <a:pt x="84" y="205"/>
                    <a:pt x="83" y="187"/>
                  </a:cubicBezTo>
                  <a:cubicBezTo>
                    <a:pt x="80" y="159"/>
                    <a:pt x="64" y="138"/>
                    <a:pt x="43" y="120"/>
                  </a:cubicBezTo>
                  <a:cubicBezTo>
                    <a:pt x="8" y="88"/>
                    <a:pt x="8" y="81"/>
                    <a:pt x="42" y="47"/>
                  </a:cubicBezTo>
                  <a:cubicBezTo>
                    <a:pt x="53" y="36"/>
                    <a:pt x="65" y="24"/>
                    <a:pt x="76" y="13"/>
                  </a:cubicBezTo>
                  <a:cubicBezTo>
                    <a:pt x="89" y="2"/>
                    <a:pt x="103" y="0"/>
                    <a:pt x="116" y="13"/>
                  </a:cubicBezTo>
                  <a:cubicBezTo>
                    <a:pt x="133" y="30"/>
                    <a:pt x="150" y="48"/>
                    <a:pt x="167" y="65"/>
                  </a:cubicBezTo>
                  <a:cubicBezTo>
                    <a:pt x="179" y="78"/>
                    <a:pt x="178" y="91"/>
                    <a:pt x="167" y="103"/>
                  </a:cubicBezTo>
                  <a:cubicBezTo>
                    <a:pt x="154" y="117"/>
                    <a:pt x="139" y="130"/>
                    <a:pt x="127" y="144"/>
                  </a:cubicBezTo>
                  <a:cubicBezTo>
                    <a:pt x="99" y="176"/>
                    <a:pt x="102" y="217"/>
                    <a:pt x="134" y="244"/>
                  </a:cubicBezTo>
                  <a:cubicBezTo>
                    <a:pt x="162" y="268"/>
                    <a:pt x="162" y="308"/>
                    <a:pt x="131" y="330"/>
                  </a:cubicBezTo>
                  <a:cubicBezTo>
                    <a:pt x="114" y="343"/>
                    <a:pt x="108" y="358"/>
                    <a:pt x="110" y="378"/>
                  </a:cubicBezTo>
                  <a:cubicBezTo>
                    <a:pt x="112" y="398"/>
                    <a:pt x="110" y="418"/>
                    <a:pt x="109" y="438"/>
                  </a:cubicBezTo>
                  <a:cubicBezTo>
                    <a:pt x="109" y="455"/>
                    <a:pt x="110" y="470"/>
                    <a:pt x="130" y="477"/>
                  </a:cubicBezTo>
                  <a:cubicBezTo>
                    <a:pt x="135" y="479"/>
                    <a:pt x="140" y="489"/>
                    <a:pt x="142" y="496"/>
                  </a:cubicBezTo>
                  <a:cubicBezTo>
                    <a:pt x="144" y="507"/>
                    <a:pt x="144" y="518"/>
                    <a:pt x="143" y="530"/>
                  </a:cubicBezTo>
                  <a:cubicBezTo>
                    <a:pt x="141" y="556"/>
                    <a:pt x="148" y="579"/>
                    <a:pt x="167" y="599"/>
                  </a:cubicBezTo>
                  <a:cubicBezTo>
                    <a:pt x="195" y="629"/>
                    <a:pt x="194" y="674"/>
                    <a:pt x="165" y="706"/>
                  </a:cubicBezTo>
                  <a:cubicBezTo>
                    <a:pt x="148" y="724"/>
                    <a:pt x="143" y="743"/>
                    <a:pt x="143" y="768"/>
                  </a:cubicBezTo>
                  <a:cubicBezTo>
                    <a:pt x="143" y="801"/>
                    <a:pt x="142" y="834"/>
                    <a:pt x="159" y="865"/>
                  </a:cubicBezTo>
                  <a:cubicBezTo>
                    <a:pt x="161" y="870"/>
                    <a:pt x="161" y="877"/>
                    <a:pt x="161" y="883"/>
                  </a:cubicBezTo>
                  <a:cubicBezTo>
                    <a:pt x="161" y="895"/>
                    <a:pt x="161" y="907"/>
                    <a:pt x="161" y="919"/>
                  </a:cubicBezTo>
                  <a:cubicBezTo>
                    <a:pt x="161" y="1271"/>
                    <a:pt x="162" y="1622"/>
                    <a:pt x="162" y="1974"/>
                  </a:cubicBezTo>
                  <a:cubicBezTo>
                    <a:pt x="162" y="1987"/>
                    <a:pt x="160" y="1999"/>
                    <a:pt x="159" y="2012"/>
                  </a:cubicBezTo>
                  <a:cubicBezTo>
                    <a:pt x="156" y="2011"/>
                    <a:pt x="153" y="2011"/>
                    <a:pt x="150" y="2011"/>
                  </a:cubicBezTo>
                  <a:cubicBezTo>
                    <a:pt x="150" y="1657"/>
                    <a:pt x="150" y="1303"/>
                    <a:pt x="150" y="950"/>
                  </a:cubicBezTo>
                  <a:cubicBezTo>
                    <a:pt x="147" y="950"/>
                    <a:pt x="144" y="950"/>
                    <a:pt x="141" y="950"/>
                  </a:cubicBezTo>
                  <a:cubicBezTo>
                    <a:pt x="141" y="1304"/>
                    <a:pt x="141" y="1658"/>
                    <a:pt x="141" y="2012"/>
                  </a:cubicBezTo>
                  <a:cubicBezTo>
                    <a:pt x="138" y="2012"/>
                    <a:pt x="134" y="2012"/>
                    <a:pt x="131" y="2012"/>
                  </a:cubicBezTo>
                  <a:cubicBezTo>
                    <a:pt x="131" y="1658"/>
                    <a:pt x="131" y="1304"/>
                    <a:pt x="131" y="949"/>
                  </a:cubicBezTo>
                  <a:cubicBezTo>
                    <a:pt x="129" y="949"/>
                    <a:pt x="126" y="949"/>
                    <a:pt x="123" y="9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505066" y="513303"/>
              <a:ext cx="812715" cy="1247083"/>
            </a:xfrm>
            <a:custGeom>
              <a:avLst/>
              <a:gdLst>
                <a:gd name="T0" fmla="*/ 85 w 448"/>
                <a:gd name="T1" fmla="*/ 140 h 687"/>
                <a:gd name="T2" fmla="*/ 225 w 448"/>
                <a:gd name="T3" fmla="*/ 0 h 687"/>
                <a:gd name="T4" fmla="*/ 366 w 448"/>
                <a:gd name="T5" fmla="*/ 145 h 687"/>
                <a:gd name="T6" fmla="*/ 300 w 448"/>
                <a:gd name="T7" fmla="*/ 210 h 687"/>
                <a:gd name="T8" fmla="*/ 258 w 448"/>
                <a:gd name="T9" fmla="*/ 253 h 687"/>
                <a:gd name="T10" fmla="*/ 237 w 448"/>
                <a:gd name="T11" fmla="*/ 306 h 687"/>
                <a:gd name="T12" fmla="*/ 295 w 448"/>
                <a:gd name="T13" fmla="*/ 342 h 687"/>
                <a:gd name="T14" fmla="*/ 338 w 448"/>
                <a:gd name="T15" fmla="*/ 335 h 687"/>
                <a:gd name="T16" fmla="*/ 381 w 448"/>
                <a:gd name="T17" fmla="*/ 328 h 687"/>
                <a:gd name="T18" fmla="*/ 446 w 448"/>
                <a:gd name="T19" fmla="*/ 389 h 687"/>
                <a:gd name="T20" fmla="*/ 388 w 448"/>
                <a:gd name="T21" fmla="*/ 461 h 687"/>
                <a:gd name="T22" fmla="*/ 345 w 448"/>
                <a:gd name="T23" fmla="*/ 456 h 687"/>
                <a:gd name="T24" fmla="*/ 242 w 448"/>
                <a:gd name="T25" fmla="*/ 481 h 687"/>
                <a:gd name="T26" fmla="*/ 246 w 448"/>
                <a:gd name="T27" fmla="*/ 534 h 687"/>
                <a:gd name="T28" fmla="*/ 291 w 448"/>
                <a:gd name="T29" fmla="*/ 579 h 687"/>
                <a:gd name="T30" fmla="*/ 292 w 448"/>
                <a:gd name="T31" fmla="*/ 631 h 687"/>
                <a:gd name="T32" fmla="*/ 249 w 448"/>
                <a:gd name="T33" fmla="*/ 673 h 687"/>
                <a:gd name="T34" fmla="*/ 205 w 448"/>
                <a:gd name="T35" fmla="*/ 673 h 687"/>
                <a:gd name="T36" fmla="*/ 157 w 448"/>
                <a:gd name="T37" fmla="*/ 625 h 687"/>
                <a:gd name="T38" fmla="*/ 158 w 448"/>
                <a:gd name="T39" fmla="*/ 583 h 687"/>
                <a:gd name="T40" fmla="*/ 193 w 448"/>
                <a:gd name="T41" fmla="*/ 548 h 687"/>
                <a:gd name="T42" fmla="*/ 216 w 448"/>
                <a:gd name="T43" fmla="*/ 504 h 687"/>
                <a:gd name="T44" fmla="*/ 212 w 448"/>
                <a:gd name="T45" fmla="*/ 486 h 687"/>
                <a:gd name="T46" fmla="*/ 132 w 448"/>
                <a:gd name="T47" fmla="*/ 457 h 687"/>
                <a:gd name="T48" fmla="*/ 87 w 448"/>
                <a:gd name="T49" fmla="*/ 466 h 687"/>
                <a:gd name="T50" fmla="*/ 15 w 448"/>
                <a:gd name="T51" fmla="*/ 437 h 687"/>
                <a:gd name="T52" fmla="*/ 22 w 448"/>
                <a:gd name="T53" fmla="*/ 356 h 687"/>
                <a:gd name="T54" fmla="*/ 61 w 448"/>
                <a:gd name="T55" fmla="*/ 335 h 687"/>
                <a:gd name="T56" fmla="*/ 110 w 448"/>
                <a:gd name="T57" fmla="*/ 339 h 687"/>
                <a:gd name="T58" fmla="*/ 197 w 448"/>
                <a:gd name="T59" fmla="*/ 323 h 687"/>
                <a:gd name="T60" fmla="*/ 205 w 448"/>
                <a:gd name="T61" fmla="*/ 264 h 687"/>
                <a:gd name="T62" fmla="*/ 100 w 448"/>
                <a:gd name="T63" fmla="*/ 157 h 687"/>
                <a:gd name="T64" fmla="*/ 85 w 448"/>
                <a:gd name="T65" fmla="*/ 140 h 687"/>
                <a:gd name="T66" fmla="*/ 81 w 448"/>
                <a:gd name="T67" fmla="*/ 440 h 687"/>
                <a:gd name="T68" fmla="*/ 127 w 448"/>
                <a:gd name="T69" fmla="*/ 425 h 687"/>
                <a:gd name="T70" fmla="*/ 125 w 448"/>
                <a:gd name="T71" fmla="*/ 373 h 687"/>
                <a:gd name="T72" fmla="*/ 77 w 448"/>
                <a:gd name="T73" fmla="*/ 364 h 687"/>
                <a:gd name="T74" fmla="*/ 39 w 448"/>
                <a:gd name="T75" fmla="*/ 402 h 687"/>
                <a:gd name="T76" fmla="*/ 81 w 448"/>
                <a:gd name="T77" fmla="*/ 440 h 687"/>
                <a:gd name="T78" fmla="*/ 375 w 448"/>
                <a:gd name="T79" fmla="*/ 435 h 687"/>
                <a:gd name="T80" fmla="*/ 409 w 448"/>
                <a:gd name="T81" fmla="*/ 410 h 687"/>
                <a:gd name="T82" fmla="*/ 406 w 448"/>
                <a:gd name="T83" fmla="*/ 371 h 687"/>
                <a:gd name="T84" fmla="*/ 363 w 448"/>
                <a:gd name="T85" fmla="*/ 360 h 687"/>
                <a:gd name="T86" fmla="*/ 318 w 448"/>
                <a:gd name="T87" fmla="*/ 375 h 687"/>
                <a:gd name="T88" fmla="*/ 317 w 448"/>
                <a:gd name="T89" fmla="*/ 417 h 687"/>
                <a:gd name="T90" fmla="*/ 375 w 448"/>
                <a:gd name="T91" fmla="*/ 43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48" h="687">
                  <a:moveTo>
                    <a:pt x="85" y="140"/>
                  </a:moveTo>
                  <a:cubicBezTo>
                    <a:pt x="132" y="93"/>
                    <a:pt x="179" y="46"/>
                    <a:pt x="225" y="0"/>
                  </a:cubicBezTo>
                  <a:cubicBezTo>
                    <a:pt x="271" y="48"/>
                    <a:pt x="317" y="95"/>
                    <a:pt x="366" y="145"/>
                  </a:cubicBezTo>
                  <a:cubicBezTo>
                    <a:pt x="347" y="164"/>
                    <a:pt x="323" y="187"/>
                    <a:pt x="300" y="210"/>
                  </a:cubicBezTo>
                  <a:cubicBezTo>
                    <a:pt x="286" y="225"/>
                    <a:pt x="272" y="239"/>
                    <a:pt x="258" y="253"/>
                  </a:cubicBezTo>
                  <a:cubicBezTo>
                    <a:pt x="243" y="268"/>
                    <a:pt x="229" y="287"/>
                    <a:pt x="237" y="306"/>
                  </a:cubicBezTo>
                  <a:cubicBezTo>
                    <a:pt x="247" y="328"/>
                    <a:pt x="269" y="341"/>
                    <a:pt x="295" y="342"/>
                  </a:cubicBezTo>
                  <a:cubicBezTo>
                    <a:pt x="309" y="342"/>
                    <a:pt x="324" y="338"/>
                    <a:pt x="338" y="335"/>
                  </a:cubicBezTo>
                  <a:cubicBezTo>
                    <a:pt x="352" y="333"/>
                    <a:pt x="367" y="328"/>
                    <a:pt x="381" y="328"/>
                  </a:cubicBezTo>
                  <a:cubicBezTo>
                    <a:pt x="420" y="327"/>
                    <a:pt x="444" y="350"/>
                    <a:pt x="446" y="389"/>
                  </a:cubicBezTo>
                  <a:cubicBezTo>
                    <a:pt x="448" y="429"/>
                    <a:pt x="426" y="458"/>
                    <a:pt x="388" y="461"/>
                  </a:cubicBezTo>
                  <a:cubicBezTo>
                    <a:pt x="374" y="462"/>
                    <a:pt x="359" y="461"/>
                    <a:pt x="345" y="456"/>
                  </a:cubicBezTo>
                  <a:cubicBezTo>
                    <a:pt x="313" y="446"/>
                    <a:pt x="265" y="457"/>
                    <a:pt x="242" y="481"/>
                  </a:cubicBezTo>
                  <a:cubicBezTo>
                    <a:pt x="230" y="494"/>
                    <a:pt x="231" y="519"/>
                    <a:pt x="246" y="534"/>
                  </a:cubicBezTo>
                  <a:cubicBezTo>
                    <a:pt x="261" y="550"/>
                    <a:pt x="276" y="564"/>
                    <a:pt x="291" y="579"/>
                  </a:cubicBezTo>
                  <a:cubicBezTo>
                    <a:pt x="310" y="598"/>
                    <a:pt x="310" y="612"/>
                    <a:pt x="292" y="631"/>
                  </a:cubicBezTo>
                  <a:cubicBezTo>
                    <a:pt x="278" y="645"/>
                    <a:pt x="264" y="659"/>
                    <a:pt x="249" y="673"/>
                  </a:cubicBezTo>
                  <a:cubicBezTo>
                    <a:pt x="234" y="687"/>
                    <a:pt x="220" y="687"/>
                    <a:pt x="205" y="673"/>
                  </a:cubicBezTo>
                  <a:cubicBezTo>
                    <a:pt x="189" y="658"/>
                    <a:pt x="173" y="642"/>
                    <a:pt x="157" y="625"/>
                  </a:cubicBezTo>
                  <a:cubicBezTo>
                    <a:pt x="143" y="610"/>
                    <a:pt x="144" y="598"/>
                    <a:pt x="158" y="583"/>
                  </a:cubicBezTo>
                  <a:cubicBezTo>
                    <a:pt x="170" y="571"/>
                    <a:pt x="183" y="561"/>
                    <a:pt x="193" y="548"/>
                  </a:cubicBezTo>
                  <a:cubicBezTo>
                    <a:pt x="203" y="535"/>
                    <a:pt x="209" y="519"/>
                    <a:pt x="216" y="504"/>
                  </a:cubicBezTo>
                  <a:cubicBezTo>
                    <a:pt x="218" y="499"/>
                    <a:pt x="215" y="490"/>
                    <a:pt x="212" y="486"/>
                  </a:cubicBezTo>
                  <a:cubicBezTo>
                    <a:pt x="190" y="462"/>
                    <a:pt x="165" y="449"/>
                    <a:pt x="132" y="457"/>
                  </a:cubicBezTo>
                  <a:cubicBezTo>
                    <a:pt x="117" y="461"/>
                    <a:pt x="102" y="464"/>
                    <a:pt x="87" y="466"/>
                  </a:cubicBezTo>
                  <a:cubicBezTo>
                    <a:pt x="58" y="470"/>
                    <a:pt x="31" y="465"/>
                    <a:pt x="15" y="437"/>
                  </a:cubicBezTo>
                  <a:cubicBezTo>
                    <a:pt x="0" y="410"/>
                    <a:pt x="4" y="381"/>
                    <a:pt x="22" y="356"/>
                  </a:cubicBezTo>
                  <a:cubicBezTo>
                    <a:pt x="30" y="346"/>
                    <a:pt x="47" y="338"/>
                    <a:pt x="61" y="335"/>
                  </a:cubicBezTo>
                  <a:cubicBezTo>
                    <a:pt x="76" y="333"/>
                    <a:pt x="94" y="335"/>
                    <a:pt x="110" y="339"/>
                  </a:cubicBezTo>
                  <a:cubicBezTo>
                    <a:pt x="142" y="347"/>
                    <a:pt x="170" y="342"/>
                    <a:pt x="197" y="323"/>
                  </a:cubicBezTo>
                  <a:cubicBezTo>
                    <a:pt x="222" y="306"/>
                    <a:pt x="227" y="286"/>
                    <a:pt x="205" y="264"/>
                  </a:cubicBezTo>
                  <a:cubicBezTo>
                    <a:pt x="171" y="227"/>
                    <a:pt x="135" y="192"/>
                    <a:pt x="100" y="157"/>
                  </a:cubicBezTo>
                  <a:cubicBezTo>
                    <a:pt x="95" y="151"/>
                    <a:pt x="90" y="145"/>
                    <a:pt x="85" y="140"/>
                  </a:cubicBezTo>
                  <a:close/>
                  <a:moveTo>
                    <a:pt x="81" y="440"/>
                  </a:moveTo>
                  <a:cubicBezTo>
                    <a:pt x="97" y="435"/>
                    <a:pt x="113" y="432"/>
                    <a:pt x="127" y="425"/>
                  </a:cubicBezTo>
                  <a:cubicBezTo>
                    <a:pt x="151" y="411"/>
                    <a:pt x="150" y="385"/>
                    <a:pt x="125" y="373"/>
                  </a:cubicBezTo>
                  <a:cubicBezTo>
                    <a:pt x="111" y="367"/>
                    <a:pt x="94" y="364"/>
                    <a:pt x="77" y="364"/>
                  </a:cubicBezTo>
                  <a:cubicBezTo>
                    <a:pt x="54" y="363"/>
                    <a:pt x="38" y="380"/>
                    <a:pt x="39" y="402"/>
                  </a:cubicBezTo>
                  <a:cubicBezTo>
                    <a:pt x="39" y="425"/>
                    <a:pt x="54" y="438"/>
                    <a:pt x="81" y="440"/>
                  </a:cubicBezTo>
                  <a:close/>
                  <a:moveTo>
                    <a:pt x="375" y="435"/>
                  </a:moveTo>
                  <a:cubicBezTo>
                    <a:pt x="386" y="428"/>
                    <a:pt x="402" y="422"/>
                    <a:pt x="409" y="410"/>
                  </a:cubicBezTo>
                  <a:cubicBezTo>
                    <a:pt x="414" y="400"/>
                    <a:pt x="411" y="382"/>
                    <a:pt x="406" y="371"/>
                  </a:cubicBezTo>
                  <a:cubicBezTo>
                    <a:pt x="397" y="354"/>
                    <a:pt x="379" y="356"/>
                    <a:pt x="363" y="360"/>
                  </a:cubicBezTo>
                  <a:cubicBezTo>
                    <a:pt x="348" y="364"/>
                    <a:pt x="332" y="368"/>
                    <a:pt x="318" y="375"/>
                  </a:cubicBezTo>
                  <a:cubicBezTo>
                    <a:pt x="301" y="383"/>
                    <a:pt x="300" y="409"/>
                    <a:pt x="317" y="417"/>
                  </a:cubicBezTo>
                  <a:cubicBezTo>
                    <a:pt x="334" y="424"/>
                    <a:pt x="352" y="428"/>
                    <a:pt x="375" y="4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"/>
            <p:cNvSpPr>
              <a:spLocks/>
            </p:cNvSpPr>
            <p:nvPr/>
          </p:nvSpPr>
          <p:spPr bwMode="auto">
            <a:xfrm>
              <a:off x="7653150" y="1861688"/>
              <a:ext cx="900202" cy="961597"/>
            </a:xfrm>
            <a:custGeom>
              <a:avLst/>
              <a:gdLst>
                <a:gd name="T0" fmla="*/ 496 w 496"/>
                <a:gd name="T1" fmla="*/ 273 h 530"/>
                <a:gd name="T2" fmla="*/ 461 w 496"/>
                <a:gd name="T3" fmla="*/ 431 h 530"/>
                <a:gd name="T4" fmla="*/ 298 w 496"/>
                <a:gd name="T5" fmla="*/ 526 h 530"/>
                <a:gd name="T6" fmla="*/ 25 w 496"/>
                <a:gd name="T7" fmla="*/ 426 h 530"/>
                <a:gd name="T8" fmla="*/ 11 w 496"/>
                <a:gd name="T9" fmla="*/ 410 h 530"/>
                <a:gd name="T10" fmla="*/ 10 w 496"/>
                <a:gd name="T11" fmla="*/ 379 h 530"/>
                <a:gd name="T12" fmla="*/ 42 w 496"/>
                <a:gd name="T13" fmla="*/ 371 h 530"/>
                <a:gd name="T14" fmla="*/ 107 w 496"/>
                <a:gd name="T15" fmla="*/ 410 h 530"/>
                <a:gd name="T16" fmla="*/ 279 w 496"/>
                <a:gd name="T17" fmla="*/ 467 h 530"/>
                <a:gd name="T18" fmla="*/ 418 w 496"/>
                <a:gd name="T19" fmla="*/ 358 h 530"/>
                <a:gd name="T20" fmla="*/ 416 w 496"/>
                <a:gd name="T21" fmla="*/ 172 h 530"/>
                <a:gd name="T22" fmla="*/ 258 w 496"/>
                <a:gd name="T23" fmla="*/ 74 h 530"/>
                <a:gd name="T24" fmla="*/ 71 w 496"/>
                <a:gd name="T25" fmla="*/ 150 h 530"/>
                <a:gd name="T26" fmla="*/ 47 w 496"/>
                <a:gd name="T27" fmla="*/ 167 h 530"/>
                <a:gd name="T28" fmla="*/ 11 w 496"/>
                <a:gd name="T29" fmla="*/ 163 h 530"/>
                <a:gd name="T30" fmla="*/ 13 w 496"/>
                <a:gd name="T31" fmla="*/ 126 h 530"/>
                <a:gd name="T32" fmla="*/ 15 w 496"/>
                <a:gd name="T33" fmla="*/ 124 h 530"/>
                <a:gd name="T34" fmla="*/ 335 w 496"/>
                <a:gd name="T35" fmla="*/ 19 h 530"/>
                <a:gd name="T36" fmla="*/ 469 w 496"/>
                <a:gd name="T37" fmla="*/ 127 h 530"/>
                <a:gd name="T38" fmla="*/ 496 w 496"/>
                <a:gd name="T39" fmla="*/ 27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6" h="530">
                  <a:moveTo>
                    <a:pt x="496" y="273"/>
                  </a:moveTo>
                  <a:cubicBezTo>
                    <a:pt x="495" y="327"/>
                    <a:pt x="487" y="381"/>
                    <a:pt x="461" y="431"/>
                  </a:cubicBezTo>
                  <a:cubicBezTo>
                    <a:pt x="426" y="496"/>
                    <a:pt x="369" y="524"/>
                    <a:pt x="298" y="526"/>
                  </a:cubicBezTo>
                  <a:cubicBezTo>
                    <a:pt x="194" y="530"/>
                    <a:pt x="104" y="492"/>
                    <a:pt x="25" y="426"/>
                  </a:cubicBezTo>
                  <a:cubicBezTo>
                    <a:pt x="20" y="422"/>
                    <a:pt x="13" y="416"/>
                    <a:pt x="11" y="410"/>
                  </a:cubicBezTo>
                  <a:cubicBezTo>
                    <a:pt x="8" y="400"/>
                    <a:pt x="7" y="388"/>
                    <a:pt x="10" y="379"/>
                  </a:cubicBezTo>
                  <a:cubicBezTo>
                    <a:pt x="16" y="367"/>
                    <a:pt x="30" y="365"/>
                    <a:pt x="42" y="371"/>
                  </a:cubicBezTo>
                  <a:cubicBezTo>
                    <a:pt x="64" y="384"/>
                    <a:pt x="85" y="397"/>
                    <a:pt x="107" y="410"/>
                  </a:cubicBezTo>
                  <a:cubicBezTo>
                    <a:pt x="160" y="442"/>
                    <a:pt x="214" y="469"/>
                    <a:pt x="279" y="467"/>
                  </a:cubicBezTo>
                  <a:cubicBezTo>
                    <a:pt x="355" y="465"/>
                    <a:pt x="397" y="432"/>
                    <a:pt x="418" y="358"/>
                  </a:cubicBezTo>
                  <a:cubicBezTo>
                    <a:pt x="437" y="295"/>
                    <a:pt x="436" y="233"/>
                    <a:pt x="416" y="172"/>
                  </a:cubicBezTo>
                  <a:cubicBezTo>
                    <a:pt x="393" y="100"/>
                    <a:pt x="334" y="65"/>
                    <a:pt x="258" y="74"/>
                  </a:cubicBezTo>
                  <a:cubicBezTo>
                    <a:pt x="188" y="82"/>
                    <a:pt x="127" y="110"/>
                    <a:pt x="71" y="150"/>
                  </a:cubicBezTo>
                  <a:cubicBezTo>
                    <a:pt x="63" y="156"/>
                    <a:pt x="55" y="162"/>
                    <a:pt x="47" y="167"/>
                  </a:cubicBezTo>
                  <a:cubicBezTo>
                    <a:pt x="34" y="175"/>
                    <a:pt x="21" y="176"/>
                    <a:pt x="11" y="163"/>
                  </a:cubicBezTo>
                  <a:cubicBezTo>
                    <a:pt x="0" y="150"/>
                    <a:pt x="3" y="138"/>
                    <a:pt x="13" y="126"/>
                  </a:cubicBezTo>
                  <a:cubicBezTo>
                    <a:pt x="14" y="125"/>
                    <a:pt x="14" y="125"/>
                    <a:pt x="15" y="124"/>
                  </a:cubicBezTo>
                  <a:cubicBezTo>
                    <a:pt x="106" y="42"/>
                    <a:pt x="211" y="0"/>
                    <a:pt x="335" y="19"/>
                  </a:cubicBezTo>
                  <a:cubicBezTo>
                    <a:pt x="400" y="29"/>
                    <a:pt x="444" y="67"/>
                    <a:pt x="469" y="127"/>
                  </a:cubicBezTo>
                  <a:cubicBezTo>
                    <a:pt x="489" y="173"/>
                    <a:pt x="496" y="221"/>
                    <a:pt x="496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0"/>
            <p:cNvSpPr>
              <a:spLocks/>
            </p:cNvSpPr>
            <p:nvPr/>
          </p:nvSpPr>
          <p:spPr bwMode="auto">
            <a:xfrm>
              <a:off x="5262588" y="1887013"/>
              <a:ext cx="915551" cy="943179"/>
            </a:xfrm>
            <a:custGeom>
              <a:avLst/>
              <a:gdLst>
                <a:gd name="T0" fmla="*/ 224 w 505"/>
                <a:gd name="T1" fmla="*/ 1 h 520"/>
                <a:gd name="T2" fmla="*/ 486 w 505"/>
                <a:gd name="T3" fmla="*/ 106 h 520"/>
                <a:gd name="T4" fmla="*/ 494 w 505"/>
                <a:gd name="T5" fmla="*/ 150 h 520"/>
                <a:gd name="T6" fmla="*/ 451 w 505"/>
                <a:gd name="T7" fmla="*/ 149 h 520"/>
                <a:gd name="T8" fmla="*/ 275 w 505"/>
                <a:gd name="T9" fmla="*/ 65 h 520"/>
                <a:gd name="T10" fmla="*/ 192 w 505"/>
                <a:gd name="T11" fmla="*/ 65 h 520"/>
                <a:gd name="T12" fmla="*/ 80 w 505"/>
                <a:gd name="T13" fmla="*/ 187 h 520"/>
                <a:gd name="T14" fmla="*/ 83 w 505"/>
                <a:gd name="T15" fmla="*/ 336 h 520"/>
                <a:gd name="T16" fmla="*/ 242 w 505"/>
                <a:gd name="T17" fmla="*/ 453 h 520"/>
                <a:gd name="T18" fmla="*/ 439 w 505"/>
                <a:gd name="T19" fmla="*/ 373 h 520"/>
                <a:gd name="T20" fmla="*/ 462 w 505"/>
                <a:gd name="T21" fmla="*/ 357 h 520"/>
                <a:gd name="T22" fmla="*/ 494 w 505"/>
                <a:gd name="T23" fmla="*/ 364 h 520"/>
                <a:gd name="T24" fmla="*/ 495 w 505"/>
                <a:gd name="T25" fmla="*/ 397 h 520"/>
                <a:gd name="T26" fmla="*/ 489 w 505"/>
                <a:gd name="T27" fmla="*/ 404 h 520"/>
                <a:gd name="T28" fmla="*/ 191 w 505"/>
                <a:gd name="T29" fmla="*/ 511 h 520"/>
                <a:gd name="T30" fmla="*/ 33 w 505"/>
                <a:gd name="T31" fmla="*/ 390 h 520"/>
                <a:gd name="T32" fmla="*/ 23 w 505"/>
                <a:gd name="T33" fmla="*/ 152 h 520"/>
                <a:gd name="T34" fmla="*/ 224 w 505"/>
                <a:gd name="T35" fmla="*/ 1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5" h="520">
                  <a:moveTo>
                    <a:pt x="224" y="1"/>
                  </a:moveTo>
                  <a:cubicBezTo>
                    <a:pt x="326" y="0"/>
                    <a:pt x="411" y="41"/>
                    <a:pt x="486" y="106"/>
                  </a:cubicBezTo>
                  <a:cubicBezTo>
                    <a:pt x="503" y="121"/>
                    <a:pt x="505" y="136"/>
                    <a:pt x="494" y="150"/>
                  </a:cubicBezTo>
                  <a:cubicBezTo>
                    <a:pt x="483" y="162"/>
                    <a:pt x="470" y="163"/>
                    <a:pt x="451" y="149"/>
                  </a:cubicBezTo>
                  <a:cubicBezTo>
                    <a:pt x="398" y="109"/>
                    <a:pt x="342" y="75"/>
                    <a:pt x="275" y="65"/>
                  </a:cubicBezTo>
                  <a:cubicBezTo>
                    <a:pt x="248" y="61"/>
                    <a:pt x="219" y="60"/>
                    <a:pt x="192" y="65"/>
                  </a:cubicBezTo>
                  <a:cubicBezTo>
                    <a:pt x="130" y="75"/>
                    <a:pt x="90" y="119"/>
                    <a:pt x="80" y="187"/>
                  </a:cubicBezTo>
                  <a:cubicBezTo>
                    <a:pt x="73" y="237"/>
                    <a:pt x="72" y="286"/>
                    <a:pt x="83" y="336"/>
                  </a:cubicBezTo>
                  <a:cubicBezTo>
                    <a:pt x="101" y="416"/>
                    <a:pt x="160" y="460"/>
                    <a:pt x="242" y="453"/>
                  </a:cubicBezTo>
                  <a:cubicBezTo>
                    <a:pt x="316" y="447"/>
                    <a:pt x="380" y="416"/>
                    <a:pt x="439" y="373"/>
                  </a:cubicBezTo>
                  <a:cubicBezTo>
                    <a:pt x="447" y="367"/>
                    <a:pt x="454" y="361"/>
                    <a:pt x="462" y="357"/>
                  </a:cubicBezTo>
                  <a:cubicBezTo>
                    <a:pt x="474" y="351"/>
                    <a:pt x="488" y="351"/>
                    <a:pt x="494" y="364"/>
                  </a:cubicBezTo>
                  <a:cubicBezTo>
                    <a:pt x="498" y="373"/>
                    <a:pt x="496" y="385"/>
                    <a:pt x="495" y="397"/>
                  </a:cubicBezTo>
                  <a:cubicBezTo>
                    <a:pt x="495" y="399"/>
                    <a:pt x="492" y="402"/>
                    <a:pt x="489" y="404"/>
                  </a:cubicBezTo>
                  <a:cubicBezTo>
                    <a:pt x="404" y="479"/>
                    <a:pt x="307" y="520"/>
                    <a:pt x="191" y="511"/>
                  </a:cubicBezTo>
                  <a:cubicBezTo>
                    <a:pt x="113" y="505"/>
                    <a:pt x="60" y="464"/>
                    <a:pt x="33" y="390"/>
                  </a:cubicBezTo>
                  <a:cubicBezTo>
                    <a:pt x="5" y="312"/>
                    <a:pt x="0" y="233"/>
                    <a:pt x="23" y="152"/>
                  </a:cubicBezTo>
                  <a:cubicBezTo>
                    <a:pt x="53" y="46"/>
                    <a:pt x="113" y="1"/>
                    <a:pt x="2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2"/>
            <p:cNvSpPr>
              <a:spLocks/>
            </p:cNvSpPr>
            <p:nvPr/>
          </p:nvSpPr>
          <p:spPr bwMode="auto">
            <a:xfrm>
              <a:off x="7791289" y="2142570"/>
              <a:ext cx="560996" cy="417485"/>
            </a:xfrm>
            <a:custGeom>
              <a:avLst/>
              <a:gdLst>
                <a:gd name="T0" fmla="*/ 168 w 309"/>
                <a:gd name="T1" fmla="*/ 229 h 230"/>
                <a:gd name="T2" fmla="*/ 27 w 309"/>
                <a:gd name="T3" fmla="*/ 186 h 230"/>
                <a:gd name="T4" fmla="*/ 11 w 309"/>
                <a:gd name="T5" fmla="*/ 166 h 230"/>
                <a:gd name="T6" fmla="*/ 13 w 309"/>
                <a:gd name="T7" fmla="*/ 137 h 230"/>
                <a:gd name="T8" fmla="*/ 41 w 309"/>
                <a:gd name="T9" fmla="*/ 135 h 230"/>
                <a:gd name="T10" fmla="*/ 137 w 309"/>
                <a:gd name="T11" fmla="*/ 172 h 230"/>
                <a:gd name="T12" fmla="*/ 166 w 309"/>
                <a:gd name="T13" fmla="*/ 180 h 230"/>
                <a:gd name="T14" fmla="*/ 234 w 309"/>
                <a:gd name="T15" fmla="*/ 154 h 230"/>
                <a:gd name="T16" fmla="*/ 224 w 309"/>
                <a:gd name="T17" fmla="*/ 74 h 230"/>
                <a:gd name="T18" fmla="*/ 175 w 309"/>
                <a:gd name="T19" fmla="*/ 59 h 230"/>
                <a:gd name="T20" fmla="*/ 44 w 309"/>
                <a:gd name="T21" fmla="*/ 95 h 230"/>
                <a:gd name="T22" fmla="*/ 7 w 309"/>
                <a:gd name="T23" fmla="*/ 87 h 230"/>
                <a:gd name="T24" fmla="*/ 25 w 309"/>
                <a:gd name="T25" fmla="*/ 46 h 230"/>
                <a:gd name="T26" fmla="*/ 83 w 309"/>
                <a:gd name="T27" fmla="*/ 26 h 230"/>
                <a:gd name="T28" fmla="*/ 127 w 309"/>
                <a:gd name="T29" fmla="*/ 13 h 230"/>
                <a:gd name="T30" fmla="*/ 214 w 309"/>
                <a:gd name="T31" fmla="*/ 11 h 230"/>
                <a:gd name="T32" fmla="*/ 286 w 309"/>
                <a:gd name="T33" fmla="*/ 163 h 230"/>
                <a:gd name="T34" fmla="*/ 168 w 309"/>
                <a:gd name="T35" fmla="*/ 22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9" h="230">
                  <a:moveTo>
                    <a:pt x="168" y="229"/>
                  </a:moveTo>
                  <a:cubicBezTo>
                    <a:pt x="122" y="229"/>
                    <a:pt x="73" y="211"/>
                    <a:pt x="27" y="186"/>
                  </a:cubicBezTo>
                  <a:cubicBezTo>
                    <a:pt x="20" y="182"/>
                    <a:pt x="13" y="174"/>
                    <a:pt x="11" y="166"/>
                  </a:cubicBezTo>
                  <a:cubicBezTo>
                    <a:pt x="9" y="157"/>
                    <a:pt x="8" y="144"/>
                    <a:pt x="13" y="137"/>
                  </a:cubicBezTo>
                  <a:cubicBezTo>
                    <a:pt x="17" y="132"/>
                    <a:pt x="32" y="132"/>
                    <a:pt x="41" y="135"/>
                  </a:cubicBezTo>
                  <a:cubicBezTo>
                    <a:pt x="73" y="147"/>
                    <a:pt x="105" y="160"/>
                    <a:pt x="137" y="172"/>
                  </a:cubicBezTo>
                  <a:cubicBezTo>
                    <a:pt x="147" y="176"/>
                    <a:pt x="157" y="178"/>
                    <a:pt x="166" y="180"/>
                  </a:cubicBezTo>
                  <a:cubicBezTo>
                    <a:pt x="197" y="187"/>
                    <a:pt x="221" y="177"/>
                    <a:pt x="234" y="154"/>
                  </a:cubicBezTo>
                  <a:cubicBezTo>
                    <a:pt x="247" y="131"/>
                    <a:pt x="243" y="94"/>
                    <a:pt x="224" y="74"/>
                  </a:cubicBezTo>
                  <a:cubicBezTo>
                    <a:pt x="211" y="59"/>
                    <a:pt x="194" y="54"/>
                    <a:pt x="175" y="59"/>
                  </a:cubicBezTo>
                  <a:cubicBezTo>
                    <a:pt x="131" y="71"/>
                    <a:pt x="88" y="82"/>
                    <a:pt x="44" y="95"/>
                  </a:cubicBezTo>
                  <a:cubicBezTo>
                    <a:pt x="30" y="99"/>
                    <a:pt x="16" y="106"/>
                    <a:pt x="7" y="87"/>
                  </a:cubicBezTo>
                  <a:cubicBezTo>
                    <a:pt x="0" y="71"/>
                    <a:pt x="7" y="53"/>
                    <a:pt x="25" y="46"/>
                  </a:cubicBezTo>
                  <a:cubicBezTo>
                    <a:pt x="44" y="38"/>
                    <a:pt x="64" y="33"/>
                    <a:pt x="83" y="26"/>
                  </a:cubicBezTo>
                  <a:cubicBezTo>
                    <a:pt x="98" y="22"/>
                    <a:pt x="114" y="19"/>
                    <a:pt x="127" y="13"/>
                  </a:cubicBezTo>
                  <a:cubicBezTo>
                    <a:pt x="156" y="0"/>
                    <a:pt x="185" y="5"/>
                    <a:pt x="214" y="11"/>
                  </a:cubicBezTo>
                  <a:cubicBezTo>
                    <a:pt x="274" y="23"/>
                    <a:pt x="309" y="98"/>
                    <a:pt x="286" y="163"/>
                  </a:cubicBezTo>
                  <a:cubicBezTo>
                    <a:pt x="269" y="209"/>
                    <a:pt x="235" y="230"/>
                    <a:pt x="168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"/>
            <p:cNvSpPr>
              <a:spLocks/>
            </p:cNvSpPr>
            <p:nvPr/>
          </p:nvSpPr>
          <p:spPr bwMode="auto">
            <a:xfrm>
              <a:off x="5510470" y="2154081"/>
              <a:ext cx="527996" cy="415183"/>
            </a:xfrm>
            <a:custGeom>
              <a:avLst/>
              <a:gdLst>
                <a:gd name="T0" fmla="*/ 129 w 291"/>
                <a:gd name="T1" fmla="*/ 2 h 229"/>
                <a:gd name="T2" fmla="*/ 261 w 291"/>
                <a:gd name="T3" fmla="*/ 37 h 229"/>
                <a:gd name="T4" fmla="*/ 276 w 291"/>
                <a:gd name="T5" fmla="*/ 48 h 229"/>
                <a:gd name="T6" fmla="*/ 280 w 291"/>
                <a:gd name="T7" fmla="*/ 83 h 229"/>
                <a:gd name="T8" fmla="*/ 251 w 291"/>
                <a:gd name="T9" fmla="*/ 89 h 229"/>
                <a:gd name="T10" fmla="*/ 164 w 291"/>
                <a:gd name="T11" fmla="*/ 60 h 229"/>
                <a:gd name="T12" fmla="*/ 98 w 291"/>
                <a:gd name="T13" fmla="*/ 54 h 229"/>
                <a:gd name="T14" fmla="*/ 52 w 291"/>
                <a:gd name="T15" fmla="*/ 128 h 229"/>
                <a:gd name="T16" fmla="*/ 121 w 291"/>
                <a:gd name="T17" fmla="*/ 174 h 229"/>
                <a:gd name="T18" fmla="*/ 249 w 291"/>
                <a:gd name="T19" fmla="*/ 131 h 229"/>
                <a:gd name="T20" fmla="*/ 282 w 291"/>
                <a:gd name="T21" fmla="*/ 134 h 229"/>
                <a:gd name="T22" fmla="*/ 277 w 291"/>
                <a:gd name="T23" fmla="*/ 174 h 229"/>
                <a:gd name="T24" fmla="*/ 252 w 291"/>
                <a:gd name="T25" fmla="*/ 186 h 229"/>
                <a:gd name="T26" fmla="*/ 127 w 291"/>
                <a:gd name="T27" fmla="*/ 225 h 229"/>
                <a:gd name="T28" fmla="*/ 41 w 291"/>
                <a:gd name="T29" fmla="*/ 205 h 229"/>
                <a:gd name="T30" fmla="*/ 2 w 291"/>
                <a:gd name="T31" fmla="*/ 139 h 229"/>
                <a:gd name="T32" fmla="*/ 2 w 291"/>
                <a:gd name="T33" fmla="*/ 87 h 229"/>
                <a:gd name="T34" fmla="*/ 129 w 291"/>
                <a:gd name="T35" fmla="*/ 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1" h="229">
                  <a:moveTo>
                    <a:pt x="129" y="2"/>
                  </a:moveTo>
                  <a:cubicBezTo>
                    <a:pt x="168" y="2"/>
                    <a:pt x="215" y="17"/>
                    <a:pt x="261" y="37"/>
                  </a:cubicBezTo>
                  <a:cubicBezTo>
                    <a:pt x="267" y="39"/>
                    <a:pt x="275" y="43"/>
                    <a:pt x="276" y="48"/>
                  </a:cubicBezTo>
                  <a:cubicBezTo>
                    <a:pt x="280" y="59"/>
                    <a:pt x="284" y="73"/>
                    <a:pt x="280" y="83"/>
                  </a:cubicBezTo>
                  <a:cubicBezTo>
                    <a:pt x="278" y="88"/>
                    <a:pt x="260" y="92"/>
                    <a:pt x="251" y="89"/>
                  </a:cubicBezTo>
                  <a:cubicBezTo>
                    <a:pt x="221" y="81"/>
                    <a:pt x="193" y="67"/>
                    <a:pt x="164" y="60"/>
                  </a:cubicBezTo>
                  <a:cubicBezTo>
                    <a:pt x="143" y="54"/>
                    <a:pt x="119" y="51"/>
                    <a:pt x="98" y="54"/>
                  </a:cubicBezTo>
                  <a:cubicBezTo>
                    <a:pt x="62" y="59"/>
                    <a:pt x="45" y="91"/>
                    <a:pt x="52" y="128"/>
                  </a:cubicBezTo>
                  <a:cubicBezTo>
                    <a:pt x="59" y="164"/>
                    <a:pt x="85" y="184"/>
                    <a:pt x="121" y="174"/>
                  </a:cubicBezTo>
                  <a:cubicBezTo>
                    <a:pt x="164" y="163"/>
                    <a:pt x="206" y="146"/>
                    <a:pt x="249" y="131"/>
                  </a:cubicBezTo>
                  <a:cubicBezTo>
                    <a:pt x="261" y="126"/>
                    <a:pt x="273" y="119"/>
                    <a:pt x="282" y="134"/>
                  </a:cubicBezTo>
                  <a:cubicBezTo>
                    <a:pt x="290" y="148"/>
                    <a:pt x="291" y="163"/>
                    <a:pt x="277" y="174"/>
                  </a:cubicBezTo>
                  <a:cubicBezTo>
                    <a:pt x="270" y="179"/>
                    <a:pt x="261" y="184"/>
                    <a:pt x="252" y="186"/>
                  </a:cubicBezTo>
                  <a:cubicBezTo>
                    <a:pt x="211" y="200"/>
                    <a:pt x="170" y="219"/>
                    <a:pt x="127" y="225"/>
                  </a:cubicBezTo>
                  <a:cubicBezTo>
                    <a:pt x="99" y="229"/>
                    <a:pt x="68" y="217"/>
                    <a:pt x="41" y="205"/>
                  </a:cubicBezTo>
                  <a:cubicBezTo>
                    <a:pt x="15" y="194"/>
                    <a:pt x="5" y="167"/>
                    <a:pt x="2" y="139"/>
                  </a:cubicBezTo>
                  <a:cubicBezTo>
                    <a:pt x="0" y="122"/>
                    <a:pt x="0" y="104"/>
                    <a:pt x="2" y="87"/>
                  </a:cubicBezTo>
                  <a:cubicBezTo>
                    <a:pt x="10" y="32"/>
                    <a:pt x="53" y="0"/>
                    <a:pt x="1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"/>
            <p:cNvSpPr>
              <a:spLocks/>
            </p:cNvSpPr>
            <p:nvPr/>
          </p:nvSpPr>
          <p:spPr bwMode="auto">
            <a:xfrm>
              <a:off x="7281711" y="2718146"/>
              <a:ext cx="482717" cy="482717"/>
            </a:xfrm>
            <a:custGeom>
              <a:avLst/>
              <a:gdLst>
                <a:gd name="T0" fmla="*/ 7 w 266"/>
                <a:gd name="T1" fmla="*/ 125 h 266"/>
                <a:gd name="T2" fmla="*/ 40 w 266"/>
                <a:gd name="T3" fmla="*/ 141 h 266"/>
                <a:gd name="T4" fmla="*/ 90 w 266"/>
                <a:gd name="T5" fmla="*/ 187 h 266"/>
                <a:gd name="T6" fmla="*/ 157 w 266"/>
                <a:gd name="T7" fmla="*/ 221 h 266"/>
                <a:gd name="T8" fmla="*/ 212 w 266"/>
                <a:gd name="T9" fmla="*/ 207 h 266"/>
                <a:gd name="T10" fmla="*/ 218 w 266"/>
                <a:gd name="T11" fmla="*/ 155 h 266"/>
                <a:gd name="T12" fmla="*/ 146 w 266"/>
                <a:gd name="T13" fmla="*/ 48 h 266"/>
                <a:gd name="T14" fmla="*/ 129 w 266"/>
                <a:gd name="T15" fmla="*/ 26 h 266"/>
                <a:gd name="T16" fmla="*/ 131 w 266"/>
                <a:gd name="T17" fmla="*/ 5 h 266"/>
                <a:gd name="T18" fmla="*/ 156 w 266"/>
                <a:gd name="T19" fmla="*/ 5 h 266"/>
                <a:gd name="T20" fmla="*/ 252 w 266"/>
                <a:gd name="T21" fmla="*/ 123 h 266"/>
                <a:gd name="T22" fmla="*/ 228 w 266"/>
                <a:gd name="T23" fmla="*/ 236 h 266"/>
                <a:gd name="T24" fmla="*/ 124 w 266"/>
                <a:gd name="T25" fmla="*/ 252 h 266"/>
                <a:gd name="T26" fmla="*/ 8 w 266"/>
                <a:gd name="T27" fmla="*/ 163 h 266"/>
                <a:gd name="T28" fmla="*/ 0 w 266"/>
                <a:gd name="T29" fmla="*/ 131 h 266"/>
                <a:gd name="T30" fmla="*/ 7 w 266"/>
                <a:gd name="T31" fmla="*/ 12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266">
                  <a:moveTo>
                    <a:pt x="7" y="125"/>
                  </a:moveTo>
                  <a:cubicBezTo>
                    <a:pt x="18" y="131"/>
                    <a:pt x="31" y="134"/>
                    <a:pt x="40" y="141"/>
                  </a:cubicBezTo>
                  <a:cubicBezTo>
                    <a:pt x="58" y="155"/>
                    <a:pt x="72" y="174"/>
                    <a:pt x="90" y="187"/>
                  </a:cubicBezTo>
                  <a:cubicBezTo>
                    <a:pt x="111" y="201"/>
                    <a:pt x="134" y="212"/>
                    <a:pt x="157" y="221"/>
                  </a:cubicBezTo>
                  <a:cubicBezTo>
                    <a:pt x="177" y="229"/>
                    <a:pt x="197" y="223"/>
                    <a:pt x="212" y="207"/>
                  </a:cubicBezTo>
                  <a:cubicBezTo>
                    <a:pt x="226" y="191"/>
                    <a:pt x="228" y="172"/>
                    <a:pt x="218" y="155"/>
                  </a:cubicBezTo>
                  <a:cubicBezTo>
                    <a:pt x="195" y="118"/>
                    <a:pt x="171" y="83"/>
                    <a:pt x="146" y="48"/>
                  </a:cubicBezTo>
                  <a:cubicBezTo>
                    <a:pt x="141" y="40"/>
                    <a:pt x="133" y="34"/>
                    <a:pt x="129" y="26"/>
                  </a:cubicBezTo>
                  <a:cubicBezTo>
                    <a:pt x="127" y="20"/>
                    <a:pt x="128" y="7"/>
                    <a:pt x="131" y="5"/>
                  </a:cubicBezTo>
                  <a:cubicBezTo>
                    <a:pt x="138" y="2"/>
                    <a:pt x="151" y="0"/>
                    <a:pt x="156" y="5"/>
                  </a:cubicBezTo>
                  <a:cubicBezTo>
                    <a:pt x="196" y="38"/>
                    <a:pt x="234" y="73"/>
                    <a:pt x="252" y="123"/>
                  </a:cubicBezTo>
                  <a:cubicBezTo>
                    <a:pt x="266" y="165"/>
                    <a:pt x="259" y="204"/>
                    <a:pt x="228" y="236"/>
                  </a:cubicBezTo>
                  <a:cubicBezTo>
                    <a:pt x="198" y="266"/>
                    <a:pt x="161" y="266"/>
                    <a:pt x="124" y="252"/>
                  </a:cubicBezTo>
                  <a:cubicBezTo>
                    <a:pt x="76" y="234"/>
                    <a:pt x="39" y="202"/>
                    <a:pt x="8" y="163"/>
                  </a:cubicBezTo>
                  <a:cubicBezTo>
                    <a:pt x="1" y="156"/>
                    <a:pt x="2" y="142"/>
                    <a:pt x="0" y="131"/>
                  </a:cubicBezTo>
                  <a:cubicBezTo>
                    <a:pt x="2" y="129"/>
                    <a:pt x="4" y="127"/>
                    <a:pt x="7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8"/>
            <p:cNvSpPr>
              <a:spLocks/>
            </p:cNvSpPr>
            <p:nvPr/>
          </p:nvSpPr>
          <p:spPr bwMode="auto">
            <a:xfrm>
              <a:off x="6066093" y="2719681"/>
              <a:ext cx="484252" cy="488089"/>
            </a:xfrm>
            <a:custGeom>
              <a:avLst/>
              <a:gdLst>
                <a:gd name="T0" fmla="*/ 144 w 267"/>
                <a:gd name="T1" fmla="*/ 9 h 269"/>
                <a:gd name="T2" fmla="*/ 126 w 267"/>
                <a:gd name="T3" fmla="*/ 41 h 269"/>
                <a:gd name="T4" fmla="*/ 70 w 267"/>
                <a:gd name="T5" fmla="*/ 106 h 269"/>
                <a:gd name="T6" fmla="*/ 47 w 267"/>
                <a:gd name="T7" fmla="*/ 159 h 269"/>
                <a:gd name="T8" fmla="*/ 63 w 267"/>
                <a:gd name="T9" fmla="*/ 213 h 269"/>
                <a:gd name="T10" fmla="*/ 115 w 267"/>
                <a:gd name="T11" fmla="*/ 218 h 269"/>
                <a:gd name="T12" fmla="*/ 224 w 267"/>
                <a:gd name="T13" fmla="*/ 144 h 269"/>
                <a:gd name="T14" fmla="*/ 259 w 267"/>
                <a:gd name="T15" fmla="*/ 122 h 269"/>
                <a:gd name="T16" fmla="*/ 253 w 267"/>
                <a:gd name="T17" fmla="*/ 171 h 269"/>
                <a:gd name="T18" fmla="*/ 160 w 267"/>
                <a:gd name="T19" fmla="*/ 245 h 269"/>
                <a:gd name="T20" fmla="*/ 39 w 267"/>
                <a:gd name="T21" fmla="*/ 233 h 269"/>
                <a:gd name="T22" fmla="*/ 17 w 267"/>
                <a:gd name="T23" fmla="*/ 124 h 269"/>
                <a:gd name="T24" fmla="*/ 107 w 267"/>
                <a:gd name="T25" fmla="*/ 7 h 269"/>
                <a:gd name="T26" fmla="*/ 138 w 267"/>
                <a:gd name="T27" fmla="*/ 0 h 269"/>
                <a:gd name="T28" fmla="*/ 144 w 267"/>
                <a:gd name="T29" fmla="*/ 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7" h="269">
                  <a:moveTo>
                    <a:pt x="144" y="9"/>
                  </a:moveTo>
                  <a:cubicBezTo>
                    <a:pt x="138" y="20"/>
                    <a:pt x="134" y="32"/>
                    <a:pt x="126" y="41"/>
                  </a:cubicBezTo>
                  <a:cubicBezTo>
                    <a:pt x="108" y="63"/>
                    <a:pt x="87" y="83"/>
                    <a:pt x="70" y="106"/>
                  </a:cubicBezTo>
                  <a:cubicBezTo>
                    <a:pt x="59" y="122"/>
                    <a:pt x="52" y="140"/>
                    <a:pt x="47" y="159"/>
                  </a:cubicBezTo>
                  <a:cubicBezTo>
                    <a:pt x="40" y="179"/>
                    <a:pt x="46" y="198"/>
                    <a:pt x="63" y="213"/>
                  </a:cubicBezTo>
                  <a:cubicBezTo>
                    <a:pt x="79" y="226"/>
                    <a:pt x="99" y="228"/>
                    <a:pt x="115" y="218"/>
                  </a:cubicBezTo>
                  <a:cubicBezTo>
                    <a:pt x="153" y="195"/>
                    <a:pt x="188" y="169"/>
                    <a:pt x="224" y="144"/>
                  </a:cubicBezTo>
                  <a:cubicBezTo>
                    <a:pt x="235" y="137"/>
                    <a:pt x="246" y="130"/>
                    <a:pt x="259" y="122"/>
                  </a:cubicBezTo>
                  <a:cubicBezTo>
                    <a:pt x="267" y="144"/>
                    <a:pt x="267" y="159"/>
                    <a:pt x="253" y="171"/>
                  </a:cubicBezTo>
                  <a:cubicBezTo>
                    <a:pt x="222" y="196"/>
                    <a:pt x="193" y="223"/>
                    <a:pt x="160" y="245"/>
                  </a:cubicBezTo>
                  <a:cubicBezTo>
                    <a:pt x="124" y="269"/>
                    <a:pt x="71" y="261"/>
                    <a:pt x="39" y="233"/>
                  </a:cubicBezTo>
                  <a:cubicBezTo>
                    <a:pt x="7" y="206"/>
                    <a:pt x="0" y="169"/>
                    <a:pt x="17" y="124"/>
                  </a:cubicBezTo>
                  <a:cubicBezTo>
                    <a:pt x="35" y="75"/>
                    <a:pt x="68" y="38"/>
                    <a:pt x="107" y="7"/>
                  </a:cubicBezTo>
                  <a:cubicBezTo>
                    <a:pt x="114" y="1"/>
                    <a:pt x="127" y="2"/>
                    <a:pt x="138" y="0"/>
                  </a:cubicBezTo>
                  <a:cubicBezTo>
                    <a:pt x="140" y="3"/>
                    <a:pt x="142" y="6"/>
                    <a:pt x="14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9"/>
            <p:cNvSpPr>
              <a:spLocks/>
            </p:cNvSpPr>
            <p:nvPr/>
          </p:nvSpPr>
          <p:spPr bwMode="auto">
            <a:xfrm>
              <a:off x="6066093" y="1509435"/>
              <a:ext cx="491159" cy="495764"/>
            </a:xfrm>
            <a:custGeom>
              <a:avLst/>
              <a:gdLst>
                <a:gd name="T0" fmla="*/ 44 w 271"/>
                <a:gd name="T1" fmla="*/ 105 h 273"/>
                <a:gd name="T2" fmla="*/ 67 w 271"/>
                <a:gd name="T3" fmla="*/ 157 h 273"/>
                <a:gd name="T4" fmla="*/ 126 w 271"/>
                <a:gd name="T5" fmla="*/ 224 h 273"/>
                <a:gd name="T6" fmla="*/ 139 w 271"/>
                <a:gd name="T7" fmla="*/ 259 h 273"/>
                <a:gd name="T8" fmla="*/ 99 w 271"/>
                <a:gd name="T9" fmla="*/ 257 h 273"/>
                <a:gd name="T10" fmla="*/ 9 w 271"/>
                <a:gd name="T11" fmla="*/ 108 h 273"/>
                <a:gd name="T12" fmla="*/ 95 w 271"/>
                <a:gd name="T13" fmla="*/ 3 h 273"/>
                <a:gd name="T14" fmla="*/ 178 w 271"/>
                <a:gd name="T15" fmla="*/ 34 h 273"/>
                <a:gd name="T16" fmla="*/ 262 w 271"/>
                <a:gd name="T17" fmla="*/ 105 h 273"/>
                <a:gd name="T18" fmla="*/ 268 w 271"/>
                <a:gd name="T19" fmla="*/ 132 h 273"/>
                <a:gd name="T20" fmla="*/ 238 w 271"/>
                <a:gd name="T21" fmla="*/ 133 h 273"/>
                <a:gd name="T22" fmla="*/ 193 w 271"/>
                <a:gd name="T23" fmla="*/ 94 h 273"/>
                <a:gd name="T24" fmla="*/ 108 w 271"/>
                <a:gd name="T25" fmla="*/ 44 h 273"/>
                <a:gd name="T26" fmla="*/ 44 w 271"/>
                <a:gd name="T27" fmla="*/ 10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273">
                  <a:moveTo>
                    <a:pt x="44" y="105"/>
                  </a:moveTo>
                  <a:cubicBezTo>
                    <a:pt x="49" y="116"/>
                    <a:pt x="55" y="139"/>
                    <a:pt x="67" y="157"/>
                  </a:cubicBezTo>
                  <a:cubicBezTo>
                    <a:pt x="84" y="181"/>
                    <a:pt x="106" y="202"/>
                    <a:pt x="126" y="224"/>
                  </a:cubicBezTo>
                  <a:cubicBezTo>
                    <a:pt x="136" y="235"/>
                    <a:pt x="149" y="247"/>
                    <a:pt x="139" y="259"/>
                  </a:cubicBezTo>
                  <a:cubicBezTo>
                    <a:pt x="128" y="273"/>
                    <a:pt x="112" y="267"/>
                    <a:pt x="99" y="257"/>
                  </a:cubicBezTo>
                  <a:cubicBezTo>
                    <a:pt x="53" y="217"/>
                    <a:pt x="21" y="168"/>
                    <a:pt x="9" y="108"/>
                  </a:cubicBezTo>
                  <a:cubicBezTo>
                    <a:pt x="0" y="58"/>
                    <a:pt x="45" y="0"/>
                    <a:pt x="95" y="3"/>
                  </a:cubicBezTo>
                  <a:cubicBezTo>
                    <a:pt x="123" y="5"/>
                    <a:pt x="153" y="19"/>
                    <a:pt x="178" y="34"/>
                  </a:cubicBezTo>
                  <a:cubicBezTo>
                    <a:pt x="209" y="54"/>
                    <a:pt x="235" y="80"/>
                    <a:pt x="262" y="105"/>
                  </a:cubicBezTo>
                  <a:cubicBezTo>
                    <a:pt x="267" y="110"/>
                    <a:pt x="271" y="125"/>
                    <a:pt x="268" y="132"/>
                  </a:cubicBezTo>
                  <a:cubicBezTo>
                    <a:pt x="261" y="145"/>
                    <a:pt x="247" y="140"/>
                    <a:pt x="238" y="133"/>
                  </a:cubicBezTo>
                  <a:cubicBezTo>
                    <a:pt x="222" y="121"/>
                    <a:pt x="207" y="108"/>
                    <a:pt x="193" y="94"/>
                  </a:cubicBezTo>
                  <a:cubicBezTo>
                    <a:pt x="168" y="71"/>
                    <a:pt x="142" y="51"/>
                    <a:pt x="108" y="44"/>
                  </a:cubicBezTo>
                  <a:cubicBezTo>
                    <a:pt x="74" y="37"/>
                    <a:pt x="44" y="60"/>
                    <a:pt x="44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"/>
            <p:cNvSpPr>
              <a:spLocks/>
            </p:cNvSpPr>
            <p:nvPr/>
          </p:nvSpPr>
          <p:spPr bwMode="auto">
            <a:xfrm>
              <a:off x="7281711" y="1511737"/>
              <a:ext cx="480415" cy="476578"/>
            </a:xfrm>
            <a:custGeom>
              <a:avLst/>
              <a:gdLst>
                <a:gd name="T0" fmla="*/ 124 w 265"/>
                <a:gd name="T1" fmla="*/ 257 h 263"/>
                <a:gd name="T2" fmla="*/ 142 w 265"/>
                <a:gd name="T3" fmla="*/ 223 h 263"/>
                <a:gd name="T4" fmla="*/ 196 w 265"/>
                <a:gd name="T5" fmla="*/ 159 h 263"/>
                <a:gd name="T6" fmla="*/ 220 w 265"/>
                <a:gd name="T7" fmla="*/ 107 h 263"/>
                <a:gd name="T8" fmla="*/ 156 w 265"/>
                <a:gd name="T9" fmla="*/ 44 h 263"/>
                <a:gd name="T10" fmla="*/ 81 w 265"/>
                <a:gd name="T11" fmla="*/ 85 h 263"/>
                <a:gd name="T12" fmla="*/ 35 w 265"/>
                <a:gd name="T13" fmla="*/ 129 h 263"/>
                <a:gd name="T14" fmla="*/ 5 w 265"/>
                <a:gd name="T15" fmla="*/ 135 h 263"/>
                <a:gd name="T16" fmla="*/ 5 w 265"/>
                <a:gd name="T17" fmla="*/ 106 h 263"/>
                <a:gd name="T18" fmla="*/ 134 w 265"/>
                <a:gd name="T19" fmla="*/ 10 h 263"/>
                <a:gd name="T20" fmla="*/ 231 w 265"/>
                <a:gd name="T21" fmla="*/ 30 h 263"/>
                <a:gd name="T22" fmla="*/ 255 w 265"/>
                <a:gd name="T23" fmla="*/ 128 h 263"/>
                <a:gd name="T24" fmla="*/ 161 w 265"/>
                <a:gd name="T25" fmla="*/ 257 h 263"/>
                <a:gd name="T26" fmla="*/ 128 w 265"/>
                <a:gd name="T27" fmla="*/ 262 h 263"/>
                <a:gd name="T28" fmla="*/ 124 w 265"/>
                <a:gd name="T29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5" h="263">
                  <a:moveTo>
                    <a:pt x="124" y="257"/>
                  </a:moveTo>
                  <a:cubicBezTo>
                    <a:pt x="130" y="245"/>
                    <a:pt x="134" y="233"/>
                    <a:pt x="142" y="223"/>
                  </a:cubicBezTo>
                  <a:cubicBezTo>
                    <a:pt x="159" y="201"/>
                    <a:pt x="180" y="182"/>
                    <a:pt x="196" y="159"/>
                  </a:cubicBezTo>
                  <a:cubicBezTo>
                    <a:pt x="207" y="144"/>
                    <a:pt x="216" y="125"/>
                    <a:pt x="220" y="107"/>
                  </a:cubicBezTo>
                  <a:cubicBezTo>
                    <a:pt x="231" y="64"/>
                    <a:pt x="198" y="31"/>
                    <a:pt x="156" y="44"/>
                  </a:cubicBezTo>
                  <a:cubicBezTo>
                    <a:pt x="129" y="53"/>
                    <a:pt x="105" y="69"/>
                    <a:pt x="81" y="85"/>
                  </a:cubicBezTo>
                  <a:cubicBezTo>
                    <a:pt x="64" y="97"/>
                    <a:pt x="52" y="116"/>
                    <a:pt x="35" y="129"/>
                  </a:cubicBezTo>
                  <a:cubicBezTo>
                    <a:pt x="28" y="134"/>
                    <a:pt x="15" y="133"/>
                    <a:pt x="5" y="135"/>
                  </a:cubicBezTo>
                  <a:cubicBezTo>
                    <a:pt x="5" y="126"/>
                    <a:pt x="0" y="112"/>
                    <a:pt x="5" y="106"/>
                  </a:cubicBezTo>
                  <a:cubicBezTo>
                    <a:pt x="40" y="63"/>
                    <a:pt x="79" y="26"/>
                    <a:pt x="134" y="10"/>
                  </a:cubicBezTo>
                  <a:cubicBezTo>
                    <a:pt x="170" y="0"/>
                    <a:pt x="204" y="4"/>
                    <a:pt x="231" y="30"/>
                  </a:cubicBezTo>
                  <a:cubicBezTo>
                    <a:pt x="259" y="57"/>
                    <a:pt x="265" y="91"/>
                    <a:pt x="255" y="128"/>
                  </a:cubicBezTo>
                  <a:cubicBezTo>
                    <a:pt x="240" y="182"/>
                    <a:pt x="202" y="221"/>
                    <a:pt x="161" y="257"/>
                  </a:cubicBezTo>
                  <a:cubicBezTo>
                    <a:pt x="154" y="263"/>
                    <a:pt x="139" y="261"/>
                    <a:pt x="128" y="262"/>
                  </a:cubicBezTo>
                  <a:cubicBezTo>
                    <a:pt x="127" y="261"/>
                    <a:pt x="125" y="259"/>
                    <a:pt x="124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5"/>
            <p:cNvSpPr>
              <a:spLocks/>
            </p:cNvSpPr>
            <p:nvPr/>
          </p:nvSpPr>
          <p:spPr bwMode="auto">
            <a:xfrm>
              <a:off x="6773669" y="2182476"/>
              <a:ext cx="286254" cy="317718"/>
            </a:xfrm>
            <a:custGeom>
              <a:avLst/>
              <a:gdLst>
                <a:gd name="T0" fmla="*/ 158 w 158"/>
                <a:gd name="T1" fmla="*/ 89 h 175"/>
                <a:gd name="T2" fmla="*/ 80 w 158"/>
                <a:gd name="T3" fmla="*/ 174 h 175"/>
                <a:gd name="T4" fmla="*/ 61 w 158"/>
                <a:gd name="T5" fmla="*/ 168 h 175"/>
                <a:gd name="T6" fmla="*/ 16 w 158"/>
                <a:gd name="T7" fmla="*/ 124 h 175"/>
                <a:gd name="T8" fmla="*/ 15 w 158"/>
                <a:gd name="T9" fmla="*/ 66 h 175"/>
                <a:gd name="T10" fmla="*/ 23 w 158"/>
                <a:gd name="T11" fmla="*/ 56 h 175"/>
                <a:gd name="T12" fmla="*/ 127 w 158"/>
                <a:gd name="T13" fmla="*/ 54 h 175"/>
                <a:gd name="T14" fmla="*/ 158 w 158"/>
                <a:gd name="T15" fmla="*/ 8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75">
                  <a:moveTo>
                    <a:pt x="158" y="89"/>
                  </a:moveTo>
                  <a:cubicBezTo>
                    <a:pt x="157" y="114"/>
                    <a:pt x="96" y="175"/>
                    <a:pt x="80" y="174"/>
                  </a:cubicBezTo>
                  <a:cubicBezTo>
                    <a:pt x="73" y="174"/>
                    <a:pt x="66" y="172"/>
                    <a:pt x="61" y="168"/>
                  </a:cubicBezTo>
                  <a:cubicBezTo>
                    <a:pt x="45" y="154"/>
                    <a:pt x="29" y="140"/>
                    <a:pt x="16" y="124"/>
                  </a:cubicBezTo>
                  <a:cubicBezTo>
                    <a:pt x="0" y="105"/>
                    <a:pt x="1" y="86"/>
                    <a:pt x="15" y="66"/>
                  </a:cubicBezTo>
                  <a:cubicBezTo>
                    <a:pt x="18" y="62"/>
                    <a:pt x="20" y="59"/>
                    <a:pt x="23" y="56"/>
                  </a:cubicBezTo>
                  <a:cubicBezTo>
                    <a:pt x="83" y="0"/>
                    <a:pt x="81" y="8"/>
                    <a:pt x="127" y="54"/>
                  </a:cubicBezTo>
                  <a:cubicBezTo>
                    <a:pt x="140" y="67"/>
                    <a:pt x="150" y="80"/>
                    <a:pt x="15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6"/>
            <p:cNvSpPr>
              <a:spLocks/>
            </p:cNvSpPr>
            <p:nvPr/>
          </p:nvSpPr>
          <p:spPr bwMode="auto">
            <a:xfrm>
              <a:off x="7142038" y="1832525"/>
              <a:ext cx="300835" cy="303137"/>
            </a:xfrm>
            <a:custGeom>
              <a:avLst/>
              <a:gdLst>
                <a:gd name="T0" fmla="*/ 0 w 166"/>
                <a:gd name="T1" fmla="*/ 82 h 167"/>
                <a:gd name="T2" fmla="*/ 12 w 166"/>
                <a:gd name="T3" fmla="*/ 63 h 167"/>
                <a:gd name="T4" fmla="*/ 60 w 166"/>
                <a:gd name="T5" fmla="*/ 15 h 167"/>
                <a:gd name="T6" fmla="*/ 102 w 166"/>
                <a:gd name="T7" fmla="*/ 14 h 167"/>
                <a:gd name="T8" fmla="*/ 150 w 166"/>
                <a:gd name="T9" fmla="*/ 62 h 167"/>
                <a:gd name="T10" fmla="*/ 151 w 166"/>
                <a:gd name="T11" fmla="*/ 103 h 167"/>
                <a:gd name="T12" fmla="*/ 101 w 166"/>
                <a:gd name="T13" fmla="*/ 154 h 167"/>
                <a:gd name="T14" fmla="*/ 65 w 166"/>
                <a:gd name="T15" fmla="*/ 156 h 167"/>
                <a:gd name="T16" fmla="*/ 7 w 166"/>
                <a:gd name="T17" fmla="*/ 98 h 167"/>
                <a:gd name="T18" fmla="*/ 0 w 166"/>
                <a:gd name="T19" fmla="*/ 8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67">
                  <a:moveTo>
                    <a:pt x="0" y="82"/>
                  </a:moveTo>
                  <a:cubicBezTo>
                    <a:pt x="4" y="76"/>
                    <a:pt x="7" y="68"/>
                    <a:pt x="12" y="63"/>
                  </a:cubicBezTo>
                  <a:cubicBezTo>
                    <a:pt x="28" y="46"/>
                    <a:pt x="44" y="30"/>
                    <a:pt x="60" y="15"/>
                  </a:cubicBezTo>
                  <a:cubicBezTo>
                    <a:pt x="75" y="0"/>
                    <a:pt x="87" y="0"/>
                    <a:pt x="102" y="14"/>
                  </a:cubicBezTo>
                  <a:cubicBezTo>
                    <a:pt x="119" y="29"/>
                    <a:pt x="134" y="46"/>
                    <a:pt x="150" y="62"/>
                  </a:cubicBezTo>
                  <a:cubicBezTo>
                    <a:pt x="163" y="75"/>
                    <a:pt x="166" y="89"/>
                    <a:pt x="151" y="103"/>
                  </a:cubicBezTo>
                  <a:cubicBezTo>
                    <a:pt x="135" y="120"/>
                    <a:pt x="118" y="138"/>
                    <a:pt x="101" y="154"/>
                  </a:cubicBezTo>
                  <a:cubicBezTo>
                    <a:pt x="90" y="165"/>
                    <a:pt x="77" y="167"/>
                    <a:pt x="65" y="156"/>
                  </a:cubicBezTo>
                  <a:cubicBezTo>
                    <a:pt x="45" y="138"/>
                    <a:pt x="26" y="118"/>
                    <a:pt x="7" y="98"/>
                  </a:cubicBezTo>
                  <a:cubicBezTo>
                    <a:pt x="4" y="95"/>
                    <a:pt x="3" y="89"/>
                    <a:pt x="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7"/>
            <p:cNvSpPr>
              <a:spLocks/>
            </p:cNvSpPr>
            <p:nvPr/>
          </p:nvSpPr>
          <p:spPr bwMode="auto">
            <a:xfrm>
              <a:off x="6394556" y="2213941"/>
              <a:ext cx="299300" cy="291626"/>
            </a:xfrm>
            <a:custGeom>
              <a:avLst/>
              <a:gdLst>
                <a:gd name="T0" fmla="*/ 81 w 165"/>
                <a:gd name="T1" fmla="*/ 0 h 161"/>
                <a:gd name="T2" fmla="*/ 99 w 165"/>
                <a:gd name="T3" fmla="*/ 7 h 161"/>
                <a:gd name="T4" fmla="*/ 155 w 165"/>
                <a:gd name="T5" fmla="*/ 64 h 161"/>
                <a:gd name="T6" fmla="*/ 154 w 165"/>
                <a:gd name="T7" fmla="*/ 96 h 161"/>
                <a:gd name="T8" fmla="*/ 99 w 165"/>
                <a:gd name="T9" fmla="*/ 151 h 161"/>
                <a:gd name="T10" fmla="*/ 65 w 165"/>
                <a:gd name="T11" fmla="*/ 151 h 161"/>
                <a:gd name="T12" fmla="*/ 10 w 165"/>
                <a:gd name="T13" fmla="*/ 97 h 161"/>
                <a:gd name="T14" fmla="*/ 9 w 165"/>
                <a:gd name="T15" fmla="*/ 62 h 161"/>
                <a:gd name="T16" fmla="*/ 64 w 165"/>
                <a:gd name="T17" fmla="*/ 7 h 161"/>
                <a:gd name="T18" fmla="*/ 81 w 165"/>
                <a:gd name="T1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1">
                  <a:moveTo>
                    <a:pt x="81" y="0"/>
                  </a:moveTo>
                  <a:cubicBezTo>
                    <a:pt x="87" y="2"/>
                    <a:pt x="95" y="3"/>
                    <a:pt x="99" y="7"/>
                  </a:cubicBezTo>
                  <a:cubicBezTo>
                    <a:pt x="118" y="26"/>
                    <a:pt x="137" y="45"/>
                    <a:pt x="155" y="64"/>
                  </a:cubicBezTo>
                  <a:cubicBezTo>
                    <a:pt x="165" y="75"/>
                    <a:pt x="163" y="86"/>
                    <a:pt x="154" y="96"/>
                  </a:cubicBezTo>
                  <a:cubicBezTo>
                    <a:pt x="136" y="114"/>
                    <a:pt x="118" y="133"/>
                    <a:pt x="99" y="151"/>
                  </a:cubicBezTo>
                  <a:cubicBezTo>
                    <a:pt x="88" y="161"/>
                    <a:pt x="75" y="161"/>
                    <a:pt x="65" y="151"/>
                  </a:cubicBezTo>
                  <a:cubicBezTo>
                    <a:pt x="46" y="134"/>
                    <a:pt x="27" y="115"/>
                    <a:pt x="10" y="97"/>
                  </a:cubicBezTo>
                  <a:cubicBezTo>
                    <a:pt x="0" y="86"/>
                    <a:pt x="0" y="73"/>
                    <a:pt x="9" y="62"/>
                  </a:cubicBezTo>
                  <a:cubicBezTo>
                    <a:pt x="27" y="43"/>
                    <a:pt x="46" y="25"/>
                    <a:pt x="64" y="7"/>
                  </a:cubicBezTo>
                  <a:cubicBezTo>
                    <a:pt x="68" y="3"/>
                    <a:pt x="75" y="2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8"/>
            <p:cNvSpPr>
              <a:spLocks/>
            </p:cNvSpPr>
            <p:nvPr/>
          </p:nvSpPr>
          <p:spPr bwMode="auto">
            <a:xfrm>
              <a:off x="6579508" y="2396591"/>
              <a:ext cx="295463" cy="292393"/>
            </a:xfrm>
            <a:custGeom>
              <a:avLst/>
              <a:gdLst>
                <a:gd name="T0" fmla="*/ 81 w 163"/>
                <a:gd name="T1" fmla="*/ 161 h 161"/>
                <a:gd name="T2" fmla="*/ 62 w 163"/>
                <a:gd name="T3" fmla="*/ 151 h 161"/>
                <a:gd name="T4" fmla="*/ 13 w 163"/>
                <a:gd name="T5" fmla="*/ 101 h 161"/>
                <a:gd name="T6" fmla="*/ 11 w 163"/>
                <a:gd name="T7" fmla="*/ 64 h 161"/>
                <a:gd name="T8" fmla="*/ 59 w 163"/>
                <a:gd name="T9" fmla="*/ 16 h 161"/>
                <a:gd name="T10" fmla="*/ 108 w 163"/>
                <a:gd name="T11" fmla="*/ 17 h 161"/>
                <a:gd name="T12" fmla="*/ 154 w 163"/>
                <a:gd name="T13" fmla="*/ 64 h 161"/>
                <a:gd name="T14" fmla="*/ 159 w 163"/>
                <a:gd name="T15" fmla="*/ 90 h 161"/>
                <a:gd name="T16" fmla="*/ 95 w 163"/>
                <a:gd name="T17" fmla="*/ 157 h 161"/>
                <a:gd name="T18" fmla="*/ 81 w 163"/>
                <a:gd name="T1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61">
                  <a:moveTo>
                    <a:pt x="81" y="161"/>
                  </a:moveTo>
                  <a:cubicBezTo>
                    <a:pt x="76" y="158"/>
                    <a:pt x="68" y="156"/>
                    <a:pt x="62" y="151"/>
                  </a:cubicBezTo>
                  <a:cubicBezTo>
                    <a:pt x="45" y="135"/>
                    <a:pt x="29" y="118"/>
                    <a:pt x="13" y="101"/>
                  </a:cubicBezTo>
                  <a:cubicBezTo>
                    <a:pt x="2" y="90"/>
                    <a:pt x="0" y="76"/>
                    <a:pt x="11" y="64"/>
                  </a:cubicBezTo>
                  <a:cubicBezTo>
                    <a:pt x="26" y="47"/>
                    <a:pt x="42" y="31"/>
                    <a:pt x="59" y="16"/>
                  </a:cubicBezTo>
                  <a:cubicBezTo>
                    <a:pt x="76" y="0"/>
                    <a:pt x="91" y="1"/>
                    <a:pt x="108" y="17"/>
                  </a:cubicBezTo>
                  <a:cubicBezTo>
                    <a:pt x="124" y="32"/>
                    <a:pt x="140" y="47"/>
                    <a:pt x="154" y="64"/>
                  </a:cubicBezTo>
                  <a:cubicBezTo>
                    <a:pt x="159" y="70"/>
                    <a:pt x="163" y="85"/>
                    <a:pt x="159" y="90"/>
                  </a:cubicBezTo>
                  <a:cubicBezTo>
                    <a:pt x="139" y="113"/>
                    <a:pt x="117" y="135"/>
                    <a:pt x="95" y="157"/>
                  </a:cubicBezTo>
                  <a:cubicBezTo>
                    <a:pt x="92" y="159"/>
                    <a:pt x="87" y="159"/>
                    <a:pt x="8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9"/>
            <p:cNvSpPr>
              <a:spLocks/>
            </p:cNvSpPr>
            <p:nvPr/>
          </p:nvSpPr>
          <p:spPr bwMode="auto">
            <a:xfrm>
              <a:off x="6769832" y="2585380"/>
              <a:ext cx="290091" cy="287021"/>
            </a:xfrm>
            <a:custGeom>
              <a:avLst/>
              <a:gdLst>
                <a:gd name="T0" fmla="*/ 160 w 160"/>
                <a:gd name="T1" fmla="*/ 78 h 158"/>
                <a:gd name="T2" fmla="*/ 82 w 160"/>
                <a:gd name="T3" fmla="*/ 158 h 158"/>
                <a:gd name="T4" fmla="*/ 64 w 160"/>
                <a:gd name="T5" fmla="*/ 152 h 158"/>
                <a:gd name="T6" fmla="*/ 11 w 160"/>
                <a:gd name="T7" fmla="*/ 99 h 158"/>
                <a:gd name="T8" fmla="*/ 13 w 160"/>
                <a:gd name="T9" fmla="*/ 60 h 158"/>
                <a:gd name="T10" fmla="*/ 65 w 160"/>
                <a:gd name="T11" fmla="*/ 8 h 158"/>
                <a:gd name="T12" fmla="*/ 88 w 160"/>
                <a:gd name="T13" fmla="*/ 3 h 158"/>
                <a:gd name="T14" fmla="*/ 157 w 160"/>
                <a:gd name="T15" fmla="*/ 69 h 158"/>
                <a:gd name="T16" fmla="*/ 160 w 160"/>
                <a:gd name="T17" fmla="*/ 7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58">
                  <a:moveTo>
                    <a:pt x="160" y="78"/>
                  </a:moveTo>
                  <a:cubicBezTo>
                    <a:pt x="159" y="95"/>
                    <a:pt x="98" y="158"/>
                    <a:pt x="82" y="158"/>
                  </a:cubicBezTo>
                  <a:cubicBezTo>
                    <a:pt x="76" y="158"/>
                    <a:pt x="68" y="156"/>
                    <a:pt x="64" y="152"/>
                  </a:cubicBezTo>
                  <a:cubicBezTo>
                    <a:pt x="46" y="135"/>
                    <a:pt x="27" y="118"/>
                    <a:pt x="11" y="99"/>
                  </a:cubicBezTo>
                  <a:cubicBezTo>
                    <a:pt x="0" y="86"/>
                    <a:pt x="0" y="72"/>
                    <a:pt x="13" y="60"/>
                  </a:cubicBezTo>
                  <a:cubicBezTo>
                    <a:pt x="30" y="42"/>
                    <a:pt x="47" y="24"/>
                    <a:pt x="65" y="8"/>
                  </a:cubicBezTo>
                  <a:cubicBezTo>
                    <a:pt x="71" y="4"/>
                    <a:pt x="84" y="0"/>
                    <a:pt x="88" y="3"/>
                  </a:cubicBezTo>
                  <a:cubicBezTo>
                    <a:pt x="112" y="24"/>
                    <a:pt x="134" y="46"/>
                    <a:pt x="157" y="69"/>
                  </a:cubicBezTo>
                  <a:cubicBezTo>
                    <a:pt x="159" y="71"/>
                    <a:pt x="159" y="76"/>
                    <a:pt x="16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0"/>
            <p:cNvSpPr>
              <a:spLocks/>
            </p:cNvSpPr>
            <p:nvPr/>
          </p:nvSpPr>
          <p:spPr bwMode="auto">
            <a:xfrm>
              <a:off x="6586415" y="2764960"/>
              <a:ext cx="296230" cy="293928"/>
            </a:xfrm>
            <a:custGeom>
              <a:avLst/>
              <a:gdLst>
                <a:gd name="T0" fmla="*/ 82 w 163"/>
                <a:gd name="T1" fmla="*/ 162 h 162"/>
                <a:gd name="T2" fmla="*/ 76 w 163"/>
                <a:gd name="T3" fmla="*/ 162 h 162"/>
                <a:gd name="T4" fmla="*/ 1 w 163"/>
                <a:gd name="T5" fmla="*/ 85 h 162"/>
                <a:gd name="T6" fmla="*/ 10 w 163"/>
                <a:gd name="T7" fmla="*/ 62 h 162"/>
                <a:gd name="T8" fmla="*/ 58 w 163"/>
                <a:gd name="T9" fmla="*/ 14 h 162"/>
                <a:gd name="T10" fmla="*/ 99 w 163"/>
                <a:gd name="T11" fmla="*/ 14 h 162"/>
                <a:gd name="T12" fmla="*/ 148 w 163"/>
                <a:gd name="T13" fmla="*/ 63 h 162"/>
                <a:gd name="T14" fmla="*/ 150 w 163"/>
                <a:gd name="T15" fmla="*/ 102 h 162"/>
                <a:gd name="T16" fmla="*/ 96 w 163"/>
                <a:gd name="T17" fmla="*/ 155 h 162"/>
                <a:gd name="T18" fmla="*/ 82 w 163"/>
                <a:gd name="T1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62">
                  <a:moveTo>
                    <a:pt x="82" y="162"/>
                  </a:moveTo>
                  <a:cubicBezTo>
                    <a:pt x="77" y="162"/>
                    <a:pt x="77" y="162"/>
                    <a:pt x="76" y="162"/>
                  </a:cubicBezTo>
                  <a:cubicBezTo>
                    <a:pt x="60" y="161"/>
                    <a:pt x="0" y="101"/>
                    <a:pt x="1" y="85"/>
                  </a:cubicBezTo>
                  <a:cubicBezTo>
                    <a:pt x="1" y="77"/>
                    <a:pt x="5" y="68"/>
                    <a:pt x="10" y="62"/>
                  </a:cubicBezTo>
                  <a:cubicBezTo>
                    <a:pt x="25" y="45"/>
                    <a:pt x="42" y="29"/>
                    <a:pt x="58" y="14"/>
                  </a:cubicBezTo>
                  <a:cubicBezTo>
                    <a:pt x="71" y="1"/>
                    <a:pt x="85" y="0"/>
                    <a:pt x="99" y="14"/>
                  </a:cubicBezTo>
                  <a:cubicBezTo>
                    <a:pt x="115" y="30"/>
                    <a:pt x="132" y="46"/>
                    <a:pt x="148" y="63"/>
                  </a:cubicBezTo>
                  <a:cubicBezTo>
                    <a:pt x="160" y="75"/>
                    <a:pt x="163" y="88"/>
                    <a:pt x="150" y="102"/>
                  </a:cubicBezTo>
                  <a:cubicBezTo>
                    <a:pt x="132" y="120"/>
                    <a:pt x="114" y="138"/>
                    <a:pt x="96" y="155"/>
                  </a:cubicBezTo>
                  <a:cubicBezTo>
                    <a:pt x="92" y="160"/>
                    <a:pt x="85" y="161"/>
                    <a:pt x="82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1"/>
            <p:cNvSpPr>
              <a:spLocks/>
            </p:cNvSpPr>
            <p:nvPr/>
          </p:nvSpPr>
          <p:spPr bwMode="auto">
            <a:xfrm>
              <a:off x="6399928" y="2587682"/>
              <a:ext cx="288556" cy="291626"/>
            </a:xfrm>
            <a:custGeom>
              <a:avLst/>
              <a:gdLst>
                <a:gd name="T0" fmla="*/ 159 w 159"/>
                <a:gd name="T1" fmla="*/ 80 h 161"/>
                <a:gd name="T2" fmla="*/ 150 w 159"/>
                <a:gd name="T3" fmla="*/ 97 h 161"/>
                <a:gd name="T4" fmla="*/ 97 w 159"/>
                <a:gd name="T5" fmla="*/ 151 h 161"/>
                <a:gd name="T6" fmla="*/ 61 w 159"/>
                <a:gd name="T7" fmla="*/ 150 h 161"/>
                <a:gd name="T8" fmla="*/ 14 w 159"/>
                <a:gd name="T9" fmla="*/ 104 h 161"/>
                <a:gd name="T10" fmla="*/ 15 w 159"/>
                <a:gd name="T11" fmla="*/ 53 h 161"/>
                <a:gd name="T12" fmla="*/ 62 w 159"/>
                <a:gd name="T13" fmla="*/ 7 h 161"/>
                <a:gd name="T14" fmla="*/ 89 w 159"/>
                <a:gd name="T15" fmla="*/ 4 h 161"/>
                <a:gd name="T16" fmla="*/ 153 w 159"/>
                <a:gd name="T17" fmla="*/ 64 h 161"/>
                <a:gd name="T18" fmla="*/ 159 w 159"/>
                <a:gd name="T19" fmla="*/ 8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61">
                  <a:moveTo>
                    <a:pt x="159" y="80"/>
                  </a:moveTo>
                  <a:cubicBezTo>
                    <a:pt x="156" y="86"/>
                    <a:pt x="155" y="93"/>
                    <a:pt x="150" y="97"/>
                  </a:cubicBezTo>
                  <a:cubicBezTo>
                    <a:pt x="133" y="115"/>
                    <a:pt x="115" y="134"/>
                    <a:pt x="97" y="151"/>
                  </a:cubicBezTo>
                  <a:cubicBezTo>
                    <a:pt x="86" y="161"/>
                    <a:pt x="72" y="161"/>
                    <a:pt x="61" y="150"/>
                  </a:cubicBezTo>
                  <a:cubicBezTo>
                    <a:pt x="44" y="136"/>
                    <a:pt x="28" y="120"/>
                    <a:pt x="14" y="104"/>
                  </a:cubicBezTo>
                  <a:cubicBezTo>
                    <a:pt x="0" y="88"/>
                    <a:pt x="0" y="69"/>
                    <a:pt x="15" y="53"/>
                  </a:cubicBezTo>
                  <a:cubicBezTo>
                    <a:pt x="29" y="37"/>
                    <a:pt x="45" y="21"/>
                    <a:pt x="62" y="7"/>
                  </a:cubicBezTo>
                  <a:cubicBezTo>
                    <a:pt x="68" y="2"/>
                    <a:pt x="84" y="0"/>
                    <a:pt x="89" y="4"/>
                  </a:cubicBezTo>
                  <a:cubicBezTo>
                    <a:pt x="112" y="23"/>
                    <a:pt x="132" y="44"/>
                    <a:pt x="153" y="64"/>
                  </a:cubicBezTo>
                  <a:cubicBezTo>
                    <a:pt x="156" y="68"/>
                    <a:pt x="157" y="74"/>
                    <a:pt x="159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2"/>
            <p:cNvSpPr>
              <a:spLocks/>
            </p:cNvSpPr>
            <p:nvPr/>
          </p:nvSpPr>
          <p:spPr bwMode="auto">
            <a:xfrm>
              <a:off x="6203464" y="2028222"/>
              <a:ext cx="303137" cy="293928"/>
            </a:xfrm>
            <a:custGeom>
              <a:avLst/>
              <a:gdLst>
                <a:gd name="T0" fmla="*/ 86 w 167"/>
                <a:gd name="T1" fmla="*/ 0 h 162"/>
                <a:gd name="T2" fmla="*/ 103 w 167"/>
                <a:gd name="T3" fmla="*/ 9 h 162"/>
                <a:gd name="T4" fmla="*/ 157 w 167"/>
                <a:gd name="T5" fmla="*/ 63 h 162"/>
                <a:gd name="T6" fmla="*/ 158 w 167"/>
                <a:gd name="T7" fmla="*/ 93 h 162"/>
                <a:gd name="T8" fmla="*/ 99 w 167"/>
                <a:gd name="T9" fmla="*/ 152 h 162"/>
                <a:gd name="T10" fmla="*/ 64 w 167"/>
                <a:gd name="T11" fmla="*/ 149 h 162"/>
                <a:gd name="T12" fmla="*/ 12 w 167"/>
                <a:gd name="T13" fmla="*/ 97 h 162"/>
                <a:gd name="T14" fmla="*/ 10 w 167"/>
                <a:gd name="T15" fmla="*/ 64 h 162"/>
                <a:gd name="T16" fmla="*/ 65 w 167"/>
                <a:gd name="T17" fmla="*/ 9 h 162"/>
                <a:gd name="T18" fmla="*/ 86 w 167"/>
                <a:gd name="T1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2">
                  <a:moveTo>
                    <a:pt x="86" y="0"/>
                  </a:moveTo>
                  <a:cubicBezTo>
                    <a:pt x="92" y="3"/>
                    <a:pt x="98" y="5"/>
                    <a:pt x="103" y="9"/>
                  </a:cubicBezTo>
                  <a:cubicBezTo>
                    <a:pt x="121" y="27"/>
                    <a:pt x="139" y="45"/>
                    <a:pt x="157" y="63"/>
                  </a:cubicBezTo>
                  <a:cubicBezTo>
                    <a:pt x="166" y="72"/>
                    <a:pt x="167" y="83"/>
                    <a:pt x="158" y="93"/>
                  </a:cubicBezTo>
                  <a:cubicBezTo>
                    <a:pt x="139" y="113"/>
                    <a:pt x="120" y="134"/>
                    <a:pt x="99" y="152"/>
                  </a:cubicBezTo>
                  <a:cubicBezTo>
                    <a:pt x="88" y="162"/>
                    <a:pt x="75" y="159"/>
                    <a:pt x="64" y="149"/>
                  </a:cubicBezTo>
                  <a:cubicBezTo>
                    <a:pt x="47" y="132"/>
                    <a:pt x="29" y="115"/>
                    <a:pt x="12" y="97"/>
                  </a:cubicBezTo>
                  <a:cubicBezTo>
                    <a:pt x="3" y="87"/>
                    <a:pt x="0" y="74"/>
                    <a:pt x="10" y="64"/>
                  </a:cubicBezTo>
                  <a:cubicBezTo>
                    <a:pt x="27" y="45"/>
                    <a:pt x="46" y="27"/>
                    <a:pt x="65" y="9"/>
                  </a:cubicBezTo>
                  <a:cubicBezTo>
                    <a:pt x="70" y="5"/>
                    <a:pt x="78" y="3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3"/>
            <p:cNvSpPr>
              <a:spLocks/>
            </p:cNvSpPr>
            <p:nvPr/>
          </p:nvSpPr>
          <p:spPr bwMode="auto">
            <a:xfrm>
              <a:off x="6960156" y="2034361"/>
              <a:ext cx="284719" cy="286254"/>
            </a:xfrm>
            <a:custGeom>
              <a:avLst/>
              <a:gdLst>
                <a:gd name="T0" fmla="*/ 81 w 157"/>
                <a:gd name="T1" fmla="*/ 0 h 158"/>
                <a:gd name="T2" fmla="*/ 96 w 157"/>
                <a:gd name="T3" fmla="*/ 5 h 158"/>
                <a:gd name="T4" fmla="*/ 152 w 157"/>
                <a:gd name="T5" fmla="*/ 61 h 158"/>
                <a:gd name="T6" fmla="*/ 150 w 157"/>
                <a:gd name="T7" fmla="*/ 91 h 158"/>
                <a:gd name="T8" fmla="*/ 95 w 157"/>
                <a:gd name="T9" fmla="*/ 148 h 158"/>
                <a:gd name="T10" fmla="*/ 60 w 157"/>
                <a:gd name="T11" fmla="*/ 147 h 158"/>
                <a:gd name="T12" fmla="*/ 8 w 157"/>
                <a:gd name="T13" fmla="*/ 94 h 158"/>
                <a:gd name="T14" fmla="*/ 4 w 157"/>
                <a:gd name="T15" fmla="*/ 63 h 158"/>
                <a:gd name="T16" fmla="*/ 62 w 157"/>
                <a:gd name="T17" fmla="*/ 5 h 158"/>
                <a:gd name="T18" fmla="*/ 81 w 157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8">
                  <a:moveTo>
                    <a:pt x="81" y="0"/>
                  </a:moveTo>
                  <a:cubicBezTo>
                    <a:pt x="86" y="1"/>
                    <a:pt x="92" y="2"/>
                    <a:pt x="96" y="5"/>
                  </a:cubicBezTo>
                  <a:cubicBezTo>
                    <a:pt x="115" y="23"/>
                    <a:pt x="135" y="41"/>
                    <a:pt x="152" y="61"/>
                  </a:cubicBezTo>
                  <a:cubicBezTo>
                    <a:pt x="157" y="67"/>
                    <a:pt x="156" y="85"/>
                    <a:pt x="150" y="91"/>
                  </a:cubicBezTo>
                  <a:cubicBezTo>
                    <a:pt x="134" y="112"/>
                    <a:pt x="114" y="130"/>
                    <a:pt x="95" y="148"/>
                  </a:cubicBezTo>
                  <a:cubicBezTo>
                    <a:pt x="84" y="158"/>
                    <a:pt x="71" y="157"/>
                    <a:pt x="60" y="147"/>
                  </a:cubicBezTo>
                  <a:cubicBezTo>
                    <a:pt x="42" y="130"/>
                    <a:pt x="24" y="114"/>
                    <a:pt x="8" y="94"/>
                  </a:cubicBezTo>
                  <a:cubicBezTo>
                    <a:pt x="2" y="87"/>
                    <a:pt x="0" y="69"/>
                    <a:pt x="4" y="63"/>
                  </a:cubicBezTo>
                  <a:cubicBezTo>
                    <a:pt x="21" y="42"/>
                    <a:pt x="42" y="24"/>
                    <a:pt x="62" y="5"/>
                  </a:cubicBezTo>
                  <a:cubicBezTo>
                    <a:pt x="66" y="1"/>
                    <a:pt x="74" y="2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4"/>
            <p:cNvSpPr>
              <a:spLocks/>
            </p:cNvSpPr>
            <p:nvPr/>
          </p:nvSpPr>
          <p:spPr bwMode="auto">
            <a:xfrm>
              <a:off x="6018512" y="2206267"/>
              <a:ext cx="293928" cy="295463"/>
            </a:xfrm>
            <a:custGeom>
              <a:avLst/>
              <a:gdLst>
                <a:gd name="T0" fmla="*/ 162 w 162"/>
                <a:gd name="T1" fmla="*/ 80 h 163"/>
                <a:gd name="T2" fmla="*/ 83 w 162"/>
                <a:gd name="T3" fmla="*/ 162 h 163"/>
                <a:gd name="T4" fmla="*/ 65 w 162"/>
                <a:gd name="T5" fmla="*/ 155 h 163"/>
                <a:gd name="T6" fmla="*/ 12 w 162"/>
                <a:gd name="T7" fmla="*/ 103 h 163"/>
                <a:gd name="T8" fmla="*/ 13 w 162"/>
                <a:gd name="T9" fmla="*/ 64 h 163"/>
                <a:gd name="T10" fmla="*/ 62 w 162"/>
                <a:gd name="T11" fmla="*/ 14 h 163"/>
                <a:gd name="T12" fmla="*/ 103 w 162"/>
                <a:gd name="T13" fmla="*/ 13 h 163"/>
                <a:gd name="T14" fmla="*/ 155 w 162"/>
                <a:gd name="T15" fmla="*/ 66 h 163"/>
                <a:gd name="T16" fmla="*/ 162 w 162"/>
                <a:gd name="T17" fmla="*/ 8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63">
                  <a:moveTo>
                    <a:pt x="162" y="80"/>
                  </a:moveTo>
                  <a:cubicBezTo>
                    <a:pt x="162" y="101"/>
                    <a:pt x="100" y="163"/>
                    <a:pt x="83" y="162"/>
                  </a:cubicBezTo>
                  <a:cubicBezTo>
                    <a:pt x="77" y="162"/>
                    <a:pt x="69" y="159"/>
                    <a:pt x="65" y="155"/>
                  </a:cubicBezTo>
                  <a:cubicBezTo>
                    <a:pt x="47" y="138"/>
                    <a:pt x="30" y="120"/>
                    <a:pt x="12" y="103"/>
                  </a:cubicBezTo>
                  <a:cubicBezTo>
                    <a:pt x="0" y="90"/>
                    <a:pt x="1" y="76"/>
                    <a:pt x="13" y="64"/>
                  </a:cubicBezTo>
                  <a:cubicBezTo>
                    <a:pt x="29" y="47"/>
                    <a:pt x="46" y="30"/>
                    <a:pt x="62" y="14"/>
                  </a:cubicBezTo>
                  <a:cubicBezTo>
                    <a:pt x="75" y="2"/>
                    <a:pt x="89" y="0"/>
                    <a:pt x="103" y="13"/>
                  </a:cubicBezTo>
                  <a:cubicBezTo>
                    <a:pt x="120" y="31"/>
                    <a:pt x="138" y="48"/>
                    <a:pt x="155" y="66"/>
                  </a:cubicBezTo>
                  <a:cubicBezTo>
                    <a:pt x="159" y="70"/>
                    <a:pt x="161" y="77"/>
                    <a:pt x="16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5"/>
            <p:cNvSpPr>
              <a:spLocks/>
            </p:cNvSpPr>
            <p:nvPr/>
          </p:nvSpPr>
          <p:spPr bwMode="auto">
            <a:xfrm>
              <a:off x="7517314" y="2215476"/>
              <a:ext cx="292393" cy="292393"/>
            </a:xfrm>
            <a:custGeom>
              <a:avLst/>
              <a:gdLst>
                <a:gd name="T0" fmla="*/ 76 w 161"/>
                <a:gd name="T1" fmla="*/ 0 h 161"/>
                <a:gd name="T2" fmla="*/ 159 w 161"/>
                <a:gd name="T3" fmla="*/ 79 h 161"/>
                <a:gd name="T4" fmla="*/ 150 w 161"/>
                <a:gd name="T5" fmla="*/ 98 h 161"/>
                <a:gd name="T6" fmla="*/ 99 w 161"/>
                <a:gd name="T7" fmla="*/ 149 h 161"/>
                <a:gd name="T8" fmla="*/ 62 w 161"/>
                <a:gd name="T9" fmla="*/ 149 h 161"/>
                <a:gd name="T10" fmla="*/ 14 w 161"/>
                <a:gd name="T11" fmla="*/ 101 h 161"/>
                <a:gd name="T12" fmla="*/ 16 w 161"/>
                <a:gd name="T13" fmla="*/ 53 h 161"/>
                <a:gd name="T14" fmla="*/ 61 w 161"/>
                <a:gd name="T15" fmla="*/ 8 h 161"/>
                <a:gd name="T16" fmla="*/ 76 w 161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61">
                  <a:moveTo>
                    <a:pt x="76" y="0"/>
                  </a:moveTo>
                  <a:cubicBezTo>
                    <a:pt x="98" y="0"/>
                    <a:pt x="161" y="61"/>
                    <a:pt x="159" y="79"/>
                  </a:cubicBezTo>
                  <a:cubicBezTo>
                    <a:pt x="159" y="85"/>
                    <a:pt x="155" y="93"/>
                    <a:pt x="150" y="98"/>
                  </a:cubicBezTo>
                  <a:cubicBezTo>
                    <a:pt x="134" y="115"/>
                    <a:pt x="116" y="132"/>
                    <a:pt x="99" y="149"/>
                  </a:cubicBezTo>
                  <a:cubicBezTo>
                    <a:pt x="87" y="160"/>
                    <a:pt x="74" y="161"/>
                    <a:pt x="62" y="149"/>
                  </a:cubicBezTo>
                  <a:cubicBezTo>
                    <a:pt x="45" y="134"/>
                    <a:pt x="29" y="118"/>
                    <a:pt x="14" y="101"/>
                  </a:cubicBezTo>
                  <a:cubicBezTo>
                    <a:pt x="0" y="84"/>
                    <a:pt x="1" y="70"/>
                    <a:pt x="16" y="53"/>
                  </a:cubicBezTo>
                  <a:cubicBezTo>
                    <a:pt x="30" y="38"/>
                    <a:pt x="45" y="23"/>
                    <a:pt x="61" y="8"/>
                  </a:cubicBezTo>
                  <a:cubicBezTo>
                    <a:pt x="66" y="4"/>
                    <a:pt x="73" y="1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6"/>
            <p:cNvSpPr>
              <a:spLocks/>
            </p:cNvSpPr>
            <p:nvPr/>
          </p:nvSpPr>
          <p:spPr bwMode="auto">
            <a:xfrm>
              <a:off x="6951714" y="2393521"/>
              <a:ext cx="304672" cy="295463"/>
            </a:xfrm>
            <a:custGeom>
              <a:avLst/>
              <a:gdLst>
                <a:gd name="T0" fmla="*/ 83 w 168"/>
                <a:gd name="T1" fmla="*/ 163 h 163"/>
                <a:gd name="T2" fmla="*/ 64 w 168"/>
                <a:gd name="T3" fmla="*/ 153 h 163"/>
                <a:gd name="T4" fmla="*/ 15 w 168"/>
                <a:gd name="T5" fmla="*/ 106 h 163"/>
                <a:gd name="T6" fmla="*/ 16 w 168"/>
                <a:gd name="T7" fmla="*/ 60 h 163"/>
                <a:gd name="T8" fmla="*/ 61 w 168"/>
                <a:gd name="T9" fmla="*/ 15 h 163"/>
                <a:gd name="T10" fmla="*/ 105 w 168"/>
                <a:gd name="T11" fmla="*/ 14 h 163"/>
                <a:gd name="T12" fmla="*/ 153 w 168"/>
                <a:gd name="T13" fmla="*/ 63 h 163"/>
                <a:gd name="T14" fmla="*/ 156 w 168"/>
                <a:gd name="T15" fmla="*/ 99 h 163"/>
                <a:gd name="T16" fmla="*/ 100 w 168"/>
                <a:gd name="T17" fmla="*/ 156 h 163"/>
                <a:gd name="T18" fmla="*/ 83 w 168"/>
                <a:gd name="T1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3">
                  <a:moveTo>
                    <a:pt x="83" y="163"/>
                  </a:moveTo>
                  <a:cubicBezTo>
                    <a:pt x="76" y="160"/>
                    <a:pt x="69" y="158"/>
                    <a:pt x="64" y="153"/>
                  </a:cubicBezTo>
                  <a:cubicBezTo>
                    <a:pt x="47" y="138"/>
                    <a:pt x="31" y="122"/>
                    <a:pt x="15" y="106"/>
                  </a:cubicBezTo>
                  <a:cubicBezTo>
                    <a:pt x="0" y="90"/>
                    <a:pt x="1" y="76"/>
                    <a:pt x="16" y="60"/>
                  </a:cubicBezTo>
                  <a:cubicBezTo>
                    <a:pt x="31" y="45"/>
                    <a:pt x="46" y="30"/>
                    <a:pt x="61" y="15"/>
                  </a:cubicBezTo>
                  <a:cubicBezTo>
                    <a:pt x="77" y="0"/>
                    <a:pt x="89" y="0"/>
                    <a:pt x="105" y="14"/>
                  </a:cubicBezTo>
                  <a:cubicBezTo>
                    <a:pt x="121" y="30"/>
                    <a:pt x="137" y="46"/>
                    <a:pt x="153" y="63"/>
                  </a:cubicBezTo>
                  <a:cubicBezTo>
                    <a:pt x="163" y="74"/>
                    <a:pt x="168" y="87"/>
                    <a:pt x="156" y="99"/>
                  </a:cubicBezTo>
                  <a:cubicBezTo>
                    <a:pt x="138" y="119"/>
                    <a:pt x="119" y="138"/>
                    <a:pt x="100" y="156"/>
                  </a:cubicBezTo>
                  <a:cubicBezTo>
                    <a:pt x="96" y="160"/>
                    <a:pt x="89" y="161"/>
                    <a:pt x="8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7"/>
            <p:cNvSpPr>
              <a:spLocks/>
            </p:cNvSpPr>
            <p:nvPr/>
          </p:nvSpPr>
          <p:spPr bwMode="auto">
            <a:xfrm>
              <a:off x="6396091" y="1830991"/>
              <a:ext cx="292393" cy="304672"/>
            </a:xfrm>
            <a:custGeom>
              <a:avLst/>
              <a:gdLst>
                <a:gd name="T0" fmla="*/ 161 w 161"/>
                <a:gd name="T1" fmla="*/ 86 h 168"/>
                <a:gd name="T2" fmla="*/ 150 w 161"/>
                <a:gd name="T3" fmla="*/ 105 h 168"/>
                <a:gd name="T4" fmla="*/ 101 w 161"/>
                <a:gd name="T5" fmla="*/ 155 h 168"/>
                <a:gd name="T6" fmla="*/ 62 w 161"/>
                <a:gd name="T7" fmla="*/ 156 h 168"/>
                <a:gd name="T8" fmla="*/ 15 w 161"/>
                <a:gd name="T9" fmla="*/ 108 h 168"/>
                <a:gd name="T10" fmla="*/ 16 w 161"/>
                <a:gd name="T11" fmla="*/ 60 h 168"/>
                <a:gd name="T12" fmla="*/ 63 w 161"/>
                <a:gd name="T13" fmla="*/ 14 h 168"/>
                <a:gd name="T14" fmla="*/ 95 w 161"/>
                <a:gd name="T15" fmla="*/ 11 h 168"/>
                <a:gd name="T16" fmla="*/ 154 w 161"/>
                <a:gd name="T17" fmla="*/ 69 h 168"/>
                <a:gd name="T18" fmla="*/ 161 w 161"/>
                <a:gd name="T19" fmla="*/ 8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8">
                  <a:moveTo>
                    <a:pt x="161" y="86"/>
                  </a:moveTo>
                  <a:cubicBezTo>
                    <a:pt x="158" y="92"/>
                    <a:pt x="155" y="100"/>
                    <a:pt x="150" y="105"/>
                  </a:cubicBezTo>
                  <a:cubicBezTo>
                    <a:pt x="134" y="122"/>
                    <a:pt x="118" y="139"/>
                    <a:pt x="101" y="155"/>
                  </a:cubicBezTo>
                  <a:cubicBezTo>
                    <a:pt x="89" y="167"/>
                    <a:pt x="74" y="168"/>
                    <a:pt x="62" y="156"/>
                  </a:cubicBezTo>
                  <a:cubicBezTo>
                    <a:pt x="45" y="141"/>
                    <a:pt x="29" y="125"/>
                    <a:pt x="15" y="108"/>
                  </a:cubicBezTo>
                  <a:cubicBezTo>
                    <a:pt x="0" y="91"/>
                    <a:pt x="1" y="76"/>
                    <a:pt x="16" y="60"/>
                  </a:cubicBezTo>
                  <a:cubicBezTo>
                    <a:pt x="31" y="44"/>
                    <a:pt x="47" y="29"/>
                    <a:pt x="63" y="14"/>
                  </a:cubicBezTo>
                  <a:cubicBezTo>
                    <a:pt x="72" y="5"/>
                    <a:pt x="84" y="0"/>
                    <a:pt x="95" y="11"/>
                  </a:cubicBezTo>
                  <a:cubicBezTo>
                    <a:pt x="115" y="30"/>
                    <a:pt x="135" y="49"/>
                    <a:pt x="154" y="69"/>
                  </a:cubicBezTo>
                  <a:cubicBezTo>
                    <a:pt x="158" y="73"/>
                    <a:pt x="158" y="79"/>
                    <a:pt x="161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8"/>
            <p:cNvSpPr>
              <a:spLocks/>
            </p:cNvSpPr>
            <p:nvPr/>
          </p:nvSpPr>
          <p:spPr bwMode="auto">
            <a:xfrm>
              <a:off x="6584880" y="2032059"/>
              <a:ext cx="293928" cy="288556"/>
            </a:xfrm>
            <a:custGeom>
              <a:avLst/>
              <a:gdLst>
                <a:gd name="T0" fmla="*/ 80 w 162"/>
                <a:gd name="T1" fmla="*/ 0 h 159"/>
                <a:gd name="T2" fmla="*/ 106 w 162"/>
                <a:gd name="T3" fmla="*/ 13 h 159"/>
                <a:gd name="T4" fmla="*/ 151 w 162"/>
                <a:gd name="T5" fmla="*/ 58 h 159"/>
                <a:gd name="T6" fmla="*/ 151 w 162"/>
                <a:gd name="T7" fmla="*/ 94 h 159"/>
                <a:gd name="T8" fmla="*/ 97 w 162"/>
                <a:gd name="T9" fmla="*/ 149 h 159"/>
                <a:gd name="T10" fmla="*/ 62 w 162"/>
                <a:gd name="T11" fmla="*/ 149 h 159"/>
                <a:gd name="T12" fmla="*/ 14 w 162"/>
                <a:gd name="T13" fmla="*/ 101 h 159"/>
                <a:gd name="T14" fmla="*/ 15 w 162"/>
                <a:gd name="T15" fmla="*/ 51 h 159"/>
                <a:gd name="T16" fmla="*/ 56 w 162"/>
                <a:gd name="T17" fmla="*/ 10 h 159"/>
                <a:gd name="T18" fmla="*/ 80 w 162"/>
                <a:gd name="T1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59">
                  <a:moveTo>
                    <a:pt x="80" y="0"/>
                  </a:moveTo>
                  <a:cubicBezTo>
                    <a:pt x="89" y="4"/>
                    <a:pt x="100" y="7"/>
                    <a:pt x="106" y="13"/>
                  </a:cubicBezTo>
                  <a:cubicBezTo>
                    <a:pt x="122" y="27"/>
                    <a:pt x="137" y="43"/>
                    <a:pt x="151" y="58"/>
                  </a:cubicBezTo>
                  <a:cubicBezTo>
                    <a:pt x="162" y="70"/>
                    <a:pt x="162" y="82"/>
                    <a:pt x="151" y="94"/>
                  </a:cubicBezTo>
                  <a:cubicBezTo>
                    <a:pt x="133" y="112"/>
                    <a:pt x="116" y="131"/>
                    <a:pt x="97" y="149"/>
                  </a:cubicBezTo>
                  <a:cubicBezTo>
                    <a:pt x="86" y="158"/>
                    <a:pt x="73" y="159"/>
                    <a:pt x="62" y="149"/>
                  </a:cubicBezTo>
                  <a:cubicBezTo>
                    <a:pt x="46" y="134"/>
                    <a:pt x="29" y="118"/>
                    <a:pt x="14" y="101"/>
                  </a:cubicBezTo>
                  <a:cubicBezTo>
                    <a:pt x="0" y="85"/>
                    <a:pt x="1" y="67"/>
                    <a:pt x="15" y="51"/>
                  </a:cubicBezTo>
                  <a:cubicBezTo>
                    <a:pt x="28" y="36"/>
                    <a:pt x="41" y="23"/>
                    <a:pt x="56" y="10"/>
                  </a:cubicBezTo>
                  <a:cubicBezTo>
                    <a:pt x="62" y="5"/>
                    <a:pt x="71" y="4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9"/>
            <p:cNvSpPr>
              <a:spLocks/>
            </p:cNvSpPr>
            <p:nvPr/>
          </p:nvSpPr>
          <p:spPr bwMode="auto">
            <a:xfrm>
              <a:off x="6958621" y="2775704"/>
              <a:ext cx="286254" cy="285486"/>
            </a:xfrm>
            <a:custGeom>
              <a:avLst/>
              <a:gdLst>
                <a:gd name="T0" fmla="*/ 82 w 158"/>
                <a:gd name="T1" fmla="*/ 157 h 157"/>
                <a:gd name="T2" fmla="*/ 0 w 158"/>
                <a:gd name="T3" fmla="*/ 78 h 157"/>
                <a:gd name="T4" fmla="*/ 1 w 158"/>
                <a:gd name="T5" fmla="*/ 72 h 157"/>
                <a:gd name="T6" fmla="*/ 75 w 158"/>
                <a:gd name="T7" fmla="*/ 2 h 157"/>
                <a:gd name="T8" fmla="*/ 97 w 158"/>
                <a:gd name="T9" fmla="*/ 7 h 157"/>
                <a:gd name="T10" fmla="*/ 151 w 158"/>
                <a:gd name="T11" fmla="*/ 62 h 157"/>
                <a:gd name="T12" fmla="*/ 154 w 158"/>
                <a:gd name="T13" fmla="*/ 88 h 157"/>
                <a:gd name="T14" fmla="*/ 92 w 158"/>
                <a:gd name="T15" fmla="*/ 153 h 157"/>
                <a:gd name="T16" fmla="*/ 82 w 158"/>
                <a:gd name="T17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57">
                  <a:moveTo>
                    <a:pt x="82" y="157"/>
                  </a:moveTo>
                  <a:cubicBezTo>
                    <a:pt x="62" y="156"/>
                    <a:pt x="0" y="94"/>
                    <a:pt x="0" y="78"/>
                  </a:cubicBezTo>
                  <a:cubicBezTo>
                    <a:pt x="0" y="76"/>
                    <a:pt x="0" y="73"/>
                    <a:pt x="1" y="72"/>
                  </a:cubicBezTo>
                  <a:cubicBezTo>
                    <a:pt x="21" y="43"/>
                    <a:pt x="42" y="16"/>
                    <a:pt x="75" y="2"/>
                  </a:cubicBezTo>
                  <a:cubicBezTo>
                    <a:pt x="81" y="0"/>
                    <a:pt x="92" y="3"/>
                    <a:pt x="97" y="7"/>
                  </a:cubicBezTo>
                  <a:cubicBezTo>
                    <a:pt x="116" y="24"/>
                    <a:pt x="135" y="43"/>
                    <a:pt x="151" y="62"/>
                  </a:cubicBezTo>
                  <a:cubicBezTo>
                    <a:pt x="156" y="68"/>
                    <a:pt x="158" y="83"/>
                    <a:pt x="154" y="88"/>
                  </a:cubicBezTo>
                  <a:cubicBezTo>
                    <a:pt x="135" y="111"/>
                    <a:pt x="113" y="132"/>
                    <a:pt x="92" y="153"/>
                  </a:cubicBezTo>
                  <a:cubicBezTo>
                    <a:pt x="89" y="156"/>
                    <a:pt x="84" y="156"/>
                    <a:pt x="82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0"/>
            <p:cNvSpPr>
              <a:spLocks/>
            </p:cNvSpPr>
            <p:nvPr/>
          </p:nvSpPr>
          <p:spPr bwMode="auto">
            <a:xfrm>
              <a:off x="6769832" y="1832525"/>
              <a:ext cx="292393" cy="301602"/>
            </a:xfrm>
            <a:custGeom>
              <a:avLst/>
              <a:gdLst>
                <a:gd name="T0" fmla="*/ 161 w 161"/>
                <a:gd name="T1" fmla="*/ 84 h 166"/>
                <a:gd name="T2" fmla="*/ 152 w 161"/>
                <a:gd name="T3" fmla="*/ 102 h 166"/>
                <a:gd name="T4" fmla="*/ 98 w 161"/>
                <a:gd name="T5" fmla="*/ 155 h 166"/>
                <a:gd name="T6" fmla="*/ 63 w 161"/>
                <a:gd name="T7" fmla="*/ 156 h 166"/>
                <a:gd name="T8" fmla="*/ 15 w 161"/>
                <a:gd name="T9" fmla="*/ 108 h 166"/>
                <a:gd name="T10" fmla="*/ 16 w 161"/>
                <a:gd name="T11" fmla="*/ 58 h 166"/>
                <a:gd name="T12" fmla="*/ 61 w 161"/>
                <a:gd name="T13" fmla="*/ 13 h 166"/>
                <a:gd name="T14" fmla="*/ 95 w 161"/>
                <a:gd name="T15" fmla="*/ 10 h 166"/>
                <a:gd name="T16" fmla="*/ 154 w 161"/>
                <a:gd name="T17" fmla="*/ 69 h 166"/>
                <a:gd name="T18" fmla="*/ 161 w 161"/>
                <a:gd name="T19" fmla="*/ 8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6">
                  <a:moveTo>
                    <a:pt x="161" y="84"/>
                  </a:moveTo>
                  <a:cubicBezTo>
                    <a:pt x="158" y="90"/>
                    <a:pt x="156" y="97"/>
                    <a:pt x="152" y="102"/>
                  </a:cubicBezTo>
                  <a:cubicBezTo>
                    <a:pt x="135" y="120"/>
                    <a:pt x="117" y="138"/>
                    <a:pt x="98" y="155"/>
                  </a:cubicBezTo>
                  <a:cubicBezTo>
                    <a:pt x="87" y="166"/>
                    <a:pt x="74" y="166"/>
                    <a:pt x="63" y="156"/>
                  </a:cubicBezTo>
                  <a:cubicBezTo>
                    <a:pt x="46" y="140"/>
                    <a:pt x="30" y="125"/>
                    <a:pt x="15" y="108"/>
                  </a:cubicBezTo>
                  <a:cubicBezTo>
                    <a:pt x="0" y="90"/>
                    <a:pt x="1" y="75"/>
                    <a:pt x="16" y="58"/>
                  </a:cubicBezTo>
                  <a:cubicBezTo>
                    <a:pt x="31" y="43"/>
                    <a:pt x="46" y="28"/>
                    <a:pt x="61" y="13"/>
                  </a:cubicBezTo>
                  <a:cubicBezTo>
                    <a:pt x="72" y="3"/>
                    <a:pt x="84" y="0"/>
                    <a:pt x="95" y="10"/>
                  </a:cubicBezTo>
                  <a:cubicBezTo>
                    <a:pt x="116" y="29"/>
                    <a:pt x="135" y="49"/>
                    <a:pt x="154" y="69"/>
                  </a:cubicBezTo>
                  <a:cubicBezTo>
                    <a:pt x="158" y="72"/>
                    <a:pt x="159" y="78"/>
                    <a:pt x="161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1"/>
            <p:cNvSpPr>
              <a:spLocks/>
            </p:cNvSpPr>
            <p:nvPr/>
          </p:nvSpPr>
          <p:spPr bwMode="auto">
            <a:xfrm>
              <a:off x="6590252" y="1647573"/>
              <a:ext cx="283184" cy="295463"/>
            </a:xfrm>
            <a:custGeom>
              <a:avLst/>
              <a:gdLst>
                <a:gd name="T0" fmla="*/ 78 w 156"/>
                <a:gd name="T1" fmla="*/ 163 h 163"/>
                <a:gd name="T2" fmla="*/ 71 w 156"/>
                <a:gd name="T3" fmla="*/ 161 h 163"/>
                <a:gd name="T4" fmla="*/ 2 w 156"/>
                <a:gd name="T5" fmla="*/ 87 h 163"/>
                <a:gd name="T6" fmla="*/ 8 w 156"/>
                <a:gd name="T7" fmla="*/ 64 h 163"/>
                <a:gd name="T8" fmla="*/ 62 w 156"/>
                <a:gd name="T9" fmla="*/ 10 h 163"/>
                <a:gd name="T10" fmla="*/ 90 w 156"/>
                <a:gd name="T11" fmla="*/ 9 h 163"/>
                <a:gd name="T12" fmla="*/ 150 w 156"/>
                <a:gd name="T13" fmla="*/ 67 h 163"/>
                <a:gd name="T14" fmla="*/ 151 w 156"/>
                <a:gd name="T15" fmla="*/ 96 h 163"/>
                <a:gd name="T16" fmla="*/ 90 w 156"/>
                <a:gd name="T17" fmla="*/ 158 h 163"/>
                <a:gd name="T18" fmla="*/ 78 w 156"/>
                <a:gd name="T1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63">
                  <a:moveTo>
                    <a:pt x="78" y="163"/>
                  </a:moveTo>
                  <a:cubicBezTo>
                    <a:pt x="74" y="162"/>
                    <a:pt x="72" y="162"/>
                    <a:pt x="71" y="161"/>
                  </a:cubicBezTo>
                  <a:cubicBezTo>
                    <a:pt x="42" y="141"/>
                    <a:pt x="14" y="121"/>
                    <a:pt x="2" y="87"/>
                  </a:cubicBezTo>
                  <a:cubicBezTo>
                    <a:pt x="0" y="80"/>
                    <a:pt x="4" y="69"/>
                    <a:pt x="8" y="64"/>
                  </a:cubicBezTo>
                  <a:cubicBezTo>
                    <a:pt x="25" y="45"/>
                    <a:pt x="44" y="27"/>
                    <a:pt x="62" y="10"/>
                  </a:cubicBezTo>
                  <a:cubicBezTo>
                    <a:pt x="71" y="1"/>
                    <a:pt x="81" y="0"/>
                    <a:pt x="90" y="9"/>
                  </a:cubicBezTo>
                  <a:cubicBezTo>
                    <a:pt x="110" y="28"/>
                    <a:pt x="131" y="46"/>
                    <a:pt x="150" y="67"/>
                  </a:cubicBezTo>
                  <a:cubicBezTo>
                    <a:pt x="155" y="73"/>
                    <a:pt x="156" y="90"/>
                    <a:pt x="151" y="96"/>
                  </a:cubicBezTo>
                  <a:cubicBezTo>
                    <a:pt x="132" y="118"/>
                    <a:pt x="111" y="138"/>
                    <a:pt x="90" y="158"/>
                  </a:cubicBezTo>
                  <a:cubicBezTo>
                    <a:pt x="87" y="161"/>
                    <a:pt x="81" y="162"/>
                    <a:pt x="78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2"/>
            <p:cNvSpPr>
              <a:spLocks/>
            </p:cNvSpPr>
            <p:nvPr/>
          </p:nvSpPr>
          <p:spPr bwMode="auto">
            <a:xfrm>
              <a:off x="6963993" y="1651411"/>
              <a:ext cx="279347" cy="290091"/>
            </a:xfrm>
            <a:custGeom>
              <a:avLst/>
              <a:gdLst>
                <a:gd name="T0" fmla="*/ 0 w 154"/>
                <a:gd name="T1" fmla="*/ 80 h 160"/>
                <a:gd name="T2" fmla="*/ 2 w 154"/>
                <a:gd name="T3" fmla="*/ 71 h 160"/>
                <a:gd name="T4" fmla="*/ 71 w 154"/>
                <a:gd name="T5" fmla="*/ 3 h 160"/>
                <a:gd name="T6" fmla="*/ 94 w 154"/>
                <a:gd name="T7" fmla="*/ 9 h 160"/>
                <a:gd name="T8" fmla="*/ 148 w 154"/>
                <a:gd name="T9" fmla="*/ 64 h 160"/>
                <a:gd name="T10" fmla="*/ 149 w 154"/>
                <a:gd name="T11" fmla="*/ 96 h 160"/>
                <a:gd name="T12" fmla="*/ 90 w 154"/>
                <a:gd name="T13" fmla="*/ 155 h 160"/>
                <a:gd name="T14" fmla="*/ 65 w 154"/>
                <a:gd name="T15" fmla="*/ 156 h 160"/>
                <a:gd name="T16" fmla="*/ 5 w 154"/>
                <a:gd name="T17" fmla="*/ 95 h 160"/>
                <a:gd name="T18" fmla="*/ 0 w 154"/>
                <a:gd name="T1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60">
                  <a:moveTo>
                    <a:pt x="0" y="80"/>
                  </a:moveTo>
                  <a:cubicBezTo>
                    <a:pt x="1" y="76"/>
                    <a:pt x="0" y="72"/>
                    <a:pt x="2" y="71"/>
                  </a:cubicBezTo>
                  <a:cubicBezTo>
                    <a:pt x="24" y="48"/>
                    <a:pt x="47" y="25"/>
                    <a:pt x="71" y="3"/>
                  </a:cubicBezTo>
                  <a:cubicBezTo>
                    <a:pt x="74" y="0"/>
                    <a:pt x="88" y="4"/>
                    <a:pt x="94" y="9"/>
                  </a:cubicBezTo>
                  <a:cubicBezTo>
                    <a:pt x="113" y="26"/>
                    <a:pt x="132" y="44"/>
                    <a:pt x="148" y="64"/>
                  </a:cubicBezTo>
                  <a:cubicBezTo>
                    <a:pt x="154" y="71"/>
                    <a:pt x="154" y="89"/>
                    <a:pt x="149" y="96"/>
                  </a:cubicBezTo>
                  <a:cubicBezTo>
                    <a:pt x="131" y="117"/>
                    <a:pt x="111" y="137"/>
                    <a:pt x="90" y="155"/>
                  </a:cubicBezTo>
                  <a:cubicBezTo>
                    <a:pt x="85" y="159"/>
                    <a:pt x="70" y="160"/>
                    <a:pt x="65" y="156"/>
                  </a:cubicBezTo>
                  <a:cubicBezTo>
                    <a:pt x="44" y="137"/>
                    <a:pt x="24" y="116"/>
                    <a:pt x="5" y="95"/>
                  </a:cubicBezTo>
                  <a:cubicBezTo>
                    <a:pt x="1" y="92"/>
                    <a:pt x="1" y="84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3"/>
            <p:cNvSpPr>
              <a:spLocks/>
            </p:cNvSpPr>
            <p:nvPr/>
          </p:nvSpPr>
          <p:spPr bwMode="auto">
            <a:xfrm>
              <a:off x="7147410" y="2585380"/>
              <a:ext cx="277812" cy="288556"/>
            </a:xfrm>
            <a:custGeom>
              <a:avLst/>
              <a:gdLst>
                <a:gd name="T0" fmla="*/ 76 w 153"/>
                <a:gd name="T1" fmla="*/ 0 h 159"/>
                <a:gd name="T2" fmla="*/ 82 w 153"/>
                <a:gd name="T3" fmla="*/ 1 h 159"/>
                <a:gd name="T4" fmla="*/ 153 w 153"/>
                <a:gd name="T5" fmla="*/ 77 h 159"/>
                <a:gd name="T6" fmla="*/ 153 w 153"/>
                <a:gd name="T7" fmla="*/ 87 h 159"/>
                <a:gd name="T8" fmla="*/ 81 w 153"/>
                <a:gd name="T9" fmla="*/ 158 h 159"/>
                <a:gd name="T10" fmla="*/ 61 w 153"/>
                <a:gd name="T11" fmla="*/ 151 h 159"/>
                <a:gd name="T12" fmla="*/ 8 w 153"/>
                <a:gd name="T13" fmla="*/ 98 h 159"/>
                <a:gd name="T14" fmla="*/ 5 w 153"/>
                <a:gd name="T15" fmla="*/ 66 h 159"/>
                <a:gd name="T16" fmla="*/ 65 w 153"/>
                <a:gd name="T17" fmla="*/ 5 h 159"/>
                <a:gd name="T18" fmla="*/ 76 w 153"/>
                <a:gd name="T1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9">
                  <a:moveTo>
                    <a:pt x="76" y="0"/>
                  </a:moveTo>
                  <a:cubicBezTo>
                    <a:pt x="79" y="1"/>
                    <a:pt x="80" y="1"/>
                    <a:pt x="82" y="1"/>
                  </a:cubicBezTo>
                  <a:cubicBezTo>
                    <a:pt x="100" y="4"/>
                    <a:pt x="152" y="59"/>
                    <a:pt x="153" y="77"/>
                  </a:cubicBezTo>
                  <a:cubicBezTo>
                    <a:pt x="153" y="80"/>
                    <a:pt x="153" y="84"/>
                    <a:pt x="153" y="87"/>
                  </a:cubicBezTo>
                  <a:cubicBezTo>
                    <a:pt x="150" y="103"/>
                    <a:pt x="97" y="157"/>
                    <a:pt x="81" y="158"/>
                  </a:cubicBezTo>
                  <a:cubicBezTo>
                    <a:pt x="74" y="159"/>
                    <a:pt x="66" y="155"/>
                    <a:pt x="61" y="151"/>
                  </a:cubicBezTo>
                  <a:cubicBezTo>
                    <a:pt x="43" y="134"/>
                    <a:pt x="23" y="117"/>
                    <a:pt x="8" y="98"/>
                  </a:cubicBezTo>
                  <a:cubicBezTo>
                    <a:pt x="2" y="91"/>
                    <a:pt x="0" y="72"/>
                    <a:pt x="5" y="66"/>
                  </a:cubicBezTo>
                  <a:cubicBezTo>
                    <a:pt x="23" y="44"/>
                    <a:pt x="44" y="25"/>
                    <a:pt x="65" y="5"/>
                  </a:cubicBezTo>
                  <a:cubicBezTo>
                    <a:pt x="68" y="2"/>
                    <a:pt x="73" y="1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4"/>
            <p:cNvSpPr>
              <a:spLocks/>
            </p:cNvSpPr>
            <p:nvPr/>
          </p:nvSpPr>
          <p:spPr bwMode="auto">
            <a:xfrm>
              <a:off x="7143573" y="2206267"/>
              <a:ext cx="288556" cy="297765"/>
            </a:xfrm>
            <a:custGeom>
              <a:avLst/>
              <a:gdLst>
                <a:gd name="T0" fmla="*/ 80 w 159"/>
                <a:gd name="T1" fmla="*/ 164 h 164"/>
                <a:gd name="T2" fmla="*/ 60 w 159"/>
                <a:gd name="T3" fmla="*/ 153 h 164"/>
                <a:gd name="T4" fmla="*/ 14 w 159"/>
                <a:gd name="T5" fmla="*/ 106 h 164"/>
                <a:gd name="T6" fmla="*/ 15 w 159"/>
                <a:gd name="T7" fmla="*/ 60 h 164"/>
                <a:gd name="T8" fmla="*/ 62 w 159"/>
                <a:gd name="T9" fmla="*/ 13 h 164"/>
                <a:gd name="T10" fmla="*/ 95 w 159"/>
                <a:gd name="T11" fmla="*/ 10 h 164"/>
                <a:gd name="T12" fmla="*/ 154 w 159"/>
                <a:gd name="T13" fmla="*/ 69 h 164"/>
                <a:gd name="T14" fmla="*/ 154 w 159"/>
                <a:gd name="T15" fmla="*/ 97 h 164"/>
                <a:gd name="T16" fmla="*/ 96 w 159"/>
                <a:gd name="T17" fmla="*/ 157 h 164"/>
                <a:gd name="T18" fmla="*/ 80 w 159"/>
                <a:gd name="T1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64">
                  <a:moveTo>
                    <a:pt x="80" y="164"/>
                  </a:moveTo>
                  <a:cubicBezTo>
                    <a:pt x="74" y="160"/>
                    <a:pt x="66" y="158"/>
                    <a:pt x="60" y="153"/>
                  </a:cubicBezTo>
                  <a:cubicBezTo>
                    <a:pt x="44" y="138"/>
                    <a:pt x="28" y="123"/>
                    <a:pt x="14" y="106"/>
                  </a:cubicBezTo>
                  <a:cubicBezTo>
                    <a:pt x="0" y="90"/>
                    <a:pt x="0" y="76"/>
                    <a:pt x="15" y="60"/>
                  </a:cubicBezTo>
                  <a:cubicBezTo>
                    <a:pt x="30" y="44"/>
                    <a:pt x="46" y="28"/>
                    <a:pt x="62" y="13"/>
                  </a:cubicBezTo>
                  <a:cubicBezTo>
                    <a:pt x="72" y="3"/>
                    <a:pt x="84" y="0"/>
                    <a:pt x="95" y="10"/>
                  </a:cubicBezTo>
                  <a:cubicBezTo>
                    <a:pt x="115" y="29"/>
                    <a:pt x="136" y="48"/>
                    <a:pt x="154" y="69"/>
                  </a:cubicBezTo>
                  <a:cubicBezTo>
                    <a:pt x="159" y="74"/>
                    <a:pt x="159" y="91"/>
                    <a:pt x="154" y="97"/>
                  </a:cubicBezTo>
                  <a:cubicBezTo>
                    <a:pt x="137" y="118"/>
                    <a:pt x="116" y="137"/>
                    <a:pt x="96" y="157"/>
                  </a:cubicBezTo>
                  <a:cubicBezTo>
                    <a:pt x="93" y="160"/>
                    <a:pt x="87" y="161"/>
                    <a:pt x="80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5"/>
            <p:cNvSpPr>
              <a:spLocks/>
            </p:cNvSpPr>
            <p:nvPr/>
          </p:nvSpPr>
          <p:spPr bwMode="auto">
            <a:xfrm>
              <a:off x="6205766" y="2400428"/>
              <a:ext cx="290091" cy="288556"/>
            </a:xfrm>
            <a:custGeom>
              <a:avLst/>
              <a:gdLst>
                <a:gd name="T0" fmla="*/ 160 w 160"/>
                <a:gd name="T1" fmla="*/ 78 h 159"/>
                <a:gd name="T2" fmla="*/ 158 w 160"/>
                <a:gd name="T3" fmla="*/ 89 h 159"/>
                <a:gd name="T4" fmla="*/ 90 w 160"/>
                <a:gd name="T5" fmla="*/ 155 h 159"/>
                <a:gd name="T6" fmla="*/ 63 w 160"/>
                <a:gd name="T7" fmla="*/ 149 h 159"/>
                <a:gd name="T8" fmla="*/ 11 w 160"/>
                <a:gd name="T9" fmla="*/ 97 h 159"/>
                <a:gd name="T10" fmla="*/ 11 w 160"/>
                <a:gd name="T11" fmla="*/ 61 h 159"/>
                <a:gd name="T12" fmla="*/ 66 w 160"/>
                <a:gd name="T13" fmla="*/ 7 h 159"/>
                <a:gd name="T14" fmla="*/ 95 w 160"/>
                <a:gd name="T15" fmla="*/ 4 h 159"/>
                <a:gd name="T16" fmla="*/ 155 w 160"/>
                <a:gd name="T17" fmla="*/ 65 h 159"/>
                <a:gd name="T18" fmla="*/ 160 w 160"/>
                <a:gd name="T19" fmla="*/ 7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59">
                  <a:moveTo>
                    <a:pt x="160" y="78"/>
                  </a:moveTo>
                  <a:cubicBezTo>
                    <a:pt x="159" y="83"/>
                    <a:pt x="160" y="87"/>
                    <a:pt x="158" y="89"/>
                  </a:cubicBezTo>
                  <a:cubicBezTo>
                    <a:pt x="135" y="112"/>
                    <a:pt x="114" y="135"/>
                    <a:pt x="90" y="155"/>
                  </a:cubicBezTo>
                  <a:cubicBezTo>
                    <a:pt x="86" y="159"/>
                    <a:pt x="70" y="154"/>
                    <a:pt x="63" y="149"/>
                  </a:cubicBezTo>
                  <a:cubicBezTo>
                    <a:pt x="45" y="133"/>
                    <a:pt x="28" y="115"/>
                    <a:pt x="11" y="97"/>
                  </a:cubicBezTo>
                  <a:cubicBezTo>
                    <a:pt x="1" y="86"/>
                    <a:pt x="0" y="72"/>
                    <a:pt x="11" y="61"/>
                  </a:cubicBezTo>
                  <a:cubicBezTo>
                    <a:pt x="29" y="42"/>
                    <a:pt x="46" y="23"/>
                    <a:pt x="66" y="7"/>
                  </a:cubicBezTo>
                  <a:cubicBezTo>
                    <a:pt x="73" y="2"/>
                    <a:pt x="89" y="0"/>
                    <a:pt x="95" y="4"/>
                  </a:cubicBezTo>
                  <a:cubicBezTo>
                    <a:pt x="116" y="22"/>
                    <a:pt x="135" y="44"/>
                    <a:pt x="155" y="65"/>
                  </a:cubicBezTo>
                  <a:cubicBezTo>
                    <a:pt x="158" y="68"/>
                    <a:pt x="158" y="74"/>
                    <a:pt x="160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6"/>
            <p:cNvSpPr>
              <a:spLocks/>
            </p:cNvSpPr>
            <p:nvPr/>
          </p:nvSpPr>
          <p:spPr bwMode="auto">
            <a:xfrm>
              <a:off x="7332362" y="2405800"/>
              <a:ext cx="288556" cy="287021"/>
            </a:xfrm>
            <a:custGeom>
              <a:avLst/>
              <a:gdLst>
                <a:gd name="T0" fmla="*/ 79 w 159"/>
                <a:gd name="T1" fmla="*/ 0 h 158"/>
                <a:gd name="T2" fmla="*/ 83 w 159"/>
                <a:gd name="T3" fmla="*/ 0 h 158"/>
                <a:gd name="T4" fmla="*/ 159 w 159"/>
                <a:gd name="T5" fmla="*/ 75 h 158"/>
                <a:gd name="T6" fmla="*/ 150 w 159"/>
                <a:gd name="T7" fmla="*/ 94 h 158"/>
                <a:gd name="T8" fmla="*/ 98 w 159"/>
                <a:gd name="T9" fmla="*/ 147 h 158"/>
                <a:gd name="T10" fmla="*/ 61 w 159"/>
                <a:gd name="T11" fmla="*/ 147 h 158"/>
                <a:gd name="T12" fmla="*/ 8 w 159"/>
                <a:gd name="T13" fmla="*/ 93 h 158"/>
                <a:gd name="T14" fmla="*/ 4 w 159"/>
                <a:gd name="T15" fmla="*/ 65 h 158"/>
                <a:gd name="T16" fmla="*/ 64 w 159"/>
                <a:gd name="T17" fmla="*/ 4 h 158"/>
                <a:gd name="T18" fmla="*/ 79 w 159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158">
                  <a:moveTo>
                    <a:pt x="79" y="0"/>
                  </a:moveTo>
                  <a:cubicBezTo>
                    <a:pt x="82" y="0"/>
                    <a:pt x="83" y="0"/>
                    <a:pt x="83" y="0"/>
                  </a:cubicBezTo>
                  <a:cubicBezTo>
                    <a:pt x="99" y="1"/>
                    <a:pt x="159" y="60"/>
                    <a:pt x="159" y="75"/>
                  </a:cubicBezTo>
                  <a:cubicBezTo>
                    <a:pt x="158" y="82"/>
                    <a:pt x="155" y="89"/>
                    <a:pt x="150" y="94"/>
                  </a:cubicBezTo>
                  <a:cubicBezTo>
                    <a:pt x="133" y="112"/>
                    <a:pt x="116" y="130"/>
                    <a:pt x="98" y="147"/>
                  </a:cubicBezTo>
                  <a:cubicBezTo>
                    <a:pt x="86" y="158"/>
                    <a:pt x="73" y="158"/>
                    <a:pt x="61" y="147"/>
                  </a:cubicBezTo>
                  <a:cubicBezTo>
                    <a:pt x="42" y="130"/>
                    <a:pt x="24" y="113"/>
                    <a:pt x="8" y="93"/>
                  </a:cubicBezTo>
                  <a:cubicBezTo>
                    <a:pt x="2" y="87"/>
                    <a:pt x="0" y="70"/>
                    <a:pt x="4" y="65"/>
                  </a:cubicBezTo>
                  <a:cubicBezTo>
                    <a:pt x="22" y="43"/>
                    <a:pt x="44" y="24"/>
                    <a:pt x="64" y="4"/>
                  </a:cubicBezTo>
                  <a:cubicBezTo>
                    <a:pt x="68" y="1"/>
                    <a:pt x="75" y="1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7"/>
            <p:cNvSpPr>
              <a:spLocks/>
            </p:cNvSpPr>
            <p:nvPr/>
          </p:nvSpPr>
          <p:spPr bwMode="auto">
            <a:xfrm>
              <a:off x="7325455" y="2034361"/>
              <a:ext cx="293160" cy="286254"/>
            </a:xfrm>
            <a:custGeom>
              <a:avLst/>
              <a:gdLst>
                <a:gd name="T0" fmla="*/ 82 w 162"/>
                <a:gd name="T1" fmla="*/ 0 h 158"/>
                <a:gd name="T2" fmla="*/ 88 w 162"/>
                <a:gd name="T3" fmla="*/ 0 h 158"/>
                <a:gd name="T4" fmla="*/ 162 w 162"/>
                <a:gd name="T5" fmla="*/ 74 h 158"/>
                <a:gd name="T6" fmla="*/ 152 w 162"/>
                <a:gd name="T7" fmla="*/ 96 h 158"/>
                <a:gd name="T8" fmla="*/ 105 w 162"/>
                <a:gd name="T9" fmla="*/ 145 h 158"/>
                <a:gd name="T10" fmla="*/ 62 w 162"/>
                <a:gd name="T11" fmla="*/ 144 h 158"/>
                <a:gd name="T12" fmla="*/ 13 w 162"/>
                <a:gd name="T13" fmla="*/ 95 h 158"/>
                <a:gd name="T14" fmla="*/ 10 w 162"/>
                <a:gd name="T15" fmla="*/ 60 h 158"/>
                <a:gd name="T16" fmla="*/ 65 w 162"/>
                <a:gd name="T17" fmla="*/ 6 h 158"/>
                <a:gd name="T18" fmla="*/ 82 w 162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58">
                  <a:moveTo>
                    <a:pt x="82" y="0"/>
                  </a:moveTo>
                  <a:cubicBezTo>
                    <a:pt x="87" y="0"/>
                    <a:pt x="87" y="0"/>
                    <a:pt x="88" y="0"/>
                  </a:cubicBezTo>
                  <a:cubicBezTo>
                    <a:pt x="104" y="1"/>
                    <a:pt x="162" y="58"/>
                    <a:pt x="162" y="74"/>
                  </a:cubicBezTo>
                  <a:cubicBezTo>
                    <a:pt x="162" y="81"/>
                    <a:pt x="158" y="91"/>
                    <a:pt x="152" y="96"/>
                  </a:cubicBezTo>
                  <a:cubicBezTo>
                    <a:pt x="137" y="113"/>
                    <a:pt x="121" y="129"/>
                    <a:pt x="105" y="145"/>
                  </a:cubicBezTo>
                  <a:cubicBezTo>
                    <a:pt x="91" y="158"/>
                    <a:pt x="76" y="157"/>
                    <a:pt x="62" y="144"/>
                  </a:cubicBezTo>
                  <a:cubicBezTo>
                    <a:pt x="45" y="128"/>
                    <a:pt x="29" y="111"/>
                    <a:pt x="13" y="95"/>
                  </a:cubicBezTo>
                  <a:cubicBezTo>
                    <a:pt x="3" y="84"/>
                    <a:pt x="0" y="71"/>
                    <a:pt x="10" y="60"/>
                  </a:cubicBezTo>
                  <a:cubicBezTo>
                    <a:pt x="27" y="41"/>
                    <a:pt x="46" y="23"/>
                    <a:pt x="65" y="6"/>
                  </a:cubicBezTo>
                  <a:cubicBezTo>
                    <a:pt x="70" y="2"/>
                    <a:pt x="79" y="1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326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8" name="组合 87"/>
          <p:cNvGrpSpPr/>
          <p:nvPr/>
        </p:nvGrpSpPr>
        <p:grpSpPr>
          <a:xfrm>
            <a:off x="289016" y="874297"/>
            <a:ext cx="1548000" cy="4758431"/>
            <a:chOff x="682806" y="843273"/>
            <a:chExt cx="1548000" cy="4758431"/>
          </a:xfrm>
        </p:grpSpPr>
        <p:sp>
          <p:nvSpPr>
            <p:cNvPr id="73" name="文本框 72"/>
            <p:cNvSpPr txBox="1"/>
            <p:nvPr/>
          </p:nvSpPr>
          <p:spPr>
            <a:xfrm>
              <a:off x="1430587" y="2169496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75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93"/>
              <p:cNvSpPr>
                <a:spLocks/>
              </p:cNvSpPr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26"/>
              <p:cNvSpPr>
                <a:spLocks/>
              </p:cNvSpPr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30"/>
              <p:cNvSpPr>
                <a:spLocks/>
              </p:cNvSpPr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41"/>
              <p:cNvSpPr>
                <a:spLocks/>
              </p:cNvSpPr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85" name="直接连接符 84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文本框 85"/>
            <p:cNvSpPr txBox="1"/>
            <p:nvPr/>
          </p:nvSpPr>
          <p:spPr>
            <a:xfrm>
              <a:off x="682806" y="4483449"/>
              <a:ext cx="800219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年兽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871212" y="851755"/>
            <a:ext cx="7943772" cy="5021275"/>
            <a:chOff x="3253968" y="799001"/>
            <a:chExt cx="7943772" cy="5021275"/>
          </a:xfrm>
        </p:grpSpPr>
        <p:sp>
          <p:nvSpPr>
            <p:cNvPr id="90" name="矩形 89"/>
            <p:cNvSpPr/>
            <p:nvPr/>
          </p:nvSpPr>
          <p:spPr>
            <a:xfrm>
              <a:off x="6478756" y="1255809"/>
              <a:ext cx="4718984" cy="456446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253968" y="799001"/>
              <a:ext cx="5638800" cy="5010150"/>
            </a:xfrm>
            <a:prstGeom prst="rect">
              <a:avLst/>
            </a:prstGeom>
          </p:spPr>
        </p:pic>
      </p:grpSp>
      <p:sp>
        <p:nvSpPr>
          <p:cNvPr id="92" name="文本框 91"/>
          <p:cNvSpPr txBox="1"/>
          <p:nvPr/>
        </p:nvSpPr>
        <p:spPr>
          <a:xfrm>
            <a:off x="8245922" y="1375833"/>
            <a:ext cx="2677656" cy="447814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年兽又称年。是古代汉族神话传说中的恶兽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。相传古时候每到年末的午夜，年兽就会进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攻村子。为了防止年兽的再次骚扰，放爆竹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、贴春联渐渐成为节日习俗，春节由此成为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中华民族的象征之一，潜移默化地沿袭至今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以及影响世界各地</a:t>
            </a:r>
            <a:r>
              <a:rPr lang="zh-CN" altLang="en-US" sz="1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061616" y="4099289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年兽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7847" y="5296604"/>
            <a:ext cx="427500" cy="41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0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3" name="组合 72"/>
          <p:cNvGrpSpPr/>
          <p:nvPr/>
        </p:nvGrpSpPr>
        <p:grpSpPr>
          <a:xfrm>
            <a:off x="10519783" y="1289534"/>
            <a:ext cx="1563829" cy="4633981"/>
            <a:chOff x="666977" y="843273"/>
            <a:chExt cx="1563829" cy="4633981"/>
          </a:xfrm>
        </p:grpSpPr>
        <p:sp>
          <p:nvSpPr>
            <p:cNvPr id="74" name="文本框 73"/>
            <p:cNvSpPr txBox="1"/>
            <p:nvPr/>
          </p:nvSpPr>
          <p:spPr>
            <a:xfrm>
              <a:off x="1430587" y="2169496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78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93"/>
              <p:cNvSpPr>
                <a:spLocks/>
              </p:cNvSpPr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26"/>
              <p:cNvSpPr>
                <a:spLocks/>
              </p:cNvSpPr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30"/>
              <p:cNvSpPr>
                <a:spLocks/>
              </p:cNvSpPr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41"/>
              <p:cNvSpPr>
                <a:spLocks/>
              </p:cNvSpPr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76" name="直接连接符 75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/>
            <p:cNvSpPr txBox="1"/>
            <p:nvPr/>
          </p:nvSpPr>
          <p:spPr>
            <a:xfrm>
              <a:off x="666977" y="4358999"/>
              <a:ext cx="800219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团年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415259" y="884085"/>
            <a:ext cx="6942771" cy="5367060"/>
            <a:chOff x="3235257" y="871638"/>
            <a:chExt cx="6942771" cy="5367060"/>
          </a:xfrm>
        </p:grpSpPr>
        <p:grpSp>
          <p:nvGrpSpPr>
            <p:cNvPr id="147" name="组合 146"/>
            <p:cNvGrpSpPr/>
            <p:nvPr/>
          </p:nvGrpSpPr>
          <p:grpSpPr>
            <a:xfrm>
              <a:off x="3274446" y="871638"/>
              <a:ext cx="6700364" cy="4166731"/>
              <a:chOff x="1830575" y="397504"/>
              <a:chExt cx="8822489" cy="535015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8" name="组合 117"/>
              <p:cNvGrpSpPr/>
              <p:nvPr/>
            </p:nvGrpSpPr>
            <p:grpSpPr>
              <a:xfrm>
                <a:off x="1830575" y="397504"/>
                <a:ext cx="8822489" cy="5350153"/>
                <a:chOff x="5257810" y="1667964"/>
                <a:chExt cx="3316141" cy="2976006"/>
              </a:xfrm>
            </p:grpSpPr>
            <p:grpSp>
              <p:nvGrpSpPr>
                <p:cNvPr id="119" name="组合 118"/>
                <p:cNvGrpSpPr/>
                <p:nvPr/>
              </p:nvGrpSpPr>
              <p:grpSpPr>
                <a:xfrm>
                  <a:off x="5257810" y="1667964"/>
                  <a:ext cx="3316141" cy="2976006"/>
                  <a:chOff x="5257810" y="1667964"/>
                  <a:chExt cx="3316141" cy="2976006"/>
                </a:xfrm>
                <a:solidFill>
                  <a:srgbClr val="C00000"/>
                </a:solidFill>
              </p:grpSpPr>
              <p:sp>
                <p:nvSpPr>
                  <p:cNvPr id="144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5257810" y="1667964"/>
                    <a:ext cx="3316141" cy="2976006"/>
                  </a:xfrm>
                  <a:custGeom>
                    <a:avLst/>
                    <a:gdLst>
                      <a:gd name="T0" fmla="*/ 1942 w 2008"/>
                      <a:gd name="T1" fmla="*/ 1578 h 1802"/>
                      <a:gd name="T2" fmla="*/ 1950 w 2008"/>
                      <a:gd name="T3" fmla="*/ 1687 h 1802"/>
                      <a:gd name="T4" fmla="*/ 1854 w 2008"/>
                      <a:gd name="T5" fmla="*/ 1798 h 1802"/>
                      <a:gd name="T6" fmla="*/ 1772 w 2008"/>
                      <a:gd name="T7" fmla="*/ 1798 h 1802"/>
                      <a:gd name="T8" fmla="*/ 281 w 2008"/>
                      <a:gd name="T9" fmla="*/ 1777 h 1802"/>
                      <a:gd name="T10" fmla="*/ 134 w 2008"/>
                      <a:gd name="T11" fmla="*/ 1798 h 1802"/>
                      <a:gd name="T12" fmla="*/ 8 w 2008"/>
                      <a:gd name="T13" fmla="*/ 1728 h 1802"/>
                      <a:gd name="T14" fmla="*/ 103 w 2008"/>
                      <a:gd name="T15" fmla="*/ 1655 h 1802"/>
                      <a:gd name="T16" fmla="*/ 23 w 2008"/>
                      <a:gd name="T17" fmla="*/ 1454 h 1802"/>
                      <a:gd name="T18" fmla="*/ 103 w 2008"/>
                      <a:gd name="T19" fmla="*/ 178 h 1802"/>
                      <a:gd name="T20" fmla="*/ 46 w 2008"/>
                      <a:gd name="T21" fmla="*/ 81 h 1802"/>
                      <a:gd name="T22" fmla="*/ 151 w 2008"/>
                      <a:gd name="T23" fmla="*/ 7 h 1802"/>
                      <a:gd name="T24" fmla="*/ 221 w 2008"/>
                      <a:gd name="T25" fmla="*/ 7 h 1802"/>
                      <a:gd name="T26" fmla="*/ 1675 w 2008"/>
                      <a:gd name="T27" fmla="*/ 49 h 1802"/>
                      <a:gd name="T28" fmla="*/ 1861 w 2008"/>
                      <a:gd name="T29" fmla="*/ 81 h 1802"/>
                      <a:gd name="T30" fmla="*/ 1992 w 2008"/>
                      <a:gd name="T31" fmla="*/ 30 h 1802"/>
                      <a:gd name="T32" fmla="*/ 1894 w 2008"/>
                      <a:gd name="T33" fmla="*/ 147 h 1802"/>
                      <a:gd name="T34" fmla="*/ 1973 w 2008"/>
                      <a:gd name="T35" fmla="*/ 351 h 1802"/>
                      <a:gd name="T36" fmla="*/ 190 w 2008"/>
                      <a:gd name="T37" fmla="*/ 1294 h 1802"/>
                      <a:gd name="T38" fmla="*/ 438 w 2008"/>
                      <a:gd name="T39" fmla="*/ 1484 h 1802"/>
                      <a:gd name="T40" fmla="*/ 552 w 2008"/>
                      <a:gd name="T41" fmla="*/ 1535 h 1802"/>
                      <a:gd name="T42" fmla="*/ 377 w 2008"/>
                      <a:gd name="T43" fmla="*/ 1649 h 1802"/>
                      <a:gd name="T44" fmla="*/ 259 w 2008"/>
                      <a:gd name="T45" fmla="*/ 1785 h 1802"/>
                      <a:gd name="T46" fmla="*/ 1693 w 2008"/>
                      <a:gd name="T47" fmla="*/ 1743 h 1802"/>
                      <a:gd name="T48" fmla="*/ 1883 w 2008"/>
                      <a:gd name="T49" fmla="*/ 1655 h 1802"/>
                      <a:gd name="T50" fmla="*/ 1981 w 2008"/>
                      <a:gd name="T51" fmla="*/ 1417 h 1802"/>
                      <a:gd name="T52" fmla="*/ 1901 w 2008"/>
                      <a:gd name="T53" fmla="*/ 239 h 1802"/>
                      <a:gd name="T54" fmla="*/ 1694 w 2008"/>
                      <a:gd name="T55" fmla="*/ 63 h 1802"/>
                      <a:gd name="T56" fmla="*/ 1058 w 2008"/>
                      <a:gd name="T57" fmla="*/ 150 h 1802"/>
                      <a:gd name="T58" fmla="*/ 1291 w 2008"/>
                      <a:gd name="T59" fmla="*/ 1263 h 1802"/>
                      <a:gd name="T60" fmla="*/ 707 w 2008"/>
                      <a:gd name="T61" fmla="*/ 195 h 1802"/>
                      <a:gd name="T62" fmla="*/ 404 w 2008"/>
                      <a:gd name="T63" fmla="*/ 19 h 1802"/>
                      <a:gd name="T64" fmla="*/ 218 w 2008"/>
                      <a:gd name="T65" fmla="*/ 110 h 1802"/>
                      <a:gd name="T66" fmla="*/ 52 w 2008"/>
                      <a:gd name="T67" fmla="*/ 305 h 1802"/>
                      <a:gd name="T68" fmla="*/ 32 w 2008"/>
                      <a:gd name="T69" fmla="*/ 1518 h 1802"/>
                      <a:gd name="T70" fmla="*/ 221 w 2008"/>
                      <a:gd name="T71" fmla="*/ 1690 h 1802"/>
                      <a:gd name="T72" fmla="*/ 747 w 2008"/>
                      <a:gd name="T73" fmla="*/ 223 h 1802"/>
                      <a:gd name="T74" fmla="*/ 1282 w 2008"/>
                      <a:gd name="T75" fmla="*/ 1151 h 1802"/>
                      <a:gd name="T76" fmla="*/ 209 w 2008"/>
                      <a:gd name="T77" fmla="*/ 1630 h 1802"/>
                      <a:gd name="T78" fmla="*/ 310 w 2008"/>
                      <a:gd name="T79" fmla="*/ 1425 h 1802"/>
                      <a:gd name="T80" fmla="*/ 198 w 2008"/>
                      <a:gd name="T81" fmla="*/ 1410 h 1802"/>
                      <a:gd name="T82" fmla="*/ 331 w 2008"/>
                      <a:gd name="T83" fmla="*/ 1289 h 1802"/>
                      <a:gd name="T84" fmla="*/ 345 w 2008"/>
                      <a:gd name="T85" fmla="*/ 1659 h 1802"/>
                      <a:gd name="T86" fmla="*/ 1937 w 2008"/>
                      <a:gd name="T87" fmla="*/ 1650 h 1802"/>
                      <a:gd name="T88" fmla="*/ 1881 w 2008"/>
                      <a:gd name="T89" fmla="*/ 44 h 1802"/>
                      <a:gd name="T90" fmla="*/ 1959 w 2008"/>
                      <a:gd name="T91" fmla="*/ 69 h 1802"/>
                      <a:gd name="T92" fmla="*/ 115 w 2008"/>
                      <a:gd name="T93" fmla="*/ 43 h 1802"/>
                      <a:gd name="T94" fmla="*/ 1859 w 2008"/>
                      <a:gd name="T95" fmla="*/ 1737 h 1802"/>
                      <a:gd name="T96" fmla="*/ 60 w 2008"/>
                      <a:gd name="T97" fmla="*/ 1765 h 1802"/>
                      <a:gd name="T98" fmla="*/ 160 w 2008"/>
                      <a:gd name="T99" fmla="*/ 1762 h 1802"/>
                      <a:gd name="T100" fmla="*/ 409 w 2008"/>
                      <a:gd name="T101" fmla="*/ 1537 h 1802"/>
                      <a:gd name="T102" fmla="*/ 1909 w 2008"/>
                      <a:gd name="T103" fmla="*/ 81 h 1802"/>
                      <a:gd name="T104" fmla="*/ 73 w 2008"/>
                      <a:gd name="T105" fmla="*/ 98 h 1802"/>
                      <a:gd name="T106" fmla="*/ 358 w 2008"/>
                      <a:gd name="T107" fmla="*/ 1418 h 1802"/>
                      <a:gd name="T108" fmla="*/ 382 w 2008"/>
                      <a:gd name="T109" fmla="*/ 1487 h 1802"/>
                      <a:gd name="T110" fmla="*/ 325 w 2008"/>
                      <a:gd name="T111" fmla="*/ 1448 h 1802"/>
                      <a:gd name="T112" fmla="*/ 277 w 2008"/>
                      <a:gd name="T113" fmla="*/ 1497 h 1802"/>
                      <a:gd name="T114" fmla="*/ 324 w 2008"/>
                      <a:gd name="T115" fmla="*/ 1596 h 1802"/>
                      <a:gd name="T116" fmla="*/ 244 w 2008"/>
                      <a:gd name="T117" fmla="*/ 1572 h 18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2008" h="1802">
                        <a:moveTo>
                          <a:pt x="2008" y="1080"/>
                        </a:moveTo>
                        <a:cubicBezTo>
                          <a:pt x="1993" y="1080"/>
                          <a:pt x="1992" y="1089"/>
                          <a:pt x="1992" y="1101"/>
                        </a:cubicBezTo>
                        <a:cubicBezTo>
                          <a:pt x="1993" y="1210"/>
                          <a:pt x="1992" y="1319"/>
                          <a:pt x="1993" y="1429"/>
                        </a:cubicBezTo>
                        <a:cubicBezTo>
                          <a:pt x="1993" y="1446"/>
                          <a:pt x="1990" y="1456"/>
                          <a:pt x="1970" y="1453"/>
                        </a:cubicBezTo>
                        <a:cubicBezTo>
                          <a:pt x="1959" y="1451"/>
                          <a:pt x="1955" y="1458"/>
                          <a:pt x="1956" y="1469"/>
                        </a:cubicBezTo>
                        <a:cubicBezTo>
                          <a:pt x="1956" y="1474"/>
                          <a:pt x="1957" y="1481"/>
                          <a:pt x="1956" y="1486"/>
                        </a:cubicBezTo>
                        <a:cubicBezTo>
                          <a:pt x="1954" y="1500"/>
                          <a:pt x="1960" y="1507"/>
                          <a:pt x="1974" y="1505"/>
                        </a:cubicBezTo>
                        <a:cubicBezTo>
                          <a:pt x="1990" y="1502"/>
                          <a:pt x="1993" y="1511"/>
                          <a:pt x="1994" y="1525"/>
                        </a:cubicBezTo>
                        <a:cubicBezTo>
                          <a:pt x="1994" y="1578"/>
                          <a:pt x="1994" y="1578"/>
                          <a:pt x="1942" y="1578"/>
                        </a:cubicBezTo>
                        <a:cubicBezTo>
                          <a:pt x="1894" y="1578"/>
                          <a:pt x="1894" y="1578"/>
                          <a:pt x="1894" y="1626"/>
                        </a:cubicBezTo>
                        <a:cubicBezTo>
                          <a:pt x="1894" y="1637"/>
                          <a:pt x="1895" y="1648"/>
                          <a:pt x="1894" y="1658"/>
                        </a:cubicBezTo>
                        <a:cubicBezTo>
                          <a:pt x="1894" y="1669"/>
                          <a:pt x="1896" y="1676"/>
                          <a:pt x="1909" y="1676"/>
                        </a:cubicBezTo>
                        <a:cubicBezTo>
                          <a:pt x="1922" y="1676"/>
                          <a:pt x="1924" y="1670"/>
                          <a:pt x="1925" y="1659"/>
                        </a:cubicBezTo>
                        <a:cubicBezTo>
                          <a:pt x="1926" y="1615"/>
                          <a:pt x="1926" y="1616"/>
                          <a:pt x="1971" y="1615"/>
                        </a:cubicBezTo>
                        <a:cubicBezTo>
                          <a:pt x="1989" y="1614"/>
                          <a:pt x="1995" y="1620"/>
                          <a:pt x="1992" y="1637"/>
                        </a:cubicBezTo>
                        <a:cubicBezTo>
                          <a:pt x="1992" y="1639"/>
                          <a:pt x="1992" y="1640"/>
                          <a:pt x="1992" y="1641"/>
                        </a:cubicBezTo>
                        <a:cubicBezTo>
                          <a:pt x="1992" y="1655"/>
                          <a:pt x="1996" y="1672"/>
                          <a:pt x="1990" y="1682"/>
                        </a:cubicBezTo>
                        <a:cubicBezTo>
                          <a:pt x="1982" y="1694"/>
                          <a:pt x="1964" y="1687"/>
                          <a:pt x="1950" y="1687"/>
                        </a:cubicBezTo>
                        <a:cubicBezTo>
                          <a:pt x="1936" y="1687"/>
                          <a:pt x="1936" y="1695"/>
                          <a:pt x="1936" y="1705"/>
                        </a:cubicBezTo>
                        <a:cubicBezTo>
                          <a:pt x="1936" y="1715"/>
                          <a:pt x="1935" y="1724"/>
                          <a:pt x="1950" y="1724"/>
                        </a:cubicBezTo>
                        <a:cubicBezTo>
                          <a:pt x="1963" y="1724"/>
                          <a:pt x="1983" y="1717"/>
                          <a:pt x="1990" y="1728"/>
                        </a:cubicBezTo>
                        <a:cubicBezTo>
                          <a:pt x="1996" y="1738"/>
                          <a:pt x="1992" y="1756"/>
                          <a:pt x="1992" y="1771"/>
                        </a:cubicBezTo>
                        <a:cubicBezTo>
                          <a:pt x="1993" y="1798"/>
                          <a:pt x="1992" y="1798"/>
                          <a:pt x="1966" y="1798"/>
                        </a:cubicBezTo>
                        <a:cubicBezTo>
                          <a:pt x="1926" y="1798"/>
                          <a:pt x="1925" y="1798"/>
                          <a:pt x="1925" y="1757"/>
                        </a:cubicBezTo>
                        <a:cubicBezTo>
                          <a:pt x="1925" y="1745"/>
                          <a:pt x="1924" y="1737"/>
                          <a:pt x="1908" y="1737"/>
                        </a:cubicBezTo>
                        <a:cubicBezTo>
                          <a:pt x="1892" y="1737"/>
                          <a:pt x="1895" y="1748"/>
                          <a:pt x="1895" y="1757"/>
                        </a:cubicBezTo>
                        <a:cubicBezTo>
                          <a:pt x="1894" y="1798"/>
                          <a:pt x="1894" y="1798"/>
                          <a:pt x="1854" y="1798"/>
                        </a:cubicBezTo>
                        <a:cubicBezTo>
                          <a:pt x="1821" y="1798"/>
                          <a:pt x="1825" y="1802"/>
                          <a:pt x="1825" y="1770"/>
                        </a:cubicBezTo>
                        <a:cubicBezTo>
                          <a:pt x="1825" y="1755"/>
                          <a:pt x="1819" y="1737"/>
                          <a:pt x="1828" y="1727"/>
                        </a:cubicBezTo>
                        <a:cubicBezTo>
                          <a:pt x="1837" y="1718"/>
                          <a:pt x="1854" y="1724"/>
                          <a:pt x="1868" y="1724"/>
                        </a:cubicBezTo>
                        <a:cubicBezTo>
                          <a:pt x="1881" y="1724"/>
                          <a:pt x="1882" y="1718"/>
                          <a:pt x="1882" y="1708"/>
                        </a:cubicBezTo>
                        <a:cubicBezTo>
                          <a:pt x="1881" y="1699"/>
                          <a:pt x="1884" y="1689"/>
                          <a:pt x="1869" y="1689"/>
                        </a:cubicBezTo>
                        <a:cubicBezTo>
                          <a:pt x="1847" y="1690"/>
                          <a:pt x="1826" y="1690"/>
                          <a:pt x="1805" y="1689"/>
                        </a:cubicBezTo>
                        <a:cubicBezTo>
                          <a:pt x="1794" y="1689"/>
                          <a:pt x="1791" y="1694"/>
                          <a:pt x="1791" y="1704"/>
                        </a:cubicBezTo>
                        <a:cubicBezTo>
                          <a:pt x="1792" y="1729"/>
                          <a:pt x="1790" y="1755"/>
                          <a:pt x="1792" y="1780"/>
                        </a:cubicBezTo>
                        <a:cubicBezTo>
                          <a:pt x="1792" y="1795"/>
                          <a:pt x="1787" y="1800"/>
                          <a:pt x="1772" y="1798"/>
                        </a:cubicBezTo>
                        <a:cubicBezTo>
                          <a:pt x="1760" y="1797"/>
                          <a:pt x="1747" y="1797"/>
                          <a:pt x="1734" y="1798"/>
                        </a:cubicBezTo>
                        <a:cubicBezTo>
                          <a:pt x="1720" y="1800"/>
                          <a:pt x="1716" y="1794"/>
                          <a:pt x="1716" y="1780"/>
                        </a:cubicBezTo>
                        <a:cubicBezTo>
                          <a:pt x="1717" y="1757"/>
                          <a:pt x="1698" y="1746"/>
                          <a:pt x="1677" y="1755"/>
                        </a:cubicBezTo>
                        <a:cubicBezTo>
                          <a:pt x="1667" y="1760"/>
                          <a:pt x="1670" y="1769"/>
                          <a:pt x="1671" y="1776"/>
                        </a:cubicBezTo>
                        <a:cubicBezTo>
                          <a:pt x="1673" y="1793"/>
                          <a:pt x="1667" y="1799"/>
                          <a:pt x="1649" y="1799"/>
                        </a:cubicBezTo>
                        <a:cubicBezTo>
                          <a:pt x="1216" y="1798"/>
                          <a:pt x="782" y="1798"/>
                          <a:pt x="349" y="1799"/>
                        </a:cubicBezTo>
                        <a:cubicBezTo>
                          <a:pt x="331" y="1799"/>
                          <a:pt x="325" y="1792"/>
                          <a:pt x="328" y="1776"/>
                        </a:cubicBezTo>
                        <a:cubicBezTo>
                          <a:pt x="331" y="1757"/>
                          <a:pt x="322" y="1754"/>
                          <a:pt x="305" y="1754"/>
                        </a:cubicBezTo>
                        <a:cubicBezTo>
                          <a:pt x="288" y="1754"/>
                          <a:pt x="278" y="1757"/>
                          <a:pt x="281" y="1777"/>
                        </a:cubicBezTo>
                        <a:cubicBezTo>
                          <a:pt x="284" y="1794"/>
                          <a:pt x="276" y="1799"/>
                          <a:pt x="259" y="1799"/>
                        </a:cubicBezTo>
                        <a:cubicBezTo>
                          <a:pt x="206" y="1798"/>
                          <a:pt x="206" y="1798"/>
                          <a:pt x="206" y="1746"/>
                        </a:cubicBezTo>
                        <a:cubicBezTo>
                          <a:pt x="205" y="1727"/>
                          <a:pt x="214" y="1704"/>
                          <a:pt x="201" y="1692"/>
                        </a:cubicBezTo>
                        <a:cubicBezTo>
                          <a:pt x="190" y="1680"/>
                          <a:pt x="167" y="1689"/>
                          <a:pt x="149" y="1688"/>
                        </a:cubicBezTo>
                        <a:cubicBezTo>
                          <a:pt x="145" y="1688"/>
                          <a:pt x="140" y="1688"/>
                          <a:pt x="135" y="1688"/>
                        </a:cubicBezTo>
                        <a:cubicBezTo>
                          <a:pt x="121" y="1687"/>
                          <a:pt x="115" y="1691"/>
                          <a:pt x="115" y="1707"/>
                        </a:cubicBezTo>
                        <a:cubicBezTo>
                          <a:pt x="115" y="1724"/>
                          <a:pt x="123" y="1724"/>
                          <a:pt x="136" y="1724"/>
                        </a:cubicBezTo>
                        <a:cubicBezTo>
                          <a:pt x="172" y="1724"/>
                          <a:pt x="172" y="1724"/>
                          <a:pt x="172" y="1761"/>
                        </a:cubicBezTo>
                        <a:cubicBezTo>
                          <a:pt x="172" y="1798"/>
                          <a:pt x="172" y="1798"/>
                          <a:pt x="134" y="1798"/>
                        </a:cubicBezTo>
                        <a:cubicBezTo>
                          <a:pt x="129" y="1798"/>
                          <a:pt x="123" y="1798"/>
                          <a:pt x="118" y="1798"/>
                        </a:cubicBezTo>
                        <a:cubicBezTo>
                          <a:pt x="108" y="1799"/>
                          <a:pt x="103" y="1795"/>
                          <a:pt x="104" y="1785"/>
                        </a:cubicBezTo>
                        <a:cubicBezTo>
                          <a:pt x="104" y="1774"/>
                          <a:pt x="103" y="1763"/>
                          <a:pt x="104" y="1753"/>
                        </a:cubicBezTo>
                        <a:cubicBezTo>
                          <a:pt x="104" y="1742"/>
                          <a:pt x="101" y="1737"/>
                          <a:pt x="89" y="1737"/>
                        </a:cubicBezTo>
                        <a:cubicBezTo>
                          <a:pt x="77" y="1737"/>
                          <a:pt x="73" y="1742"/>
                          <a:pt x="73" y="1754"/>
                        </a:cubicBezTo>
                        <a:cubicBezTo>
                          <a:pt x="71" y="1798"/>
                          <a:pt x="71" y="1797"/>
                          <a:pt x="27" y="1798"/>
                        </a:cubicBezTo>
                        <a:cubicBezTo>
                          <a:pt x="8" y="1799"/>
                          <a:pt x="2" y="1792"/>
                          <a:pt x="5" y="1775"/>
                        </a:cubicBezTo>
                        <a:cubicBezTo>
                          <a:pt x="5" y="1773"/>
                          <a:pt x="5" y="1771"/>
                          <a:pt x="5" y="1769"/>
                        </a:cubicBezTo>
                        <a:cubicBezTo>
                          <a:pt x="5" y="1755"/>
                          <a:pt x="1" y="1737"/>
                          <a:pt x="8" y="1728"/>
                        </a:cubicBezTo>
                        <a:cubicBezTo>
                          <a:pt x="15" y="1717"/>
                          <a:pt x="34" y="1724"/>
                          <a:pt x="47" y="1724"/>
                        </a:cubicBezTo>
                        <a:cubicBezTo>
                          <a:pt x="60" y="1724"/>
                          <a:pt x="62" y="1718"/>
                          <a:pt x="61" y="1708"/>
                        </a:cubicBezTo>
                        <a:cubicBezTo>
                          <a:pt x="60" y="1699"/>
                          <a:pt x="63" y="1689"/>
                          <a:pt x="48" y="1689"/>
                        </a:cubicBezTo>
                        <a:cubicBezTo>
                          <a:pt x="34" y="1689"/>
                          <a:pt x="16" y="1696"/>
                          <a:pt x="8" y="1685"/>
                        </a:cubicBezTo>
                        <a:cubicBezTo>
                          <a:pt x="0" y="1674"/>
                          <a:pt x="6" y="1657"/>
                          <a:pt x="5" y="1642"/>
                        </a:cubicBezTo>
                        <a:cubicBezTo>
                          <a:pt x="5" y="1615"/>
                          <a:pt x="5" y="1615"/>
                          <a:pt x="32" y="1615"/>
                        </a:cubicBezTo>
                        <a:cubicBezTo>
                          <a:pt x="71" y="1615"/>
                          <a:pt x="71" y="1615"/>
                          <a:pt x="72" y="1655"/>
                        </a:cubicBezTo>
                        <a:cubicBezTo>
                          <a:pt x="72" y="1666"/>
                          <a:pt x="70" y="1676"/>
                          <a:pt x="87" y="1676"/>
                        </a:cubicBezTo>
                        <a:cubicBezTo>
                          <a:pt x="104" y="1676"/>
                          <a:pt x="103" y="1666"/>
                          <a:pt x="103" y="1655"/>
                        </a:cubicBezTo>
                        <a:cubicBezTo>
                          <a:pt x="103" y="1635"/>
                          <a:pt x="103" y="1614"/>
                          <a:pt x="103" y="1593"/>
                        </a:cubicBezTo>
                        <a:cubicBezTo>
                          <a:pt x="103" y="1582"/>
                          <a:pt x="99" y="1578"/>
                          <a:pt x="88" y="1578"/>
                        </a:cubicBezTo>
                        <a:cubicBezTo>
                          <a:pt x="68" y="1579"/>
                          <a:pt x="48" y="1577"/>
                          <a:pt x="28" y="1579"/>
                        </a:cubicBezTo>
                        <a:cubicBezTo>
                          <a:pt x="6" y="1581"/>
                          <a:pt x="1" y="1572"/>
                          <a:pt x="3" y="1553"/>
                        </a:cubicBezTo>
                        <a:cubicBezTo>
                          <a:pt x="4" y="1547"/>
                          <a:pt x="4" y="1541"/>
                          <a:pt x="3" y="1535"/>
                        </a:cubicBezTo>
                        <a:cubicBezTo>
                          <a:pt x="1" y="1515"/>
                          <a:pt x="5" y="1503"/>
                          <a:pt x="29" y="1506"/>
                        </a:cubicBezTo>
                        <a:cubicBezTo>
                          <a:pt x="39" y="1508"/>
                          <a:pt x="42" y="1502"/>
                          <a:pt x="41" y="1493"/>
                        </a:cubicBezTo>
                        <a:cubicBezTo>
                          <a:pt x="41" y="1486"/>
                          <a:pt x="40" y="1479"/>
                          <a:pt x="41" y="1473"/>
                        </a:cubicBezTo>
                        <a:cubicBezTo>
                          <a:pt x="43" y="1458"/>
                          <a:pt x="38" y="1451"/>
                          <a:pt x="23" y="1454"/>
                        </a:cubicBezTo>
                        <a:cubicBezTo>
                          <a:pt x="8" y="1456"/>
                          <a:pt x="5" y="1448"/>
                          <a:pt x="5" y="1435"/>
                        </a:cubicBezTo>
                        <a:cubicBezTo>
                          <a:pt x="5" y="1080"/>
                          <a:pt x="5" y="724"/>
                          <a:pt x="5" y="369"/>
                        </a:cubicBezTo>
                        <a:cubicBezTo>
                          <a:pt x="5" y="355"/>
                          <a:pt x="10" y="350"/>
                          <a:pt x="23" y="352"/>
                        </a:cubicBezTo>
                        <a:cubicBezTo>
                          <a:pt x="37" y="354"/>
                          <a:pt x="43" y="349"/>
                          <a:pt x="41" y="334"/>
                        </a:cubicBezTo>
                        <a:cubicBezTo>
                          <a:pt x="40" y="328"/>
                          <a:pt x="41" y="322"/>
                          <a:pt x="41" y="316"/>
                        </a:cubicBezTo>
                        <a:cubicBezTo>
                          <a:pt x="43" y="302"/>
                          <a:pt x="36" y="297"/>
                          <a:pt x="23" y="299"/>
                        </a:cubicBezTo>
                        <a:cubicBezTo>
                          <a:pt x="6" y="301"/>
                          <a:pt x="3" y="293"/>
                          <a:pt x="3" y="278"/>
                        </a:cubicBezTo>
                        <a:cubicBezTo>
                          <a:pt x="3" y="227"/>
                          <a:pt x="3" y="227"/>
                          <a:pt x="54" y="227"/>
                        </a:cubicBezTo>
                        <a:cubicBezTo>
                          <a:pt x="103" y="227"/>
                          <a:pt x="103" y="227"/>
                          <a:pt x="103" y="178"/>
                        </a:cubicBezTo>
                        <a:cubicBezTo>
                          <a:pt x="103" y="168"/>
                          <a:pt x="103" y="157"/>
                          <a:pt x="103" y="146"/>
                        </a:cubicBezTo>
                        <a:cubicBezTo>
                          <a:pt x="103" y="136"/>
                          <a:pt x="101" y="130"/>
                          <a:pt x="89" y="130"/>
                        </a:cubicBezTo>
                        <a:cubicBezTo>
                          <a:pt x="76" y="130"/>
                          <a:pt x="73" y="135"/>
                          <a:pt x="73" y="147"/>
                        </a:cubicBezTo>
                        <a:cubicBezTo>
                          <a:pt x="71" y="190"/>
                          <a:pt x="71" y="190"/>
                          <a:pt x="27" y="191"/>
                        </a:cubicBezTo>
                        <a:cubicBezTo>
                          <a:pt x="10" y="191"/>
                          <a:pt x="2" y="187"/>
                          <a:pt x="5" y="169"/>
                        </a:cubicBezTo>
                        <a:cubicBezTo>
                          <a:pt x="6" y="167"/>
                          <a:pt x="5" y="165"/>
                          <a:pt x="5" y="163"/>
                        </a:cubicBezTo>
                        <a:cubicBezTo>
                          <a:pt x="5" y="121"/>
                          <a:pt x="5" y="120"/>
                          <a:pt x="46" y="119"/>
                        </a:cubicBezTo>
                        <a:cubicBezTo>
                          <a:pt x="62" y="118"/>
                          <a:pt x="61" y="109"/>
                          <a:pt x="61" y="99"/>
                        </a:cubicBezTo>
                        <a:cubicBezTo>
                          <a:pt x="61" y="88"/>
                          <a:pt x="60" y="82"/>
                          <a:pt x="46" y="81"/>
                        </a:cubicBezTo>
                        <a:cubicBezTo>
                          <a:pt x="5" y="80"/>
                          <a:pt x="5" y="79"/>
                          <a:pt x="5" y="39"/>
                        </a:cubicBezTo>
                        <a:cubicBezTo>
                          <a:pt x="5" y="34"/>
                          <a:pt x="6" y="29"/>
                          <a:pt x="5" y="25"/>
                        </a:cubicBezTo>
                        <a:cubicBezTo>
                          <a:pt x="4" y="12"/>
                          <a:pt x="7" y="6"/>
                          <a:pt x="21" y="7"/>
                        </a:cubicBezTo>
                        <a:cubicBezTo>
                          <a:pt x="37" y="9"/>
                          <a:pt x="57" y="3"/>
                          <a:pt x="68" y="10"/>
                        </a:cubicBezTo>
                        <a:cubicBezTo>
                          <a:pt x="79" y="18"/>
                          <a:pt x="72" y="39"/>
                          <a:pt x="72" y="54"/>
                        </a:cubicBezTo>
                        <a:cubicBezTo>
                          <a:pt x="72" y="66"/>
                          <a:pt x="78" y="68"/>
                          <a:pt x="88" y="68"/>
                        </a:cubicBezTo>
                        <a:cubicBezTo>
                          <a:pt x="100" y="69"/>
                          <a:pt x="103" y="64"/>
                          <a:pt x="103" y="53"/>
                        </a:cubicBezTo>
                        <a:cubicBezTo>
                          <a:pt x="104" y="39"/>
                          <a:pt x="97" y="20"/>
                          <a:pt x="107" y="11"/>
                        </a:cubicBezTo>
                        <a:cubicBezTo>
                          <a:pt x="117" y="1"/>
                          <a:pt x="136" y="9"/>
                          <a:pt x="151" y="7"/>
                        </a:cubicBezTo>
                        <a:cubicBezTo>
                          <a:pt x="167" y="5"/>
                          <a:pt x="175" y="11"/>
                          <a:pt x="172" y="28"/>
                        </a:cubicBezTo>
                        <a:cubicBezTo>
                          <a:pt x="172" y="30"/>
                          <a:pt x="172" y="33"/>
                          <a:pt x="172" y="36"/>
                        </a:cubicBezTo>
                        <a:cubicBezTo>
                          <a:pt x="172" y="77"/>
                          <a:pt x="172" y="78"/>
                          <a:pt x="132" y="79"/>
                        </a:cubicBezTo>
                        <a:cubicBezTo>
                          <a:pt x="117" y="79"/>
                          <a:pt x="116" y="86"/>
                          <a:pt x="116" y="98"/>
                        </a:cubicBezTo>
                        <a:cubicBezTo>
                          <a:pt x="116" y="108"/>
                          <a:pt x="116" y="117"/>
                          <a:pt x="131" y="117"/>
                        </a:cubicBezTo>
                        <a:cubicBezTo>
                          <a:pt x="151" y="116"/>
                          <a:pt x="171" y="116"/>
                          <a:pt x="191" y="117"/>
                        </a:cubicBezTo>
                        <a:cubicBezTo>
                          <a:pt x="203" y="117"/>
                          <a:pt x="205" y="111"/>
                          <a:pt x="205" y="101"/>
                        </a:cubicBezTo>
                        <a:cubicBezTo>
                          <a:pt x="205" y="75"/>
                          <a:pt x="206" y="49"/>
                          <a:pt x="205" y="23"/>
                        </a:cubicBezTo>
                        <a:cubicBezTo>
                          <a:pt x="204" y="11"/>
                          <a:pt x="209" y="6"/>
                          <a:pt x="221" y="7"/>
                        </a:cubicBezTo>
                        <a:cubicBezTo>
                          <a:pt x="229" y="8"/>
                          <a:pt x="238" y="7"/>
                          <a:pt x="247" y="7"/>
                        </a:cubicBezTo>
                        <a:cubicBezTo>
                          <a:pt x="277" y="7"/>
                          <a:pt x="277" y="7"/>
                          <a:pt x="280" y="38"/>
                        </a:cubicBezTo>
                        <a:cubicBezTo>
                          <a:pt x="280" y="46"/>
                          <a:pt x="283" y="50"/>
                          <a:pt x="291" y="50"/>
                        </a:cubicBezTo>
                        <a:cubicBezTo>
                          <a:pt x="296" y="50"/>
                          <a:pt x="301" y="49"/>
                          <a:pt x="305" y="50"/>
                        </a:cubicBezTo>
                        <a:cubicBezTo>
                          <a:pt x="323" y="52"/>
                          <a:pt x="331" y="46"/>
                          <a:pt x="328" y="28"/>
                        </a:cubicBezTo>
                        <a:cubicBezTo>
                          <a:pt x="325" y="11"/>
                          <a:pt x="332" y="7"/>
                          <a:pt x="349" y="7"/>
                        </a:cubicBezTo>
                        <a:cubicBezTo>
                          <a:pt x="782" y="8"/>
                          <a:pt x="1215" y="8"/>
                          <a:pt x="1648" y="7"/>
                        </a:cubicBezTo>
                        <a:cubicBezTo>
                          <a:pt x="1665" y="7"/>
                          <a:pt x="1671" y="11"/>
                          <a:pt x="1670" y="28"/>
                        </a:cubicBezTo>
                        <a:cubicBezTo>
                          <a:pt x="1669" y="35"/>
                          <a:pt x="1666" y="47"/>
                          <a:pt x="1675" y="49"/>
                        </a:cubicBezTo>
                        <a:cubicBezTo>
                          <a:pt x="1687" y="53"/>
                          <a:pt x="1701" y="54"/>
                          <a:pt x="1712" y="48"/>
                        </a:cubicBezTo>
                        <a:cubicBezTo>
                          <a:pt x="1720" y="44"/>
                          <a:pt x="1716" y="33"/>
                          <a:pt x="1716" y="26"/>
                        </a:cubicBezTo>
                        <a:cubicBezTo>
                          <a:pt x="1715" y="13"/>
                          <a:pt x="1718" y="6"/>
                          <a:pt x="1733" y="7"/>
                        </a:cubicBezTo>
                        <a:cubicBezTo>
                          <a:pt x="1751" y="9"/>
                          <a:pt x="1775" y="0"/>
                          <a:pt x="1787" y="11"/>
                        </a:cubicBezTo>
                        <a:cubicBezTo>
                          <a:pt x="1799" y="22"/>
                          <a:pt x="1791" y="46"/>
                          <a:pt x="1791" y="65"/>
                        </a:cubicBezTo>
                        <a:cubicBezTo>
                          <a:pt x="1791" y="116"/>
                          <a:pt x="1791" y="116"/>
                          <a:pt x="1843" y="116"/>
                        </a:cubicBezTo>
                        <a:cubicBezTo>
                          <a:pt x="1849" y="116"/>
                          <a:pt x="1855" y="116"/>
                          <a:pt x="1861" y="117"/>
                        </a:cubicBezTo>
                        <a:cubicBezTo>
                          <a:pt x="1874" y="118"/>
                          <a:pt x="1882" y="115"/>
                          <a:pt x="1882" y="99"/>
                        </a:cubicBezTo>
                        <a:cubicBezTo>
                          <a:pt x="1882" y="81"/>
                          <a:pt x="1873" y="81"/>
                          <a:pt x="1861" y="81"/>
                        </a:cubicBezTo>
                        <a:cubicBezTo>
                          <a:pt x="1825" y="81"/>
                          <a:pt x="1825" y="81"/>
                          <a:pt x="1825" y="45"/>
                        </a:cubicBezTo>
                        <a:cubicBezTo>
                          <a:pt x="1825" y="7"/>
                          <a:pt x="1825" y="7"/>
                          <a:pt x="1862" y="7"/>
                        </a:cubicBezTo>
                        <a:cubicBezTo>
                          <a:pt x="1868" y="7"/>
                          <a:pt x="1873" y="8"/>
                          <a:pt x="1878" y="7"/>
                        </a:cubicBezTo>
                        <a:cubicBezTo>
                          <a:pt x="1890" y="6"/>
                          <a:pt x="1894" y="11"/>
                          <a:pt x="1894" y="22"/>
                        </a:cubicBezTo>
                        <a:cubicBezTo>
                          <a:pt x="1893" y="31"/>
                          <a:pt x="1894" y="41"/>
                          <a:pt x="1893" y="50"/>
                        </a:cubicBezTo>
                        <a:cubicBezTo>
                          <a:pt x="1893" y="61"/>
                          <a:pt x="1894" y="69"/>
                          <a:pt x="1909" y="68"/>
                        </a:cubicBezTo>
                        <a:cubicBezTo>
                          <a:pt x="1923" y="68"/>
                          <a:pt x="1924" y="62"/>
                          <a:pt x="1924" y="51"/>
                        </a:cubicBezTo>
                        <a:cubicBezTo>
                          <a:pt x="1925" y="7"/>
                          <a:pt x="1925" y="8"/>
                          <a:pt x="1970" y="7"/>
                        </a:cubicBezTo>
                        <a:cubicBezTo>
                          <a:pt x="1989" y="6"/>
                          <a:pt x="1995" y="12"/>
                          <a:pt x="1992" y="30"/>
                        </a:cubicBezTo>
                        <a:cubicBezTo>
                          <a:pt x="1992" y="32"/>
                          <a:pt x="1992" y="34"/>
                          <a:pt x="1992" y="36"/>
                        </a:cubicBezTo>
                        <a:cubicBezTo>
                          <a:pt x="1992" y="77"/>
                          <a:pt x="1992" y="78"/>
                          <a:pt x="1952" y="79"/>
                        </a:cubicBezTo>
                        <a:cubicBezTo>
                          <a:pt x="1938" y="80"/>
                          <a:pt x="1936" y="87"/>
                          <a:pt x="1936" y="98"/>
                        </a:cubicBezTo>
                        <a:cubicBezTo>
                          <a:pt x="1936" y="110"/>
                          <a:pt x="1938" y="116"/>
                          <a:pt x="1952" y="117"/>
                        </a:cubicBezTo>
                        <a:cubicBezTo>
                          <a:pt x="1992" y="118"/>
                          <a:pt x="1992" y="118"/>
                          <a:pt x="1992" y="158"/>
                        </a:cubicBezTo>
                        <a:cubicBezTo>
                          <a:pt x="1992" y="190"/>
                          <a:pt x="1992" y="190"/>
                          <a:pt x="1959" y="190"/>
                        </a:cubicBezTo>
                        <a:cubicBezTo>
                          <a:pt x="1925" y="190"/>
                          <a:pt x="1925" y="190"/>
                          <a:pt x="1925" y="156"/>
                        </a:cubicBezTo>
                        <a:cubicBezTo>
                          <a:pt x="1924" y="146"/>
                          <a:pt x="1932" y="131"/>
                          <a:pt x="1912" y="130"/>
                        </a:cubicBezTo>
                        <a:cubicBezTo>
                          <a:pt x="1900" y="130"/>
                          <a:pt x="1894" y="133"/>
                          <a:pt x="1894" y="147"/>
                        </a:cubicBezTo>
                        <a:cubicBezTo>
                          <a:pt x="1895" y="168"/>
                          <a:pt x="1895" y="190"/>
                          <a:pt x="1894" y="211"/>
                        </a:cubicBezTo>
                        <a:cubicBezTo>
                          <a:pt x="1894" y="223"/>
                          <a:pt x="1898" y="228"/>
                          <a:pt x="1910" y="227"/>
                        </a:cubicBezTo>
                        <a:cubicBezTo>
                          <a:pt x="1933" y="227"/>
                          <a:pt x="1956" y="228"/>
                          <a:pt x="1978" y="227"/>
                        </a:cubicBezTo>
                        <a:cubicBezTo>
                          <a:pt x="1991" y="226"/>
                          <a:pt x="1995" y="231"/>
                          <a:pt x="1994" y="243"/>
                        </a:cubicBezTo>
                        <a:cubicBezTo>
                          <a:pt x="1994" y="252"/>
                          <a:pt x="1994" y="260"/>
                          <a:pt x="1994" y="269"/>
                        </a:cubicBezTo>
                        <a:cubicBezTo>
                          <a:pt x="1996" y="288"/>
                          <a:pt x="1994" y="304"/>
                          <a:pt x="1968" y="299"/>
                        </a:cubicBezTo>
                        <a:cubicBezTo>
                          <a:pt x="1960" y="297"/>
                          <a:pt x="1956" y="302"/>
                          <a:pt x="1956" y="311"/>
                        </a:cubicBezTo>
                        <a:cubicBezTo>
                          <a:pt x="1956" y="319"/>
                          <a:pt x="1957" y="327"/>
                          <a:pt x="1956" y="335"/>
                        </a:cubicBezTo>
                        <a:cubicBezTo>
                          <a:pt x="1955" y="347"/>
                          <a:pt x="1960" y="354"/>
                          <a:pt x="1973" y="351"/>
                        </a:cubicBezTo>
                        <a:cubicBezTo>
                          <a:pt x="1991" y="348"/>
                          <a:pt x="1993" y="359"/>
                          <a:pt x="1993" y="373"/>
                        </a:cubicBezTo>
                        <a:cubicBezTo>
                          <a:pt x="1992" y="599"/>
                          <a:pt x="1992" y="825"/>
                          <a:pt x="1992" y="1051"/>
                        </a:cubicBezTo>
                        <a:cubicBezTo>
                          <a:pt x="1992" y="1064"/>
                          <a:pt x="1993" y="1075"/>
                          <a:pt x="2007" y="1080"/>
                        </a:cubicBezTo>
                        <a:cubicBezTo>
                          <a:pt x="2007" y="1080"/>
                          <a:pt x="2007" y="1080"/>
                          <a:pt x="2007" y="1080"/>
                        </a:cubicBezTo>
                        <a:lnTo>
                          <a:pt x="2008" y="1080"/>
                        </a:lnTo>
                        <a:close/>
                        <a:moveTo>
                          <a:pt x="180" y="1339"/>
                        </a:moveTo>
                        <a:cubicBezTo>
                          <a:pt x="189" y="1343"/>
                          <a:pt x="188" y="1357"/>
                          <a:pt x="200" y="1359"/>
                        </a:cubicBezTo>
                        <a:cubicBezTo>
                          <a:pt x="202" y="1349"/>
                          <a:pt x="199" y="1341"/>
                          <a:pt x="195" y="1333"/>
                        </a:cubicBezTo>
                        <a:cubicBezTo>
                          <a:pt x="190" y="1321"/>
                          <a:pt x="188" y="1308"/>
                          <a:pt x="190" y="1294"/>
                        </a:cubicBezTo>
                        <a:cubicBezTo>
                          <a:pt x="198" y="1252"/>
                          <a:pt x="217" y="1219"/>
                          <a:pt x="259" y="1203"/>
                        </a:cubicBezTo>
                        <a:cubicBezTo>
                          <a:pt x="302" y="1186"/>
                          <a:pt x="341" y="1198"/>
                          <a:pt x="376" y="1225"/>
                        </a:cubicBezTo>
                        <a:cubicBezTo>
                          <a:pt x="385" y="1232"/>
                          <a:pt x="388" y="1239"/>
                          <a:pt x="382" y="1249"/>
                        </a:cubicBezTo>
                        <a:cubicBezTo>
                          <a:pt x="372" y="1266"/>
                          <a:pt x="380" y="1277"/>
                          <a:pt x="396" y="1283"/>
                        </a:cubicBezTo>
                        <a:cubicBezTo>
                          <a:pt x="402" y="1285"/>
                          <a:pt x="408" y="1287"/>
                          <a:pt x="413" y="1288"/>
                        </a:cubicBezTo>
                        <a:cubicBezTo>
                          <a:pt x="429" y="1290"/>
                          <a:pt x="434" y="1300"/>
                          <a:pt x="436" y="1314"/>
                        </a:cubicBezTo>
                        <a:cubicBezTo>
                          <a:pt x="438" y="1341"/>
                          <a:pt x="428" y="1362"/>
                          <a:pt x="409" y="1380"/>
                        </a:cubicBezTo>
                        <a:cubicBezTo>
                          <a:pt x="404" y="1384"/>
                          <a:pt x="395" y="1389"/>
                          <a:pt x="402" y="1398"/>
                        </a:cubicBezTo>
                        <a:cubicBezTo>
                          <a:pt x="423" y="1423"/>
                          <a:pt x="426" y="1455"/>
                          <a:pt x="438" y="1484"/>
                        </a:cubicBezTo>
                        <a:cubicBezTo>
                          <a:pt x="440" y="1489"/>
                          <a:pt x="440" y="1498"/>
                          <a:pt x="446" y="1499"/>
                        </a:cubicBezTo>
                        <a:cubicBezTo>
                          <a:pt x="453" y="1501"/>
                          <a:pt x="456" y="1493"/>
                          <a:pt x="460" y="1488"/>
                        </a:cubicBezTo>
                        <a:cubicBezTo>
                          <a:pt x="473" y="1472"/>
                          <a:pt x="485" y="1455"/>
                          <a:pt x="499" y="1439"/>
                        </a:cubicBezTo>
                        <a:cubicBezTo>
                          <a:pt x="508" y="1428"/>
                          <a:pt x="518" y="1424"/>
                          <a:pt x="529" y="1439"/>
                        </a:cubicBezTo>
                        <a:cubicBezTo>
                          <a:pt x="538" y="1450"/>
                          <a:pt x="548" y="1462"/>
                          <a:pt x="559" y="1471"/>
                        </a:cubicBezTo>
                        <a:cubicBezTo>
                          <a:pt x="582" y="1491"/>
                          <a:pt x="578" y="1514"/>
                          <a:pt x="571" y="1539"/>
                        </a:cubicBezTo>
                        <a:cubicBezTo>
                          <a:pt x="568" y="1547"/>
                          <a:pt x="542" y="1553"/>
                          <a:pt x="536" y="1547"/>
                        </a:cubicBezTo>
                        <a:cubicBezTo>
                          <a:pt x="533" y="1543"/>
                          <a:pt x="533" y="1540"/>
                          <a:pt x="538" y="1538"/>
                        </a:cubicBezTo>
                        <a:cubicBezTo>
                          <a:pt x="543" y="1537"/>
                          <a:pt x="548" y="1537"/>
                          <a:pt x="552" y="1535"/>
                        </a:cubicBezTo>
                        <a:cubicBezTo>
                          <a:pt x="565" y="1528"/>
                          <a:pt x="566" y="1516"/>
                          <a:pt x="561" y="1504"/>
                        </a:cubicBezTo>
                        <a:cubicBezTo>
                          <a:pt x="555" y="1493"/>
                          <a:pt x="549" y="1493"/>
                          <a:pt x="542" y="1504"/>
                        </a:cubicBezTo>
                        <a:cubicBezTo>
                          <a:pt x="540" y="1508"/>
                          <a:pt x="535" y="1508"/>
                          <a:pt x="531" y="1506"/>
                        </a:cubicBezTo>
                        <a:cubicBezTo>
                          <a:pt x="527" y="1503"/>
                          <a:pt x="529" y="1499"/>
                          <a:pt x="529" y="1495"/>
                        </a:cubicBezTo>
                        <a:cubicBezTo>
                          <a:pt x="530" y="1485"/>
                          <a:pt x="536" y="1474"/>
                          <a:pt x="522" y="1469"/>
                        </a:cubicBezTo>
                        <a:cubicBezTo>
                          <a:pt x="510" y="1465"/>
                          <a:pt x="503" y="1476"/>
                          <a:pt x="496" y="1484"/>
                        </a:cubicBezTo>
                        <a:cubicBezTo>
                          <a:pt x="480" y="1504"/>
                          <a:pt x="470" y="1531"/>
                          <a:pt x="444" y="1543"/>
                        </a:cubicBezTo>
                        <a:cubicBezTo>
                          <a:pt x="470" y="1559"/>
                          <a:pt x="470" y="1564"/>
                          <a:pt x="445" y="1578"/>
                        </a:cubicBezTo>
                        <a:cubicBezTo>
                          <a:pt x="415" y="1595"/>
                          <a:pt x="392" y="1619"/>
                          <a:pt x="377" y="1649"/>
                        </a:cubicBezTo>
                        <a:cubicBezTo>
                          <a:pt x="374" y="1655"/>
                          <a:pt x="372" y="1663"/>
                          <a:pt x="376" y="1668"/>
                        </a:cubicBezTo>
                        <a:cubicBezTo>
                          <a:pt x="381" y="1675"/>
                          <a:pt x="389" y="1671"/>
                          <a:pt x="395" y="1669"/>
                        </a:cubicBezTo>
                        <a:cubicBezTo>
                          <a:pt x="413" y="1663"/>
                          <a:pt x="432" y="1661"/>
                          <a:pt x="452" y="1663"/>
                        </a:cubicBezTo>
                        <a:cubicBezTo>
                          <a:pt x="463" y="1664"/>
                          <a:pt x="472" y="1670"/>
                          <a:pt x="476" y="1681"/>
                        </a:cubicBezTo>
                        <a:cubicBezTo>
                          <a:pt x="478" y="1689"/>
                          <a:pt x="478" y="1696"/>
                          <a:pt x="468" y="1693"/>
                        </a:cubicBezTo>
                        <a:cubicBezTo>
                          <a:pt x="425" y="1683"/>
                          <a:pt x="384" y="1700"/>
                          <a:pt x="342" y="1697"/>
                        </a:cubicBezTo>
                        <a:cubicBezTo>
                          <a:pt x="317" y="1695"/>
                          <a:pt x="290" y="1697"/>
                          <a:pt x="265" y="1700"/>
                        </a:cubicBezTo>
                        <a:cubicBezTo>
                          <a:pt x="219" y="1705"/>
                          <a:pt x="219" y="1704"/>
                          <a:pt x="219" y="1751"/>
                        </a:cubicBezTo>
                        <a:cubicBezTo>
                          <a:pt x="219" y="1787"/>
                          <a:pt x="222" y="1790"/>
                          <a:pt x="259" y="1785"/>
                        </a:cubicBezTo>
                        <a:cubicBezTo>
                          <a:pt x="266" y="1784"/>
                          <a:pt x="269" y="1782"/>
                          <a:pt x="270" y="1774"/>
                        </a:cubicBezTo>
                        <a:cubicBezTo>
                          <a:pt x="274" y="1743"/>
                          <a:pt x="274" y="1743"/>
                          <a:pt x="306" y="1743"/>
                        </a:cubicBezTo>
                        <a:cubicBezTo>
                          <a:pt x="312" y="1743"/>
                          <a:pt x="318" y="1744"/>
                          <a:pt x="324" y="1743"/>
                        </a:cubicBezTo>
                        <a:cubicBezTo>
                          <a:pt x="335" y="1742"/>
                          <a:pt x="340" y="1745"/>
                          <a:pt x="340" y="1757"/>
                        </a:cubicBezTo>
                        <a:cubicBezTo>
                          <a:pt x="340" y="1785"/>
                          <a:pt x="341" y="1785"/>
                          <a:pt x="367" y="1785"/>
                        </a:cubicBezTo>
                        <a:cubicBezTo>
                          <a:pt x="788" y="1785"/>
                          <a:pt x="1209" y="1785"/>
                          <a:pt x="1629" y="1785"/>
                        </a:cubicBezTo>
                        <a:cubicBezTo>
                          <a:pt x="1635" y="1785"/>
                          <a:pt x="1641" y="1785"/>
                          <a:pt x="1647" y="1785"/>
                        </a:cubicBezTo>
                        <a:cubicBezTo>
                          <a:pt x="1656" y="1785"/>
                          <a:pt x="1658" y="1781"/>
                          <a:pt x="1659" y="1773"/>
                        </a:cubicBezTo>
                        <a:cubicBezTo>
                          <a:pt x="1663" y="1743"/>
                          <a:pt x="1663" y="1743"/>
                          <a:pt x="1693" y="1743"/>
                        </a:cubicBezTo>
                        <a:cubicBezTo>
                          <a:pt x="1697" y="1743"/>
                          <a:pt x="1701" y="1744"/>
                          <a:pt x="1705" y="1743"/>
                        </a:cubicBezTo>
                        <a:cubicBezTo>
                          <a:pt x="1724" y="1740"/>
                          <a:pt x="1731" y="1748"/>
                          <a:pt x="1728" y="1766"/>
                        </a:cubicBezTo>
                        <a:cubicBezTo>
                          <a:pt x="1725" y="1781"/>
                          <a:pt x="1732" y="1787"/>
                          <a:pt x="1747" y="1785"/>
                        </a:cubicBezTo>
                        <a:cubicBezTo>
                          <a:pt x="1752" y="1784"/>
                          <a:pt x="1757" y="1784"/>
                          <a:pt x="1763" y="1785"/>
                        </a:cubicBezTo>
                        <a:cubicBezTo>
                          <a:pt x="1776" y="1787"/>
                          <a:pt x="1780" y="1780"/>
                          <a:pt x="1780" y="1768"/>
                        </a:cubicBezTo>
                        <a:cubicBezTo>
                          <a:pt x="1779" y="1742"/>
                          <a:pt x="1780" y="1717"/>
                          <a:pt x="1779" y="1692"/>
                        </a:cubicBezTo>
                        <a:cubicBezTo>
                          <a:pt x="1779" y="1680"/>
                          <a:pt x="1783" y="1675"/>
                          <a:pt x="1795" y="1675"/>
                        </a:cubicBezTo>
                        <a:cubicBezTo>
                          <a:pt x="1817" y="1676"/>
                          <a:pt x="1839" y="1675"/>
                          <a:pt x="1861" y="1676"/>
                        </a:cubicBezTo>
                        <a:cubicBezTo>
                          <a:pt x="1877" y="1677"/>
                          <a:pt x="1884" y="1672"/>
                          <a:pt x="1883" y="1655"/>
                        </a:cubicBezTo>
                        <a:cubicBezTo>
                          <a:pt x="1882" y="1634"/>
                          <a:pt x="1884" y="1612"/>
                          <a:pt x="1882" y="1591"/>
                        </a:cubicBezTo>
                        <a:cubicBezTo>
                          <a:pt x="1881" y="1572"/>
                          <a:pt x="1886" y="1564"/>
                          <a:pt x="1906" y="1566"/>
                        </a:cubicBezTo>
                        <a:cubicBezTo>
                          <a:pt x="1925" y="1568"/>
                          <a:pt x="1944" y="1565"/>
                          <a:pt x="1962" y="1567"/>
                        </a:cubicBezTo>
                        <a:cubicBezTo>
                          <a:pt x="1978" y="1568"/>
                          <a:pt x="1986" y="1563"/>
                          <a:pt x="1984" y="1546"/>
                        </a:cubicBezTo>
                        <a:cubicBezTo>
                          <a:pt x="1983" y="1531"/>
                          <a:pt x="1987" y="1514"/>
                          <a:pt x="1963" y="1518"/>
                        </a:cubicBezTo>
                        <a:cubicBezTo>
                          <a:pt x="1949" y="1520"/>
                          <a:pt x="1943" y="1515"/>
                          <a:pt x="1944" y="1500"/>
                        </a:cubicBezTo>
                        <a:cubicBezTo>
                          <a:pt x="1945" y="1486"/>
                          <a:pt x="1945" y="1471"/>
                          <a:pt x="1944" y="1456"/>
                        </a:cubicBezTo>
                        <a:cubicBezTo>
                          <a:pt x="1944" y="1446"/>
                          <a:pt x="1947" y="1440"/>
                          <a:pt x="1958" y="1442"/>
                        </a:cubicBezTo>
                        <a:cubicBezTo>
                          <a:pt x="1979" y="1445"/>
                          <a:pt x="1981" y="1435"/>
                          <a:pt x="1981" y="1417"/>
                        </a:cubicBezTo>
                        <a:cubicBezTo>
                          <a:pt x="1981" y="1074"/>
                          <a:pt x="1981" y="732"/>
                          <a:pt x="1981" y="389"/>
                        </a:cubicBezTo>
                        <a:cubicBezTo>
                          <a:pt x="1981" y="385"/>
                          <a:pt x="1980" y="380"/>
                          <a:pt x="1981" y="375"/>
                        </a:cubicBezTo>
                        <a:cubicBezTo>
                          <a:pt x="1981" y="367"/>
                          <a:pt x="1977" y="364"/>
                          <a:pt x="1970" y="365"/>
                        </a:cubicBezTo>
                        <a:cubicBezTo>
                          <a:pt x="1946" y="369"/>
                          <a:pt x="1942" y="356"/>
                          <a:pt x="1944" y="336"/>
                        </a:cubicBezTo>
                        <a:cubicBezTo>
                          <a:pt x="1945" y="327"/>
                          <a:pt x="1945" y="318"/>
                          <a:pt x="1944" y="310"/>
                        </a:cubicBezTo>
                        <a:cubicBezTo>
                          <a:pt x="1942" y="292"/>
                          <a:pt x="1948" y="284"/>
                          <a:pt x="1967" y="287"/>
                        </a:cubicBezTo>
                        <a:cubicBezTo>
                          <a:pt x="1987" y="289"/>
                          <a:pt x="1983" y="274"/>
                          <a:pt x="1983" y="263"/>
                        </a:cubicBezTo>
                        <a:cubicBezTo>
                          <a:pt x="1983" y="252"/>
                          <a:pt x="1988" y="238"/>
                          <a:pt x="1967" y="239"/>
                        </a:cubicBezTo>
                        <a:cubicBezTo>
                          <a:pt x="1945" y="240"/>
                          <a:pt x="1923" y="238"/>
                          <a:pt x="1901" y="239"/>
                        </a:cubicBezTo>
                        <a:cubicBezTo>
                          <a:pt x="1885" y="240"/>
                          <a:pt x="1881" y="234"/>
                          <a:pt x="1881" y="219"/>
                        </a:cubicBezTo>
                        <a:cubicBezTo>
                          <a:pt x="1882" y="194"/>
                          <a:pt x="1881" y="169"/>
                          <a:pt x="1882" y="145"/>
                        </a:cubicBezTo>
                        <a:cubicBezTo>
                          <a:pt x="1882" y="133"/>
                          <a:pt x="1878" y="129"/>
                          <a:pt x="1867" y="130"/>
                        </a:cubicBezTo>
                        <a:cubicBezTo>
                          <a:pt x="1843" y="130"/>
                          <a:pt x="1820" y="129"/>
                          <a:pt x="1797" y="130"/>
                        </a:cubicBezTo>
                        <a:cubicBezTo>
                          <a:pt x="1784" y="131"/>
                          <a:pt x="1779" y="127"/>
                          <a:pt x="1779" y="113"/>
                        </a:cubicBezTo>
                        <a:cubicBezTo>
                          <a:pt x="1780" y="93"/>
                          <a:pt x="1780" y="73"/>
                          <a:pt x="1779" y="53"/>
                        </a:cubicBezTo>
                        <a:cubicBezTo>
                          <a:pt x="1779" y="15"/>
                          <a:pt x="1787" y="19"/>
                          <a:pt x="1742" y="19"/>
                        </a:cubicBezTo>
                        <a:cubicBezTo>
                          <a:pt x="1732" y="19"/>
                          <a:pt x="1728" y="21"/>
                          <a:pt x="1727" y="32"/>
                        </a:cubicBezTo>
                        <a:cubicBezTo>
                          <a:pt x="1725" y="63"/>
                          <a:pt x="1725" y="63"/>
                          <a:pt x="1694" y="63"/>
                        </a:cubicBezTo>
                        <a:cubicBezTo>
                          <a:pt x="1689" y="63"/>
                          <a:pt x="1683" y="62"/>
                          <a:pt x="1678" y="63"/>
                        </a:cubicBezTo>
                        <a:cubicBezTo>
                          <a:pt x="1663" y="65"/>
                          <a:pt x="1655" y="59"/>
                          <a:pt x="1658" y="43"/>
                        </a:cubicBezTo>
                        <a:cubicBezTo>
                          <a:pt x="1662" y="21"/>
                          <a:pt x="1652" y="18"/>
                          <a:pt x="1633" y="18"/>
                        </a:cubicBezTo>
                        <a:cubicBezTo>
                          <a:pt x="1438" y="19"/>
                          <a:pt x="1243" y="19"/>
                          <a:pt x="1049" y="19"/>
                        </a:cubicBezTo>
                        <a:cubicBezTo>
                          <a:pt x="1044" y="19"/>
                          <a:pt x="1039" y="19"/>
                          <a:pt x="1035" y="19"/>
                        </a:cubicBezTo>
                        <a:cubicBezTo>
                          <a:pt x="1025" y="18"/>
                          <a:pt x="1022" y="22"/>
                          <a:pt x="1022" y="32"/>
                        </a:cubicBezTo>
                        <a:cubicBezTo>
                          <a:pt x="1022" y="50"/>
                          <a:pt x="1023" y="69"/>
                          <a:pt x="1022" y="88"/>
                        </a:cubicBezTo>
                        <a:cubicBezTo>
                          <a:pt x="1021" y="100"/>
                          <a:pt x="1024" y="109"/>
                          <a:pt x="1036" y="116"/>
                        </a:cubicBezTo>
                        <a:cubicBezTo>
                          <a:pt x="1048" y="123"/>
                          <a:pt x="1057" y="136"/>
                          <a:pt x="1058" y="150"/>
                        </a:cubicBezTo>
                        <a:cubicBezTo>
                          <a:pt x="1060" y="165"/>
                          <a:pt x="1068" y="166"/>
                          <a:pt x="1080" y="166"/>
                        </a:cubicBezTo>
                        <a:cubicBezTo>
                          <a:pt x="1133" y="166"/>
                          <a:pt x="1185" y="166"/>
                          <a:pt x="1238" y="166"/>
                        </a:cubicBezTo>
                        <a:cubicBezTo>
                          <a:pt x="1290" y="166"/>
                          <a:pt x="1291" y="166"/>
                          <a:pt x="1290" y="218"/>
                        </a:cubicBezTo>
                        <a:cubicBezTo>
                          <a:pt x="1290" y="236"/>
                          <a:pt x="1295" y="245"/>
                          <a:pt x="1312" y="253"/>
                        </a:cubicBezTo>
                        <a:cubicBezTo>
                          <a:pt x="1380" y="285"/>
                          <a:pt x="1442" y="326"/>
                          <a:pt x="1495" y="380"/>
                        </a:cubicBezTo>
                        <a:cubicBezTo>
                          <a:pt x="1654" y="543"/>
                          <a:pt x="1683" y="777"/>
                          <a:pt x="1565" y="963"/>
                        </a:cubicBezTo>
                        <a:cubicBezTo>
                          <a:pt x="1503" y="1062"/>
                          <a:pt x="1416" y="1133"/>
                          <a:pt x="1311" y="1182"/>
                        </a:cubicBezTo>
                        <a:cubicBezTo>
                          <a:pt x="1295" y="1189"/>
                          <a:pt x="1289" y="1198"/>
                          <a:pt x="1290" y="1215"/>
                        </a:cubicBezTo>
                        <a:cubicBezTo>
                          <a:pt x="1291" y="1231"/>
                          <a:pt x="1290" y="1247"/>
                          <a:pt x="1291" y="1263"/>
                        </a:cubicBezTo>
                        <a:cubicBezTo>
                          <a:pt x="1292" y="1278"/>
                          <a:pt x="1287" y="1282"/>
                          <a:pt x="1272" y="1282"/>
                        </a:cubicBezTo>
                        <a:cubicBezTo>
                          <a:pt x="1090" y="1282"/>
                          <a:pt x="909" y="1282"/>
                          <a:pt x="728" y="1282"/>
                        </a:cubicBezTo>
                        <a:cubicBezTo>
                          <a:pt x="713" y="1282"/>
                          <a:pt x="706" y="1279"/>
                          <a:pt x="707" y="1263"/>
                        </a:cubicBezTo>
                        <a:cubicBezTo>
                          <a:pt x="708" y="1247"/>
                          <a:pt x="706" y="1231"/>
                          <a:pt x="708" y="1215"/>
                        </a:cubicBezTo>
                        <a:cubicBezTo>
                          <a:pt x="709" y="1198"/>
                          <a:pt x="703" y="1190"/>
                          <a:pt x="688" y="1183"/>
                        </a:cubicBezTo>
                        <a:cubicBezTo>
                          <a:pt x="617" y="1151"/>
                          <a:pt x="553" y="1107"/>
                          <a:pt x="500" y="1050"/>
                        </a:cubicBezTo>
                        <a:cubicBezTo>
                          <a:pt x="373" y="914"/>
                          <a:pt x="327" y="755"/>
                          <a:pt x="383" y="576"/>
                        </a:cubicBezTo>
                        <a:cubicBezTo>
                          <a:pt x="428" y="431"/>
                          <a:pt x="530" y="331"/>
                          <a:pt x="664" y="264"/>
                        </a:cubicBezTo>
                        <a:cubicBezTo>
                          <a:pt x="695" y="248"/>
                          <a:pt x="716" y="233"/>
                          <a:pt x="707" y="195"/>
                        </a:cubicBezTo>
                        <a:cubicBezTo>
                          <a:pt x="706" y="192"/>
                          <a:pt x="707" y="190"/>
                          <a:pt x="707" y="187"/>
                        </a:cubicBezTo>
                        <a:cubicBezTo>
                          <a:pt x="705" y="171"/>
                          <a:pt x="712" y="165"/>
                          <a:pt x="728" y="166"/>
                        </a:cubicBezTo>
                        <a:cubicBezTo>
                          <a:pt x="787" y="167"/>
                          <a:pt x="846" y="165"/>
                          <a:pt x="904" y="166"/>
                        </a:cubicBezTo>
                        <a:cubicBezTo>
                          <a:pt x="924" y="167"/>
                          <a:pt x="938" y="165"/>
                          <a:pt x="942" y="142"/>
                        </a:cubicBezTo>
                        <a:cubicBezTo>
                          <a:pt x="944" y="135"/>
                          <a:pt x="949" y="126"/>
                          <a:pt x="955" y="122"/>
                        </a:cubicBezTo>
                        <a:cubicBezTo>
                          <a:pt x="974" y="110"/>
                          <a:pt x="977" y="93"/>
                          <a:pt x="975" y="72"/>
                        </a:cubicBezTo>
                        <a:cubicBezTo>
                          <a:pt x="974" y="62"/>
                          <a:pt x="974" y="52"/>
                          <a:pt x="975" y="42"/>
                        </a:cubicBezTo>
                        <a:cubicBezTo>
                          <a:pt x="977" y="24"/>
                          <a:pt x="971" y="18"/>
                          <a:pt x="952" y="18"/>
                        </a:cubicBezTo>
                        <a:cubicBezTo>
                          <a:pt x="769" y="19"/>
                          <a:pt x="587" y="19"/>
                          <a:pt x="404" y="19"/>
                        </a:cubicBezTo>
                        <a:cubicBezTo>
                          <a:pt x="387" y="19"/>
                          <a:pt x="369" y="19"/>
                          <a:pt x="352" y="19"/>
                        </a:cubicBezTo>
                        <a:cubicBezTo>
                          <a:pt x="344" y="19"/>
                          <a:pt x="339" y="21"/>
                          <a:pt x="338" y="31"/>
                        </a:cubicBezTo>
                        <a:cubicBezTo>
                          <a:pt x="335" y="63"/>
                          <a:pt x="335" y="63"/>
                          <a:pt x="302" y="63"/>
                        </a:cubicBezTo>
                        <a:cubicBezTo>
                          <a:pt x="300" y="63"/>
                          <a:pt x="298" y="63"/>
                          <a:pt x="296" y="63"/>
                        </a:cubicBezTo>
                        <a:cubicBezTo>
                          <a:pt x="263" y="62"/>
                          <a:pt x="269" y="63"/>
                          <a:pt x="269" y="36"/>
                        </a:cubicBezTo>
                        <a:cubicBezTo>
                          <a:pt x="269" y="22"/>
                          <a:pt x="264" y="17"/>
                          <a:pt x="251" y="19"/>
                        </a:cubicBezTo>
                        <a:cubicBezTo>
                          <a:pt x="246" y="19"/>
                          <a:pt x="241" y="19"/>
                          <a:pt x="237" y="19"/>
                        </a:cubicBezTo>
                        <a:cubicBezTo>
                          <a:pt x="221" y="17"/>
                          <a:pt x="217" y="24"/>
                          <a:pt x="218" y="38"/>
                        </a:cubicBezTo>
                        <a:cubicBezTo>
                          <a:pt x="219" y="62"/>
                          <a:pt x="217" y="86"/>
                          <a:pt x="218" y="110"/>
                        </a:cubicBezTo>
                        <a:cubicBezTo>
                          <a:pt x="219" y="125"/>
                          <a:pt x="216" y="132"/>
                          <a:pt x="199" y="131"/>
                        </a:cubicBezTo>
                        <a:cubicBezTo>
                          <a:pt x="176" y="129"/>
                          <a:pt x="153" y="131"/>
                          <a:pt x="131" y="130"/>
                        </a:cubicBezTo>
                        <a:cubicBezTo>
                          <a:pt x="118" y="130"/>
                          <a:pt x="115" y="134"/>
                          <a:pt x="115" y="146"/>
                        </a:cubicBezTo>
                        <a:cubicBezTo>
                          <a:pt x="116" y="172"/>
                          <a:pt x="115" y="198"/>
                          <a:pt x="115" y="224"/>
                        </a:cubicBezTo>
                        <a:cubicBezTo>
                          <a:pt x="116" y="235"/>
                          <a:pt x="112" y="240"/>
                          <a:pt x="101" y="239"/>
                        </a:cubicBezTo>
                        <a:cubicBezTo>
                          <a:pt x="79" y="239"/>
                          <a:pt x="57" y="240"/>
                          <a:pt x="35" y="239"/>
                        </a:cubicBezTo>
                        <a:cubicBezTo>
                          <a:pt x="17" y="238"/>
                          <a:pt x="13" y="246"/>
                          <a:pt x="14" y="261"/>
                        </a:cubicBezTo>
                        <a:cubicBezTo>
                          <a:pt x="15" y="275"/>
                          <a:pt x="11" y="291"/>
                          <a:pt x="34" y="287"/>
                        </a:cubicBezTo>
                        <a:cubicBezTo>
                          <a:pt x="48" y="285"/>
                          <a:pt x="53" y="290"/>
                          <a:pt x="52" y="305"/>
                        </a:cubicBezTo>
                        <a:cubicBezTo>
                          <a:pt x="51" y="321"/>
                          <a:pt x="52" y="337"/>
                          <a:pt x="52" y="353"/>
                        </a:cubicBezTo>
                        <a:cubicBezTo>
                          <a:pt x="52" y="361"/>
                          <a:pt x="50" y="366"/>
                          <a:pt x="41" y="365"/>
                        </a:cubicBezTo>
                        <a:cubicBezTo>
                          <a:pt x="16" y="361"/>
                          <a:pt x="15" y="375"/>
                          <a:pt x="15" y="394"/>
                        </a:cubicBezTo>
                        <a:cubicBezTo>
                          <a:pt x="16" y="735"/>
                          <a:pt x="16" y="1075"/>
                          <a:pt x="16" y="1416"/>
                        </a:cubicBezTo>
                        <a:cubicBezTo>
                          <a:pt x="16" y="1421"/>
                          <a:pt x="16" y="1425"/>
                          <a:pt x="16" y="1430"/>
                        </a:cubicBezTo>
                        <a:cubicBezTo>
                          <a:pt x="15" y="1438"/>
                          <a:pt x="19" y="1444"/>
                          <a:pt x="27" y="1442"/>
                        </a:cubicBezTo>
                        <a:cubicBezTo>
                          <a:pt x="52" y="1438"/>
                          <a:pt x="54" y="1453"/>
                          <a:pt x="52" y="1472"/>
                        </a:cubicBezTo>
                        <a:cubicBezTo>
                          <a:pt x="51" y="1480"/>
                          <a:pt x="51" y="1489"/>
                          <a:pt x="52" y="1497"/>
                        </a:cubicBezTo>
                        <a:cubicBezTo>
                          <a:pt x="54" y="1513"/>
                          <a:pt x="49" y="1520"/>
                          <a:pt x="32" y="1518"/>
                        </a:cubicBezTo>
                        <a:cubicBezTo>
                          <a:pt x="18" y="1515"/>
                          <a:pt x="13" y="1522"/>
                          <a:pt x="15" y="1536"/>
                        </a:cubicBezTo>
                        <a:cubicBezTo>
                          <a:pt x="15" y="1540"/>
                          <a:pt x="15" y="1545"/>
                          <a:pt x="15" y="1550"/>
                        </a:cubicBezTo>
                        <a:cubicBezTo>
                          <a:pt x="13" y="1563"/>
                          <a:pt x="19" y="1568"/>
                          <a:pt x="32" y="1567"/>
                        </a:cubicBezTo>
                        <a:cubicBezTo>
                          <a:pt x="54" y="1566"/>
                          <a:pt x="77" y="1567"/>
                          <a:pt x="100" y="1567"/>
                        </a:cubicBezTo>
                        <a:cubicBezTo>
                          <a:pt x="112" y="1566"/>
                          <a:pt x="116" y="1570"/>
                          <a:pt x="116" y="1583"/>
                        </a:cubicBezTo>
                        <a:cubicBezTo>
                          <a:pt x="115" y="1607"/>
                          <a:pt x="117" y="1632"/>
                          <a:pt x="115" y="1657"/>
                        </a:cubicBezTo>
                        <a:cubicBezTo>
                          <a:pt x="114" y="1673"/>
                          <a:pt x="121" y="1677"/>
                          <a:pt x="136" y="1676"/>
                        </a:cubicBezTo>
                        <a:cubicBezTo>
                          <a:pt x="158" y="1675"/>
                          <a:pt x="181" y="1676"/>
                          <a:pt x="204" y="1676"/>
                        </a:cubicBezTo>
                        <a:cubicBezTo>
                          <a:pt x="212" y="1676"/>
                          <a:pt x="219" y="1676"/>
                          <a:pt x="221" y="1690"/>
                        </a:cubicBezTo>
                        <a:cubicBezTo>
                          <a:pt x="230" y="1669"/>
                          <a:pt x="236" y="1651"/>
                          <a:pt x="243" y="1634"/>
                        </a:cubicBezTo>
                        <a:cubicBezTo>
                          <a:pt x="236" y="1631"/>
                          <a:pt x="232" y="1634"/>
                          <a:pt x="228" y="1636"/>
                        </a:cubicBezTo>
                        <a:cubicBezTo>
                          <a:pt x="181" y="1654"/>
                          <a:pt x="149" y="1633"/>
                          <a:pt x="149" y="1581"/>
                        </a:cubicBezTo>
                        <a:cubicBezTo>
                          <a:pt x="149" y="1575"/>
                          <a:pt x="150" y="1569"/>
                          <a:pt x="151" y="1564"/>
                        </a:cubicBezTo>
                        <a:cubicBezTo>
                          <a:pt x="156" y="1524"/>
                          <a:pt x="170" y="1486"/>
                          <a:pt x="181" y="1448"/>
                        </a:cubicBezTo>
                        <a:cubicBezTo>
                          <a:pt x="192" y="1411"/>
                          <a:pt x="198" y="1375"/>
                          <a:pt x="180" y="1339"/>
                        </a:cubicBezTo>
                        <a:close/>
                        <a:moveTo>
                          <a:pt x="999" y="207"/>
                        </a:moveTo>
                        <a:cubicBezTo>
                          <a:pt x="921" y="207"/>
                          <a:pt x="843" y="207"/>
                          <a:pt x="766" y="207"/>
                        </a:cubicBezTo>
                        <a:cubicBezTo>
                          <a:pt x="754" y="207"/>
                          <a:pt x="745" y="208"/>
                          <a:pt x="747" y="223"/>
                        </a:cubicBezTo>
                        <a:cubicBezTo>
                          <a:pt x="753" y="258"/>
                          <a:pt x="733" y="276"/>
                          <a:pt x="703" y="289"/>
                        </a:cubicBezTo>
                        <a:cubicBezTo>
                          <a:pt x="637" y="318"/>
                          <a:pt x="579" y="359"/>
                          <a:pt x="529" y="411"/>
                        </a:cubicBezTo>
                        <a:cubicBezTo>
                          <a:pt x="368" y="579"/>
                          <a:pt x="357" y="812"/>
                          <a:pt x="502" y="992"/>
                        </a:cubicBezTo>
                        <a:cubicBezTo>
                          <a:pt x="556" y="1059"/>
                          <a:pt x="625" y="1109"/>
                          <a:pt x="703" y="1144"/>
                        </a:cubicBezTo>
                        <a:cubicBezTo>
                          <a:pt x="737" y="1160"/>
                          <a:pt x="756" y="1178"/>
                          <a:pt x="747" y="1217"/>
                        </a:cubicBezTo>
                        <a:cubicBezTo>
                          <a:pt x="743" y="1238"/>
                          <a:pt x="752" y="1243"/>
                          <a:pt x="772" y="1243"/>
                        </a:cubicBezTo>
                        <a:cubicBezTo>
                          <a:pt x="919" y="1242"/>
                          <a:pt x="1066" y="1243"/>
                          <a:pt x="1212" y="1242"/>
                        </a:cubicBezTo>
                        <a:cubicBezTo>
                          <a:pt x="1255" y="1242"/>
                          <a:pt x="1252" y="1249"/>
                          <a:pt x="1249" y="1204"/>
                        </a:cubicBezTo>
                        <a:cubicBezTo>
                          <a:pt x="1247" y="1175"/>
                          <a:pt x="1258" y="1162"/>
                          <a:pt x="1282" y="1151"/>
                        </a:cubicBezTo>
                        <a:cubicBezTo>
                          <a:pt x="1357" y="1117"/>
                          <a:pt x="1424" y="1071"/>
                          <a:pt x="1479" y="1010"/>
                        </a:cubicBezTo>
                        <a:cubicBezTo>
                          <a:pt x="1605" y="872"/>
                          <a:pt x="1633" y="686"/>
                          <a:pt x="1549" y="525"/>
                        </a:cubicBezTo>
                        <a:cubicBezTo>
                          <a:pt x="1492" y="414"/>
                          <a:pt x="1402" y="339"/>
                          <a:pt x="1291" y="287"/>
                        </a:cubicBezTo>
                        <a:cubicBezTo>
                          <a:pt x="1265" y="275"/>
                          <a:pt x="1244" y="260"/>
                          <a:pt x="1250" y="227"/>
                        </a:cubicBezTo>
                        <a:cubicBezTo>
                          <a:pt x="1252" y="211"/>
                          <a:pt x="1245" y="206"/>
                          <a:pt x="1229" y="207"/>
                        </a:cubicBezTo>
                        <a:cubicBezTo>
                          <a:pt x="1153" y="207"/>
                          <a:pt x="1076" y="207"/>
                          <a:pt x="999" y="207"/>
                        </a:cubicBezTo>
                        <a:close/>
                        <a:moveTo>
                          <a:pt x="163" y="1569"/>
                        </a:moveTo>
                        <a:cubicBezTo>
                          <a:pt x="163" y="1593"/>
                          <a:pt x="169" y="1609"/>
                          <a:pt x="182" y="1623"/>
                        </a:cubicBezTo>
                        <a:cubicBezTo>
                          <a:pt x="189" y="1632"/>
                          <a:pt x="198" y="1634"/>
                          <a:pt x="209" y="1630"/>
                        </a:cubicBezTo>
                        <a:cubicBezTo>
                          <a:pt x="218" y="1627"/>
                          <a:pt x="226" y="1620"/>
                          <a:pt x="228" y="1609"/>
                        </a:cubicBezTo>
                        <a:cubicBezTo>
                          <a:pt x="229" y="1601"/>
                          <a:pt x="229" y="1592"/>
                          <a:pt x="216" y="1598"/>
                        </a:cubicBezTo>
                        <a:cubicBezTo>
                          <a:pt x="207" y="1601"/>
                          <a:pt x="200" y="1599"/>
                          <a:pt x="193" y="1594"/>
                        </a:cubicBezTo>
                        <a:cubicBezTo>
                          <a:pt x="186" y="1589"/>
                          <a:pt x="187" y="1582"/>
                          <a:pt x="190" y="1576"/>
                        </a:cubicBezTo>
                        <a:cubicBezTo>
                          <a:pt x="194" y="1569"/>
                          <a:pt x="197" y="1577"/>
                          <a:pt x="201" y="1578"/>
                        </a:cubicBezTo>
                        <a:cubicBezTo>
                          <a:pt x="212" y="1583"/>
                          <a:pt x="218" y="1576"/>
                          <a:pt x="224" y="1568"/>
                        </a:cubicBezTo>
                        <a:cubicBezTo>
                          <a:pt x="243" y="1542"/>
                          <a:pt x="239" y="1514"/>
                          <a:pt x="231" y="1486"/>
                        </a:cubicBezTo>
                        <a:cubicBezTo>
                          <a:pt x="224" y="1462"/>
                          <a:pt x="224" y="1462"/>
                          <a:pt x="249" y="1456"/>
                        </a:cubicBezTo>
                        <a:cubicBezTo>
                          <a:pt x="272" y="1451"/>
                          <a:pt x="293" y="1443"/>
                          <a:pt x="310" y="1425"/>
                        </a:cubicBezTo>
                        <a:cubicBezTo>
                          <a:pt x="314" y="1421"/>
                          <a:pt x="318" y="1416"/>
                          <a:pt x="316" y="1409"/>
                        </a:cubicBezTo>
                        <a:cubicBezTo>
                          <a:pt x="314" y="1403"/>
                          <a:pt x="307" y="1405"/>
                          <a:pt x="303" y="1402"/>
                        </a:cubicBezTo>
                        <a:cubicBezTo>
                          <a:pt x="295" y="1397"/>
                          <a:pt x="278" y="1418"/>
                          <a:pt x="278" y="1393"/>
                        </a:cubicBezTo>
                        <a:cubicBezTo>
                          <a:pt x="276" y="1394"/>
                          <a:pt x="274" y="1394"/>
                          <a:pt x="272" y="1394"/>
                        </a:cubicBezTo>
                        <a:cubicBezTo>
                          <a:pt x="236" y="1403"/>
                          <a:pt x="223" y="1393"/>
                          <a:pt x="226" y="1356"/>
                        </a:cubicBezTo>
                        <a:cubicBezTo>
                          <a:pt x="226" y="1353"/>
                          <a:pt x="228" y="1349"/>
                          <a:pt x="225" y="1347"/>
                        </a:cubicBezTo>
                        <a:cubicBezTo>
                          <a:pt x="221" y="1346"/>
                          <a:pt x="218" y="1348"/>
                          <a:pt x="216" y="1350"/>
                        </a:cubicBezTo>
                        <a:cubicBezTo>
                          <a:pt x="211" y="1354"/>
                          <a:pt x="207" y="1359"/>
                          <a:pt x="207" y="1365"/>
                        </a:cubicBezTo>
                        <a:cubicBezTo>
                          <a:pt x="208" y="1381"/>
                          <a:pt x="204" y="1395"/>
                          <a:pt x="198" y="1410"/>
                        </a:cubicBezTo>
                        <a:cubicBezTo>
                          <a:pt x="189" y="1433"/>
                          <a:pt x="186" y="1459"/>
                          <a:pt x="181" y="1484"/>
                        </a:cubicBezTo>
                        <a:cubicBezTo>
                          <a:pt x="175" y="1514"/>
                          <a:pt x="169" y="1544"/>
                          <a:pt x="163" y="1569"/>
                        </a:cubicBezTo>
                        <a:close/>
                        <a:moveTo>
                          <a:pt x="278" y="1277"/>
                        </a:moveTo>
                        <a:cubicBezTo>
                          <a:pt x="278" y="1324"/>
                          <a:pt x="314" y="1347"/>
                          <a:pt x="355" y="1333"/>
                        </a:cubicBezTo>
                        <a:cubicBezTo>
                          <a:pt x="365" y="1329"/>
                          <a:pt x="374" y="1322"/>
                          <a:pt x="380" y="1340"/>
                        </a:cubicBezTo>
                        <a:cubicBezTo>
                          <a:pt x="386" y="1358"/>
                          <a:pt x="405" y="1360"/>
                          <a:pt x="419" y="1346"/>
                        </a:cubicBezTo>
                        <a:cubicBezTo>
                          <a:pt x="437" y="1326"/>
                          <a:pt x="430" y="1307"/>
                          <a:pt x="403" y="1292"/>
                        </a:cubicBezTo>
                        <a:cubicBezTo>
                          <a:pt x="384" y="1282"/>
                          <a:pt x="370" y="1290"/>
                          <a:pt x="355" y="1298"/>
                        </a:cubicBezTo>
                        <a:cubicBezTo>
                          <a:pt x="342" y="1306"/>
                          <a:pt x="341" y="1289"/>
                          <a:pt x="331" y="1289"/>
                        </a:cubicBezTo>
                        <a:cubicBezTo>
                          <a:pt x="328" y="1289"/>
                          <a:pt x="329" y="1281"/>
                          <a:pt x="332" y="1279"/>
                        </a:cubicBezTo>
                        <a:cubicBezTo>
                          <a:pt x="341" y="1275"/>
                          <a:pt x="344" y="1264"/>
                          <a:pt x="354" y="1262"/>
                        </a:cubicBezTo>
                        <a:cubicBezTo>
                          <a:pt x="358" y="1261"/>
                          <a:pt x="363" y="1262"/>
                          <a:pt x="364" y="1257"/>
                        </a:cubicBezTo>
                        <a:cubicBezTo>
                          <a:pt x="364" y="1252"/>
                          <a:pt x="361" y="1247"/>
                          <a:pt x="357" y="1245"/>
                        </a:cubicBezTo>
                        <a:cubicBezTo>
                          <a:pt x="338" y="1237"/>
                          <a:pt x="318" y="1238"/>
                          <a:pt x="299" y="1247"/>
                        </a:cubicBezTo>
                        <a:cubicBezTo>
                          <a:pt x="284" y="1255"/>
                          <a:pt x="278" y="1268"/>
                          <a:pt x="278" y="1277"/>
                        </a:cubicBezTo>
                        <a:close/>
                        <a:moveTo>
                          <a:pt x="273" y="1676"/>
                        </a:moveTo>
                        <a:cubicBezTo>
                          <a:pt x="293" y="1671"/>
                          <a:pt x="312" y="1657"/>
                          <a:pt x="333" y="1670"/>
                        </a:cubicBezTo>
                        <a:cubicBezTo>
                          <a:pt x="340" y="1674"/>
                          <a:pt x="343" y="1665"/>
                          <a:pt x="345" y="1659"/>
                        </a:cubicBezTo>
                        <a:cubicBezTo>
                          <a:pt x="347" y="1648"/>
                          <a:pt x="356" y="1637"/>
                          <a:pt x="352" y="1624"/>
                        </a:cubicBezTo>
                        <a:cubicBezTo>
                          <a:pt x="352" y="1623"/>
                          <a:pt x="350" y="1623"/>
                          <a:pt x="349" y="1623"/>
                        </a:cubicBezTo>
                        <a:cubicBezTo>
                          <a:pt x="323" y="1615"/>
                          <a:pt x="276" y="1648"/>
                          <a:pt x="273" y="1676"/>
                        </a:cubicBezTo>
                        <a:close/>
                        <a:moveTo>
                          <a:pt x="61" y="158"/>
                        </a:moveTo>
                        <a:cubicBezTo>
                          <a:pt x="61" y="129"/>
                          <a:pt x="61" y="131"/>
                          <a:pt x="40" y="129"/>
                        </a:cubicBezTo>
                        <a:cubicBezTo>
                          <a:pt x="17" y="127"/>
                          <a:pt x="15" y="137"/>
                          <a:pt x="15" y="155"/>
                        </a:cubicBezTo>
                        <a:cubicBezTo>
                          <a:pt x="16" y="172"/>
                          <a:pt x="15" y="183"/>
                          <a:pt x="39" y="183"/>
                        </a:cubicBezTo>
                        <a:cubicBezTo>
                          <a:pt x="62" y="183"/>
                          <a:pt x="64" y="172"/>
                          <a:pt x="61" y="158"/>
                        </a:cubicBezTo>
                        <a:close/>
                        <a:moveTo>
                          <a:pt x="1937" y="1650"/>
                        </a:moveTo>
                        <a:cubicBezTo>
                          <a:pt x="1933" y="1667"/>
                          <a:pt x="1937" y="1676"/>
                          <a:pt x="1958" y="1676"/>
                        </a:cubicBezTo>
                        <a:cubicBezTo>
                          <a:pt x="1976" y="1675"/>
                          <a:pt x="1983" y="1671"/>
                          <a:pt x="1982" y="1652"/>
                        </a:cubicBezTo>
                        <a:cubicBezTo>
                          <a:pt x="1981" y="1636"/>
                          <a:pt x="1982" y="1625"/>
                          <a:pt x="1959" y="1626"/>
                        </a:cubicBezTo>
                        <a:cubicBezTo>
                          <a:pt x="1942" y="1627"/>
                          <a:pt x="1932" y="1630"/>
                          <a:pt x="1937" y="1650"/>
                        </a:cubicBezTo>
                        <a:close/>
                        <a:moveTo>
                          <a:pt x="1881" y="44"/>
                        </a:moveTo>
                        <a:cubicBezTo>
                          <a:pt x="1885" y="26"/>
                          <a:pt x="1880" y="18"/>
                          <a:pt x="1859" y="18"/>
                        </a:cubicBezTo>
                        <a:cubicBezTo>
                          <a:pt x="1838" y="18"/>
                          <a:pt x="1835" y="26"/>
                          <a:pt x="1835" y="44"/>
                        </a:cubicBezTo>
                        <a:cubicBezTo>
                          <a:pt x="1836" y="60"/>
                          <a:pt x="1837" y="69"/>
                          <a:pt x="1858" y="68"/>
                        </a:cubicBezTo>
                        <a:cubicBezTo>
                          <a:pt x="1875" y="67"/>
                          <a:pt x="1887" y="65"/>
                          <a:pt x="1881" y="44"/>
                        </a:cubicBezTo>
                        <a:close/>
                        <a:moveTo>
                          <a:pt x="60" y="1651"/>
                        </a:moveTo>
                        <a:cubicBezTo>
                          <a:pt x="64" y="1634"/>
                          <a:pt x="60" y="1626"/>
                          <a:pt x="39" y="1626"/>
                        </a:cubicBezTo>
                        <a:cubicBezTo>
                          <a:pt x="20" y="1626"/>
                          <a:pt x="15" y="1632"/>
                          <a:pt x="15" y="1651"/>
                        </a:cubicBezTo>
                        <a:cubicBezTo>
                          <a:pt x="15" y="1669"/>
                          <a:pt x="20" y="1676"/>
                          <a:pt x="39" y="1676"/>
                        </a:cubicBezTo>
                        <a:cubicBezTo>
                          <a:pt x="59" y="1676"/>
                          <a:pt x="64" y="1668"/>
                          <a:pt x="60" y="1651"/>
                        </a:cubicBezTo>
                        <a:close/>
                        <a:moveTo>
                          <a:pt x="1980" y="44"/>
                        </a:moveTo>
                        <a:cubicBezTo>
                          <a:pt x="1983" y="27"/>
                          <a:pt x="1981" y="18"/>
                          <a:pt x="1960" y="18"/>
                        </a:cubicBezTo>
                        <a:cubicBezTo>
                          <a:pt x="1941" y="19"/>
                          <a:pt x="1935" y="24"/>
                          <a:pt x="1936" y="43"/>
                        </a:cubicBezTo>
                        <a:cubicBezTo>
                          <a:pt x="1936" y="60"/>
                          <a:pt x="1937" y="69"/>
                          <a:pt x="1959" y="69"/>
                        </a:cubicBezTo>
                        <a:cubicBezTo>
                          <a:pt x="1979" y="69"/>
                          <a:pt x="1984" y="61"/>
                          <a:pt x="1980" y="44"/>
                        </a:cubicBezTo>
                        <a:close/>
                        <a:moveTo>
                          <a:pt x="60" y="44"/>
                        </a:moveTo>
                        <a:cubicBezTo>
                          <a:pt x="64" y="26"/>
                          <a:pt x="59" y="18"/>
                          <a:pt x="38" y="18"/>
                        </a:cubicBezTo>
                        <a:cubicBezTo>
                          <a:pt x="18" y="18"/>
                          <a:pt x="16" y="26"/>
                          <a:pt x="16" y="43"/>
                        </a:cubicBezTo>
                        <a:cubicBezTo>
                          <a:pt x="15" y="61"/>
                          <a:pt x="18" y="69"/>
                          <a:pt x="39" y="68"/>
                        </a:cubicBezTo>
                        <a:cubicBezTo>
                          <a:pt x="58" y="68"/>
                          <a:pt x="64" y="62"/>
                          <a:pt x="60" y="44"/>
                        </a:cubicBezTo>
                        <a:close/>
                        <a:moveTo>
                          <a:pt x="160" y="43"/>
                        </a:moveTo>
                        <a:cubicBezTo>
                          <a:pt x="165" y="25"/>
                          <a:pt x="159" y="18"/>
                          <a:pt x="138" y="18"/>
                        </a:cubicBezTo>
                        <a:cubicBezTo>
                          <a:pt x="118" y="17"/>
                          <a:pt x="115" y="25"/>
                          <a:pt x="115" y="43"/>
                        </a:cubicBezTo>
                        <a:cubicBezTo>
                          <a:pt x="115" y="60"/>
                          <a:pt x="116" y="69"/>
                          <a:pt x="138" y="69"/>
                        </a:cubicBezTo>
                        <a:cubicBezTo>
                          <a:pt x="157" y="68"/>
                          <a:pt x="165" y="63"/>
                          <a:pt x="160" y="43"/>
                        </a:cubicBezTo>
                        <a:close/>
                        <a:moveTo>
                          <a:pt x="1980" y="156"/>
                        </a:moveTo>
                        <a:cubicBezTo>
                          <a:pt x="1982" y="141"/>
                          <a:pt x="1983" y="129"/>
                          <a:pt x="1960" y="130"/>
                        </a:cubicBezTo>
                        <a:cubicBezTo>
                          <a:pt x="1942" y="131"/>
                          <a:pt x="1935" y="135"/>
                          <a:pt x="1936" y="154"/>
                        </a:cubicBezTo>
                        <a:cubicBezTo>
                          <a:pt x="1936" y="171"/>
                          <a:pt x="1937" y="180"/>
                          <a:pt x="1958" y="179"/>
                        </a:cubicBezTo>
                        <a:cubicBezTo>
                          <a:pt x="1976" y="179"/>
                          <a:pt x="1985" y="175"/>
                          <a:pt x="1980" y="156"/>
                        </a:cubicBezTo>
                        <a:close/>
                        <a:moveTo>
                          <a:pt x="1880" y="1762"/>
                        </a:moveTo>
                        <a:cubicBezTo>
                          <a:pt x="1884" y="1745"/>
                          <a:pt x="1880" y="1736"/>
                          <a:pt x="1859" y="1737"/>
                        </a:cubicBezTo>
                        <a:cubicBezTo>
                          <a:pt x="1840" y="1737"/>
                          <a:pt x="1835" y="1743"/>
                          <a:pt x="1835" y="1761"/>
                        </a:cubicBezTo>
                        <a:cubicBezTo>
                          <a:pt x="1836" y="1778"/>
                          <a:pt x="1837" y="1788"/>
                          <a:pt x="1859" y="1787"/>
                        </a:cubicBezTo>
                        <a:cubicBezTo>
                          <a:pt x="1877" y="1786"/>
                          <a:pt x="1885" y="1781"/>
                          <a:pt x="1880" y="1762"/>
                        </a:cubicBezTo>
                        <a:close/>
                        <a:moveTo>
                          <a:pt x="1980" y="1763"/>
                        </a:moveTo>
                        <a:cubicBezTo>
                          <a:pt x="1983" y="1746"/>
                          <a:pt x="1981" y="1736"/>
                          <a:pt x="1959" y="1737"/>
                        </a:cubicBezTo>
                        <a:cubicBezTo>
                          <a:pt x="1941" y="1737"/>
                          <a:pt x="1935" y="1742"/>
                          <a:pt x="1936" y="1761"/>
                        </a:cubicBezTo>
                        <a:cubicBezTo>
                          <a:pt x="1936" y="1777"/>
                          <a:pt x="1937" y="1788"/>
                          <a:pt x="1959" y="1787"/>
                        </a:cubicBezTo>
                        <a:cubicBezTo>
                          <a:pt x="1977" y="1786"/>
                          <a:pt x="1985" y="1781"/>
                          <a:pt x="1980" y="1763"/>
                        </a:cubicBezTo>
                        <a:close/>
                        <a:moveTo>
                          <a:pt x="60" y="1765"/>
                        </a:moveTo>
                        <a:cubicBezTo>
                          <a:pt x="62" y="1749"/>
                          <a:pt x="64" y="1735"/>
                          <a:pt x="40" y="1737"/>
                        </a:cubicBezTo>
                        <a:cubicBezTo>
                          <a:pt x="24" y="1738"/>
                          <a:pt x="14" y="1739"/>
                          <a:pt x="16" y="1759"/>
                        </a:cubicBezTo>
                        <a:cubicBezTo>
                          <a:pt x="17" y="1774"/>
                          <a:pt x="14" y="1788"/>
                          <a:pt x="37" y="1787"/>
                        </a:cubicBezTo>
                        <a:cubicBezTo>
                          <a:pt x="54" y="1786"/>
                          <a:pt x="65" y="1785"/>
                          <a:pt x="60" y="1765"/>
                        </a:cubicBezTo>
                        <a:close/>
                        <a:moveTo>
                          <a:pt x="160" y="1762"/>
                        </a:moveTo>
                        <a:cubicBezTo>
                          <a:pt x="165" y="1743"/>
                          <a:pt x="158" y="1737"/>
                          <a:pt x="138" y="1737"/>
                        </a:cubicBezTo>
                        <a:cubicBezTo>
                          <a:pt x="119" y="1737"/>
                          <a:pt x="115" y="1743"/>
                          <a:pt x="115" y="1761"/>
                        </a:cubicBezTo>
                        <a:cubicBezTo>
                          <a:pt x="115" y="1779"/>
                          <a:pt x="119" y="1786"/>
                          <a:pt x="139" y="1786"/>
                        </a:cubicBezTo>
                        <a:cubicBezTo>
                          <a:pt x="157" y="1785"/>
                          <a:pt x="165" y="1781"/>
                          <a:pt x="160" y="1762"/>
                        </a:cubicBezTo>
                        <a:close/>
                        <a:moveTo>
                          <a:pt x="409" y="1537"/>
                        </a:moveTo>
                        <a:cubicBezTo>
                          <a:pt x="409" y="1532"/>
                          <a:pt x="409" y="1529"/>
                          <a:pt x="408" y="1527"/>
                        </a:cubicBezTo>
                        <a:cubicBezTo>
                          <a:pt x="407" y="1519"/>
                          <a:pt x="406" y="1511"/>
                          <a:pt x="399" y="1508"/>
                        </a:cubicBezTo>
                        <a:cubicBezTo>
                          <a:pt x="392" y="1504"/>
                          <a:pt x="388" y="1513"/>
                          <a:pt x="384" y="1517"/>
                        </a:cubicBezTo>
                        <a:cubicBezTo>
                          <a:pt x="373" y="1527"/>
                          <a:pt x="362" y="1537"/>
                          <a:pt x="352" y="1548"/>
                        </a:cubicBezTo>
                        <a:cubicBezTo>
                          <a:pt x="349" y="1551"/>
                          <a:pt x="343" y="1553"/>
                          <a:pt x="345" y="1558"/>
                        </a:cubicBezTo>
                        <a:cubicBezTo>
                          <a:pt x="348" y="1564"/>
                          <a:pt x="355" y="1562"/>
                          <a:pt x="360" y="1561"/>
                        </a:cubicBezTo>
                        <a:cubicBezTo>
                          <a:pt x="371" y="1558"/>
                          <a:pt x="382" y="1554"/>
                          <a:pt x="394" y="1552"/>
                        </a:cubicBezTo>
                        <a:cubicBezTo>
                          <a:pt x="406" y="1551"/>
                          <a:pt x="411" y="1546"/>
                          <a:pt x="409" y="1537"/>
                        </a:cubicBezTo>
                        <a:close/>
                        <a:moveTo>
                          <a:pt x="103" y="1709"/>
                        </a:moveTo>
                        <a:cubicBezTo>
                          <a:pt x="103" y="1698"/>
                          <a:pt x="104" y="1689"/>
                          <a:pt x="90" y="1689"/>
                        </a:cubicBezTo>
                        <a:cubicBezTo>
                          <a:pt x="76" y="1689"/>
                          <a:pt x="73" y="1695"/>
                          <a:pt x="73" y="1707"/>
                        </a:cubicBezTo>
                        <a:cubicBezTo>
                          <a:pt x="73" y="1717"/>
                          <a:pt x="74" y="1724"/>
                          <a:pt x="88" y="1724"/>
                        </a:cubicBezTo>
                        <a:cubicBezTo>
                          <a:pt x="100" y="1724"/>
                          <a:pt x="104" y="1719"/>
                          <a:pt x="103" y="1709"/>
                        </a:cubicBezTo>
                        <a:close/>
                        <a:moveTo>
                          <a:pt x="1895" y="101"/>
                        </a:moveTo>
                        <a:cubicBezTo>
                          <a:pt x="1893" y="110"/>
                          <a:pt x="1896" y="116"/>
                          <a:pt x="1909" y="117"/>
                        </a:cubicBezTo>
                        <a:cubicBezTo>
                          <a:pt x="1924" y="117"/>
                          <a:pt x="1924" y="108"/>
                          <a:pt x="1924" y="98"/>
                        </a:cubicBezTo>
                        <a:cubicBezTo>
                          <a:pt x="1925" y="86"/>
                          <a:pt x="1921" y="81"/>
                          <a:pt x="1909" y="81"/>
                        </a:cubicBezTo>
                        <a:cubicBezTo>
                          <a:pt x="1894" y="81"/>
                          <a:pt x="1894" y="89"/>
                          <a:pt x="1895" y="101"/>
                        </a:cubicBezTo>
                        <a:close/>
                        <a:moveTo>
                          <a:pt x="1924" y="1706"/>
                        </a:moveTo>
                        <a:cubicBezTo>
                          <a:pt x="1926" y="1696"/>
                          <a:pt x="1923" y="1689"/>
                          <a:pt x="1910" y="1689"/>
                        </a:cubicBezTo>
                        <a:cubicBezTo>
                          <a:pt x="1897" y="1689"/>
                          <a:pt x="1894" y="1694"/>
                          <a:pt x="1894" y="1705"/>
                        </a:cubicBezTo>
                        <a:cubicBezTo>
                          <a:pt x="1895" y="1716"/>
                          <a:pt x="1894" y="1724"/>
                          <a:pt x="1910" y="1724"/>
                        </a:cubicBezTo>
                        <a:cubicBezTo>
                          <a:pt x="1923" y="1724"/>
                          <a:pt x="1925" y="1717"/>
                          <a:pt x="1924" y="1706"/>
                        </a:cubicBezTo>
                        <a:close/>
                        <a:moveTo>
                          <a:pt x="102" y="99"/>
                        </a:moveTo>
                        <a:cubicBezTo>
                          <a:pt x="102" y="89"/>
                          <a:pt x="102" y="81"/>
                          <a:pt x="88" y="81"/>
                        </a:cubicBezTo>
                        <a:cubicBezTo>
                          <a:pt x="75" y="81"/>
                          <a:pt x="73" y="87"/>
                          <a:pt x="73" y="98"/>
                        </a:cubicBezTo>
                        <a:cubicBezTo>
                          <a:pt x="73" y="109"/>
                          <a:pt x="73" y="117"/>
                          <a:pt x="88" y="117"/>
                        </a:cubicBezTo>
                        <a:cubicBezTo>
                          <a:pt x="102" y="117"/>
                          <a:pt x="102" y="109"/>
                          <a:pt x="102" y="99"/>
                        </a:cubicBezTo>
                        <a:close/>
                        <a:moveTo>
                          <a:pt x="343" y="1503"/>
                        </a:moveTo>
                        <a:cubicBezTo>
                          <a:pt x="340" y="1493"/>
                          <a:pt x="332" y="1491"/>
                          <a:pt x="324" y="1488"/>
                        </a:cubicBezTo>
                        <a:cubicBezTo>
                          <a:pt x="316" y="1485"/>
                          <a:pt x="306" y="1477"/>
                          <a:pt x="302" y="1488"/>
                        </a:cubicBezTo>
                        <a:cubicBezTo>
                          <a:pt x="296" y="1500"/>
                          <a:pt x="311" y="1503"/>
                          <a:pt x="319" y="1506"/>
                        </a:cubicBezTo>
                        <a:cubicBezTo>
                          <a:pt x="323" y="1508"/>
                          <a:pt x="328" y="1510"/>
                          <a:pt x="333" y="1511"/>
                        </a:cubicBezTo>
                        <a:cubicBezTo>
                          <a:pt x="340" y="1513"/>
                          <a:pt x="342" y="1509"/>
                          <a:pt x="343" y="1503"/>
                        </a:cubicBezTo>
                        <a:close/>
                        <a:moveTo>
                          <a:pt x="358" y="1418"/>
                        </a:moveTo>
                        <a:cubicBezTo>
                          <a:pt x="353" y="1420"/>
                          <a:pt x="346" y="1416"/>
                          <a:pt x="344" y="1425"/>
                        </a:cubicBezTo>
                        <a:cubicBezTo>
                          <a:pt x="343" y="1433"/>
                          <a:pt x="346" y="1435"/>
                          <a:pt x="354" y="1436"/>
                        </a:cubicBezTo>
                        <a:cubicBezTo>
                          <a:pt x="362" y="1437"/>
                          <a:pt x="370" y="1440"/>
                          <a:pt x="378" y="1443"/>
                        </a:cubicBezTo>
                        <a:cubicBezTo>
                          <a:pt x="383" y="1445"/>
                          <a:pt x="386" y="1446"/>
                          <a:pt x="389" y="1440"/>
                        </a:cubicBezTo>
                        <a:cubicBezTo>
                          <a:pt x="392" y="1434"/>
                          <a:pt x="389" y="1430"/>
                          <a:pt x="383" y="1428"/>
                        </a:cubicBezTo>
                        <a:cubicBezTo>
                          <a:pt x="375" y="1424"/>
                          <a:pt x="367" y="1421"/>
                          <a:pt x="358" y="1418"/>
                        </a:cubicBezTo>
                        <a:close/>
                        <a:moveTo>
                          <a:pt x="382" y="1487"/>
                        </a:moveTo>
                        <a:cubicBezTo>
                          <a:pt x="369" y="1505"/>
                          <a:pt x="355" y="1522"/>
                          <a:pt x="340" y="1542"/>
                        </a:cubicBezTo>
                        <a:cubicBezTo>
                          <a:pt x="366" y="1535"/>
                          <a:pt x="382" y="1514"/>
                          <a:pt x="382" y="1487"/>
                        </a:cubicBezTo>
                        <a:close/>
                        <a:moveTo>
                          <a:pt x="320" y="1540"/>
                        </a:moveTo>
                        <a:cubicBezTo>
                          <a:pt x="315" y="1526"/>
                          <a:pt x="302" y="1524"/>
                          <a:pt x="293" y="1517"/>
                        </a:cubicBezTo>
                        <a:cubicBezTo>
                          <a:pt x="287" y="1514"/>
                          <a:pt x="285" y="1517"/>
                          <a:pt x="283" y="1522"/>
                        </a:cubicBezTo>
                        <a:cubicBezTo>
                          <a:pt x="279" y="1535"/>
                          <a:pt x="290" y="1536"/>
                          <a:pt x="296" y="1541"/>
                        </a:cubicBezTo>
                        <a:cubicBezTo>
                          <a:pt x="298" y="1543"/>
                          <a:pt x="302" y="1544"/>
                          <a:pt x="304" y="1546"/>
                        </a:cubicBezTo>
                        <a:cubicBezTo>
                          <a:pt x="315" y="1556"/>
                          <a:pt x="315" y="1543"/>
                          <a:pt x="320" y="1540"/>
                        </a:cubicBezTo>
                        <a:close/>
                        <a:moveTo>
                          <a:pt x="365" y="1470"/>
                        </a:moveTo>
                        <a:cubicBezTo>
                          <a:pt x="363" y="1464"/>
                          <a:pt x="359" y="1458"/>
                          <a:pt x="354" y="1458"/>
                        </a:cubicBezTo>
                        <a:cubicBezTo>
                          <a:pt x="343" y="1457"/>
                          <a:pt x="337" y="1445"/>
                          <a:pt x="325" y="1448"/>
                        </a:cubicBezTo>
                        <a:cubicBezTo>
                          <a:pt x="321" y="1449"/>
                          <a:pt x="321" y="1456"/>
                          <a:pt x="323" y="1459"/>
                        </a:cubicBezTo>
                        <a:cubicBezTo>
                          <a:pt x="332" y="1468"/>
                          <a:pt x="345" y="1472"/>
                          <a:pt x="356" y="1477"/>
                        </a:cubicBezTo>
                        <a:cubicBezTo>
                          <a:pt x="358" y="1478"/>
                          <a:pt x="362" y="1472"/>
                          <a:pt x="365" y="1470"/>
                        </a:cubicBezTo>
                        <a:close/>
                        <a:moveTo>
                          <a:pt x="242" y="1361"/>
                        </a:moveTo>
                        <a:cubicBezTo>
                          <a:pt x="237" y="1375"/>
                          <a:pt x="240" y="1385"/>
                          <a:pt x="254" y="1388"/>
                        </a:cubicBezTo>
                        <a:cubicBezTo>
                          <a:pt x="263" y="1390"/>
                          <a:pt x="270" y="1383"/>
                          <a:pt x="271" y="1375"/>
                        </a:cubicBezTo>
                        <a:cubicBezTo>
                          <a:pt x="273" y="1364"/>
                          <a:pt x="263" y="1370"/>
                          <a:pt x="259" y="1371"/>
                        </a:cubicBezTo>
                        <a:cubicBezTo>
                          <a:pt x="251" y="1373"/>
                          <a:pt x="250" y="1363"/>
                          <a:pt x="242" y="1361"/>
                        </a:cubicBezTo>
                        <a:close/>
                        <a:moveTo>
                          <a:pt x="277" y="1497"/>
                        </a:moveTo>
                        <a:cubicBezTo>
                          <a:pt x="276" y="1492"/>
                          <a:pt x="277" y="1486"/>
                          <a:pt x="270" y="1487"/>
                        </a:cubicBezTo>
                        <a:cubicBezTo>
                          <a:pt x="261" y="1488"/>
                          <a:pt x="256" y="1494"/>
                          <a:pt x="256" y="1504"/>
                        </a:cubicBezTo>
                        <a:cubicBezTo>
                          <a:pt x="256" y="1508"/>
                          <a:pt x="257" y="1516"/>
                          <a:pt x="263" y="1516"/>
                        </a:cubicBezTo>
                        <a:cubicBezTo>
                          <a:pt x="273" y="1515"/>
                          <a:pt x="276" y="1506"/>
                          <a:pt x="277" y="1497"/>
                        </a:cubicBezTo>
                        <a:close/>
                        <a:moveTo>
                          <a:pt x="324" y="1596"/>
                        </a:moveTo>
                        <a:cubicBezTo>
                          <a:pt x="326" y="1600"/>
                          <a:pt x="322" y="1608"/>
                          <a:pt x="332" y="1608"/>
                        </a:cubicBezTo>
                        <a:cubicBezTo>
                          <a:pt x="339" y="1609"/>
                          <a:pt x="343" y="1604"/>
                          <a:pt x="342" y="1597"/>
                        </a:cubicBezTo>
                        <a:cubicBezTo>
                          <a:pt x="340" y="1590"/>
                          <a:pt x="342" y="1580"/>
                          <a:pt x="332" y="1580"/>
                        </a:cubicBezTo>
                        <a:cubicBezTo>
                          <a:pt x="322" y="1580"/>
                          <a:pt x="326" y="1589"/>
                          <a:pt x="324" y="1596"/>
                        </a:cubicBezTo>
                        <a:close/>
                        <a:moveTo>
                          <a:pt x="282" y="1565"/>
                        </a:moveTo>
                        <a:cubicBezTo>
                          <a:pt x="286" y="1570"/>
                          <a:pt x="283" y="1582"/>
                          <a:pt x="294" y="1585"/>
                        </a:cubicBezTo>
                        <a:cubicBezTo>
                          <a:pt x="299" y="1586"/>
                          <a:pt x="307" y="1579"/>
                          <a:pt x="304" y="1576"/>
                        </a:cubicBezTo>
                        <a:cubicBezTo>
                          <a:pt x="296" y="1569"/>
                          <a:pt x="298" y="1555"/>
                          <a:pt x="286" y="1553"/>
                        </a:cubicBezTo>
                        <a:cubicBezTo>
                          <a:pt x="280" y="1552"/>
                          <a:pt x="282" y="1559"/>
                          <a:pt x="282" y="1565"/>
                        </a:cubicBezTo>
                        <a:close/>
                        <a:moveTo>
                          <a:pt x="252" y="1577"/>
                        </a:moveTo>
                        <a:cubicBezTo>
                          <a:pt x="260" y="1577"/>
                          <a:pt x="276" y="1566"/>
                          <a:pt x="275" y="1561"/>
                        </a:cubicBezTo>
                        <a:cubicBezTo>
                          <a:pt x="274" y="1556"/>
                          <a:pt x="269" y="1552"/>
                          <a:pt x="267" y="1555"/>
                        </a:cubicBezTo>
                        <a:cubicBezTo>
                          <a:pt x="260" y="1563"/>
                          <a:pt x="245" y="1559"/>
                          <a:pt x="244" y="1572"/>
                        </a:cubicBezTo>
                        <a:cubicBezTo>
                          <a:pt x="243" y="1577"/>
                          <a:pt x="247" y="1578"/>
                          <a:pt x="252" y="15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Freeform 41"/>
                  <p:cNvSpPr>
                    <a:spLocks noEditPoints="1"/>
                  </p:cNvSpPr>
                  <p:nvPr/>
                </p:nvSpPr>
                <p:spPr bwMode="auto">
                  <a:xfrm>
                    <a:off x="7619675" y="3630303"/>
                    <a:ext cx="712108" cy="857465"/>
                  </a:xfrm>
                  <a:custGeom>
                    <a:avLst/>
                    <a:gdLst>
                      <a:gd name="T0" fmla="*/ 429 w 431"/>
                      <a:gd name="T1" fmla="*/ 382 h 519"/>
                      <a:gd name="T2" fmla="*/ 336 w 431"/>
                      <a:gd name="T3" fmla="*/ 442 h 519"/>
                      <a:gd name="T4" fmla="*/ 290 w 431"/>
                      <a:gd name="T5" fmla="*/ 510 h 519"/>
                      <a:gd name="T6" fmla="*/ 105 w 431"/>
                      <a:gd name="T7" fmla="*/ 490 h 519"/>
                      <a:gd name="T8" fmla="*/ 205 w 431"/>
                      <a:gd name="T9" fmla="*/ 481 h 519"/>
                      <a:gd name="T10" fmla="*/ 117 w 431"/>
                      <a:gd name="T11" fmla="*/ 373 h 519"/>
                      <a:gd name="T12" fmla="*/ 77 w 431"/>
                      <a:gd name="T13" fmla="*/ 288 h 519"/>
                      <a:gd name="T14" fmla="*/ 50 w 431"/>
                      <a:gd name="T15" fmla="*/ 318 h 519"/>
                      <a:gd name="T16" fmla="*/ 38 w 431"/>
                      <a:gd name="T17" fmla="*/ 350 h 519"/>
                      <a:gd name="T18" fmla="*/ 6 w 431"/>
                      <a:gd name="T19" fmla="*/ 341 h 519"/>
                      <a:gd name="T20" fmla="*/ 78 w 431"/>
                      <a:gd name="T21" fmla="*/ 249 h 519"/>
                      <a:gd name="T22" fmla="*/ 178 w 431"/>
                      <a:gd name="T23" fmla="*/ 210 h 519"/>
                      <a:gd name="T24" fmla="*/ 167 w 431"/>
                      <a:gd name="T25" fmla="*/ 100 h 519"/>
                      <a:gd name="T26" fmla="*/ 325 w 431"/>
                      <a:gd name="T27" fmla="*/ 16 h 519"/>
                      <a:gd name="T28" fmla="*/ 382 w 431"/>
                      <a:gd name="T29" fmla="*/ 170 h 519"/>
                      <a:gd name="T30" fmla="*/ 368 w 431"/>
                      <a:gd name="T31" fmla="*/ 167 h 519"/>
                      <a:gd name="T32" fmla="*/ 311 w 431"/>
                      <a:gd name="T33" fmla="*/ 208 h 519"/>
                      <a:gd name="T34" fmla="*/ 278 w 431"/>
                      <a:gd name="T35" fmla="*/ 214 h 519"/>
                      <a:gd name="T36" fmla="*/ 332 w 431"/>
                      <a:gd name="T37" fmla="*/ 268 h 519"/>
                      <a:gd name="T38" fmla="*/ 389 w 431"/>
                      <a:gd name="T39" fmla="*/ 385 h 519"/>
                      <a:gd name="T40" fmla="*/ 353 w 431"/>
                      <a:gd name="T41" fmla="*/ 425 h 519"/>
                      <a:gd name="T42" fmla="*/ 379 w 431"/>
                      <a:gd name="T43" fmla="*/ 206 h 519"/>
                      <a:gd name="T44" fmla="*/ 280 w 431"/>
                      <a:gd name="T45" fmla="*/ 59 h 519"/>
                      <a:gd name="T46" fmla="*/ 221 w 431"/>
                      <a:gd name="T47" fmla="*/ 72 h 519"/>
                      <a:gd name="T48" fmla="*/ 219 w 431"/>
                      <a:gd name="T49" fmla="*/ 109 h 519"/>
                      <a:gd name="T50" fmla="*/ 152 w 431"/>
                      <a:gd name="T51" fmla="*/ 139 h 519"/>
                      <a:gd name="T52" fmla="*/ 228 w 431"/>
                      <a:gd name="T53" fmla="*/ 145 h 519"/>
                      <a:gd name="T54" fmla="*/ 266 w 431"/>
                      <a:gd name="T55" fmla="*/ 442 h 519"/>
                      <a:gd name="T56" fmla="*/ 246 w 431"/>
                      <a:gd name="T57" fmla="*/ 482 h 519"/>
                      <a:gd name="T58" fmla="*/ 180 w 431"/>
                      <a:gd name="T59" fmla="*/ 363 h 519"/>
                      <a:gd name="T60" fmla="*/ 229 w 431"/>
                      <a:gd name="T61" fmla="*/ 360 h 519"/>
                      <a:gd name="T62" fmla="*/ 171 w 431"/>
                      <a:gd name="T63" fmla="*/ 343 h 519"/>
                      <a:gd name="T64" fmla="*/ 199 w 431"/>
                      <a:gd name="T65" fmla="*/ 256 h 519"/>
                      <a:gd name="T66" fmla="*/ 258 w 431"/>
                      <a:gd name="T67" fmla="*/ 267 h 519"/>
                      <a:gd name="T68" fmla="*/ 223 w 431"/>
                      <a:gd name="T69" fmla="*/ 289 h 519"/>
                      <a:gd name="T70" fmla="*/ 278 w 431"/>
                      <a:gd name="T71" fmla="*/ 302 h 519"/>
                      <a:gd name="T72" fmla="*/ 245 w 431"/>
                      <a:gd name="T73" fmla="*/ 323 h 519"/>
                      <a:gd name="T74" fmla="*/ 238 w 431"/>
                      <a:gd name="T75" fmla="*/ 352 h 519"/>
                      <a:gd name="T76" fmla="*/ 262 w 431"/>
                      <a:gd name="T77" fmla="*/ 350 h 519"/>
                      <a:gd name="T78" fmla="*/ 318 w 431"/>
                      <a:gd name="T79" fmla="*/ 183 h 519"/>
                      <a:gd name="T80" fmla="*/ 337 w 431"/>
                      <a:gd name="T81" fmla="*/ 194 h 519"/>
                      <a:gd name="T82" fmla="*/ 318 w 431"/>
                      <a:gd name="T83" fmla="*/ 183 h 519"/>
                      <a:gd name="T84" fmla="*/ 240 w 431"/>
                      <a:gd name="T85" fmla="*/ 406 h 519"/>
                      <a:gd name="T86" fmla="*/ 298 w 431"/>
                      <a:gd name="T87" fmla="*/ 375 h 519"/>
                      <a:gd name="T88" fmla="*/ 284 w 431"/>
                      <a:gd name="T89" fmla="*/ 397 h 519"/>
                      <a:gd name="T90" fmla="*/ 312 w 431"/>
                      <a:gd name="T91" fmla="*/ 299 h 519"/>
                      <a:gd name="T92" fmla="*/ 321 w 431"/>
                      <a:gd name="T93" fmla="*/ 316 h 5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431" h="519">
                        <a:moveTo>
                          <a:pt x="400" y="151"/>
                        </a:moveTo>
                        <a:cubicBezTo>
                          <a:pt x="382" y="187"/>
                          <a:pt x="388" y="223"/>
                          <a:pt x="397" y="260"/>
                        </a:cubicBezTo>
                        <a:cubicBezTo>
                          <a:pt x="408" y="301"/>
                          <a:pt x="425" y="339"/>
                          <a:pt x="429" y="382"/>
                        </a:cubicBezTo>
                        <a:cubicBezTo>
                          <a:pt x="430" y="391"/>
                          <a:pt x="431" y="402"/>
                          <a:pt x="430" y="411"/>
                        </a:cubicBezTo>
                        <a:cubicBezTo>
                          <a:pt x="425" y="444"/>
                          <a:pt x="395" y="462"/>
                          <a:pt x="363" y="452"/>
                        </a:cubicBezTo>
                        <a:cubicBezTo>
                          <a:pt x="355" y="449"/>
                          <a:pt x="348" y="447"/>
                          <a:pt x="336" y="442"/>
                        </a:cubicBezTo>
                        <a:cubicBezTo>
                          <a:pt x="343" y="463"/>
                          <a:pt x="349" y="480"/>
                          <a:pt x="355" y="496"/>
                        </a:cubicBezTo>
                        <a:cubicBezTo>
                          <a:pt x="362" y="513"/>
                          <a:pt x="357" y="519"/>
                          <a:pt x="340" y="514"/>
                        </a:cubicBezTo>
                        <a:cubicBezTo>
                          <a:pt x="324" y="510"/>
                          <a:pt x="307" y="510"/>
                          <a:pt x="290" y="510"/>
                        </a:cubicBezTo>
                        <a:cubicBezTo>
                          <a:pt x="252" y="510"/>
                          <a:pt x="213" y="512"/>
                          <a:pt x="175" y="505"/>
                        </a:cubicBezTo>
                        <a:cubicBezTo>
                          <a:pt x="155" y="501"/>
                          <a:pt x="135" y="503"/>
                          <a:pt x="115" y="506"/>
                        </a:cubicBezTo>
                        <a:cubicBezTo>
                          <a:pt x="101" y="507"/>
                          <a:pt x="101" y="500"/>
                          <a:pt x="105" y="490"/>
                        </a:cubicBezTo>
                        <a:cubicBezTo>
                          <a:pt x="109" y="480"/>
                          <a:pt x="119" y="476"/>
                          <a:pt x="129" y="476"/>
                        </a:cubicBezTo>
                        <a:cubicBezTo>
                          <a:pt x="149" y="474"/>
                          <a:pt x="168" y="475"/>
                          <a:pt x="187" y="481"/>
                        </a:cubicBezTo>
                        <a:cubicBezTo>
                          <a:pt x="192" y="483"/>
                          <a:pt x="200" y="488"/>
                          <a:pt x="205" y="481"/>
                        </a:cubicBezTo>
                        <a:cubicBezTo>
                          <a:pt x="209" y="475"/>
                          <a:pt x="206" y="468"/>
                          <a:pt x="203" y="462"/>
                        </a:cubicBezTo>
                        <a:cubicBezTo>
                          <a:pt x="186" y="432"/>
                          <a:pt x="165" y="406"/>
                          <a:pt x="136" y="389"/>
                        </a:cubicBezTo>
                        <a:cubicBezTo>
                          <a:pt x="128" y="385"/>
                          <a:pt x="118" y="384"/>
                          <a:pt x="117" y="373"/>
                        </a:cubicBezTo>
                        <a:cubicBezTo>
                          <a:pt x="115" y="361"/>
                          <a:pt x="129" y="364"/>
                          <a:pt x="135" y="355"/>
                        </a:cubicBezTo>
                        <a:cubicBezTo>
                          <a:pt x="110" y="343"/>
                          <a:pt x="100" y="318"/>
                          <a:pt x="84" y="298"/>
                        </a:cubicBezTo>
                        <a:cubicBezTo>
                          <a:pt x="82" y="295"/>
                          <a:pt x="80" y="291"/>
                          <a:pt x="77" y="288"/>
                        </a:cubicBezTo>
                        <a:cubicBezTo>
                          <a:pt x="71" y="281"/>
                          <a:pt x="62" y="279"/>
                          <a:pt x="54" y="284"/>
                        </a:cubicBezTo>
                        <a:cubicBezTo>
                          <a:pt x="45" y="288"/>
                          <a:pt x="48" y="296"/>
                          <a:pt x="50" y="303"/>
                        </a:cubicBezTo>
                        <a:cubicBezTo>
                          <a:pt x="52" y="308"/>
                          <a:pt x="56" y="314"/>
                          <a:pt x="50" y="318"/>
                        </a:cubicBezTo>
                        <a:cubicBezTo>
                          <a:pt x="46" y="321"/>
                          <a:pt x="40" y="320"/>
                          <a:pt x="36" y="315"/>
                        </a:cubicBezTo>
                        <a:cubicBezTo>
                          <a:pt x="23" y="300"/>
                          <a:pt x="19" y="313"/>
                          <a:pt x="17" y="322"/>
                        </a:cubicBezTo>
                        <a:cubicBezTo>
                          <a:pt x="14" y="337"/>
                          <a:pt x="20" y="348"/>
                          <a:pt x="38" y="350"/>
                        </a:cubicBezTo>
                        <a:cubicBezTo>
                          <a:pt x="41" y="350"/>
                          <a:pt x="47" y="350"/>
                          <a:pt x="46" y="355"/>
                        </a:cubicBezTo>
                        <a:cubicBezTo>
                          <a:pt x="45" y="360"/>
                          <a:pt x="41" y="361"/>
                          <a:pt x="37" y="361"/>
                        </a:cubicBezTo>
                        <a:cubicBezTo>
                          <a:pt x="23" y="360"/>
                          <a:pt x="11" y="361"/>
                          <a:pt x="6" y="341"/>
                        </a:cubicBezTo>
                        <a:cubicBezTo>
                          <a:pt x="0" y="318"/>
                          <a:pt x="4" y="300"/>
                          <a:pt x="20" y="283"/>
                        </a:cubicBezTo>
                        <a:cubicBezTo>
                          <a:pt x="31" y="272"/>
                          <a:pt x="42" y="260"/>
                          <a:pt x="53" y="249"/>
                        </a:cubicBezTo>
                        <a:cubicBezTo>
                          <a:pt x="62" y="238"/>
                          <a:pt x="69" y="238"/>
                          <a:pt x="78" y="249"/>
                        </a:cubicBezTo>
                        <a:cubicBezTo>
                          <a:pt x="92" y="268"/>
                          <a:pt x="108" y="285"/>
                          <a:pt x="122" y="304"/>
                        </a:cubicBezTo>
                        <a:cubicBezTo>
                          <a:pt x="131" y="315"/>
                          <a:pt x="136" y="315"/>
                          <a:pt x="142" y="300"/>
                        </a:cubicBezTo>
                        <a:cubicBezTo>
                          <a:pt x="153" y="269"/>
                          <a:pt x="157" y="236"/>
                          <a:pt x="178" y="210"/>
                        </a:cubicBezTo>
                        <a:cubicBezTo>
                          <a:pt x="185" y="200"/>
                          <a:pt x="175" y="195"/>
                          <a:pt x="170" y="190"/>
                        </a:cubicBezTo>
                        <a:cubicBezTo>
                          <a:pt x="152" y="171"/>
                          <a:pt x="140" y="151"/>
                          <a:pt x="144" y="124"/>
                        </a:cubicBezTo>
                        <a:cubicBezTo>
                          <a:pt x="147" y="110"/>
                          <a:pt x="152" y="103"/>
                          <a:pt x="167" y="100"/>
                        </a:cubicBezTo>
                        <a:cubicBezTo>
                          <a:pt x="201" y="94"/>
                          <a:pt x="203" y="89"/>
                          <a:pt x="195" y="56"/>
                        </a:cubicBezTo>
                        <a:cubicBezTo>
                          <a:pt x="193" y="47"/>
                          <a:pt x="197" y="43"/>
                          <a:pt x="202" y="38"/>
                        </a:cubicBezTo>
                        <a:cubicBezTo>
                          <a:pt x="232" y="10"/>
                          <a:pt x="288" y="0"/>
                          <a:pt x="325" y="16"/>
                        </a:cubicBezTo>
                        <a:cubicBezTo>
                          <a:pt x="364" y="34"/>
                          <a:pt x="391" y="77"/>
                          <a:pt x="390" y="121"/>
                        </a:cubicBezTo>
                        <a:cubicBezTo>
                          <a:pt x="390" y="130"/>
                          <a:pt x="387" y="138"/>
                          <a:pt x="384" y="146"/>
                        </a:cubicBezTo>
                        <a:cubicBezTo>
                          <a:pt x="381" y="153"/>
                          <a:pt x="377" y="161"/>
                          <a:pt x="382" y="170"/>
                        </a:cubicBezTo>
                        <a:cubicBezTo>
                          <a:pt x="393" y="169"/>
                          <a:pt x="391" y="154"/>
                          <a:pt x="400" y="151"/>
                        </a:cubicBezTo>
                        <a:close/>
                        <a:moveTo>
                          <a:pt x="366" y="212"/>
                        </a:moveTo>
                        <a:cubicBezTo>
                          <a:pt x="375" y="197"/>
                          <a:pt x="376" y="182"/>
                          <a:pt x="368" y="167"/>
                        </a:cubicBezTo>
                        <a:cubicBezTo>
                          <a:pt x="365" y="162"/>
                          <a:pt x="362" y="156"/>
                          <a:pt x="356" y="158"/>
                        </a:cubicBezTo>
                        <a:cubicBezTo>
                          <a:pt x="348" y="161"/>
                          <a:pt x="354" y="167"/>
                          <a:pt x="354" y="171"/>
                        </a:cubicBezTo>
                        <a:cubicBezTo>
                          <a:pt x="360" y="200"/>
                          <a:pt x="339" y="218"/>
                          <a:pt x="311" y="208"/>
                        </a:cubicBezTo>
                        <a:cubicBezTo>
                          <a:pt x="308" y="207"/>
                          <a:pt x="304" y="203"/>
                          <a:pt x="301" y="208"/>
                        </a:cubicBezTo>
                        <a:cubicBezTo>
                          <a:pt x="298" y="212"/>
                          <a:pt x="302" y="215"/>
                          <a:pt x="304" y="219"/>
                        </a:cubicBezTo>
                        <a:cubicBezTo>
                          <a:pt x="295" y="217"/>
                          <a:pt x="287" y="214"/>
                          <a:pt x="278" y="214"/>
                        </a:cubicBezTo>
                        <a:cubicBezTo>
                          <a:pt x="263" y="216"/>
                          <a:pt x="259" y="222"/>
                          <a:pt x="268" y="235"/>
                        </a:cubicBezTo>
                        <a:cubicBezTo>
                          <a:pt x="272" y="240"/>
                          <a:pt x="278" y="246"/>
                          <a:pt x="284" y="250"/>
                        </a:cubicBezTo>
                        <a:cubicBezTo>
                          <a:pt x="299" y="259"/>
                          <a:pt x="315" y="265"/>
                          <a:pt x="332" y="268"/>
                        </a:cubicBezTo>
                        <a:cubicBezTo>
                          <a:pt x="351" y="271"/>
                          <a:pt x="358" y="276"/>
                          <a:pt x="350" y="297"/>
                        </a:cubicBezTo>
                        <a:cubicBezTo>
                          <a:pt x="341" y="320"/>
                          <a:pt x="338" y="345"/>
                          <a:pt x="349" y="369"/>
                        </a:cubicBezTo>
                        <a:cubicBezTo>
                          <a:pt x="359" y="392"/>
                          <a:pt x="367" y="395"/>
                          <a:pt x="389" y="385"/>
                        </a:cubicBezTo>
                        <a:cubicBezTo>
                          <a:pt x="392" y="405"/>
                          <a:pt x="384" y="414"/>
                          <a:pt x="367" y="410"/>
                        </a:cubicBezTo>
                        <a:cubicBezTo>
                          <a:pt x="362" y="409"/>
                          <a:pt x="357" y="403"/>
                          <a:pt x="353" y="410"/>
                        </a:cubicBezTo>
                        <a:cubicBezTo>
                          <a:pt x="350" y="415"/>
                          <a:pt x="352" y="420"/>
                          <a:pt x="353" y="425"/>
                        </a:cubicBezTo>
                        <a:cubicBezTo>
                          <a:pt x="361" y="446"/>
                          <a:pt x="386" y="451"/>
                          <a:pt x="400" y="434"/>
                        </a:cubicBezTo>
                        <a:cubicBezTo>
                          <a:pt x="414" y="416"/>
                          <a:pt x="420" y="396"/>
                          <a:pt x="415" y="374"/>
                        </a:cubicBezTo>
                        <a:cubicBezTo>
                          <a:pt x="404" y="318"/>
                          <a:pt x="391" y="262"/>
                          <a:pt x="379" y="206"/>
                        </a:cubicBezTo>
                        <a:cubicBezTo>
                          <a:pt x="374" y="208"/>
                          <a:pt x="370" y="210"/>
                          <a:pt x="366" y="212"/>
                        </a:cubicBezTo>
                        <a:close/>
                        <a:moveTo>
                          <a:pt x="302" y="95"/>
                        </a:moveTo>
                        <a:cubicBezTo>
                          <a:pt x="303" y="80"/>
                          <a:pt x="296" y="66"/>
                          <a:pt x="280" y="59"/>
                        </a:cubicBezTo>
                        <a:cubicBezTo>
                          <a:pt x="261" y="50"/>
                          <a:pt x="241" y="47"/>
                          <a:pt x="222" y="58"/>
                        </a:cubicBezTo>
                        <a:cubicBezTo>
                          <a:pt x="219" y="60"/>
                          <a:pt x="216" y="63"/>
                          <a:pt x="216" y="68"/>
                        </a:cubicBezTo>
                        <a:cubicBezTo>
                          <a:pt x="216" y="71"/>
                          <a:pt x="218" y="73"/>
                          <a:pt x="221" y="72"/>
                        </a:cubicBezTo>
                        <a:cubicBezTo>
                          <a:pt x="233" y="68"/>
                          <a:pt x="236" y="77"/>
                          <a:pt x="240" y="85"/>
                        </a:cubicBezTo>
                        <a:cubicBezTo>
                          <a:pt x="243" y="90"/>
                          <a:pt x="256" y="94"/>
                          <a:pt x="247" y="100"/>
                        </a:cubicBezTo>
                        <a:cubicBezTo>
                          <a:pt x="241" y="105"/>
                          <a:pt x="235" y="123"/>
                          <a:pt x="219" y="109"/>
                        </a:cubicBezTo>
                        <a:cubicBezTo>
                          <a:pt x="207" y="98"/>
                          <a:pt x="192" y="97"/>
                          <a:pt x="176" y="104"/>
                        </a:cubicBezTo>
                        <a:cubicBezTo>
                          <a:pt x="168" y="107"/>
                          <a:pt x="167" y="116"/>
                          <a:pt x="160" y="118"/>
                        </a:cubicBezTo>
                        <a:cubicBezTo>
                          <a:pt x="147" y="121"/>
                          <a:pt x="150" y="131"/>
                          <a:pt x="152" y="139"/>
                        </a:cubicBezTo>
                        <a:cubicBezTo>
                          <a:pt x="154" y="153"/>
                          <a:pt x="163" y="164"/>
                          <a:pt x="177" y="167"/>
                        </a:cubicBezTo>
                        <a:cubicBezTo>
                          <a:pt x="187" y="169"/>
                          <a:pt x="196" y="164"/>
                          <a:pt x="198" y="155"/>
                        </a:cubicBezTo>
                        <a:cubicBezTo>
                          <a:pt x="203" y="135"/>
                          <a:pt x="214" y="141"/>
                          <a:pt x="228" y="145"/>
                        </a:cubicBezTo>
                        <a:cubicBezTo>
                          <a:pt x="266" y="158"/>
                          <a:pt x="301" y="135"/>
                          <a:pt x="302" y="95"/>
                        </a:cubicBezTo>
                        <a:close/>
                        <a:moveTo>
                          <a:pt x="307" y="488"/>
                        </a:moveTo>
                        <a:cubicBezTo>
                          <a:pt x="302" y="464"/>
                          <a:pt x="286" y="451"/>
                          <a:pt x="266" y="442"/>
                        </a:cubicBezTo>
                        <a:cubicBezTo>
                          <a:pt x="254" y="436"/>
                          <a:pt x="239" y="428"/>
                          <a:pt x="229" y="438"/>
                        </a:cubicBezTo>
                        <a:cubicBezTo>
                          <a:pt x="221" y="445"/>
                          <a:pt x="232" y="458"/>
                          <a:pt x="235" y="469"/>
                        </a:cubicBezTo>
                        <a:cubicBezTo>
                          <a:pt x="236" y="475"/>
                          <a:pt x="239" y="486"/>
                          <a:pt x="246" y="482"/>
                        </a:cubicBezTo>
                        <a:cubicBezTo>
                          <a:pt x="268" y="471"/>
                          <a:pt x="287" y="479"/>
                          <a:pt x="307" y="488"/>
                        </a:cubicBezTo>
                        <a:close/>
                        <a:moveTo>
                          <a:pt x="171" y="343"/>
                        </a:moveTo>
                        <a:cubicBezTo>
                          <a:pt x="172" y="352"/>
                          <a:pt x="169" y="361"/>
                          <a:pt x="180" y="363"/>
                        </a:cubicBezTo>
                        <a:cubicBezTo>
                          <a:pt x="195" y="366"/>
                          <a:pt x="209" y="370"/>
                          <a:pt x="223" y="374"/>
                        </a:cubicBezTo>
                        <a:cubicBezTo>
                          <a:pt x="227" y="375"/>
                          <a:pt x="231" y="375"/>
                          <a:pt x="234" y="372"/>
                        </a:cubicBezTo>
                        <a:cubicBezTo>
                          <a:pt x="238" y="366"/>
                          <a:pt x="232" y="363"/>
                          <a:pt x="229" y="360"/>
                        </a:cubicBezTo>
                        <a:cubicBezTo>
                          <a:pt x="216" y="348"/>
                          <a:pt x="204" y="337"/>
                          <a:pt x="191" y="324"/>
                        </a:cubicBezTo>
                        <a:cubicBezTo>
                          <a:pt x="183" y="316"/>
                          <a:pt x="178" y="319"/>
                          <a:pt x="174" y="329"/>
                        </a:cubicBezTo>
                        <a:cubicBezTo>
                          <a:pt x="173" y="334"/>
                          <a:pt x="172" y="339"/>
                          <a:pt x="171" y="343"/>
                        </a:cubicBezTo>
                        <a:close/>
                        <a:moveTo>
                          <a:pt x="221" y="232"/>
                        </a:moveTo>
                        <a:cubicBezTo>
                          <a:pt x="214" y="239"/>
                          <a:pt x="196" y="232"/>
                          <a:pt x="191" y="248"/>
                        </a:cubicBezTo>
                        <a:cubicBezTo>
                          <a:pt x="190" y="253"/>
                          <a:pt x="194" y="260"/>
                          <a:pt x="199" y="256"/>
                        </a:cubicBezTo>
                        <a:cubicBezTo>
                          <a:pt x="210" y="248"/>
                          <a:pt x="230" y="257"/>
                          <a:pt x="235" y="238"/>
                        </a:cubicBezTo>
                        <a:cubicBezTo>
                          <a:pt x="237" y="230"/>
                          <a:pt x="230" y="231"/>
                          <a:pt x="221" y="232"/>
                        </a:cubicBezTo>
                        <a:close/>
                        <a:moveTo>
                          <a:pt x="258" y="267"/>
                        </a:moveTo>
                        <a:cubicBezTo>
                          <a:pt x="258" y="263"/>
                          <a:pt x="256" y="257"/>
                          <a:pt x="252" y="259"/>
                        </a:cubicBezTo>
                        <a:cubicBezTo>
                          <a:pt x="240" y="266"/>
                          <a:pt x="225" y="265"/>
                          <a:pt x="217" y="278"/>
                        </a:cubicBezTo>
                        <a:cubicBezTo>
                          <a:pt x="214" y="284"/>
                          <a:pt x="219" y="287"/>
                          <a:pt x="223" y="289"/>
                        </a:cubicBezTo>
                        <a:cubicBezTo>
                          <a:pt x="229" y="292"/>
                          <a:pt x="258" y="274"/>
                          <a:pt x="258" y="267"/>
                        </a:cubicBezTo>
                        <a:close/>
                        <a:moveTo>
                          <a:pt x="245" y="323"/>
                        </a:moveTo>
                        <a:cubicBezTo>
                          <a:pt x="259" y="323"/>
                          <a:pt x="278" y="311"/>
                          <a:pt x="278" y="302"/>
                        </a:cubicBezTo>
                        <a:cubicBezTo>
                          <a:pt x="278" y="297"/>
                          <a:pt x="275" y="293"/>
                          <a:pt x="269" y="295"/>
                        </a:cubicBezTo>
                        <a:cubicBezTo>
                          <a:pt x="257" y="299"/>
                          <a:pt x="242" y="300"/>
                          <a:pt x="237" y="314"/>
                        </a:cubicBezTo>
                        <a:cubicBezTo>
                          <a:pt x="236" y="319"/>
                          <a:pt x="241" y="322"/>
                          <a:pt x="245" y="323"/>
                        </a:cubicBezTo>
                        <a:close/>
                        <a:moveTo>
                          <a:pt x="238" y="352"/>
                        </a:moveTo>
                        <a:cubicBezTo>
                          <a:pt x="225" y="334"/>
                          <a:pt x="211" y="316"/>
                          <a:pt x="197" y="298"/>
                        </a:cubicBezTo>
                        <a:cubicBezTo>
                          <a:pt x="199" y="326"/>
                          <a:pt x="213" y="344"/>
                          <a:pt x="238" y="352"/>
                        </a:cubicBezTo>
                        <a:close/>
                        <a:moveTo>
                          <a:pt x="297" y="337"/>
                        </a:moveTo>
                        <a:cubicBezTo>
                          <a:pt x="296" y="334"/>
                          <a:pt x="297" y="329"/>
                          <a:pt x="292" y="328"/>
                        </a:cubicBezTo>
                        <a:cubicBezTo>
                          <a:pt x="287" y="327"/>
                          <a:pt x="262" y="345"/>
                          <a:pt x="262" y="350"/>
                        </a:cubicBezTo>
                        <a:cubicBezTo>
                          <a:pt x="262" y="355"/>
                          <a:pt x="265" y="359"/>
                          <a:pt x="269" y="360"/>
                        </a:cubicBezTo>
                        <a:cubicBezTo>
                          <a:pt x="275" y="362"/>
                          <a:pt x="297" y="344"/>
                          <a:pt x="297" y="337"/>
                        </a:cubicBezTo>
                        <a:close/>
                        <a:moveTo>
                          <a:pt x="318" y="183"/>
                        </a:moveTo>
                        <a:cubicBezTo>
                          <a:pt x="315" y="183"/>
                          <a:pt x="310" y="178"/>
                          <a:pt x="308" y="184"/>
                        </a:cubicBezTo>
                        <a:cubicBezTo>
                          <a:pt x="307" y="189"/>
                          <a:pt x="311" y="192"/>
                          <a:pt x="314" y="196"/>
                        </a:cubicBezTo>
                        <a:cubicBezTo>
                          <a:pt x="322" y="204"/>
                          <a:pt x="330" y="200"/>
                          <a:pt x="337" y="194"/>
                        </a:cubicBezTo>
                        <a:cubicBezTo>
                          <a:pt x="343" y="190"/>
                          <a:pt x="343" y="181"/>
                          <a:pt x="339" y="176"/>
                        </a:cubicBezTo>
                        <a:cubicBezTo>
                          <a:pt x="331" y="166"/>
                          <a:pt x="332" y="181"/>
                          <a:pt x="327" y="182"/>
                        </a:cubicBezTo>
                        <a:cubicBezTo>
                          <a:pt x="324" y="182"/>
                          <a:pt x="321" y="183"/>
                          <a:pt x="318" y="183"/>
                        </a:cubicBezTo>
                        <a:close/>
                        <a:moveTo>
                          <a:pt x="256" y="406"/>
                        </a:moveTo>
                        <a:cubicBezTo>
                          <a:pt x="252" y="403"/>
                          <a:pt x="258" y="393"/>
                          <a:pt x="248" y="392"/>
                        </a:cubicBezTo>
                        <a:cubicBezTo>
                          <a:pt x="238" y="391"/>
                          <a:pt x="240" y="399"/>
                          <a:pt x="240" y="406"/>
                        </a:cubicBezTo>
                        <a:cubicBezTo>
                          <a:pt x="240" y="412"/>
                          <a:pt x="238" y="421"/>
                          <a:pt x="248" y="421"/>
                        </a:cubicBezTo>
                        <a:cubicBezTo>
                          <a:pt x="256" y="421"/>
                          <a:pt x="255" y="414"/>
                          <a:pt x="256" y="406"/>
                        </a:cubicBezTo>
                        <a:close/>
                        <a:moveTo>
                          <a:pt x="298" y="375"/>
                        </a:moveTo>
                        <a:cubicBezTo>
                          <a:pt x="295" y="373"/>
                          <a:pt x="300" y="364"/>
                          <a:pt x="292" y="366"/>
                        </a:cubicBezTo>
                        <a:cubicBezTo>
                          <a:pt x="281" y="368"/>
                          <a:pt x="286" y="384"/>
                          <a:pt x="276" y="389"/>
                        </a:cubicBezTo>
                        <a:cubicBezTo>
                          <a:pt x="274" y="390"/>
                          <a:pt x="280" y="398"/>
                          <a:pt x="284" y="397"/>
                        </a:cubicBezTo>
                        <a:cubicBezTo>
                          <a:pt x="296" y="395"/>
                          <a:pt x="295" y="384"/>
                          <a:pt x="298" y="375"/>
                        </a:cubicBezTo>
                        <a:close/>
                        <a:moveTo>
                          <a:pt x="321" y="316"/>
                        </a:moveTo>
                        <a:cubicBezTo>
                          <a:pt x="321" y="308"/>
                          <a:pt x="322" y="300"/>
                          <a:pt x="312" y="299"/>
                        </a:cubicBezTo>
                        <a:cubicBezTo>
                          <a:pt x="304" y="298"/>
                          <a:pt x="303" y="303"/>
                          <a:pt x="304" y="310"/>
                        </a:cubicBezTo>
                        <a:cubicBezTo>
                          <a:pt x="305" y="318"/>
                          <a:pt x="307" y="327"/>
                          <a:pt x="316" y="328"/>
                        </a:cubicBezTo>
                        <a:cubicBezTo>
                          <a:pt x="324" y="329"/>
                          <a:pt x="320" y="320"/>
                          <a:pt x="321" y="3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0" name="组合 119"/>
                <p:cNvGrpSpPr/>
                <p:nvPr/>
              </p:nvGrpSpPr>
              <p:grpSpPr>
                <a:xfrm>
                  <a:off x="6044420" y="2056527"/>
                  <a:ext cx="1776858" cy="1590753"/>
                  <a:chOff x="1738188" y="3752406"/>
                  <a:chExt cx="4289425" cy="3840163"/>
                </a:xfrm>
                <a:solidFill>
                  <a:srgbClr val="C00000"/>
                </a:solidFill>
              </p:grpSpPr>
              <p:sp>
                <p:nvSpPr>
                  <p:cNvPr id="121" name="Freeform 86"/>
                  <p:cNvSpPr>
                    <a:spLocks noEditPoints="1"/>
                  </p:cNvSpPr>
                  <p:nvPr/>
                </p:nvSpPr>
                <p:spPr bwMode="auto">
                  <a:xfrm>
                    <a:off x="1738188" y="3752406"/>
                    <a:ext cx="4289425" cy="3840163"/>
                  </a:xfrm>
                  <a:custGeom>
                    <a:avLst/>
                    <a:gdLst>
                      <a:gd name="T0" fmla="*/ 536 w 1143"/>
                      <a:gd name="T1" fmla="*/ 991 h 1023"/>
                      <a:gd name="T2" fmla="*/ 498 w 1143"/>
                      <a:gd name="T3" fmla="*/ 1017 h 1023"/>
                      <a:gd name="T4" fmla="*/ 462 w 1143"/>
                      <a:gd name="T5" fmla="*/ 991 h 1023"/>
                      <a:gd name="T6" fmla="*/ 420 w 1143"/>
                      <a:gd name="T7" fmla="*/ 993 h 1023"/>
                      <a:gd name="T8" fmla="*/ 381 w 1143"/>
                      <a:gd name="T9" fmla="*/ 1017 h 1023"/>
                      <a:gd name="T10" fmla="*/ 347 w 1143"/>
                      <a:gd name="T11" fmla="*/ 943 h 1023"/>
                      <a:gd name="T12" fmla="*/ 50 w 1143"/>
                      <a:gd name="T13" fmla="*/ 623 h 1023"/>
                      <a:gd name="T14" fmla="*/ 327 w 1143"/>
                      <a:gd name="T15" fmla="*/ 97 h 1023"/>
                      <a:gd name="T16" fmla="*/ 382 w 1143"/>
                      <a:gd name="T17" fmla="*/ 0 h 1023"/>
                      <a:gd name="T18" fmla="*/ 419 w 1143"/>
                      <a:gd name="T19" fmla="*/ 30 h 1023"/>
                      <a:gd name="T20" fmla="*/ 462 w 1143"/>
                      <a:gd name="T21" fmla="*/ 30 h 1023"/>
                      <a:gd name="T22" fmla="*/ 500 w 1143"/>
                      <a:gd name="T23" fmla="*/ 5 h 1023"/>
                      <a:gd name="T24" fmla="*/ 537 w 1143"/>
                      <a:gd name="T25" fmla="*/ 29 h 1023"/>
                      <a:gd name="T26" fmla="*/ 578 w 1143"/>
                      <a:gd name="T27" fmla="*/ 29 h 1023"/>
                      <a:gd name="T28" fmla="*/ 616 w 1143"/>
                      <a:gd name="T29" fmla="*/ 4 h 1023"/>
                      <a:gd name="T30" fmla="*/ 655 w 1143"/>
                      <a:gd name="T31" fmla="*/ 28 h 1023"/>
                      <a:gd name="T32" fmla="*/ 714 w 1143"/>
                      <a:gd name="T33" fmla="*/ 27 h 1023"/>
                      <a:gd name="T34" fmla="*/ 769 w 1143"/>
                      <a:gd name="T35" fmla="*/ 78 h 1023"/>
                      <a:gd name="T36" fmla="*/ 962 w 1143"/>
                      <a:gd name="T37" fmla="*/ 212 h 1023"/>
                      <a:gd name="T38" fmla="*/ 791 w 1143"/>
                      <a:gd name="T39" fmla="*/ 907 h 1023"/>
                      <a:gd name="T40" fmla="*/ 739 w 1143"/>
                      <a:gd name="T41" fmla="*/ 1015 h 1023"/>
                      <a:gd name="T42" fmla="*/ 704 w 1143"/>
                      <a:gd name="T43" fmla="*/ 986 h 1023"/>
                      <a:gd name="T44" fmla="*/ 668 w 1143"/>
                      <a:gd name="T45" fmla="*/ 1012 h 1023"/>
                      <a:gd name="T46" fmla="*/ 623 w 1143"/>
                      <a:gd name="T47" fmla="*/ 1013 h 1023"/>
                      <a:gd name="T48" fmla="*/ 587 w 1143"/>
                      <a:gd name="T49" fmla="*/ 986 h 1023"/>
                      <a:gd name="T50" fmla="*/ 557 w 1143"/>
                      <a:gd name="T51" fmla="*/ 1021 h 1023"/>
                      <a:gd name="T52" fmla="*/ 383 w 1143"/>
                      <a:gd name="T53" fmla="*/ 60 h 1023"/>
                      <a:gd name="T54" fmla="*/ 337 w 1143"/>
                      <a:gd name="T55" fmla="*/ 114 h 1023"/>
                      <a:gd name="T56" fmla="*/ 108 w 1143"/>
                      <a:gd name="T57" fmla="*/ 705 h 1023"/>
                      <a:gd name="T58" fmla="*/ 365 w 1143"/>
                      <a:gd name="T59" fmla="*/ 936 h 1023"/>
                      <a:gd name="T60" fmla="*/ 723 w 1143"/>
                      <a:gd name="T61" fmla="*/ 960 h 1023"/>
                      <a:gd name="T62" fmla="*/ 775 w 1143"/>
                      <a:gd name="T63" fmla="*/ 894 h 1023"/>
                      <a:gd name="T64" fmla="*/ 961 w 1143"/>
                      <a:gd name="T65" fmla="*/ 239 h 1023"/>
                      <a:gd name="T66" fmla="*/ 749 w 1143"/>
                      <a:gd name="T67" fmla="*/ 77 h 1023"/>
                      <a:gd name="T68" fmla="*/ 559 w 1143"/>
                      <a:gd name="T69" fmla="*/ 60 h 10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143" h="1023">
                        <a:moveTo>
                          <a:pt x="557" y="1021"/>
                        </a:moveTo>
                        <a:cubicBezTo>
                          <a:pt x="550" y="1010"/>
                          <a:pt x="542" y="1001"/>
                          <a:pt x="536" y="991"/>
                        </a:cubicBezTo>
                        <a:cubicBezTo>
                          <a:pt x="531" y="984"/>
                          <a:pt x="528" y="981"/>
                          <a:pt x="521" y="989"/>
                        </a:cubicBezTo>
                        <a:cubicBezTo>
                          <a:pt x="514" y="999"/>
                          <a:pt x="510" y="1017"/>
                          <a:pt x="498" y="1017"/>
                        </a:cubicBezTo>
                        <a:cubicBezTo>
                          <a:pt x="491" y="1016"/>
                          <a:pt x="483" y="1000"/>
                          <a:pt x="477" y="990"/>
                        </a:cubicBezTo>
                        <a:cubicBezTo>
                          <a:pt x="471" y="981"/>
                          <a:pt x="467" y="983"/>
                          <a:pt x="462" y="991"/>
                        </a:cubicBezTo>
                        <a:cubicBezTo>
                          <a:pt x="456" y="1000"/>
                          <a:pt x="449" y="1010"/>
                          <a:pt x="440" y="1021"/>
                        </a:cubicBezTo>
                        <a:cubicBezTo>
                          <a:pt x="433" y="1011"/>
                          <a:pt x="426" y="1002"/>
                          <a:pt x="420" y="993"/>
                        </a:cubicBezTo>
                        <a:cubicBezTo>
                          <a:pt x="415" y="984"/>
                          <a:pt x="410" y="981"/>
                          <a:pt x="403" y="991"/>
                        </a:cubicBezTo>
                        <a:cubicBezTo>
                          <a:pt x="396" y="1001"/>
                          <a:pt x="392" y="1017"/>
                          <a:pt x="381" y="1017"/>
                        </a:cubicBezTo>
                        <a:cubicBezTo>
                          <a:pt x="371" y="1017"/>
                          <a:pt x="369" y="999"/>
                          <a:pt x="360" y="992"/>
                        </a:cubicBezTo>
                        <a:cubicBezTo>
                          <a:pt x="343" y="978"/>
                          <a:pt x="346" y="960"/>
                          <a:pt x="347" y="943"/>
                        </a:cubicBezTo>
                        <a:cubicBezTo>
                          <a:pt x="348" y="923"/>
                          <a:pt x="341" y="914"/>
                          <a:pt x="323" y="906"/>
                        </a:cubicBezTo>
                        <a:cubicBezTo>
                          <a:pt x="193" y="849"/>
                          <a:pt x="93" y="761"/>
                          <a:pt x="50" y="623"/>
                        </a:cubicBezTo>
                        <a:cubicBezTo>
                          <a:pt x="0" y="464"/>
                          <a:pt x="43" y="325"/>
                          <a:pt x="160" y="207"/>
                        </a:cubicBezTo>
                        <a:cubicBezTo>
                          <a:pt x="207" y="159"/>
                          <a:pt x="264" y="123"/>
                          <a:pt x="327" y="97"/>
                        </a:cubicBezTo>
                        <a:cubicBezTo>
                          <a:pt x="336" y="94"/>
                          <a:pt x="348" y="90"/>
                          <a:pt x="346" y="78"/>
                        </a:cubicBezTo>
                        <a:cubicBezTo>
                          <a:pt x="340" y="44"/>
                          <a:pt x="366" y="26"/>
                          <a:pt x="382" y="0"/>
                        </a:cubicBezTo>
                        <a:cubicBezTo>
                          <a:pt x="389" y="11"/>
                          <a:pt x="396" y="19"/>
                          <a:pt x="402" y="29"/>
                        </a:cubicBezTo>
                        <a:cubicBezTo>
                          <a:pt x="408" y="38"/>
                          <a:pt x="412" y="40"/>
                          <a:pt x="419" y="30"/>
                        </a:cubicBezTo>
                        <a:cubicBezTo>
                          <a:pt x="426" y="20"/>
                          <a:pt x="430" y="4"/>
                          <a:pt x="441" y="5"/>
                        </a:cubicBezTo>
                        <a:cubicBezTo>
                          <a:pt x="449" y="5"/>
                          <a:pt x="456" y="21"/>
                          <a:pt x="462" y="30"/>
                        </a:cubicBezTo>
                        <a:cubicBezTo>
                          <a:pt x="468" y="39"/>
                          <a:pt x="471" y="38"/>
                          <a:pt x="478" y="30"/>
                        </a:cubicBezTo>
                        <a:cubicBezTo>
                          <a:pt x="485" y="21"/>
                          <a:pt x="489" y="4"/>
                          <a:pt x="500" y="5"/>
                        </a:cubicBezTo>
                        <a:cubicBezTo>
                          <a:pt x="507" y="5"/>
                          <a:pt x="514" y="20"/>
                          <a:pt x="520" y="30"/>
                        </a:cubicBezTo>
                        <a:cubicBezTo>
                          <a:pt x="527" y="40"/>
                          <a:pt x="531" y="38"/>
                          <a:pt x="537" y="29"/>
                        </a:cubicBezTo>
                        <a:cubicBezTo>
                          <a:pt x="543" y="19"/>
                          <a:pt x="550" y="11"/>
                          <a:pt x="558" y="0"/>
                        </a:cubicBezTo>
                        <a:cubicBezTo>
                          <a:pt x="565" y="11"/>
                          <a:pt x="572" y="20"/>
                          <a:pt x="578" y="29"/>
                        </a:cubicBezTo>
                        <a:cubicBezTo>
                          <a:pt x="584" y="38"/>
                          <a:pt x="589" y="39"/>
                          <a:pt x="595" y="29"/>
                        </a:cubicBezTo>
                        <a:cubicBezTo>
                          <a:pt x="602" y="20"/>
                          <a:pt x="606" y="5"/>
                          <a:pt x="616" y="4"/>
                        </a:cubicBezTo>
                        <a:cubicBezTo>
                          <a:pt x="626" y="4"/>
                          <a:pt x="630" y="20"/>
                          <a:pt x="636" y="29"/>
                        </a:cubicBezTo>
                        <a:cubicBezTo>
                          <a:pt x="644" y="40"/>
                          <a:pt x="648" y="38"/>
                          <a:pt x="655" y="28"/>
                        </a:cubicBezTo>
                        <a:cubicBezTo>
                          <a:pt x="674" y="1"/>
                          <a:pt x="675" y="1"/>
                          <a:pt x="695" y="28"/>
                        </a:cubicBezTo>
                        <a:cubicBezTo>
                          <a:pt x="703" y="40"/>
                          <a:pt x="708" y="37"/>
                          <a:pt x="714" y="27"/>
                        </a:cubicBezTo>
                        <a:cubicBezTo>
                          <a:pt x="720" y="18"/>
                          <a:pt x="726" y="10"/>
                          <a:pt x="733" y="0"/>
                        </a:cubicBezTo>
                        <a:cubicBezTo>
                          <a:pt x="749" y="26"/>
                          <a:pt x="776" y="44"/>
                          <a:pt x="769" y="78"/>
                        </a:cubicBezTo>
                        <a:cubicBezTo>
                          <a:pt x="767" y="91"/>
                          <a:pt x="778" y="93"/>
                          <a:pt x="787" y="96"/>
                        </a:cubicBezTo>
                        <a:cubicBezTo>
                          <a:pt x="852" y="124"/>
                          <a:pt x="912" y="161"/>
                          <a:pt x="962" y="212"/>
                        </a:cubicBezTo>
                        <a:cubicBezTo>
                          <a:pt x="1143" y="398"/>
                          <a:pt x="1124" y="667"/>
                          <a:pt x="919" y="832"/>
                        </a:cubicBezTo>
                        <a:cubicBezTo>
                          <a:pt x="880" y="863"/>
                          <a:pt x="837" y="889"/>
                          <a:pt x="791" y="907"/>
                        </a:cubicBezTo>
                        <a:cubicBezTo>
                          <a:pt x="774" y="914"/>
                          <a:pt x="766" y="923"/>
                          <a:pt x="770" y="939"/>
                        </a:cubicBezTo>
                        <a:cubicBezTo>
                          <a:pt x="778" y="973"/>
                          <a:pt x="754" y="992"/>
                          <a:pt x="739" y="1015"/>
                        </a:cubicBezTo>
                        <a:cubicBezTo>
                          <a:pt x="734" y="1022"/>
                          <a:pt x="731" y="1018"/>
                          <a:pt x="727" y="1013"/>
                        </a:cubicBezTo>
                        <a:cubicBezTo>
                          <a:pt x="719" y="1003"/>
                          <a:pt x="715" y="986"/>
                          <a:pt x="704" y="986"/>
                        </a:cubicBezTo>
                        <a:cubicBezTo>
                          <a:pt x="694" y="985"/>
                          <a:pt x="689" y="1002"/>
                          <a:pt x="682" y="1012"/>
                        </a:cubicBezTo>
                        <a:cubicBezTo>
                          <a:pt x="677" y="1020"/>
                          <a:pt x="674" y="1020"/>
                          <a:pt x="668" y="1012"/>
                        </a:cubicBezTo>
                        <a:cubicBezTo>
                          <a:pt x="660" y="1003"/>
                          <a:pt x="657" y="985"/>
                          <a:pt x="644" y="986"/>
                        </a:cubicBezTo>
                        <a:cubicBezTo>
                          <a:pt x="636" y="987"/>
                          <a:pt x="629" y="1003"/>
                          <a:pt x="623" y="1013"/>
                        </a:cubicBezTo>
                        <a:cubicBezTo>
                          <a:pt x="617" y="1023"/>
                          <a:pt x="613" y="1017"/>
                          <a:pt x="609" y="1012"/>
                        </a:cubicBezTo>
                        <a:cubicBezTo>
                          <a:pt x="601" y="1003"/>
                          <a:pt x="598" y="986"/>
                          <a:pt x="587" y="986"/>
                        </a:cubicBezTo>
                        <a:cubicBezTo>
                          <a:pt x="576" y="986"/>
                          <a:pt x="572" y="1003"/>
                          <a:pt x="565" y="1012"/>
                        </a:cubicBezTo>
                        <a:cubicBezTo>
                          <a:pt x="562" y="1015"/>
                          <a:pt x="560" y="1017"/>
                          <a:pt x="557" y="1021"/>
                        </a:cubicBezTo>
                        <a:close/>
                        <a:moveTo>
                          <a:pt x="559" y="60"/>
                        </a:moveTo>
                        <a:cubicBezTo>
                          <a:pt x="500" y="60"/>
                          <a:pt x="441" y="60"/>
                          <a:pt x="383" y="60"/>
                        </a:cubicBezTo>
                        <a:cubicBezTo>
                          <a:pt x="372" y="60"/>
                          <a:pt x="364" y="61"/>
                          <a:pt x="366" y="75"/>
                        </a:cubicBezTo>
                        <a:cubicBezTo>
                          <a:pt x="368" y="97"/>
                          <a:pt x="356" y="106"/>
                          <a:pt x="337" y="114"/>
                        </a:cubicBezTo>
                        <a:cubicBezTo>
                          <a:pt x="280" y="137"/>
                          <a:pt x="229" y="169"/>
                          <a:pt x="184" y="210"/>
                        </a:cubicBezTo>
                        <a:cubicBezTo>
                          <a:pt x="37" y="345"/>
                          <a:pt x="7" y="541"/>
                          <a:pt x="108" y="705"/>
                        </a:cubicBezTo>
                        <a:cubicBezTo>
                          <a:pt x="163" y="793"/>
                          <a:pt x="243" y="852"/>
                          <a:pt x="337" y="892"/>
                        </a:cubicBezTo>
                        <a:cubicBezTo>
                          <a:pt x="358" y="901"/>
                          <a:pt x="370" y="911"/>
                          <a:pt x="365" y="936"/>
                        </a:cubicBezTo>
                        <a:cubicBezTo>
                          <a:pt x="362" y="955"/>
                          <a:pt x="370" y="961"/>
                          <a:pt x="390" y="961"/>
                        </a:cubicBezTo>
                        <a:cubicBezTo>
                          <a:pt x="501" y="960"/>
                          <a:pt x="612" y="960"/>
                          <a:pt x="723" y="960"/>
                        </a:cubicBezTo>
                        <a:cubicBezTo>
                          <a:pt x="749" y="960"/>
                          <a:pt x="751" y="960"/>
                          <a:pt x="749" y="934"/>
                        </a:cubicBezTo>
                        <a:cubicBezTo>
                          <a:pt x="748" y="913"/>
                          <a:pt x="755" y="902"/>
                          <a:pt x="775" y="894"/>
                        </a:cubicBezTo>
                        <a:cubicBezTo>
                          <a:pt x="821" y="875"/>
                          <a:pt x="863" y="851"/>
                          <a:pt x="903" y="821"/>
                        </a:cubicBezTo>
                        <a:cubicBezTo>
                          <a:pt x="1096" y="671"/>
                          <a:pt x="1122" y="416"/>
                          <a:pt x="961" y="239"/>
                        </a:cubicBezTo>
                        <a:cubicBezTo>
                          <a:pt x="909" y="181"/>
                          <a:pt x="844" y="141"/>
                          <a:pt x="772" y="111"/>
                        </a:cubicBezTo>
                        <a:cubicBezTo>
                          <a:pt x="757" y="104"/>
                          <a:pt x="745" y="97"/>
                          <a:pt x="749" y="77"/>
                        </a:cubicBezTo>
                        <a:cubicBezTo>
                          <a:pt x="752" y="62"/>
                          <a:pt x="744" y="60"/>
                          <a:pt x="731" y="60"/>
                        </a:cubicBezTo>
                        <a:cubicBezTo>
                          <a:pt x="673" y="61"/>
                          <a:pt x="616" y="60"/>
                          <a:pt x="559" y="6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Freeform 96"/>
                  <p:cNvSpPr>
                    <a:spLocks noEditPoints="1"/>
                  </p:cNvSpPr>
                  <p:nvPr/>
                </p:nvSpPr>
                <p:spPr bwMode="auto">
                  <a:xfrm>
                    <a:off x="3103438" y="6052593"/>
                    <a:ext cx="1527175" cy="376238"/>
                  </a:xfrm>
                  <a:custGeom>
                    <a:avLst/>
                    <a:gdLst>
                      <a:gd name="T0" fmla="*/ 206 w 407"/>
                      <a:gd name="T1" fmla="*/ 2 h 100"/>
                      <a:gd name="T2" fmla="*/ 314 w 407"/>
                      <a:gd name="T3" fmla="*/ 2 h 100"/>
                      <a:gd name="T4" fmla="*/ 389 w 407"/>
                      <a:gd name="T5" fmla="*/ 31 h 100"/>
                      <a:gd name="T6" fmla="*/ 398 w 407"/>
                      <a:gd name="T7" fmla="*/ 62 h 100"/>
                      <a:gd name="T8" fmla="*/ 365 w 407"/>
                      <a:gd name="T9" fmla="*/ 73 h 100"/>
                      <a:gd name="T10" fmla="*/ 294 w 407"/>
                      <a:gd name="T11" fmla="*/ 84 h 100"/>
                      <a:gd name="T12" fmla="*/ 254 w 407"/>
                      <a:gd name="T13" fmla="*/ 98 h 100"/>
                      <a:gd name="T14" fmla="*/ 212 w 407"/>
                      <a:gd name="T15" fmla="*/ 99 h 100"/>
                      <a:gd name="T16" fmla="*/ 124 w 407"/>
                      <a:gd name="T17" fmla="*/ 73 h 100"/>
                      <a:gd name="T18" fmla="*/ 46 w 407"/>
                      <a:gd name="T19" fmla="*/ 75 h 100"/>
                      <a:gd name="T20" fmla="*/ 10 w 407"/>
                      <a:gd name="T21" fmla="*/ 69 h 100"/>
                      <a:gd name="T22" fmla="*/ 13 w 407"/>
                      <a:gd name="T23" fmla="*/ 36 h 100"/>
                      <a:gd name="T24" fmla="*/ 71 w 407"/>
                      <a:gd name="T25" fmla="*/ 6 h 100"/>
                      <a:gd name="T26" fmla="*/ 206 w 407"/>
                      <a:gd name="T27" fmla="*/ 2 h 100"/>
                      <a:gd name="T28" fmla="*/ 210 w 407"/>
                      <a:gd name="T29" fmla="*/ 12 h 100"/>
                      <a:gd name="T30" fmla="*/ 153 w 407"/>
                      <a:gd name="T31" fmla="*/ 17 h 100"/>
                      <a:gd name="T32" fmla="*/ 136 w 407"/>
                      <a:gd name="T33" fmla="*/ 38 h 100"/>
                      <a:gd name="T34" fmla="*/ 158 w 407"/>
                      <a:gd name="T35" fmla="*/ 58 h 100"/>
                      <a:gd name="T36" fmla="*/ 190 w 407"/>
                      <a:gd name="T37" fmla="*/ 61 h 100"/>
                      <a:gd name="T38" fmla="*/ 260 w 407"/>
                      <a:gd name="T39" fmla="*/ 58 h 100"/>
                      <a:gd name="T40" fmla="*/ 280 w 407"/>
                      <a:gd name="T41" fmla="*/ 42 h 100"/>
                      <a:gd name="T42" fmla="*/ 266 w 407"/>
                      <a:gd name="T43" fmla="*/ 22 h 100"/>
                      <a:gd name="T44" fmla="*/ 210 w 407"/>
                      <a:gd name="T45" fmla="*/ 12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407" h="100">
                        <a:moveTo>
                          <a:pt x="206" y="2"/>
                        </a:moveTo>
                        <a:cubicBezTo>
                          <a:pt x="242" y="2"/>
                          <a:pt x="278" y="1"/>
                          <a:pt x="314" y="2"/>
                        </a:cubicBezTo>
                        <a:cubicBezTo>
                          <a:pt x="342" y="3"/>
                          <a:pt x="367" y="14"/>
                          <a:pt x="389" y="31"/>
                        </a:cubicBezTo>
                        <a:cubicBezTo>
                          <a:pt x="400" y="39"/>
                          <a:pt x="407" y="49"/>
                          <a:pt x="398" y="62"/>
                        </a:cubicBezTo>
                        <a:cubicBezTo>
                          <a:pt x="391" y="73"/>
                          <a:pt x="381" y="82"/>
                          <a:pt x="365" y="73"/>
                        </a:cubicBezTo>
                        <a:cubicBezTo>
                          <a:pt x="339" y="60"/>
                          <a:pt x="315" y="68"/>
                          <a:pt x="294" y="84"/>
                        </a:cubicBezTo>
                        <a:cubicBezTo>
                          <a:pt x="282" y="94"/>
                          <a:pt x="269" y="99"/>
                          <a:pt x="254" y="98"/>
                        </a:cubicBezTo>
                        <a:cubicBezTo>
                          <a:pt x="240" y="97"/>
                          <a:pt x="226" y="100"/>
                          <a:pt x="212" y="99"/>
                        </a:cubicBezTo>
                        <a:cubicBezTo>
                          <a:pt x="180" y="99"/>
                          <a:pt x="149" y="100"/>
                          <a:pt x="124" y="73"/>
                        </a:cubicBezTo>
                        <a:cubicBezTo>
                          <a:pt x="108" y="54"/>
                          <a:pt x="71" y="56"/>
                          <a:pt x="46" y="75"/>
                        </a:cubicBezTo>
                        <a:cubicBezTo>
                          <a:pt x="31" y="87"/>
                          <a:pt x="21" y="81"/>
                          <a:pt x="10" y="69"/>
                        </a:cubicBezTo>
                        <a:cubicBezTo>
                          <a:pt x="0" y="58"/>
                          <a:pt x="4" y="46"/>
                          <a:pt x="13" y="36"/>
                        </a:cubicBezTo>
                        <a:cubicBezTo>
                          <a:pt x="29" y="18"/>
                          <a:pt x="48" y="9"/>
                          <a:pt x="71" y="6"/>
                        </a:cubicBezTo>
                        <a:cubicBezTo>
                          <a:pt x="116" y="0"/>
                          <a:pt x="161" y="3"/>
                          <a:pt x="206" y="2"/>
                        </a:cubicBezTo>
                        <a:close/>
                        <a:moveTo>
                          <a:pt x="210" y="12"/>
                        </a:moveTo>
                        <a:cubicBezTo>
                          <a:pt x="190" y="12"/>
                          <a:pt x="171" y="10"/>
                          <a:pt x="153" y="17"/>
                        </a:cubicBezTo>
                        <a:cubicBezTo>
                          <a:pt x="144" y="21"/>
                          <a:pt x="134" y="26"/>
                          <a:pt x="136" y="38"/>
                        </a:cubicBezTo>
                        <a:cubicBezTo>
                          <a:pt x="138" y="50"/>
                          <a:pt x="147" y="56"/>
                          <a:pt x="158" y="58"/>
                        </a:cubicBezTo>
                        <a:cubicBezTo>
                          <a:pt x="169" y="60"/>
                          <a:pt x="180" y="61"/>
                          <a:pt x="190" y="61"/>
                        </a:cubicBezTo>
                        <a:cubicBezTo>
                          <a:pt x="213" y="61"/>
                          <a:pt x="237" y="62"/>
                          <a:pt x="260" y="58"/>
                        </a:cubicBezTo>
                        <a:cubicBezTo>
                          <a:pt x="269" y="56"/>
                          <a:pt x="278" y="52"/>
                          <a:pt x="280" y="42"/>
                        </a:cubicBezTo>
                        <a:cubicBezTo>
                          <a:pt x="283" y="32"/>
                          <a:pt x="273" y="27"/>
                          <a:pt x="266" y="22"/>
                        </a:cubicBezTo>
                        <a:cubicBezTo>
                          <a:pt x="249" y="8"/>
                          <a:pt x="228" y="15"/>
                          <a:pt x="210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Freeform 97"/>
                  <p:cNvSpPr>
                    <a:spLocks noEditPoints="1"/>
                  </p:cNvSpPr>
                  <p:nvPr/>
                </p:nvSpPr>
                <p:spPr bwMode="auto">
                  <a:xfrm>
                    <a:off x="3260601" y="6709818"/>
                    <a:ext cx="1249363" cy="439738"/>
                  </a:xfrm>
                  <a:custGeom>
                    <a:avLst/>
                    <a:gdLst>
                      <a:gd name="T0" fmla="*/ 169 w 333"/>
                      <a:gd name="T1" fmla="*/ 3 h 117"/>
                      <a:gd name="T2" fmla="*/ 311 w 333"/>
                      <a:gd name="T3" fmla="*/ 3 h 117"/>
                      <a:gd name="T4" fmla="*/ 330 w 333"/>
                      <a:gd name="T5" fmla="*/ 9 h 117"/>
                      <a:gd name="T6" fmla="*/ 321 w 333"/>
                      <a:gd name="T7" fmla="*/ 28 h 117"/>
                      <a:gd name="T8" fmla="*/ 15 w 333"/>
                      <a:gd name="T9" fmla="*/ 32 h 117"/>
                      <a:gd name="T10" fmla="*/ 3 w 333"/>
                      <a:gd name="T11" fmla="*/ 11 h 117"/>
                      <a:gd name="T12" fmla="*/ 27 w 333"/>
                      <a:gd name="T13" fmla="*/ 3 h 117"/>
                      <a:gd name="T14" fmla="*/ 169 w 333"/>
                      <a:gd name="T15" fmla="*/ 3 h 117"/>
                      <a:gd name="T16" fmla="*/ 169 w 333"/>
                      <a:gd name="T17" fmla="*/ 3 h 117"/>
                      <a:gd name="T18" fmla="*/ 179 w 333"/>
                      <a:gd name="T19" fmla="*/ 26 h 117"/>
                      <a:gd name="T20" fmla="*/ 143 w 333"/>
                      <a:gd name="T21" fmla="*/ 31 h 117"/>
                      <a:gd name="T22" fmla="*/ 126 w 333"/>
                      <a:gd name="T23" fmla="*/ 45 h 117"/>
                      <a:gd name="T24" fmla="*/ 139 w 333"/>
                      <a:gd name="T25" fmla="*/ 60 h 117"/>
                      <a:gd name="T26" fmla="*/ 221 w 333"/>
                      <a:gd name="T27" fmla="*/ 60 h 117"/>
                      <a:gd name="T28" fmla="*/ 234 w 333"/>
                      <a:gd name="T29" fmla="*/ 44 h 117"/>
                      <a:gd name="T30" fmla="*/ 220 w 333"/>
                      <a:gd name="T31" fmla="*/ 31 h 117"/>
                      <a:gd name="T32" fmla="*/ 179 w 333"/>
                      <a:gd name="T33" fmla="*/ 26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33" h="117">
                        <a:moveTo>
                          <a:pt x="169" y="3"/>
                        </a:moveTo>
                        <a:cubicBezTo>
                          <a:pt x="216" y="3"/>
                          <a:pt x="264" y="3"/>
                          <a:pt x="311" y="3"/>
                        </a:cubicBezTo>
                        <a:cubicBezTo>
                          <a:pt x="318" y="3"/>
                          <a:pt x="327" y="0"/>
                          <a:pt x="330" y="9"/>
                        </a:cubicBezTo>
                        <a:cubicBezTo>
                          <a:pt x="333" y="18"/>
                          <a:pt x="326" y="23"/>
                          <a:pt x="321" y="28"/>
                        </a:cubicBezTo>
                        <a:cubicBezTo>
                          <a:pt x="244" y="115"/>
                          <a:pt x="95" y="117"/>
                          <a:pt x="15" y="32"/>
                        </a:cubicBezTo>
                        <a:cubicBezTo>
                          <a:pt x="9" y="26"/>
                          <a:pt x="0" y="17"/>
                          <a:pt x="3" y="11"/>
                        </a:cubicBezTo>
                        <a:cubicBezTo>
                          <a:pt x="6" y="2"/>
                          <a:pt x="18" y="3"/>
                          <a:pt x="27" y="3"/>
                        </a:cubicBezTo>
                        <a:cubicBezTo>
                          <a:pt x="75" y="3"/>
                          <a:pt x="122" y="3"/>
                          <a:pt x="169" y="3"/>
                        </a:cubicBezTo>
                        <a:cubicBezTo>
                          <a:pt x="169" y="3"/>
                          <a:pt x="169" y="3"/>
                          <a:pt x="169" y="3"/>
                        </a:cubicBezTo>
                        <a:close/>
                        <a:moveTo>
                          <a:pt x="179" y="26"/>
                        </a:moveTo>
                        <a:cubicBezTo>
                          <a:pt x="166" y="28"/>
                          <a:pt x="154" y="29"/>
                          <a:pt x="143" y="31"/>
                        </a:cubicBezTo>
                        <a:cubicBezTo>
                          <a:pt x="134" y="32"/>
                          <a:pt x="126" y="34"/>
                          <a:pt x="126" y="45"/>
                        </a:cubicBezTo>
                        <a:cubicBezTo>
                          <a:pt x="125" y="54"/>
                          <a:pt x="132" y="57"/>
                          <a:pt x="139" y="60"/>
                        </a:cubicBezTo>
                        <a:cubicBezTo>
                          <a:pt x="167" y="71"/>
                          <a:pt x="194" y="68"/>
                          <a:pt x="221" y="60"/>
                        </a:cubicBezTo>
                        <a:cubicBezTo>
                          <a:pt x="229" y="57"/>
                          <a:pt x="234" y="52"/>
                          <a:pt x="234" y="44"/>
                        </a:cubicBezTo>
                        <a:cubicBezTo>
                          <a:pt x="233" y="36"/>
                          <a:pt x="227" y="33"/>
                          <a:pt x="220" y="31"/>
                        </a:cubicBezTo>
                        <a:cubicBezTo>
                          <a:pt x="206" y="29"/>
                          <a:pt x="192" y="28"/>
                          <a:pt x="179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Freeform 98"/>
                  <p:cNvSpPr>
                    <a:spLocks/>
                  </p:cNvSpPr>
                  <p:nvPr/>
                </p:nvSpPr>
                <p:spPr bwMode="auto">
                  <a:xfrm>
                    <a:off x="3155826" y="6511381"/>
                    <a:ext cx="1466850" cy="168275"/>
                  </a:xfrm>
                  <a:custGeom>
                    <a:avLst/>
                    <a:gdLst>
                      <a:gd name="T0" fmla="*/ 199 w 391"/>
                      <a:gd name="T1" fmla="*/ 8 h 45"/>
                      <a:gd name="T2" fmla="*/ 375 w 391"/>
                      <a:gd name="T3" fmla="*/ 4 h 45"/>
                      <a:gd name="T4" fmla="*/ 390 w 391"/>
                      <a:gd name="T5" fmla="*/ 9 h 45"/>
                      <a:gd name="T6" fmla="*/ 380 w 391"/>
                      <a:gd name="T7" fmla="*/ 22 h 45"/>
                      <a:gd name="T8" fmla="*/ 308 w 391"/>
                      <a:gd name="T9" fmla="*/ 43 h 45"/>
                      <a:gd name="T10" fmla="*/ 55 w 391"/>
                      <a:gd name="T11" fmla="*/ 43 h 45"/>
                      <a:gd name="T12" fmla="*/ 13 w 391"/>
                      <a:gd name="T13" fmla="*/ 32 h 45"/>
                      <a:gd name="T14" fmla="*/ 3 w 391"/>
                      <a:gd name="T15" fmla="*/ 14 h 45"/>
                      <a:gd name="T16" fmla="*/ 20 w 391"/>
                      <a:gd name="T17" fmla="*/ 8 h 45"/>
                      <a:gd name="T18" fmla="*/ 199 w 391"/>
                      <a:gd name="T19" fmla="*/ 8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1" h="45">
                        <a:moveTo>
                          <a:pt x="199" y="8"/>
                        </a:moveTo>
                        <a:cubicBezTo>
                          <a:pt x="258" y="5"/>
                          <a:pt x="316" y="7"/>
                          <a:pt x="375" y="4"/>
                        </a:cubicBezTo>
                        <a:cubicBezTo>
                          <a:pt x="380" y="3"/>
                          <a:pt x="388" y="0"/>
                          <a:pt x="390" y="9"/>
                        </a:cubicBezTo>
                        <a:cubicBezTo>
                          <a:pt x="391" y="15"/>
                          <a:pt x="385" y="19"/>
                          <a:pt x="380" y="22"/>
                        </a:cubicBezTo>
                        <a:cubicBezTo>
                          <a:pt x="357" y="34"/>
                          <a:pt x="334" y="45"/>
                          <a:pt x="308" y="43"/>
                        </a:cubicBezTo>
                        <a:cubicBezTo>
                          <a:pt x="224" y="36"/>
                          <a:pt x="139" y="43"/>
                          <a:pt x="55" y="43"/>
                        </a:cubicBezTo>
                        <a:cubicBezTo>
                          <a:pt x="40" y="43"/>
                          <a:pt x="26" y="40"/>
                          <a:pt x="13" y="32"/>
                        </a:cubicBezTo>
                        <a:cubicBezTo>
                          <a:pt x="7" y="28"/>
                          <a:pt x="0" y="23"/>
                          <a:pt x="3" y="14"/>
                        </a:cubicBezTo>
                        <a:cubicBezTo>
                          <a:pt x="5" y="6"/>
                          <a:pt x="13" y="8"/>
                          <a:pt x="20" y="8"/>
                        </a:cubicBezTo>
                        <a:cubicBezTo>
                          <a:pt x="80" y="8"/>
                          <a:pt x="139" y="8"/>
                          <a:pt x="199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Freeform 99"/>
                  <p:cNvSpPr>
                    <a:spLocks/>
                  </p:cNvSpPr>
                  <p:nvPr/>
                </p:nvSpPr>
                <p:spPr bwMode="auto">
                  <a:xfrm>
                    <a:off x="3282826" y="5804943"/>
                    <a:ext cx="1166813" cy="244475"/>
                  </a:xfrm>
                  <a:custGeom>
                    <a:avLst/>
                    <a:gdLst>
                      <a:gd name="T0" fmla="*/ 215 w 311"/>
                      <a:gd name="T1" fmla="*/ 55 h 65"/>
                      <a:gd name="T2" fmla="*/ 34 w 311"/>
                      <a:gd name="T3" fmla="*/ 58 h 65"/>
                      <a:gd name="T4" fmla="*/ 32 w 311"/>
                      <a:gd name="T5" fmla="*/ 58 h 65"/>
                      <a:gd name="T6" fmla="*/ 2 w 311"/>
                      <a:gd name="T7" fmla="*/ 50 h 65"/>
                      <a:gd name="T8" fmla="*/ 27 w 311"/>
                      <a:gd name="T9" fmla="*/ 25 h 65"/>
                      <a:gd name="T10" fmla="*/ 281 w 311"/>
                      <a:gd name="T11" fmla="*/ 31 h 65"/>
                      <a:gd name="T12" fmla="*/ 309 w 311"/>
                      <a:gd name="T13" fmla="*/ 53 h 65"/>
                      <a:gd name="T14" fmla="*/ 277 w 311"/>
                      <a:gd name="T15" fmla="*/ 58 h 65"/>
                      <a:gd name="T16" fmla="*/ 215 w 311"/>
                      <a:gd name="T17" fmla="*/ 55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11" h="65">
                        <a:moveTo>
                          <a:pt x="215" y="55"/>
                        </a:moveTo>
                        <a:cubicBezTo>
                          <a:pt x="155" y="51"/>
                          <a:pt x="94" y="55"/>
                          <a:pt x="34" y="58"/>
                        </a:cubicBezTo>
                        <a:cubicBezTo>
                          <a:pt x="33" y="58"/>
                          <a:pt x="32" y="58"/>
                          <a:pt x="32" y="58"/>
                        </a:cubicBezTo>
                        <a:cubicBezTo>
                          <a:pt x="21" y="58"/>
                          <a:pt x="4" y="61"/>
                          <a:pt x="2" y="50"/>
                        </a:cubicBezTo>
                        <a:cubicBezTo>
                          <a:pt x="0" y="36"/>
                          <a:pt x="15" y="29"/>
                          <a:pt x="27" y="25"/>
                        </a:cubicBezTo>
                        <a:cubicBezTo>
                          <a:pt x="112" y="0"/>
                          <a:pt x="197" y="5"/>
                          <a:pt x="281" y="31"/>
                        </a:cubicBezTo>
                        <a:cubicBezTo>
                          <a:pt x="292" y="35"/>
                          <a:pt x="311" y="40"/>
                          <a:pt x="309" y="53"/>
                        </a:cubicBezTo>
                        <a:cubicBezTo>
                          <a:pt x="306" y="65"/>
                          <a:pt x="288" y="58"/>
                          <a:pt x="277" y="58"/>
                        </a:cubicBezTo>
                        <a:cubicBezTo>
                          <a:pt x="257" y="58"/>
                          <a:pt x="236" y="56"/>
                          <a:pt x="215" y="5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100"/>
                  <p:cNvSpPr>
                    <a:spLocks/>
                  </p:cNvSpPr>
                  <p:nvPr/>
                </p:nvSpPr>
                <p:spPr bwMode="auto">
                  <a:xfrm>
                    <a:off x="4281363" y="5392193"/>
                    <a:ext cx="1028700" cy="750888"/>
                  </a:xfrm>
                  <a:custGeom>
                    <a:avLst/>
                    <a:gdLst>
                      <a:gd name="T0" fmla="*/ 10 w 274"/>
                      <a:gd name="T1" fmla="*/ 0 h 200"/>
                      <a:gd name="T2" fmla="*/ 31 w 274"/>
                      <a:gd name="T3" fmla="*/ 16 h 200"/>
                      <a:gd name="T4" fmla="*/ 239 w 274"/>
                      <a:gd name="T5" fmla="*/ 145 h 200"/>
                      <a:gd name="T6" fmla="*/ 268 w 274"/>
                      <a:gd name="T7" fmla="*/ 150 h 200"/>
                      <a:gd name="T8" fmla="*/ 274 w 274"/>
                      <a:gd name="T9" fmla="*/ 154 h 200"/>
                      <a:gd name="T10" fmla="*/ 268 w 274"/>
                      <a:gd name="T11" fmla="*/ 161 h 200"/>
                      <a:gd name="T12" fmla="*/ 218 w 274"/>
                      <a:gd name="T13" fmla="*/ 193 h 200"/>
                      <a:gd name="T14" fmla="*/ 202 w 274"/>
                      <a:gd name="T15" fmla="*/ 194 h 200"/>
                      <a:gd name="T16" fmla="*/ 8 w 274"/>
                      <a:gd name="T17" fmla="*/ 13 h 200"/>
                      <a:gd name="T18" fmla="*/ 10 w 274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74" h="200">
                        <a:moveTo>
                          <a:pt x="10" y="0"/>
                        </a:moveTo>
                        <a:cubicBezTo>
                          <a:pt x="21" y="1"/>
                          <a:pt x="26" y="9"/>
                          <a:pt x="31" y="16"/>
                        </a:cubicBezTo>
                        <a:cubicBezTo>
                          <a:pt x="86" y="83"/>
                          <a:pt x="153" y="128"/>
                          <a:pt x="239" y="145"/>
                        </a:cubicBezTo>
                        <a:cubicBezTo>
                          <a:pt x="249" y="147"/>
                          <a:pt x="259" y="148"/>
                          <a:pt x="268" y="150"/>
                        </a:cubicBezTo>
                        <a:cubicBezTo>
                          <a:pt x="271" y="150"/>
                          <a:pt x="274" y="151"/>
                          <a:pt x="274" y="154"/>
                        </a:cubicBezTo>
                        <a:cubicBezTo>
                          <a:pt x="274" y="159"/>
                          <a:pt x="272" y="161"/>
                          <a:pt x="268" y="161"/>
                        </a:cubicBezTo>
                        <a:cubicBezTo>
                          <a:pt x="246" y="164"/>
                          <a:pt x="230" y="176"/>
                          <a:pt x="218" y="193"/>
                        </a:cubicBezTo>
                        <a:cubicBezTo>
                          <a:pt x="213" y="200"/>
                          <a:pt x="207" y="197"/>
                          <a:pt x="202" y="194"/>
                        </a:cubicBezTo>
                        <a:cubicBezTo>
                          <a:pt x="118" y="154"/>
                          <a:pt x="55" y="92"/>
                          <a:pt x="8" y="13"/>
                        </a:cubicBezTo>
                        <a:cubicBezTo>
                          <a:pt x="6" y="8"/>
                          <a:pt x="0" y="1"/>
                          <a:pt x="1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Freeform 101"/>
                  <p:cNvSpPr>
                    <a:spLocks/>
                  </p:cNvSpPr>
                  <p:nvPr/>
                </p:nvSpPr>
                <p:spPr bwMode="auto">
                  <a:xfrm>
                    <a:off x="2438276" y="5373143"/>
                    <a:ext cx="1042988" cy="773113"/>
                  </a:xfrm>
                  <a:custGeom>
                    <a:avLst/>
                    <a:gdLst>
                      <a:gd name="T0" fmla="*/ 278 w 278"/>
                      <a:gd name="T1" fmla="*/ 8 h 206"/>
                      <a:gd name="T2" fmla="*/ 222 w 278"/>
                      <a:gd name="T3" fmla="*/ 70 h 206"/>
                      <a:gd name="T4" fmla="*/ 19 w 278"/>
                      <a:gd name="T5" fmla="*/ 198 h 206"/>
                      <a:gd name="T6" fmla="*/ 5 w 278"/>
                      <a:gd name="T7" fmla="*/ 199 h 206"/>
                      <a:gd name="T8" fmla="*/ 14 w 278"/>
                      <a:gd name="T9" fmla="*/ 187 h 206"/>
                      <a:gd name="T10" fmla="*/ 197 w 278"/>
                      <a:gd name="T11" fmla="*/ 46 h 206"/>
                      <a:gd name="T12" fmla="*/ 214 w 278"/>
                      <a:gd name="T13" fmla="*/ 27 h 206"/>
                      <a:gd name="T14" fmla="*/ 278 w 278"/>
                      <a:gd name="T15" fmla="*/ 8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8" h="206">
                        <a:moveTo>
                          <a:pt x="278" y="8"/>
                        </a:moveTo>
                        <a:cubicBezTo>
                          <a:pt x="262" y="32"/>
                          <a:pt x="242" y="51"/>
                          <a:pt x="222" y="70"/>
                        </a:cubicBezTo>
                        <a:cubicBezTo>
                          <a:pt x="163" y="127"/>
                          <a:pt x="93" y="167"/>
                          <a:pt x="19" y="198"/>
                        </a:cubicBezTo>
                        <a:cubicBezTo>
                          <a:pt x="14" y="200"/>
                          <a:pt x="8" y="206"/>
                          <a:pt x="5" y="199"/>
                        </a:cubicBezTo>
                        <a:cubicBezTo>
                          <a:pt x="0" y="192"/>
                          <a:pt x="9" y="190"/>
                          <a:pt x="14" y="187"/>
                        </a:cubicBezTo>
                        <a:cubicBezTo>
                          <a:pt x="80" y="147"/>
                          <a:pt x="144" y="104"/>
                          <a:pt x="197" y="46"/>
                        </a:cubicBezTo>
                        <a:cubicBezTo>
                          <a:pt x="203" y="40"/>
                          <a:pt x="209" y="34"/>
                          <a:pt x="214" y="27"/>
                        </a:cubicBezTo>
                        <a:cubicBezTo>
                          <a:pt x="236" y="2"/>
                          <a:pt x="241" y="0"/>
                          <a:pt x="278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102"/>
                  <p:cNvSpPr>
                    <a:spLocks/>
                  </p:cNvSpPr>
                  <p:nvPr/>
                </p:nvSpPr>
                <p:spPr bwMode="auto">
                  <a:xfrm>
                    <a:off x="3185988" y="4547643"/>
                    <a:ext cx="471488" cy="547688"/>
                  </a:xfrm>
                  <a:custGeom>
                    <a:avLst/>
                    <a:gdLst>
                      <a:gd name="T0" fmla="*/ 14 w 126"/>
                      <a:gd name="T1" fmla="*/ 119 h 146"/>
                      <a:gd name="T2" fmla="*/ 126 w 126"/>
                      <a:gd name="T3" fmla="*/ 130 h 146"/>
                      <a:gd name="T4" fmla="*/ 31 w 126"/>
                      <a:gd name="T5" fmla="*/ 138 h 146"/>
                      <a:gd name="T6" fmla="*/ 12 w 126"/>
                      <a:gd name="T7" fmla="*/ 138 h 146"/>
                      <a:gd name="T8" fmla="*/ 7 w 126"/>
                      <a:gd name="T9" fmla="*/ 109 h 146"/>
                      <a:gd name="T10" fmla="*/ 43 w 126"/>
                      <a:gd name="T11" fmla="*/ 82 h 146"/>
                      <a:gd name="T12" fmla="*/ 73 w 126"/>
                      <a:gd name="T13" fmla="*/ 55 h 146"/>
                      <a:gd name="T14" fmla="*/ 57 w 126"/>
                      <a:gd name="T15" fmla="*/ 22 h 146"/>
                      <a:gd name="T16" fmla="*/ 28 w 126"/>
                      <a:gd name="T17" fmla="*/ 35 h 146"/>
                      <a:gd name="T18" fmla="*/ 35 w 126"/>
                      <a:gd name="T19" fmla="*/ 61 h 146"/>
                      <a:gd name="T20" fmla="*/ 51 w 126"/>
                      <a:gd name="T21" fmla="*/ 47 h 146"/>
                      <a:gd name="T22" fmla="*/ 52 w 126"/>
                      <a:gd name="T23" fmla="*/ 68 h 146"/>
                      <a:gd name="T24" fmla="*/ 16 w 126"/>
                      <a:gd name="T25" fmla="*/ 62 h 146"/>
                      <a:gd name="T26" fmla="*/ 11 w 126"/>
                      <a:gd name="T27" fmla="*/ 34 h 146"/>
                      <a:gd name="T28" fmla="*/ 32 w 126"/>
                      <a:gd name="T29" fmla="*/ 5 h 146"/>
                      <a:gd name="T30" fmla="*/ 47 w 126"/>
                      <a:gd name="T31" fmla="*/ 0 h 146"/>
                      <a:gd name="T32" fmla="*/ 93 w 126"/>
                      <a:gd name="T33" fmla="*/ 26 h 146"/>
                      <a:gd name="T34" fmla="*/ 79 w 126"/>
                      <a:gd name="T35" fmla="*/ 85 h 146"/>
                      <a:gd name="T36" fmla="*/ 48 w 126"/>
                      <a:gd name="T37" fmla="*/ 99 h 146"/>
                      <a:gd name="T38" fmla="*/ 14 w 126"/>
                      <a:gd name="T39" fmla="*/ 119 h 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26" h="146">
                        <a:moveTo>
                          <a:pt x="14" y="119"/>
                        </a:moveTo>
                        <a:cubicBezTo>
                          <a:pt x="55" y="105"/>
                          <a:pt x="93" y="98"/>
                          <a:pt x="126" y="130"/>
                        </a:cubicBezTo>
                        <a:cubicBezTo>
                          <a:pt x="93" y="119"/>
                          <a:pt x="62" y="126"/>
                          <a:pt x="31" y="138"/>
                        </a:cubicBezTo>
                        <a:cubicBezTo>
                          <a:pt x="25" y="140"/>
                          <a:pt x="15" y="146"/>
                          <a:pt x="12" y="138"/>
                        </a:cubicBezTo>
                        <a:cubicBezTo>
                          <a:pt x="8" y="129"/>
                          <a:pt x="0" y="121"/>
                          <a:pt x="7" y="109"/>
                        </a:cubicBezTo>
                        <a:cubicBezTo>
                          <a:pt x="15" y="95"/>
                          <a:pt x="28" y="88"/>
                          <a:pt x="43" y="82"/>
                        </a:cubicBezTo>
                        <a:cubicBezTo>
                          <a:pt x="56" y="76"/>
                          <a:pt x="69" y="70"/>
                          <a:pt x="73" y="55"/>
                        </a:cubicBezTo>
                        <a:cubicBezTo>
                          <a:pt x="76" y="40"/>
                          <a:pt x="72" y="28"/>
                          <a:pt x="57" y="22"/>
                        </a:cubicBezTo>
                        <a:cubicBezTo>
                          <a:pt x="44" y="17"/>
                          <a:pt x="33" y="23"/>
                          <a:pt x="28" y="35"/>
                        </a:cubicBezTo>
                        <a:cubicBezTo>
                          <a:pt x="24" y="44"/>
                          <a:pt x="23" y="55"/>
                          <a:pt x="35" y="61"/>
                        </a:cubicBezTo>
                        <a:cubicBezTo>
                          <a:pt x="48" y="66"/>
                          <a:pt x="47" y="53"/>
                          <a:pt x="51" y="47"/>
                        </a:cubicBezTo>
                        <a:cubicBezTo>
                          <a:pt x="60" y="54"/>
                          <a:pt x="60" y="62"/>
                          <a:pt x="52" y="68"/>
                        </a:cubicBezTo>
                        <a:cubicBezTo>
                          <a:pt x="39" y="77"/>
                          <a:pt x="27" y="70"/>
                          <a:pt x="16" y="62"/>
                        </a:cubicBezTo>
                        <a:cubicBezTo>
                          <a:pt x="5" y="54"/>
                          <a:pt x="4" y="44"/>
                          <a:pt x="11" y="34"/>
                        </a:cubicBezTo>
                        <a:cubicBezTo>
                          <a:pt x="17" y="24"/>
                          <a:pt x="25" y="15"/>
                          <a:pt x="32" y="5"/>
                        </a:cubicBezTo>
                        <a:cubicBezTo>
                          <a:pt x="36" y="1"/>
                          <a:pt x="41" y="0"/>
                          <a:pt x="47" y="0"/>
                        </a:cubicBezTo>
                        <a:cubicBezTo>
                          <a:pt x="59" y="0"/>
                          <a:pt x="90" y="17"/>
                          <a:pt x="93" y="26"/>
                        </a:cubicBezTo>
                        <a:cubicBezTo>
                          <a:pt x="100" y="46"/>
                          <a:pt x="94" y="71"/>
                          <a:pt x="79" y="85"/>
                        </a:cubicBezTo>
                        <a:cubicBezTo>
                          <a:pt x="70" y="92"/>
                          <a:pt x="59" y="96"/>
                          <a:pt x="48" y="99"/>
                        </a:cubicBezTo>
                        <a:cubicBezTo>
                          <a:pt x="37" y="102"/>
                          <a:pt x="24" y="104"/>
                          <a:pt x="14" y="1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103"/>
                  <p:cNvSpPr>
                    <a:spLocks/>
                  </p:cNvSpPr>
                  <p:nvPr/>
                </p:nvSpPr>
                <p:spPr bwMode="auto">
                  <a:xfrm>
                    <a:off x="3574926" y="4600031"/>
                    <a:ext cx="450850" cy="428625"/>
                  </a:xfrm>
                  <a:custGeom>
                    <a:avLst/>
                    <a:gdLst>
                      <a:gd name="T0" fmla="*/ 63 w 120"/>
                      <a:gd name="T1" fmla="*/ 2 h 114"/>
                      <a:gd name="T2" fmla="*/ 31 w 120"/>
                      <a:gd name="T3" fmla="*/ 46 h 114"/>
                      <a:gd name="T4" fmla="*/ 48 w 120"/>
                      <a:gd name="T5" fmla="*/ 77 h 114"/>
                      <a:gd name="T6" fmla="*/ 83 w 120"/>
                      <a:gd name="T7" fmla="*/ 73 h 114"/>
                      <a:gd name="T8" fmla="*/ 88 w 120"/>
                      <a:gd name="T9" fmla="*/ 40 h 114"/>
                      <a:gd name="T10" fmla="*/ 68 w 120"/>
                      <a:gd name="T11" fmla="*/ 31 h 114"/>
                      <a:gd name="T12" fmla="*/ 67 w 120"/>
                      <a:gd name="T13" fmla="*/ 50 h 114"/>
                      <a:gd name="T14" fmla="*/ 69 w 120"/>
                      <a:gd name="T15" fmla="*/ 58 h 114"/>
                      <a:gd name="T16" fmla="*/ 58 w 120"/>
                      <a:gd name="T17" fmla="*/ 60 h 114"/>
                      <a:gd name="T18" fmla="*/ 45 w 120"/>
                      <a:gd name="T19" fmla="*/ 34 h 114"/>
                      <a:gd name="T20" fmla="*/ 77 w 120"/>
                      <a:gd name="T21" fmla="*/ 12 h 114"/>
                      <a:gd name="T22" fmla="*/ 108 w 120"/>
                      <a:gd name="T23" fmla="*/ 30 h 114"/>
                      <a:gd name="T24" fmla="*/ 110 w 120"/>
                      <a:gd name="T25" fmla="*/ 66 h 114"/>
                      <a:gd name="T26" fmla="*/ 88 w 120"/>
                      <a:gd name="T27" fmla="*/ 102 h 114"/>
                      <a:gd name="T28" fmla="*/ 56 w 120"/>
                      <a:gd name="T29" fmla="*/ 108 h 114"/>
                      <a:gd name="T30" fmla="*/ 18 w 120"/>
                      <a:gd name="T31" fmla="*/ 92 h 114"/>
                      <a:gd name="T32" fmla="*/ 7 w 120"/>
                      <a:gd name="T33" fmla="*/ 81 h 114"/>
                      <a:gd name="T34" fmla="*/ 12 w 120"/>
                      <a:gd name="T35" fmla="*/ 25 h 114"/>
                      <a:gd name="T36" fmla="*/ 63 w 120"/>
                      <a:gd name="T37" fmla="*/ 2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20" h="114">
                        <a:moveTo>
                          <a:pt x="63" y="2"/>
                        </a:moveTo>
                        <a:cubicBezTo>
                          <a:pt x="45" y="15"/>
                          <a:pt x="33" y="27"/>
                          <a:pt x="31" y="46"/>
                        </a:cubicBezTo>
                        <a:cubicBezTo>
                          <a:pt x="29" y="61"/>
                          <a:pt x="36" y="71"/>
                          <a:pt x="48" y="77"/>
                        </a:cubicBezTo>
                        <a:cubicBezTo>
                          <a:pt x="61" y="83"/>
                          <a:pt x="73" y="83"/>
                          <a:pt x="83" y="73"/>
                        </a:cubicBezTo>
                        <a:cubicBezTo>
                          <a:pt x="93" y="63"/>
                          <a:pt x="93" y="51"/>
                          <a:pt x="88" y="40"/>
                        </a:cubicBezTo>
                        <a:cubicBezTo>
                          <a:pt x="84" y="30"/>
                          <a:pt x="78" y="25"/>
                          <a:pt x="68" y="31"/>
                        </a:cubicBezTo>
                        <a:cubicBezTo>
                          <a:pt x="58" y="36"/>
                          <a:pt x="59" y="43"/>
                          <a:pt x="67" y="50"/>
                        </a:cubicBezTo>
                        <a:cubicBezTo>
                          <a:pt x="70" y="52"/>
                          <a:pt x="72" y="54"/>
                          <a:pt x="69" y="58"/>
                        </a:cubicBezTo>
                        <a:cubicBezTo>
                          <a:pt x="66" y="61"/>
                          <a:pt x="62" y="61"/>
                          <a:pt x="58" y="60"/>
                        </a:cubicBezTo>
                        <a:cubicBezTo>
                          <a:pt x="47" y="55"/>
                          <a:pt x="42" y="47"/>
                          <a:pt x="45" y="34"/>
                        </a:cubicBezTo>
                        <a:cubicBezTo>
                          <a:pt x="49" y="19"/>
                          <a:pt x="66" y="7"/>
                          <a:pt x="77" y="12"/>
                        </a:cubicBezTo>
                        <a:cubicBezTo>
                          <a:pt x="88" y="17"/>
                          <a:pt x="99" y="22"/>
                          <a:pt x="108" y="30"/>
                        </a:cubicBezTo>
                        <a:cubicBezTo>
                          <a:pt x="120" y="40"/>
                          <a:pt x="117" y="54"/>
                          <a:pt x="110" y="66"/>
                        </a:cubicBezTo>
                        <a:cubicBezTo>
                          <a:pt x="103" y="78"/>
                          <a:pt x="96" y="90"/>
                          <a:pt x="88" y="102"/>
                        </a:cubicBezTo>
                        <a:cubicBezTo>
                          <a:pt x="80" y="114"/>
                          <a:pt x="68" y="114"/>
                          <a:pt x="56" y="108"/>
                        </a:cubicBezTo>
                        <a:cubicBezTo>
                          <a:pt x="44" y="102"/>
                          <a:pt x="32" y="94"/>
                          <a:pt x="18" y="92"/>
                        </a:cubicBezTo>
                        <a:cubicBezTo>
                          <a:pt x="13" y="91"/>
                          <a:pt x="9" y="86"/>
                          <a:pt x="7" y="81"/>
                        </a:cubicBezTo>
                        <a:cubicBezTo>
                          <a:pt x="0" y="62"/>
                          <a:pt x="1" y="43"/>
                          <a:pt x="12" y="25"/>
                        </a:cubicBezTo>
                        <a:cubicBezTo>
                          <a:pt x="23" y="9"/>
                          <a:pt x="38" y="0"/>
                          <a:pt x="6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104"/>
                  <p:cNvSpPr>
                    <a:spLocks/>
                  </p:cNvSpPr>
                  <p:nvPr/>
                </p:nvSpPr>
                <p:spPr bwMode="auto">
                  <a:xfrm>
                    <a:off x="3651126" y="4176168"/>
                    <a:ext cx="319088" cy="390525"/>
                  </a:xfrm>
                  <a:custGeom>
                    <a:avLst/>
                    <a:gdLst>
                      <a:gd name="T0" fmla="*/ 85 w 85"/>
                      <a:gd name="T1" fmla="*/ 32 h 104"/>
                      <a:gd name="T2" fmla="*/ 51 w 85"/>
                      <a:gd name="T3" fmla="*/ 85 h 104"/>
                      <a:gd name="T4" fmla="*/ 2 w 85"/>
                      <a:gd name="T5" fmla="*/ 95 h 104"/>
                      <a:gd name="T6" fmla="*/ 0 w 85"/>
                      <a:gd name="T7" fmla="*/ 88 h 104"/>
                      <a:gd name="T8" fmla="*/ 11 w 85"/>
                      <a:gd name="T9" fmla="*/ 0 h 104"/>
                      <a:gd name="T10" fmla="*/ 85 w 85"/>
                      <a:gd name="T11" fmla="*/ 32 h 1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5" h="104">
                        <a:moveTo>
                          <a:pt x="85" y="32"/>
                        </a:moveTo>
                        <a:cubicBezTo>
                          <a:pt x="67" y="48"/>
                          <a:pt x="58" y="66"/>
                          <a:pt x="51" y="85"/>
                        </a:cubicBezTo>
                        <a:cubicBezTo>
                          <a:pt x="48" y="96"/>
                          <a:pt x="9" y="104"/>
                          <a:pt x="2" y="95"/>
                        </a:cubicBezTo>
                        <a:cubicBezTo>
                          <a:pt x="0" y="94"/>
                          <a:pt x="0" y="91"/>
                          <a:pt x="0" y="88"/>
                        </a:cubicBezTo>
                        <a:cubicBezTo>
                          <a:pt x="4" y="59"/>
                          <a:pt x="7" y="31"/>
                          <a:pt x="11" y="0"/>
                        </a:cubicBezTo>
                        <a:cubicBezTo>
                          <a:pt x="37" y="11"/>
                          <a:pt x="60" y="21"/>
                          <a:pt x="85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Freeform 105"/>
                  <p:cNvSpPr>
                    <a:spLocks/>
                  </p:cNvSpPr>
                  <p:nvPr/>
                </p:nvSpPr>
                <p:spPr bwMode="auto">
                  <a:xfrm>
                    <a:off x="4608388" y="5136606"/>
                    <a:ext cx="644525" cy="236538"/>
                  </a:xfrm>
                  <a:custGeom>
                    <a:avLst/>
                    <a:gdLst>
                      <a:gd name="T0" fmla="*/ 167 w 172"/>
                      <a:gd name="T1" fmla="*/ 62 h 63"/>
                      <a:gd name="T2" fmla="*/ 12 w 172"/>
                      <a:gd name="T3" fmla="*/ 62 h 63"/>
                      <a:gd name="T4" fmla="*/ 1 w 172"/>
                      <a:gd name="T5" fmla="*/ 55 h 63"/>
                      <a:gd name="T6" fmla="*/ 11 w 172"/>
                      <a:gd name="T7" fmla="*/ 46 h 63"/>
                      <a:gd name="T8" fmla="*/ 19 w 172"/>
                      <a:gd name="T9" fmla="*/ 46 h 63"/>
                      <a:gd name="T10" fmla="*/ 99 w 172"/>
                      <a:gd name="T11" fmla="*/ 12 h 63"/>
                      <a:gd name="T12" fmla="*/ 124 w 172"/>
                      <a:gd name="T13" fmla="*/ 12 h 63"/>
                      <a:gd name="T14" fmla="*/ 172 w 172"/>
                      <a:gd name="T15" fmla="*/ 55 h 63"/>
                      <a:gd name="T16" fmla="*/ 167 w 172"/>
                      <a:gd name="T17" fmla="*/ 6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72" h="63">
                        <a:moveTo>
                          <a:pt x="167" y="62"/>
                        </a:moveTo>
                        <a:cubicBezTo>
                          <a:pt x="115" y="62"/>
                          <a:pt x="63" y="62"/>
                          <a:pt x="12" y="62"/>
                        </a:cubicBezTo>
                        <a:cubicBezTo>
                          <a:pt x="7" y="62"/>
                          <a:pt x="1" y="63"/>
                          <a:pt x="1" y="55"/>
                        </a:cubicBezTo>
                        <a:cubicBezTo>
                          <a:pt x="0" y="47"/>
                          <a:pt x="6" y="47"/>
                          <a:pt x="11" y="46"/>
                        </a:cubicBezTo>
                        <a:cubicBezTo>
                          <a:pt x="14" y="46"/>
                          <a:pt x="16" y="46"/>
                          <a:pt x="19" y="46"/>
                        </a:cubicBezTo>
                        <a:cubicBezTo>
                          <a:pt x="53" y="52"/>
                          <a:pt x="80" y="42"/>
                          <a:pt x="99" y="12"/>
                        </a:cubicBezTo>
                        <a:cubicBezTo>
                          <a:pt x="107" y="0"/>
                          <a:pt x="115" y="2"/>
                          <a:pt x="124" y="12"/>
                        </a:cubicBezTo>
                        <a:cubicBezTo>
                          <a:pt x="139" y="27"/>
                          <a:pt x="156" y="41"/>
                          <a:pt x="172" y="55"/>
                        </a:cubicBezTo>
                        <a:cubicBezTo>
                          <a:pt x="170" y="57"/>
                          <a:pt x="168" y="60"/>
                          <a:pt x="167" y="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Freeform 106"/>
                  <p:cNvSpPr>
                    <a:spLocks/>
                  </p:cNvSpPr>
                  <p:nvPr/>
                </p:nvSpPr>
                <p:spPr bwMode="auto">
                  <a:xfrm>
                    <a:off x="4198813" y="4588918"/>
                    <a:ext cx="368300" cy="506413"/>
                  </a:xfrm>
                  <a:custGeom>
                    <a:avLst/>
                    <a:gdLst>
                      <a:gd name="T0" fmla="*/ 55 w 98"/>
                      <a:gd name="T1" fmla="*/ 93 h 135"/>
                      <a:gd name="T2" fmla="*/ 48 w 98"/>
                      <a:gd name="T3" fmla="*/ 70 h 135"/>
                      <a:gd name="T4" fmla="*/ 68 w 98"/>
                      <a:gd name="T5" fmla="*/ 65 h 135"/>
                      <a:gd name="T6" fmla="*/ 84 w 98"/>
                      <a:gd name="T7" fmla="*/ 105 h 135"/>
                      <a:gd name="T8" fmla="*/ 54 w 98"/>
                      <a:gd name="T9" fmla="*/ 130 h 135"/>
                      <a:gd name="T10" fmla="*/ 3 w 98"/>
                      <a:gd name="T11" fmla="*/ 97 h 135"/>
                      <a:gd name="T12" fmla="*/ 25 w 98"/>
                      <a:gd name="T13" fmla="*/ 50 h 135"/>
                      <a:gd name="T14" fmla="*/ 45 w 98"/>
                      <a:gd name="T15" fmla="*/ 36 h 135"/>
                      <a:gd name="T16" fmla="*/ 64 w 98"/>
                      <a:gd name="T17" fmla="*/ 0 h 135"/>
                      <a:gd name="T18" fmla="*/ 58 w 98"/>
                      <a:gd name="T19" fmla="*/ 48 h 135"/>
                      <a:gd name="T20" fmla="*/ 31 w 98"/>
                      <a:gd name="T21" fmla="*/ 68 h 135"/>
                      <a:gd name="T22" fmla="*/ 28 w 98"/>
                      <a:gd name="T23" fmla="*/ 95 h 135"/>
                      <a:gd name="T24" fmla="*/ 57 w 98"/>
                      <a:gd name="T25" fmla="*/ 112 h 135"/>
                      <a:gd name="T26" fmla="*/ 75 w 98"/>
                      <a:gd name="T27" fmla="*/ 93 h 135"/>
                      <a:gd name="T28" fmla="*/ 65 w 98"/>
                      <a:gd name="T29" fmla="*/ 75 h 135"/>
                      <a:gd name="T30" fmla="*/ 55 w 98"/>
                      <a:gd name="T31" fmla="*/ 93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98" h="135">
                        <a:moveTo>
                          <a:pt x="55" y="93"/>
                        </a:moveTo>
                        <a:cubicBezTo>
                          <a:pt x="44" y="85"/>
                          <a:pt x="44" y="78"/>
                          <a:pt x="48" y="70"/>
                        </a:cubicBezTo>
                        <a:cubicBezTo>
                          <a:pt x="53" y="63"/>
                          <a:pt x="60" y="63"/>
                          <a:pt x="68" y="65"/>
                        </a:cubicBezTo>
                        <a:cubicBezTo>
                          <a:pt x="95" y="73"/>
                          <a:pt x="98" y="81"/>
                          <a:pt x="84" y="105"/>
                        </a:cubicBezTo>
                        <a:cubicBezTo>
                          <a:pt x="77" y="117"/>
                          <a:pt x="74" y="135"/>
                          <a:pt x="54" y="130"/>
                        </a:cubicBezTo>
                        <a:cubicBezTo>
                          <a:pt x="34" y="125"/>
                          <a:pt x="9" y="127"/>
                          <a:pt x="3" y="97"/>
                        </a:cubicBezTo>
                        <a:cubicBezTo>
                          <a:pt x="0" y="75"/>
                          <a:pt x="8" y="61"/>
                          <a:pt x="25" y="50"/>
                        </a:cubicBezTo>
                        <a:cubicBezTo>
                          <a:pt x="32" y="45"/>
                          <a:pt x="38" y="41"/>
                          <a:pt x="45" y="36"/>
                        </a:cubicBezTo>
                        <a:cubicBezTo>
                          <a:pt x="57" y="29"/>
                          <a:pt x="68" y="20"/>
                          <a:pt x="64" y="0"/>
                        </a:cubicBezTo>
                        <a:cubicBezTo>
                          <a:pt x="79" y="20"/>
                          <a:pt x="76" y="35"/>
                          <a:pt x="58" y="48"/>
                        </a:cubicBezTo>
                        <a:cubicBezTo>
                          <a:pt x="49" y="55"/>
                          <a:pt x="39" y="60"/>
                          <a:pt x="31" y="68"/>
                        </a:cubicBezTo>
                        <a:cubicBezTo>
                          <a:pt x="23" y="75"/>
                          <a:pt x="22" y="86"/>
                          <a:pt x="28" y="95"/>
                        </a:cubicBezTo>
                        <a:cubicBezTo>
                          <a:pt x="35" y="106"/>
                          <a:pt x="44" y="114"/>
                          <a:pt x="57" y="112"/>
                        </a:cubicBezTo>
                        <a:cubicBezTo>
                          <a:pt x="68" y="111"/>
                          <a:pt x="74" y="103"/>
                          <a:pt x="75" y="93"/>
                        </a:cubicBezTo>
                        <a:cubicBezTo>
                          <a:pt x="77" y="85"/>
                          <a:pt x="76" y="76"/>
                          <a:pt x="65" y="75"/>
                        </a:cubicBezTo>
                        <a:cubicBezTo>
                          <a:pt x="53" y="73"/>
                          <a:pt x="55" y="83"/>
                          <a:pt x="55" y="9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Freeform 107"/>
                  <p:cNvSpPr>
                    <a:spLocks/>
                  </p:cNvSpPr>
                  <p:nvPr/>
                </p:nvSpPr>
                <p:spPr bwMode="auto">
                  <a:xfrm>
                    <a:off x="3681288" y="5584281"/>
                    <a:ext cx="344488" cy="247650"/>
                  </a:xfrm>
                  <a:custGeom>
                    <a:avLst/>
                    <a:gdLst>
                      <a:gd name="T0" fmla="*/ 46 w 92"/>
                      <a:gd name="T1" fmla="*/ 59 h 66"/>
                      <a:gd name="T2" fmla="*/ 38 w 92"/>
                      <a:gd name="T3" fmla="*/ 59 h 66"/>
                      <a:gd name="T4" fmla="*/ 4 w 92"/>
                      <a:gd name="T5" fmla="*/ 52 h 66"/>
                      <a:gd name="T6" fmla="*/ 30 w 92"/>
                      <a:gd name="T7" fmla="*/ 6 h 66"/>
                      <a:gd name="T8" fmla="*/ 74 w 92"/>
                      <a:gd name="T9" fmla="*/ 14 h 66"/>
                      <a:gd name="T10" fmla="*/ 89 w 92"/>
                      <a:gd name="T11" fmla="*/ 51 h 66"/>
                      <a:gd name="T12" fmla="*/ 80 w 92"/>
                      <a:gd name="T13" fmla="*/ 59 h 66"/>
                      <a:gd name="T14" fmla="*/ 46 w 92"/>
                      <a:gd name="T15" fmla="*/ 59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2" h="66">
                        <a:moveTo>
                          <a:pt x="46" y="59"/>
                        </a:moveTo>
                        <a:cubicBezTo>
                          <a:pt x="43" y="59"/>
                          <a:pt x="40" y="59"/>
                          <a:pt x="38" y="59"/>
                        </a:cubicBezTo>
                        <a:cubicBezTo>
                          <a:pt x="27" y="56"/>
                          <a:pt x="12" y="66"/>
                          <a:pt x="4" y="52"/>
                        </a:cubicBezTo>
                        <a:cubicBezTo>
                          <a:pt x="0" y="45"/>
                          <a:pt x="22" y="9"/>
                          <a:pt x="30" y="6"/>
                        </a:cubicBezTo>
                        <a:cubicBezTo>
                          <a:pt x="46" y="0"/>
                          <a:pt x="62" y="0"/>
                          <a:pt x="74" y="14"/>
                        </a:cubicBezTo>
                        <a:cubicBezTo>
                          <a:pt x="83" y="24"/>
                          <a:pt x="85" y="38"/>
                          <a:pt x="89" y="51"/>
                        </a:cubicBezTo>
                        <a:cubicBezTo>
                          <a:pt x="92" y="59"/>
                          <a:pt x="85" y="59"/>
                          <a:pt x="80" y="59"/>
                        </a:cubicBezTo>
                        <a:cubicBezTo>
                          <a:pt x="68" y="59"/>
                          <a:pt x="57" y="59"/>
                          <a:pt x="46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Freeform 108"/>
                  <p:cNvSpPr>
                    <a:spLocks/>
                  </p:cNvSpPr>
                  <p:nvPr/>
                </p:nvSpPr>
                <p:spPr bwMode="auto">
                  <a:xfrm>
                    <a:off x="4025776" y="5647781"/>
                    <a:ext cx="450850" cy="231775"/>
                  </a:xfrm>
                  <a:custGeom>
                    <a:avLst/>
                    <a:gdLst>
                      <a:gd name="T0" fmla="*/ 114 w 120"/>
                      <a:gd name="T1" fmla="*/ 62 h 62"/>
                      <a:gd name="T2" fmla="*/ 21 w 120"/>
                      <a:gd name="T3" fmla="*/ 42 h 62"/>
                      <a:gd name="T4" fmla="*/ 4 w 120"/>
                      <a:gd name="T5" fmla="*/ 5 h 62"/>
                      <a:gd name="T6" fmla="*/ 17 w 120"/>
                      <a:gd name="T7" fmla="*/ 3 h 62"/>
                      <a:gd name="T8" fmla="*/ 68 w 120"/>
                      <a:gd name="T9" fmla="*/ 17 h 62"/>
                      <a:gd name="T10" fmla="*/ 113 w 120"/>
                      <a:gd name="T11" fmla="*/ 31 h 62"/>
                      <a:gd name="T12" fmla="*/ 119 w 120"/>
                      <a:gd name="T13" fmla="*/ 36 h 62"/>
                      <a:gd name="T14" fmla="*/ 116 w 120"/>
                      <a:gd name="T15" fmla="*/ 39 h 62"/>
                      <a:gd name="T16" fmla="*/ 110 w 120"/>
                      <a:gd name="T17" fmla="*/ 49 h 62"/>
                      <a:gd name="T18" fmla="*/ 114 w 120"/>
                      <a:gd name="T19" fmla="*/ 62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0" h="62">
                        <a:moveTo>
                          <a:pt x="114" y="62"/>
                        </a:moveTo>
                        <a:cubicBezTo>
                          <a:pt x="81" y="55"/>
                          <a:pt x="51" y="49"/>
                          <a:pt x="21" y="42"/>
                        </a:cubicBezTo>
                        <a:cubicBezTo>
                          <a:pt x="13" y="40"/>
                          <a:pt x="0" y="11"/>
                          <a:pt x="4" y="5"/>
                        </a:cubicBezTo>
                        <a:cubicBezTo>
                          <a:pt x="7" y="0"/>
                          <a:pt x="12" y="2"/>
                          <a:pt x="17" y="3"/>
                        </a:cubicBezTo>
                        <a:cubicBezTo>
                          <a:pt x="35" y="5"/>
                          <a:pt x="52" y="9"/>
                          <a:pt x="68" y="17"/>
                        </a:cubicBezTo>
                        <a:cubicBezTo>
                          <a:pt x="82" y="25"/>
                          <a:pt x="97" y="31"/>
                          <a:pt x="113" y="31"/>
                        </a:cubicBezTo>
                        <a:cubicBezTo>
                          <a:pt x="116" y="31"/>
                          <a:pt x="120" y="31"/>
                          <a:pt x="119" y="36"/>
                        </a:cubicBezTo>
                        <a:cubicBezTo>
                          <a:pt x="119" y="37"/>
                          <a:pt x="117" y="39"/>
                          <a:pt x="116" y="39"/>
                        </a:cubicBezTo>
                        <a:cubicBezTo>
                          <a:pt x="106" y="41"/>
                          <a:pt x="107" y="41"/>
                          <a:pt x="110" y="49"/>
                        </a:cubicBezTo>
                        <a:cubicBezTo>
                          <a:pt x="111" y="52"/>
                          <a:pt x="112" y="56"/>
                          <a:pt x="114" y="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" name="Freeform 109"/>
                  <p:cNvSpPr>
                    <a:spLocks/>
                  </p:cNvSpPr>
                  <p:nvPr/>
                </p:nvSpPr>
                <p:spPr bwMode="auto">
                  <a:xfrm>
                    <a:off x="4611563" y="4407943"/>
                    <a:ext cx="473075" cy="222250"/>
                  </a:xfrm>
                  <a:custGeom>
                    <a:avLst/>
                    <a:gdLst>
                      <a:gd name="T0" fmla="*/ 122 w 126"/>
                      <a:gd name="T1" fmla="*/ 59 h 59"/>
                      <a:gd name="T2" fmla="*/ 11 w 126"/>
                      <a:gd name="T3" fmla="*/ 59 h 59"/>
                      <a:gd name="T4" fmla="*/ 0 w 126"/>
                      <a:gd name="T5" fmla="*/ 51 h 59"/>
                      <a:gd name="T6" fmla="*/ 9 w 126"/>
                      <a:gd name="T7" fmla="*/ 43 h 59"/>
                      <a:gd name="T8" fmla="*/ 54 w 126"/>
                      <a:gd name="T9" fmla="*/ 18 h 59"/>
                      <a:gd name="T10" fmla="*/ 88 w 126"/>
                      <a:gd name="T11" fmla="*/ 18 h 59"/>
                      <a:gd name="T12" fmla="*/ 126 w 126"/>
                      <a:gd name="T13" fmla="*/ 53 h 59"/>
                      <a:gd name="T14" fmla="*/ 122 w 126"/>
                      <a:gd name="T15" fmla="*/ 59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6" h="59">
                        <a:moveTo>
                          <a:pt x="122" y="59"/>
                        </a:moveTo>
                        <a:cubicBezTo>
                          <a:pt x="85" y="59"/>
                          <a:pt x="48" y="59"/>
                          <a:pt x="11" y="59"/>
                        </a:cubicBezTo>
                        <a:cubicBezTo>
                          <a:pt x="6" y="59"/>
                          <a:pt x="0" y="59"/>
                          <a:pt x="0" y="51"/>
                        </a:cubicBezTo>
                        <a:cubicBezTo>
                          <a:pt x="0" y="45"/>
                          <a:pt x="4" y="43"/>
                          <a:pt x="9" y="43"/>
                        </a:cubicBezTo>
                        <a:cubicBezTo>
                          <a:pt x="30" y="45"/>
                          <a:pt x="43" y="34"/>
                          <a:pt x="54" y="18"/>
                        </a:cubicBezTo>
                        <a:cubicBezTo>
                          <a:pt x="66" y="0"/>
                          <a:pt x="75" y="3"/>
                          <a:pt x="88" y="18"/>
                        </a:cubicBezTo>
                        <a:cubicBezTo>
                          <a:pt x="99" y="31"/>
                          <a:pt x="113" y="41"/>
                          <a:pt x="126" y="53"/>
                        </a:cubicBezTo>
                        <a:cubicBezTo>
                          <a:pt x="125" y="55"/>
                          <a:pt x="124" y="57"/>
                          <a:pt x="122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Freeform 110"/>
                  <p:cNvSpPr>
                    <a:spLocks/>
                  </p:cNvSpPr>
                  <p:nvPr/>
                </p:nvSpPr>
                <p:spPr bwMode="auto">
                  <a:xfrm>
                    <a:off x="3227263" y="6297068"/>
                    <a:ext cx="419100" cy="203200"/>
                  </a:xfrm>
                  <a:custGeom>
                    <a:avLst/>
                    <a:gdLst>
                      <a:gd name="T0" fmla="*/ 112 w 112"/>
                      <a:gd name="T1" fmla="*/ 53 h 54"/>
                      <a:gd name="T2" fmla="*/ 17 w 112"/>
                      <a:gd name="T3" fmla="*/ 53 h 54"/>
                      <a:gd name="T4" fmla="*/ 8 w 112"/>
                      <a:gd name="T5" fmla="*/ 31 h 54"/>
                      <a:gd name="T6" fmla="*/ 91 w 112"/>
                      <a:gd name="T7" fmla="*/ 26 h 54"/>
                      <a:gd name="T8" fmla="*/ 112 w 112"/>
                      <a:gd name="T9" fmla="*/ 53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54">
                        <a:moveTo>
                          <a:pt x="112" y="53"/>
                        </a:moveTo>
                        <a:cubicBezTo>
                          <a:pt x="77" y="53"/>
                          <a:pt x="47" y="54"/>
                          <a:pt x="17" y="53"/>
                        </a:cubicBezTo>
                        <a:cubicBezTo>
                          <a:pt x="3" y="53"/>
                          <a:pt x="0" y="44"/>
                          <a:pt x="8" y="31"/>
                        </a:cubicBezTo>
                        <a:cubicBezTo>
                          <a:pt x="21" y="11"/>
                          <a:pt x="74" y="0"/>
                          <a:pt x="91" y="26"/>
                        </a:cubicBezTo>
                        <a:cubicBezTo>
                          <a:pt x="96" y="35"/>
                          <a:pt x="103" y="41"/>
                          <a:pt x="112" y="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Freeform 111"/>
                  <p:cNvSpPr>
                    <a:spLocks/>
                  </p:cNvSpPr>
                  <p:nvPr/>
                </p:nvSpPr>
                <p:spPr bwMode="auto">
                  <a:xfrm>
                    <a:off x="2487488" y="5309643"/>
                    <a:ext cx="663575" cy="101600"/>
                  </a:xfrm>
                  <a:custGeom>
                    <a:avLst/>
                    <a:gdLst>
                      <a:gd name="T0" fmla="*/ 0 w 177"/>
                      <a:gd name="T1" fmla="*/ 1 h 27"/>
                      <a:gd name="T2" fmla="*/ 165 w 177"/>
                      <a:gd name="T3" fmla="*/ 1 h 27"/>
                      <a:gd name="T4" fmla="*/ 177 w 177"/>
                      <a:gd name="T5" fmla="*/ 9 h 27"/>
                      <a:gd name="T6" fmla="*/ 164 w 177"/>
                      <a:gd name="T7" fmla="*/ 18 h 27"/>
                      <a:gd name="T8" fmla="*/ 68 w 177"/>
                      <a:gd name="T9" fmla="*/ 19 h 27"/>
                      <a:gd name="T10" fmla="*/ 41 w 177"/>
                      <a:gd name="T11" fmla="*/ 21 h 27"/>
                      <a:gd name="T12" fmla="*/ 0 w 177"/>
                      <a:gd name="T13" fmla="*/ 1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7" h="27">
                        <a:moveTo>
                          <a:pt x="0" y="1"/>
                        </a:moveTo>
                        <a:cubicBezTo>
                          <a:pt x="57" y="1"/>
                          <a:pt x="111" y="1"/>
                          <a:pt x="165" y="1"/>
                        </a:cubicBezTo>
                        <a:cubicBezTo>
                          <a:pt x="170" y="1"/>
                          <a:pt x="177" y="0"/>
                          <a:pt x="177" y="9"/>
                        </a:cubicBezTo>
                        <a:cubicBezTo>
                          <a:pt x="176" y="18"/>
                          <a:pt x="170" y="18"/>
                          <a:pt x="164" y="18"/>
                        </a:cubicBezTo>
                        <a:cubicBezTo>
                          <a:pt x="132" y="18"/>
                          <a:pt x="100" y="18"/>
                          <a:pt x="68" y="19"/>
                        </a:cubicBezTo>
                        <a:cubicBezTo>
                          <a:pt x="59" y="19"/>
                          <a:pt x="49" y="18"/>
                          <a:pt x="41" y="21"/>
                        </a:cubicBezTo>
                        <a:cubicBezTo>
                          <a:pt x="22" y="27"/>
                          <a:pt x="11" y="18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Freeform 112"/>
                  <p:cNvSpPr>
                    <a:spLocks/>
                  </p:cNvSpPr>
                  <p:nvPr/>
                </p:nvSpPr>
                <p:spPr bwMode="auto">
                  <a:xfrm>
                    <a:off x="4030538" y="4547643"/>
                    <a:ext cx="179388" cy="517525"/>
                  </a:xfrm>
                  <a:custGeom>
                    <a:avLst/>
                    <a:gdLst>
                      <a:gd name="T0" fmla="*/ 24 w 48"/>
                      <a:gd name="T1" fmla="*/ 138 h 138"/>
                      <a:gd name="T2" fmla="*/ 12 w 48"/>
                      <a:gd name="T3" fmla="*/ 58 h 138"/>
                      <a:gd name="T4" fmla="*/ 30 w 48"/>
                      <a:gd name="T5" fmla="*/ 29 h 138"/>
                      <a:gd name="T6" fmla="*/ 25 w 48"/>
                      <a:gd name="T7" fmla="*/ 16 h 138"/>
                      <a:gd name="T8" fmla="*/ 21 w 48"/>
                      <a:gd name="T9" fmla="*/ 24 h 138"/>
                      <a:gd name="T10" fmla="*/ 14 w 48"/>
                      <a:gd name="T11" fmla="*/ 31 h 138"/>
                      <a:gd name="T12" fmla="*/ 6 w 48"/>
                      <a:gd name="T13" fmla="*/ 21 h 138"/>
                      <a:gd name="T14" fmla="*/ 24 w 48"/>
                      <a:gd name="T15" fmla="*/ 1 h 138"/>
                      <a:gd name="T16" fmla="*/ 46 w 48"/>
                      <a:gd name="T17" fmla="*/ 23 h 138"/>
                      <a:gd name="T18" fmla="*/ 30 w 48"/>
                      <a:gd name="T19" fmla="*/ 93 h 138"/>
                      <a:gd name="T20" fmla="*/ 24 w 48"/>
                      <a:gd name="T21" fmla="*/ 138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8" h="138">
                        <a:moveTo>
                          <a:pt x="24" y="138"/>
                        </a:moveTo>
                        <a:cubicBezTo>
                          <a:pt x="4" y="114"/>
                          <a:pt x="0" y="80"/>
                          <a:pt x="12" y="58"/>
                        </a:cubicBezTo>
                        <a:cubicBezTo>
                          <a:pt x="18" y="48"/>
                          <a:pt x="25" y="39"/>
                          <a:pt x="30" y="29"/>
                        </a:cubicBezTo>
                        <a:cubicBezTo>
                          <a:pt x="33" y="24"/>
                          <a:pt x="31" y="17"/>
                          <a:pt x="25" y="16"/>
                        </a:cubicBezTo>
                        <a:cubicBezTo>
                          <a:pt x="16" y="14"/>
                          <a:pt x="20" y="20"/>
                          <a:pt x="21" y="24"/>
                        </a:cubicBezTo>
                        <a:cubicBezTo>
                          <a:pt x="22" y="30"/>
                          <a:pt x="19" y="31"/>
                          <a:pt x="14" y="31"/>
                        </a:cubicBezTo>
                        <a:cubicBezTo>
                          <a:pt x="9" y="30"/>
                          <a:pt x="6" y="26"/>
                          <a:pt x="6" y="21"/>
                        </a:cubicBezTo>
                        <a:cubicBezTo>
                          <a:pt x="6" y="9"/>
                          <a:pt x="13" y="2"/>
                          <a:pt x="24" y="1"/>
                        </a:cubicBezTo>
                        <a:cubicBezTo>
                          <a:pt x="38" y="0"/>
                          <a:pt x="48" y="8"/>
                          <a:pt x="46" y="23"/>
                        </a:cubicBezTo>
                        <a:cubicBezTo>
                          <a:pt x="43" y="46"/>
                          <a:pt x="42" y="71"/>
                          <a:pt x="30" y="93"/>
                        </a:cubicBezTo>
                        <a:cubicBezTo>
                          <a:pt x="24" y="105"/>
                          <a:pt x="20" y="118"/>
                          <a:pt x="24" y="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113"/>
                  <p:cNvSpPr>
                    <a:spLocks/>
                  </p:cNvSpPr>
                  <p:nvPr/>
                </p:nvSpPr>
                <p:spPr bwMode="auto">
                  <a:xfrm>
                    <a:off x="3268538" y="5650956"/>
                    <a:ext cx="415925" cy="217488"/>
                  </a:xfrm>
                  <a:custGeom>
                    <a:avLst/>
                    <a:gdLst>
                      <a:gd name="T0" fmla="*/ 0 w 111"/>
                      <a:gd name="T1" fmla="*/ 52 h 58"/>
                      <a:gd name="T2" fmla="*/ 111 w 111"/>
                      <a:gd name="T3" fmla="*/ 0 h 58"/>
                      <a:gd name="T4" fmla="*/ 70 w 111"/>
                      <a:gd name="T5" fmla="*/ 43 h 58"/>
                      <a:gd name="T6" fmla="*/ 3 w 111"/>
                      <a:gd name="T7" fmla="*/ 58 h 58"/>
                      <a:gd name="T8" fmla="*/ 0 w 111"/>
                      <a:gd name="T9" fmla="*/ 5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58">
                        <a:moveTo>
                          <a:pt x="0" y="52"/>
                        </a:moveTo>
                        <a:cubicBezTo>
                          <a:pt x="28" y="16"/>
                          <a:pt x="69" y="10"/>
                          <a:pt x="111" y="0"/>
                        </a:cubicBezTo>
                        <a:cubicBezTo>
                          <a:pt x="107" y="26"/>
                          <a:pt x="95" y="40"/>
                          <a:pt x="70" y="43"/>
                        </a:cubicBezTo>
                        <a:cubicBezTo>
                          <a:pt x="47" y="47"/>
                          <a:pt x="25" y="53"/>
                          <a:pt x="3" y="58"/>
                        </a:cubicBezTo>
                        <a:cubicBezTo>
                          <a:pt x="2" y="56"/>
                          <a:pt x="1" y="54"/>
                          <a:pt x="0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114"/>
                  <p:cNvSpPr>
                    <a:spLocks/>
                  </p:cNvSpPr>
                  <p:nvPr/>
                </p:nvSpPr>
                <p:spPr bwMode="auto">
                  <a:xfrm>
                    <a:off x="4589338" y="4798468"/>
                    <a:ext cx="341313" cy="200025"/>
                  </a:xfrm>
                  <a:custGeom>
                    <a:avLst/>
                    <a:gdLst>
                      <a:gd name="T0" fmla="*/ 91 w 91"/>
                      <a:gd name="T1" fmla="*/ 53 h 53"/>
                      <a:gd name="T2" fmla="*/ 19 w 91"/>
                      <a:gd name="T3" fmla="*/ 52 h 53"/>
                      <a:gd name="T4" fmla="*/ 9 w 91"/>
                      <a:gd name="T5" fmla="*/ 32 h 53"/>
                      <a:gd name="T6" fmla="*/ 34 w 91"/>
                      <a:gd name="T7" fmla="*/ 4 h 53"/>
                      <a:gd name="T8" fmla="*/ 45 w 91"/>
                      <a:gd name="T9" fmla="*/ 4 h 53"/>
                      <a:gd name="T10" fmla="*/ 91 w 91"/>
                      <a:gd name="T11" fmla="*/ 53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1" h="53">
                        <a:moveTo>
                          <a:pt x="91" y="53"/>
                        </a:moveTo>
                        <a:cubicBezTo>
                          <a:pt x="65" y="53"/>
                          <a:pt x="42" y="53"/>
                          <a:pt x="19" y="52"/>
                        </a:cubicBezTo>
                        <a:cubicBezTo>
                          <a:pt x="5" y="52"/>
                          <a:pt x="0" y="44"/>
                          <a:pt x="9" y="32"/>
                        </a:cubicBezTo>
                        <a:cubicBezTo>
                          <a:pt x="16" y="22"/>
                          <a:pt x="25" y="14"/>
                          <a:pt x="34" y="4"/>
                        </a:cubicBezTo>
                        <a:cubicBezTo>
                          <a:pt x="38" y="0"/>
                          <a:pt x="41" y="0"/>
                          <a:pt x="45" y="4"/>
                        </a:cubicBezTo>
                        <a:cubicBezTo>
                          <a:pt x="60" y="19"/>
                          <a:pt x="74" y="35"/>
                          <a:pt x="91" y="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Freeform 115"/>
                  <p:cNvSpPr>
                    <a:spLocks/>
                  </p:cNvSpPr>
                  <p:nvPr/>
                </p:nvSpPr>
                <p:spPr bwMode="auto">
                  <a:xfrm>
                    <a:off x="4168651" y="6346281"/>
                    <a:ext cx="333375" cy="160338"/>
                  </a:xfrm>
                  <a:custGeom>
                    <a:avLst/>
                    <a:gdLst>
                      <a:gd name="T0" fmla="*/ 42 w 89"/>
                      <a:gd name="T1" fmla="*/ 41 h 43"/>
                      <a:gd name="T2" fmla="*/ 14 w 89"/>
                      <a:gd name="T3" fmla="*/ 40 h 43"/>
                      <a:gd name="T4" fmla="*/ 2 w 89"/>
                      <a:gd name="T5" fmla="*/ 38 h 43"/>
                      <a:gd name="T6" fmla="*/ 8 w 89"/>
                      <a:gd name="T7" fmla="*/ 26 h 43"/>
                      <a:gd name="T8" fmla="*/ 72 w 89"/>
                      <a:gd name="T9" fmla="*/ 5 h 43"/>
                      <a:gd name="T10" fmla="*/ 89 w 89"/>
                      <a:gd name="T11" fmla="*/ 28 h 43"/>
                      <a:gd name="T12" fmla="*/ 70 w 89"/>
                      <a:gd name="T13" fmla="*/ 39 h 43"/>
                      <a:gd name="T14" fmla="*/ 42 w 89"/>
                      <a:gd name="T15" fmla="*/ 39 h 43"/>
                      <a:gd name="T16" fmla="*/ 42 w 89"/>
                      <a:gd name="T17" fmla="*/ 41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" h="43">
                        <a:moveTo>
                          <a:pt x="42" y="41"/>
                        </a:moveTo>
                        <a:cubicBezTo>
                          <a:pt x="33" y="41"/>
                          <a:pt x="23" y="41"/>
                          <a:pt x="14" y="40"/>
                        </a:cubicBezTo>
                        <a:cubicBezTo>
                          <a:pt x="10" y="40"/>
                          <a:pt x="4" y="43"/>
                          <a:pt x="2" y="38"/>
                        </a:cubicBezTo>
                        <a:cubicBezTo>
                          <a:pt x="0" y="33"/>
                          <a:pt x="5" y="29"/>
                          <a:pt x="8" y="26"/>
                        </a:cubicBezTo>
                        <a:cubicBezTo>
                          <a:pt x="25" y="5"/>
                          <a:pt x="47" y="0"/>
                          <a:pt x="72" y="5"/>
                        </a:cubicBezTo>
                        <a:cubicBezTo>
                          <a:pt x="85" y="7"/>
                          <a:pt x="89" y="16"/>
                          <a:pt x="89" y="28"/>
                        </a:cubicBezTo>
                        <a:cubicBezTo>
                          <a:pt x="89" y="43"/>
                          <a:pt x="78" y="38"/>
                          <a:pt x="70" y="39"/>
                        </a:cubicBezTo>
                        <a:cubicBezTo>
                          <a:pt x="61" y="40"/>
                          <a:pt x="51" y="39"/>
                          <a:pt x="42" y="39"/>
                        </a:cubicBezTo>
                        <a:cubicBezTo>
                          <a:pt x="42" y="40"/>
                          <a:pt x="42" y="40"/>
                          <a:pt x="42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Freeform 116"/>
                  <p:cNvSpPr>
                    <a:spLocks/>
                  </p:cNvSpPr>
                  <p:nvPr/>
                </p:nvSpPr>
                <p:spPr bwMode="auto">
                  <a:xfrm>
                    <a:off x="2655763" y="4569868"/>
                    <a:ext cx="495300" cy="90488"/>
                  </a:xfrm>
                  <a:custGeom>
                    <a:avLst/>
                    <a:gdLst>
                      <a:gd name="T0" fmla="*/ 0 w 132"/>
                      <a:gd name="T1" fmla="*/ 1 h 24"/>
                      <a:gd name="T2" fmla="*/ 120 w 132"/>
                      <a:gd name="T3" fmla="*/ 1 h 24"/>
                      <a:gd name="T4" fmla="*/ 132 w 132"/>
                      <a:gd name="T5" fmla="*/ 8 h 24"/>
                      <a:gd name="T6" fmla="*/ 121 w 132"/>
                      <a:gd name="T7" fmla="*/ 17 h 24"/>
                      <a:gd name="T8" fmla="*/ 27 w 132"/>
                      <a:gd name="T9" fmla="*/ 21 h 24"/>
                      <a:gd name="T10" fmla="*/ 0 w 132"/>
                      <a:gd name="T11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32" h="24">
                        <a:moveTo>
                          <a:pt x="0" y="1"/>
                        </a:moveTo>
                        <a:cubicBezTo>
                          <a:pt x="43" y="1"/>
                          <a:pt x="82" y="0"/>
                          <a:pt x="120" y="1"/>
                        </a:cubicBezTo>
                        <a:cubicBezTo>
                          <a:pt x="126" y="1"/>
                          <a:pt x="131" y="1"/>
                          <a:pt x="132" y="8"/>
                        </a:cubicBezTo>
                        <a:cubicBezTo>
                          <a:pt x="132" y="16"/>
                          <a:pt x="127" y="17"/>
                          <a:pt x="121" y="17"/>
                        </a:cubicBezTo>
                        <a:cubicBezTo>
                          <a:pt x="90" y="18"/>
                          <a:pt x="58" y="14"/>
                          <a:pt x="27" y="21"/>
                        </a:cubicBezTo>
                        <a:cubicBezTo>
                          <a:pt x="15" y="24"/>
                          <a:pt x="10" y="1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Freeform 117"/>
                  <p:cNvSpPr>
                    <a:spLocks/>
                  </p:cNvSpPr>
                  <p:nvPr/>
                </p:nvSpPr>
                <p:spPr bwMode="auto">
                  <a:xfrm>
                    <a:off x="2760538" y="4934993"/>
                    <a:ext cx="390525" cy="88900"/>
                  </a:xfrm>
                  <a:custGeom>
                    <a:avLst/>
                    <a:gdLst>
                      <a:gd name="T0" fmla="*/ 0 w 104"/>
                      <a:gd name="T1" fmla="*/ 1 h 24"/>
                      <a:gd name="T2" fmla="*/ 94 w 104"/>
                      <a:gd name="T3" fmla="*/ 1 h 24"/>
                      <a:gd name="T4" fmla="*/ 104 w 104"/>
                      <a:gd name="T5" fmla="*/ 7 h 24"/>
                      <a:gd name="T6" fmla="*/ 95 w 104"/>
                      <a:gd name="T7" fmla="*/ 17 h 24"/>
                      <a:gd name="T8" fmla="*/ 27 w 104"/>
                      <a:gd name="T9" fmla="*/ 22 h 24"/>
                      <a:gd name="T10" fmla="*/ 0 w 104"/>
                      <a:gd name="T11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4" h="24">
                        <a:moveTo>
                          <a:pt x="0" y="1"/>
                        </a:moveTo>
                        <a:cubicBezTo>
                          <a:pt x="34" y="1"/>
                          <a:pt x="64" y="1"/>
                          <a:pt x="94" y="1"/>
                        </a:cubicBezTo>
                        <a:cubicBezTo>
                          <a:pt x="98" y="1"/>
                          <a:pt x="103" y="0"/>
                          <a:pt x="104" y="7"/>
                        </a:cubicBezTo>
                        <a:cubicBezTo>
                          <a:pt x="104" y="14"/>
                          <a:pt x="101" y="17"/>
                          <a:pt x="95" y="17"/>
                        </a:cubicBezTo>
                        <a:cubicBezTo>
                          <a:pt x="72" y="18"/>
                          <a:pt x="50" y="19"/>
                          <a:pt x="27" y="22"/>
                        </a:cubicBezTo>
                        <a:cubicBezTo>
                          <a:pt x="16" y="24"/>
                          <a:pt x="10" y="1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pic>
            <p:nvPicPr>
              <p:cNvPr id="146" name="图片 145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27" t="-2943" b="-2943"/>
              <a:stretch/>
            </p:blipFill>
            <p:spPr>
              <a:xfrm>
                <a:off x="3049798" y="546467"/>
                <a:ext cx="6329391" cy="4344937"/>
              </a:xfrm>
              <a:prstGeom prst="ellipse">
                <a:avLst/>
              </a:prstGeom>
              <a:ln w="190500" cap="rnd">
                <a:solidFill>
                  <a:srgbClr val="C00000"/>
                </a:solidFill>
                <a:prstDash val="solid"/>
              </a:ln>
              <a:effectLst>
                <a:outerShdw blurRad="127000" algn="bl" rotWithShape="0">
                  <a:srgbClr val="000000"/>
                </a:outerShdw>
              </a:effectLst>
              <a:scene3d>
                <a:camera prst="perspectiveFront" fov="5400000"/>
                <a:lightRig rig="threePt" dir="t">
                  <a:rot lat="0" lon="0" rev="19200000"/>
                </a:lightRig>
              </a:scene3d>
              <a:sp3d extrusionH="25400">
                <a:bevelT w="304800" h="152400" prst="hardEdge"/>
                <a:extrusionClr>
                  <a:srgbClr val="000000"/>
                </a:extrusionClr>
              </a:sp3d>
            </p:spPr>
          </p:pic>
        </p:grpSp>
        <p:sp>
          <p:nvSpPr>
            <p:cNvPr id="178" name="矩形 177"/>
            <p:cNvSpPr/>
            <p:nvPr/>
          </p:nvSpPr>
          <p:spPr>
            <a:xfrm>
              <a:off x="3235257" y="5038369"/>
              <a:ext cx="694277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团年就是全家团聚过年的意思，离乡游子，非迫不得已，都要在除夕前赶回家来。团年大多在年三十晚进行，也有择日提前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团年当日，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先祭拜天地、神灵、祖宗，把灶君接回来，然后全家团桌而坐，欢叙天伦，共进晚餐，这就叫做“团年”。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731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44" name="组合 143"/>
          <p:cNvGrpSpPr/>
          <p:nvPr/>
        </p:nvGrpSpPr>
        <p:grpSpPr>
          <a:xfrm>
            <a:off x="278371" y="889866"/>
            <a:ext cx="1557298" cy="4781399"/>
            <a:chOff x="673508" y="843273"/>
            <a:chExt cx="1557298" cy="4781399"/>
          </a:xfrm>
        </p:grpSpPr>
        <p:sp>
          <p:nvSpPr>
            <p:cNvPr id="145" name="文本框 144"/>
            <p:cNvSpPr txBox="1"/>
            <p:nvPr/>
          </p:nvSpPr>
          <p:spPr>
            <a:xfrm>
              <a:off x="1430587" y="2169496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149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3"/>
              <p:cNvSpPr>
                <a:spLocks/>
              </p:cNvSpPr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26"/>
              <p:cNvSpPr>
                <a:spLocks/>
              </p:cNvSpPr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30"/>
              <p:cNvSpPr>
                <a:spLocks/>
              </p:cNvSpPr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41"/>
              <p:cNvSpPr>
                <a:spLocks/>
              </p:cNvSpPr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47" name="直接连接符 146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文本框 147"/>
            <p:cNvSpPr txBox="1"/>
            <p:nvPr/>
          </p:nvSpPr>
          <p:spPr>
            <a:xfrm>
              <a:off x="673508" y="3480495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十二生肖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263" name="文本框 262"/>
          <p:cNvSpPr txBox="1"/>
          <p:nvPr/>
        </p:nvSpPr>
        <p:spPr>
          <a:xfrm>
            <a:off x="2690205" y="1000939"/>
            <a:ext cx="7663636" cy="16278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生肖，又叫十二属相，是中国与十二地支相配以人出生年份的十二种动物，即子鼠、丑牛、寅虎、卯兔、辰龙、巳蛇、午马、未羊、申猴、酉鸡、戌狗、亥猪，随着历史的发展逐渐融合到相生相克的民间信仰观念，并以此形成一种观念阐释系统，成为民间文化中的形象哲学，现代，更多人把生肖作为春节的吉祥物，成为娱乐文化活动的象征。</a:t>
            </a:r>
          </a:p>
          <a:p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Freeform 38"/>
          <p:cNvSpPr>
            <a:spLocks/>
          </p:cNvSpPr>
          <p:nvPr/>
        </p:nvSpPr>
        <p:spPr bwMode="auto">
          <a:xfrm>
            <a:off x="6703128" y="4779181"/>
            <a:ext cx="30928" cy="30936"/>
          </a:xfrm>
          <a:custGeom>
            <a:avLst/>
            <a:gdLst>
              <a:gd name="T0" fmla="*/ 17 w 17"/>
              <a:gd name="T1" fmla="*/ 8 h 17"/>
              <a:gd name="T2" fmla="*/ 9 w 17"/>
              <a:gd name="T3" fmla="*/ 17 h 17"/>
              <a:gd name="T4" fmla="*/ 0 w 17"/>
              <a:gd name="T5" fmla="*/ 9 h 17"/>
              <a:gd name="T6" fmla="*/ 8 w 17"/>
              <a:gd name="T7" fmla="*/ 1 h 17"/>
              <a:gd name="T8" fmla="*/ 17 w 17"/>
              <a:gd name="T9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17" y="8"/>
                </a:moveTo>
                <a:cubicBezTo>
                  <a:pt x="17" y="13"/>
                  <a:pt x="14" y="16"/>
                  <a:pt x="9" y="17"/>
                </a:cubicBezTo>
                <a:cubicBezTo>
                  <a:pt x="5" y="17"/>
                  <a:pt x="0" y="14"/>
                  <a:pt x="0" y="9"/>
                </a:cubicBezTo>
                <a:cubicBezTo>
                  <a:pt x="0" y="5"/>
                  <a:pt x="3" y="1"/>
                  <a:pt x="8" y="1"/>
                </a:cubicBezTo>
                <a:cubicBezTo>
                  <a:pt x="13" y="0"/>
                  <a:pt x="17" y="4"/>
                  <a:pt x="17" y="8"/>
                </a:cubicBezTo>
                <a:close/>
              </a:path>
            </a:pathLst>
          </a:custGeom>
          <a:solidFill>
            <a:srgbClr val="E8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6" name="组合 255"/>
          <p:cNvGrpSpPr/>
          <p:nvPr/>
        </p:nvGrpSpPr>
        <p:grpSpPr>
          <a:xfrm>
            <a:off x="3437294" y="2602523"/>
            <a:ext cx="6731467" cy="3490436"/>
            <a:chOff x="3424904" y="2888593"/>
            <a:chExt cx="6731467" cy="3490436"/>
          </a:xfrm>
          <a:solidFill>
            <a:srgbClr val="C00000"/>
          </a:solidFill>
        </p:grpSpPr>
        <p:grpSp>
          <p:nvGrpSpPr>
            <p:cNvPr id="291" name="组合 290"/>
            <p:cNvGrpSpPr/>
            <p:nvPr/>
          </p:nvGrpSpPr>
          <p:grpSpPr>
            <a:xfrm>
              <a:off x="7278166" y="2888593"/>
              <a:ext cx="1113001" cy="3490436"/>
              <a:chOff x="6326101" y="252747"/>
              <a:chExt cx="1442692" cy="4524366"/>
            </a:xfrm>
            <a:grpFill/>
          </p:grpSpPr>
          <p:grpSp>
            <p:nvGrpSpPr>
              <p:cNvPr id="158" name="组合 157"/>
              <p:cNvGrpSpPr/>
              <p:nvPr/>
            </p:nvGrpSpPr>
            <p:grpSpPr>
              <a:xfrm>
                <a:off x="6358770" y="3363882"/>
                <a:ext cx="1410023" cy="1413231"/>
                <a:chOff x="4527010" y="3371770"/>
                <a:chExt cx="1410023" cy="1413231"/>
              </a:xfrm>
              <a:grpFill/>
            </p:grpSpPr>
            <p:sp>
              <p:nvSpPr>
                <p:cNvPr id="265" name="Freeform 10"/>
                <p:cNvSpPr>
                  <a:spLocks noEditPoints="1"/>
                </p:cNvSpPr>
                <p:nvPr/>
              </p:nvSpPr>
              <p:spPr bwMode="auto">
                <a:xfrm>
                  <a:off x="4527010" y="3371770"/>
                  <a:ext cx="1410023" cy="1413231"/>
                </a:xfrm>
                <a:custGeom>
                  <a:avLst/>
                  <a:gdLst>
                    <a:gd name="T0" fmla="*/ 79 w 776"/>
                    <a:gd name="T1" fmla="*/ 778 h 778"/>
                    <a:gd name="T2" fmla="*/ 63 w 776"/>
                    <a:gd name="T3" fmla="*/ 773 h 778"/>
                    <a:gd name="T4" fmla="*/ 0 w 776"/>
                    <a:gd name="T5" fmla="*/ 686 h 778"/>
                    <a:gd name="T6" fmla="*/ 0 w 776"/>
                    <a:gd name="T7" fmla="*/ 91 h 778"/>
                    <a:gd name="T8" fmla="*/ 90 w 776"/>
                    <a:gd name="T9" fmla="*/ 1 h 778"/>
                    <a:gd name="T10" fmla="*/ 685 w 776"/>
                    <a:gd name="T11" fmla="*/ 0 h 778"/>
                    <a:gd name="T12" fmla="*/ 776 w 776"/>
                    <a:gd name="T13" fmla="*/ 92 h 778"/>
                    <a:gd name="T14" fmla="*/ 776 w 776"/>
                    <a:gd name="T15" fmla="*/ 686 h 778"/>
                    <a:gd name="T16" fmla="*/ 710 w 776"/>
                    <a:gd name="T17" fmla="*/ 774 h 778"/>
                    <a:gd name="T18" fmla="*/ 698 w 776"/>
                    <a:gd name="T19" fmla="*/ 778 h 778"/>
                    <a:gd name="T20" fmla="*/ 79 w 776"/>
                    <a:gd name="T21" fmla="*/ 778 h 778"/>
                    <a:gd name="T22" fmla="*/ 21 w 776"/>
                    <a:gd name="T23" fmla="*/ 388 h 778"/>
                    <a:gd name="T24" fmla="*/ 21 w 776"/>
                    <a:gd name="T25" fmla="*/ 412 h 778"/>
                    <a:gd name="T26" fmla="*/ 21 w 776"/>
                    <a:gd name="T27" fmla="*/ 684 h 778"/>
                    <a:gd name="T28" fmla="*/ 90 w 776"/>
                    <a:gd name="T29" fmla="*/ 756 h 778"/>
                    <a:gd name="T30" fmla="*/ 109 w 776"/>
                    <a:gd name="T31" fmla="*/ 756 h 778"/>
                    <a:gd name="T32" fmla="*/ 674 w 776"/>
                    <a:gd name="T33" fmla="*/ 756 h 778"/>
                    <a:gd name="T34" fmla="*/ 693 w 776"/>
                    <a:gd name="T35" fmla="*/ 755 h 778"/>
                    <a:gd name="T36" fmla="*/ 741 w 776"/>
                    <a:gd name="T37" fmla="*/ 727 h 778"/>
                    <a:gd name="T38" fmla="*/ 755 w 776"/>
                    <a:gd name="T39" fmla="*/ 680 h 778"/>
                    <a:gd name="T40" fmla="*/ 755 w 776"/>
                    <a:gd name="T41" fmla="*/ 97 h 778"/>
                    <a:gd name="T42" fmla="*/ 755 w 776"/>
                    <a:gd name="T43" fmla="*/ 90 h 778"/>
                    <a:gd name="T44" fmla="*/ 689 w 776"/>
                    <a:gd name="T45" fmla="*/ 22 h 778"/>
                    <a:gd name="T46" fmla="*/ 670 w 776"/>
                    <a:gd name="T47" fmla="*/ 22 h 778"/>
                    <a:gd name="T48" fmla="*/ 104 w 776"/>
                    <a:gd name="T49" fmla="*/ 22 h 778"/>
                    <a:gd name="T50" fmla="*/ 84 w 776"/>
                    <a:gd name="T51" fmla="*/ 22 h 778"/>
                    <a:gd name="T52" fmla="*/ 55 w 776"/>
                    <a:gd name="T53" fmla="*/ 32 h 778"/>
                    <a:gd name="T54" fmla="*/ 21 w 776"/>
                    <a:gd name="T55" fmla="*/ 94 h 778"/>
                    <a:gd name="T56" fmla="*/ 21 w 776"/>
                    <a:gd name="T57" fmla="*/ 388 h 7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76" h="778">
                      <a:moveTo>
                        <a:pt x="79" y="778"/>
                      </a:moveTo>
                      <a:cubicBezTo>
                        <a:pt x="74" y="777"/>
                        <a:pt x="69" y="775"/>
                        <a:pt x="63" y="773"/>
                      </a:cubicBezTo>
                      <a:cubicBezTo>
                        <a:pt x="25" y="761"/>
                        <a:pt x="0" y="726"/>
                        <a:pt x="0" y="686"/>
                      </a:cubicBezTo>
                      <a:cubicBezTo>
                        <a:pt x="0" y="488"/>
                        <a:pt x="0" y="289"/>
                        <a:pt x="0" y="91"/>
                      </a:cubicBezTo>
                      <a:cubicBezTo>
                        <a:pt x="0" y="41"/>
                        <a:pt x="39" y="1"/>
                        <a:pt x="90" y="1"/>
                      </a:cubicBezTo>
                      <a:cubicBezTo>
                        <a:pt x="288" y="1"/>
                        <a:pt x="487" y="1"/>
                        <a:pt x="685" y="0"/>
                      </a:cubicBezTo>
                      <a:cubicBezTo>
                        <a:pt x="733" y="0"/>
                        <a:pt x="776" y="39"/>
                        <a:pt x="776" y="92"/>
                      </a:cubicBezTo>
                      <a:cubicBezTo>
                        <a:pt x="776" y="290"/>
                        <a:pt x="776" y="488"/>
                        <a:pt x="776" y="686"/>
                      </a:cubicBezTo>
                      <a:cubicBezTo>
                        <a:pt x="776" y="727"/>
                        <a:pt x="750" y="762"/>
                        <a:pt x="710" y="774"/>
                      </a:cubicBezTo>
                      <a:cubicBezTo>
                        <a:pt x="706" y="775"/>
                        <a:pt x="702" y="777"/>
                        <a:pt x="698" y="778"/>
                      </a:cubicBezTo>
                      <a:cubicBezTo>
                        <a:pt x="492" y="778"/>
                        <a:pt x="285" y="778"/>
                        <a:pt x="79" y="778"/>
                      </a:cubicBezTo>
                      <a:close/>
                      <a:moveTo>
                        <a:pt x="21" y="388"/>
                      </a:moveTo>
                      <a:cubicBezTo>
                        <a:pt x="21" y="396"/>
                        <a:pt x="21" y="404"/>
                        <a:pt x="21" y="412"/>
                      </a:cubicBezTo>
                      <a:cubicBezTo>
                        <a:pt x="21" y="502"/>
                        <a:pt x="21" y="593"/>
                        <a:pt x="21" y="684"/>
                      </a:cubicBezTo>
                      <a:cubicBezTo>
                        <a:pt x="21" y="725"/>
                        <a:pt x="49" y="754"/>
                        <a:pt x="90" y="756"/>
                      </a:cubicBezTo>
                      <a:cubicBezTo>
                        <a:pt x="96" y="756"/>
                        <a:pt x="103" y="756"/>
                        <a:pt x="109" y="756"/>
                      </a:cubicBezTo>
                      <a:cubicBezTo>
                        <a:pt x="298" y="756"/>
                        <a:pt x="486" y="756"/>
                        <a:pt x="674" y="756"/>
                      </a:cubicBezTo>
                      <a:cubicBezTo>
                        <a:pt x="680" y="756"/>
                        <a:pt x="687" y="756"/>
                        <a:pt x="693" y="755"/>
                      </a:cubicBezTo>
                      <a:cubicBezTo>
                        <a:pt x="713" y="753"/>
                        <a:pt x="729" y="743"/>
                        <a:pt x="741" y="727"/>
                      </a:cubicBezTo>
                      <a:cubicBezTo>
                        <a:pt x="752" y="713"/>
                        <a:pt x="755" y="697"/>
                        <a:pt x="755" y="680"/>
                      </a:cubicBezTo>
                      <a:cubicBezTo>
                        <a:pt x="755" y="486"/>
                        <a:pt x="755" y="291"/>
                        <a:pt x="755" y="97"/>
                      </a:cubicBezTo>
                      <a:cubicBezTo>
                        <a:pt x="755" y="95"/>
                        <a:pt x="755" y="92"/>
                        <a:pt x="755" y="90"/>
                      </a:cubicBezTo>
                      <a:cubicBezTo>
                        <a:pt x="754" y="53"/>
                        <a:pt x="726" y="24"/>
                        <a:pt x="689" y="22"/>
                      </a:cubicBezTo>
                      <a:cubicBezTo>
                        <a:pt x="683" y="21"/>
                        <a:pt x="677" y="22"/>
                        <a:pt x="670" y="22"/>
                      </a:cubicBezTo>
                      <a:cubicBezTo>
                        <a:pt x="482" y="22"/>
                        <a:pt x="293" y="22"/>
                        <a:pt x="104" y="22"/>
                      </a:cubicBezTo>
                      <a:cubicBezTo>
                        <a:pt x="98" y="22"/>
                        <a:pt x="91" y="22"/>
                        <a:pt x="84" y="22"/>
                      </a:cubicBezTo>
                      <a:cubicBezTo>
                        <a:pt x="73" y="23"/>
                        <a:pt x="64" y="26"/>
                        <a:pt x="55" y="32"/>
                      </a:cubicBezTo>
                      <a:cubicBezTo>
                        <a:pt x="32" y="46"/>
                        <a:pt x="21" y="67"/>
                        <a:pt x="21" y="94"/>
                      </a:cubicBezTo>
                      <a:cubicBezTo>
                        <a:pt x="21" y="192"/>
                        <a:pt x="21" y="290"/>
                        <a:pt x="21" y="3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11"/>
                <p:cNvSpPr>
                  <a:spLocks noEditPoints="1"/>
                </p:cNvSpPr>
                <p:nvPr/>
              </p:nvSpPr>
              <p:spPr bwMode="auto">
                <a:xfrm>
                  <a:off x="4583243" y="3622074"/>
                  <a:ext cx="1293341" cy="904187"/>
                </a:xfrm>
                <a:custGeom>
                  <a:avLst/>
                  <a:gdLst>
                    <a:gd name="T0" fmla="*/ 315 w 711"/>
                    <a:gd name="T1" fmla="*/ 462 h 497"/>
                    <a:gd name="T2" fmla="*/ 204 w 711"/>
                    <a:gd name="T3" fmla="*/ 435 h 497"/>
                    <a:gd name="T4" fmla="*/ 164 w 711"/>
                    <a:gd name="T5" fmla="*/ 436 h 497"/>
                    <a:gd name="T6" fmla="*/ 53 w 711"/>
                    <a:gd name="T7" fmla="*/ 420 h 497"/>
                    <a:gd name="T8" fmla="*/ 44 w 711"/>
                    <a:gd name="T9" fmla="*/ 367 h 497"/>
                    <a:gd name="T10" fmla="*/ 31 w 711"/>
                    <a:gd name="T11" fmla="*/ 278 h 497"/>
                    <a:gd name="T12" fmla="*/ 28 w 711"/>
                    <a:gd name="T13" fmla="*/ 212 h 497"/>
                    <a:gd name="T14" fmla="*/ 45 w 711"/>
                    <a:gd name="T15" fmla="*/ 147 h 497"/>
                    <a:gd name="T16" fmla="*/ 139 w 711"/>
                    <a:gd name="T17" fmla="*/ 121 h 497"/>
                    <a:gd name="T18" fmla="*/ 247 w 711"/>
                    <a:gd name="T19" fmla="*/ 192 h 497"/>
                    <a:gd name="T20" fmla="*/ 328 w 711"/>
                    <a:gd name="T21" fmla="*/ 26 h 497"/>
                    <a:gd name="T22" fmla="*/ 524 w 711"/>
                    <a:gd name="T23" fmla="*/ 162 h 497"/>
                    <a:gd name="T24" fmla="*/ 624 w 711"/>
                    <a:gd name="T25" fmla="*/ 68 h 497"/>
                    <a:gd name="T26" fmla="*/ 702 w 711"/>
                    <a:gd name="T27" fmla="*/ 138 h 497"/>
                    <a:gd name="T28" fmla="*/ 646 w 711"/>
                    <a:gd name="T29" fmla="*/ 331 h 497"/>
                    <a:gd name="T30" fmla="*/ 594 w 711"/>
                    <a:gd name="T31" fmla="*/ 356 h 497"/>
                    <a:gd name="T32" fmla="*/ 398 w 711"/>
                    <a:gd name="T33" fmla="*/ 417 h 497"/>
                    <a:gd name="T34" fmla="*/ 472 w 711"/>
                    <a:gd name="T35" fmla="*/ 424 h 497"/>
                    <a:gd name="T36" fmla="*/ 391 w 711"/>
                    <a:gd name="T37" fmla="*/ 384 h 497"/>
                    <a:gd name="T38" fmla="*/ 269 w 711"/>
                    <a:gd name="T39" fmla="*/ 319 h 497"/>
                    <a:gd name="T40" fmla="*/ 187 w 711"/>
                    <a:gd name="T41" fmla="*/ 243 h 497"/>
                    <a:gd name="T42" fmla="*/ 70 w 711"/>
                    <a:gd name="T43" fmla="*/ 386 h 497"/>
                    <a:gd name="T44" fmla="*/ 20 w 711"/>
                    <a:gd name="T45" fmla="*/ 416 h 497"/>
                    <a:gd name="T46" fmla="*/ 430 w 711"/>
                    <a:gd name="T47" fmla="*/ 245 h 497"/>
                    <a:gd name="T48" fmla="*/ 465 w 711"/>
                    <a:gd name="T49" fmla="*/ 301 h 497"/>
                    <a:gd name="T50" fmla="*/ 125 w 711"/>
                    <a:gd name="T51" fmla="*/ 349 h 497"/>
                    <a:gd name="T52" fmla="*/ 650 w 711"/>
                    <a:gd name="T53" fmla="*/ 170 h 497"/>
                    <a:gd name="T54" fmla="*/ 351 w 711"/>
                    <a:gd name="T55" fmla="*/ 220 h 497"/>
                    <a:gd name="T56" fmla="*/ 317 w 711"/>
                    <a:gd name="T57" fmla="*/ 226 h 497"/>
                    <a:gd name="T58" fmla="*/ 214 w 711"/>
                    <a:gd name="T59" fmla="*/ 301 h 497"/>
                    <a:gd name="T60" fmla="*/ 176 w 711"/>
                    <a:gd name="T61" fmla="*/ 344 h 497"/>
                    <a:gd name="T62" fmla="*/ 592 w 711"/>
                    <a:gd name="T63" fmla="*/ 127 h 497"/>
                    <a:gd name="T64" fmla="*/ 233 w 711"/>
                    <a:gd name="T65" fmla="*/ 360 h 497"/>
                    <a:gd name="T66" fmla="*/ 91 w 711"/>
                    <a:gd name="T67" fmla="*/ 217 h 497"/>
                    <a:gd name="T68" fmla="*/ 206 w 711"/>
                    <a:gd name="T69" fmla="*/ 447 h 497"/>
                    <a:gd name="T70" fmla="*/ 281 w 711"/>
                    <a:gd name="T71" fmla="*/ 147 h 497"/>
                    <a:gd name="T72" fmla="*/ 621 w 711"/>
                    <a:gd name="T73" fmla="*/ 257 h 497"/>
                    <a:gd name="T74" fmla="*/ 604 w 711"/>
                    <a:gd name="T75" fmla="*/ 280 h 497"/>
                    <a:gd name="T76" fmla="*/ 521 w 711"/>
                    <a:gd name="T77" fmla="*/ 274 h 497"/>
                    <a:gd name="T78" fmla="*/ 543 w 711"/>
                    <a:gd name="T79" fmla="*/ 211 h 497"/>
                    <a:gd name="T80" fmla="*/ 62 w 711"/>
                    <a:gd name="T81" fmla="*/ 295 h 497"/>
                    <a:gd name="T82" fmla="*/ 302 w 711"/>
                    <a:gd name="T83" fmla="*/ 393 h 497"/>
                    <a:gd name="T84" fmla="*/ 286 w 711"/>
                    <a:gd name="T85" fmla="*/ 68 h 497"/>
                    <a:gd name="T86" fmla="*/ 290 w 711"/>
                    <a:gd name="T87" fmla="*/ 106 h 497"/>
                    <a:gd name="T88" fmla="*/ 63 w 711"/>
                    <a:gd name="T89" fmla="*/ 232 h 497"/>
                    <a:gd name="T90" fmla="*/ 167 w 711"/>
                    <a:gd name="T91" fmla="*/ 230 h 497"/>
                    <a:gd name="T92" fmla="*/ 78 w 711"/>
                    <a:gd name="T93" fmla="*/ 161 h 497"/>
                    <a:gd name="T94" fmla="*/ 150 w 711"/>
                    <a:gd name="T95" fmla="*/ 194 h 497"/>
                    <a:gd name="T96" fmla="*/ 194 w 711"/>
                    <a:gd name="T97" fmla="*/ 254 h 497"/>
                    <a:gd name="T98" fmla="*/ 148 w 711"/>
                    <a:gd name="T99" fmla="*/ 281 h 497"/>
                    <a:gd name="T100" fmla="*/ 279 w 711"/>
                    <a:gd name="T101" fmla="*/ 359 h 497"/>
                    <a:gd name="T102" fmla="*/ 440 w 711"/>
                    <a:gd name="T103" fmla="*/ 375 h 497"/>
                    <a:gd name="T104" fmla="*/ 517 w 711"/>
                    <a:gd name="T105" fmla="*/ 373 h 497"/>
                    <a:gd name="T106" fmla="*/ 272 w 711"/>
                    <a:gd name="T107" fmla="*/ 387 h 497"/>
                    <a:gd name="T108" fmla="*/ 353 w 711"/>
                    <a:gd name="T109" fmla="*/ 343 h 497"/>
                    <a:gd name="T110" fmla="*/ 119 w 711"/>
                    <a:gd name="T111" fmla="*/ 191 h 497"/>
                    <a:gd name="T112" fmla="*/ 569 w 711"/>
                    <a:gd name="T113" fmla="*/ 259 h 497"/>
                    <a:gd name="T114" fmla="*/ 91 w 711"/>
                    <a:gd name="T115" fmla="*/ 414 h 497"/>
                    <a:gd name="T116" fmla="*/ 305 w 711"/>
                    <a:gd name="T117" fmla="*/ 24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11" h="497">
                      <a:moveTo>
                        <a:pt x="401" y="451"/>
                      </a:moveTo>
                      <a:cubicBezTo>
                        <a:pt x="404" y="458"/>
                        <a:pt x="408" y="466"/>
                        <a:pt x="411" y="474"/>
                      </a:cubicBezTo>
                      <a:cubicBezTo>
                        <a:pt x="414" y="483"/>
                        <a:pt x="411" y="490"/>
                        <a:pt x="401" y="497"/>
                      </a:cubicBezTo>
                      <a:cubicBezTo>
                        <a:pt x="402" y="483"/>
                        <a:pt x="399" y="472"/>
                        <a:pt x="389" y="465"/>
                      </a:cubicBezTo>
                      <a:cubicBezTo>
                        <a:pt x="377" y="456"/>
                        <a:pt x="363" y="453"/>
                        <a:pt x="347" y="453"/>
                      </a:cubicBezTo>
                      <a:cubicBezTo>
                        <a:pt x="347" y="457"/>
                        <a:pt x="346" y="462"/>
                        <a:pt x="345" y="466"/>
                      </a:cubicBezTo>
                      <a:cubicBezTo>
                        <a:pt x="343" y="474"/>
                        <a:pt x="340" y="481"/>
                        <a:pt x="331" y="483"/>
                      </a:cubicBezTo>
                      <a:cubicBezTo>
                        <a:pt x="322" y="485"/>
                        <a:pt x="315" y="481"/>
                        <a:pt x="309" y="475"/>
                      </a:cubicBezTo>
                      <a:cubicBezTo>
                        <a:pt x="303" y="468"/>
                        <a:pt x="303" y="461"/>
                        <a:pt x="308" y="452"/>
                      </a:cubicBezTo>
                      <a:cubicBezTo>
                        <a:pt x="311" y="456"/>
                        <a:pt x="312" y="459"/>
                        <a:pt x="315" y="462"/>
                      </a:cubicBezTo>
                      <a:cubicBezTo>
                        <a:pt x="319" y="468"/>
                        <a:pt x="324" y="469"/>
                        <a:pt x="329" y="466"/>
                      </a:cubicBezTo>
                      <a:cubicBezTo>
                        <a:pt x="335" y="462"/>
                        <a:pt x="336" y="457"/>
                        <a:pt x="334" y="451"/>
                      </a:cubicBezTo>
                      <a:cubicBezTo>
                        <a:pt x="333" y="449"/>
                        <a:pt x="331" y="446"/>
                        <a:pt x="330" y="444"/>
                      </a:cubicBezTo>
                      <a:cubicBezTo>
                        <a:pt x="316" y="430"/>
                        <a:pt x="299" y="425"/>
                        <a:pt x="279" y="424"/>
                      </a:cubicBezTo>
                      <a:cubicBezTo>
                        <a:pt x="281" y="432"/>
                        <a:pt x="283" y="438"/>
                        <a:pt x="284" y="445"/>
                      </a:cubicBezTo>
                      <a:cubicBezTo>
                        <a:pt x="287" y="461"/>
                        <a:pt x="279" y="474"/>
                        <a:pt x="264" y="480"/>
                      </a:cubicBezTo>
                      <a:cubicBezTo>
                        <a:pt x="249" y="485"/>
                        <a:pt x="235" y="486"/>
                        <a:pt x="220" y="481"/>
                      </a:cubicBezTo>
                      <a:cubicBezTo>
                        <a:pt x="203" y="474"/>
                        <a:pt x="195" y="462"/>
                        <a:pt x="194" y="444"/>
                      </a:cubicBezTo>
                      <a:cubicBezTo>
                        <a:pt x="194" y="440"/>
                        <a:pt x="194" y="436"/>
                        <a:pt x="194" y="429"/>
                      </a:cubicBezTo>
                      <a:cubicBezTo>
                        <a:pt x="199" y="432"/>
                        <a:pt x="201" y="434"/>
                        <a:pt x="204" y="435"/>
                      </a:cubicBezTo>
                      <a:cubicBezTo>
                        <a:pt x="224" y="449"/>
                        <a:pt x="240" y="443"/>
                        <a:pt x="250" y="419"/>
                      </a:cubicBezTo>
                      <a:cubicBezTo>
                        <a:pt x="242" y="417"/>
                        <a:pt x="233" y="415"/>
                        <a:pt x="224" y="413"/>
                      </a:cubicBezTo>
                      <a:cubicBezTo>
                        <a:pt x="225" y="406"/>
                        <a:pt x="227" y="401"/>
                        <a:pt x="229" y="394"/>
                      </a:cubicBezTo>
                      <a:cubicBezTo>
                        <a:pt x="218" y="396"/>
                        <a:pt x="209" y="400"/>
                        <a:pt x="200" y="401"/>
                      </a:cubicBezTo>
                      <a:cubicBezTo>
                        <a:pt x="190" y="403"/>
                        <a:pt x="180" y="403"/>
                        <a:pt x="169" y="404"/>
                      </a:cubicBezTo>
                      <a:cubicBezTo>
                        <a:pt x="169" y="408"/>
                        <a:pt x="169" y="413"/>
                        <a:pt x="169" y="417"/>
                      </a:cubicBezTo>
                      <a:cubicBezTo>
                        <a:pt x="169" y="418"/>
                        <a:pt x="168" y="418"/>
                        <a:pt x="167" y="419"/>
                      </a:cubicBezTo>
                      <a:cubicBezTo>
                        <a:pt x="165" y="415"/>
                        <a:pt x="162" y="411"/>
                        <a:pt x="160" y="407"/>
                      </a:cubicBezTo>
                      <a:cubicBezTo>
                        <a:pt x="159" y="407"/>
                        <a:pt x="158" y="408"/>
                        <a:pt x="157" y="409"/>
                      </a:cubicBezTo>
                      <a:cubicBezTo>
                        <a:pt x="159" y="417"/>
                        <a:pt x="161" y="426"/>
                        <a:pt x="164" y="436"/>
                      </a:cubicBezTo>
                      <a:cubicBezTo>
                        <a:pt x="153" y="437"/>
                        <a:pt x="149" y="430"/>
                        <a:pt x="145" y="424"/>
                      </a:cubicBezTo>
                      <a:cubicBezTo>
                        <a:pt x="141" y="418"/>
                        <a:pt x="138" y="412"/>
                        <a:pt x="134" y="405"/>
                      </a:cubicBezTo>
                      <a:cubicBezTo>
                        <a:pt x="128" y="413"/>
                        <a:pt x="127" y="424"/>
                        <a:pt x="115" y="428"/>
                      </a:cubicBezTo>
                      <a:cubicBezTo>
                        <a:pt x="116" y="417"/>
                        <a:pt x="117" y="407"/>
                        <a:pt x="118" y="396"/>
                      </a:cubicBezTo>
                      <a:cubicBezTo>
                        <a:pt x="112" y="396"/>
                        <a:pt x="112" y="401"/>
                        <a:pt x="111" y="404"/>
                      </a:cubicBezTo>
                      <a:cubicBezTo>
                        <a:pt x="109" y="409"/>
                        <a:pt x="107" y="414"/>
                        <a:pt x="104" y="418"/>
                      </a:cubicBezTo>
                      <a:cubicBezTo>
                        <a:pt x="101" y="422"/>
                        <a:pt x="96" y="424"/>
                        <a:pt x="90" y="422"/>
                      </a:cubicBezTo>
                      <a:cubicBezTo>
                        <a:pt x="84" y="421"/>
                        <a:pt x="81" y="417"/>
                        <a:pt x="80" y="412"/>
                      </a:cubicBezTo>
                      <a:cubicBezTo>
                        <a:pt x="79" y="407"/>
                        <a:pt x="79" y="403"/>
                        <a:pt x="79" y="399"/>
                      </a:cubicBezTo>
                      <a:cubicBezTo>
                        <a:pt x="64" y="399"/>
                        <a:pt x="55" y="407"/>
                        <a:pt x="53" y="420"/>
                      </a:cubicBezTo>
                      <a:cubicBezTo>
                        <a:pt x="53" y="423"/>
                        <a:pt x="53" y="425"/>
                        <a:pt x="53" y="427"/>
                      </a:cubicBezTo>
                      <a:cubicBezTo>
                        <a:pt x="52" y="432"/>
                        <a:pt x="50" y="433"/>
                        <a:pt x="46" y="430"/>
                      </a:cubicBezTo>
                      <a:cubicBezTo>
                        <a:pt x="44" y="428"/>
                        <a:pt x="41" y="427"/>
                        <a:pt x="38" y="426"/>
                      </a:cubicBezTo>
                      <a:cubicBezTo>
                        <a:pt x="32" y="425"/>
                        <a:pt x="25" y="425"/>
                        <a:pt x="19" y="423"/>
                      </a:cubicBezTo>
                      <a:cubicBezTo>
                        <a:pt x="10" y="420"/>
                        <a:pt x="7" y="414"/>
                        <a:pt x="10" y="404"/>
                      </a:cubicBezTo>
                      <a:cubicBezTo>
                        <a:pt x="12" y="398"/>
                        <a:pt x="16" y="391"/>
                        <a:pt x="19" y="385"/>
                      </a:cubicBezTo>
                      <a:cubicBezTo>
                        <a:pt x="19" y="384"/>
                        <a:pt x="19" y="383"/>
                        <a:pt x="18" y="383"/>
                      </a:cubicBezTo>
                      <a:cubicBezTo>
                        <a:pt x="16" y="380"/>
                        <a:pt x="10" y="382"/>
                        <a:pt x="11" y="377"/>
                      </a:cubicBezTo>
                      <a:cubicBezTo>
                        <a:pt x="11" y="371"/>
                        <a:pt x="16" y="372"/>
                        <a:pt x="20" y="371"/>
                      </a:cubicBezTo>
                      <a:cubicBezTo>
                        <a:pt x="27" y="370"/>
                        <a:pt x="34" y="369"/>
                        <a:pt x="44" y="367"/>
                      </a:cubicBezTo>
                      <a:cubicBezTo>
                        <a:pt x="38" y="363"/>
                        <a:pt x="34" y="360"/>
                        <a:pt x="31" y="357"/>
                      </a:cubicBezTo>
                      <a:cubicBezTo>
                        <a:pt x="24" y="349"/>
                        <a:pt x="16" y="342"/>
                        <a:pt x="10" y="334"/>
                      </a:cubicBezTo>
                      <a:cubicBezTo>
                        <a:pt x="1" y="322"/>
                        <a:pt x="0" y="305"/>
                        <a:pt x="18" y="293"/>
                      </a:cubicBezTo>
                      <a:cubicBezTo>
                        <a:pt x="21" y="296"/>
                        <a:pt x="24" y="300"/>
                        <a:pt x="28" y="303"/>
                      </a:cubicBezTo>
                      <a:cubicBezTo>
                        <a:pt x="41" y="316"/>
                        <a:pt x="56" y="326"/>
                        <a:pt x="76" y="324"/>
                      </a:cubicBezTo>
                      <a:cubicBezTo>
                        <a:pt x="89" y="323"/>
                        <a:pt x="100" y="317"/>
                        <a:pt x="111" y="304"/>
                      </a:cubicBezTo>
                      <a:cubicBezTo>
                        <a:pt x="105" y="304"/>
                        <a:pt x="101" y="304"/>
                        <a:pt x="97" y="304"/>
                      </a:cubicBezTo>
                      <a:cubicBezTo>
                        <a:pt x="82" y="303"/>
                        <a:pt x="66" y="303"/>
                        <a:pt x="50" y="302"/>
                      </a:cubicBezTo>
                      <a:cubicBezTo>
                        <a:pt x="44" y="301"/>
                        <a:pt x="37" y="298"/>
                        <a:pt x="31" y="295"/>
                      </a:cubicBezTo>
                      <a:cubicBezTo>
                        <a:pt x="22" y="290"/>
                        <a:pt x="22" y="284"/>
                        <a:pt x="31" y="278"/>
                      </a:cubicBezTo>
                      <a:cubicBezTo>
                        <a:pt x="44" y="270"/>
                        <a:pt x="58" y="268"/>
                        <a:pt x="72" y="266"/>
                      </a:cubicBezTo>
                      <a:cubicBezTo>
                        <a:pt x="77" y="266"/>
                        <a:pt x="82" y="265"/>
                        <a:pt x="87" y="265"/>
                      </a:cubicBezTo>
                      <a:cubicBezTo>
                        <a:pt x="87" y="264"/>
                        <a:pt x="87" y="263"/>
                        <a:pt x="87" y="262"/>
                      </a:cubicBezTo>
                      <a:cubicBezTo>
                        <a:pt x="81" y="259"/>
                        <a:pt x="74" y="256"/>
                        <a:pt x="68" y="254"/>
                      </a:cubicBezTo>
                      <a:cubicBezTo>
                        <a:pt x="53" y="251"/>
                        <a:pt x="38" y="248"/>
                        <a:pt x="23" y="245"/>
                      </a:cubicBezTo>
                      <a:cubicBezTo>
                        <a:pt x="11" y="242"/>
                        <a:pt x="10" y="242"/>
                        <a:pt x="10" y="229"/>
                      </a:cubicBezTo>
                      <a:cubicBezTo>
                        <a:pt x="10" y="221"/>
                        <a:pt x="10" y="212"/>
                        <a:pt x="10" y="202"/>
                      </a:cubicBezTo>
                      <a:cubicBezTo>
                        <a:pt x="16" y="202"/>
                        <a:pt x="22" y="202"/>
                        <a:pt x="29" y="202"/>
                      </a:cubicBezTo>
                      <a:cubicBezTo>
                        <a:pt x="29" y="205"/>
                        <a:pt x="30" y="208"/>
                        <a:pt x="31" y="210"/>
                      </a:cubicBezTo>
                      <a:cubicBezTo>
                        <a:pt x="30" y="211"/>
                        <a:pt x="29" y="212"/>
                        <a:pt x="28" y="212"/>
                      </a:cubicBezTo>
                      <a:cubicBezTo>
                        <a:pt x="23" y="214"/>
                        <a:pt x="19" y="215"/>
                        <a:pt x="20" y="222"/>
                      </a:cubicBezTo>
                      <a:cubicBezTo>
                        <a:pt x="21" y="228"/>
                        <a:pt x="25" y="232"/>
                        <a:pt x="31" y="233"/>
                      </a:cubicBezTo>
                      <a:cubicBezTo>
                        <a:pt x="40" y="234"/>
                        <a:pt x="47" y="232"/>
                        <a:pt x="54" y="227"/>
                      </a:cubicBezTo>
                      <a:cubicBezTo>
                        <a:pt x="55" y="211"/>
                        <a:pt x="45" y="198"/>
                        <a:pt x="32" y="198"/>
                      </a:cubicBezTo>
                      <a:cubicBezTo>
                        <a:pt x="23" y="181"/>
                        <a:pt x="25" y="173"/>
                        <a:pt x="39" y="170"/>
                      </a:cubicBezTo>
                      <a:cubicBezTo>
                        <a:pt x="39" y="174"/>
                        <a:pt x="39" y="177"/>
                        <a:pt x="39" y="181"/>
                      </a:cubicBezTo>
                      <a:cubicBezTo>
                        <a:pt x="39" y="190"/>
                        <a:pt x="44" y="193"/>
                        <a:pt x="52" y="188"/>
                      </a:cubicBezTo>
                      <a:cubicBezTo>
                        <a:pt x="62" y="182"/>
                        <a:pt x="66" y="173"/>
                        <a:pt x="66" y="163"/>
                      </a:cubicBezTo>
                      <a:cubicBezTo>
                        <a:pt x="66" y="159"/>
                        <a:pt x="65" y="155"/>
                        <a:pt x="65" y="150"/>
                      </a:cubicBezTo>
                      <a:cubicBezTo>
                        <a:pt x="58" y="149"/>
                        <a:pt x="51" y="148"/>
                        <a:pt x="45" y="147"/>
                      </a:cubicBezTo>
                      <a:cubicBezTo>
                        <a:pt x="42" y="134"/>
                        <a:pt x="44" y="129"/>
                        <a:pt x="52" y="126"/>
                      </a:cubicBezTo>
                      <a:cubicBezTo>
                        <a:pt x="62" y="123"/>
                        <a:pt x="67" y="125"/>
                        <a:pt x="73" y="137"/>
                      </a:cubicBezTo>
                      <a:cubicBezTo>
                        <a:pt x="75" y="137"/>
                        <a:pt x="78" y="137"/>
                        <a:pt x="81" y="137"/>
                      </a:cubicBezTo>
                      <a:cubicBezTo>
                        <a:pt x="88" y="138"/>
                        <a:pt x="93" y="141"/>
                        <a:pt x="96" y="149"/>
                      </a:cubicBezTo>
                      <a:cubicBezTo>
                        <a:pt x="99" y="159"/>
                        <a:pt x="104" y="160"/>
                        <a:pt x="112" y="152"/>
                      </a:cubicBezTo>
                      <a:cubicBezTo>
                        <a:pt x="118" y="146"/>
                        <a:pt x="119" y="143"/>
                        <a:pt x="117" y="132"/>
                      </a:cubicBezTo>
                      <a:cubicBezTo>
                        <a:pt x="111" y="132"/>
                        <a:pt x="104" y="132"/>
                        <a:pt x="98" y="132"/>
                      </a:cubicBezTo>
                      <a:cubicBezTo>
                        <a:pt x="89" y="117"/>
                        <a:pt x="94" y="107"/>
                        <a:pt x="111" y="106"/>
                      </a:cubicBezTo>
                      <a:cubicBezTo>
                        <a:pt x="113" y="105"/>
                        <a:pt x="116" y="105"/>
                        <a:pt x="119" y="106"/>
                      </a:cubicBezTo>
                      <a:cubicBezTo>
                        <a:pt x="130" y="106"/>
                        <a:pt x="136" y="111"/>
                        <a:pt x="139" y="121"/>
                      </a:cubicBezTo>
                      <a:cubicBezTo>
                        <a:pt x="143" y="134"/>
                        <a:pt x="140" y="146"/>
                        <a:pt x="138" y="159"/>
                      </a:cubicBezTo>
                      <a:cubicBezTo>
                        <a:pt x="136" y="168"/>
                        <a:pt x="134" y="177"/>
                        <a:pt x="133" y="186"/>
                      </a:cubicBezTo>
                      <a:cubicBezTo>
                        <a:pt x="133" y="190"/>
                        <a:pt x="134" y="194"/>
                        <a:pt x="134" y="199"/>
                      </a:cubicBezTo>
                      <a:cubicBezTo>
                        <a:pt x="135" y="199"/>
                        <a:pt x="136" y="199"/>
                        <a:pt x="136" y="200"/>
                      </a:cubicBezTo>
                      <a:cubicBezTo>
                        <a:pt x="139" y="197"/>
                        <a:pt x="141" y="194"/>
                        <a:pt x="143" y="191"/>
                      </a:cubicBezTo>
                      <a:cubicBezTo>
                        <a:pt x="152" y="179"/>
                        <a:pt x="161" y="167"/>
                        <a:pt x="173" y="158"/>
                      </a:cubicBezTo>
                      <a:cubicBezTo>
                        <a:pt x="179" y="154"/>
                        <a:pt x="185" y="150"/>
                        <a:pt x="194" y="152"/>
                      </a:cubicBezTo>
                      <a:cubicBezTo>
                        <a:pt x="196" y="173"/>
                        <a:pt x="184" y="188"/>
                        <a:pt x="173" y="206"/>
                      </a:cubicBezTo>
                      <a:cubicBezTo>
                        <a:pt x="199" y="200"/>
                        <a:pt x="222" y="199"/>
                        <a:pt x="244" y="217"/>
                      </a:cubicBezTo>
                      <a:cubicBezTo>
                        <a:pt x="245" y="208"/>
                        <a:pt x="246" y="200"/>
                        <a:pt x="247" y="192"/>
                      </a:cubicBezTo>
                      <a:cubicBezTo>
                        <a:pt x="248" y="180"/>
                        <a:pt x="252" y="169"/>
                        <a:pt x="259" y="159"/>
                      </a:cubicBezTo>
                      <a:cubicBezTo>
                        <a:pt x="271" y="140"/>
                        <a:pt x="262" y="118"/>
                        <a:pt x="240" y="115"/>
                      </a:cubicBezTo>
                      <a:cubicBezTo>
                        <a:pt x="220" y="113"/>
                        <a:pt x="207" y="101"/>
                        <a:pt x="195" y="88"/>
                      </a:cubicBezTo>
                      <a:cubicBezTo>
                        <a:pt x="191" y="84"/>
                        <a:pt x="188" y="79"/>
                        <a:pt x="187" y="74"/>
                      </a:cubicBezTo>
                      <a:cubicBezTo>
                        <a:pt x="182" y="63"/>
                        <a:pt x="188" y="53"/>
                        <a:pt x="199" y="50"/>
                      </a:cubicBezTo>
                      <a:cubicBezTo>
                        <a:pt x="209" y="48"/>
                        <a:pt x="219" y="48"/>
                        <a:pt x="229" y="47"/>
                      </a:cubicBezTo>
                      <a:cubicBezTo>
                        <a:pt x="243" y="47"/>
                        <a:pt x="257" y="44"/>
                        <a:pt x="271" y="38"/>
                      </a:cubicBezTo>
                      <a:cubicBezTo>
                        <a:pt x="282" y="33"/>
                        <a:pt x="291" y="25"/>
                        <a:pt x="297" y="13"/>
                      </a:cubicBezTo>
                      <a:cubicBezTo>
                        <a:pt x="304" y="1"/>
                        <a:pt x="310" y="0"/>
                        <a:pt x="319" y="11"/>
                      </a:cubicBezTo>
                      <a:cubicBezTo>
                        <a:pt x="323" y="15"/>
                        <a:pt x="326" y="21"/>
                        <a:pt x="328" y="26"/>
                      </a:cubicBezTo>
                      <a:cubicBezTo>
                        <a:pt x="336" y="42"/>
                        <a:pt x="348" y="46"/>
                        <a:pt x="364" y="36"/>
                      </a:cubicBezTo>
                      <a:cubicBezTo>
                        <a:pt x="367" y="34"/>
                        <a:pt x="369" y="32"/>
                        <a:pt x="373" y="30"/>
                      </a:cubicBezTo>
                      <a:cubicBezTo>
                        <a:pt x="382" y="26"/>
                        <a:pt x="388" y="29"/>
                        <a:pt x="390" y="39"/>
                      </a:cubicBezTo>
                      <a:cubicBezTo>
                        <a:pt x="392" y="44"/>
                        <a:pt x="391" y="50"/>
                        <a:pt x="390" y="55"/>
                      </a:cubicBezTo>
                      <a:cubicBezTo>
                        <a:pt x="388" y="72"/>
                        <a:pt x="384" y="89"/>
                        <a:pt x="383" y="106"/>
                      </a:cubicBezTo>
                      <a:cubicBezTo>
                        <a:pt x="381" y="121"/>
                        <a:pt x="382" y="136"/>
                        <a:pt x="384" y="150"/>
                      </a:cubicBezTo>
                      <a:cubicBezTo>
                        <a:pt x="385" y="158"/>
                        <a:pt x="388" y="165"/>
                        <a:pt x="392" y="172"/>
                      </a:cubicBezTo>
                      <a:cubicBezTo>
                        <a:pt x="397" y="182"/>
                        <a:pt x="406" y="187"/>
                        <a:pt x="418" y="188"/>
                      </a:cubicBezTo>
                      <a:cubicBezTo>
                        <a:pt x="452" y="189"/>
                        <a:pt x="486" y="185"/>
                        <a:pt x="516" y="167"/>
                      </a:cubicBezTo>
                      <a:cubicBezTo>
                        <a:pt x="519" y="165"/>
                        <a:pt x="521" y="163"/>
                        <a:pt x="524" y="162"/>
                      </a:cubicBezTo>
                      <a:cubicBezTo>
                        <a:pt x="534" y="157"/>
                        <a:pt x="540" y="151"/>
                        <a:pt x="543" y="139"/>
                      </a:cubicBezTo>
                      <a:cubicBezTo>
                        <a:pt x="545" y="130"/>
                        <a:pt x="552" y="121"/>
                        <a:pt x="557" y="111"/>
                      </a:cubicBezTo>
                      <a:cubicBezTo>
                        <a:pt x="548" y="110"/>
                        <a:pt x="538" y="109"/>
                        <a:pt x="526" y="108"/>
                      </a:cubicBezTo>
                      <a:cubicBezTo>
                        <a:pt x="536" y="99"/>
                        <a:pt x="547" y="100"/>
                        <a:pt x="558" y="97"/>
                      </a:cubicBezTo>
                      <a:cubicBezTo>
                        <a:pt x="555" y="93"/>
                        <a:pt x="553" y="90"/>
                        <a:pt x="551" y="86"/>
                      </a:cubicBezTo>
                      <a:cubicBezTo>
                        <a:pt x="561" y="77"/>
                        <a:pt x="572" y="81"/>
                        <a:pt x="583" y="79"/>
                      </a:cubicBezTo>
                      <a:cubicBezTo>
                        <a:pt x="585" y="76"/>
                        <a:pt x="586" y="72"/>
                        <a:pt x="589" y="71"/>
                      </a:cubicBezTo>
                      <a:cubicBezTo>
                        <a:pt x="592" y="70"/>
                        <a:pt x="596" y="71"/>
                        <a:pt x="599" y="71"/>
                      </a:cubicBezTo>
                      <a:cubicBezTo>
                        <a:pt x="605" y="72"/>
                        <a:pt x="611" y="74"/>
                        <a:pt x="617" y="76"/>
                      </a:cubicBezTo>
                      <a:cubicBezTo>
                        <a:pt x="619" y="73"/>
                        <a:pt x="621" y="68"/>
                        <a:pt x="624" y="68"/>
                      </a:cubicBezTo>
                      <a:cubicBezTo>
                        <a:pt x="628" y="67"/>
                        <a:pt x="632" y="70"/>
                        <a:pt x="636" y="73"/>
                      </a:cubicBezTo>
                      <a:cubicBezTo>
                        <a:pt x="639" y="75"/>
                        <a:pt x="642" y="78"/>
                        <a:pt x="647" y="82"/>
                      </a:cubicBezTo>
                      <a:cubicBezTo>
                        <a:pt x="648" y="78"/>
                        <a:pt x="650" y="75"/>
                        <a:pt x="652" y="71"/>
                      </a:cubicBezTo>
                      <a:cubicBezTo>
                        <a:pt x="662" y="75"/>
                        <a:pt x="663" y="85"/>
                        <a:pt x="670" y="92"/>
                      </a:cubicBezTo>
                      <a:cubicBezTo>
                        <a:pt x="673" y="89"/>
                        <a:pt x="675" y="86"/>
                        <a:pt x="680" y="81"/>
                      </a:cubicBezTo>
                      <a:cubicBezTo>
                        <a:pt x="681" y="91"/>
                        <a:pt x="683" y="98"/>
                        <a:pt x="684" y="106"/>
                      </a:cubicBezTo>
                      <a:cubicBezTo>
                        <a:pt x="687" y="104"/>
                        <a:pt x="689" y="103"/>
                        <a:pt x="692" y="101"/>
                      </a:cubicBezTo>
                      <a:cubicBezTo>
                        <a:pt x="693" y="106"/>
                        <a:pt x="694" y="111"/>
                        <a:pt x="695" y="115"/>
                      </a:cubicBezTo>
                      <a:cubicBezTo>
                        <a:pt x="695" y="120"/>
                        <a:pt x="693" y="126"/>
                        <a:pt x="700" y="129"/>
                      </a:cubicBezTo>
                      <a:cubicBezTo>
                        <a:pt x="702" y="130"/>
                        <a:pt x="702" y="135"/>
                        <a:pt x="702" y="138"/>
                      </a:cubicBezTo>
                      <a:cubicBezTo>
                        <a:pt x="701" y="146"/>
                        <a:pt x="700" y="153"/>
                        <a:pt x="700" y="161"/>
                      </a:cubicBezTo>
                      <a:cubicBezTo>
                        <a:pt x="703" y="162"/>
                        <a:pt x="706" y="162"/>
                        <a:pt x="709" y="162"/>
                      </a:cubicBezTo>
                      <a:cubicBezTo>
                        <a:pt x="711" y="174"/>
                        <a:pt x="702" y="180"/>
                        <a:pt x="699" y="190"/>
                      </a:cubicBezTo>
                      <a:cubicBezTo>
                        <a:pt x="702" y="190"/>
                        <a:pt x="705" y="191"/>
                        <a:pt x="709" y="192"/>
                      </a:cubicBezTo>
                      <a:cubicBezTo>
                        <a:pt x="706" y="201"/>
                        <a:pt x="698" y="204"/>
                        <a:pt x="692" y="211"/>
                      </a:cubicBezTo>
                      <a:cubicBezTo>
                        <a:pt x="697" y="212"/>
                        <a:pt x="702" y="213"/>
                        <a:pt x="710" y="214"/>
                      </a:cubicBezTo>
                      <a:cubicBezTo>
                        <a:pt x="706" y="219"/>
                        <a:pt x="703" y="223"/>
                        <a:pt x="700" y="225"/>
                      </a:cubicBezTo>
                      <a:cubicBezTo>
                        <a:pt x="691" y="231"/>
                        <a:pt x="682" y="237"/>
                        <a:pt x="673" y="242"/>
                      </a:cubicBezTo>
                      <a:cubicBezTo>
                        <a:pt x="668" y="245"/>
                        <a:pt x="665" y="248"/>
                        <a:pt x="664" y="254"/>
                      </a:cubicBezTo>
                      <a:cubicBezTo>
                        <a:pt x="658" y="280"/>
                        <a:pt x="652" y="305"/>
                        <a:pt x="646" y="331"/>
                      </a:cubicBezTo>
                      <a:cubicBezTo>
                        <a:pt x="644" y="339"/>
                        <a:pt x="644" y="348"/>
                        <a:pt x="646" y="355"/>
                      </a:cubicBezTo>
                      <a:cubicBezTo>
                        <a:pt x="652" y="375"/>
                        <a:pt x="654" y="394"/>
                        <a:pt x="652" y="414"/>
                      </a:cubicBezTo>
                      <a:cubicBezTo>
                        <a:pt x="651" y="421"/>
                        <a:pt x="649" y="428"/>
                        <a:pt x="647" y="434"/>
                      </a:cubicBezTo>
                      <a:cubicBezTo>
                        <a:pt x="643" y="445"/>
                        <a:pt x="638" y="448"/>
                        <a:pt x="627" y="446"/>
                      </a:cubicBezTo>
                      <a:cubicBezTo>
                        <a:pt x="625" y="446"/>
                        <a:pt x="624" y="446"/>
                        <a:pt x="623" y="445"/>
                      </a:cubicBezTo>
                      <a:cubicBezTo>
                        <a:pt x="616" y="435"/>
                        <a:pt x="604" y="438"/>
                        <a:pt x="594" y="436"/>
                      </a:cubicBezTo>
                      <a:cubicBezTo>
                        <a:pt x="592" y="436"/>
                        <a:pt x="591" y="436"/>
                        <a:pt x="589" y="435"/>
                      </a:cubicBezTo>
                      <a:cubicBezTo>
                        <a:pt x="586" y="430"/>
                        <a:pt x="588" y="426"/>
                        <a:pt x="591" y="421"/>
                      </a:cubicBezTo>
                      <a:cubicBezTo>
                        <a:pt x="598" y="412"/>
                        <a:pt x="604" y="403"/>
                        <a:pt x="605" y="391"/>
                      </a:cubicBezTo>
                      <a:cubicBezTo>
                        <a:pt x="607" y="378"/>
                        <a:pt x="603" y="366"/>
                        <a:pt x="594" y="356"/>
                      </a:cubicBezTo>
                      <a:cubicBezTo>
                        <a:pt x="585" y="346"/>
                        <a:pt x="574" y="339"/>
                        <a:pt x="561" y="335"/>
                      </a:cubicBezTo>
                      <a:cubicBezTo>
                        <a:pt x="560" y="336"/>
                        <a:pt x="559" y="337"/>
                        <a:pt x="559" y="337"/>
                      </a:cubicBezTo>
                      <a:cubicBezTo>
                        <a:pt x="555" y="355"/>
                        <a:pt x="549" y="372"/>
                        <a:pt x="546" y="390"/>
                      </a:cubicBezTo>
                      <a:cubicBezTo>
                        <a:pt x="543" y="402"/>
                        <a:pt x="544" y="415"/>
                        <a:pt x="543" y="428"/>
                      </a:cubicBezTo>
                      <a:cubicBezTo>
                        <a:pt x="534" y="429"/>
                        <a:pt x="524" y="430"/>
                        <a:pt x="513" y="431"/>
                      </a:cubicBezTo>
                      <a:cubicBezTo>
                        <a:pt x="499" y="433"/>
                        <a:pt x="485" y="436"/>
                        <a:pt x="472" y="443"/>
                      </a:cubicBezTo>
                      <a:cubicBezTo>
                        <a:pt x="469" y="445"/>
                        <a:pt x="464" y="446"/>
                        <a:pt x="460" y="447"/>
                      </a:cubicBezTo>
                      <a:cubicBezTo>
                        <a:pt x="440" y="448"/>
                        <a:pt x="420" y="450"/>
                        <a:pt x="400" y="451"/>
                      </a:cubicBezTo>
                      <a:cubicBezTo>
                        <a:pt x="408" y="441"/>
                        <a:pt x="409" y="430"/>
                        <a:pt x="400" y="420"/>
                      </a:cubicBezTo>
                      <a:cubicBezTo>
                        <a:pt x="399" y="419"/>
                        <a:pt x="399" y="418"/>
                        <a:pt x="398" y="417"/>
                      </a:cubicBezTo>
                      <a:cubicBezTo>
                        <a:pt x="401" y="417"/>
                        <a:pt x="404" y="418"/>
                        <a:pt x="407" y="418"/>
                      </a:cubicBezTo>
                      <a:cubicBezTo>
                        <a:pt x="407" y="403"/>
                        <a:pt x="396" y="389"/>
                        <a:pt x="382" y="387"/>
                      </a:cubicBezTo>
                      <a:cubicBezTo>
                        <a:pt x="382" y="391"/>
                        <a:pt x="383" y="395"/>
                        <a:pt x="384" y="398"/>
                      </a:cubicBezTo>
                      <a:cubicBezTo>
                        <a:pt x="387" y="403"/>
                        <a:pt x="390" y="408"/>
                        <a:pt x="394" y="413"/>
                      </a:cubicBezTo>
                      <a:cubicBezTo>
                        <a:pt x="388" y="412"/>
                        <a:pt x="385" y="405"/>
                        <a:pt x="378" y="409"/>
                      </a:cubicBezTo>
                      <a:cubicBezTo>
                        <a:pt x="365" y="416"/>
                        <a:pt x="353" y="423"/>
                        <a:pt x="338" y="431"/>
                      </a:cubicBezTo>
                      <a:cubicBezTo>
                        <a:pt x="343" y="434"/>
                        <a:pt x="346" y="437"/>
                        <a:pt x="349" y="440"/>
                      </a:cubicBezTo>
                      <a:cubicBezTo>
                        <a:pt x="365" y="451"/>
                        <a:pt x="382" y="453"/>
                        <a:pt x="401" y="451"/>
                      </a:cubicBezTo>
                      <a:close/>
                      <a:moveTo>
                        <a:pt x="460" y="423"/>
                      </a:moveTo>
                      <a:cubicBezTo>
                        <a:pt x="465" y="424"/>
                        <a:pt x="469" y="424"/>
                        <a:pt x="472" y="424"/>
                      </a:cubicBezTo>
                      <a:cubicBezTo>
                        <a:pt x="477" y="424"/>
                        <a:pt x="480" y="422"/>
                        <a:pt x="481" y="418"/>
                      </a:cubicBezTo>
                      <a:cubicBezTo>
                        <a:pt x="486" y="405"/>
                        <a:pt x="492" y="392"/>
                        <a:pt x="497" y="379"/>
                      </a:cubicBezTo>
                      <a:cubicBezTo>
                        <a:pt x="499" y="373"/>
                        <a:pt x="499" y="367"/>
                        <a:pt x="499" y="360"/>
                      </a:cubicBezTo>
                      <a:cubicBezTo>
                        <a:pt x="499" y="346"/>
                        <a:pt x="488" y="337"/>
                        <a:pt x="473" y="339"/>
                      </a:cubicBezTo>
                      <a:cubicBezTo>
                        <a:pt x="468" y="340"/>
                        <a:pt x="462" y="342"/>
                        <a:pt x="456" y="342"/>
                      </a:cubicBezTo>
                      <a:cubicBezTo>
                        <a:pt x="446" y="341"/>
                        <a:pt x="436" y="341"/>
                        <a:pt x="426" y="338"/>
                      </a:cubicBezTo>
                      <a:cubicBezTo>
                        <a:pt x="417" y="335"/>
                        <a:pt x="408" y="334"/>
                        <a:pt x="398" y="335"/>
                      </a:cubicBezTo>
                      <a:cubicBezTo>
                        <a:pt x="390" y="335"/>
                        <a:pt x="380" y="337"/>
                        <a:pt x="377" y="346"/>
                      </a:cubicBezTo>
                      <a:cubicBezTo>
                        <a:pt x="374" y="356"/>
                        <a:pt x="372" y="368"/>
                        <a:pt x="378" y="379"/>
                      </a:cubicBezTo>
                      <a:cubicBezTo>
                        <a:pt x="381" y="384"/>
                        <a:pt x="386" y="385"/>
                        <a:pt x="391" y="384"/>
                      </a:cubicBezTo>
                      <a:cubicBezTo>
                        <a:pt x="397" y="383"/>
                        <a:pt x="398" y="380"/>
                        <a:pt x="399" y="375"/>
                      </a:cubicBezTo>
                      <a:cubicBezTo>
                        <a:pt x="400" y="370"/>
                        <a:pt x="401" y="365"/>
                        <a:pt x="403" y="359"/>
                      </a:cubicBezTo>
                      <a:cubicBezTo>
                        <a:pt x="410" y="366"/>
                        <a:pt x="416" y="371"/>
                        <a:pt x="423" y="377"/>
                      </a:cubicBezTo>
                      <a:cubicBezTo>
                        <a:pt x="425" y="374"/>
                        <a:pt x="426" y="372"/>
                        <a:pt x="428" y="370"/>
                      </a:cubicBezTo>
                      <a:cubicBezTo>
                        <a:pt x="437" y="359"/>
                        <a:pt x="443" y="360"/>
                        <a:pt x="448" y="374"/>
                      </a:cubicBezTo>
                      <a:cubicBezTo>
                        <a:pt x="450" y="379"/>
                        <a:pt x="451" y="384"/>
                        <a:pt x="452" y="389"/>
                      </a:cubicBezTo>
                      <a:cubicBezTo>
                        <a:pt x="453" y="392"/>
                        <a:pt x="454" y="395"/>
                        <a:pt x="454" y="398"/>
                      </a:cubicBezTo>
                      <a:cubicBezTo>
                        <a:pt x="462" y="397"/>
                        <a:pt x="469" y="390"/>
                        <a:pt x="477" y="394"/>
                      </a:cubicBezTo>
                      <a:cubicBezTo>
                        <a:pt x="476" y="406"/>
                        <a:pt x="466" y="412"/>
                        <a:pt x="460" y="423"/>
                      </a:cubicBezTo>
                      <a:close/>
                      <a:moveTo>
                        <a:pt x="269" y="319"/>
                      </a:moveTo>
                      <a:cubicBezTo>
                        <a:pt x="270" y="319"/>
                        <a:pt x="271" y="318"/>
                        <a:pt x="272" y="317"/>
                      </a:cubicBezTo>
                      <a:cubicBezTo>
                        <a:pt x="272" y="308"/>
                        <a:pt x="273" y="299"/>
                        <a:pt x="273" y="290"/>
                      </a:cubicBezTo>
                      <a:cubicBezTo>
                        <a:pt x="274" y="285"/>
                        <a:pt x="272" y="281"/>
                        <a:pt x="269" y="277"/>
                      </a:cubicBezTo>
                      <a:cubicBezTo>
                        <a:pt x="264" y="268"/>
                        <a:pt x="260" y="260"/>
                        <a:pt x="254" y="250"/>
                      </a:cubicBezTo>
                      <a:cubicBezTo>
                        <a:pt x="251" y="249"/>
                        <a:pt x="246" y="247"/>
                        <a:pt x="240" y="245"/>
                      </a:cubicBezTo>
                      <a:cubicBezTo>
                        <a:pt x="246" y="239"/>
                        <a:pt x="247" y="238"/>
                        <a:pt x="244" y="233"/>
                      </a:cubicBezTo>
                      <a:cubicBezTo>
                        <a:pt x="241" y="226"/>
                        <a:pt x="235" y="221"/>
                        <a:pt x="227" y="218"/>
                      </a:cubicBezTo>
                      <a:cubicBezTo>
                        <a:pt x="211" y="213"/>
                        <a:pt x="196" y="216"/>
                        <a:pt x="182" y="220"/>
                      </a:cubicBezTo>
                      <a:cubicBezTo>
                        <a:pt x="179" y="221"/>
                        <a:pt x="177" y="225"/>
                        <a:pt x="173" y="228"/>
                      </a:cubicBezTo>
                      <a:cubicBezTo>
                        <a:pt x="179" y="234"/>
                        <a:pt x="183" y="238"/>
                        <a:pt x="187" y="243"/>
                      </a:cubicBezTo>
                      <a:cubicBezTo>
                        <a:pt x="190" y="240"/>
                        <a:pt x="193" y="238"/>
                        <a:pt x="195" y="236"/>
                      </a:cubicBezTo>
                      <a:cubicBezTo>
                        <a:pt x="200" y="232"/>
                        <a:pt x="206" y="232"/>
                        <a:pt x="212" y="235"/>
                      </a:cubicBezTo>
                      <a:cubicBezTo>
                        <a:pt x="229" y="243"/>
                        <a:pt x="237" y="263"/>
                        <a:pt x="228" y="280"/>
                      </a:cubicBezTo>
                      <a:cubicBezTo>
                        <a:pt x="226" y="284"/>
                        <a:pt x="224" y="288"/>
                        <a:pt x="222" y="292"/>
                      </a:cubicBezTo>
                      <a:cubicBezTo>
                        <a:pt x="224" y="292"/>
                        <a:pt x="225" y="293"/>
                        <a:pt x="225" y="293"/>
                      </a:cubicBezTo>
                      <a:cubicBezTo>
                        <a:pt x="242" y="292"/>
                        <a:pt x="256" y="296"/>
                        <a:pt x="262" y="314"/>
                      </a:cubicBezTo>
                      <a:cubicBezTo>
                        <a:pt x="263" y="316"/>
                        <a:pt x="267" y="318"/>
                        <a:pt x="269" y="319"/>
                      </a:cubicBezTo>
                      <a:close/>
                      <a:moveTo>
                        <a:pt x="20" y="416"/>
                      </a:moveTo>
                      <a:cubicBezTo>
                        <a:pt x="29" y="416"/>
                        <a:pt x="36" y="416"/>
                        <a:pt x="43" y="416"/>
                      </a:cubicBezTo>
                      <a:cubicBezTo>
                        <a:pt x="49" y="402"/>
                        <a:pt x="59" y="394"/>
                        <a:pt x="70" y="386"/>
                      </a:cubicBezTo>
                      <a:cubicBezTo>
                        <a:pt x="82" y="377"/>
                        <a:pt x="95" y="370"/>
                        <a:pt x="108" y="362"/>
                      </a:cubicBezTo>
                      <a:cubicBezTo>
                        <a:pt x="108" y="361"/>
                        <a:pt x="108" y="360"/>
                        <a:pt x="108" y="359"/>
                      </a:cubicBezTo>
                      <a:cubicBezTo>
                        <a:pt x="106" y="358"/>
                        <a:pt x="103" y="357"/>
                        <a:pt x="100" y="356"/>
                      </a:cubicBezTo>
                      <a:cubicBezTo>
                        <a:pt x="116" y="340"/>
                        <a:pt x="118" y="336"/>
                        <a:pt x="113" y="326"/>
                      </a:cubicBezTo>
                      <a:cubicBezTo>
                        <a:pt x="112" y="328"/>
                        <a:pt x="110" y="330"/>
                        <a:pt x="108" y="332"/>
                      </a:cubicBezTo>
                      <a:cubicBezTo>
                        <a:pt x="90" y="351"/>
                        <a:pt x="69" y="353"/>
                        <a:pt x="47" y="338"/>
                      </a:cubicBezTo>
                      <a:cubicBezTo>
                        <a:pt x="42" y="335"/>
                        <a:pt x="37" y="331"/>
                        <a:pt x="32" y="326"/>
                      </a:cubicBezTo>
                      <a:cubicBezTo>
                        <a:pt x="28" y="322"/>
                        <a:pt x="24" y="322"/>
                        <a:pt x="21" y="327"/>
                      </a:cubicBezTo>
                      <a:cubicBezTo>
                        <a:pt x="28" y="349"/>
                        <a:pt x="46" y="361"/>
                        <a:pt x="66" y="371"/>
                      </a:cubicBezTo>
                      <a:cubicBezTo>
                        <a:pt x="46" y="382"/>
                        <a:pt x="25" y="389"/>
                        <a:pt x="20" y="416"/>
                      </a:cubicBezTo>
                      <a:close/>
                      <a:moveTo>
                        <a:pt x="465" y="271"/>
                      </a:moveTo>
                      <a:cubicBezTo>
                        <a:pt x="460" y="264"/>
                        <a:pt x="460" y="259"/>
                        <a:pt x="463" y="253"/>
                      </a:cubicBezTo>
                      <a:cubicBezTo>
                        <a:pt x="465" y="248"/>
                        <a:pt x="468" y="244"/>
                        <a:pt x="471" y="239"/>
                      </a:cubicBezTo>
                      <a:cubicBezTo>
                        <a:pt x="477" y="229"/>
                        <a:pt x="483" y="220"/>
                        <a:pt x="490" y="210"/>
                      </a:cubicBezTo>
                      <a:cubicBezTo>
                        <a:pt x="486" y="207"/>
                        <a:pt x="484" y="206"/>
                        <a:pt x="482" y="204"/>
                      </a:cubicBezTo>
                      <a:cubicBezTo>
                        <a:pt x="473" y="217"/>
                        <a:pt x="465" y="229"/>
                        <a:pt x="456" y="242"/>
                      </a:cubicBezTo>
                      <a:cubicBezTo>
                        <a:pt x="454" y="240"/>
                        <a:pt x="452" y="238"/>
                        <a:pt x="451" y="238"/>
                      </a:cubicBezTo>
                      <a:cubicBezTo>
                        <a:pt x="445" y="236"/>
                        <a:pt x="439" y="233"/>
                        <a:pt x="433" y="232"/>
                      </a:cubicBezTo>
                      <a:cubicBezTo>
                        <a:pt x="431" y="232"/>
                        <a:pt x="427" y="235"/>
                        <a:pt x="426" y="237"/>
                      </a:cubicBezTo>
                      <a:cubicBezTo>
                        <a:pt x="426" y="240"/>
                        <a:pt x="428" y="243"/>
                        <a:pt x="430" y="245"/>
                      </a:cubicBezTo>
                      <a:cubicBezTo>
                        <a:pt x="430" y="246"/>
                        <a:pt x="432" y="247"/>
                        <a:pt x="434" y="247"/>
                      </a:cubicBezTo>
                      <a:cubicBezTo>
                        <a:pt x="442" y="251"/>
                        <a:pt x="443" y="254"/>
                        <a:pt x="436" y="260"/>
                      </a:cubicBezTo>
                      <a:cubicBezTo>
                        <a:pt x="428" y="267"/>
                        <a:pt x="418" y="274"/>
                        <a:pt x="408" y="280"/>
                      </a:cubicBezTo>
                      <a:cubicBezTo>
                        <a:pt x="405" y="282"/>
                        <a:pt x="401" y="284"/>
                        <a:pt x="398" y="286"/>
                      </a:cubicBezTo>
                      <a:cubicBezTo>
                        <a:pt x="403" y="289"/>
                        <a:pt x="408" y="290"/>
                        <a:pt x="414" y="290"/>
                      </a:cubicBezTo>
                      <a:cubicBezTo>
                        <a:pt x="423" y="291"/>
                        <a:pt x="432" y="292"/>
                        <a:pt x="441" y="293"/>
                      </a:cubicBezTo>
                      <a:cubicBezTo>
                        <a:pt x="452" y="295"/>
                        <a:pt x="453" y="298"/>
                        <a:pt x="449" y="308"/>
                      </a:cubicBezTo>
                      <a:cubicBezTo>
                        <a:pt x="447" y="310"/>
                        <a:pt x="446" y="313"/>
                        <a:pt x="445" y="315"/>
                      </a:cubicBezTo>
                      <a:cubicBezTo>
                        <a:pt x="449" y="319"/>
                        <a:pt x="453" y="321"/>
                        <a:pt x="457" y="319"/>
                      </a:cubicBezTo>
                      <a:cubicBezTo>
                        <a:pt x="465" y="316"/>
                        <a:pt x="462" y="308"/>
                        <a:pt x="465" y="301"/>
                      </a:cubicBezTo>
                      <a:cubicBezTo>
                        <a:pt x="469" y="303"/>
                        <a:pt x="474" y="304"/>
                        <a:pt x="478" y="306"/>
                      </a:cubicBezTo>
                      <a:cubicBezTo>
                        <a:pt x="482" y="309"/>
                        <a:pt x="486" y="312"/>
                        <a:pt x="490" y="316"/>
                      </a:cubicBezTo>
                      <a:cubicBezTo>
                        <a:pt x="493" y="319"/>
                        <a:pt x="497" y="320"/>
                        <a:pt x="502" y="316"/>
                      </a:cubicBezTo>
                      <a:cubicBezTo>
                        <a:pt x="498" y="312"/>
                        <a:pt x="495" y="308"/>
                        <a:pt x="492" y="304"/>
                      </a:cubicBezTo>
                      <a:cubicBezTo>
                        <a:pt x="479" y="292"/>
                        <a:pt x="462" y="287"/>
                        <a:pt x="446" y="283"/>
                      </a:cubicBezTo>
                      <a:cubicBezTo>
                        <a:pt x="443" y="282"/>
                        <a:pt x="440" y="281"/>
                        <a:pt x="436" y="280"/>
                      </a:cubicBezTo>
                      <a:cubicBezTo>
                        <a:pt x="437" y="279"/>
                        <a:pt x="437" y="279"/>
                        <a:pt x="437" y="278"/>
                      </a:cubicBezTo>
                      <a:cubicBezTo>
                        <a:pt x="446" y="276"/>
                        <a:pt x="454" y="273"/>
                        <a:pt x="465" y="271"/>
                      </a:cubicBezTo>
                      <a:close/>
                      <a:moveTo>
                        <a:pt x="129" y="302"/>
                      </a:moveTo>
                      <a:cubicBezTo>
                        <a:pt x="127" y="319"/>
                        <a:pt x="126" y="334"/>
                        <a:pt x="125" y="349"/>
                      </a:cubicBezTo>
                      <a:cubicBezTo>
                        <a:pt x="125" y="352"/>
                        <a:pt x="126" y="356"/>
                        <a:pt x="127" y="358"/>
                      </a:cubicBezTo>
                      <a:cubicBezTo>
                        <a:pt x="136" y="371"/>
                        <a:pt x="146" y="382"/>
                        <a:pt x="159" y="390"/>
                      </a:cubicBezTo>
                      <a:cubicBezTo>
                        <a:pt x="169" y="396"/>
                        <a:pt x="180" y="400"/>
                        <a:pt x="191" y="398"/>
                      </a:cubicBezTo>
                      <a:cubicBezTo>
                        <a:pt x="199" y="397"/>
                        <a:pt x="207" y="395"/>
                        <a:pt x="211" y="388"/>
                      </a:cubicBezTo>
                      <a:cubicBezTo>
                        <a:pt x="199" y="385"/>
                        <a:pt x="187" y="383"/>
                        <a:pt x="175" y="379"/>
                      </a:cubicBezTo>
                      <a:cubicBezTo>
                        <a:pt x="157" y="372"/>
                        <a:pt x="151" y="360"/>
                        <a:pt x="156" y="339"/>
                      </a:cubicBezTo>
                      <a:cubicBezTo>
                        <a:pt x="160" y="339"/>
                        <a:pt x="165" y="340"/>
                        <a:pt x="172" y="341"/>
                      </a:cubicBezTo>
                      <a:cubicBezTo>
                        <a:pt x="169" y="336"/>
                        <a:pt x="168" y="332"/>
                        <a:pt x="166" y="330"/>
                      </a:cubicBezTo>
                      <a:cubicBezTo>
                        <a:pt x="154" y="321"/>
                        <a:pt x="142" y="312"/>
                        <a:pt x="129" y="302"/>
                      </a:cubicBezTo>
                      <a:close/>
                      <a:moveTo>
                        <a:pt x="650" y="170"/>
                      </a:moveTo>
                      <a:cubicBezTo>
                        <a:pt x="650" y="167"/>
                        <a:pt x="649" y="162"/>
                        <a:pt x="646" y="159"/>
                      </a:cubicBezTo>
                      <a:cubicBezTo>
                        <a:pt x="623" y="136"/>
                        <a:pt x="593" y="132"/>
                        <a:pt x="567" y="155"/>
                      </a:cubicBezTo>
                      <a:cubicBezTo>
                        <a:pt x="565" y="157"/>
                        <a:pt x="564" y="161"/>
                        <a:pt x="564" y="163"/>
                      </a:cubicBezTo>
                      <a:cubicBezTo>
                        <a:pt x="565" y="165"/>
                        <a:pt x="569" y="168"/>
                        <a:pt x="571" y="168"/>
                      </a:cubicBezTo>
                      <a:cubicBezTo>
                        <a:pt x="592" y="170"/>
                        <a:pt x="610" y="176"/>
                        <a:pt x="627" y="188"/>
                      </a:cubicBezTo>
                      <a:cubicBezTo>
                        <a:pt x="637" y="196"/>
                        <a:pt x="648" y="190"/>
                        <a:pt x="650" y="178"/>
                      </a:cubicBezTo>
                      <a:cubicBezTo>
                        <a:pt x="650" y="176"/>
                        <a:pt x="650" y="174"/>
                        <a:pt x="650" y="170"/>
                      </a:cubicBezTo>
                      <a:close/>
                      <a:moveTo>
                        <a:pt x="381" y="254"/>
                      </a:moveTo>
                      <a:cubicBezTo>
                        <a:pt x="373" y="248"/>
                        <a:pt x="367" y="244"/>
                        <a:pt x="361" y="239"/>
                      </a:cubicBezTo>
                      <a:cubicBezTo>
                        <a:pt x="356" y="234"/>
                        <a:pt x="350" y="229"/>
                        <a:pt x="351" y="220"/>
                      </a:cubicBezTo>
                      <a:cubicBezTo>
                        <a:pt x="389" y="231"/>
                        <a:pt x="398" y="231"/>
                        <a:pt x="409" y="220"/>
                      </a:cubicBezTo>
                      <a:cubicBezTo>
                        <a:pt x="407" y="219"/>
                        <a:pt x="405" y="219"/>
                        <a:pt x="403" y="219"/>
                      </a:cubicBezTo>
                      <a:cubicBezTo>
                        <a:pt x="384" y="218"/>
                        <a:pt x="367" y="214"/>
                        <a:pt x="352" y="202"/>
                      </a:cubicBezTo>
                      <a:cubicBezTo>
                        <a:pt x="350" y="200"/>
                        <a:pt x="346" y="199"/>
                        <a:pt x="341" y="198"/>
                      </a:cubicBezTo>
                      <a:cubicBezTo>
                        <a:pt x="343" y="207"/>
                        <a:pt x="342" y="212"/>
                        <a:pt x="335" y="216"/>
                      </a:cubicBezTo>
                      <a:cubicBezTo>
                        <a:pt x="327" y="221"/>
                        <a:pt x="325" y="211"/>
                        <a:pt x="319" y="210"/>
                      </a:cubicBezTo>
                      <a:cubicBezTo>
                        <a:pt x="311" y="218"/>
                        <a:pt x="305" y="227"/>
                        <a:pt x="303" y="238"/>
                      </a:cubicBezTo>
                      <a:cubicBezTo>
                        <a:pt x="302" y="248"/>
                        <a:pt x="305" y="254"/>
                        <a:pt x="316" y="258"/>
                      </a:cubicBezTo>
                      <a:cubicBezTo>
                        <a:pt x="316" y="253"/>
                        <a:pt x="315" y="248"/>
                        <a:pt x="316" y="244"/>
                      </a:cubicBezTo>
                      <a:cubicBezTo>
                        <a:pt x="316" y="239"/>
                        <a:pt x="317" y="234"/>
                        <a:pt x="317" y="226"/>
                      </a:cubicBezTo>
                      <a:cubicBezTo>
                        <a:pt x="321" y="237"/>
                        <a:pt x="323" y="244"/>
                        <a:pt x="327" y="251"/>
                      </a:cubicBezTo>
                      <a:cubicBezTo>
                        <a:pt x="331" y="258"/>
                        <a:pt x="338" y="262"/>
                        <a:pt x="348" y="260"/>
                      </a:cubicBezTo>
                      <a:cubicBezTo>
                        <a:pt x="344" y="251"/>
                        <a:pt x="340" y="242"/>
                        <a:pt x="336" y="234"/>
                      </a:cubicBezTo>
                      <a:cubicBezTo>
                        <a:pt x="349" y="245"/>
                        <a:pt x="360" y="256"/>
                        <a:pt x="381" y="254"/>
                      </a:cubicBezTo>
                      <a:close/>
                      <a:moveTo>
                        <a:pt x="223" y="368"/>
                      </a:moveTo>
                      <a:cubicBezTo>
                        <a:pt x="219" y="361"/>
                        <a:pt x="215" y="357"/>
                        <a:pt x="211" y="351"/>
                      </a:cubicBezTo>
                      <a:cubicBezTo>
                        <a:pt x="215" y="351"/>
                        <a:pt x="217" y="351"/>
                        <a:pt x="220" y="351"/>
                      </a:cubicBezTo>
                      <a:cubicBezTo>
                        <a:pt x="218" y="341"/>
                        <a:pt x="217" y="331"/>
                        <a:pt x="215" y="321"/>
                      </a:cubicBezTo>
                      <a:cubicBezTo>
                        <a:pt x="209" y="322"/>
                        <a:pt x="203" y="322"/>
                        <a:pt x="199" y="323"/>
                      </a:cubicBezTo>
                      <a:cubicBezTo>
                        <a:pt x="204" y="316"/>
                        <a:pt x="209" y="309"/>
                        <a:pt x="214" y="301"/>
                      </a:cubicBezTo>
                      <a:cubicBezTo>
                        <a:pt x="216" y="298"/>
                        <a:pt x="217" y="293"/>
                        <a:pt x="212" y="291"/>
                      </a:cubicBezTo>
                      <a:cubicBezTo>
                        <a:pt x="208" y="289"/>
                        <a:pt x="206" y="293"/>
                        <a:pt x="205" y="296"/>
                      </a:cubicBezTo>
                      <a:cubicBezTo>
                        <a:pt x="201" y="303"/>
                        <a:pt x="197" y="307"/>
                        <a:pt x="188" y="308"/>
                      </a:cubicBezTo>
                      <a:cubicBezTo>
                        <a:pt x="181" y="308"/>
                        <a:pt x="180" y="315"/>
                        <a:pt x="184" y="321"/>
                      </a:cubicBezTo>
                      <a:cubicBezTo>
                        <a:pt x="184" y="322"/>
                        <a:pt x="185" y="323"/>
                        <a:pt x="186" y="325"/>
                      </a:cubicBezTo>
                      <a:cubicBezTo>
                        <a:pt x="186" y="325"/>
                        <a:pt x="185" y="326"/>
                        <a:pt x="184" y="326"/>
                      </a:cubicBezTo>
                      <a:cubicBezTo>
                        <a:pt x="182" y="323"/>
                        <a:pt x="178" y="320"/>
                        <a:pt x="176" y="317"/>
                      </a:cubicBezTo>
                      <a:cubicBezTo>
                        <a:pt x="171" y="312"/>
                        <a:pt x="167" y="311"/>
                        <a:pt x="161" y="316"/>
                      </a:cubicBezTo>
                      <a:cubicBezTo>
                        <a:pt x="164" y="320"/>
                        <a:pt x="166" y="323"/>
                        <a:pt x="168" y="326"/>
                      </a:cubicBezTo>
                      <a:cubicBezTo>
                        <a:pt x="172" y="332"/>
                        <a:pt x="176" y="337"/>
                        <a:pt x="176" y="344"/>
                      </a:cubicBezTo>
                      <a:cubicBezTo>
                        <a:pt x="177" y="356"/>
                        <a:pt x="185" y="360"/>
                        <a:pt x="194" y="364"/>
                      </a:cubicBezTo>
                      <a:cubicBezTo>
                        <a:pt x="195" y="360"/>
                        <a:pt x="195" y="356"/>
                        <a:pt x="196" y="351"/>
                      </a:cubicBezTo>
                      <a:cubicBezTo>
                        <a:pt x="203" y="359"/>
                        <a:pt x="209" y="366"/>
                        <a:pt x="217" y="374"/>
                      </a:cubicBezTo>
                      <a:cubicBezTo>
                        <a:pt x="220" y="372"/>
                        <a:pt x="222" y="370"/>
                        <a:pt x="223" y="368"/>
                      </a:cubicBezTo>
                      <a:close/>
                      <a:moveTo>
                        <a:pt x="655" y="195"/>
                      </a:moveTo>
                      <a:cubicBezTo>
                        <a:pt x="670" y="192"/>
                        <a:pt x="678" y="183"/>
                        <a:pt x="678" y="169"/>
                      </a:cubicBezTo>
                      <a:cubicBezTo>
                        <a:pt x="677" y="150"/>
                        <a:pt x="670" y="135"/>
                        <a:pt x="655" y="123"/>
                      </a:cubicBezTo>
                      <a:cubicBezTo>
                        <a:pt x="637" y="110"/>
                        <a:pt x="616" y="108"/>
                        <a:pt x="595" y="113"/>
                      </a:cubicBezTo>
                      <a:cubicBezTo>
                        <a:pt x="589" y="115"/>
                        <a:pt x="582" y="118"/>
                        <a:pt x="579" y="127"/>
                      </a:cubicBezTo>
                      <a:cubicBezTo>
                        <a:pt x="584" y="127"/>
                        <a:pt x="588" y="126"/>
                        <a:pt x="592" y="127"/>
                      </a:cubicBezTo>
                      <a:cubicBezTo>
                        <a:pt x="605" y="128"/>
                        <a:pt x="618" y="127"/>
                        <a:pt x="630" y="130"/>
                      </a:cubicBezTo>
                      <a:cubicBezTo>
                        <a:pt x="654" y="135"/>
                        <a:pt x="668" y="163"/>
                        <a:pt x="659" y="185"/>
                      </a:cubicBezTo>
                      <a:cubicBezTo>
                        <a:pt x="658" y="189"/>
                        <a:pt x="657" y="192"/>
                        <a:pt x="655" y="195"/>
                      </a:cubicBezTo>
                      <a:close/>
                      <a:moveTo>
                        <a:pt x="246" y="337"/>
                      </a:moveTo>
                      <a:cubicBezTo>
                        <a:pt x="250" y="334"/>
                        <a:pt x="254" y="332"/>
                        <a:pt x="256" y="329"/>
                      </a:cubicBezTo>
                      <a:cubicBezTo>
                        <a:pt x="260" y="324"/>
                        <a:pt x="260" y="318"/>
                        <a:pt x="255" y="313"/>
                      </a:cubicBezTo>
                      <a:cubicBezTo>
                        <a:pt x="251" y="307"/>
                        <a:pt x="243" y="305"/>
                        <a:pt x="236" y="307"/>
                      </a:cubicBezTo>
                      <a:cubicBezTo>
                        <a:pt x="229" y="309"/>
                        <a:pt x="225" y="314"/>
                        <a:pt x="225" y="320"/>
                      </a:cubicBezTo>
                      <a:cubicBezTo>
                        <a:pt x="225" y="326"/>
                        <a:pt x="225" y="333"/>
                        <a:pt x="226" y="338"/>
                      </a:cubicBezTo>
                      <a:cubicBezTo>
                        <a:pt x="227" y="346"/>
                        <a:pt x="229" y="353"/>
                        <a:pt x="233" y="360"/>
                      </a:cubicBezTo>
                      <a:cubicBezTo>
                        <a:pt x="238" y="368"/>
                        <a:pt x="245" y="369"/>
                        <a:pt x="253" y="363"/>
                      </a:cubicBezTo>
                      <a:cubicBezTo>
                        <a:pt x="260" y="357"/>
                        <a:pt x="265" y="350"/>
                        <a:pt x="266" y="340"/>
                      </a:cubicBezTo>
                      <a:cubicBezTo>
                        <a:pt x="258" y="342"/>
                        <a:pt x="251" y="343"/>
                        <a:pt x="246" y="337"/>
                      </a:cubicBezTo>
                      <a:close/>
                      <a:moveTo>
                        <a:pt x="124" y="235"/>
                      </a:moveTo>
                      <a:cubicBezTo>
                        <a:pt x="127" y="230"/>
                        <a:pt x="125" y="226"/>
                        <a:pt x="121" y="223"/>
                      </a:cubicBezTo>
                      <a:cubicBezTo>
                        <a:pt x="118" y="220"/>
                        <a:pt x="113" y="218"/>
                        <a:pt x="109" y="216"/>
                      </a:cubicBezTo>
                      <a:cubicBezTo>
                        <a:pt x="104" y="214"/>
                        <a:pt x="100" y="213"/>
                        <a:pt x="99" y="206"/>
                      </a:cubicBezTo>
                      <a:cubicBezTo>
                        <a:pt x="98" y="200"/>
                        <a:pt x="93" y="198"/>
                        <a:pt x="87" y="198"/>
                      </a:cubicBezTo>
                      <a:cubicBezTo>
                        <a:pt x="80" y="197"/>
                        <a:pt x="73" y="198"/>
                        <a:pt x="68" y="203"/>
                      </a:cubicBezTo>
                      <a:cubicBezTo>
                        <a:pt x="72" y="214"/>
                        <a:pt x="84" y="210"/>
                        <a:pt x="91" y="217"/>
                      </a:cubicBezTo>
                      <a:cubicBezTo>
                        <a:pt x="85" y="220"/>
                        <a:pt x="80" y="218"/>
                        <a:pt x="76" y="215"/>
                      </a:cubicBezTo>
                      <a:cubicBezTo>
                        <a:pt x="71" y="212"/>
                        <a:pt x="67" y="211"/>
                        <a:pt x="63" y="214"/>
                      </a:cubicBezTo>
                      <a:cubicBezTo>
                        <a:pt x="62" y="221"/>
                        <a:pt x="67" y="223"/>
                        <a:pt x="72" y="224"/>
                      </a:cubicBezTo>
                      <a:cubicBezTo>
                        <a:pt x="86" y="228"/>
                        <a:pt x="98" y="235"/>
                        <a:pt x="107" y="247"/>
                      </a:cubicBezTo>
                      <a:cubicBezTo>
                        <a:pt x="110" y="252"/>
                        <a:pt x="115" y="254"/>
                        <a:pt x="121" y="251"/>
                      </a:cubicBezTo>
                      <a:cubicBezTo>
                        <a:pt x="117" y="243"/>
                        <a:pt x="113" y="236"/>
                        <a:pt x="108" y="230"/>
                      </a:cubicBezTo>
                      <a:cubicBezTo>
                        <a:pt x="112" y="229"/>
                        <a:pt x="115" y="230"/>
                        <a:pt x="117" y="231"/>
                      </a:cubicBezTo>
                      <a:cubicBezTo>
                        <a:pt x="119" y="233"/>
                        <a:pt x="122" y="234"/>
                        <a:pt x="124" y="235"/>
                      </a:cubicBezTo>
                      <a:close/>
                      <a:moveTo>
                        <a:pt x="209" y="444"/>
                      </a:moveTo>
                      <a:cubicBezTo>
                        <a:pt x="208" y="446"/>
                        <a:pt x="207" y="446"/>
                        <a:pt x="206" y="447"/>
                      </a:cubicBezTo>
                      <a:cubicBezTo>
                        <a:pt x="206" y="448"/>
                        <a:pt x="205" y="450"/>
                        <a:pt x="205" y="451"/>
                      </a:cubicBezTo>
                      <a:cubicBezTo>
                        <a:pt x="205" y="461"/>
                        <a:pt x="210" y="470"/>
                        <a:pt x="220" y="472"/>
                      </a:cubicBezTo>
                      <a:cubicBezTo>
                        <a:pt x="229" y="475"/>
                        <a:pt x="238" y="476"/>
                        <a:pt x="247" y="475"/>
                      </a:cubicBezTo>
                      <a:cubicBezTo>
                        <a:pt x="263" y="475"/>
                        <a:pt x="278" y="461"/>
                        <a:pt x="280" y="446"/>
                      </a:cubicBezTo>
                      <a:cubicBezTo>
                        <a:pt x="281" y="443"/>
                        <a:pt x="279" y="438"/>
                        <a:pt x="278" y="438"/>
                      </a:cubicBezTo>
                      <a:cubicBezTo>
                        <a:pt x="275" y="437"/>
                        <a:pt x="271" y="438"/>
                        <a:pt x="269" y="440"/>
                      </a:cubicBezTo>
                      <a:cubicBezTo>
                        <a:pt x="265" y="442"/>
                        <a:pt x="263" y="446"/>
                        <a:pt x="260" y="449"/>
                      </a:cubicBezTo>
                      <a:cubicBezTo>
                        <a:pt x="247" y="463"/>
                        <a:pt x="233" y="464"/>
                        <a:pt x="218" y="452"/>
                      </a:cubicBezTo>
                      <a:cubicBezTo>
                        <a:pt x="215" y="449"/>
                        <a:pt x="213" y="447"/>
                        <a:pt x="209" y="444"/>
                      </a:cubicBezTo>
                      <a:close/>
                      <a:moveTo>
                        <a:pt x="281" y="147"/>
                      </a:moveTo>
                      <a:cubicBezTo>
                        <a:pt x="281" y="160"/>
                        <a:pt x="282" y="162"/>
                        <a:pt x="293" y="163"/>
                      </a:cubicBezTo>
                      <a:cubicBezTo>
                        <a:pt x="316" y="166"/>
                        <a:pt x="338" y="159"/>
                        <a:pt x="360" y="150"/>
                      </a:cubicBezTo>
                      <a:cubicBezTo>
                        <a:pt x="368" y="146"/>
                        <a:pt x="368" y="142"/>
                        <a:pt x="359" y="135"/>
                      </a:cubicBezTo>
                      <a:cubicBezTo>
                        <a:pt x="335" y="149"/>
                        <a:pt x="308" y="146"/>
                        <a:pt x="281" y="147"/>
                      </a:cubicBezTo>
                      <a:close/>
                      <a:moveTo>
                        <a:pt x="586" y="222"/>
                      </a:moveTo>
                      <a:cubicBezTo>
                        <a:pt x="591" y="223"/>
                        <a:pt x="592" y="223"/>
                        <a:pt x="593" y="223"/>
                      </a:cubicBezTo>
                      <a:cubicBezTo>
                        <a:pt x="612" y="224"/>
                        <a:pt x="616" y="230"/>
                        <a:pt x="610" y="248"/>
                      </a:cubicBezTo>
                      <a:cubicBezTo>
                        <a:pt x="609" y="250"/>
                        <a:pt x="607" y="253"/>
                        <a:pt x="606" y="255"/>
                      </a:cubicBezTo>
                      <a:cubicBezTo>
                        <a:pt x="606" y="258"/>
                        <a:pt x="605" y="260"/>
                        <a:pt x="604" y="265"/>
                      </a:cubicBezTo>
                      <a:cubicBezTo>
                        <a:pt x="611" y="262"/>
                        <a:pt x="616" y="260"/>
                        <a:pt x="621" y="257"/>
                      </a:cubicBezTo>
                      <a:cubicBezTo>
                        <a:pt x="626" y="254"/>
                        <a:pt x="629" y="249"/>
                        <a:pt x="630" y="242"/>
                      </a:cubicBezTo>
                      <a:cubicBezTo>
                        <a:pt x="630" y="232"/>
                        <a:pt x="626" y="222"/>
                        <a:pt x="618" y="214"/>
                      </a:cubicBezTo>
                      <a:cubicBezTo>
                        <a:pt x="613" y="208"/>
                        <a:pt x="607" y="207"/>
                        <a:pt x="600" y="211"/>
                      </a:cubicBezTo>
                      <a:cubicBezTo>
                        <a:pt x="596" y="214"/>
                        <a:pt x="592" y="218"/>
                        <a:pt x="586" y="222"/>
                      </a:cubicBezTo>
                      <a:close/>
                      <a:moveTo>
                        <a:pt x="568" y="298"/>
                      </a:moveTo>
                      <a:cubicBezTo>
                        <a:pt x="578" y="321"/>
                        <a:pt x="592" y="325"/>
                        <a:pt x="610" y="311"/>
                      </a:cubicBezTo>
                      <a:cubicBezTo>
                        <a:pt x="612" y="309"/>
                        <a:pt x="615" y="306"/>
                        <a:pt x="617" y="303"/>
                      </a:cubicBezTo>
                      <a:cubicBezTo>
                        <a:pt x="623" y="295"/>
                        <a:pt x="623" y="287"/>
                        <a:pt x="615" y="280"/>
                      </a:cubicBezTo>
                      <a:cubicBezTo>
                        <a:pt x="612" y="277"/>
                        <a:pt x="608" y="276"/>
                        <a:pt x="602" y="272"/>
                      </a:cubicBezTo>
                      <a:cubicBezTo>
                        <a:pt x="603" y="276"/>
                        <a:pt x="603" y="278"/>
                        <a:pt x="604" y="280"/>
                      </a:cubicBezTo>
                      <a:cubicBezTo>
                        <a:pt x="607" y="296"/>
                        <a:pt x="601" y="303"/>
                        <a:pt x="584" y="301"/>
                      </a:cubicBezTo>
                      <a:cubicBezTo>
                        <a:pt x="579" y="300"/>
                        <a:pt x="574" y="299"/>
                        <a:pt x="568" y="298"/>
                      </a:cubicBezTo>
                      <a:close/>
                      <a:moveTo>
                        <a:pt x="521" y="274"/>
                      </a:moveTo>
                      <a:cubicBezTo>
                        <a:pt x="504" y="292"/>
                        <a:pt x="505" y="306"/>
                        <a:pt x="525" y="318"/>
                      </a:cubicBezTo>
                      <a:cubicBezTo>
                        <a:pt x="527" y="319"/>
                        <a:pt x="530" y="320"/>
                        <a:pt x="532" y="321"/>
                      </a:cubicBezTo>
                      <a:cubicBezTo>
                        <a:pt x="539" y="323"/>
                        <a:pt x="545" y="324"/>
                        <a:pt x="550" y="319"/>
                      </a:cubicBezTo>
                      <a:cubicBezTo>
                        <a:pt x="556" y="313"/>
                        <a:pt x="558" y="307"/>
                        <a:pt x="556" y="298"/>
                      </a:cubicBezTo>
                      <a:cubicBezTo>
                        <a:pt x="554" y="299"/>
                        <a:pt x="552" y="300"/>
                        <a:pt x="551" y="301"/>
                      </a:cubicBezTo>
                      <a:cubicBezTo>
                        <a:pt x="538" y="310"/>
                        <a:pt x="531" y="308"/>
                        <a:pt x="526" y="292"/>
                      </a:cubicBezTo>
                      <a:cubicBezTo>
                        <a:pt x="524" y="287"/>
                        <a:pt x="523" y="281"/>
                        <a:pt x="521" y="274"/>
                      </a:cubicBezTo>
                      <a:close/>
                      <a:moveTo>
                        <a:pt x="524" y="222"/>
                      </a:moveTo>
                      <a:cubicBezTo>
                        <a:pt x="501" y="213"/>
                        <a:pt x="487" y="221"/>
                        <a:pt x="486" y="244"/>
                      </a:cubicBezTo>
                      <a:cubicBezTo>
                        <a:pt x="486" y="246"/>
                        <a:pt x="486" y="247"/>
                        <a:pt x="486" y="249"/>
                      </a:cubicBezTo>
                      <a:cubicBezTo>
                        <a:pt x="486" y="256"/>
                        <a:pt x="488" y="263"/>
                        <a:pt x="495" y="267"/>
                      </a:cubicBezTo>
                      <a:cubicBezTo>
                        <a:pt x="503" y="270"/>
                        <a:pt x="510" y="268"/>
                        <a:pt x="518" y="264"/>
                      </a:cubicBezTo>
                      <a:cubicBezTo>
                        <a:pt x="515" y="262"/>
                        <a:pt x="514" y="261"/>
                        <a:pt x="512" y="260"/>
                      </a:cubicBezTo>
                      <a:cubicBezTo>
                        <a:pt x="499" y="252"/>
                        <a:pt x="498" y="245"/>
                        <a:pt x="509" y="234"/>
                      </a:cubicBezTo>
                      <a:cubicBezTo>
                        <a:pt x="513" y="230"/>
                        <a:pt x="518" y="226"/>
                        <a:pt x="524" y="222"/>
                      </a:cubicBezTo>
                      <a:close/>
                      <a:moveTo>
                        <a:pt x="539" y="224"/>
                      </a:moveTo>
                      <a:cubicBezTo>
                        <a:pt x="541" y="218"/>
                        <a:pt x="542" y="214"/>
                        <a:pt x="543" y="211"/>
                      </a:cubicBezTo>
                      <a:cubicBezTo>
                        <a:pt x="547" y="202"/>
                        <a:pt x="553" y="200"/>
                        <a:pt x="562" y="204"/>
                      </a:cubicBezTo>
                      <a:cubicBezTo>
                        <a:pt x="567" y="207"/>
                        <a:pt x="571" y="210"/>
                        <a:pt x="575" y="213"/>
                      </a:cubicBezTo>
                      <a:cubicBezTo>
                        <a:pt x="577" y="215"/>
                        <a:pt x="579" y="216"/>
                        <a:pt x="583" y="219"/>
                      </a:cubicBezTo>
                      <a:cubicBezTo>
                        <a:pt x="583" y="212"/>
                        <a:pt x="583" y="207"/>
                        <a:pt x="582" y="202"/>
                      </a:cubicBezTo>
                      <a:cubicBezTo>
                        <a:pt x="580" y="194"/>
                        <a:pt x="575" y="188"/>
                        <a:pt x="567" y="187"/>
                      </a:cubicBezTo>
                      <a:cubicBezTo>
                        <a:pt x="560" y="186"/>
                        <a:pt x="553" y="187"/>
                        <a:pt x="546" y="188"/>
                      </a:cubicBezTo>
                      <a:cubicBezTo>
                        <a:pt x="532" y="192"/>
                        <a:pt x="528" y="201"/>
                        <a:pt x="534" y="214"/>
                      </a:cubicBezTo>
                      <a:cubicBezTo>
                        <a:pt x="535" y="216"/>
                        <a:pt x="536" y="219"/>
                        <a:pt x="539" y="224"/>
                      </a:cubicBezTo>
                      <a:close/>
                      <a:moveTo>
                        <a:pt x="53" y="283"/>
                      </a:moveTo>
                      <a:cubicBezTo>
                        <a:pt x="52" y="292"/>
                        <a:pt x="56" y="294"/>
                        <a:pt x="62" y="295"/>
                      </a:cubicBezTo>
                      <a:cubicBezTo>
                        <a:pt x="74" y="295"/>
                        <a:pt x="87" y="295"/>
                        <a:pt x="99" y="295"/>
                      </a:cubicBezTo>
                      <a:cubicBezTo>
                        <a:pt x="105" y="294"/>
                        <a:pt x="112" y="291"/>
                        <a:pt x="117" y="284"/>
                      </a:cubicBezTo>
                      <a:cubicBezTo>
                        <a:pt x="95" y="273"/>
                        <a:pt x="74" y="276"/>
                        <a:pt x="53" y="283"/>
                      </a:cubicBezTo>
                      <a:close/>
                      <a:moveTo>
                        <a:pt x="333" y="370"/>
                      </a:moveTo>
                      <a:cubicBezTo>
                        <a:pt x="336" y="356"/>
                        <a:pt x="336" y="343"/>
                        <a:pt x="334" y="329"/>
                      </a:cubicBezTo>
                      <a:cubicBezTo>
                        <a:pt x="316" y="333"/>
                        <a:pt x="304" y="345"/>
                        <a:pt x="300" y="360"/>
                      </a:cubicBezTo>
                      <a:cubicBezTo>
                        <a:pt x="310" y="365"/>
                        <a:pt x="324" y="357"/>
                        <a:pt x="333" y="370"/>
                      </a:cubicBezTo>
                      <a:close/>
                      <a:moveTo>
                        <a:pt x="323" y="406"/>
                      </a:moveTo>
                      <a:cubicBezTo>
                        <a:pt x="318" y="406"/>
                        <a:pt x="316" y="406"/>
                        <a:pt x="313" y="406"/>
                      </a:cubicBezTo>
                      <a:cubicBezTo>
                        <a:pt x="302" y="406"/>
                        <a:pt x="301" y="404"/>
                        <a:pt x="302" y="393"/>
                      </a:cubicBezTo>
                      <a:cubicBezTo>
                        <a:pt x="302" y="389"/>
                        <a:pt x="302" y="385"/>
                        <a:pt x="300" y="382"/>
                      </a:cubicBezTo>
                      <a:cubicBezTo>
                        <a:pt x="298" y="378"/>
                        <a:pt x="293" y="375"/>
                        <a:pt x="287" y="376"/>
                      </a:cubicBezTo>
                      <a:cubicBezTo>
                        <a:pt x="281" y="378"/>
                        <a:pt x="278" y="382"/>
                        <a:pt x="278" y="388"/>
                      </a:cubicBezTo>
                      <a:cubicBezTo>
                        <a:pt x="278" y="397"/>
                        <a:pt x="281" y="406"/>
                        <a:pt x="289" y="410"/>
                      </a:cubicBezTo>
                      <a:cubicBezTo>
                        <a:pt x="299" y="416"/>
                        <a:pt x="309" y="417"/>
                        <a:pt x="319" y="412"/>
                      </a:cubicBezTo>
                      <a:cubicBezTo>
                        <a:pt x="320" y="412"/>
                        <a:pt x="321" y="409"/>
                        <a:pt x="323" y="406"/>
                      </a:cubicBezTo>
                      <a:close/>
                      <a:moveTo>
                        <a:pt x="308" y="80"/>
                      </a:moveTo>
                      <a:cubicBezTo>
                        <a:pt x="307" y="80"/>
                        <a:pt x="306" y="80"/>
                        <a:pt x="305" y="81"/>
                      </a:cubicBezTo>
                      <a:cubicBezTo>
                        <a:pt x="302" y="76"/>
                        <a:pt x="300" y="72"/>
                        <a:pt x="296" y="67"/>
                      </a:cubicBezTo>
                      <a:cubicBezTo>
                        <a:pt x="293" y="67"/>
                        <a:pt x="289" y="68"/>
                        <a:pt x="286" y="68"/>
                      </a:cubicBezTo>
                      <a:cubicBezTo>
                        <a:pt x="284" y="80"/>
                        <a:pt x="291" y="85"/>
                        <a:pt x="299" y="88"/>
                      </a:cubicBezTo>
                      <a:cubicBezTo>
                        <a:pt x="307" y="91"/>
                        <a:pt x="316" y="91"/>
                        <a:pt x="324" y="91"/>
                      </a:cubicBezTo>
                      <a:cubicBezTo>
                        <a:pt x="334" y="91"/>
                        <a:pt x="337" y="85"/>
                        <a:pt x="334" y="76"/>
                      </a:cubicBezTo>
                      <a:cubicBezTo>
                        <a:pt x="329" y="74"/>
                        <a:pt x="325" y="73"/>
                        <a:pt x="322" y="71"/>
                      </a:cubicBezTo>
                      <a:cubicBezTo>
                        <a:pt x="314" y="66"/>
                        <a:pt x="311" y="67"/>
                        <a:pt x="309" y="76"/>
                      </a:cubicBezTo>
                      <a:cubicBezTo>
                        <a:pt x="309" y="77"/>
                        <a:pt x="308" y="78"/>
                        <a:pt x="308" y="80"/>
                      </a:cubicBezTo>
                      <a:close/>
                      <a:moveTo>
                        <a:pt x="344" y="105"/>
                      </a:moveTo>
                      <a:cubicBezTo>
                        <a:pt x="337" y="103"/>
                        <a:pt x="332" y="105"/>
                        <a:pt x="327" y="109"/>
                      </a:cubicBezTo>
                      <a:cubicBezTo>
                        <a:pt x="317" y="117"/>
                        <a:pt x="306" y="117"/>
                        <a:pt x="295" y="110"/>
                      </a:cubicBezTo>
                      <a:cubicBezTo>
                        <a:pt x="293" y="109"/>
                        <a:pt x="292" y="107"/>
                        <a:pt x="290" y="106"/>
                      </a:cubicBezTo>
                      <a:cubicBezTo>
                        <a:pt x="285" y="104"/>
                        <a:pt x="282" y="104"/>
                        <a:pt x="278" y="107"/>
                      </a:cubicBezTo>
                      <a:cubicBezTo>
                        <a:pt x="286" y="122"/>
                        <a:pt x="301" y="129"/>
                        <a:pt x="319" y="127"/>
                      </a:cubicBezTo>
                      <a:cubicBezTo>
                        <a:pt x="333" y="125"/>
                        <a:pt x="341" y="118"/>
                        <a:pt x="344" y="105"/>
                      </a:cubicBezTo>
                      <a:close/>
                      <a:moveTo>
                        <a:pt x="43" y="241"/>
                      </a:moveTo>
                      <a:cubicBezTo>
                        <a:pt x="44" y="242"/>
                        <a:pt x="44" y="242"/>
                        <a:pt x="45" y="242"/>
                      </a:cubicBezTo>
                      <a:cubicBezTo>
                        <a:pt x="48" y="243"/>
                        <a:pt x="50" y="243"/>
                        <a:pt x="53" y="243"/>
                      </a:cubicBezTo>
                      <a:cubicBezTo>
                        <a:pt x="72" y="246"/>
                        <a:pt x="91" y="248"/>
                        <a:pt x="104" y="265"/>
                      </a:cubicBezTo>
                      <a:cubicBezTo>
                        <a:pt x="105" y="266"/>
                        <a:pt x="109" y="266"/>
                        <a:pt x="114" y="266"/>
                      </a:cubicBezTo>
                      <a:cubicBezTo>
                        <a:pt x="110" y="255"/>
                        <a:pt x="104" y="248"/>
                        <a:pt x="97" y="243"/>
                      </a:cubicBezTo>
                      <a:cubicBezTo>
                        <a:pt x="87" y="235"/>
                        <a:pt x="76" y="232"/>
                        <a:pt x="63" y="232"/>
                      </a:cubicBezTo>
                      <a:cubicBezTo>
                        <a:pt x="55" y="231"/>
                        <a:pt x="49" y="236"/>
                        <a:pt x="43" y="241"/>
                      </a:cubicBezTo>
                      <a:close/>
                      <a:moveTo>
                        <a:pt x="495" y="423"/>
                      </a:moveTo>
                      <a:cubicBezTo>
                        <a:pt x="501" y="419"/>
                        <a:pt x="506" y="414"/>
                        <a:pt x="512" y="414"/>
                      </a:cubicBezTo>
                      <a:cubicBezTo>
                        <a:pt x="518" y="413"/>
                        <a:pt x="524" y="417"/>
                        <a:pt x="530" y="420"/>
                      </a:cubicBezTo>
                      <a:cubicBezTo>
                        <a:pt x="531" y="416"/>
                        <a:pt x="532" y="411"/>
                        <a:pt x="532" y="407"/>
                      </a:cubicBezTo>
                      <a:cubicBezTo>
                        <a:pt x="532" y="399"/>
                        <a:pt x="526" y="395"/>
                        <a:pt x="518" y="394"/>
                      </a:cubicBezTo>
                      <a:cubicBezTo>
                        <a:pt x="503" y="394"/>
                        <a:pt x="493" y="405"/>
                        <a:pt x="495" y="423"/>
                      </a:cubicBezTo>
                      <a:close/>
                      <a:moveTo>
                        <a:pt x="158" y="260"/>
                      </a:moveTo>
                      <a:cubicBezTo>
                        <a:pt x="158" y="246"/>
                        <a:pt x="158" y="246"/>
                        <a:pt x="174" y="237"/>
                      </a:cubicBezTo>
                      <a:cubicBezTo>
                        <a:pt x="172" y="235"/>
                        <a:pt x="170" y="231"/>
                        <a:pt x="167" y="230"/>
                      </a:cubicBezTo>
                      <a:cubicBezTo>
                        <a:pt x="155" y="226"/>
                        <a:pt x="142" y="236"/>
                        <a:pt x="142" y="249"/>
                      </a:cubicBezTo>
                      <a:cubicBezTo>
                        <a:pt x="142" y="259"/>
                        <a:pt x="146" y="262"/>
                        <a:pt x="158" y="260"/>
                      </a:cubicBezTo>
                      <a:close/>
                      <a:moveTo>
                        <a:pt x="632" y="435"/>
                      </a:moveTo>
                      <a:cubicBezTo>
                        <a:pt x="638" y="425"/>
                        <a:pt x="639" y="417"/>
                        <a:pt x="635" y="411"/>
                      </a:cubicBezTo>
                      <a:cubicBezTo>
                        <a:pt x="631" y="406"/>
                        <a:pt x="625" y="404"/>
                        <a:pt x="619" y="406"/>
                      </a:cubicBezTo>
                      <a:cubicBezTo>
                        <a:pt x="611" y="408"/>
                        <a:pt x="607" y="414"/>
                        <a:pt x="606" y="427"/>
                      </a:cubicBezTo>
                      <a:cubicBezTo>
                        <a:pt x="612" y="425"/>
                        <a:pt x="617" y="424"/>
                        <a:pt x="623" y="422"/>
                      </a:cubicBezTo>
                      <a:cubicBezTo>
                        <a:pt x="626" y="427"/>
                        <a:pt x="629" y="431"/>
                        <a:pt x="632" y="435"/>
                      </a:cubicBezTo>
                      <a:close/>
                      <a:moveTo>
                        <a:pt x="93" y="166"/>
                      </a:moveTo>
                      <a:cubicBezTo>
                        <a:pt x="84" y="161"/>
                        <a:pt x="84" y="161"/>
                        <a:pt x="78" y="161"/>
                      </a:cubicBezTo>
                      <a:cubicBezTo>
                        <a:pt x="80" y="174"/>
                        <a:pt x="87" y="182"/>
                        <a:pt x="97" y="189"/>
                      </a:cubicBezTo>
                      <a:cubicBezTo>
                        <a:pt x="101" y="191"/>
                        <a:pt x="105" y="192"/>
                        <a:pt x="108" y="188"/>
                      </a:cubicBezTo>
                      <a:cubicBezTo>
                        <a:pt x="110" y="186"/>
                        <a:pt x="110" y="181"/>
                        <a:pt x="109" y="178"/>
                      </a:cubicBezTo>
                      <a:cubicBezTo>
                        <a:pt x="106" y="172"/>
                        <a:pt x="102" y="167"/>
                        <a:pt x="99" y="162"/>
                      </a:cubicBezTo>
                      <a:cubicBezTo>
                        <a:pt x="98" y="161"/>
                        <a:pt x="97" y="161"/>
                        <a:pt x="96" y="161"/>
                      </a:cubicBezTo>
                      <a:cubicBezTo>
                        <a:pt x="95" y="162"/>
                        <a:pt x="94" y="164"/>
                        <a:pt x="93" y="166"/>
                      </a:cubicBezTo>
                      <a:close/>
                      <a:moveTo>
                        <a:pt x="150" y="211"/>
                      </a:moveTo>
                      <a:cubicBezTo>
                        <a:pt x="161" y="205"/>
                        <a:pt x="175" y="188"/>
                        <a:pt x="177" y="177"/>
                      </a:cubicBezTo>
                      <a:cubicBezTo>
                        <a:pt x="178" y="175"/>
                        <a:pt x="176" y="172"/>
                        <a:pt x="175" y="169"/>
                      </a:cubicBezTo>
                      <a:cubicBezTo>
                        <a:pt x="164" y="176"/>
                        <a:pt x="156" y="184"/>
                        <a:pt x="150" y="194"/>
                      </a:cubicBezTo>
                      <a:cubicBezTo>
                        <a:pt x="146" y="199"/>
                        <a:pt x="144" y="205"/>
                        <a:pt x="150" y="211"/>
                      </a:cubicBezTo>
                      <a:close/>
                      <a:moveTo>
                        <a:pt x="624" y="316"/>
                      </a:moveTo>
                      <a:cubicBezTo>
                        <a:pt x="614" y="319"/>
                        <a:pt x="608" y="324"/>
                        <a:pt x="602" y="330"/>
                      </a:cubicBezTo>
                      <a:cubicBezTo>
                        <a:pt x="599" y="332"/>
                        <a:pt x="598" y="336"/>
                        <a:pt x="597" y="339"/>
                      </a:cubicBezTo>
                      <a:cubicBezTo>
                        <a:pt x="595" y="343"/>
                        <a:pt x="597" y="347"/>
                        <a:pt x="601" y="349"/>
                      </a:cubicBezTo>
                      <a:cubicBezTo>
                        <a:pt x="604" y="350"/>
                        <a:pt x="608" y="350"/>
                        <a:pt x="610" y="348"/>
                      </a:cubicBezTo>
                      <a:cubicBezTo>
                        <a:pt x="619" y="340"/>
                        <a:pt x="623" y="330"/>
                        <a:pt x="624" y="316"/>
                      </a:cubicBezTo>
                      <a:close/>
                      <a:moveTo>
                        <a:pt x="195" y="244"/>
                      </a:moveTo>
                      <a:cubicBezTo>
                        <a:pt x="194" y="245"/>
                        <a:pt x="191" y="246"/>
                        <a:pt x="191" y="247"/>
                      </a:cubicBezTo>
                      <a:cubicBezTo>
                        <a:pt x="191" y="250"/>
                        <a:pt x="192" y="253"/>
                        <a:pt x="194" y="254"/>
                      </a:cubicBezTo>
                      <a:cubicBezTo>
                        <a:pt x="203" y="257"/>
                        <a:pt x="209" y="262"/>
                        <a:pt x="210" y="272"/>
                      </a:cubicBezTo>
                      <a:cubicBezTo>
                        <a:pt x="210" y="273"/>
                        <a:pt x="212" y="275"/>
                        <a:pt x="214" y="275"/>
                      </a:cubicBezTo>
                      <a:cubicBezTo>
                        <a:pt x="217" y="276"/>
                        <a:pt x="221" y="276"/>
                        <a:pt x="222" y="275"/>
                      </a:cubicBezTo>
                      <a:cubicBezTo>
                        <a:pt x="223" y="271"/>
                        <a:pt x="225" y="267"/>
                        <a:pt x="224" y="264"/>
                      </a:cubicBezTo>
                      <a:cubicBezTo>
                        <a:pt x="222" y="255"/>
                        <a:pt x="205" y="244"/>
                        <a:pt x="195" y="244"/>
                      </a:cubicBezTo>
                      <a:close/>
                      <a:moveTo>
                        <a:pt x="133" y="282"/>
                      </a:moveTo>
                      <a:cubicBezTo>
                        <a:pt x="133" y="289"/>
                        <a:pt x="142" y="303"/>
                        <a:pt x="151" y="307"/>
                      </a:cubicBezTo>
                      <a:cubicBezTo>
                        <a:pt x="154" y="309"/>
                        <a:pt x="157" y="310"/>
                        <a:pt x="159" y="307"/>
                      </a:cubicBezTo>
                      <a:cubicBezTo>
                        <a:pt x="162" y="303"/>
                        <a:pt x="160" y="301"/>
                        <a:pt x="157" y="299"/>
                      </a:cubicBezTo>
                      <a:cubicBezTo>
                        <a:pt x="152" y="294"/>
                        <a:pt x="148" y="289"/>
                        <a:pt x="148" y="281"/>
                      </a:cubicBezTo>
                      <a:cubicBezTo>
                        <a:pt x="149" y="274"/>
                        <a:pt x="146" y="271"/>
                        <a:pt x="141" y="271"/>
                      </a:cubicBezTo>
                      <a:cubicBezTo>
                        <a:pt x="136" y="270"/>
                        <a:pt x="132" y="276"/>
                        <a:pt x="133" y="282"/>
                      </a:cubicBezTo>
                      <a:close/>
                      <a:moveTo>
                        <a:pt x="279" y="359"/>
                      </a:moveTo>
                      <a:cubicBezTo>
                        <a:pt x="279" y="358"/>
                        <a:pt x="279" y="356"/>
                        <a:pt x="279" y="354"/>
                      </a:cubicBezTo>
                      <a:cubicBezTo>
                        <a:pt x="280" y="346"/>
                        <a:pt x="280" y="345"/>
                        <a:pt x="288" y="345"/>
                      </a:cubicBezTo>
                      <a:cubicBezTo>
                        <a:pt x="289" y="345"/>
                        <a:pt x="290" y="345"/>
                        <a:pt x="292" y="345"/>
                      </a:cubicBezTo>
                      <a:cubicBezTo>
                        <a:pt x="297" y="344"/>
                        <a:pt x="301" y="340"/>
                        <a:pt x="301" y="335"/>
                      </a:cubicBezTo>
                      <a:cubicBezTo>
                        <a:pt x="301" y="330"/>
                        <a:pt x="296" y="326"/>
                        <a:pt x="291" y="326"/>
                      </a:cubicBezTo>
                      <a:cubicBezTo>
                        <a:pt x="284" y="326"/>
                        <a:pt x="276" y="331"/>
                        <a:pt x="274" y="337"/>
                      </a:cubicBezTo>
                      <a:cubicBezTo>
                        <a:pt x="271" y="345"/>
                        <a:pt x="269" y="353"/>
                        <a:pt x="279" y="359"/>
                      </a:cubicBezTo>
                      <a:close/>
                      <a:moveTo>
                        <a:pt x="344" y="77"/>
                      </a:moveTo>
                      <a:cubicBezTo>
                        <a:pt x="335" y="52"/>
                        <a:pt x="300" y="41"/>
                        <a:pt x="285" y="60"/>
                      </a:cubicBezTo>
                      <a:cubicBezTo>
                        <a:pt x="308" y="56"/>
                        <a:pt x="327" y="62"/>
                        <a:pt x="344" y="77"/>
                      </a:cubicBezTo>
                      <a:close/>
                      <a:moveTo>
                        <a:pt x="328" y="393"/>
                      </a:moveTo>
                      <a:cubicBezTo>
                        <a:pt x="329" y="372"/>
                        <a:pt x="320" y="363"/>
                        <a:pt x="306" y="370"/>
                      </a:cubicBezTo>
                      <a:cubicBezTo>
                        <a:pt x="307" y="378"/>
                        <a:pt x="309" y="385"/>
                        <a:pt x="311" y="393"/>
                      </a:cubicBezTo>
                      <a:cubicBezTo>
                        <a:pt x="315" y="393"/>
                        <a:pt x="318" y="393"/>
                        <a:pt x="322" y="393"/>
                      </a:cubicBezTo>
                      <a:cubicBezTo>
                        <a:pt x="324" y="393"/>
                        <a:pt x="325" y="393"/>
                        <a:pt x="328" y="393"/>
                      </a:cubicBezTo>
                      <a:close/>
                      <a:moveTo>
                        <a:pt x="430" y="412"/>
                      </a:moveTo>
                      <a:cubicBezTo>
                        <a:pt x="442" y="405"/>
                        <a:pt x="447" y="385"/>
                        <a:pt x="440" y="375"/>
                      </a:cubicBezTo>
                      <a:cubicBezTo>
                        <a:pt x="428" y="383"/>
                        <a:pt x="424" y="400"/>
                        <a:pt x="430" y="412"/>
                      </a:cubicBezTo>
                      <a:close/>
                      <a:moveTo>
                        <a:pt x="440" y="428"/>
                      </a:moveTo>
                      <a:cubicBezTo>
                        <a:pt x="455" y="425"/>
                        <a:pt x="467" y="412"/>
                        <a:pt x="466" y="400"/>
                      </a:cubicBezTo>
                      <a:cubicBezTo>
                        <a:pt x="452" y="401"/>
                        <a:pt x="439" y="414"/>
                        <a:pt x="440" y="428"/>
                      </a:cubicBezTo>
                      <a:close/>
                      <a:moveTo>
                        <a:pt x="517" y="373"/>
                      </a:moveTo>
                      <a:cubicBezTo>
                        <a:pt x="533" y="372"/>
                        <a:pt x="537" y="368"/>
                        <a:pt x="537" y="356"/>
                      </a:cubicBezTo>
                      <a:cubicBezTo>
                        <a:pt x="537" y="346"/>
                        <a:pt x="531" y="340"/>
                        <a:pt x="521" y="339"/>
                      </a:cubicBezTo>
                      <a:cubicBezTo>
                        <a:pt x="520" y="348"/>
                        <a:pt x="519" y="348"/>
                        <a:pt x="524" y="355"/>
                      </a:cubicBezTo>
                      <a:cubicBezTo>
                        <a:pt x="526" y="359"/>
                        <a:pt x="526" y="363"/>
                        <a:pt x="523" y="366"/>
                      </a:cubicBezTo>
                      <a:cubicBezTo>
                        <a:pt x="522" y="368"/>
                        <a:pt x="520" y="370"/>
                        <a:pt x="517" y="373"/>
                      </a:cubicBezTo>
                      <a:close/>
                      <a:moveTo>
                        <a:pt x="419" y="413"/>
                      </a:moveTo>
                      <a:cubicBezTo>
                        <a:pt x="425" y="401"/>
                        <a:pt x="419" y="381"/>
                        <a:pt x="407" y="377"/>
                      </a:cubicBezTo>
                      <a:cubicBezTo>
                        <a:pt x="402" y="389"/>
                        <a:pt x="406" y="404"/>
                        <a:pt x="419" y="413"/>
                      </a:cubicBezTo>
                      <a:close/>
                      <a:moveTo>
                        <a:pt x="312" y="203"/>
                      </a:moveTo>
                      <a:cubicBezTo>
                        <a:pt x="297" y="203"/>
                        <a:pt x="286" y="212"/>
                        <a:pt x="286" y="227"/>
                      </a:cubicBezTo>
                      <a:cubicBezTo>
                        <a:pt x="286" y="232"/>
                        <a:pt x="289" y="234"/>
                        <a:pt x="293" y="234"/>
                      </a:cubicBezTo>
                      <a:cubicBezTo>
                        <a:pt x="300" y="223"/>
                        <a:pt x="306" y="213"/>
                        <a:pt x="312" y="203"/>
                      </a:cubicBezTo>
                      <a:close/>
                      <a:moveTo>
                        <a:pt x="243" y="399"/>
                      </a:moveTo>
                      <a:cubicBezTo>
                        <a:pt x="252" y="400"/>
                        <a:pt x="260" y="400"/>
                        <a:pt x="269" y="401"/>
                      </a:cubicBezTo>
                      <a:cubicBezTo>
                        <a:pt x="270" y="395"/>
                        <a:pt x="271" y="391"/>
                        <a:pt x="272" y="387"/>
                      </a:cubicBezTo>
                      <a:cubicBezTo>
                        <a:pt x="261" y="387"/>
                        <a:pt x="253" y="387"/>
                        <a:pt x="243" y="387"/>
                      </a:cubicBezTo>
                      <a:cubicBezTo>
                        <a:pt x="243" y="389"/>
                        <a:pt x="242" y="391"/>
                        <a:pt x="242" y="393"/>
                      </a:cubicBezTo>
                      <a:cubicBezTo>
                        <a:pt x="242" y="394"/>
                        <a:pt x="242" y="396"/>
                        <a:pt x="243" y="399"/>
                      </a:cubicBezTo>
                      <a:close/>
                      <a:moveTo>
                        <a:pt x="353" y="343"/>
                      </a:moveTo>
                      <a:cubicBezTo>
                        <a:pt x="357" y="342"/>
                        <a:pt x="360" y="342"/>
                        <a:pt x="363" y="341"/>
                      </a:cubicBezTo>
                      <a:cubicBezTo>
                        <a:pt x="367" y="340"/>
                        <a:pt x="368" y="337"/>
                        <a:pt x="368" y="333"/>
                      </a:cubicBezTo>
                      <a:cubicBezTo>
                        <a:pt x="367" y="329"/>
                        <a:pt x="364" y="327"/>
                        <a:pt x="360" y="327"/>
                      </a:cubicBezTo>
                      <a:cubicBezTo>
                        <a:pt x="354" y="327"/>
                        <a:pt x="349" y="331"/>
                        <a:pt x="347" y="337"/>
                      </a:cubicBezTo>
                      <a:cubicBezTo>
                        <a:pt x="344" y="344"/>
                        <a:pt x="346" y="350"/>
                        <a:pt x="352" y="355"/>
                      </a:cubicBezTo>
                      <a:cubicBezTo>
                        <a:pt x="352" y="351"/>
                        <a:pt x="353" y="347"/>
                        <a:pt x="353" y="343"/>
                      </a:cubicBezTo>
                      <a:close/>
                      <a:moveTo>
                        <a:pt x="343" y="411"/>
                      </a:moveTo>
                      <a:cubicBezTo>
                        <a:pt x="348" y="411"/>
                        <a:pt x="351" y="411"/>
                        <a:pt x="354" y="409"/>
                      </a:cubicBezTo>
                      <a:cubicBezTo>
                        <a:pt x="356" y="408"/>
                        <a:pt x="358" y="404"/>
                        <a:pt x="358" y="402"/>
                      </a:cubicBezTo>
                      <a:cubicBezTo>
                        <a:pt x="357" y="399"/>
                        <a:pt x="354" y="396"/>
                        <a:pt x="352" y="396"/>
                      </a:cubicBezTo>
                      <a:cubicBezTo>
                        <a:pt x="346" y="394"/>
                        <a:pt x="339" y="399"/>
                        <a:pt x="337" y="405"/>
                      </a:cubicBezTo>
                      <a:cubicBezTo>
                        <a:pt x="334" y="412"/>
                        <a:pt x="336" y="419"/>
                        <a:pt x="342" y="423"/>
                      </a:cubicBezTo>
                      <a:cubicBezTo>
                        <a:pt x="343" y="419"/>
                        <a:pt x="343" y="416"/>
                        <a:pt x="343" y="411"/>
                      </a:cubicBezTo>
                      <a:close/>
                      <a:moveTo>
                        <a:pt x="119" y="191"/>
                      </a:moveTo>
                      <a:cubicBezTo>
                        <a:pt x="128" y="178"/>
                        <a:pt x="131" y="158"/>
                        <a:pt x="127" y="147"/>
                      </a:cubicBezTo>
                      <a:cubicBezTo>
                        <a:pt x="119" y="159"/>
                        <a:pt x="116" y="175"/>
                        <a:pt x="119" y="191"/>
                      </a:cubicBezTo>
                      <a:close/>
                      <a:moveTo>
                        <a:pt x="313" y="188"/>
                      </a:moveTo>
                      <a:cubicBezTo>
                        <a:pt x="302" y="187"/>
                        <a:pt x="294" y="188"/>
                        <a:pt x="286" y="193"/>
                      </a:cubicBezTo>
                      <a:cubicBezTo>
                        <a:pt x="279" y="197"/>
                        <a:pt x="278" y="202"/>
                        <a:pt x="281" y="211"/>
                      </a:cubicBezTo>
                      <a:cubicBezTo>
                        <a:pt x="291" y="204"/>
                        <a:pt x="301" y="197"/>
                        <a:pt x="313" y="188"/>
                      </a:cubicBezTo>
                      <a:close/>
                      <a:moveTo>
                        <a:pt x="633" y="383"/>
                      </a:moveTo>
                      <a:cubicBezTo>
                        <a:pt x="634" y="383"/>
                        <a:pt x="635" y="383"/>
                        <a:pt x="636" y="383"/>
                      </a:cubicBezTo>
                      <a:cubicBezTo>
                        <a:pt x="636" y="375"/>
                        <a:pt x="636" y="368"/>
                        <a:pt x="634" y="361"/>
                      </a:cubicBezTo>
                      <a:cubicBezTo>
                        <a:pt x="633" y="354"/>
                        <a:pt x="631" y="354"/>
                        <a:pt x="622" y="357"/>
                      </a:cubicBezTo>
                      <a:cubicBezTo>
                        <a:pt x="624" y="366"/>
                        <a:pt x="622" y="377"/>
                        <a:pt x="633" y="383"/>
                      </a:cubicBezTo>
                      <a:close/>
                      <a:moveTo>
                        <a:pt x="569" y="259"/>
                      </a:moveTo>
                      <a:cubicBezTo>
                        <a:pt x="569" y="254"/>
                        <a:pt x="564" y="250"/>
                        <a:pt x="559" y="250"/>
                      </a:cubicBezTo>
                      <a:cubicBezTo>
                        <a:pt x="555" y="250"/>
                        <a:pt x="550" y="254"/>
                        <a:pt x="550" y="259"/>
                      </a:cubicBezTo>
                      <a:cubicBezTo>
                        <a:pt x="549" y="264"/>
                        <a:pt x="554" y="269"/>
                        <a:pt x="560" y="269"/>
                      </a:cubicBezTo>
                      <a:cubicBezTo>
                        <a:pt x="564" y="269"/>
                        <a:pt x="569" y="264"/>
                        <a:pt x="569" y="259"/>
                      </a:cubicBezTo>
                      <a:close/>
                      <a:moveTo>
                        <a:pt x="191" y="280"/>
                      </a:moveTo>
                      <a:cubicBezTo>
                        <a:pt x="191" y="275"/>
                        <a:pt x="186" y="271"/>
                        <a:pt x="182" y="271"/>
                      </a:cubicBezTo>
                      <a:cubicBezTo>
                        <a:pt x="177" y="271"/>
                        <a:pt x="173" y="276"/>
                        <a:pt x="173" y="280"/>
                      </a:cubicBezTo>
                      <a:cubicBezTo>
                        <a:pt x="173" y="285"/>
                        <a:pt x="177" y="289"/>
                        <a:pt x="182" y="289"/>
                      </a:cubicBezTo>
                      <a:cubicBezTo>
                        <a:pt x="187" y="289"/>
                        <a:pt x="191" y="285"/>
                        <a:pt x="191" y="280"/>
                      </a:cubicBezTo>
                      <a:close/>
                      <a:moveTo>
                        <a:pt x="91" y="414"/>
                      </a:moveTo>
                      <a:cubicBezTo>
                        <a:pt x="103" y="406"/>
                        <a:pt x="107" y="396"/>
                        <a:pt x="105" y="385"/>
                      </a:cubicBezTo>
                      <a:cubicBezTo>
                        <a:pt x="96" y="392"/>
                        <a:pt x="93" y="402"/>
                        <a:pt x="91" y="414"/>
                      </a:cubicBezTo>
                      <a:close/>
                      <a:moveTo>
                        <a:pt x="377" y="63"/>
                      </a:moveTo>
                      <a:cubicBezTo>
                        <a:pt x="380" y="58"/>
                        <a:pt x="382" y="55"/>
                        <a:pt x="382" y="52"/>
                      </a:cubicBezTo>
                      <a:cubicBezTo>
                        <a:pt x="383" y="49"/>
                        <a:pt x="380" y="46"/>
                        <a:pt x="376" y="46"/>
                      </a:cubicBezTo>
                      <a:cubicBezTo>
                        <a:pt x="372" y="45"/>
                        <a:pt x="368" y="50"/>
                        <a:pt x="370" y="53"/>
                      </a:cubicBezTo>
                      <a:cubicBezTo>
                        <a:pt x="370" y="56"/>
                        <a:pt x="373" y="58"/>
                        <a:pt x="377" y="63"/>
                      </a:cubicBezTo>
                      <a:close/>
                      <a:moveTo>
                        <a:pt x="320" y="25"/>
                      </a:moveTo>
                      <a:cubicBezTo>
                        <a:pt x="316" y="21"/>
                        <a:pt x="315" y="18"/>
                        <a:pt x="312" y="17"/>
                      </a:cubicBezTo>
                      <a:cubicBezTo>
                        <a:pt x="308" y="16"/>
                        <a:pt x="304" y="20"/>
                        <a:pt x="305" y="24"/>
                      </a:cubicBezTo>
                      <a:cubicBezTo>
                        <a:pt x="305" y="28"/>
                        <a:pt x="307" y="31"/>
                        <a:pt x="311" y="31"/>
                      </a:cubicBezTo>
                      <a:cubicBezTo>
                        <a:pt x="314" y="31"/>
                        <a:pt x="316" y="28"/>
                        <a:pt x="320" y="25"/>
                      </a:cubicBezTo>
                      <a:close/>
                      <a:moveTo>
                        <a:pt x="201" y="66"/>
                      </a:moveTo>
                      <a:cubicBezTo>
                        <a:pt x="208" y="70"/>
                        <a:pt x="214" y="69"/>
                        <a:pt x="222" y="66"/>
                      </a:cubicBezTo>
                      <a:cubicBezTo>
                        <a:pt x="214" y="61"/>
                        <a:pt x="208" y="61"/>
                        <a:pt x="20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0" name="组合 139"/>
              <p:cNvGrpSpPr/>
              <p:nvPr/>
            </p:nvGrpSpPr>
            <p:grpSpPr>
              <a:xfrm>
                <a:off x="6333832" y="252747"/>
                <a:ext cx="1405806" cy="1413231"/>
                <a:chOff x="6057933" y="-1227910"/>
                <a:chExt cx="1405806" cy="1413231"/>
              </a:xfrm>
              <a:grpFill/>
            </p:grpSpPr>
            <p:sp>
              <p:nvSpPr>
                <p:cNvPr id="267" name="Freeform 12"/>
                <p:cNvSpPr>
                  <a:spLocks noEditPoints="1"/>
                </p:cNvSpPr>
                <p:nvPr/>
              </p:nvSpPr>
              <p:spPr bwMode="auto">
                <a:xfrm>
                  <a:off x="6057933" y="-1227910"/>
                  <a:ext cx="1405806" cy="1413231"/>
                </a:xfrm>
                <a:custGeom>
                  <a:avLst/>
                  <a:gdLst>
                    <a:gd name="T0" fmla="*/ 774 w 774"/>
                    <a:gd name="T1" fmla="*/ 707 h 777"/>
                    <a:gd name="T2" fmla="*/ 770 w 774"/>
                    <a:gd name="T3" fmla="*/ 719 h 777"/>
                    <a:gd name="T4" fmla="*/ 694 w 774"/>
                    <a:gd name="T5" fmla="*/ 776 h 777"/>
                    <a:gd name="T6" fmla="*/ 657 w 774"/>
                    <a:gd name="T7" fmla="*/ 777 h 777"/>
                    <a:gd name="T8" fmla="*/ 117 w 774"/>
                    <a:gd name="T9" fmla="*/ 777 h 777"/>
                    <a:gd name="T10" fmla="*/ 83 w 774"/>
                    <a:gd name="T11" fmla="*/ 776 h 777"/>
                    <a:gd name="T12" fmla="*/ 0 w 774"/>
                    <a:gd name="T13" fmla="*/ 693 h 777"/>
                    <a:gd name="T14" fmla="*/ 0 w 774"/>
                    <a:gd name="T15" fmla="*/ 686 h 777"/>
                    <a:gd name="T16" fmla="*/ 0 w 774"/>
                    <a:gd name="T17" fmla="*/ 91 h 777"/>
                    <a:gd name="T18" fmla="*/ 68 w 774"/>
                    <a:gd name="T19" fmla="*/ 3 h 777"/>
                    <a:gd name="T20" fmla="*/ 84 w 774"/>
                    <a:gd name="T21" fmla="*/ 0 h 777"/>
                    <a:gd name="T22" fmla="*/ 690 w 774"/>
                    <a:gd name="T23" fmla="*/ 0 h 777"/>
                    <a:gd name="T24" fmla="*/ 698 w 774"/>
                    <a:gd name="T25" fmla="*/ 2 h 777"/>
                    <a:gd name="T26" fmla="*/ 766 w 774"/>
                    <a:gd name="T27" fmla="*/ 51 h 777"/>
                    <a:gd name="T28" fmla="*/ 774 w 774"/>
                    <a:gd name="T29" fmla="*/ 72 h 777"/>
                    <a:gd name="T30" fmla="*/ 774 w 774"/>
                    <a:gd name="T31" fmla="*/ 707 h 777"/>
                    <a:gd name="T32" fmla="*/ 387 w 774"/>
                    <a:gd name="T33" fmla="*/ 756 h 777"/>
                    <a:gd name="T34" fmla="*/ 505 w 774"/>
                    <a:gd name="T35" fmla="*/ 756 h 777"/>
                    <a:gd name="T36" fmla="*/ 685 w 774"/>
                    <a:gd name="T37" fmla="*/ 756 h 777"/>
                    <a:gd name="T38" fmla="*/ 750 w 774"/>
                    <a:gd name="T39" fmla="*/ 711 h 777"/>
                    <a:gd name="T40" fmla="*/ 755 w 774"/>
                    <a:gd name="T41" fmla="*/ 681 h 777"/>
                    <a:gd name="T42" fmla="*/ 755 w 774"/>
                    <a:gd name="T43" fmla="*/ 97 h 777"/>
                    <a:gd name="T44" fmla="*/ 755 w 774"/>
                    <a:gd name="T45" fmla="*/ 89 h 777"/>
                    <a:gd name="T46" fmla="*/ 705 w 774"/>
                    <a:gd name="T47" fmla="*/ 25 h 777"/>
                    <a:gd name="T48" fmla="*/ 679 w 774"/>
                    <a:gd name="T49" fmla="*/ 22 h 777"/>
                    <a:gd name="T50" fmla="*/ 96 w 774"/>
                    <a:gd name="T51" fmla="*/ 21 h 777"/>
                    <a:gd name="T52" fmla="*/ 87 w 774"/>
                    <a:gd name="T53" fmla="*/ 22 h 777"/>
                    <a:gd name="T54" fmla="*/ 25 w 774"/>
                    <a:gd name="T55" fmla="*/ 68 h 777"/>
                    <a:gd name="T56" fmla="*/ 21 w 774"/>
                    <a:gd name="T57" fmla="*/ 96 h 777"/>
                    <a:gd name="T58" fmla="*/ 21 w 774"/>
                    <a:gd name="T59" fmla="*/ 676 h 777"/>
                    <a:gd name="T60" fmla="*/ 21 w 774"/>
                    <a:gd name="T61" fmla="*/ 689 h 777"/>
                    <a:gd name="T62" fmla="*/ 59 w 774"/>
                    <a:gd name="T63" fmla="*/ 748 h 777"/>
                    <a:gd name="T64" fmla="*/ 95 w 774"/>
                    <a:gd name="T65" fmla="*/ 756 h 777"/>
                    <a:gd name="T66" fmla="*/ 387 w 774"/>
                    <a:gd name="T67" fmla="*/ 756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74" h="777">
                      <a:moveTo>
                        <a:pt x="774" y="707"/>
                      </a:moveTo>
                      <a:cubicBezTo>
                        <a:pt x="773" y="711"/>
                        <a:pt x="771" y="715"/>
                        <a:pt x="770" y="719"/>
                      </a:cubicBezTo>
                      <a:cubicBezTo>
                        <a:pt x="759" y="750"/>
                        <a:pt x="726" y="775"/>
                        <a:pt x="694" y="776"/>
                      </a:cubicBezTo>
                      <a:cubicBezTo>
                        <a:pt x="681" y="777"/>
                        <a:pt x="669" y="777"/>
                        <a:pt x="657" y="777"/>
                      </a:cubicBezTo>
                      <a:cubicBezTo>
                        <a:pt x="477" y="777"/>
                        <a:pt x="297" y="777"/>
                        <a:pt x="117" y="777"/>
                      </a:cubicBezTo>
                      <a:cubicBezTo>
                        <a:pt x="106" y="777"/>
                        <a:pt x="94" y="777"/>
                        <a:pt x="83" y="776"/>
                      </a:cubicBezTo>
                      <a:cubicBezTo>
                        <a:pt x="40" y="774"/>
                        <a:pt x="2" y="736"/>
                        <a:pt x="0" y="693"/>
                      </a:cubicBezTo>
                      <a:cubicBezTo>
                        <a:pt x="0" y="691"/>
                        <a:pt x="0" y="688"/>
                        <a:pt x="0" y="686"/>
                      </a:cubicBezTo>
                      <a:cubicBezTo>
                        <a:pt x="0" y="488"/>
                        <a:pt x="0" y="289"/>
                        <a:pt x="0" y="91"/>
                      </a:cubicBezTo>
                      <a:cubicBezTo>
                        <a:pt x="0" y="49"/>
                        <a:pt x="28" y="13"/>
                        <a:pt x="68" y="3"/>
                      </a:cubicBezTo>
                      <a:cubicBezTo>
                        <a:pt x="73" y="2"/>
                        <a:pt x="78" y="1"/>
                        <a:pt x="84" y="0"/>
                      </a:cubicBezTo>
                      <a:cubicBezTo>
                        <a:pt x="286" y="0"/>
                        <a:pt x="488" y="0"/>
                        <a:pt x="690" y="0"/>
                      </a:cubicBezTo>
                      <a:cubicBezTo>
                        <a:pt x="693" y="0"/>
                        <a:pt x="696" y="1"/>
                        <a:pt x="698" y="2"/>
                      </a:cubicBezTo>
                      <a:cubicBezTo>
                        <a:pt x="729" y="7"/>
                        <a:pt x="752" y="23"/>
                        <a:pt x="766" y="51"/>
                      </a:cubicBezTo>
                      <a:cubicBezTo>
                        <a:pt x="770" y="57"/>
                        <a:pt x="772" y="65"/>
                        <a:pt x="774" y="72"/>
                      </a:cubicBezTo>
                      <a:cubicBezTo>
                        <a:pt x="774" y="283"/>
                        <a:pt x="774" y="495"/>
                        <a:pt x="774" y="707"/>
                      </a:cubicBezTo>
                      <a:close/>
                      <a:moveTo>
                        <a:pt x="387" y="756"/>
                      </a:moveTo>
                      <a:cubicBezTo>
                        <a:pt x="427" y="756"/>
                        <a:pt x="466" y="756"/>
                        <a:pt x="505" y="756"/>
                      </a:cubicBezTo>
                      <a:cubicBezTo>
                        <a:pt x="565" y="756"/>
                        <a:pt x="625" y="756"/>
                        <a:pt x="685" y="756"/>
                      </a:cubicBezTo>
                      <a:cubicBezTo>
                        <a:pt x="715" y="756"/>
                        <a:pt x="740" y="739"/>
                        <a:pt x="750" y="711"/>
                      </a:cubicBezTo>
                      <a:cubicBezTo>
                        <a:pt x="753" y="702"/>
                        <a:pt x="755" y="691"/>
                        <a:pt x="755" y="681"/>
                      </a:cubicBezTo>
                      <a:cubicBezTo>
                        <a:pt x="755" y="486"/>
                        <a:pt x="755" y="292"/>
                        <a:pt x="755" y="97"/>
                      </a:cubicBezTo>
                      <a:cubicBezTo>
                        <a:pt x="755" y="94"/>
                        <a:pt x="755" y="92"/>
                        <a:pt x="755" y="89"/>
                      </a:cubicBezTo>
                      <a:cubicBezTo>
                        <a:pt x="753" y="59"/>
                        <a:pt x="734" y="33"/>
                        <a:pt x="705" y="25"/>
                      </a:cubicBezTo>
                      <a:cubicBezTo>
                        <a:pt x="697" y="22"/>
                        <a:pt x="688" y="22"/>
                        <a:pt x="679" y="22"/>
                      </a:cubicBezTo>
                      <a:cubicBezTo>
                        <a:pt x="485" y="21"/>
                        <a:pt x="290" y="21"/>
                        <a:pt x="96" y="21"/>
                      </a:cubicBezTo>
                      <a:cubicBezTo>
                        <a:pt x="93" y="21"/>
                        <a:pt x="90" y="21"/>
                        <a:pt x="87" y="22"/>
                      </a:cubicBezTo>
                      <a:cubicBezTo>
                        <a:pt x="57" y="24"/>
                        <a:pt x="35" y="40"/>
                        <a:pt x="25" y="68"/>
                      </a:cubicBezTo>
                      <a:cubicBezTo>
                        <a:pt x="22" y="77"/>
                        <a:pt x="21" y="87"/>
                        <a:pt x="21" y="96"/>
                      </a:cubicBezTo>
                      <a:cubicBezTo>
                        <a:pt x="21" y="289"/>
                        <a:pt x="21" y="482"/>
                        <a:pt x="21" y="676"/>
                      </a:cubicBezTo>
                      <a:cubicBezTo>
                        <a:pt x="21" y="680"/>
                        <a:pt x="20" y="684"/>
                        <a:pt x="21" y="689"/>
                      </a:cubicBezTo>
                      <a:cubicBezTo>
                        <a:pt x="22" y="716"/>
                        <a:pt x="35" y="735"/>
                        <a:pt x="59" y="748"/>
                      </a:cubicBezTo>
                      <a:cubicBezTo>
                        <a:pt x="70" y="754"/>
                        <a:pt x="82" y="756"/>
                        <a:pt x="95" y="756"/>
                      </a:cubicBezTo>
                      <a:cubicBezTo>
                        <a:pt x="192" y="756"/>
                        <a:pt x="290" y="756"/>
                        <a:pt x="387" y="7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13"/>
                <p:cNvSpPr>
                  <a:spLocks noEditPoints="1"/>
                </p:cNvSpPr>
                <p:nvPr/>
              </p:nvSpPr>
              <p:spPr bwMode="auto">
                <a:xfrm>
                  <a:off x="6150716" y="-1031042"/>
                  <a:ext cx="1227269" cy="1019495"/>
                </a:xfrm>
                <a:custGeom>
                  <a:avLst/>
                  <a:gdLst>
                    <a:gd name="T0" fmla="*/ 70 w 676"/>
                    <a:gd name="T1" fmla="*/ 116 h 561"/>
                    <a:gd name="T2" fmla="*/ 325 w 676"/>
                    <a:gd name="T3" fmla="*/ 66 h 561"/>
                    <a:gd name="T4" fmla="*/ 539 w 676"/>
                    <a:gd name="T5" fmla="*/ 42 h 561"/>
                    <a:gd name="T6" fmla="*/ 626 w 676"/>
                    <a:gd name="T7" fmla="*/ 245 h 561"/>
                    <a:gd name="T8" fmla="*/ 627 w 676"/>
                    <a:gd name="T9" fmla="*/ 533 h 561"/>
                    <a:gd name="T10" fmla="*/ 400 w 676"/>
                    <a:gd name="T11" fmla="*/ 499 h 561"/>
                    <a:gd name="T12" fmla="*/ 56 w 676"/>
                    <a:gd name="T13" fmla="*/ 499 h 561"/>
                    <a:gd name="T14" fmla="*/ 77 w 676"/>
                    <a:gd name="T15" fmla="*/ 224 h 561"/>
                    <a:gd name="T16" fmla="*/ 159 w 676"/>
                    <a:gd name="T17" fmla="*/ 190 h 561"/>
                    <a:gd name="T18" fmla="*/ 179 w 676"/>
                    <a:gd name="T19" fmla="*/ 93 h 561"/>
                    <a:gd name="T20" fmla="*/ 287 w 676"/>
                    <a:gd name="T21" fmla="*/ 257 h 561"/>
                    <a:gd name="T22" fmla="*/ 177 w 676"/>
                    <a:gd name="T23" fmla="*/ 318 h 561"/>
                    <a:gd name="T24" fmla="*/ 266 w 676"/>
                    <a:gd name="T25" fmla="*/ 122 h 561"/>
                    <a:gd name="T26" fmla="*/ 345 w 676"/>
                    <a:gd name="T27" fmla="*/ 196 h 561"/>
                    <a:gd name="T28" fmla="*/ 166 w 676"/>
                    <a:gd name="T29" fmla="*/ 235 h 561"/>
                    <a:gd name="T30" fmla="*/ 478 w 676"/>
                    <a:gd name="T31" fmla="*/ 323 h 561"/>
                    <a:gd name="T32" fmla="*/ 340 w 676"/>
                    <a:gd name="T33" fmla="*/ 474 h 561"/>
                    <a:gd name="T34" fmla="*/ 111 w 676"/>
                    <a:gd name="T35" fmla="*/ 206 h 561"/>
                    <a:gd name="T36" fmla="*/ 468 w 676"/>
                    <a:gd name="T37" fmla="*/ 100 h 561"/>
                    <a:gd name="T38" fmla="*/ 307 w 676"/>
                    <a:gd name="T39" fmla="*/ 372 h 561"/>
                    <a:gd name="T40" fmla="*/ 172 w 676"/>
                    <a:gd name="T41" fmla="*/ 417 h 561"/>
                    <a:gd name="T42" fmla="*/ 146 w 676"/>
                    <a:gd name="T43" fmla="*/ 538 h 561"/>
                    <a:gd name="T44" fmla="*/ 649 w 676"/>
                    <a:gd name="T45" fmla="*/ 505 h 561"/>
                    <a:gd name="T46" fmla="*/ 271 w 676"/>
                    <a:gd name="T47" fmla="*/ 111 h 561"/>
                    <a:gd name="T48" fmla="*/ 436 w 676"/>
                    <a:gd name="T49" fmla="*/ 507 h 561"/>
                    <a:gd name="T50" fmla="*/ 538 w 676"/>
                    <a:gd name="T51" fmla="*/ 525 h 561"/>
                    <a:gd name="T52" fmla="*/ 558 w 676"/>
                    <a:gd name="T53" fmla="*/ 511 h 561"/>
                    <a:gd name="T54" fmla="*/ 116 w 676"/>
                    <a:gd name="T55" fmla="*/ 317 h 561"/>
                    <a:gd name="T56" fmla="*/ 327 w 676"/>
                    <a:gd name="T57" fmla="*/ 379 h 561"/>
                    <a:gd name="T58" fmla="*/ 495 w 676"/>
                    <a:gd name="T59" fmla="*/ 341 h 561"/>
                    <a:gd name="T60" fmla="*/ 109 w 676"/>
                    <a:gd name="T61" fmla="*/ 439 h 561"/>
                    <a:gd name="T62" fmla="*/ 200 w 676"/>
                    <a:gd name="T63" fmla="*/ 522 h 561"/>
                    <a:gd name="T64" fmla="*/ 252 w 676"/>
                    <a:gd name="T65" fmla="*/ 348 h 561"/>
                    <a:gd name="T66" fmla="*/ 566 w 676"/>
                    <a:gd name="T67" fmla="*/ 170 h 561"/>
                    <a:gd name="T68" fmla="*/ 434 w 676"/>
                    <a:gd name="T69" fmla="*/ 175 h 561"/>
                    <a:gd name="T70" fmla="*/ 461 w 676"/>
                    <a:gd name="T71" fmla="*/ 374 h 561"/>
                    <a:gd name="T72" fmla="*/ 515 w 676"/>
                    <a:gd name="T73" fmla="*/ 201 h 561"/>
                    <a:gd name="T74" fmla="*/ 210 w 676"/>
                    <a:gd name="T75" fmla="*/ 69 h 561"/>
                    <a:gd name="T76" fmla="*/ 322 w 676"/>
                    <a:gd name="T77" fmla="*/ 112 h 561"/>
                    <a:gd name="T78" fmla="*/ 70 w 676"/>
                    <a:gd name="T79" fmla="*/ 453 h 561"/>
                    <a:gd name="T80" fmla="*/ 631 w 676"/>
                    <a:gd name="T81" fmla="*/ 176 h 561"/>
                    <a:gd name="T82" fmla="*/ 106 w 676"/>
                    <a:gd name="T83" fmla="*/ 87 h 561"/>
                    <a:gd name="T84" fmla="*/ 40 w 676"/>
                    <a:gd name="T85" fmla="*/ 335 h 561"/>
                    <a:gd name="T86" fmla="*/ 190 w 676"/>
                    <a:gd name="T87" fmla="*/ 387 h 561"/>
                    <a:gd name="T88" fmla="*/ 364 w 676"/>
                    <a:gd name="T89" fmla="*/ 208 h 561"/>
                    <a:gd name="T90" fmla="*/ 570 w 676"/>
                    <a:gd name="T91" fmla="*/ 401 h 561"/>
                    <a:gd name="T92" fmla="*/ 380 w 676"/>
                    <a:gd name="T93" fmla="*/ 440 h 561"/>
                    <a:gd name="T94" fmla="*/ 462 w 676"/>
                    <a:gd name="T95" fmla="*/ 406 h 561"/>
                    <a:gd name="T96" fmla="*/ 558 w 676"/>
                    <a:gd name="T97" fmla="*/ 421 h 561"/>
                    <a:gd name="T98" fmla="*/ 253 w 676"/>
                    <a:gd name="T99" fmla="*/ 177 h 561"/>
                    <a:gd name="T100" fmla="*/ 394 w 676"/>
                    <a:gd name="T101" fmla="*/ 147 h 561"/>
                    <a:gd name="T102" fmla="*/ 41 w 676"/>
                    <a:gd name="T103" fmla="*/ 447 h 561"/>
                    <a:gd name="T104" fmla="*/ 551 w 676"/>
                    <a:gd name="T105" fmla="*/ 479 h 561"/>
                    <a:gd name="T106" fmla="*/ 437 w 676"/>
                    <a:gd name="T107" fmla="*/ 139 h 561"/>
                    <a:gd name="T108" fmla="*/ 541 w 676"/>
                    <a:gd name="T109" fmla="*/ 354 h 561"/>
                    <a:gd name="T110" fmla="*/ 181 w 676"/>
                    <a:gd name="T111" fmla="*/ 253 h 561"/>
                    <a:gd name="T112" fmla="*/ 389 w 676"/>
                    <a:gd name="T113" fmla="*/ 48 h 561"/>
                    <a:gd name="T114" fmla="*/ 163 w 676"/>
                    <a:gd name="T115" fmla="*/ 271 h 561"/>
                    <a:gd name="T116" fmla="*/ 527 w 676"/>
                    <a:gd name="T117" fmla="*/ 66 h 561"/>
                    <a:gd name="T118" fmla="*/ 441 w 676"/>
                    <a:gd name="T119" fmla="*/ 282 h 561"/>
                    <a:gd name="T120" fmla="*/ 233 w 676"/>
                    <a:gd name="T121" fmla="*/ 187 h 561"/>
                    <a:gd name="T122" fmla="*/ 455 w 676"/>
                    <a:gd name="T123" fmla="*/ 251 h 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76" h="561">
                      <a:moveTo>
                        <a:pt x="88" y="233"/>
                      </a:moveTo>
                      <a:cubicBezTo>
                        <a:pt x="75" y="229"/>
                        <a:pt x="62" y="229"/>
                        <a:pt x="49" y="230"/>
                      </a:cubicBezTo>
                      <a:cubicBezTo>
                        <a:pt x="29" y="233"/>
                        <a:pt x="12" y="223"/>
                        <a:pt x="8" y="206"/>
                      </a:cubicBezTo>
                      <a:cubicBezTo>
                        <a:pt x="2" y="184"/>
                        <a:pt x="9" y="167"/>
                        <a:pt x="28" y="156"/>
                      </a:cubicBezTo>
                      <a:cubicBezTo>
                        <a:pt x="37" y="151"/>
                        <a:pt x="47" y="152"/>
                        <a:pt x="56" y="154"/>
                      </a:cubicBezTo>
                      <a:cubicBezTo>
                        <a:pt x="60" y="155"/>
                        <a:pt x="64" y="157"/>
                        <a:pt x="67" y="158"/>
                      </a:cubicBezTo>
                      <a:cubicBezTo>
                        <a:pt x="73" y="147"/>
                        <a:pt x="73" y="144"/>
                        <a:pt x="62" y="139"/>
                      </a:cubicBezTo>
                      <a:cubicBezTo>
                        <a:pt x="50" y="134"/>
                        <a:pt x="36" y="133"/>
                        <a:pt x="23" y="132"/>
                      </a:cubicBezTo>
                      <a:cubicBezTo>
                        <a:pt x="20" y="132"/>
                        <a:pt x="17" y="132"/>
                        <a:pt x="14" y="131"/>
                      </a:cubicBezTo>
                      <a:cubicBezTo>
                        <a:pt x="4" y="130"/>
                        <a:pt x="0" y="118"/>
                        <a:pt x="5" y="110"/>
                      </a:cubicBezTo>
                      <a:cubicBezTo>
                        <a:pt x="11" y="103"/>
                        <a:pt x="18" y="98"/>
                        <a:pt x="27" y="98"/>
                      </a:cubicBezTo>
                      <a:cubicBezTo>
                        <a:pt x="44" y="98"/>
                        <a:pt x="57" y="106"/>
                        <a:pt x="70" y="116"/>
                      </a:cubicBezTo>
                      <a:cubicBezTo>
                        <a:pt x="73" y="119"/>
                        <a:pt x="76" y="121"/>
                        <a:pt x="79" y="124"/>
                      </a:cubicBezTo>
                      <a:cubicBezTo>
                        <a:pt x="85" y="113"/>
                        <a:pt x="85" y="113"/>
                        <a:pt x="78" y="106"/>
                      </a:cubicBezTo>
                      <a:cubicBezTo>
                        <a:pt x="62" y="90"/>
                        <a:pt x="59" y="72"/>
                        <a:pt x="69" y="53"/>
                      </a:cubicBezTo>
                      <a:cubicBezTo>
                        <a:pt x="81" y="32"/>
                        <a:pt x="98" y="25"/>
                        <a:pt x="121" y="30"/>
                      </a:cubicBezTo>
                      <a:cubicBezTo>
                        <a:pt x="133" y="33"/>
                        <a:pt x="144" y="40"/>
                        <a:pt x="154" y="49"/>
                      </a:cubicBezTo>
                      <a:cubicBezTo>
                        <a:pt x="157" y="51"/>
                        <a:pt x="161" y="54"/>
                        <a:pt x="165" y="58"/>
                      </a:cubicBezTo>
                      <a:cubicBezTo>
                        <a:pt x="166" y="54"/>
                        <a:pt x="167" y="51"/>
                        <a:pt x="167" y="49"/>
                      </a:cubicBezTo>
                      <a:cubicBezTo>
                        <a:pt x="169" y="23"/>
                        <a:pt x="186" y="6"/>
                        <a:pt x="212" y="2"/>
                      </a:cubicBezTo>
                      <a:cubicBezTo>
                        <a:pt x="225" y="0"/>
                        <a:pt x="236" y="3"/>
                        <a:pt x="247" y="10"/>
                      </a:cubicBezTo>
                      <a:cubicBezTo>
                        <a:pt x="264" y="21"/>
                        <a:pt x="269" y="35"/>
                        <a:pt x="261" y="54"/>
                      </a:cubicBezTo>
                      <a:cubicBezTo>
                        <a:pt x="259" y="60"/>
                        <a:pt x="258" y="65"/>
                        <a:pt x="265" y="69"/>
                      </a:cubicBezTo>
                      <a:cubicBezTo>
                        <a:pt x="284" y="54"/>
                        <a:pt x="304" y="53"/>
                        <a:pt x="325" y="66"/>
                      </a:cubicBezTo>
                      <a:cubicBezTo>
                        <a:pt x="343" y="77"/>
                        <a:pt x="347" y="94"/>
                        <a:pt x="345" y="114"/>
                      </a:cubicBezTo>
                      <a:cubicBezTo>
                        <a:pt x="350" y="117"/>
                        <a:pt x="355" y="120"/>
                        <a:pt x="362" y="123"/>
                      </a:cubicBezTo>
                      <a:cubicBezTo>
                        <a:pt x="371" y="111"/>
                        <a:pt x="371" y="97"/>
                        <a:pt x="367" y="84"/>
                      </a:cubicBezTo>
                      <a:cubicBezTo>
                        <a:pt x="366" y="79"/>
                        <a:pt x="362" y="74"/>
                        <a:pt x="360" y="69"/>
                      </a:cubicBezTo>
                      <a:cubicBezTo>
                        <a:pt x="358" y="62"/>
                        <a:pt x="355" y="54"/>
                        <a:pt x="355" y="47"/>
                      </a:cubicBezTo>
                      <a:cubicBezTo>
                        <a:pt x="354" y="39"/>
                        <a:pt x="358" y="33"/>
                        <a:pt x="366" y="30"/>
                      </a:cubicBezTo>
                      <a:cubicBezTo>
                        <a:pt x="376" y="27"/>
                        <a:pt x="387" y="26"/>
                        <a:pt x="397" y="32"/>
                      </a:cubicBezTo>
                      <a:cubicBezTo>
                        <a:pt x="410" y="42"/>
                        <a:pt x="424" y="51"/>
                        <a:pt x="431" y="67"/>
                      </a:cubicBezTo>
                      <a:cubicBezTo>
                        <a:pt x="451" y="59"/>
                        <a:pt x="471" y="61"/>
                        <a:pt x="490" y="71"/>
                      </a:cubicBezTo>
                      <a:cubicBezTo>
                        <a:pt x="491" y="68"/>
                        <a:pt x="492" y="66"/>
                        <a:pt x="493" y="64"/>
                      </a:cubicBezTo>
                      <a:cubicBezTo>
                        <a:pt x="499" y="43"/>
                        <a:pt x="510" y="36"/>
                        <a:pt x="531" y="40"/>
                      </a:cubicBezTo>
                      <a:cubicBezTo>
                        <a:pt x="533" y="41"/>
                        <a:pt x="536" y="41"/>
                        <a:pt x="539" y="42"/>
                      </a:cubicBezTo>
                      <a:cubicBezTo>
                        <a:pt x="563" y="49"/>
                        <a:pt x="573" y="65"/>
                        <a:pt x="567" y="89"/>
                      </a:cubicBezTo>
                      <a:cubicBezTo>
                        <a:pt x="565" y="96"/>
                        <a:pt x="562" y="103"/>
                        <a:pt x="558" y="112"/>
                      </a:cubicBezTo>
                      <a:cubicBezTo>
                        <a:pt x="561" y="114"/>
                        <a:pt x="564" y="116"/>
                        <a:pt x="567" y="119"/>
                      </a:cubicBezTo>
                      <a:cubicBezTo>
                        <a:pt x="572" y="123"/>
                        <a:pt x="576" y="123"/>
                        <a:pt x="582" y="120"/>
                      </a:cubicBezTo>
                      <a:cubicBezTo>
                        <a:pt x="596" y="114"/>
                        <a:pt x="610" y="111"/>
                        <a:pt x="624" y="114"/>
                      </a:cubicBezTo>
                      <a:cubicBezTo>
                        <a:pt x="649" y="119"/>
                        <a:pt x="663" y="135"/>
                        <a:pt x="670" y="157"/>
                      </a:cubicBezTo>
                      <a:cubicBezTo>
                        <a:pt x="676" y="174"/>
                        <a:pt x="661" y="206"/>
                        <a:pt x="645" y="214"/>
                      </a:cubicBezTo>
                      <a:cubicBezTo>
                        <a:pt x="635" y="219"/>
                        <a:pt x="625" y="219"/>
                        <a:pt x="615" y="216"/>
                      </a:cubicBezTo>
                      <a:cubicBezTo>
                        <a:pt x="606" y="214"/>
                        <a:pt x="598" y="210"/>
                        <a:pt x="589" y="206"/>
                      </a:cubicBezTo>
                      <a:cubicBezTo>
                        <a:pt x="588" y="215"/>
                        <a:pt x="588" y="224"/>
                        <a:pt x="587" y="233"/>
                      </a:cubicBezTo>
                      <a:cubicBezTo>
                        <a:pt x="595" y="234"/>
                        <a:pt x="602" y="235"/>
                        <a:pt x="609" y="237"/>
                      </a:cubicBezTo>
                      <a:cubicBezTo>
                        <a:pt x="615" y="239"/>
                        <a:pt x="621" y="241"/>
                        <a:pt x="626" y="245"/>
                      </a:cubicBezTo>
                      <a:cubicBezTo>
                        <a:pt x="636" y="252"/>
                        <a:pt x="639" y="263"/>
                        <a:pt x="635" y="275"/>
                      </a:cubicBezTo>
                      <a:cubicBezTo>
                        <a:pt x="629" y="288"/>
                        <a:pt x="622" y="301"/>
                        <a:pt x="609" y="308"/>
                      </a:cubicBezTo>
                      <a:cubicBezTo>
                        <a:pt x="602" y="311"/>
                        <a:pt x="595" y="312"/>
                        <a:pt x="588" y="314"/>
                      </a:cubicBezTo>
                      <a:cubicBezTo>
                        <a:pt x="588" y="315"/>
                        <a:pt x="588" y="316"/>
                        <a:pt x="588" y="317"/>
                      </a:cubicBezTo>
                      <a:cubicBezTo>
                        <a:pt x="590" y="342"/>
                        <a:pt x="587" y="367"/>
                        <a:pt x="582" y="392"/>
                      </a:cubicBezTo>
                      <a:cubicBezTo>
                        <a:pt x="579" y="408"/>
                        <a:pt x="580" y="424"/>
                        <a:pt x="584" y="440"/>
                      </a:cubicBezTo>
                      <a:cubicBezTo>
                        <a:pt x="587" y="451"/>
                        <a:pt x="592" y="460"/>
                        <a:pt x="599" y="467"/>
                      </a:cubicBezTo>
                      <a:cubicBezTo>
                        <a:pt x="606" y="474"/>
                        <a:pt x="613" y="477"/>
                        <a:pt x="623" y="477"/>
                      </a:cubicBezTo>
                      <a:cubicBezTo>
                        <a:pt x="629" y="477"/>
                        <a:pt x="636" y="478"/>
                        <a:pt x="643" y="480"/>
                      </a:cubicBezTo>
                      <a:cubicBezTo>
                        <a:pt x="653" y="483"/>
                        <a:pt x="660" y="490"/>
                        <a:pt x="661" y="502"/>
                      </a:cubicBezTo>
                      <a:cubicBezTo>
                        <a:pt x="662" y="514"/>
                        <a:pt x="658" y="524"/>
                        <a:pt x="648" y="531"/>
                      </a:cubicBezTo>
                      <a:cubicBezTo>
                        <a:pt x="642" y="536"/>
                        <a:pt x="635" y="535"/>
                        <a:pt x="627" y="533"/>
                      </a:cubicBezTo>
                      <a:cubicBezTo>
                        <a:pt x="623" y="531"/>
                        <a:pt x="619" y="529"/>
                        <a:pt x="614" y="528"/>
                      </a:cubicBezTo>
                      <a:cubicBezTo>
                        <a:pt x="604" y="540"/>
                        <a:pt x="600" y="541"/>
                        <a:pt x="585" y="536"/>
                      </a:cubicBezTo>
                      <a:cubicBezTo>
                        <a:pt x="580" y="534"/>
                        <a:pt x="575" y="534"/>
                        <a:pt x="569" y="536"/>
                      </a:cubicBezTo>
                      <a:cubicBezTo>
                        <a:pt x="560" y="539"/>
                        <a:pt x="551" y="540"/>
                        <a:pt x="542" y="535"/>
                      </a:cubicBezTo>
                      <a:cubicBezTo>
                        <a:pt x="531" y="544"/>
                        <a:pt x="518" y="548"/>
                        <a:pt x="506" y="537"/>
                      </a:cubicBezTo>
                      <a:cubicBezTo>
                        <a:pt x="502" y="539"/>
                        <a:pt x="498" y="541"/>
                        <a:pt x="494" y="542"/>
                      </a:cubicBezTo>
                      <a:cubicBezTo>
                        <a:pt x="485" y="546"/>
                        <a:pt x="476" y="547"/>
                        <a:pt x="467" y="541"/>
                      </a:cubicBezTo>
                      <a:cubicBezTo>
                        <a:pt x="463" y="538"/>
                        <a:pt x="459" y="539"/>
                        <a:pt x="454" y="540"/>
                      </a:cubicBezTo>
                      <a:cubicBezTo>
                        <a:pt x="450" y="541"/>
                        <a:pt x="446" y="541"/>
                        <a:pt x="441" y="541"/>
                      </a:cubicBezTo>
                      <a:cubicBezTo>
                        <a:pt x="426" y="541"/>
                        <a:pt x="416" y="534"/>
                        <a:pt x="412" y="518"/>
                      </a:cubicBezTo>
                      <a:cubicBezTo>
                        <a:pt x="410" y="511"/>
                        <a:pt x="410" y="504"/>
                        <a:pt x="409" y="496"/>
                      </a:cubicBezTo>
                      <a:cubicBezTo>
                        <a:pt x="406" y="497"/>
                        <a:pt x="403" y="498"/>
                        <a:pt x="400" y="499"/>
                      </a:cubicBezTo>
                      <a:cubicBezTo>
                        <a:pt x="383" y="504"/>
                        <a:pt x="365" y="510"/>
                        <a:pt x="348" y="515"/>
                      </a:cubicBezTo>
                      <a:cubicBezTo>
                        <a:pt x="342" y="517"/>
                        <a:pt x="336" y="517"/>
                        <a:pt x="330" y="518"/>
                      </a:cubicBezTo>
                      <a:cubicBezTo>
                        <a:pt x="308" y="519"/>
                        <a:pt x="286" y="521"/>
                        <a:pt x="264" y="523"/>
                      </a:cubicBezTo>
                      <a:cubicBezTo>
                        <a:pt x="261" y="523"/>
                        <a:pt x="257" y="523"/>
                        <a:pt x="255" y="525"/>
                      </a:cubicBezTo>
                      <a:cubicBezTo>
                        <a:pt x="248" y="536"/>
                        <a:pt x="235" y="539"/>
                        <a:pt x="225" y="545"/>
                      </a:cubicBezTo>
                      <a:cubicBezTo>
                        <a:pt x="218" y="550"/>
                        <a:pt x="210" y="550"/>
                        <a:pt x="202" y="552"/>
                      </a:cubicBezTo>
                      <a:cubicBezTo>
                        <a:pt x="197" y="554"/>
                        <a:pt x="191" y="554"/>
                        <a:pt x="186" y="555"/>
                      </a:cubicBezTo>
                      <a:cubicBezTo>
                        <a:pt x="177" y="557"/>
                        <a:pt x="169" y="560"/>
                        <a:pt x="160" y="560"/>
                      </a:cubicBezTo>
                      <a:cubicBezTo>
                        <a:pt x="152" y="561"/>
                        <a:pt x="144" y="557"/>
                        <a:pt x="137" y="552"/>
                      </a:cubicBezTo>
                      <a:cubicBezTo>
                        <a:pt x="124" y="544"/>
                        <a:pt x="110" y="535"/>
                        <a:pt x="96" y="528"/>
                      </a:cubicBezTo>
                      <a:cubicBezTo>
                        <a:pt x="91" y="525"/>
                        <a:pt x="85" y="524"/>
                        <a:pt x="79" y="523"/>
                      </a:cubicBezTo>
                      <a:cubicBezTo>
                        <a:pt x="64" y="520"/>
                        <a:pt x="57" y="514"/>
                        <a:pt x="56" y="499"/>
                      </a:cubicBezTo>
                      <a:cubicBezTo>
                        <a:pt x="55" y="486"/>
                        <a:pt x="49" y="478"/>
                        <a:pt x="39" y="471"/>
                      </a:cubicBezTo>
                      <a:cubicBezTo>
                        <a:pt x="14" y="451"/>
                        <a:pt x="4" y="424"/>
                        <a:pt x="2" y="393"/>
                      </a:cubicBezTo>
                      <a:cubicBezTo>
                        <a:pt x="1" y="373"/>
                        <a:pt x="6" y="353"/>
                        <a:pt x="13" y="334"/>
                      </a:cubicBezTo>
                      <a:cubicBezTo>
                        <a:pt x="16" y="326"/>
                        <a:pt x="18" y="319"/>
                        <a:pt x="21" y="311"/>
                      </a:cubicBezTo>
                      <a:cubicBezTo>
                        <a:pt x="28" y="296"/>
                        <a:pt x="40" y="287"/>
                        <a:pt x="53" y="278"/>
                      </a:cubicBezTo>
                      <a:cubicBezTo>
                        <a:pt x="64" y="272"/>
                        <a:pt x="74" y="265"/>
                        <a:pt x="84" y="257"/>
                      </a:cubicBezTo>
                      <a:cubicBezTo>
                        <a:pt x="90" y="253"/>
                        <a:pt x="96" y="247"/>
                        <a:pt x="98" y="238"/>
                      </a:cubicBezTo>
                      <a:cubicBezTo>
                        <a:pt x="95" y="236"/>
                        <a:pt x="91" y="234"/>
                        <a:pt x="88" y="232"/>
                      </a:cubicBezTo>
                      <a:cubicBezTo>
                        <a:pt x="93" y="231"/>
                        <a:pt x="96" y="227"/>
                        <a:pt x="93" y="222"/>
                      </a:cubicBezTo>
                      <a:cubicBezTo>
                        <a:pt x="91" y="217"/>
                        <a:pt x="86" y="215"/>
                        <a:pt x="80" y="214"/>
                      </a:cubicBezTo>
                      <a:cubicBezTo>
                        <a:pt x="75" y="214"/>
                        <a:pt x="70" y="215"/>
                        <a:pt x="68" y="222"/>
                      </a:cubicBezTo>
                      <a:cubicBezTo>
                        <a:pt x="71" y="223"/>
                        <a:pt x="74" y="225"/>
                        <a:pt x="77" y="224"/>
                      </a:cubicBezTo>
                      <a:cubicBezTo>
                        <a:pt x="83" y="224"/>
                        <a:pt x="86" y="227"/>
                        <a:pt x="88" y="233"/>
                      </a:cubicBezTo>
                      <a:close/>
                      <a:moveTo>
                        <a:pt x="177" y="91"/>
                      </a:moveTo>
                      <a:cubicBezTo>
                        <a:pt x="173" y="90"/>
                        <a:pt x="169" y="90"/>
                        <a:pt x="165" y="90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57" y="114"/>
                        <a:pt x="145" y="124"/>
                        <a:pt x="128" y="125"/>
                      </a:cubicBezTo>
                      <a:cubicBezTo>
                        <a:pt x="118" y="125"/>
                        <a:pt x="109" y="123"/>
                        <a:pt x="99" y="123"/>
                      </a:cubicBezTo>
                      <a:cubicBezTo>
                        <a:pt x="96" y="122"/>
                        <a:pt x="93" y="122"/>
                        <a:pt x="91" y="122"/>
                      </a:cubicBezTo>
                      <a:cubicBezTo>
                        <a:pt x="89" y="127"/>
                        <a:pt x="90" y="131"/>
                        <a:pt x="94" y="134"/>
                      </a:cubicBezTo>
                      <a:cubicBezTo>
                        <a:pt x="112" y="149"/>
                        <a:pt x="125" y="166"/>
                        <a:pt x="127" y="190"/>
                      </a:cubicBezTo>
                      <a:cubicBezTo>
                        <a:pt x="127" y="194"/>
                        <a:pt x="130" y="198"/>
                        <a:pt x="133" y="200"/>
                      </a:cubicBezTo>
                      <a:cubicBezTo>
                        <a:pt x="137" y="202"/>
                        <a:pt x="140" y="198"/>
                        <a:pt x="142" y="194"/>
                      </a:cubicBezTo>
                      <a:cubicBezTo>
                        <a:pt x="147" y="188"/>
                        <a:pt x="152" y="187"/>
                        <a:pt x="159" y="190"/>
                      </a:cubicBezTo>
                      <a:cubicBezTo>
                        <a:pt x="162" y="191"/>
                        <a:pt x="164" y="193"/>
                        <a:pt x="167" y="195"/>
                      </a:cubicBezTo>
                      <a:cubicBezTo>
                        <a:pt x="180" y="202"/>
                        <a:pt x="194" y="202"/>
                        <a:pt x="207" y="197"/>
                      </a:cubicBezTo>
                      <a:cubicBezTo>
                        <a:pt x="212" y="196"/>
                        <a:pt x="214" y="192"/>
                        <a:pt x="214" y="188"/>
                      </a:cubicBezTo>
                      <a:cubicBezTo>
                        <a:pt x="214" y="184"/>
                        <a:pt x="211" y="181"/>
                        <a:pt x="207" y="180"/>
                      </a:cubicBezTo>
                      <a:cubicBezTo>
                        <a:pt x="203" y="179"/>
                        <a:pt x="200" y="179"/>
                        <a:pt x="196" y="179"/>
                      </a:cubicBezTo>
                      <a:cubicBezTo>
                        <a:pt x="186" y="178"/>
                        <a:pt x="175" y="177"/>
                        <a:pt x="165" y="176"/>
                      </a:cubicBezTo>
                      <a:cubicBezTo>
                        <a:pt x="159" y="175"/>
                        <a:pt x="153" y="173"/>
                        <a:pt x="151" y="165"/>
                      </a:cubicBezTo>
                      <a:cubicBezTo>
                        <a:pt x="156" y="161"/>
                        <a:pt x="156" y="161"/>
                        <a:pt x="163" y="160"/>
                      </a:cubicBezTo>
                      <a:cubicBezTo>
                        <a:pt x="175" y="158"/>
                        <a:pt x="179" y="153"/>
                        <a:pt x="174" y="142"/>
                      </a:cubicBezTo>
                      <a:cubicBezTo>
                        <a:pt x="171" y="134"/>
                        <a:pt x="172" y="129"/>
                        <a:pt x="178" y="125"/>
                      </a:cubicBezTo>
                      <a:cubicBezTo>
                        <a:pt x="186" y="119"/>
                        <a:pt x="186" y="111"/>
                        <a:pt x="183" y="103"/>
                      </a:cubicBezTo>
                      <a:cubicBezTo>
                        <a:pt x="182" y="100"/>
                        <a:pt x="180" y="97"/>
                        <a:pt x="179" y="93"/>
                      </a:cubicBezTo>
                      <a:cubicBezTo>
                        <a:pt x="185" y="97"/>
                        <a:pt x="190" y="101"/>
                        <a:pt x="196" y="104"/>
                      </a:cubicBezTo>
                      <a:cubicBezTo>
                        <a:pt x="199" y="105"/>
                        <a:pt x="204" y="105"/>
                        <a:pt x="208" y="104"/>
                      </a:cubicBezTo>
                      <a:cubicBezTo>
                        <a:pt x="210" y="103"/>
                        <a:pt x="212" y="100"/>
                        <a:pt x="212" y="98"/>
                      </a:cubicBezTo>
                      <a:cubicBezTo>
                        <a:pt x="212" y="96"/>
                        <a:pt x="210" y="92"/>
                        <a:pt x="208" y="92"/>
                      </a:cubicBezTo>
                      <a:cubicBezTo>
                        <a:pt x="196" y="90"/>
                        <a:pt x="186" y="84"/>
                        <a:pt x="179" y="73"/>
                      </a:cubicBezTo>
                      <a:cubicBezTo>
                        <a:pt x="179" y="73"/>
                        <a:pt x="178" y="73"/>
                        <a:pt x="178" y="73"/>
                      </a:cubicBezTo>
                      <a:cubicBezTo>
                        <a:pt x="175" y="73"/>
                        <a:pt x="172" y="71"/>
                        <a:pt x="170" y="73"/>
                      </a:cubicBezTo>
                      <a:cubicBezTo>
                        <a:pt x="169" y="74"/>
                        <a:pt x="168" y="78"/>
                        <a:pt x="169" y="80"/>
                      </a:cubicBezTo>
                      <a:cubicBezTo>
                        <a:pt x="171" y="84"/>
                        <a:pt x="174" y="87"/>
                        <a:pt x="177" y="91"/>
                      </a:cubicBezTo>
                      <a:close/>
                      <a:moveTo>
                        <a:pt x="306" y="267"/>
                      </a:moveTo>
                      <a:cubicBezTo>
                        <a:pt x="305" y="265"/>
                        <a:pt x="305" y="265"/>
                        <a:pt x="305" y="265"/>
                      </a:cubicBezTo>
                      <a:cubicBezTo>
                        <a:pt x="302" y="248"/>
                        <a:pt x="301" y="248"/>
                        <a:pt x="287" y="257"/>
                      </a:cubicBezTo>
                      <a:cubicBezTo>
                        <a:pt x="270" y="269"/>
                        <a:pt x="254" y="268"/>
                        <a:pt x="240" y="252"/>
                      </a:cubicBezTo>
                      <a:cubicBezTo>
                        <a:pt x="233" y="244"/>
                        <a:pt x="228" y="234"/>
                        <a:pt x="222" y="225"/>
                      </a:cubicBezTo>
                      <a:cubicBezTo>
                        <a:pt x="220" y="223"/>
                        <a:pt x="219" y="219"/>
                        <a:pt x="217" y="216"/>
                      </a:cubicBezTo>
                      <a:cubicBezTo>
                        <a:pt x="209" y="219"/>
                        <a:pt x="207" y="225"/>
                        <a:pt x="206" y="232"/>
                      </a:cubicBezTo>
                      <a:cubicBezTo>
                        <a:pt x="207" y="234"/>
                        <a:pt x="208" y="235"/>
                        <a:pt x="209" y="236"/>
                      </a:cubicBezTo>
                      <a:cubicBezTo>
                        <a:pt x="217" y="247"/>
                        <a:pt x="215" y="256"/>
                        <a:pt x="204" y="263"/>
                      </a:cubicBezTo>
                      <a:cubicBezTo>
                        <a:pt x="203" y="264"/>
                        <a:pt x="201" y="264"/>
                        <a:pt x="200" y="265"/>
                      </a:cubicBezTo>
                      <a:cubicBezTo>
                        <a:pt x="192" y="269"/>
                        <a:pt x="191" y="270"/>
                        <a:pt x="196" y="278"/>
                      </a:cubicBezTo>
                      <a:cubicBezTo>
                        <a:pt x="198" y="281"/>
                        <a:pt x="199" y="285"/>
                        <a:pt x="202" y="291"/>
                      </a:cubicBezTo>
                      <a:cubicBezTo>
                        <a:pt x="195" y="291"/>
                        <a:pt x="191" y="291"/>
                        <a:pt x="187" y="291"/>
                      </a:cubicBezTo>
                      <a:cubicBezTo>
                        <a:pt x="181" y="292"/>
                        <a:pt x="174" y="294"/>
                        <a:pt x="172" y="301"/>
                      </a:cubicBezTo>
                      <a:cubicBezTo>
                        <a:pt x="169" y="308"/>
                        <a:pt x="172" y="314"/>
                        <a:pt x="177" y="318"/>
                      </a:cubicBezTo>
                      <a:cubicBezTo>
                        <a:pt x="180" y="321"/>
                        <a:pt x="183" y="323"/>
                        <a:pt x="187" y="324"/>
                      </a:cubicBezTo>
                      <a:cubicBezTo>
                        <a:pt x="200" y="330"/>
                        <a:pt x="213" y="330"/>
                        <a:pt x="226" y="327"/>
                      </a:cubicBezTo>
                      <a:cubicBezTo>
                        <a:pt x="259" y="321"/>
                        <a:pt x="287" y="304"/>
                        <a:pt x="314" y="283"/>
                      </a:cubicBezTo>
                      <a:cubicBezTo>
                        <a:pt x="316" y="281"/>
                        <a:pt x="319" y="277"/>
                        <a:pt x="318" y="274"/>
                      </a:cubicBezTo>
                      <a:cubicBezTo>
                        <a:pt x="318" y="272"/>
                        <a:pt x="313" y="270"/>
                        <a:pt x="311" y="269"/>
                      </a:cubicBezTo>
                      <a:cubicBezTo>
                        <a:pt x="309" y="268"/>
                        <a:pt x="308" y="268"/>
                        <a:pt x="306" y="267"/>
                      </a:cubicBezTo>
                      <a:close/>
                      <a:moveTo>
                        <a:pt x="362" y="151"/>
                      </a:moveTo>
                      <a:cubicBezTo>
                        <a:pt x="361" y="147"/>
                        <a:pt x="360" y="140"/>
                        <a:pt x="359" y="134"/>
                      </a:cubicBezTo>
                      <a:cubicBezTo>
                        <a:pt x="357" y="129"/>
                        <a:pt x="355" y="124"/>
                        <a:pt x="349" y="123"/>
                      </a:cubicBezTo>
                      <a:cubicBezTo>
                        <a:pt x="343" y="122"/>
                        <a:pt x="340" y="126"/>
                        <a:pt x="337" y="131"/>
                      </a:cubicBezTo>
                      <a:cubicBezTo>
                        <a:pt x="325" y="146"/>
                        <a:pt x="311" y="150"/>
                        <a:pt x="293" y="142"/>
                      </a:cubicBezTo>
                      <a:cubicBezTo>
                        <a:pt x="282" y="137"/>
                        <a:pt x="273" y="130"/>
                        <a:pt x="266" y="122"/>
                      </a:cubicBezTo>
                      <a:cubicBezTo>
                        <a:pt x="260" y="115"/>
                        <a:pt x="253" y="111"/>
                        <a:pt x="244" y="109"/>
                      </a:cubicBezTo>
                      <a:cubicBezTo>
                        <a:pt x="218" y="105"/>
                        <a:pt x="209" y="118"/>
                        <a:pt x="198" y="137"/>
                      </a:cubicBezTo>
                      <a:cubicBezTo>
                        <a:pt x="193" y="145"/>
                        <a:pt x="199" y="152"/>
                        <a:pt x="208" y="152"/>
                      </a:cubicBezTo>
                      <a:cubicBezTo>
                        <a:pt x="210" y="153"/>
                        <a:pt x="211" y="152"/>
                        <a:pt x="213" y="152"/>
                      </a:cubicBezTo>
                      <a:cubicBezTo>
                        <a:pt x="218" y="151"/>
                        <a:pt x="222" y="153"/>
                        <a:pt x="225" y="157"/>
                      </a:cubicBezTo>
                      <a:cubicBezTo>
                        <a:pt x="229" y="162"/>
                        <a:pt x="234" y="163"/>
                        <a:pt x="239" y="163"/>
                      </a:cubicBezTo>
                      <a:cubicBezTo>
                        <a:pt x="245" y="163"/>
                        <a:pt x="251" y="162"/>
                        <a:pt x="257" y="161"/>
                      </a:cubicBezTo>
                      <a:cubicBezTo>
                        <a:pt x="273" y="159"/>
                        <a:pt x="287" y="163"/>
                        <a:pt x="299" y="174"/>
                      </a:cubicBezTo>
                      <a:cubicBezTo>
                        <a:pt x="306" y="181"/>
                        <a:pt x="311" y="189"/>
                        <a:pt x="313" y="199"/>
                      </a:cubicBezTo>
                      <a:cubicBezTo>
                        <a:pt x="316" y="213"/>
                        <a:pt x="322" y="219"/>
                        <a:pt x="333" y="220"/>
                      </a:cubicBezTo>
                      <a:cubicBezTo>
                        <a:pt x="342" y="222"/>
                        <a:pt x="345" y="219"/>
                        <a:pt x="345" y="210"/>
                      </a:cubicBezTo>
                      <a:cubicBezTo>
                        <a:pt x="345" y="206"/>
                        <a:pt x="344" y="201"/>
                        <a:pt x="345" y="196"/>
                      </a:cubicBezTo>
                      <a:cubicBezTo>
                        <a:pt x="346" y="191"/>
                        <a:pt x="347" y="185"/>
                        <a:pt x="350" y="182"/>
                      </a:cubicBezTo>
                      <a:cubicBezTo>
                        <a:pt x="360" y="174"/>
                        <a:pt x="361" y="164"/>
                        <a:pt x="362" y="151"/>
                      </a:cubicBezTo>
                      <a:close/>
                      <a:moveTo>
                        <a:pt x="61" y="302"/>
                      </a:moveTo>
                      <a:cubicBezTo>
                        <a:pt x="67" y="305"/>
                        <a:pt x="72" y="305"/>
                        <a:pt x="76" y="302"/>
                      </a:cubicBezTo>
                      <a:cubicBezTo>
                        <a:pt x="87" y="292"/>
                        <a:pt x="101" y="290"/>
                        <a:pt x="115" y="288"/>
                      </a:cubicBezTo>
                      <a:cubicBezTo>
                        <a:pt x="121" y="287"/>
                        <a:pt x="124" y="285"/>
                        <a:pt x="127" y="280"/>
                      </a:cubicBezTo>
                      <a:cubicBezTo>
                        <a:pt x="133" y="271"/>
                        <a:pt x="139" y="262"/>
                        <a:pt x="151" y="258"/>
                      </a:cubicBezTo>
                      <a:cubicBezTo>
                        <a:pt x="153" y="258"/>
                        <a:pt x="155" y="255"/>
                        <a:pt x="155" y="253"/>
                      </a:cubicBezTo>
                      <a:cubicBezTo>
                        <a:pt x="155" y="252"/>
                        <a:pt x="153" y="249"/>
                        <a:pt x="151" y="248"/>
                      </a:cubicBezTo>
                      <a:cubicBezTo>
                        <a:pt x="145" y="247"/>
                        <a:pt x="145" y="242"/>
                        <a:pt x="146" y="238"/>
                      </a:cubicBezTo>
                      <a:cubicBezTo>
                        <a:pt x="148" y="233"/>
                        <a:pt x="152" y="234"/>
                        <a:pt x="156" y="236"/>
                      </a:cubicBezTo>
                      <a:cubicBezTo>
                        <a:pt x="160" y="238"/>
                        <a:pt x="163" y="239"/>
                        <a:pt x="166" y="235"/>
                      </a:cubicBezTo>
                      <a:cubicBezTo>
                        <a:pt x="170" y="228"/>
                        <a:pt x="169" y="215"/>
                        <a:pt x="164" y="209"/>
                      </a:cubicBezTo>
                      <a:cubicBezTo>
                        <a:pt x="158" y="203"/>
                        <a:pt x="150" y="202"/>
                        <a:pt x="142" y="206"/>
                      </a:cubicBezTo>
                      <a:cubicBezTo>
                        <a:pt x="135" y="209"/>
                        <a:pt x="132" y="215"/>
                        <a:pt x="131" y="222"/>
                      </a:cubicBezTo>
                      <a:cubicBezTo>
                        <a:pt x="131" y="234"/>
                        <a:pt x="125" y="244"/>
                        <a:pt x="118" y="252"/>
                      </a:cubicBezTo>
                      <a:cubicBezTo>
                        <a:pt x="108" y="263"/>
                        <a:pt x="97" y="271"/>
                        <a:pt x="84" y="277"/>
                      </a:cubicBezTo>
                      <a:cubicBezTo>
                        <a:pt x="80" y="279"/>
                        <a:pt x="75" y="282"/>
                        <a:pt x="71" y="285"/>
                      </a:cubicBezTo>
                      <a:cubicBezTo>
                        <a:pt x="65" y="289"/>
                        <a:pt x="61" y="294"/>
                        <a:pt x="61" y="302"/>
                      </a:cubicBezTo>
                      <a:close/>
                      <a:moveTo>
                        <a:pt x="413" y="267"/>
                      </a:moveTo>
                      <a:cubicBezTo>
                        <a:pt x="409" y="274"/>
                        <a:pt x="405" y="289"/>
                        <a:pt x="404" y="296"/>
                      </a:cubicBezTo>
                      <a:cubicBezTo>
                        <a:pt x="403" y="309"/>
                        <a:pt x="408" y="314"/>
                        <a:pt x="420" y="314"/>
                      </a:cubicBezTo>
                      <a:cubicBezTo>
                        <a:pt x="430" y="315"/>
                        <a:pt x="440" y="315"/>
                        <a:pt x="449" y="316"/>
                      </a:cubicBezTo>
                      <a:cubicBezTo>
                        <a:pt x="459" y="317"/>
                        <a:pt x="468" y="320"/>
                        <a:pt x="478" y="323"/>
                      </a:cubicBezTo>
                      <a:cubicBezTo>
                        <a:pt x="488" y="325"/>
                        <a:pt x="497" y="322"/>
                        <a:pt x="500" y="314"/>
                      </a:cubicBezTo>
                      <a:cubicBezTo>
                        <a:pt x="502" y="307"/>
                        <a:pt x="503" y="299"/>
                        <a:pt x="504" y="292"/>
                      </a:cubicBezTo>
                      <a:cubicBezTo>
                        <a:pt x="495" y="290"/>
                        <a:pt x="494" y="295"/>
                        <a:pt x="493" y="300"/>
                      </a:cubicBezTo>
                      <a:cubicBezTo>
                        <a:pt x="491" y="312"/>
                        <a:pt x="487" y="314"/>
                        <a:pt x="476" y="312"/>
                      </a:cubicBezTo>
                      <a:cubicBezTo>
                        <a:pt x="473" y="311"/>
                        <a:pt x="471" y="311"/>
                        <a:pt x="469" y="310"/>
                      </a:cubicBezTo>
                      <a:cubicBezTo>
                        <a:pt x="455" y="301"/>
                        <a:pt x="439" y="301"/>
                        <a:pt x="424" y="302"/>
                      </a:cubicBezTo>
                      <a:cubicBezTo>
                        <a:pt x="420" y="302"/>
                        <a:pt x="416" y="301"/>
                        <a:pt x="411" y="300"/>
                      </a:cubicBezTo>
                      <a:cubicBezTo>
                        <a:pt x="418" y="277"/>
                        <a:pt x="418" y="277"/>
                        <a:pt x="413" y="267"/>
                      </a:cubicBezTo>
                      <a:close/>
                      <a:moveTo>
                        <a:pt x="304" y="377"/>
                      </a:moveTo>
                      <a:cubicBezTo>
                        <a:pt x="294" y="377"/>
                        <a:pt x="294" y="377"/>
                        <a:pt x="294" y="384"/>
                      </a:cubicBezTo>
                      <a:cubicBezTo>
                        <a:pt x="295" y="392"/>
                        <a:pt x="297" y="401"/>
                        <a:pt x="299" y="410"/>
                      </a:cubicBezTo>
                      <a:cubicBezTo>
                        <a:pt x="306" y="435"/>
                        <a:pt x="318" y="458"/>
                        <a:pt x="340" y="474"/>
                      </a:cubicBezTo>
                      <a:cubicBezTo>
                        <a:pt x="348" y="480"/>
                        <a:pt x="348" y="480"/>
                        <a:pt x="357" y="471"/>
                      </a:cubicBezTo>
                      <a:cubicBezTo>
                        <a:pt x="322" y="450"/>
                        <a:pt x="307" y="417"/>
                        <a:pt x="304" y="377"/>
                      </a:cubicBezTo>
                      <a:close/>
                      <a:moveTo>
                        <a:pt x="290" y="323"/>
                      </a:moveTo>
                      <a:cubicBezTo>
                        <a:pt x="289" y="323"/>
                        <a:pt x="288" y="323"/>
                        <a:pt x="287" y="323"/>
                      </a:cubicBezTo>
                      <a:cubicBezTo>
                        <a:pt x="263" y="346"/>
                        <a:pt x="267" y="398"/>
                        <a:pt x="288" y="428"/>
                      </a:cubicBezTo>
                      <a:cubicBezTo>
                        <a:pt x="295" y="424"/>
                        <a:pt x="294" y="419"/>
                        <a:pt x="291" y="412"/>
                      </a:cubicBezTo>
                      <a:cubicBezTo>
                        <a:pt x="281" y="389"/>
                        <a:pt x="279" y="366"/>
                        <a:pt x="288" y="342"/>
                      </a:cubicBezTo>
                      <a:cubicBezTo>
                        <a:pt x="291" y="337"/>
                        <a:pt x="290" y="329"/>
                        <a:pt x="290" y="323"/>
                      </a:cubicBezTo>
                      <a:close/>
                      <a:moveTo>
                        <a:pt x="92" y="200"/>
                      </a:moveTo>
                      <a:cubicBezTo>
                        <a:pt x="92" y="201"/>
                        <a:pt x="92" y="202"/>
                        <a:pt x="92" y="203"/>
                      </a:cubicBezTo>
                      <a:cubicBezTo>
                        <a:pt x="91" y="212"/>
                        <a:pt x="93" y="217"/>
                        <a:pt x="98" y="218"/>
                      </a:cubicBezTo>
                      <a:cubicBezTo>
                        <a:pt x="104" y="219"/>
                        <a:pt x="109" y="214"/>
                        <a:pt x="111" y="206"/>
                      </a:cubicBezTo>
                      <a:cubicBezTo>
                        <a:pt x="111" y="205"/>
                        <a:pt x="111" y="205"/>
                        <a:pt x="111" y="204"/>
                      </a:cubicBezTo>
                      <a:cubicBezTo>
                        <a:pt x="112" y="186"/>
                        <a:pt x="103" y="172"/>
                        <a:pt x="92" y="159"/>
                      </a:cubicBezTo>
                      <a:cubicBezTo>
                        <a:pt x="91" y="157"/>
                        <a:pt x="86" y="157"/>
                        <a:pt x="83" y="158"/>
                      </a:cubicBezTo>
                      <a:cubicBezTo>
                        <a:pt x="82" y="159"/>
                        <a:pt x="80" y="163"/>
                        <a:pt x="80" y="166"/>
                      </a:cubicBezTo>
                      <a:cubicBezTo>
                        <a:pt x="81" y="169"/>
                        <a:pt x="84" y="173"/>
                        <a:pt x="86" y="176"/>
                      </a:cubicBezTo>
                      <a:cubicBezTo>
                        <a:pt x="91" y="183"/>
                        <a:pt x="94" y="191"/>
                        <a:pt x="92" y="200"/>
                      </a:cubicBezTo>
                      <a:close/>
                      <a:moveTo>
                        <a:pt x="468" y="124"/>
                      </a:moveTo>
                      <a:cubicBezTo>
                        <a:pt x="476" y="124"/>
                        <a:pt x="482" y="124"/>
                        <a:pt x="488" y="124"/>
                      </a:cubicBezTo>
                      <a:cubicBezTo>
                        <a:pt x="493" y="124"/>
                        <a:pt x="495" y="122"/>
                        <a:pt x="497" y="118"/>
                      </a:cubicBezTo>
                      <a:cubicBezTo>
                        <a:pt x="502" y="107"/>
                        <a:pt x="500" y="96"/>
                        <a:pt x="492" y="86"/>
                      </a:cubicBezTo>
                      <a:cubicBezTo>
                        <a:pt x="483" y="87"/>
                        <a:pt x="476" y="87"/>
                        <a:pt x="468" y="88"/>
                      </a:cubicBezTo>
                      <a:cubicBezTo>
                        <a:pt x="468" y="93"/>
                        <a:pt x="468" y="96"/>
                        <a:pt x="468" y="100"/>
                      </a:cubicBezTo>
                      <a:cubicBezTo>
                        <a:pt x="473" y="104"/>
                        <a:pt x="481" y="99"/>
                        <a:pt x="487" y="107"/>
                      </a:cubicBezTo>
                      <a:cubicBezTo>
                        <a:pt x="480" y="108"/>
                        <a:pt x="474" y="109"/>
                        <a:pt x="468" y="109"/>
                      </a:cubicBezTo>
                      <a:cubicBezTo>
                        <a:pt x="468" y="114"/>
                        <a:pt x="468" y="118"/>
                        <a:pt x="468" y="124"/>
                      </a:cubicBezTo>
                      <a:close/>
                      <a:moveTo>
                        <a:pt x="307" y="372"/>
                      </a:moveTo>
                      <a:cubicBezTo>
                        <a:pt x="317" y="399"/>
                        <a:pt x="329" y="424"/>
                        <a:pt x="348" y="444"/>
                      </a:cubicBezTo>
                      <a:cubicBezTo>
                        <a:pt x="353" y="449"/>
                        <a:pt x="358" y="454"/>
                        <a:pt x="364" y="458"/>
                      </a:cubicBezTo>
                      <a:cubicBezTo>
                        <a:pt x="371" y="462"/>
                        <a:pt x="371" y="462"/>
                        <a:pt x="378" y="454"/>
                      </a:cubicBezTo>
                      <a:cubicBezTo>
                        <a:pt x="376" y="453"/>
                        <a:pt x="375" y="452"/>
                        <a:pt x="374" y="451"/>
                      </a:cubicBezTo>
                      <a:cubicBezTo>
                        <a:pt x="356" y="441"/>
                        <a:pt x="343" y="426"/>
                        <a:pt x="334" y="408"/>
                      </a:cubicBezTo>
                      <a:cubicBezTo>
                        <a:pt x="327" y="397"/>
                        <a:pt x="323" y="384"/>
                        <a:pt x="317" y="372"/>
                      </a:cubicBezTo>
                      <a:cubicBezTo>
                        <a:pt x="317" y="371"/>
                        <a:pt x="316" y="370"/>
                        <a:pt x="314" y="369"/>
                      </a:cubicBezTo>
                      <a:cubicBezTo>
                        <a:pt x="312" y="370"/>
                        <a:pt x="310" y="371"/>
                        <a:pt x="307" y="372"/>
                      </a:cubicBezTo>
                      <a:close/>
                      <a:moveTo>
                        <a:pt x="459" y="88"/>
                      </a:moveTo>
                      <a:cubicBezTo>
                        <a:pt x="451" y="87"/>
                        <a:pt x="443" y="87"/>
                        <a:pt x="434" y="86"/>
                      </a:cubicBezTo>
                      <a:cubicBezTo>
                        <a:pt x="426" y="95"/>
                        <a:pt x="425" y="106"/>
                        <a:pt x="430" y="118"/>
                      </a:cubicBezTo>
                      <a:cubicBezTo>
                        <a:pt x="431" y="121"/>
                        <a:pt x="435" y="123"/>
                        <a:pt x="438" y="124"/>
                      </a:cubicBezTo>
                      <a:cubicBezTo>
                        <a:pt x="445" y="125"/>
                        <a:pt x="452" y="124"/>
                        <a:pt x="459" y="124"/>
                      </a:cubicBezTo>
                      <a:cubicBezTo>
                        <a:pt x="459" y="118"/>
                        <a:pt x="459" y="114"/>
                        <a:pt x="459" y="110"/>
                      </a:cubicBezTo>
                      <a:cubicBezTo>
                        <a:pt x="453" y="106"/>
                        <a:pt x="446" y="111"/>
                        <a:pt x="439" y="103"/>
                      </a:cubicBezTo>
                      <a:cubicBezTo>
                        <a:pt x="447" y="102"/>
                        <a:pt x="453" y="101"/>
                        <a:pt x="459" y="100"/>
                      </a:cubicBezTo>
                      <a:cubicBezTo>
                        <a:pt x="459" y="96"/>
                        <a:pt x="459" y="93"/>
                        <a:pt x="459" y="88"/>
                      </a:cubicBezTo>
                      <a:close/>
                      <a:moveTo>
                        <a:pt x="174" y="386"/>
                      </a:moveTo>
                      <a:cubicBezTo>
                        <a:pt x="173" y="390"/>
                        <a:pt x="173" y="393"/>
                        <a:pt x="172" y="396"/>
                      </a:cubicBezTo>
                      <a:cubicBezTo>
                        <a:pt x="172" y="403"/>
                        <a:pt x="172" y="410"/>
                        <a:pt x="172" y="417"/>
                      </a:cubicBezTo>
                      <a:cubicBezTo>
                        <a:pt x="172" y="425"/>
                        <a:pt x="168" y="433"/>
                        <a:pt x="167" y="440"/>
                      </a:cubicBezTo>
                      <a:cubicBezTo>
                        <a:pt x="166" y="453"/>
                        <a:pt x="169" y="467"/>
                        <a:pt x="171" y="482"/>
                      </a:cubicBezTo>
                      <a:cubicBezTo>
                        <a:pt x="175" y="481"/>
                        <a:pt x="177" y="481"/>
                        <a:pt x="180" y="481"/>
                      </a:cubicBezTo>
                      <a:cubicBezTo>
                        <a:pt x="180" y="480"/>
                        <a:pt x="181" y="480"/>
                        <a:pt x="181" y="479"/>
                      </a:cubicBezTo>
                      <a:cubicBezTo>
                        <a:pt x="181" y="478"/>
                        <a:pt x="181" y="477"/>
                        <a:pt x="181" y="476"/>
                      </a:cubicBezTo>
                      <a:cubicBezTo>
                        <a:pt x="181" y="461"/>
                        <a:pt x="172" y="446"/>
                        <a:pt x="182" y="431"/>
                      </a:cubicBezTo>
                      <a:cubicBezTo>
                        <a:pt x="182" y="431"/>
                        <a:pt x="182" y="430"/>
                        <a:pt x="182" y="430"/>
                      </a:cubicBezTo>
                      <a:cubicBezTo>
                        <a:pt x="181" y="417"/>
                        <a:pt x="181" y="404"/>
                        <a:pt x="181" y="392"/>
                      </a:cubicBezTo>
                      <a:cubicBezTo>
                        <a:pt x="181" y="388"/>
                        <a:pt x="180" y="385"/>
                        <a:pt x="174" y="386"/>
                      </a:cubicBezTo>
                      <a:close/>
                      <a:moveTo>
                        <a:pt x="165" y="535"/>
                      </a:moveTo>
                      <a:cubicBezTo>
                        <a:pt x="163" y="534"/>
                        <a:pt x="161" y="533"/>
                        <a:pt x="160" y="532"/>
                      </a:cubicBezTo>
                      <a:cubicBezTo>
                        <a:pt x="154" y="530"/>
                        <a:pt x="148" y="533"/>
                        <a:pt x="146" y="538"/>
                      </a:cubicBezTo>
                      <a:cubicBezTo>
                        <a:pt x="143" y="543"/>
                        <a:pt x="146" y="547"/>
                        <a:pt x="150" y="550"/>
                      </a:cubicBezTo>
                      <a:cubicBezTo>
                        <a:pt x="161" y="559"/>
                        <a:pt x="179" y="555"/>
                        <a:pt x="186" y="543"/>
                      </a:cubicBezTo>
                      <a:cubicBezTo>
                        <a:pt x="188" y="538"/>
                        <a:pt x="187" y="533"/>
                        <a:pt x="183" y="530"/>
                      </a:cubicBezTo>
                      <a:cubicBezTo>
                        <a:pt x="177" y="526"/>
                        <a:pt x="172" y="523"/>
                        <a:pt x="164" y="525"/>
                      </a:cubicBezTo>
                      <a:cubicBezTo>
                        <a:pt x="165" y="528"/>
                        <a:pt x="165" y="531"/>
                        <a:pt x="165" y="535"/>
                      </a:cubicBezTo>
                      <a:close/>
                      <a:moveTo>
                        <a:pt x="633" y="504"/>
                      </a:moveTo>
                      <a:cubicBezTo>
                        <a:pt x="630" y="500"/>
                        <a:pt x="629" y="497"/>
                        <a:pt x="626" y="495"/>
                      </a:cubicBezTo>
                      <a:cubicBezTo>
                        <a:pt x="625" y="494"/>
                        <a:pt x="621" y="493"/>
                        <a:pt x="619" y="494"/>
                      </a:cubicBezTo>
                      <a:cubicBezTo>
                        <a:pt x="617" y="494"/>
                        <a:pt x="616" y="497"/>
                        <a:pt x="616" y="499"/>
                      </a:cubicBezTo>
                      <a:cubicBezTo>
                        <a:pt x="616" y="508"/>
                        <a:pt x="618" y="516"/>
                        <a:pt x="626" y="522"/>
                      </a:cubicBezTo>
                      <a:cubicBezTo>
                        <a:pt x="631" y="527"/>
                        <a:pt x="639" y="526"/>
                        <a:pt x="646" y="521"/>
                      </a:cubicBezTo>
                      <a:cubicBezTo>
                        <a:pt x="651" y="518"/>
                        <a:pt x="652" y="513"/>
                        <a:pt x="649" y="505"/>
                      </a:cubicBezTo>
                      <a:cubicBezTo>
                        <a:pt x="647" y="499"/>
                        <a:pt x="645" y="494"/>
                        <a:pt x="638" y="490"/>
                      </a:cubicBezTo>
                      <a:cubicBezTo>
                        <a:pt x="637" y="492"/>
                        <a:pt x="637" y="494"/>
                        <a:pt x="636" y="496"/>
                      </a:cubicBezTo>
                      <a:cubicBezTo>
                        <a:pt x="635" y="498"/>
                        <a:pt x="635" y="499"/>
                        <a:pt x="633" y="504"/>
                      </a:cubicBezTo>
                      <a:close/>
                      <a:moveTo>
                        <a:pt x="271" y="111"/>
                      </a:moveTo>
                      <a:cubicBezTo>
                        <a:pt x="271" y="110"/>
                        <a:pt x="272" y="109"/>
                        <a:pt x="273" y="108"/>
                      </a:cubicBezTo>
                      <a:cubicBezTo>
                        <a:pt x="272" y="106"/>
                        <a:pt x="271" y="103"/>
                        <a:pt x="269" y="102"/>
                      </a:cubicBezTo>
                      <a:cubicBezTo>
                        <a:pt x="263" y="99"/>
                        <a:pt x="262" y="94"/>
                        <a:pt x="263" y="88"/>
                      </a:cubicBezTo>
                      <a:cubicBezTo>
                        <a:pt x="264" y="86"/>
                        <a:pt x="264" y="84"/>
                        <a:pt x="265" y="82"/>
                      </a:cubicBezTo>
                      <a:cubicBezTo>
                        <a:pt x="265" y="75"/>
                        <a:pt x="261" y="71"/>
                        <a:pt x="254" y="73"/>
                      </a:cubicBezTo>
                      <a:cubicBezTo>
                        <a:pt x="242" y="76"/>
                        <a:pt x="235" y="84"/>
                        <a:pt x="232" y="94"/>
                      </a:cubicBezTo>
                      <a:cubicBezTo>
                        <a:pt x="241" y="98"/>
                        <a:pt x="248" y="103"/>
                        <a:pt x="256" y="107"/>
                      </a:cubicBezTo>
                      <a:cubicBezTo>
                        <a:pt x="261" y="109"/>
                        <a:pt x="266" y="110"/>
                        <a:pt x="271" y="111"/>
                      </a:cubicBezTo>
                      <a:close/>
                      <a:moveTo>
                        <a:pt x="305" y="478"/>
                      </a:moveTo>
                      <a:cubicBezTo>
                        <a:pt x="293" y="469"/>
                        <a:pt x="286" y="459"/>
                        <a:pt x="281" y="447"/>
                      </a:cubicBezTo>
                      <a:cubicBezTo>
                        <a:pt x="276" y="437"/>
                        <a:pt x="273" y="427"/>
                        <a:pt x="270" y="417"/>
                      </a:cubicBezTo>
                      <a:cubicBezTo>
                        <a:pt x="269" y="414"/>
                        <a:pt x="269" y="411"/>
                        <a:pt x="267" y="408"/>
                      </a:cubicBezTo>
                      <a:cubicBezTo>
                        <a:pt x="267" y="406"/>
                        <a:pt x="264" y="405"/>
                        <a:pt x="263" y="405"/>
                      </a:cubicBezTo>
                      <a:cubicBezTo>
                        <a:pt x="262" y="405"/>
                        <a:pt x="260" y="407"/>
                        <a:pt x="260" y="409"/>
                      </a:cubicBezTo>
                      <a:cubicBezTo>
                        <a:pt x="260" y="413"/>
                        <a:pt x="260" y="418"/>
                        <a:pt x="261" y="422"/>
                      </a:cubicBezTo>
                      <a:cubicBezTo>
                        <a:pt x="265" y="438"/>
                        <a:pt x="272" y="453"/>
                        <a:pt x="282" y="467"/>
                      </a:cubicBezTo>
                      <a:cubicBezTo>
                        <a:pt x="286" y="473"/>
                        <a:pt x="292" y="479"/>
                        <a:pt x="297" y="485"/>
                      </a:cubicBezTo>
                      <a:cubicBezTo>
                        <a:pt x="300" y="482"/>
                        <a:pt x="302" y="480"/>
                        <a:pt x="305" y="478"/>
                      </a:cubicBezTo>
                      <a:close/>
                      <a:moveTo>
                        <a:pt x="442" y="515"/>
                      </a:moveTo>
                      <a:cubicBezTo>
                        <a:pt x="440" y="512"/>
                        <a:pt x="438" y="509"/>
                        <a:pt x="436" y="507"/>
                      </a:cubicBezTo>
                      <a:cubicBezTo>
                        <a:pt x="434" y="505"/>
                        <a:pt x="431" y="504"/>
                        <a:pt x="428" y="504"/>
                      </a:cubicBezTo>
                      <a:cubicBezTo>
                        <a:pt x="427" y="505"/>
                        <a:pt x="425" y="508"/>
                        <a:pt x="424" y="510"/>
                      </a:cubicBezTo>
                      <a:cubicBezTo>
                        <a:pt x="422" y="518"/>
                        <a:pt x="427" y="529"/>
                        <a:pt x="435" y="533"/>
                      </a:cubicBezTo>
                      <a:cubicBezTo>
                        <a:pt x="441" y="536"/>
                        <a:pt x="450" y="536"/>
                        <a:pt x="454" y="532"/>
                      </a:cubicBezTo>
                      <a:cubicBezTo>
                        <a:pt x="459" y="529"/>
                        <a:pt x="459" y="523"/>
                        <a:pt x="455" y="515"/>
                      </a:cubicBezTo>
                      <a:cubicBezTo>
                        <a:pt x="454" y="512"/>
                        <a:pt x="452" y="509"/>
                        <a:pt x="449" y="505"/>
                      </a:cubicBezTo>
                      <a:cubicBezTo>
                        <a:pt x="447" y="509"/>
                        <a:pt x="445" y="512"/>
                        <a:pt x="442" y="515"/>
                      </a:cubicBezTo>
                      <a:close/>
                      <a:moveTo>
                        <a:pt x="523" y="518"/>
                      </a:moveTo>
                      <a:cubicBezTo>
                        <a:pt x="520" y="514"/>
                        <a:pt x="518" y="511"/>
                        <a:pt x="515" y="508"/>
                      </a:cubicBezTo>
                      <a:cubicBezTo>
                        <a:pt x="511" y="505"/>
                        <a:pt x="506" y="507"/>
                        <a:pt x="505" y="512"/>
                      </a:cubicBezTo>
                      <a:cubicBezTo>
                        <a:pt x="501" y="527"/>
                        <a:pt x="515" y="542"/>
                        <a:pt x="530" y="538"/>
                      </a:cubicBezTo>
                      <a:cubicBezTo>
                        <a:pt x="537" y="536"/>
                        <a:pt x="540" y="532"/>
                        <a:pt x="538" y="525"/>
                      </a:cubicBezTo>
                      <a:cubicBezTo>
                        <a:pt x="537" y="520"/>
                        <a:pt x="534" y="515"/>
                        <a:pt x="531" y="508"/>
                      </a:cubicBezTo>
                      <a:cubicBezTo>
                        <a:pt x="527" y="512"/>
                        <a:pt x="525" y="515"/>
                        <a:pt x="523" y="518"/>
                      </a:cubicBezTo>
                      <a:close/>
                      <a:moveTo>
                        <a:pt x="595" y="510"/>
                      </a:moveTo>
                      <a:cubicBezTo>
                        <a:pt x="594" y="508"/>
                        <a:pt x="593" y="507"/>
                        <a:pt x="592" y="506"/>
                      </a:cubicBezTo>
                      <a:cubicBezTo>
                        <a:pt x="591" y="504"/>
                        <a:pt x="590" y="502"/>
                        <a:pt x="588" y="501"/>
                      </a:cubicBezTo>
                      <a:cubicBezTo>
                        <a:pt x="584" y="497"/>
                        <a:pt x="579" y="498"/>
                        <a:pt x="578" y="503"/>
                      </a:cubicBezTo>
                      <a:cubicBezTo>
                        <a:pt x="576" y="511"/>
                        <a:pt x="578" y="518"/>
                        <a:pt x="583" y="524"/>
                      </a:cubicBezTo>
                      <a:cubicBezTo>
                        <a:pt x="589" y="531"/>
                        <a:pt x="596" y="531"/>
                        <a:pt x="604" y="529"/>
                      </a:cubicBezTo>
                      <a:cubicBezTo>
                        <a:pt x="610" y="528"/>
                        <a:pt x="612" y="523"/>
                        <a:pt x="611" y="518"/>
                      </a:cubicBezTo>
                      <a:cubicBezTo>
                        <a:pt x="610" y="512"/>
                        <a:pt x="608" y="506"/>
                        <a:pt x="602" y="501"/>
                      </a:cubicBezTo>
                      <a:cubicBezTo>
                        <a:pt x="600" y="504"/>
                        <a:pt x="598" y="507"/>
                        <a:pt x="595" y="510"/>
                      </a:cubicBezTo>
                      <a:close/>
                      <a:moveTo>
                        <a:pt x="558" y="511"/>
                      </a:moveTo>
                      <a:cubicBezTo>
                        <a:pt x="555" y="507"/>
                        <a:pt x="554" y="504"/>
                        <a:pt x="552" y="502"/>
                      </a:cubicBezTo>
                      <a:cubicBezTo>
                        <a:pt x="550" y="500"/>
                        <a:pt x="547" y="499"/>
                        <a:pt x="544" y="500"/>
                      </a:cubicBezTo>
                      <a:cubicBezTo>
                        <a:pt x="543" y="500"/>
                        <a:pt x="541" y="503"/>
                        <a:pt x="541" y="505"/>
                      </a:cubicBezTo>
                      <a:cubicBezTo>
                        <a:pt x="538" y="520"/>
                        <a:pt x="549" y="532"/>
                        <a:pt x="563" y="530"/>
                      </a:cubicBezTo>
                      <a:cubicBezTo>
                        <a:pt x="572" y="530"/>
                        <a:pt x="576" y="525"/>
                        <a:pt x="573" y="516"/>
                      </a:cubicBezTo>
                      <a:cubicBezTo>
                        <a:pt x="572" y="511"/>
                        <a:pt x="569" y="507"/>
                        <a:pt x="567" y="503"/>
                      </a:cubicBezTo>
                      <a:cubicBezTo>
                        <a:pt x="567" y="503"/>
                        <a:pt x="566" y="503"/>
                        <a:pt x="564" y="502"/>
                      </a:cubicBezTo>
                      <a:cubicBezTo>
                        <a:pt x="563" y="505"/>
                        <a:pt x="561" y="507"/>
                        <a:pt x="558" y="511"/>
                      </a:cubicBezTo>
                      <a:close/>
                      <a:moveTo>
                        <a:pt x="121" y="374"/>
                      </a:moveTo>
                      <a:cubicBezTo>
                        <a:pt x="126" y="373"/>
                        <a:pt x="129" y="372"/>
                        <a:pt x="134" y="371"/>
                      </a:cubicBezTo>
                      <a:cubicBezTo>
                        <a:pt x="124" y="351"/>
                        <a:pt x="130" y="330"/>
                        <a:pt x="128" y="310"/>
                      </a:cubicBezTo>
                      <a:cubicBezTo>
                        <a:pt x="118" y="308"/>
                        <a:pt x="117" y="308"/>
                        <a:pt x="116" y="317"/>
                      </a:cubicBezTo>
                      <a:cubicBezTo>
                        <a:pt x="115" y="336"/>
                        <a:pt x="117" y="354"/>
                        <a:pt x="121" y="374"/>
                      </a:cubicBezTo>
                      <a:close/>
                      <a:moveTo>
                        <a:pt x="481" y="517"/>
                      </a:moveTo>
                      <a:cubicBezTo>
                        <a:pt x="478" y="514"/>
                        <a:pt x="476" y="510"/>
                        <a:pt x="473" y="508"/>
                      </a:cubicBezTo>
                      <a:cubicBezTo>
                        <a:pt x="469" y="505"/>
                        <a:pt x="465" y="506"/>
                        <a:pt x="464" y="511"/>
                      </a:cubicBezTo>
                      <a:cubicBezTo>
                        <a:pt x="462" y="518"/>
                        <a:pt x="463" y="526"/>
                        <a:pt x="469" y="532"/>
                      </a:cubicBezTo>
                      <a:cubicBezTo>
                        <a:pt x="475" y="538"/>
                        <a:pt x="482" y="539"/>
                        <a:pt x="490" y="537"/>
                      </a:cubicBezTo>
                      <a:cubicBezTo>
                        <a:pt x="495" y="536"/>
                        <a:pt x="497" y="532"/>
                        <a:pt x="496" y="527"/>
                      </a:cubicBezTo>
                      <a:cubicBezTo>
                        <a:pt x="496" y="520"/>
                        <a:pt x="493" y="514"/>
                        <a:pt x="488" y="509"/>
                      </a:cubicBezTo>
                      <a:cubicBezTo>
                        <a:pt x="486" y="512"/>
                        <a:pt x="484" y="514"/>
                        <a:pt x="481" y="517"/>
                      </a:cubicBezTo>
                      <a:close/>
                      <a:moveTo>
                        <a:pt x="345" y="316"/>
                      </a:moveTo>
                      <a:cubicBezTo>
                        <a:pt x="339" y="314"/>
                        <a:pt x="339" y="314"/>
                        <a:pt x="336" y="319"/>
                      </a:cubicBezTo>
                      <a:cubicBezTo>
                        <a:pt x="329" y="339"/>
                        <a:pt x="326" y="359"/>
                        <a:pt x="327" y="379"/>
                      </a:cubicBezTo>
                      <a:cubicBezTo>
                        <a:pt x="328" y="386"/>
                        <a:pt x="331" y="386"/>
                        <a:pt x="335" y="385"/>
                      </a:cubicBezTo>
                      <a:cubicBezTo>
                        <a:pt x="338" y="362"/>
                        <a:pt x="342" y="339"/>
                        <a:pt x="345" y="316"/>
                      </a:cubicBezTo>
                      <a:close/>
                      <a:moveTo>
                        <a:pt x="229" y="493"/>
                      </a:moveTo>
                      <a:cubicBezTo>
                        <a:pt x="230" y="498"/>
                        <a:pt x="231" y="500"/>
                        <a:pt x="232" y="503"/>
                      </a:cubicBezTo>
                      <a:cubicBezTo>
                        <a:pt x="230" y="503"/>
                        <a:pt x="228" y="502"/>
                        <a:pt x="227" y="502"/>
                      </a:cubicBezTo>
                      <a:cubicBezTo>
                        <a:pt x="220" y="504"/>
                        <a:pt x="217" y="510"/>
                        <a:pt x="222" y="516"/>
                      </a:cubicBezTo>
                      <a:cubicBezTo>
                        <a:pt x="227" y="522"/>
                        <a:pt x="241" y="525"/>
                        <a:pt x="247" y="519"/>
                      </a:cubicBezTo>
                      <a:cubicBezTo>
                        <a:pt x="251" y="516"/>
                        <a:pt x="253" y="511"/>
                        <a:pt x="254" y="507"/>
                      </a:cubicBezTo>
                      <a:cubicBezTo>
                        <a:pt x="254" y="502"/>
                        <a:pt x="250" y="498"/>
                        <a:pt x="245" y="497"/>
                      </a:cubicBezTo>
                      <a:cubicBezTo>
                        <a:pt x="241" y="495"/>
                        <a:pt x="236" y="495"/>
                        <a:pt x="229" y="493"/>
                      </a:cubicBezTo>
                      <a:close/>
                      <a:moveTo>
                        <a:pt x="524" y="318"/>
                      </a:moveTo>
                      <a:cubicBezTo>
                        <a:pt x="514" y="326"/>
                        <a:pt x="505" y="334"/>
                        <a:pt x="495" y="341"/>
                      </a:cubicBezTo>
                      <a:cubicBezTo>
                        <a:pt x="484" y="348"/>
                        <a:pt x="471" y="347"/>
                        <a:pt x="459" y="345"/>
                      </a:cubicBezTo>
                      <a:cubicBezTo>
                        <a:pt x="456" y="352"/>
                        <a:pt x="458" y="354"/>
                        <a:pt x="463" y="355"/>
                      </a:cubicBezTo>
                      <a:cubicBezTo>
                        <a:pt x="471" y="355"/>
                        <a:pt x="478" y="356"/>
                        <a:pt x="486" y="355"/>
                      </a:cubicBezTo>
                      <a:cubicBezTo>
                        <a:pt x="506" y="353"/>
                        <a:pt x="520" y="339"/>
                        <a:pt x="524" y="318"/>
                      </a:cubicBezTo>
                      <a:close/>
                      <a:moveTo>
                        <a:pt x="154" y="385"/>
                      </a:moveTo>
                      <a:cubicBezTo>
                        <a:pt x="133" y="390"/>
                        <a:pt x="112" y="392"/>
                        <a:pt x="91" y="398"/>
                      </a:cubicBezTo>
                      <a:cubicBezTo>
                        <a:pt x="93" y="404"/>
                        <a:pt x="94" y="409"/>
                        <a:pt x="101" y="407"/>
                      </a:cubicBezTo>
                      <a:cubicBezTo>
                        <a:pt x="119" y="404"/>
                        <a:pt x="136" y="400"/>
                        <a:pt x="153" y="396"/>
                      </a:cubicBezTo>
                      <a:cubicBezTo>
                        <a:pt x="154" y="396"/>
                        <a:pt x="155" y="395"/>
                        <a:pt x="157" y="394"/>
                      </a:cubicBezTo>
                      <a:cubicBezTo>
                        <a:pt x="156" y="391"/>
                        <a:pt x="155" y="389"/>
                        <a:pt x="154" y="385"/>
                      </a:cubicBezTo>
                      <a:close/>
                      <a:moveTo>
                        <a:pt x="100" y="430"/>
                      </a:moveTo>
                      <a:cubicBezTo>
                        <a:pt x="102" y="440"/>
                        <a:pt x="102" y="440"/>
                        <a:pt x="109" y="439"/>
                      </a:cubicBezTo>
                      <a:cubicBezTo>
                        <a:pt x="126" y="434"/>
                        <a:pt x="143" y="430"/>
                        <a:pt x="159" y="425"/>
                      </a:cubicBezTo>
                      <a:cubicBezTo>
                        <a:pt x="161" y="425"/>
                        <a:pt x="163" y="423"/>
                        <a:pt x="164" y="422"/>
                      </a:cubicBezTo>
                      <a:cubicBezTo>
                        <a:pt x="163" y="419"/>
                        <a:pt x="162" y="417"/>
                        <a:pt x="161" y="413"/>
                      </a:cubicBezTo>
                      <a:cubicBezTo>
                        <a:pt x="140" y="419"/>
                        <a:pt x="120" y="424"/>
                        <a:pt x="100" y="430"/>
                      </a:cubicBezTo>
                      <a:close/>
                      <a:moveTo>
                        <a:pt x="200" y="522"/>
                      </a:moveTo>
                      <a:cubicBezTo>
                        <a:pt x="198" y="522"/>
                        <a:pt x="196" y="521"/>
                        <a:pt x="194" y="522"/>
                      </a:cubicBezTo>
                      <a:cubicBezTo>
                        <a:pt x="188" y="524"/>
                        <a:pt x="186" y="530"/>
                        <a:pt x="190" y="535"/>
                      </a:cubicBezTo>
                      <a:cubicBezTo>
                        <a:pt x="196" y="541"/>
                        <a:pt x="207" y="544"/>
                        <a:pt x="214" y="540"/>
                      </a:cubicBezTo>
                      <a:cubicBezTo>
                        <a:pt x="220" y="537"/>
                        <a:pt x="223" y="532"/>
                        <a:pt x="222" y="526"/>
                      </a:cubicBezTo>
                      <a:cubicBezTo>
                        <a:pt x="222" y="521"/>
                        <a:pt x="218" y="517"/>
                        <a:pt x="213" y="516"/>
                      </a:cubicBezTo>
                      <a:cubicBezTo>
                        <a:pt x="209" y="515"/>
                        <a:pt x="204" y="515"/>
                        <a:pt x="198" y="514"/>
                      </a:cubicBezTo>
                      <a:cubicBezTo>
                        <a:pt x="199" y="517"/>
                        <a:pt x="199" y="519"/>
                        <a:pt x="200" y="522"/>
                      </a:cubicBezTo>
                      <a:close/>
                      <a:moveTo>
                        <a:pt x="74" y="314"/>
                      </a:moveTo>
                      <a:cubicBezTo>
                        <a:pt x="75" y="337"/>
                        <a:pt x="79" y="358"/>
                        <a:pt x="88" y="380"/>
                      </a:cubicBezTo>
                      <a:cubicBezTo>
                        <a:pt x="92" y="378"/>
                        <a:pt x="95" y="377"/>
                        <a:pt x="98" y="376"/>
                      </a:cubicBezTo>
                      <a:cubicBezTo>
                        <a:pt x="86" y="356"/>
                        <a:pt x="87" y="334"/>
                        <a:pt x="84" y="312"/>
                      </a:cubicBezTo>
                      <a:cubicBezTo>
                        <a:pt x="80" y="313"/>
                        <a:pt x="77" y="313"/>
                        <a:pt x="74" y="314"/>
                      </a:cubicBezTo>
                      <a:close/>
                      <a:moveTo>
                        <a:pt x="242" y="345"/>
                      </a:moveTo>
                      <a:cubicBezTo>
                        <a:pt x="239" y="371"/>
                        <a:pt x="242" y="395"/>
                        <a:pt x="244" y="419"/>
                      </a:cubicBezTo>
                      <a:cubicBezTo>
                        <a:pt x="245" y="422"/>
                        <a:pt x="246" y="426"/>
                        <a:pt x="250" y="426"/>
                      </a:cubicBezTo>
                      <a:cubicBezTo>
                        <a:pt x="255" y="425"/>
                        <a:pt x="254" y="421"/>
                        <a:pt x="255" y="417"/>
                      </a:cubicBezTo>
                      <a:cubicBezTo>
                        <a:pt x="255" y="416"/>
                        <a:pt x="254" y="414"/>
                        <a:pt x="253" y="413"/>
                      </a:cubicBezTo>
                      <a:cubicBezTo>
                        <a:pt x="247" y="403"/>
                        <a:pt x="247" y="392"/>
                        <a:pt x="248" y="382"/>
                      </a:cubicBezTo>
                      <a:cubicBezTo>
                        <a:pt x="249" y="371"/>
                        <a:pt x="250" y="360"/>
                        <a:pt x="252" y="348"/>
                      </a:cubicBezTo>
                      <a:cubicBezTo>
                        <a:pt x="252" y="347"/>
                        <a:pt x="251" y="346"/>
                        <a:pt x="251" y="345"/>
                      </a:cubicBezTo>
                      <a:cubicBezTo>
                        <a:pt x="249" y="345"/>
                        <a:pt x="248" y="344"/>
                        <a:pt x="247" y="344"/>
                      </a:cubicBezTo>
                      <a:cubicBezTo>
                        <a:pt x="246" y="345"/>
                        <a:pt x="244" y="345"/>
                        <a:pt x="242" y="345"/>
                      </a:cubicBezTo>
                      <a:close/>
                      <a:moveTo>
                        <a:pt x="439" y="343"/>
                      </a:moveTo>
                      <a:cubicBezTo>
                        <a:pt x="412" y="345"/>
                        <a:pt x="402" y="325"/>
                        <a:pt x="388" y="306"/>
                      </a:cubicBezTo>
                      <a:cubicBezTo>
                        <a:pt x="390" y="319"/>
                        <a:pt x="394" y="328"/>
                        <a:pt x="400" y="336"/>
                      </a:cubicBezTo>
                      <a:cubicBezTo>
                        <a:pt x="409" y="347"/>
                        <a:pt x="420" y="352"/>
                        <a:pt x="434" y="352"/>
                      </a:cubicBezTo>
                      <a:cubicBezTo>
                        <a:pt x="440" y="352"/>
                        <a:pt x="441" y="350"/>
                        <a:pt x="439" y="343"/>
                      </a:cubicBezTo>
                      <a:close/>
                      <a:moveTo>
                        <a:pt x="548" y="138"/>
                      </a:moveTo>
                      <a:cubicBezTo>
                        <a:pt x="552" y="145"/>
                        <a:pt x="561" y="144"/>
                        <a:pt x="562" y="153"/>
                      </a:cubicBezTo>
                      <a:cubicBezTo>
                        <a:pt x="563" y="162"/>
                        <a:pt x="556" y="165"/>
                        <a:pt x="550" y="168"/>
                      </a:cubicBezTo>
                      <a:cubicBezTo>
                        <a:pt x="556" y="175"/>
                        <a:pt x="560" y="175"/>
                        <a:pt x="566" y="170"/>
                      </a:cubicBezTo>
                      <a:cubicBezTo>
                        <a:pt x="572" y="165"/>
                        <a:pt x="575" y="157"/>
                        <a:pt x="574" y="150"/>
                      </a:cubicBezTo>
                      <a:cubicBezTo>
                        <a:pt x="574" y="143"/>
                        <a:pt x="570" y="138"/>
                        <a:pt x="563" y="135"/>
                      </a:cubicBezTo>
                      <a:cubicBezTo>
                        <a:pt x="558" y="134"/>
                        <a:pt x="553" y="132"/>
                        <a:pt x="548" y="138"/>
                      </a:cubicBezTo>
                      <a:close/>
                      <a:moveTo>
                        <a:pt x="434" y="175"/>
                      </a:moveTo>
                      <a:cubicBezTo>
                        <a:pt x="433" y="175"/>
                        <a:pt x="432" y="175"/>
                        <a:pt x="431" y="176"/>
                      </a:cubicBezTo>
                      <a:cubicBezTo>
                        <a:pt x="429" y="182"/>
                        <a:pt x="426" y="185"/>
                        <a:pt x="419" y="185"/>
                      </a:cubicBezTo>
                      <a:cubicBezTo>
                        <a:pt x="412" y="184"/>
                        <a:pt x="410" y="180"/>
                        <a:pt x="408" y="175"/>
                      </a:cubicBezTo>
                      <a:cubicBezTo>
                        <a:pt x="407" y="173"/>
                        <a:pt x="405" y="172"/>
                        <a:pt x="403" y="170"/>
                      </a:cubicBezTo>
                      <a:cubicBezTo>
                        <a:pt x="401" y="172"/>
                        <a:pt x="399" y="174"/>
                        <a:pt x="399" y="177"/>
                      </a:cubicBezTo>
                      <a:cubicBezTo>
                        <a:pt x="397" y="186"/>
                        <a:pt x="403" y="194"/>
                        <a:pt x="411" y="196"/>
                      </a:cubicBezTo>
                      <a:cubicBezTo>
                        <a:pt x="421" y="199"/>
                        <a:pt x="434" y="193"/>
                        <a:pt x="437" y="185"/>
                      </a:cubicBezTo>
                      <a:cubicBezTo>
                        <a:pt x="439" y="181"/>
                        <a:pt x="439" y="177"/>
                        <a:pt x="434" y="175"/>
                      </a:cubicBezTo>
                      <a:close/>
                      <a:moveTo>
                        <a:pt x="387" y="122"/>
                      </a:moveTo>
                      <a:cubicBezTo>
                        <a:pt x="375" y="122"/>
                        <a:pt x="368" y="128"/>
                        <a:pt x="367" y="136"/>
                      </a:cubicBezTo>
                      <a:cubicBezTo>
                        <a:pt x="365" y="146"/>
                        <a:pt x="372" y="158"/>
                        <a:pt x="380" y="161"/>
                      </a:cubicBezTo>
                      <a:cubicBezTo>
                        <a:pt x="382" y="161"/>
                        <a:pt x="384" y="161"/>
                        <a:pt x="386" y="161"/>
                      </a:cubicBezTo>
                      <a:cubicBezTo>
                        <a:pt x="387" y="160"/>
                        <a:pt x="390" y="159"/>
                        <a:pt x="390" y="157"/>
                      </a:cubicBezTo>
                      <a:cubicBezTo>
                        <a:pt x="390" y="156"/>
                        <a:pt x="388" y="154"/>
                        <a:pt x="387" y="153"/>
                      </a:cubicBezTo>
                      <a:cubicBezTo>
                        <a:pt x="376" y="146"/>
                        <a:pt x="376" y="138"/>
                        <a:pt x="387" y="131"/>
                      </a:cubicBezTo>
                      <a:cubicBezTo>
                        <a:pt x="390" y="130"/>
                        <a:pt x="394" y="129"/>
                        <a:pt x="392" y="125"/>
                      </a:cubicBezTo>
                      <a:cubicBezTo>
                        <a:pt x="391" y="123"/>
                        <a:pt x="387" y="122"/>
                        <a:pt x="387" y="122"/>
                      </a:cubicBezTo>
                      <a:close/>
                      <a:moveTo>
                        <a:pt x="496" y="368"/>
                      </a:moveTo>
                      <a:cubicBezTo>
                        <a:pt x="489" y="371"/>
                        <a:pt x="484" y="375"/>
                        <a:pt x="479" y="376"/>
                      </a:cubicBezTo>
                      <a:cubicBezTo>
                        <a:pt x="473" y="377"/>
                        <a:pt x="467" y="375"/>
                        <a:pt x="461" y="374"/>
                      </a:cubicBezTo>
                      <a:cubicBezTo>
                        <a:pt x="460" y="385"/>
                        <a:pt x="463" y="390"/>
                        <a:pt x="473" y="394"/>
                      </a:cubicBezTo>
                      <a:cubicBezTo>
                        <a:pt x="480" y="396"/>
                        <a:pt x="485" y="394"/>
                        <a:pt x="489" y="386"/>
                      </a:cubicBezTo>
                      <a:cubicBezTo>
                        <a:pt x="492" y="381"/>
                        <a:pt x="493" y="375"/>
                        <a:pt x="496" y="368"/>
                      </a:cubicBezTo>
                      <a:close/>
                      <a:moveTo>
                        <a:pt x="530" y="180"/>
                      </a:moveTo>
                      <a:cubicBezTo>
                        <a:pt x="529" y="179"/>
                        <a:pt x="528" y="176"/>
                        <a:pt x="526" y="175"/>
                      </a:cubicBezTo>
                      <a:cubicBezTo>
                        <a:pt x="522" y="173"/>
                        <a:pt x="520" y="177"/>
                        <a:pt x="520" y="180"/>
                      </a:cubicBezTo>
                      <a:cubicBezTo>
                        <a:pt x="518" y="187"/>
                        <a:pt x="513" y="189"/>
                        <a:pt x="507" y="189"/>
                      </a:cubicBezTo>
                      <a:cubicBezTo>
                        <a:pt x="503" y="189"/>
                        <a:pt x="500" y="187"/>
                        <a:pt x="498" y="182"/>
                      </a:cubicBezTo>
                      <a:cubicBezTo>
                        <a:pt x="497" y="181"/>
                        <a:pt x="494" y="180"/>
                        <a:pt x="493" y="179"/>
                      </a:cubicBezTo>
                      <a:cubicBezTo>
                        <a:pt x="492" y="181"/>
                        <a:pt x="491" y="183"/>
                        <a:pt x="490" y="185"/>
                      </a:cubicBezTo>
                      <a:cubicBezTo>
                        <a:pt x="490" y="186"/>
                        <a:pt x="490" y="188"/>
                        <a:pt x="491" y="189"/>
                      </a:cubicBezTo>
                      <a:cubicBezTo>
                        <a:pt x="494" y="196"/>
                        <a:pt x="506" y="202"/>
                        <a:pt x="515" y="201"/>
                      </a:cubicBezTo>
                      <a:cubicBezTo>
                        <a:pt x="524" y="199"/>
                        <a:pt x="530" y="192"/>
                        <a:pt x="530" y="180"/>
                      </a:cubicBezTo>
                      <a:close/>
                      <a:moveTo>
                        <a:pt x="110" y="462"/>
                      </a:moveTo>
                      <a:cubicBezTo>
                        <a:pt x="113" y="470"/>
                        <a:pt x="116" y="472"/>
                        <a:pt x="122" y="469"/>
                      </a:cubicBezTo>
                      <a:cubicBezTo>
                        <a:pt x="132" y="465"/>
                        <a:pt x="141" y="462"/>
                        <a:pt x="150" y="459"/>
                      </a:cubicBezTo>
                      <a:cubicBezTo>
                        <a:pt x="158" y="456"/>
                        <a:pt x="158" y="455"/>
                        <a:pt x="154" y="445"/>
                      </a:cubicBezTo>
                      <a:cubicBezTo>
                        <a:pt x="139" y="451"/>
                        <a:pt x="125" y="456"/>
                        <a:pt x="110" y="462"/>
                      </a:cubicBezTo>
                      <a:close/>
                      <a:moveTo>
                        <a:pt x="437" y="366"/>
                      </a:moveTo>
                      <a:cubicBezTo>
                        <a:pt x="425" y="373"/>
                        <a:pt x="415" y="370"/>
                        <a:pt x="405" y="361"/>
                      </a:cubicBezTo>
                      <a:cubicBezTo>
                        <a:pt x="405" y="371"/>
                        <a:pt x="408" y="380"/>
                        <a:pt x="413" y="384"/>
                      </a:cubicBezTo>
                      <a:cubicBezTo>
                        <a:pt x="415" y="386"/>
                        <a:pt x="418" y="388"/>
                        <a:pt x="421" y="388"/>
                      </a:cubicBezTo>
                      <a:cubicBezTo>
                        <a:pt x="431" y="388"/>
                        <a:pt x="439" y="379"/>
                        <a:pt x="437" y="366"/>
                      </a:cubicBezTo>
                      <a:close/>
                      <a:moveTo>
                        <a:pt x="210" y="69"/>
                      </a:moveTo>
                      <a:cubicBezTo>
                        <a:pt x="212" y="64"/>
                        <a:pt x="214" y="56"/>
                        <a:pt x="218" y="53"/>
                      </a:cubicBezTo>
                      <a:cubicBezTo>
                        <a:pt x="222" y="50"/>
                        <a:pt x="229" y="52"/>
                        <a:pt x="236" y="51"/>
                      </a:cubicBezTo>
                      <a:cubicBezTo>
                        <a:pt x="238" y="45"/>
                        <a:pt x="234" y="41"/>
                        <a:pt x="228" y="41"/>
                      </a:cubicBezTo>
                      <a:cubicBezTo>
                        <a:pt x="222" y="41"/>
                        <a:pt x="215" y="42"/>
                        <a:pt x="209" y="44"/>
                      </a:cubicBezTo>
                      <a:cubicBezTo>
                        <a:pt x="203" y="46"/>
                        <a:pt x="200" y="51"/>
                        <a:pt x="201" y="56"/>
                      </a:cubicBezTo>
                      <a:cubicBezTo>
                        <a:pt x="201" y="62"/>
                        <a:pt x="203" y="67"/>
                        <a:pt x="210" y="69"/>
                      </a:cubicBezTo>
                      <a:close/>
                      <a:moveTo>
                        <a:pt x="288" y="107"/>
                      </a:moveTo>
                      <a:cubicBezTo>
                        <a:pt x="291" y="106"/>
                        <a:pt x="294" y="105"/>
                        <a:pt x="296" y="104"/>
                      </a:cubicBezTo>
                      <a:cubicBezTo>
                        <a:pt x="305" y="100"/>
                        <a:pt x="308" y="101"/>
                        <a:pt x="312" y="109"/>
                      </a:cubicBezTo>
                      <a:cubicBezTo>
                        <a:pt x="313" y="110"/>
                        <a:pt x="313" y="112"/>
                        <a:pt x="314" y="113"/>
                      </a:cubicBezTo>
                      <a:cubicBezTo>
                        <a:pt x="315" y="114"/>
                        <a:pt x="317" y="116"/>
                        <a:pt x="318" y="116"/>
                      </a:cubicBezTo>
                      <a:cubicBezTo>
                        <a:pt x="320" y="115"/>
                        <a:pt x="322" y="113"/>
                        <a:pt x="322" y="112"/>
                      </a:cubicBezTo>
                      <a:cubicBezTo>
                        <a:pt x="323" y="109"/>
                        <a:pt x="323" y="106"/>
                        <a:pt x="321" y="104"/>
                      </a:cubicBezTo>
                      <a:cubicBezTo>
                        <a:pt x="317" y="99"/>
                        <a:pt x="312" y="94"/>
                        <a:pt x="307" y="90"/>
                      </a:cubicBezTo>
                      <a:cubicBezTo>
                        <a:pt x="302" y="87"/>
                        <a:pt x="297" y="88"/>
                        <a:pt x="292" y="91"/>
                      </a:cubicBezTo>
                      <a:cubicBezTo>
                        <a:pt x="288" y="95"/>
                        <a:pt x="285" y="99"/>
                        <a:pt x="288" y="107"/>
                      </a:cubicBezTo>
                      <a:close/>
                      <a:moveTo>
                        <a:pt x="360" y="418"/>
                      </a:moveTo>
                      <a:cubicBezTo>
                        <a:pt x="359" y="399"/>
                        <a:pt x="358" y="381"/>
                        <a:pt x="357" y="362"/>
                      </a:cubicBezTo>
                      <a:cubicBezTo>
                        <a:pt x="350" y="361"/>
                        <a:pt x="347" y="362"/>
                        <a:pt x="347" y="368"/>
                      </a:cubicBezTo>
                      <a:cubicBezTo>
                        <a:pt x="348" y="383"/>
                        <a:pt x="350" y="399"/>
                        <a:pt x="351" y="415"/>
                      </a:cubicBezTo>
                      <a:cubicBezTo>
                        <a:pt x="351" y="419"/>
                        <a:pt x="354" y="420"/>
                        <a:pt x="360" y="418"/>
                      </a:cubicBezTo>
                      <a:close/>
                      <a:moveTo>
                        <a:pt x="23" y="423"/>
                      </a:moveTo>
                      <a:cubicBezTo>
                        <a:pt x="36" y="435"/>
                        <a:pt x="49" y="445"/>
                        <a:pt x="64" y="452"/>
                      </a:cubicBezTo>
                      <a:cubicBezTo>
                        <a:pt x="66" y="453"/>
                        <a:pt x="68" y="453"/>
                        <a:pt x="70" y="453"/>
                      </a:cubicBezTo>
                      <a:cubicBezTo>
                        <a:pt x="75" y="454"/>
                        <a:pt x="76" y="451"/>
                        <a:pt x="76" y="447"/>
                      </a:cubicBezTo>
                      <a:cubicBezTo>
                        <a:pt x="57" y="442"/>
                        <a:pt x="44" y="428"/>
                        <a:pt x="30" y="417"/>
                      </a:cubicBezTo>
                      <a:cubicBezTo>
                        <a:pt x="29" y="418"/>
                        <a:pt x="27" y="418"/>
                        <a:pt x="27" y="419"/>
                      </a:cubicBezTo>
                      <a:cubicBezTo>
                        <a:pt x="26" y="420"/>
                        <a:pt x="25" y="421"/>
                        <a:pt x="23" y="423"/>
                      </a:cubicBezTo>
                      <a:close/>
                      <a:moveTo>
                        <a:pt x="631" y="176"/>
                      </a:moveTo>
                      <a:cubicBezTo>
                        <a:pt x="638" y="172"/>
                        <a:pt x="640" y="168"/>
                        <a:pt x="636" y="163"/>
                      </a:cubicBezTo>
                      <a:cubicBezTo>
                        <a:pt x="632" y="158"/>
                        <a:pt x="627" y="153"/>
                        <a:pt x="621" y="150"/>
                      </a:cubicBezTo>
                      <a:cubicBezTo>
                        <a:pt x="613" y="145"/>
                        <a:pt x="603" y="152"/>
                        <a:pt x="601" y="161"/>
                      </a:cubicBezTo>
                      <a:cubicBezTo>
                        <a:pt x="601" y="165"/>
                        <a:pt x="603" y="167"/>
                        <a:pt x="608" y="166"/>
                      </a:cubicBezTo>
                      <a:cubicBezTo>
                        <a:pt x="609" y="165"/>
                        <a:pt x="610" y="164"/>
                        <a:pt x="612" y="164"/>
                      </a:cubicBezTo>
                      <a:cubicBezTo>
                        <a:pt x="620" y="160"/>
                        <a:pt x="623" y="161"/>
                        <a:pt x="627" y="169"/>
                      </a:cubicBezTo>
                      <a:cubicBezTo>
                        <a:pt x="629" y="171"/>
                        <a:pt x="630" y="174"/>
                        <a:pt x="631" y="176"/>
                      </a:cubicBezTo>
                      <a:close/>
                      <a:moveTo>
                        <a:pt x="54" y="210"/>
                      </a:moveTo>
                      <a:cubicBezTo>
                        <a:pt x="54" y="207"/>
                        <a:pt x="54" y="205"/>
                        <a:pt x="53" y="203"/>
                      </a:cubicBezTo>
                      <a:cubicBezTo>
                        <a:pt x="48" y="190"/>
                        <a:pt x="48" y="190"/>
                        <a:pt x="59" y="184"/>
                      </a:cubicBezTo>
                      <a:cubicBezTo>
                        <a:pt x="60" y="184"/>
                        <a:pt x="61" y="184"/>
                        <a:pt x="62" y="183"/>
                      </a:cubicBezTo>
                      <a:cubicBezTo>
                        <a:pt x="63" y="181"/>
                        <a:pt x="64" y="180"/>
                        <a:pt x="64" y="178"/>
                      </a:cubicBezTo>
                      <a:cubicBezTo>
                        <a:pt x="63" y="177"/>
                        <a:pt x="61" y="175"/>
                        <a:pt x="60" y="175"/>
                      </a:cubicBezTo>
                      <a:cubicBezTo>
                        <a:pt x="57" y="175"/>
                        <a:pt x="53" y="175"/>
                        <a:pt x="51" y="177"/>
                      </a:cubicBezTo>
                      <a:cubicBezTo>
                        <a:pt x="47" y="180"/>
                        <a:pt x="43" y="183"/>
                        <a:pt x="40" y="187"/>
                      </a:cubicBezTo>
                      <a:cubicBezTo>
                        <a:pt x="36" y="192"/>
                        <a:pt x="35" y="198"/>
                        <a:pt x="38" y="203"/>
                      </a:cubicBezTo>
                      <a:cubicBezTo>
                        <a:pt x="41" y="208"/>
                        <a:pt x="46" y="212"/>
                        <a:pt x="54" y="210"/>
                      </a:cubicBezTo>
                      <a:close/>
                      <a:moveTo>
                        <a:pt x="98" y="89"/>
                      </a:moveTo>
                      <a:cubicBezTo>
                        <a:pt x="101" y="88"/>
                        <a:pt x="104" y="88"/>
                        <a:pt x="106" y="87"/>
                      </a:cubicBezTo>
                      <a:cubicBezTo>
                        <a:pt x="116" y="83"/>
                        <a:pt x="118" y="83"/>
                        <a:pt x="123" y="93"/>
                      </a:cubicBezTo>
                      <a:cubicBezTo>
                        <a:pt x="125" y="96"/>
                        <a:pt x="126" y="99"/>
                        <a:pt x="130" y="98"/>
                      </a:cubicBezTo>
                      <a:cubicBezTo>
                        <a:pt x="134" y="96"/>
                        <a:pt x="135" y="92"/>
                        <a:pt x="133" y="89"/>
                      </a:cubicBezTo>
                      <a:cubicBezTo>
                        <a:pt x="130" y="84"/>
                        <a:pt x="126" y="79"/>
                        <a:pt x="122" y="75"/>
                      </a:cubicBezTo>
                      <a:cubicBezTo>
                        <a:pt x="117" y="71"/>
                        <a:pt x="111" y="69"/>
                        <a:pt x="105" y="73"/>
                      </a:cubicBezTo>
                      <a:cubicBezTo>
                        <a:pt x="100" y="75"/>
                        <a:pt x="96" y="80"/>
                        <a:pt x="98" y="89"/>
                      </a:cubicBezTo>
                      <a:close/>
                      <a:moveTo>
                        <a:pt x="40" y="335"/>
                      </a:moveTo>
                      <a:cubicBezTo>
                        <a:pt x="36" y="337"/>
                        <a:pt x="34" y="339"/>
                        <a:pt x="36" y="343"/>
                      </a:cubicBezTo>
                      <a:cubicBezTo>
                        <a:pt x="43" y="356"/>
                        <a:pt x="51" y="368"/>
                        <a:pt x="59" y="381"/>
                      </a:cubicBezTo>
                      <a:cubicBezTo>
                        <a:pt x="60" y="384"/>
                        <a:pt x="63" y="386"/>
                        <a:pt x="67" y="388"/>
                      </a:cubicBezTo>
                      <a:cubicBezTo>
                        <a:pt x="71" y="390"/>
                        <a:pt x="73" y="388"/>
                        <a:pt x="74" y="383"/>
                      </a:cubicBezTo>
                      <a:cubicBezTo>
                        <a:pt x="56" y="372"/>
                        <a:pt x="51" y="352"/>
                        <a:pt x="40" y="335"/>
                      </a:cubicBezTo>
                      <a:close/>
                      <a:moveTo>
                        <a:pt x="257" y="213"/>
                      </a:moveTo>
                      <a:cubicBezTo>
                        <a:pt x="261" y="209"/>
                        <a:pt x="263" y="201"/>
                        <a:pt x="272" y="205"/>
                      </a:cubicBezTo>
                      <a:cubicBezTo>
                        <a:pt x="279" y="207"/>
                        <a:pt x="276" y="216"/>
                        <a:pt x="281" y="220"/>
                      </a:cubicBezTo>
                      <a:cubicBezTo>
                        <a:pt x="288" y="216"/>
                        <a:pt x="289" y="206"/>
                        <a:pt x="284" y="199"/>
                      </a:cubicBezTo>
                      <a:cubicBezTo>
                        <a:pt x="279" y="192"/>
                        <a:pt x="267" y="191"/>
                        <a:pt x="259" y="196"/>
                      </a:cubicBezTo>
                      <a:cubicBezTo>
                        <a:pt x="253" y="201"/>
                        <a:pt x="252" y="206"/>
                        <a:pt x="257" y="213"/>
                      </a:cubicBezTo>
                      <a:close/>
                      <a:moveTo>
                        <a:pt x="246" y="440"/>
                      </a:moveTo>
                      <a:cubicBezTo>
                        <a:pt x="240" y="442"/>
                        <a:pt x="238" y="444"/>
                        <a:pt x="240" y="450"/>
                      </a:cubicBezTo>
                      <a:cubicBezTo>
                        <a:pt x="245" y="463"/>
                        <a:pt x="252" y="474"/>
                        <a:pt x="262" y="485"/>
                      </a:cubicBezTo>
                      <a:cubicBezTo>
                        <a:pt x="266" y="483"/>
                        <a:pt x="269" y="481"/>
                        <a:pt x="274" y="478"/>
                      </a:cubicBezTo>
                      <a:cubicBezTo>
                        <a:pt x="258" y="470"/>
                        <a:pt x="253" y="455"/>
                        <a:pt x="246" y="440"/>
                      </a:cubicBezTo>
                      <a:close/>
                      <a:moveTo>
                        <a:pt x="190" y="387"/>
                      </a:moveTo>
                      <a:cubicBezTo>
                        <a:pt x="198" y="388"/>
                        <a:pt x="200" y="384"/>
                        <a:pt x="202" y="379"/>
                      </a:cubicBezTo>
                      <a:cubicBezTo>
                        <a:pt x="206" y="369"/>
                        <a:pt x="205" y="358"/>
                        <a:pt x="203" y="348"/>
                      </a:cubicBezTo>
                      <a:cubicBezTo>
                        <a:pt x="202" y="343"/>
                        <a:pt x="198" y="343"/>
                        <a:pt x="195" y="345"/>
                      </a:cubicBezTo>
                      <a:cubicBezTo>
                        <a:pt x="193" y="359"/>
                        <a:pt x="192" y="373"/>
                        <a:pt x="190" y="387"/>
                      </a:cubicBezTo>
                      <a:close/>
                      <a:moveTo>
                        <a:pt x="59" y="427"/>
                      </a:moveTo>
                      <a:cubicBezTo>
                        <a:pt x="62" y="422"/>
                        <a:pt x="60" y="420"/>
                        <a:pt x="57" y="418"/>
                      </a:cubicBezTo>
                      <a:cubicBezTo>
                        <a:pt x="49" y="409"/>
                        <a:pt x="40" y="401"/>
                        <a:pt x="32" y="392"/>
                      </a:cubicBezTo>
                      <a:cubicBezTo>
                        <a:pt x="29" y="389"/>
                        <a:pt x="26" y="385"/>
                        <a:pt x="23" y="381"/>
                      </a:cubicBezTo>
                      <a:cubicBezTo>
                        <a:pt x="20" y="378"/>
                        <a:pt x="18" y="379"/>
                        <a:pt x="16" y="383"/>
                      </a:cubicBezTo>
                      <a:cubicBezTo>
                        <a:pt x="26" y="401"/>
                        <a:pt x="41" y="415"/>
                        <a:pt x="59" y="427"/>
                      </a:cubicBezTo>
                      <a:close/>
                      <a:moveTo>
                        <a:pt x="389" y="204"/>
                      </a:moveTo>
                      <a:cubicBezTo>
                        <a:pt x="378" y="199"/>
                        <a:pt x="368" y="202"/>
                        <a:pt x="364" y="208"/>
                      </a:cubicBezTo>
                      <a:cubicBezTo>
                        <a:pt x="361" y="213"/>
                        <a:pt x="363" y="222"/>
                        <a:pt x="369" y="228"/>
                      </a:cubicBezTo>
                      <a:cubicBezTo>
                        <a:pt x="374" y="233"/>
                        <a:pt x="379" y="234"/>
                        <a:pt x="386" y="229"/>
                      </a:cubicBezTo>
                      <a:cubicBezTo>
                        <a:pt x="385" y="227"/>
                        <a:pt x="384" y="226"/>
                        <a:pt x="383" y="226"/>
                      </a:cubicBezTo>
                      <a:cubicBezTo>
                        <a:pt x="378" y="225"/>
                        <a:pt x="375" y="222"/>
                        <a:pt x="375" y="217"/>
                      </a:cubicBezTo>
                      <a:cubicBezTo>
                        <a:pt x="375" y="212"/>
                        <a:pt x="378" y="210"/>
                        <a:pt x="382" y="208"/>
                      </a:cubicBezTo>
                      <a:cubicBezTo>
                        <a:pt x="384" y="208"/>
                        <a:pt x="386" y="206"/>
                        <a:pt x="389" y="204"/>
                      </a:cubicBezTo>
                      <a:close/>
                      <a:moveTo>
                        <a:pt x="528" y="169"/>
                      </a:moveTo>
                      <a:cubicBezTo>
                        <a:pt x="537" y="169"/>
                        <a:pt x="542" y="163"/>
                        <a:pt x="542" y="155"/>
                      </a:cubicBezTo>
                      <a:cubicBezTo>
                        <a:pt x="543" y="147"/>
                        <a:pt x="534" y="137"/>
                        <a:pt x="525" y="136"/>
                      </a:cubicBezTo>
                      <a:cubicBezTo>
                        <a:pt x="519" y="136"/>
                        <a:pt x="516" y="139"/>
                        <a:pt x="515" y="146"/>
                      </a:cubicBezTo>
                      <a:cubicBezTo>
                        <a:pt x="530" y="146"/>
                        <a:pt x="534" y="147"/>
                        <a:pt x="528" y="169"/>
                      </a:cubicBezTo>
                      <a:close/>
                      <a:moveTo>
                        <a:pt x="570" y="401"/>
                      </a:moveTo>
                      <a:cubicBezTo>
                        <a:pt x="569" y="395"/>
                        <a:pt x="566" y="393"/>
                        <a:pt x="562" y="395"/>
                      </a:cubicBezTo>
                      <a:cubicBezTo>
                        <a:pt x="547" y="402"/>
                        <a:pt x="535" y="411"/>
                        <a:pt x="525" y="424"/>
                      </a:cubicBezTo>
                      <a:cubicBezTo>
                        <a:pt x="521" y="429"/>
                        <a:pt x="524" y="431"/>
                        <a:pt x="528" y="433"/>
                      </a:cubicBezTo>
                      <a:cubicBezTo>
                        <a:pt x="539" y="418"/>
                        <a:pt x="552" y="407"/>
                        <a:pt x="570" y="401"/>
                      </a:cubicBezTo>
                      <a:close/>
                      <a:moveTo>
                        <a:pt x="398" y="417"/>
                      </a:moveTo>
                      <a:cubicBezTo>
                        <a:pt x="393" y="416"/>
                        <a:pt x="392" y="419"/>
                        <a:pt x="392" y="422"/>
                      </a:cubicBezTo>
                      <a:cubicBezTo>
                        <a:pt x="392" y="435"/>
                        <a:pt x="395" y="447"/>
                        <a:pt x="400" y="458"/>
                      </a:cubicBezTo>
                      <a:cubicBezTo>
                        <a:pt x="402" y="464"/>
                        <a:pt x="406" y="465"/>
                        <a:pt x="411" y="461"/>
                      </a:cubicBezTo>
                      <a:cubicBezTo>
                        <a:pt x="406" y="446"/>
                        <a:pt x="402" y="432"/>
                        <a:pt x="398" y="417"/>
                      </a:cubicBezTo>
                      <a:close/>
                      <a:moveTo>
                        <a:pt x="368" y="401"/>
                      </a:moveTo>
                      <a:cubicBezTo>
                        <a:pt x="369" y="413"/>
                        <a:pt x="370" y="424"/>
                        <a:pt x="370" y="435"/>
                      </a:cubicBezTo>
                      <a:cubicBezTo>
                        <a:pt x="371" y="440"/>
                        <a:pt x="374" y="441"/>
                        <a:pt x="380" y="440"/>
                      </a:cubicBezTo>
                      <a:cubicBezTo>
                        <a:pt x="380" y="429"/>
                        <a:pt x="381" y="419"/>
                        <a:pt x="380" y="408"/>
                      </a:cubicBezTo>
                      <a:cubicBezTo>
                        <a:pt x="380" y="401"/>
                        <a:pt x="380" y="401"/>
                        <a:pt x="368" y="401"/>
                      </a:cubicBezTo>
                      <a:close/>
                      <a:moveTo>
                        <a:pt x="533" y="235"/>
                      </a:moveTo>
                      <a:cubicBezTo>
                        <a:pt x="544" y="239"/>
                        <a:pt x="550" y="237"/>
                        <a:pt x="555" y="229"/>
                      </a:cubicBezTo>
                      <a:cubicBezTo>
                        <a:pt x="559" y="221"/>
                        <a:pt x="558" y="214"/>
                        <a:pt x="551" y="210"/>
                      </a:cubicBezTo>
                      <a:cubicBezTo>
                        <a:pt x="543" y="205"/>
                        <a:pt x="537" y="205"/>
                        <a:pt x="532" y="211"/>
                      </a:cubicBezTo>
                      <a:cubicBezTo>
                        <a:pt x="549" y="221"/>
                        <a:pt x="549" y="225"/>
                        <a:pt x="533" y="235"/>
                      </a:cubicBezTo>
                      <a:close/>
                      <a:moveTo>
                        <a:pt x="462" y="406"/>
                      </a:moveTo>
                      <a:cubicBezTo>
                        <a:pt x="452" y="405"/>
                        <a:pt x="443" y="404"/>
                        <a:pt x="434" y="403"/>
                      </a:cubicBezTo>
                      <a:cubicBezTo>
                        <a:pt x="435" y="409"/>
                        <a:pt x="433" y="418"/>
                        <a:pt x="441" y="420"/>
                      </a:cubicBezTo>
                      <a:cubicBezTo>
                        <a:pt x="446" y="422"/>
                        <a:pt x="453" y="421"/>
                        <a:pt x="457" y="419"/>
                      </a:cubicBezTo>
                      <a:cubicBezTo>
                        <a:pt x="463" y="416"/>
                        <a:pt x="463" y="410"/>
                        <a:pt x="462" y="406"/>
                      </a:cubicBezTo>
                      <a:close/>
                      <a:moveTo>
                        <a:pt x="493" y="472"/>
                      </a:moveTo>
                      <a:cubicBezTo>
                        <a:pt x="481" y="476"/>
                        <a:pt x="469" y="479"/>
                        <a:pt x="457" y="483"/>
                      </a:cubicBezTo>
                      <a:cubicBezTo>
                        <a:pt x="461" y="492"/>
                        <a:pt x="461" y="492"/>
                        <a:pt x="467" y="491"/>
                      </a:cubicBezTo>
                      <a:cubicBezTo>
                        <a:pt x="476" y="488"/>
                        <a:pt x="485" y="485"/>
                        <a:pt x="494" y="482"/>
                      </a:cubicBezTo>
                      <a:cubicBezTo>
                        <a:pt x="495" y="482"/>
                        <a:pt x="496" y="481"/>
                        <a:pt x="497" y="480"/>
                      </a:cubicBezTo>
                      <a:cubicBezTo>
                        <a:pt x="496" y="478"/>
                        <a:pt x="495" y="475"/>
                        <a:pt x="493" y="472"/>
                      </a:cubicBezTo>
                      <a:close/>
                      <a:moveTo>
                        <a:pt x="216" y="404"/>
                      </a:moveTo>
                      <a:cubicBezTo>
                        <a:pt x="217" y="416"/>
                        <a:pt x="218" y="426"/>
                        <a:pt x="220" y="436"/>
                      </a:cubicBezTo>
                      <a:cubicBezTo>
                        <a:pt x="220" y="440"/>
                        <a:pt x="223" y="441"/>
                        <a:pt x="228" y="439"/>
                      </a:cubicBezTo>
                      <a:cubicBezTo>
                        <a:pt x="228" y="428"/>
                        <a:pt x="228" y="417"/>
                        <a:pt x="228" y="405"/>
                      </a:cubicBezTo>
                      <a:cubicBezTo>
                        <a:pt x="224" y="404"/>
                        <a:pt x="221" y="404"/>
                        <a:pt x="216" y="404"/>
                      </a:cubicBezTo>
                      <a:close/>
                      <a:moveTo>
                        <a:pt x="558" y="421"/>
                      </a:moveTo>
                      <a:cubicBezTo>
                        <a:pt x="549" y="428"/>
                        <a:pt x="542" y="433"/>
                        <a:pt x="533" y="440"/>
                      </a:cubicBezTo>
                      <a:cubicBezTo>
                        <a:pt x="539" y="443"/>
                        <a:pt x="544" y="445"/>
                        <a:pt x="549" y="448"/>
                      </a:cubicBezTo>
                      <a:cubicBezTo>
                        <a:pt x="554" y="442"/>
                        <a:pt x="559" y="436"/>
                        <a:pt x="565" y="428"/>
                      </a:cubicBezTo>
                      <a:cubicBezTo>
                        <a:pt x="563" y="426"/>
                        <a:pt x="561" y="424"/>
                        <a:pt x="558" y="421"/>
                      </a:cubicBezTo>
                      <a:close/>
                      <a:moveTo>
                        <a:pt x="162" y="365"/>
                      </a:moveTo>
                      <a:cubicBezTo>
                        <a:pt x="163" y="353"/>
                        <a:pt x="163" y="340"/>
                        <a:pt x="162" y="326"/>
                      </a:cubicBezTo>
                      <a:cubicBezTo>
                        <a:pt x="155" y="328"/>
                        <a:pt x="154" y="328"/>
                        <a:pt x="154" y="332"/>
                      </a:cubicBezTo>
                      <a:cubicBezTo>
                        <a:pt x="153" y="342"/>
                        <a:pt x="153" y="352"/>
                        <a:pt x="153" y="362"/>
                      </a:cubicBezTo>
                      <a:cubicBezTo>
                        <a:pt x="153" y="367"/>
                        <a:pt x="157" y="368"/>
                        <a:pt x="162" y="365"/>
                      </a:cubicBezTo>
                      <a:close/>
                      <a:moveTo>
                        <a:pt x="236" y="206"/>
                      </a:moveTo>
                      <a:cubicBezTo>
                        <a:pt x="242" y="208"/>
                        <a:pt x="247" y="205"/>
                        <a:pt x="251" y="199"/>
                      </a:cubicBezTo>
                      <a:cubicBezTo>
                        <a:pt x="256" y="192"/>
                        <a:pt x="256" y="185"/>
                        <a:pt x="253" y="177"/>
                      </a:cubicBezTo>
                      <a:cubicBezTo>
                        <a:pt x="253" y="175"/>
                        <a:pt x="250" y="175"/>
                        <a:pt x="248" y="175"/>
                      </a:cubicBezTo>
                      <a:cubicBezTo>
                        <a:pt x="247" y="174"/>
                        <a:pt x="245" y="176"/>
                        <a:pt x="245" y="177"/>
                      </a:cubicBezTo>
                      <a:cubicBezTo>
                        <a:pt x="242" y="187"/>
                        <a:pt x="239" y="196"/>
                        <a:pt x="236" y="206"/>
                      </a:cubicBezTo>
                      <a:close/>
                      <a:moveTo>
                        <a:pt x="476" y="450"/>
                      </a:moveTo>
                      <a:cubicBezTo>
                        <a:pt x="473" y="446"/>
                        <a:pt x="471" y="443"/>
                        <a:pt x="469" y="440"/>
                      </a:cubicBezTo>
                      <a:cubicBezTo>
                        <a:pt x="463" y="443"/>
                        <a:pt x="458" y="446"/>
                        <a:pt x="452" y="449"/>
                      </a:cubicBezTo>
                      <a:cubicBezTo>
                        <a:pt x="447" y="452"/>
                        <a:pt x="443" y="455"/>
                        <a:pt x="438" y="458"/>
                      </a:cubicBezTo>
                      <a:cubicBezTo>
                        <a:pt x="438" y="459"/>
                        <a:pt x="438" y="460"/>
                        <a:pt x="438" y="461"/>
                      </a:cubicBezTo>
                      <a:cubicBezTo>
                        <a:pt x="441" y="461"/>
                        <a:pt x="445" y="463"/>
                        <a:pt x="448" y="462"/>
                      </a:cubicBezTo>
                      <a:cubicBezTo>
                        <a:pt x="457" y="458"/>
                        <a:pt x="465" y="454"/>
                        <a:pt x="476" y="450"/>
                      </a:cubicBezTo>
                      <a:close/>
                      <a:moveTo>
                        <a:pt x="403" y="130"/>
                      </a:moveTo>
                      <a:cubicBezTo>
                        <a:pt x="395" y="133"/>
                        <a:pt x="392" y="139"/>
                        <a:pt x="394" y="147"/>
                      </a:cubicBezTo>
                      <a:cubicBezTo>
                        <a:pt x="396" y="154"/>
                        <a:pt x="406" y="160"/>
                        <a:pt x="413" y="159"/>
                      </a:cubicBezTo>
                      <a:cubicBezTo>
                        <a:pt x="419" y="158"/>
                        <a:pt x="421" y="156"/>
                        <a:pt x="420" y="147"/>
                      </a:cubicBezTo>
                      <a:cubicBezTo>
                        <a:pt x="415" y="152"/>
                        <a:pt x="409" y="152"/>
                        <a:pt x="406" y="146"/>
                      </a:cubicBezTo>
                      <a:cubicBezTo>
                        <a:pt x="404" y="141"/>
                        <a:pt x="404" y="135"/>
                        <a:pt x="403" y="130"/>
                      </a:cubicBezTo>
                      <a:close/>
                      <a:moveTo>
                        <a:pt x="211" y="472"/>
                      </a:moveTo>
                      <a:cubicBezTo>
                        <a:pt x="214" y="465"/>
                        <a:pt x="215" y="464"/>
                        <a:pt x="212" y="462"/>
                      </a:cubicBezTo>
                      <a:cubicBezTo>
                        <a:pt x="205" y="454"/>
                        <a:pt x="203" y="445"/>
                        <a:pt x="200" y="436"/>
                      </a:cubicBezTo>
                      <a:cubicBezTo>
                        <a:pt x="200" y="433"/>
                        <a:pt x="198" y="430"/>
                        <a:pt x="196" y="425"/>
                      </a:cubicBezTo>
                      <a:cubicBezTo>
                        <a:pt x="194" y="429"/>
                        <a:pt x="192" y="431"/>
                        <a:pt x="192" y="433"/>
                      </a:cubicBezTo>
                      <a:cubicBezTo>
                        <a:pt x="194" y="448"/>
                        <a:pt x="200" y="461"/>
                        <a:pt x="211" y="472"/>
                      </a:cubicBezTo>
                      <a:close/>
                      <a:moveTo>
                        <a:pt x="77" y="474"/>
                      </a:moveTo>
                      <a:cubicBezTo>
                        <a:pt x="65" y="465"/>
                        <a:pt x="53" y="456"/>
                        <a:pt x="41" y="447"/>
                      </a:cubicBezTo>
                      <a:cubicBezTo>
                        <a:pt x="37" y="449"/>
                        <a:pt x="37" y="452"/>
                        <a:pt x="40" y="455"/>
                      </a:cubicBezTo>
                      <a:cubicBezTo>
                        <a:pt x="50" y="462"/>
                        <a:pt x="59" y="469"/>
                        <a:pt x="69" y="476"/>
                      </a:cubicBezTo>
                      <a:cubicBezTo>
                        <a:pt x="72" y="478"/>
                        <a:pt x="76" y="478"/>
                        <a:pt x="77" y="474"/>
                      </a:cubicBezTo>
                      <a:close/>
                      <a:moveTo>
                        <a:pt x="543" y="394"/>
                      </a:moveTo>
                      <a:cubicBezTo>
                        <a:pt x="562" y="383"/>
                        <a:pt x="570" y="375"/>
                        <a:pt x="571" y="366"/>
                      </a:cubicBezTo>
                      <a:cubicBezTo>
                        <a:pt x="559" y="373"/>
                        <a:pt x="549" y="380"/>
                        <a:pt x="537" y="387"/>
                      </a:cubicBezTo>
                      <a:cubicBezTo>
                        <a:pt x="540" y="390"/>
                        <a:pt x="541" y="392"/>
                        <a:pt x="543" y="394"/>
                      </a:cubicBezTo>
                      <a:close/>
                      <a:moveTo>
                        <a:pt x="551" y="479"/>
                      </a:moveTo>
                      <a:cubicBezTo>
                        <a:pt x="558" y="472"/>
                        <a:pt x="565" y="466"/>
                        <a:pt x="572" y="459"/>
                      </a:cubicBezTo>
                      <a:cubicBezTo>
                        <a:pt x="568" y="456"/>
                        <a:pt x="564" y="454"/>
                        <a:pt x="561" y="457"/>
                      </a:cubicBezTo>
                      <a:cubicBezTo>
                        <a:pt x="555" y="462"/>
                        <a:pt x="549" y="467"/>
                        <a:pt x="543" y="473"/>
                      </a:cubicBezTo>
                      <a:cubicBezTo>
                        <a:pt x="546" y="475"/>
                        <a:pt x="549" y="477"/>
                        <a:pt x="551" y="479"/>
                      </a:cubicBezTo>
                      <a:close/>
                      <a:moveTo>
                        <a:pt x="478" y="458"/>
                      </a:moveTo>
                      <a:cubicBezTo>
                        <a:pt x="469" y="462"/>
                        <a:pt x="460" y="466"/>
                        <a:pt x="452" y="470"/>
                      </a:cubicBezTo>
                      <a:cubicBezTo>
                        <a:pt x="449" y="471"/>
                        <a:pt x="446" y="474"/>
                        <a:pt x="450" y="479"/>
                      </a:cubicBezTo>
                      <a:cubicBezTo>
                        <a:pt x="459" y="475"/>
                        <a:pt x="467" y="471"/>
                        <a:pt x="476" y="468"/>
                      </a:cubicBezTo>
                      <a:cubicBezTo>
                        <a:pt x="480" y="466"/>
                        <a:pt x="481" y="463"/>
                        <a:pt x="478" y="458"/>
                      </a:cubicBezTo>
                      <a:close/>
                      <a:moveTo>
                        <a:pt x="513" y="159"/>
                      </a:moveTo>
                      <a:cubicBezTo>
                        <a:pt x="509" y="156"/>
                        <a:pt x="503" y="154"/>
                        <a:pt x="502" y="151"/>
                      </a:cubicBezTo>
                      <a:cubicBezTo>
                        <a:pt x="501" y="147"/>
                        <a:pt x="503" y="142"/>
                        <a:pt x="504" y="138"/>
                      </a:cubicBezTo>
                      <a:cubicBezTo>
                        <a:pt x="495" y="141"/>
                        <a:pt x="493" y="144"/>
                        <a:pt x="493" y="150"/>
                      </a:cubicBezTo>
                      <a:cubicBezTo>
                        <a:pt x="493" y="155"/>
                        <a:pt x="498" y="162"/>
                        <a:pt x="504" y="163"/>
                      </a:cubicBezTo>
                      <a:cubicBezTo>
                        <a:pt x="508" y="164"/>
                        <a:pt x="512" y="163"/>
                        <a:pt x="513" y="159"/>
                      </a:cubicBezTo>
                      <a:close/>
                      <a:moveTo>
                        <a:pt x="437" y="139"/>
                      </a:moveTo>
                      <a:cubicBezTo>
                        <a:pt x="441" y="154"/>
                        <a:pt x="443" y="154"/>
                        <a:pt x="428" y="159"/>
                      </a:cubicBezTo>
                      <a:cubicBezTo>
                        <a:pt x="430" y="164"/>
                        <a:pt x="433" y="165"/>
                        <a:pt x="438" y="164"/>
                      </a:cubicBezTo>
                      <a:cubicBezTo>
                        <a:pt x="444" y="162"/>
                        <a:pt x="448" y="157"/>
                        <a:pt x="448" y="151"/>
                      </a:cubicBezTo>
                      <a:cubicBezTo>
                        <a:pt x="449" y="145"/>
                        <a:pt x="446" y="142"/>
                        <a:pt x="437" y="139"/>
                      </a:cubicBezTo>
                      <a:close/>
                      <a:moveTo>
                        <a:pt x="578" y="349"/>
                      </a:moveTo>
                      <a:cubicBezTo>
                        <a:pt x="577" y="343"/>
                        <a:pt x="574" y="340"/>
                        <a:pt x="569" y="343"/>
                      </a:cubicBezTo>
                      <a:cubicBezTo>
                        <a:pt x="564" y="345"/>
                        <a:pt x="558" y="348"/>
                        <a:pt x="552" y="351"/>
                      </a:cubicBezTo>
                      <a:cubicBezTo>
                        <a:pt x="556" y="355"/>
                        <a:pt x="559" y="357"/>
                        <a:pt x="562" y="359"/>
                      </a:cubicBezTo>
                      <a:cubicBezTo>
                        <a:pt x="568" y="356"/>
                        <a:pt x="573" y="352"/>
                        <a:pt x="578" y="349"/>
                      </a:cubicBezTo>
                      <a:close/>
                      <a:moveTo>
                        <a:pt x="522" y="379"/>
                      </a:moveTo>
                      <a:cubicBezTo>
                        <a:pt x="533" y="381"/>
                        <a:pt x="535" y="371"/>
                        <a:pt x="540" y="366"/>
                      </a:cubicBezTo>
                      <a:cubicBezTo>
                        <a:pt x="543" y="363"/>
                        <a:pt x="546" y="359"/>
                        <a:pt x="541" y="354"/>
                      </a:cubicBezTo>
                      <a:cubicBezTo>
                        <a:pt x="534" y="362"/>
                        <a:pt x="528" y="371"/>
                        <a:pt x="522" y="379"/>
                      </a:cubicBezTo>
                      <a:close/>
                      <a:moveTo>
                        <a:pt x="484" y="132"/>
                      </a:moveTo>
                      <a:cubicBezTo>
                        <a:pt x="469" y="132"/>
                        <a:pt x="457" y="132"/>
                        <a:pt x="444" y="132"/>
                      </a:cubicBezTo>
                      <a:cubicBezTo>
                        <a:pt x="457" y="141"/>
                        <a:pt x="468" y="141"/>
                        <a:pt x="484" y="132"/>
                      </a:cubicBezTo>
                      <a:close/>
                      <a:moveTo>
                        <a:pt x="522" y="91"/>
                      </a:moveTo>
                      <a:cubicBezTo>
                        <a:pt x="527" y="90"/>
                        <a:pt x="531" y="88"/>
                        <a:pt x="534" y="89"/>
                      </a:cubicBezTo>
                      <a:cubicBezTo>
                        <a:pt x="537" y="90"/>
                        <a:pt x="539" y="95"/>
                        <a:pt x="542" y="98"/>
                      </a:cubicBezTo>
                      <a:cubicBezTo>
                        <a:pt x="546" y="90"/>
                        <a:pt x="544" y="85"/>
                        <a:pt x="537" y="82"/>
                      </a:cubicBezTo>
                      <a:cubicBezTo>
                        <a:pt x="531" y="78"/>
                        <a:pt x="526" y="81"/>
                        <a:pt x="522" y="91"/>
                      </a:cubicBezTo>
                      <a:close/>
                      <a:moveTo>
                        <a:pt x="196" y="256"/>
                      </a:moveTo>
                      <a:cubicBezTo>
                        <a:pt x="196" y="250"/>
                        <a:pt x="193" y="246"/>
                        <a:pt x="188" y="246"/>
                      </a:cubicBezTo>
                      <a:cubicBezTo>
                        <a:pt x="184" y="246"/>
                        <a:pt x="182" y="249"/>
                        <a:pt x="181" y="253"/>
                      </a:cubicBezTo>
                      <a:cubicBezTo>
                        <a:pt x="181" y="257"/>
                        <a:pt x="184" y="262"/>
                        <a:pt x="188" y="261"/>
                      </a:cubicBezTo>
                      <a:cubicBezTo>
                        <a:pt x="191" y="260"/>
                        <a:pt x="194" y="257"/>
                        <a:pt x="196" y="256"/>
                      </a:cubicBezTo>
                      <a:close/>
                      <a:moveTo>
                        <a:pt x="149" y="287"/>
                      </a:moveTo>
                      <a:cubicBezTo>
                        <a:pt x="155" y="287"/>
                        <a:pt x="158" y="284"/>
                        <a:pt x="158" y="279"/>
                      </a:cubicBezTo>
                      <a:cubicBezTo>
                        <a:pt x="157" y="275"/>
                        <a:pt x="155" y="273"/>
                        <a:pt x="151" y="273"/>
                      </a:cubicBezTo>
                      <a:cubicBezTo>
                        <a:pt x="147" y="272"/>
                        <a:pt x="142" y="276"/>
                        <a:pt x="143" y="280"/>
                      </a:cubicBezTo>
                      <a:cubicBezTo>
                        <a:pt x="144" y="283"/>
                        <a:pt x="147" y="286"/>
                        <a:pt x="149" y="287"/>
                      </a:cubicBezTo>
                      <a:close/>
                      <a:moveTo>
                        <a:pt x="389" y="48"/>
                      </a:moveTo>
                      <a:cubicBezTo>
                        <a:pt x="385" y="52"/>
                        <a:pt x="381" y="54"/>
                        <a:pt x="381" y="57"/>
                      </a:cubicBezTo>
                      <a:cubicBezTo>
                        <a:pt x="380" y="62"/>
                        <a:pt x="384" y="64"/>
                        <a:pt x="389" y="64"/>
                      </a:cubicBezTo>
                      <a:cubicBezTo>
                        <a:pt x="393" y="64"/>
                        <a:pt x="397" y="62"/>
                        <a:pt x="397" y="58"/>
                      </a:cubicBezTo>
                      <a:cubicBezTo>
                        <a:pt x="396" y="55"/>
                        <a:pt x="393" y="52"/>
                        <a:pt x="389" y="48"/>
                      </a:cubicBezTo>
                      <a:close/>
                      <a:moveTo>
                        <a:pt x="482" y="79"/>
                      </a:moveTo>
                      <a:cubicBezTo>
                        <a:pt x="475" y="72"/>
                        <a:pt x="468" y="73"/>
                        <a:pt x="461" y="73"/>
                      </a:cubicBezTo>
                      <a:cubicBezTo>
                        <a:pt x="456" y="73"/>
                        <a:pt x="450" y="73"/>
                        <a:pt x="445" y="79"/>
                      </a:cubicBezTo>
                      <a:cubicBezTo>
                        <a:pt x="458" y="79"/>
                        <a:pt x="469" y="79"/>
                        <a:pt x="482" y="79"/>
                      </a:cubicBezTo>
                      <a:close/>
                      <a:moveTo>
                        <a:pt x="193" y="215"/>
                      </a:moveTo>
                      <a:cubicBezTo>
                        <a:pt x="191" y="214"/>
                        <a:pt x="189" y="211"/>
                        <a:pt x="185" y="211"/>
                      </a:cubicBezTo>
                      <a:cubicBezTo>
                        <a:pt x="182" y="210"/>
                        <a:pt x="178" y="215"/>
                        <a:pt x="179" y="219"/>
                      </a:cubicBezTo>
                      <a:cubicBezTo>
                        <a:pt x="180" y="223"/>
                        <a:pt x="182" y="225"/>
                        <a:pt x="186" y="225"/>
                      </a:cubicBezTo>
                      <a:cubicBezTo>
                        <a:pt x="191" y="225"/>
                        <a:pt x="194" y="222"/>
                        <a:pt x="193" y="215"/>
                      </a:cubicBezTo>
                      <a:close/>
                      <a:moveTo>
                        <a:pt x="177" y="271"/>
                      </a:moveTo>
                      <a:cubicBezTo>
                        <a:pt x="177" y="267"/>
                        <a:pt x="174" y="263"/>
                        <a:pt x="170" y="263"/>
                      </a:cubicBezTo>
                      <a:cubicBezTo>
                        <a:pt x="166" y="264"/>
                        <a:pt x="161" y="268"/>
                        <a:pt x="163" y="271"/>
                      </a:cubicBezTo>
                      <a:cubicBezTo>
                        <a:pt x="164" y="274"/>
                        <a:pt x="167" y="277"/>
                        <a:pt x="169" y="278"/>
                      </a:cubicBezTo>
                      <a:cubicBezTo>
                        <a:pt x="173" y="279"/>
                        <a:pt x="177" y="275"/>
                        <a:pt x="177" y="271"/>
                      </a:cubicBezTo>
                      <a:close/>
                      <a:moveTo>
                        <a:pt x="182" y="242"/>
                      </a:moveTo>
                      <a:cubicBezTo>
                        <a:pt x="186" y="242"/>
                        <a:pt x="190" y="238"/>
                        <a:pt x="189" y="234"/>
                      </a:cubicBezTo>
                      <a:cubicBezTo>
                        <a:pt x="187" y="232"/>
                        <a:pt x="184" y="229"/>
                        <a:pt x="182" y="228"/>
                      </a:cubicBezTo>
                      <a:cubicBezTo>
                        <a:pt x="178" y="227"/>
                        <a:pt x="174" y="231"/>
                        <a:pt x="174" y="235"/>
                      </a:cubicBezTo>
                      <a:cubicBezTo>
                        <a:pt x="174" y="239"/>
                        <a:pt x="178" y="243"/>
                        <a:pt x="182" y="242"/>
                      </a:cubicBezTo>
                      <a:close/>
                      <a:moveTo>
                        <a:pt x="69" y="486"/>
                      </a:moveTo>
                      <a:cubicBezTo>
                        <a:pt x="69" y="495"/>
                        <a:pt x="71" y="497"/>
                        <a:pt x="88" y="500"/>
                      </a:cubicBezTo>
                      <a:cubicBezTo>
                        <a:pt x="89" y="493"/>
                        <a:pt x="89" y="492"/>
                        <a:pt x="69" y="486"/>
                      </a:cubicBezTo>
                      <a:close/>
                      <a:moveTo>
                        <a:pt x="534" y="56"/>
                      </a:moveTo>
                      <a:cubicBezTo>
                        <a:pt x="530" y="60"/>
                        <a:pt x="528" y="63"/>
                        <a:pt x="527" y="66"/>
                      </a:cubicBezTo>
                      <a:cubicBezTo>
                        <a:pt x="526" y="70"/>
                        <a:pt x="529" y="72"/>
                        <a:pt x="533" y="73"/>
                      </a:cubicBezTo>
                      <a:cubicBezTo>
                        <a:pt x="538" y="73"/>
                        <a:pt x="540" y="70"/>
                        <a:pt x="540" y="66"/>
                      </a:cubicBezTo>
                      <a:cubicBezTo>
                        <a:pt x="539" y="63"/>
                        <a:pt x="537" y="60"/>
                        <a:pt x="534" y="56"/>
                      </a:cubicBezTo>
                      <a:close/>
                      <a:moveTo>
                        <a:pt x="408" y="84"/>
                      </a:moveTo>
                      <a:cubicBezTo>
                        <a:pt x="405" y="75"/>
                        <a:pt x="400" y="71"/>
                        <a:pt x="393" y="74"/>
                      </a:cubicBezTo>
                      <a:cubicBezTo>
                        <a:pt x="389" y="75"/>
                        <a:pt x="388" y="78"/>
                        <a:pt x="389" y="85"/>
                      </a:cubicBezTo>
                      <a:cubicBezTo>
                        <a:pt x="398" y="78"/>
                        <a:pt x="398" y="78"/>
                        <a:pt x="408" y="84"/>
                      </a:cubicBezTo>
                      <a:close/>
                      <a:moveTo>
                        <a:pt x="448" y="261"/>
                      </a:moveTo>
                      <a:cubicBezTo>
                        <a:pt x="458" y="268"/>
                        <a:pt x="462" y="268"/>
                        <a:pt x="469" y="261"/>
                      </a:cubicBezTo>
                      <a:cubicBezTo>
                        <a:pt x="462" y="257"/>
                        <a:pt x="456" y="257"/>
                        <a:pt x="448" y="261"/>
                      </a:cubicBezTo>
                      <a:close/>
                      <a:moveTo>
                        <a:pt x="441" y="285"/>
                      </a:moveTo>
                      <a:cubicBezTo>
                        <a:pt x="441" y="284"/>
                        <a:pt x="441" y="283"/>
                        <a:pt x="441" y="282"/>
                      </a:cubicBezTo>
                      <a:cubicBezTo>
                        <a:pt x="438" y="281"/>
                        <a:pt x="435" y="280"/>
                        <a:pt x="432" y="280"/>
                      </a:cubicBezTo>
                      <a:cubicBezTo>
                        <a:pt x="430" y="280"/>
                        <a:pt x="426" y="283"/>
                        <a:pt x="426" y="284"/>
                      </a:cubicBezTo>
                      <a:cubicBezTo>
                        <a:pt x="426" y="289"/>
                        <a:pt x="430" y="290"/>
                        <a:pt x="434" y="290"/>
                      </a:cubicBezTo>
                      <a:cubicBezTo>
                        <a:pt x="436" y="289"/>
                        <a:pt x="439" y="287"/>
                        <a:pt x="441" y="285"/>
                      </a:cubicBezTo>
                      <a:close/>
                      <a:moveTo>
                        <a:pt x="413" y="258"/>
                      </a:moveTo>
                      <a:cubicBezTo>
                        <a:pt x="419" y="262"/>
                        <a:pt x="425" y="264"/>
                        <a:pt x="432" y="258"/>
                      </a:cubicBezTo>
                      <a:cubicBezTo>
                        <a:pt x="425" y="252"/>
                        <a:pt x="419" y="253"/>
                        <a:pt x="413" y="258"/>
                      </a:cubicBezTo>
                      <a:close/>
                      <a:moveTo>
                        <a:pt x="233" y="187"/>
                      </a:moveTo>
                      <a:cubicBezTo>
                        <a:pt x="229" y="184"/>
                        <a:pt x="226" y="182"/>
                        <a:pt x="224" y="182"/>
                      </a:cubicBezTo>
                      <a:cubicBezTo>
                        <a:pt x="222" y="182"/>
                        <a:pt x="219" y="186"/>
                        <a:pt x="219" y="187"/>
                      </a:cubicBezTo>
                      <a:cubicBezTo>
                        <a:pt x="220" y="189"/>
                        <a:pt x="222" y="193"/>
                        <a:pt x="225" y="193"/>
                      </a:cubicBezTo>
                      <a:cubicBezTo>
                        <a:pt x="227" y="193"/>
                        <a:pt x="229" y="190"/>
                        <a:pt x="233" y="187"/>
                      </a:cubicBezTo>
                      <a:close/>
                      <a:moveTo>
                        <a:pt x="486" y="297"/>
                      </a:moveTo>
                      <a:cubicBezTo>
                        <a:pt x="486" y="296"/>
                        <a:pt x="486" y="295"/>
                        <a:pt x="486" y="294"/>
                      </a:cubicBezTo>
                      <a:cubicBezTo>
                        <a:pt x="483" y="293"/>
                        <a:pt x="480" y="291"/>
                        <a:pt x="478" y="291"/>
                      </a:cubicBezTo>
                      <a:cubicBezTo>
                        <a:pt x="475" y="291"/>
                        <a:pt x="472" y="294"/>
                        <a:pt x="472" y="295"/>
                      </a:cubicBezTo>
                      <a:cubicBezTo>
                        <a:pt x="471" y="300"/>
                        <a:pt x="475" y="300"/>
                        <a:pt x="478" y="300"/>
                      </a:cubicBezTo>
                      <a:cubicBezTo>
                        <a:pt x="480" y="300"/>
                        <a:pt x="483" y="298"/>
                        <a:pt x="486" y="297"/>
                      </a:cubicBezTo>
                      <a:close/>
                      <a:moveTo>
                        <a:pt x="389" y="243"/>
                      </a:moveTo>
                      <a:cubicBezTo>
                        <a:pt x="394" y="249"/>
                        <a:pt x="394" y="249"/>
                        <a:pt x="401" y="243"/>
                      </a:cubicBezTo>
                      <a:cubicBezTo>
                        <a:pt x="397" y="239"/>
                        <a:pt x="393" y="239"/>
                        <a:pt x="389" y="243"/>
                      </a:cubicBezTo>
                      <a:close/>
                      <a:moveTo>
                        <a:pt x="455" y="251"/>
                      </a:moveTo>
                      <a:cubicBezTo>
                        <a:pt x="462" y="257"/>
                        <a:pt x="462" y="257"/>
                        <a:pt x="467" y="251"/>
                      </a:cubicBezTo>
                      <a:cubicBezTo>
                        <a:pt x="463" y="247"/>
                        <a:pt x="459" y="247"/>
                        <a:pt x="455" y="251"/>
                      </a:cubicBezTo>
                      <a:close/>
                      <a:moveTo>
                        <a:pt x="524" y="259"/>
                      </a:moveTo>
                      <a:cubicBezTo>
                        <a:pt x="516" y="252"/>
                        <a:pt x="516" y="252"/>
                        <a:pt x="511" y="259"/>
                      </a:cubicBezTo>
                      <a:cubicBezTo>
                        <a:pt x="515" y="262"/>
                        <a:pt x="519" y="262"/>
                        <a:pt x="524" y="259"/>
                      </a:cubicBezTo>
                      <a:close/>
                      <a:moveTo>
                        <a:pt x="493" y="257"/>
                      </a:moveTo>
                      <a:cubicBezTo>
                        <a:pt x="491" y="259"/>
                        <a:pt x="489" y="261"/>
                        <a:pt x="487" y="263"/>
                      </a:cubicBezTo>
                      <a:cubicBezTo>
                        <a:pt x="489" y="264"/>
                        <a:pt x="491" y="266"/>
                        <a:pt x="493" y="266"/>
                      </a:cubicBezTo>
                      <a:cubicBezTo>
                        <a:pt x="495" y="266"/>
                        <a:pt x="497" y="263"/>
                        <a:pt x="499" y="262"/>
                      </a:cubicBezTo>
                      <a:cubicBezTo>
                        <a:pt x="497" y="261"/>
                        <a:pt x="495" y="259"/>
                        <a:pt x="493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5" name="组合 154"/>
              <p:cNvGrpSpPr/>
              <p:nvPr/>
            </p:nvGrpSpPr>
            <p:grpSpPr>
              <a:xfrm>
                <a:off x="6326101" y="1813960"/>
                <a:ext cx="1415647" cy="1410419"/>
                <a:chOff x="2993276" y="1823544"/>
                <a:chExt cx="1415647" cy="1410419"/>
              </a:xfrm>
              <a:grpFill/>
            </p:grpSpPr>
            <p:sp>
              <p:nvSpPr>
                <p:cNvPr id="273" name="Freeform 18"/>
                <p:cNvSpPr>
                  <a:spLocks noEditPoints="1"/>
                </p:cNvSpPr>
                <p:nvPr/>
              </p:nvSpPr>
              <p:spPr bwMode="auto">
                <a:xfrm>
                  <a:off x="2993276" y="1823544"/>
                  <a:ext cx="1415647" cy="1410419"/>
                </a:xfrm>
                <a:custGeom>
                  <a:avLst/>
                  <a:gdLst>
                    <a:gd name="T0" fmla="*/ 0 w 779"/>
                    <a:gd name="T1" fmla="*/ 79 h 776"/>
                    <a:gd name="T2" fmla="*/ 5 w 779"/>
                    <a:gd name="T3" fmla="*/ 67 h 776"/>
                    <a:gd name="T4" fmla="*/ 77 w 779"/>
                    <a:gd name="T5" fmla="*/ 1 h 776"/>
                    <a:gd name="T6" fmla="*/ 90 w 779"/>
                    <a:gd name="T7" fmla="*/ 0 h 776"/>
                    <a:gd name="T8" fmla="*/ 689 w 779"/>
                    <a:gd name="T9" fmla="*/ 0 h 776"/>
                    <a:gd name="T10" fmla="*/ 778 w 779"/>
                    <a:gd name="T11" fmla="*/ 88 h 776"/>
                    <a:gd name="T12" fmla="*/ 778 w 779"/>
                    <a:gd name="T13" fmla="*/ 204 h 776"/>
                    <a:gd name="T14" fmla="*/ 778 w 779"/>
                    <a:gd name="T15" fmla="*/ 684 h 776"/>
                    <a:gd name="T16" fmla="*/ 686 w 779"/>
                    <a:gd name="T17" fmla="*/ 776 h 776"/>
                    <a:gd name="T18" fmla="*/ 95 w 779"/>
                    <a:gd name="T19" fmla="*/ 776 h 776"/>
                    <a:gd name="T20" fmla="*/ 4 w 779"/>
                    <a:gd name="T21" fmla="*/ 707 h 776"/>
                    <a:gd name="T22" fmla="*/ 0 w 779"/>
                    <a:gd name="T23" fmla="*/ 697 h 776"/>
                    <a:gd name="T24" fmla="*/ 0 w 779"/>
                    <a:gd name="T25" fmla="*/ 79 h 776"/>
                    <a:gd name="T26" fmla="*/ 389 w 779"/>
                    <a:gd name="T27" fmla="*/ 21 h 776"/>
                    <a:gd name="T28" fmla="*/ 93 w 779"/>
                    <a:gd name="T29" fmla="*/ 21 h 776"/>
                    <a:gd name="T30" fmla="*/ 24 w 779"/>
                    <a:gd name="T31" fmla="*/ 76 h 776"/>
                    <a:gd name="T32" fmla="*/ 23 w 779"/>
                    <a:gd name="T33" fmla="*/ 100 h 776"/>
                    <a:gd name="T34" fmla="*/ 23 w 779"/>
                    <a:gd name="T35" fmla="*/ 674 h 776"/>
                    <a:gd name="T36" fmla="*/ 23 w 779"/>
                    <a:gd name="T37" fmla="*/ 686 h 776"/>
                    <a:gd name="T38" fmla="*/ 78 w 779"/>
                    <a:gd name="T39" fmla="*/ 753 h 776"/>
                    <a:gd name="T40" fmla="*/ 105 w 779"/>
                    <a:gd name="T41" fmla="*/ 755 h 776"/>
                    <a:gd name="T42" fmla="*/ 680 w 779"/>
                    <a:gd name="T43" fmla="*/ 755 h 776"/>
                    <a:gd name="T44" fmla="*/ 689 w 779"/>
                    <a:gd name="T45" fmla="*/ 755 h 776"/>
                    <a:gd name="T46" fmla="*/ 739 w 779"/>
                    <a:gd name="T47" fmla="*/ 732 h 776"/>
                    <a:gd name="T48" fmla="*/ 758 w 779"/>
                    <a:gd name="T49" fmla="*/ 682 h 776"/>
                    <a:gd name="T50" fmla="*/ 757 w 779"/>
                    <a:gd name="T51" fmla="*/ 494 h 776"/>
                    <a:gd name="T52" fmla="*/ 757 w 779"/>
                    <a:gd name="T53" fmla="*/ 98 h 776"/>
                    <a:gd name="T54" fmla="*/ 754 w 779"/>
                    <a:gd name="T55" fmla="*/ 69 h 776"/>
                    <a:gd name="T56" fmla="*/ 687 w 779"/>
                    <a:gd name="T57" fmla="*/ 21 h 776"/>
                    <a:gd name="T58" fmla="*/ 389 w 779"/>
                    <a:gd name="T59" fmla="*/ 21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79" h="776">
                      <a:moveTo>
                        <a:pt x="0" y="79"/>
                      </a:moveTo>
                      <a:cubicBezTo>
                        <a:pt x="1" y="75"/>
                        <a:pt x="3" y="71"/>
                        <a:pt x="5" y="67"/>
                      </a:cubicBezTo>
                      <a:cubicBezTo>
                        <a:pt x="16" y="31"/>
                        <a:pt x="40" y="9"/>
                        <a:pt x="77" y="1"/>
                      </a:cubicBezTo>
                      <a:cubicBezTo>
                        <a:pt x="81" y="0"/>
                        <a:pt x="85" y="0"/>
                        <a:pt x="90" y="0"/>
                      </a:cubicBezTo>
                      <a:cubicBezTo>
                        <a:pt x="290" y="0"/>
                        <a:pt x="489" y="0"/>
                        <a:pt x="689" y="0"/>
                      </a:cubicBezTo>
                      <a:cubicBezTo>
                        <a:pt x="737" y="0"/>
                        <a:pt x="778" y="40"/>
                        <a:pt x="778" y="88"/>
                      </a:cubicBezTo>
                      <a:cubicBezTo>
                        <a:pt x="779" y="127"/>
                        <a:pt x="778" y="166"/>
                        <a:pt x="778" y="204"/>
                      </a:cubicBezTo>
                      <a:cubicBezTo>
                        <a:pt x="778" y="364"/>
                        <a:pt x="778" y="524"/>
                        <a:pt x="778" y="684"/>
                      </a:cubicBezTo>
                      <a:cubicBezTo>
                        <a:pt x="779" y="730"/>
                        <a:pt x="743" y="776"/>
                        <a:pt x="686" y="776"/>
                      </a:cubicBezTo>
                      <a:cubicBezTo>
                        <a:pt x="489" y="776"/>
                        <a:pt x="292" y="776"/>
                        <a:pt x="95" y="776"/>
                      </a:cubicBezTo>
                      <a:cubicBezTo>
                        <a:pt x="50" y="776"/>
                        <a:pt x="14" y="747"/>
                        <a:pt x="4" y="707"/>
                      </a:cubicBezTo>
                      <a:cubicBezTo>
                        <a:pt x="4" y="703"/>
                        <a:pt x="1" y="701"/>
                        <a:pt x="0" y="697"/>
                      </a:cubicBezTo>
                      <a:cubicBezTo>
                        <a:pt x="0" y="491"/>
                        <a:pt x="0" y="285"/>
                        <a:pt x="0" y="79"/>
                      </a:cubicBezTo>
                      <a:close/>
                      <a:moveTo>
                        <a:pt x="389" y="21"/>
                      </a:moveTo>
                      <a:cubicBezTo>
                        <a:pt x="291" y="21"/>
                        <a:pt x="192" y="21"/>
                        <a:pt x="93" y="21"/>
                      </a:cubicBezTo>
                      <a:cubicBezTo>
                        <a:pt x="59" y="21"/>
                        <a:pt x="31" y="43"/>
                        <a:pt x="24" y="76"/>
                      </a:cubicBezTo>
                      <a:cubicBezTo>
                        <a:pt x="23" y="84"/>
                        <a:pt x="23" y="92"/>
                        <a:pt x="23" y="100"/>
                      </a:cubicBezTo>
                      <a:cubicBezTo>
                        <a:pt x="23" y="292"/>
                        <a:pt x="23" y="483"/>
                        <a:pt x="23" y="674"/>
                      </a:cubicBezTo>
                      <a:cubicBezTo>
                        <a:pt x="23" y="678"/>
                        <a:pt x="23" y="682"/>
                        <a:pt x="23" y="686"/>
                      </a:cubicBezTo>
                      <a:cubicBezTo>
                        <a:pt x="24" y="719"/>
                        <a:pt x="46" y="746"/>
                        <a:pt x="78" y="753"/>
                      </a:cubicBezTo>
                      <a:cubicBezTo>
                        <a:pt x="87" y="755"/>
                        <a:pt x="96" y="755"/>
                        <a:pt x="105" y="755"/>
                      </a:cubicBezTo>
                      <a:cubicBezTo>
                        <a:pt x="297" y="755"/>
                        <a:pt x="488" y="755"/>
                        <a:pt x="680" y="755"/>
                      </a:cubicBezTo>
                      <a:cubicBezTo>
                        <a:pt x="683" y="755"/>
                        <a:pt x="686" y="755"/>
                        <a:pt x="689" y="755"/>
                      </a:cubicBezTo>
                      <a:cubicBezTo>
                        <a:pt x="709" y="754"/>
                        <a:pt x="726" y="747"/>
                        <a:pt x="739" y="732"/>
                      </a:cubicBezTo>
                      <a:cubicBezTo>
                        <a:pt x="752" y="718"/>
                        <a:pt x="758" y="701"/>
                        <a:pt x="758" y="682"/>
                      </a:cubicBezTo>
                      <a:cubicBezTo>
                        <a:pt x="757" y="619"/>
                        <a:pt x="757" y="557"/>
                        <a:pt x="757" y="494"/>
                      </a:cubicBezTo>
                      <a:cubicBezTo>
                        <a:pt x="758" y="362"/>
                        <a:pt x="758" y="230"/>
                        <a:pt x="757" y="98"/>
                      </a:cubicBezTo>
                      <a:cubicBezTo>
                        <a:pt x="757" y="88"/>
                        <a:pt x="756" y="78"/>
                        <a:pt x="754" y="69"/>
                      </a:cubicBezTo>
                      <a:cubicBezTo>
                        <a:pt x="745" y="40"/>
                        <a:pt x="718" y="21"/>
                        <a:pt x="687" y="21"/>
                      </a:cubicBezTo>
                      <a:cubicBezTo>
                        <a:pt x="588" y="21"/>
                        <a:pt x="489" y="21"/>
                        <a:pt x="389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19"/>
                <p:cNvSpPr>
                  <a:spLocks noEditPoints="1"/>
                </p:cNvSpPr>
                <p:nvPr/>
              </p:nvSpPr>
              <p:spPr bwMode="auto">
                <a:xfrm>
                  <a:off x="3070595" y="1954320"/>
                  <a:ext cx="1273660" cy="1150272"/>
                </a:xfrm>
                <a:custGeom>
                  <a:avLst/>
                  <a:gdLst>
                    <a:gd name="T0" fmla="*/ 379 w 701"/>
                    <a:gd name="T1" fmla="*/ 632 h 633"/>
                    <a:gd name="T2" fmla="*/ 276 w 701"/>
                    <a:gd name="T3" fmla="*/ 607 h 633"/>
                    <a:gd name="T4" fmla="*/ 76 w 701"/>
                    <a:gd name="T5" fmla="*/ 510 h 633"/>
                    <a:gd name="T6" fmla="*/ 96 w 701"/>
                    <a:gd name="T7" fmla="*/ 357 h 633"/>
                    <a:gd name="T8" fmla="*/ 159 w 701"/>
                    <a:gd name="T9" fmla="*/ 275 h 633"/>
                    <a:gd name="T10" fmla="*/ 77 w 701"/>
                    <a:gd name="T11" fmla="*/ 85 h 633"/>
                    <a:gd name="T12" fmla="*/ 392 w 701"/>
                    <a:gd name="T13" fmla="*/ 223 h 633"/>
                    <a:gd name="T14" fmla="*/ 459 w 701"/>
                    <a:gd name="T15" fmla="*/ 54 h 633"/>
                    <a:gd name="T16" fmla="*/ 569 w 701"/>
                    <a:gd name="T17" fmla="*/ 24 h 633"/>
                    <a:gd name="T18" fmla="*/ 630 w 701"/>
                    <a:gd name="T19" fmla="*/ 85 h 633"/>
                    <a:gd name="T20" fmla="*/ 676 w 701"/>
                    <a:gd name="T21" fmla="*/ 378 h 633"/>
                    <a:gd name="T22" fmla="*/ 616 w 701"/>
                    <a:gd name="T23" fmla="*/ 554 h 633"/>
                    <a:gd name="T24" fmla="*/ 499 w 701"/>
                    <a:gd name="T25" fmla="*/ 479 h 633"/>
                    <a:gd name="T26" fmla="*/ 407 w 701"/>
                    <a:gd name="T27" fmla="*/ 447 h 633"/>
                    <a:gd name="T28" fmla="*/ 550 w 701"/>
                    <a:gd name="T29" fmla="*/ 496 h 633"/>
                    <a:gd name="T30" fmla="*/ 325 w 701"/>
                    <a:gd name="T31" fmla="*/ 382 h 633"/>
                    <a:gd name="T32" fmla="*/ 208 w 701"/>
                    <a:gd name="T33" fmla="*/ 382 h 633"/>
                    <a:gd name="T34" fmla="*/ 167 w 701"/>
                    <a:gd name="T35" fmla="*/ 386 h 633"/>
                    <a:gd name="T36" fmla="*/ 288 w 701"/>
                    <a:gd name="T37" fmla="*/ 251 h 633"/>
                    <a:gd name="T38" fmla="*/ 299 w 701"/>
                    <a:gd name="T39" fmla="*/ 217 h 633"/>
                    <a:gd name="T40" fmla="*/ 250 w 701"/>
                    <a:gd name="T41" fmla="*/ 197 h 633"/>
                    <a:gd name="T42" fmla="*/ 255 w 701"/>
                    <a:gd name="T43" fmla="*/ 247 h 633"/>
                    <a:gd name="T44" fmla="*/ 44 w 701"/>
                    <a:gd name="T45" fmla="*/ 347 h 633"/>
                    <a:gd name="T46" fmla="*/ 626 w 701"/>
                    <a:gd name="T47" fmla="*/ 249 h 633"/>
                    <a:gd name="T48" fmla="*/ 478 w 701"/>
                    <a:gd name="T49" fmla="*/ 560 h 633"/>
                    <a:gd name="T50" fmla="*/ 579 w 701"/>
                    <a:gd name="T51" fmla="*/ 441 h 633"/>
                    <a:gd name="T52" fmla="*/ 591 w 701"/>
                    <a:gd name="T53" fmla="*/ 479 h 633"/>
                    <a:gd name="T54" fmla="*/ 483 w 701"/>
                    <a:gd name="T55" fmla="*/ 139 h 633"/>
                    <a:gd name="T56" fmla="*/ 287 w 701"/>
                    <a:gd name="T57" fmla="*/ 333 h 633"/>
                    <a:gd name="T58" fmla="*/ 204 w 701"/>
                    <a:gd name="T59" fmla="*/ 606 h 633"/>
                    <a:gd name="T60" fmla="*/ 286 w 701"/>
                    <a:gd name="T61" fmla="*/ 576 h 633"/>
                    <a:gd name="T62" fmla="*/ 671 w 701"/>
                    <a:gd name="T63" fmla="*/ 327 h 633"/>
                    <a:gd name="T64" fmla="*/ 214 w 701"/>
                    <a:gd name="T65" fmla="*/ 414 h 633"/>
                    <a:gd name="T66" fmla="*/ 354 w 701"/>
                    <a:gd name="T67" fmla="*/ 596 h 633"/>
                    <a:gd name="T68" fmla="*/ 404 w 701"/>
                    <a:gd name="T69" fmla="*/ 594 h 633"/>
                    <a:gd name="T70" fmla="*/ 338 w 701"/>
                    <a:gd name="T71" fmla="*/ 424 h 633"/>
                    <a:gd name="T72" fmla="*/ 203 w 701"/>
                    <a:gd name="T73" fmla="*/ 551 h 633"/>
                    <a:gd name="T74" fmla="*/ 396 w 701"/>
                    <a:gd name="T75" fmla="*/ 541 h 633"/>
                    <a:gd name="T76" fmla="*/ 391 w 701"/>
                    <a:gd name="T77" fmla="*/ 260 h 633"/>
                    <a:gd name="T78" fmla="*/ 225 w 701"/>
                    <a:gd name="T79" fmla="*/ 511 h 633"/>
                    <a:gd name="T80" fmla="*/ 552 w 701"/>
                    <a:gd name="T81" fmla="*/ 287 h 633"/>
                    <a:gd name="T82" fmla="*/ 504 w 701"/>
                    <a:gd name="T83" fmla="*/ 260 h 633"/>
                    <a:gd name="T84" fmla="*/ 577 w 701"/>
                    <a:gd name="T85" fmla="*/ 228 h 633"/>
                    <a:gd name="T86" fmla="*/ 92 w 701"/>
                    <a:gd name="T87" fmla="*/ 505 h 633"/>
                    <a:gd name="T88" fmla="*/ 441 w 701"/>
                    <a:gd name="T89" fmla="*/ 328 h 633"/>
                    <a:gd name="T90" fmla="*/ 440 w 701"/>
                    <a:gd name="T91" fmla="*/ 291 h 633"/>
                    <a:gd name="T92" fmla="*/ 179 w 701"/>
                    <a:gd name="T93" fmla="*/ 588 h 633"/>
                    <a:gd name="T94" fmla="*/ 114 w 701"/>
                    <a:gd name="T95" fmla="*/ 565 h 633"/>
                    <a:gd name="T96" fmla="*/ 395 w 701"/>
                    <a:gd name="T97" fmla="*/ 309 h 633"/>
                    <a:gd name="T98" fmla="*/ 126 w 701"/>
                    <a:gd name="T99" fmla="*/ 104 h 633"/>
                    <a:gd name="T100" fmla="*/ 464 w 701"/>
                    <a:gd name="T101" fmla="*/ 282 h 633"/>
                    <a:gd name="T102" fmla="*/ 124 w 701"/>
                    <a:gd name="T103" fmla="*/ 123 h 633"/>
                    <a:gd name="T104" fmla="*/ 373 w 701"/>
                    <a:gd name="T105" fmla="*/ 231 h 633"/>
                    <a:gd name="T106" fmla="*/ 446 w 701"/>
                    <a:gd name="T107" fmla="*/ 275 h 633"/>
                    <a:gd name="T108" fmla="*/ 340 w 701"/>
                    <a:gd name="T109" fmla="*/ 343 h 633"/>
                    <a:gd name="T110" fmla="*/ 377 w 701"/>
                    <a:gd name="T111" fmla="*/ 359 h 633"/>
                    <a:gd name="T112" fmla="*/ 551 w 701"/>
                    <a:gd name="T113" fmla="*/ 246 h 633"/>
                    <a:gd name="T114" fmla="*/ 643 w 701"/>
                    <a:gd name="T115" fmla="*/ 194 h 633"/>
                    <a:gd name="T116" fmla="*/ 636 w 701"/>
                    <a:gd name="T117" fmla="*/ 172 h 6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01" h="633">
                      <a:moveTo>
                        <a:pt x="479" y="482"/>
                      </a:moveTo>
                      <a:cubicBezTo>
                        <a:pt x="477" y="482"/>
                        <a:pt x="476" y="481"/>
                        <a:pt x="474" y="480"/>
                      </a:cubicBezTo>
                      <a:cubicBezTo>
                        <a:pt x="465" y="475"/>
                        <a:pt x="457" y="483"/>
                        <a:pt x="458" y="492"/>
                      </a:cubicBezTo>
                      <a:cubicBezTo>
                        <a:pt x="459" y="496"/>
                        <a:pt x="461" y="502"/>
                        <a:pt x="464" y="505"/>
                      </a:cubicBezTo>
                      <a:cubicBezTo>
                        <a:pt x="471" y="511"/>
                        <a:pt x="473" y="518"/>
                        <a:pt x="473" y="526"/>
                      </a:cubicBezTo>
                      <a:cubicBezTo>
                        <a:pt x="473" y="534"/>
                        <a:pt x="476" y="541"/>
                        <a:pt x="481" y="547"/>
                      </a:cubicBezTo>
                      <a:cubicBezTo>
                        <a:pt x="486" y="553"/>
                        <a:pt x="490" y="553"/>
                        <a:pt x="499" y="547"/>
                      </a:cubicBezTo>
                      <a:cubicBezTo>
                        <a:pt x="498" y="556"/>
                        <a:pt x="496" y="563"/>
                        <a:pt x="495" y="571"/>
                      </a:cubicBezTo>
                      <a:cubicBezTo>
                        <a:pt x="478" y="569"/>
                        <a:pt x="462" y="567"/>
                        <a:pt x="445" y="565"/>
                      </a:cubicBezTo>
                      <a:cubicBezTo>
                        <a:pt x="443" y="586"/>
                        <a:pt x="439" y="606"/>
                        <a:pt x="412" y="604"/>
                      </a:cubicBezTo>
                      <a:cubicBezTo>
                        <a:pt x="403" y="626"/>
                        <a:pt x="395" y="633"/>
                        <a:pt x="379" y="632"/>
                      </a:cubicBezTo>
                      <a:cubicBezTo>
                        <a:pt x="359" y="631"/>
                        <a:pt x="348" y="622"/>
                        <a:pt x="342" y="600"/>
                      </a:cubicBezTo>
                      <a:cubicBezTo>
                        <a:pt x="321" y="594"/>
                        <a:pt x="315" y="590"/>
                        <a:pt x="316" y="575"/>
                      </a:cubicBezTo>
                      <a:cubicBezTo>
                        <a:pt x="316" y="549"/>
                        <a:pt x="314" y="546"/>
                        <a:pt x="344" y="538"/>
                      </a:cubicBezTo>
                      <a:cubicBezTo>
                        <a:pt x="342" y="516"/>
                        <a:pt x="325" y="501"/>
                        <a:pt x="302" y="503"/>
                      </a:cubicBezTo>
                      <a:cubicBezTo>
                        <a:pt x="303" y="506"/>
                        <a:pt x="304" y="508"/>
                        <a:pt x="304" y="511"/>
                      </a:cubicBezTo>
                      <a:cubicBezTo>
                        <a:pt x="307" y="519"/>
                        <a:pt x="311" y="527"/>
                        <a:pt x="313" y="536"/>
                      </a:cubicBezTo>
                      <a:cubicBezTo>
                        <a:pt x="315" y="544"/>
                        <a:pt x="314" y="546"/>
                        <a:pt x="306" y="549"/>
                      </a:cubicBezTo>
                      <a:cubicBezTo>
                        <a:pt x="301" y="550"/>
                        <a:pt x="297" y="551"/>
                        <a:pt x="291" y="552"/>
                      </a:cubicBezTo>
                      <a:cubicBezTo>
                        <a:pt x="292" y="564"/>
                        <a:pt x="293" y="574"/>
                        <a:pt x="294" y="586"/>
                      </a:cubicBezTo>
                      <a:cubicBezTo>
                        <a:pt x="289" y="587"/>
                        <a:pt x="285" y="587"/>
                        <a:pt x="280" y="587"/>
                      </a:cubicBezTo>
                      <a:cubicBezTo>
                        <a:pt x="279" y="594"/>
                        <a:pt x="277" y="600"/>
                        <a:pt x="276" y="607"/>
                      </a:cubicBezTo>
                      <a:cubicBezTo>
                        <a:pt x="275" y="614"/>
                        <a:pt x="273" y="620"/>
                        <a:pt x="272" y="627"/>
                      </a:cubicBezTo>
                      <a:cubicBezTo>
                        <a:pt x="260" y="630"/>
                        <a:pt x="249" y="627"/>
                        <a:pt x="239" y="621"/>
                      </a:cubicBezTo>
                      <a:cubicBezTo>
                        <a:pt x="225" y="613"/>
                        <a:pt x="214" y="613"/>
                        <a:pt x="200" y="623"/>
                      </a:cubicBezTo>
                      <a:cubicBezTo>
                        <a:pt x="188" y="631"/>
                        <a:pt x="183" y="629"/>
                        <a:pt x="176" y="615"/>
                      </a:cubicBezTo>
                      <a:cubicBezTo>
                        <a:pt x="172" y="607"/>
                        <a:pt x="170" y="597"/>
                        <a:pt x="167" y="587"/>
                      </a:cubicBezTo>
                      <a:cubicBezTo>
                        <a:pt x="162" y="586"/>
                        <a:pt x="154" y="585"/>
                        <a:pt x="148" y="583"/>
                      </a:cubicBezTo>
                      <a:cubicBezTo>
                        <a:pt x="137" y="581"/>
                        <a:pt x="127" y="577"/>
                        <a:pt x="116" y="576"/>
                      </a:cubicBezTo>
                      <a:cubicBezTo>
                        <a:pt x="105" y="575"/>
                        <a:pt x="98" y="567"/>
                        <a:pt x="97" y="555"/>
                      </a:cubicBezTo>
                      <a:cubicBezTo>
                        <a:pt x="96" y="548"/>
                        <a:pt x="93" y="544"/>
                        <a:pt x="88" y="541"/>
                      </a:cubicBezTo>
                      <a:cubicBezTo>
                        <a:pt x="84" y="537"/>
                        <a:pt x="80" y="533"/>
                        <a:pt x="77" y="529"/>
                      </a:cubicBezTo>
                      <a:cubicBezTo>
                        <a:pt x="73" y="523"/>
                        <a:pt x="72" y="516"/>
                        <a:pt x="76" y="510"/>
                      </a:cubicBezTo>
                      <a:cubicBezTo>
                        <a:pt x="82" y="499"/>
                        <a:pt x="80" y="487"/>
                        <a:pt x="80" y="474"/>
                      </a:cubicBezTo>
                      <a:cubicBezTo>
                        <a:pt x="72" y="473"/>
                        <a:pt x="64" y="473"/>
                        <a:pt x="57" y="472"/>
                      </a:cubicBezTo>
                      <a:cubicBezTo>
                        <a:pt x="48" y="470"/>
                        <a:pt x="38" y="469"/>
                        <a:pt x="30" y="466"/>
                      </a:cubicBezTo>
                      <a:cubicBezTo>
                        <a:pt x="22" y="464"/>
                        <a:pt x="15" y="461"/>
                        <a:pt x="15" y="452"/>
                      </a:cubicBezTo>
                      <a:cubicBezTo>
                        <a:pt x="15" y="442"/>
                        <a:pt x="20" y="436"/>
                        <a:pt x="29" y="433"/>
                      </a:cubicBezTo>
                      <a:cubicBezTo>
                        <a:pt x="30" y="433"/>
                        <a:pt x="30" y="432"/>
                        <a:pt x="32" y="431"/>
                      </a:cubicBezTo>
                      <a:cubicBezTo>
                        <a:pt x="25" y="422"/>
                        <a:pt x="18" y="414"/>
                        <a:pt x="12" y="405"/>
                      </a:cubicBezTo>
                      <a:cubicBezTo>
                        <a:pt x="6" y="396"/>
                        <a:pt x="0" y="387"/>
                        <a:pt x="2" y="375"/>
                      </a:cubicBezTo>
                      <a:cubicBezTo>
                        <a:pt x="8" y="374"/>
                        <a:pt x="13" y="372"/>
                        <a:pt x="19" y="371"/>
                      </a:cubicBezTo>
                      <a:cubicBezTo>
                        <a:pt x="21" y="356"/>
                        <a:pt x="16" y="341"/>
                        <a:pt x="27" y="327"/>
                      </a:cubicBezTo>
                      <a:cubicBezTo>
                        <a:pt x="50" y="334"/>
                        <a:pt x="74" y="342"/>
                        <a:pt x="96" y="357"/>
                      </a:cubicBezTo>
                      <a:cubicBezTo>
                        <a:pt x="96" y="352"/>
                        <a:pt x="97" y="348"/>
                        <a:pt x="98" y="343"/>
                      </a:cubicBezTo>
                      <a:cubicBezTo>
                        <a:pt x="114" y="348"/>
                        <a:pt x="128" y="356"/>
                        <a:pt x="141" y="368"/>
                      </a:cubicBezTo>
                      <a:cubicBezTo>
                        <a:pt x="143" y="365"/>
                        <a:pt x="145" y="363"/>
                        <a:pt x="146" y="361"/>
                      </a:cubicBezTo>
                      <a:cubicBezTo>
                        <a:pt x="154" y="342"/>
                        <a:pt x="159" y="323"/>
                        <a:pt x="157" y="303"/>
                      </a:cubicBezTo>
                      <a:cubicBezTo>
                        <a:pt x="157" y="293"/>
                        <a:pt x="153" y="284"/>
                        <a:pt x="148" y="276"/>
                      </a:cubicBezTo>
                      <a:cubicBezTo>
                        <a:pt x="142" y="267"/>
                        <a:pt x="133" y="264"/>
                        <a:pt x="123" y="264"/>
                      </a:cubicBezTo>
                      <a:cubicBezTo>
                        <a:pt x="113" y="264"/>
                        <a:pt x="107" y="269"/>
                        <a:pt x="109" y="280"/>
                      </a:cubicBezTo>
                      <a:cubicBezTo>
                        <a:pt x="110" y="285"/>
                        <a:pt x="113" y="290"/>
                        <a:pt x="115" y="295"/>
                      </a:cubicBezTo>
                      <a:cubicBezTo>
                        <a:pt x="107" y="295"/>
                        <a:pt x="102" y="293"/>
                        <a:pt x="99" y="283"/>
                      </a:cubicBezTo>
                      <a:cubicBezTo>
                        <a:pt x="95" y="273"/>
                        <a:pt x="97" y="265"/>
                        <a:pt x="104" y="261"/>
                      </a:cubicBezTo>
                      <a:cubicBezTo>
                        <a:pt x="120" y="252"/>
                        <a:pt x="147" y="249"/>
                        <a:pt x="159" y="275"/>
                      </a:cubicBezTo>
                      <a:cubicBezTo>
                        <a:pt x="163" y="282"/>
                        <a:pt x="164" y="291"/>
                        <a:pt x="166" y="300"/>
                      </a:cubicBezTo>
                      <a:cubicBezTo>
                        <a:pt x="167" y="305"/>
                        <a:pt x="166" y="310"/>
                        <a:pt x="166" y="316"/>
                      </a:cubicBezTo>
                      <a:cubicBezTo>
                        <a:pt x="178" y="314"/>
                        <a:pt x="189" y="312"/>
                        <a:pt x="201" y="310"/>
                      </a:cubicBezTo>
                      <a:cubicBezTo>
                        <a:pt x="192" y="286"/>
                        <a:pt x="189" y="260"/>
                        <a:pt x="191" y="234"/>
                      </a:cubicBezTo>
                      <a:cubicBezTo>
                        <a:pt x="140" y="229"/>
                        <a:pt x="104" y="204"/>
                        <a:pt x="80" y="160"/>
                      </a:cubicBezTo>
                      <a:cubicBezTo>
                        <a:pt x="84" y="159"/>
                        <a:pt x="88" y="158"/>
                        <a:pt x="93" y="156"/>
                      </a:cubicBezTo>
                      <a:cubicBezTo>
                        <a:pt x="87" y="140"/>
                        <a:pt x="71" y="133"/>
                        <a:pt x="64" y="118"/>
                      </a:cubicBezTo>
                      <a:cubicBezTo>
                        <a:pt x="70" y="119"/>
                        <a:pt x="76" y="121"/>
                        <a:pt x="83" y="123"/>
                      </a:cubicBezTo>
                      <a:cubicBezTo>
                        <a:pt x="81" y="113"/>
                        <a:pt x="76" y="108"/>
                        <a:pt x="71" y="103"/>
                      </a:cubicBezTo>
                      <a:cubicBezTo>
                        <a:pt x="66" y="97"/>
                        <a:pt x="62" y="92"/>
                        <a:pt x="57" y="86"/>
                      </a:cubicBezTo>
                      <a:cubicBezTo>
                        <a:pt x="62" y="86"/>
                        <a:pt x="69" y="86"/>
                        <a:pt x="77" y="85"/>
                      </a:cubicBezTo>
                      <a:cubicBezTo>
                        <a:pt x="73" y="80"/>
                        <a:pt x="71" y="75"/>
                        <a:pt x="67" y="69"/>
                      </a:cubicBezTo>
                      <a:cubicBezTo>
                        <a:pt x="74" y="70"/>
                        <a:pt x="80" y="70"/>
                        <a:pt x="87" y="71"/>
                      </a:cubicBezTo>
                      <a:cubicBezTo>
                        <a:pt x="89" y="61"/>
                        <a:pt x="82" y="55"/>
                        <a:pt x="75" y="49"/>
                      </a:cubicBezTo>
                      <a:cubicBezTo>
                        <a:pt x="126" y="43"/>
                        <a:pt x="172" y="80"/>
                        <a:pt x="176" y="130"/>
                      </a:cubicBezTo>
                      <a:cubicBezTo>
                        <a:pt x="176" y="140"/>
                        <a:pt x="177" y="151"/>
                        <a:pt x="178" y="161"/>
                      </a:cubicBezTo>
                      <a:cubicBezTo>
                        <a:pt x="179" y="169"/>
                        <a:pt x="181" y="177"/>
                        <a:pt x="184" y="184"/>
                      </a:cubicBezTo>
                      <a:cubicBezTo>
                        <a:pt x="191" y="200"/>
                        <a:pt x="203" y="204"/>
                        <a:pt x="218" y="196"/>
                      </a:cubicBezTo>
                      <a:cubicBezTo>
                        <a:pt x="221" y="194"/>
                        <a:pt x="224" y="193"/>
                        <a:pt x="226" y="191"/>
                      </a:cubicBezTo>
                      <a:cubicBezTo>
                        <a:pt x="249" y="171"/>
                        <a:pt x="275" y="168"/>
                        <a:pt x="303" y="173"/>
                      </a:cubicBezTo>
                      <a:cubicBezTo>
                        <a:pt x="323" y="177"/>
                        <a:pt x="342" y="184"/>
                        <a:pt x="358" y="196"/>
                      </a:cubicBezTo>
                      <a:cubicBezTo>
                        <a:pt x="370" y="205"/>
                        <a:pt x="381" y="213"/>
                        <a:pt x="392" y="223"/>
                      </a:cubicBezTo>
                      <a:cubicBezTo>
                        <a:pt x="421" y="249"/>
                        <a:pt x="456" y="250"/>
                        <a:pt x="488" y="225"/>
                      </a:cubicBezTo>
                      <a:cubicBezTo>
                        <a:pt x="496" y="219"/>
                        <a:pt x="497" y="214"/>
                        <a:pt x="492" y="208"/>
                      </a:cubicBezTo>
                      <a:cubicBezTo>
                        <a:pt x="487" y="202"/>
                        <a:pt x="476" y="201"/>
                        <a:pt x="470" y="207"/>
                      </a:cubicBezTo>
                      <a:cubicBezTo>
                        <a:pt x="465" y="212"/>
                        <a:pt x="460" y="217"/>
                        <a:pt x="455" y="221"/>
                      </a:cubicBezTo>
                      <a:cubicBezTo>
                        <a:pt x="447" y="227"/>
                        <a:pt x="440" y="230"/>
                        <a:pt x="430" y="223"/>
                      </a:cubicBezTo>
                      <a:cubicBezTo>
                        <a:pt x="426" y="220"/>
                        <a:pt x="420" y="219"/>
                        <a:pt x="414" y="218"/>
                      </a:cubicBezTo>
                      <a:cubicBezTo>
                        <a:pt x="394" y="213"/>
                        <a:pt x="386" y="199"/>
                        <a:pt x="394" y="180"/>
                      </a:cubicBezTo>
                      <a:cubicBezTo>
                        <a:pt x="402" y="160"/>
                        <a:pt x="409" y="140"/>
                        <a:pt x="411" y="119"/>
                      </a:cubicBezTo>
                      <a:cubicBezTo>
                        <a:pt x="412" y="105"/>
                        <a:pt x="418" y="93"/>
                        <a:pt x="431" y="87"/>
                      </a:cubicBezTo>
                      <a:cubicBezTo>
                        <a:pt x="430" y="72"/>
                        <a:pt x="429" y="58"/>
                        <a:pt x="428" y="43"/>
                      </a:cubicBezTo>
                      <a:cubicBezTo>
                        <a:pt x="441" y="41"/>
                        <a:pt x="448" y="51"/>
                        <a:pt x="459" y="54"/>
                      </a:cubicBezTo>
                      <a:cubicBezTo>
                        <a:pt x="460" y="51"/>
                        <a:pt x="461" y="49"/>
                        <a:pt x="461" y="46"/>
                      </a:cubicBezTo>
                      <a:cubicBezTo>
                        <a:pt x="462" y="42"/>
                        <a:pt x="462" y="38"/>
                        <a:pt x="463" y="34"/>
                      </a:cubicBezTo>
                      <a:cubicBezTo>
                        <a:pt x="467" y="25"/>
                        <a:pt x="473" y="23"/>
                        <a:pt x="482" y="29"/>
                      </a:cubicBezTo>
                      <a:cubicBezTo>
                        <a:pt x="485" y="31"/>
                        <a:pt x="488" y="35"/>
                        <a:pt x="491" y="38"/>
                      </a:cubicBezTo>
                      <a:cubicBezTo>
                        <a:pt x="493" y="40"/>
                        <a:pt x="494" y="42"/>
                        <a:pt x="497" y="47"/>
                      </a:cubicBezTo>
                      <a:cubicBezTo>
                        <a:pt x="500" y="41"/>
                        <a:pt x="501" y="38"/>
                        <a:pt x="502" y="35"/>
                      </a:cubicBezTo>
                      <a:cubicBezTo>
                        <a:pt x="503" y="31"/>
                        <a:pt x="505" y="26"/>
                        <a:pt x="507" y="22"/>
                      </a:cubicBezTo>
                      <a:cubicBezTo>
                        <a:pt x="515" y="4"/>
                        <a:pt x="523" y="3"/>
                        <a:pt x="535" y="19"/>
                      </a:cubicBezTo>
                      <a:cubicBezTo>
                        <a:pt x="535" y="20"/>
                        <a:pt x="536" y="21"/>
                        <a:pt x="537" y="22"/>
                      </a:cubicBezTo>
                      <a:cubicBezTo>
                        <a:pt x="545" y="15"/>
                        <a:pt x="549" y="4"/>
                        <a:pt x="560" y="0"/>
                      </a:cubicBezTo>
                      <a:cubicBezTo>
                        <a:pt x="563" y="3"/>
                        <a:pt x="566" y="9"/>
                        <a:pt x="569" y="24"/>
                      </a:cubicBezTo>
                      <a:cubicBezTo>
                        <a:pt x="576" y="19"/>
                        <a:pt x="579" y="9"/>
                        <a:pt x="590" y="7"/>
                      </a:cubicBezTo>
                      <a:cubicBezTo>
                        <a:pt x="590" y="11"/>
                        <a:pt x="591" y="15"/>
                        <a:pt x="591" y="19"/>
                      </a:cubicBezTo>
                      <a:cubicBezTo>
                        <a:pt x="590" y="27"/>
                        <a:pt x="588" y="34"/>
                        <a:pt x="587" y="42"/>
                      </a:cubicBezTo>
                      <a:cubicBezTo>
                        <a:pt x="586" y="43"/>
                        <a:pt x="587" y="46"/>
                        <a:pt x="588" y="47"/>
                      </a:cubicBezTo>
                      <a:cubicBezTo>
                        <a:pt x="590" y="47"/>
                        <a:pt x="593" y="47"/>
                        <a:pt x="595" y="46"/>
                      </a:cubicBezTo>
                      <a:cubicBezTo>
                        <a:pt x="598" y="42"/>
                        <a:pt x="600" y="38"/>
                        <a:pt x="603" y="34"/>
                      </a:cubicBezTo>
                      <a:cubicBezTo>
                        <a:pt x="606" y="29"/>
                        <a:pt x="607" y="23"/>
                        <a:pt x="615" y="21"/>
                      </a:cubicBezTo>
                      <a:cubicBezTo>
                        <a:pt x="623" y="38"/>
                        <a:pt x="618" y="55"/>
                        <a:pt x="620" y="73"/>
                      </a:cubicBezTo>
                      <a:cubicBezTo>
                        <a:pt x="632" y="69"/>
                        <a:pt x="639" y="58"/>
                        <a:pt x="653" y="57"/>
                      </a:cubicBezTo>
                      <a:cubicBezTo>
                        <a:pt x="648" y="63"/>
                        <a:pt x="643" y="70"/>
                        <a:pt x="638" y="76"/>
                      </a:cubicBezTo>
                      <a:cubicBezTo>
                        <a:pt x="635" y="79"/>
                        <a:pt x="632" y="82"/>
                        <a:pt x="630" y="85"/>
                      </a:cubicBezTo>
                      <a:cubicBezTo>
                        <a:pt x="625" y="91"/>
                        <a:pt x="625" y="96"/>
                        <a:pt x="629" y="100"/>
                      </a:cubicBezTo>
                      <a:cubicBezTo>
                        <a:pt x="633" y="104"/>
                        <a:pt x="638" y="103"/>
                        <a:pt x="643" y="100"/>
                      </a:cubicBezTo>
                      <a:cubicBezTo>
                        <a:pt x="647" y="98"/>
                        <a:pt x="652" y="95"/>
                        <a:pt x="656" y="93"/>
                      </a:cubicBezTo>
                      <a:cubicBezTo>
                        <a:pt x="660" y="99"/>
                        <a:pt x="658" y="104"/>
                        <a:pt x="656" y="109"/>
                      </a:cubicBezTo>
                      <a:cubicBezTo>
                        <a:pt x="649" y="124"/>
                        <a:pt x="656" y="139"/>
                        <a:pt x="658" y="154"/>
                      </a:cubicBezTo>
                      <a:cubicBezTo>
                        <a:pt x="659" y="157"/>
                        <a:pt x="663" y="158"/>
                        <a:pt x="665" y="160"/>
                      </a:cubicBezTo>
                      <a:cubicBezTo>
                        <a:pt x="666" y="177"/>
                        <a:pt x="666" y="212"/>
                        <a:pt x="653" y="247"/>
                      </a:cubicBezTo>
                      <a:cubicBezTo>
                        <a:pt x="655" y="249"/>
                        <a:pt x="658" y="250"/>
                        <a:pt x="661" y="252"/>
                      </a:cubicBezTo>
                      <a:cubicBezTo>
                        <a:pt x="690" y="269"/>
                        <a:pt x="701" y="296"/>
                        <a:pt x="692" y="329"/>
                      </a:cubicBezTo>
                      <a:cubicBezTo>
                        <a:pt x="690" y="339"/>
                        <a:pt x="684" y="349"/>
                        <a:pt x="680" y="360"/>
                      </a:cubicBezTo>
                      <a:cubicBezTo>
                        <a:pt x="678" y="366"/>
                        <a:pt x="676" y="372"/>
                        <a:pt x="676" y="378"/>
                      </a:cubicBezTo>
                      <a:cubicBezTo>
                        <a:pt x="674" y="405"/>
                        <a:pt x="666" y="430"/>
                        <a:pt x="648" y="450"/>
                      </a:cubicBezTo>
                      <a:cubicBezTo>
                        <a:pt x="647" y="451"/>
                        <a:pt x="646" y="452"/>
                        <a:pt x="645" y="453"/>
                      </a:cubicBezTo>
                      <a:cubicBezTo>
                        <a:pt x="645" y="453"/>
                        <a:pt x="644" y="454"/>
                        <a:pt x="643" y="454"/>
                      </a:cubicBezTo>
                      <a:cubicBezTo>
                        <a:pt x="620" y="434"/>
                        <a:pt x="611" y="392"/>
                        <a:pt x="629" y="363"/>
                      </a:cubicBezTo>
                      <a:cubicBezTo>
                        <a:pt x="636" y="353"/>
                        <a:pt x="636" y="342"/>
                        <a:pt x="636" y="330"/>
                      </a:cubicBezTo>
                      <a:cubicBezTo>
                        <a:pt x="631" y="326"/>
                        <a:pt x="626" y="327"/>
                        <a:pt x="622" y="329"/>
                      </a:cubicBezTo>
                      <a:cubicBezTo>
                        <a:pt x="613" y="334"/>
                        <a:pt x="603" y="339"/>
                        <a:pt x="595" y="345"/>
                      </a:cubicBezTo>
                      <a:cubicBezTo>
                        <a:pt x="587" y="351"/>
                        <a:pt x="580" y="358"/>
                        <a:pt x="573" y="365"/>
                      </a:cubicBezTo>
                      <a:cubicBezTo>
                        <a:pt x="573" y="368"/>
                        <a:pt x="574" y="370"/>
                        <a:pt x="575" y="372"/>
                      </a:cubicBezTo>
                      <a:cubicBezTo>
                        <a:pt x="592" y="407"/>
                        <a:pt x="600" y="445"/>
                        <a:pt x="599" y="484"/>
                      </a:cubicBezTo>
                      <a:cubicBezTo>
                        <a:pt x="598" y="509"/>
                        <a:pt x="606" y="532"/>
                        <a:pt x="616" y="554"/>
                      </a:cubicBezTo>
                      <a:cubicBezTo>
                        <a:pt x="617" y="556"/>
                        <a:pt x="618" y="557"/>
                        <a:pt x="619" y="560"/>
                      </a:cubicBezTo>
                      <a:cubicBezTo>
                        <a:pt x="604" y="560"/>
                        <a:pt x="591" y="560"/>
                        <a:pt x="577" y="560"/>
                      </a:cubicBezTo>
                      <a:cubicBezTo>
                        <a:pt x="577" y="567"/>
                        <a:pt x="577" y="573"/>
                        <a:pt x="577" y="579"/>
                      </a:cubicBezTo>
                      <a:cubicBezTo>
                        <a:pt x="566" y="568"/>
                        <a:pt x="556" y="556"/>
                        <a:pt x="544" y="547"/>
                      </a:cubicBezTo>
                      <a:cubicBezTo>
                        <a:pt x="532" y="537"/>
                        <a:pt x="516" y="536"/>
                        <a:pt x="502" y="541"/>
                      </a:cubicBezTo>
                      <a:cubicBezTo>
                        <a:pt x="496" y="531"/>
                        <a:pt x="491" y="521"/>
                        <a:pt x="484" y="510"/>
                      </a:cubicBezTo>
                      <a:cubicBezTo>
                        <a:pt x="487" y="503"/>
                        <a:pt x="486" y="495"/>
                        <a:pt x="483" y="486"/>
                      </a:cubicBezTo>
                      <a:cubicBezTo>
                        <a:pt x="485" y="488"/>
                        <a:pt x="486" y="490"/>
                        <a:pt x="489" y="492"/>
                      </a:cubicBezTo>
                      <a:cubicBezTo>
                        <a:pt x="492" y="494"/>
                        <a:pt x="496" y="499"/>
                        <a:pt x="501" y="495"/>
                      </a:cubicBezTo>
                      <a:cubicBezTo>
                        <a:pt x="505" y="492"/>
                        <a:pt x="503" y="486"/>
                        <a:pt x="501" y="481"/>
                      </a:cubicBezTo>
                      <a:cubicBezTo>
                        <a:pt x="500" y="481"/>
                        <a:pt x="500" y="480"/>
                        <a:pt x="499" y="479"/>
                      </a:cubicBezTo>
                      <a:cubicBezTo>
                        <a:pt x="485" y="459"/>
                        <a:pt x="466" y="448"/>
                        <a:pt x="442" y="444"/>
                      </a:cubicBezTo>
                      <a:cubicBezTo>
                        <a:pt x="435" y="443"/>
                        <a:pt x="429" y="446"/>
                        <a:pt x="424" y="453"/>
                      </a:cubicBezTo>
                      <a:cubicBezTo>
                        <a:pt x="447" y="456"/>
                        <a:pt x="466" y="464"/>
                        <a:pt x="479" y="482"/>
                      </a:cubicBezTo>
                      <a:close/>
                      <a:moveTo>
                        <a:pt x="447" y="393"/>
                      </a:moveTo>
                      <a:cubicBezTo>
                        <a:pt x="430" y="395"/>
                        <a:pt x="414" y="396"/>
                        <a:pt x="399" y="397"/>
                      </a:cubicBezTo>
                      <a:cubicBezTo>
                        <a:pt x="388" y="398"/>
                        <a:pt x="380" y="403"/>
                        <a:pt x="374" y="412"/>
                      </a:cubicBezTo>
                      <a:cubicBezTo>
                        <a:pt x="357" y="435"/>
                        <a:pt x="365" y="471"/>
                        <a:pt x="390" y="486"/>
                      </a:cubicBezTo>
                      <a:cubicBezTo>
                        <a:pt x="391" y="486"/>
                        <a:pt x="392" y="486"/>
                        <a:pt x="392" y="487"/>
                      </a:cubicBezTo>
                      <a:cubicBezTo>
                        <a:pt x="398" y="489"/>
                        <a:pt x="401" y="487"/>
                        <a:pt x="402" y="481"/>
                      </a:cubicBezTo>
                      <a:cubicBezTo>
                        <a:pt x="402" y="477"/>
                        <a:pt x="401" y="472"/>
                        <a:pt x="400" y="468"/>
                      </a:cubicBezTo>
                      <a:cubicBezTo>
                        <a:pt x="396" y="458"/>
                        <a:pt x="398" y="452"/>
                        <a:pt x="407" y="447"/>
                      </a:cubicBezTo>
                      <a:cubicBezTo>
                        <a:pt x="420" y="440"/>
                        <a:pt x="433" y="437"/>
                        <a:pt x="447" y="439"/>
                      </a:cubicBezTo>
                      <a:cubicBezTo>
                        <a:pt x="474" y="443"/>
                        <a:pt x="494" y="458"/>
                        <a:pt x="506" y="483"/>
                      </a:cubicBezTo>
                      <a:cubicBezTo>
                        <a:pt x="511" y="491"/>
                        <a:pt x="511" y="499"/>
                        <a:pt x="505" y="507"/>
                      </a:cubicBezTo>
                      <a:cubicBezTo>
                        <a:pt x="502" y="510"/>
                        <a:pt x="500" y="513"/>
                        <a:pt x="499" y="516"/>
                      </a:cubicBezTo>
                      <a:cubicBezTo>
                        <a:pt x="495" y="523"/>
                        <a:pt x="500" y="531"/>
                        <a:pt x="508" y="532"/>
                      </a:cubicBezTo>
                      <a:cubicBezTo>
                        <a:pt x="510" y="532"/>
                        <a:pt x="512" y="532"/>
                        <a:pt x="515" y="532"/>
                      </a:cubicBezTo>
                      <a:cubicBezTo>
                        <a:pt x="526" y="531"/>
                        <a:pt x="536" y="532"/>
                        <a:pt x="546" y="539"/>
                      </a:cubicBezTo>
                      <a:cubicBezTo>
                        <a:pt x="547" y="540"/>
                        <a:pt x="549" y="541"/>
                        <a:pt x="551" y="542"/>
                      </a:cubicBezTo>
                      <a:cubicBezTo>
                        <a:pt x="557" y="543"/>
                        <a:pt x="561" y="541"/>
                        <a:pt x="562" y="535"/>
                      </a:cubicBezTo>
                      <a:cubicBezTo>
                        <a:pt x="564" y="525"/>
                        <a:pt x="562" y="516"/>
                        <a:pt x="553" y="510"/>
                      </a:cubicBezTo>
                      <a:cubicBezTo>
                        <a:pt x="546" y="505"/>
                        <a:pt x="546" y="504"/>
                        <a:pt x="550" y="496"/>
                      </a:cubicBezTo>
                      <a:cubicBezTo>
                        <a:pt x="558" y="481"/>
                        <a:pt x="556" y="466"/>
                        <a:pt x="549" y="452"/>
                      </a:cubicBezTo>
                      <a:cubicBezTo>
                        <a:pt x="539" y="431"/>
                        <a:pt x="524" y="416"/>
                        <a:pt x="505" y="404"/>
                      </a:cubicBezTo>
                      <a:cubicBezTo>
                        <a:pt x="500" y="400"/>
                        <a:pt x="493" y="398"/>
                        <a:pt x="487" y="397"/>
                      </a:cubicBezTo>
                      <a:cubicBezTo>
                        <a:pt x="473" y="395"/>
                        <a:pt x="459" y="395"/>
                        <a:pt x="447" y="393"/>
                      </a:cubicBezTo>
                      <a:close/>
                      <a:moveTo>
                        <a:pt x="387" y="513"/>
                      </a:moveTo>
                      <a:cubicBezTo>
                        <a:pt x="388" y="509"/>
                        <a:pt x="386" y="507"/>
                        <a:pt x="382" y="506"/>
                      </a:cubicBezTo>
                      <a:cubicBezTo>
                        <a:pt x="376" y="506"/>
                        <a:pt x="370" y="506"/>
                        <a:pt x="364" y="505"/>
                      </a:cubicBezTo>
                      <a:cubicBezTo>
                        <a:pt x="336" y="501"/>
                        <a:pt x="316" y="485"/>
                        <a:pt x="314" y="454"/>
                      </a:cubicBezTo>
                      <a:cubicBezTo>
                        <a:pt x="314" y="444"/>
                        <a:pt x="313" y="433"/>
                        <a:pt x="313" y="422"/>
                      </a:cubicBezTo>
                      <a:cubicBezTo>
                        <a:pt x="313" y="412"/>
                        <a:pt x="315" y="402"/>
                        <a:pt x="321" y="393"/>
                      </a:cubicBezTo>
                      <a:cubicBezTo>
                        <a:pt x="323" y="389"/>
                        <a:pt x="324" y="386"/>
                        <a:pt x="325" y="382"/>
                      </a:cubicBezTo>
                      <a:cubicBezTo>
                        <a:pt x="307" y="372"/>
                        <a:pt x="286" y="371"/>
                        <a:pt x="272" y="382"/>
                      </a:cubicBezTo>
                      <a:cubicBezTo>
                        <a:pt x="255" y="396"/>
                        <a:pt x="245" y="414"/>
                        <a:pt x="247" y="437"/>
                      </a:cubicBezTo>
                      <a:cubicBezTo>
                        <a:pt x="249" y="457"/>
                        <a:pt x="262" y="472"/>
                        <a:pt x="277" y="485"/>
                      </a:cubicBezTo>
                      <a:cubicBezTo>
                        <a:pt x="286" y="492"/>
                        <a:pt x="294" y="496"/>
                        <a:pt x="305" y="496"/>
                      </a:cubicBezTo>
                      <a:cubicBezTo>
                        <a:pt x="325" y="496"/>
                        <a:pt x="339" y="505"/>
                        <a:pt x="346" y="524"/>
                      </a:cubicBezTo>
                      <a:cubicBezTo>
                        <a:pt x="346" y="526"/>
                        <a:pt x="347" y="527"/>
                        <a:pt x="347" y="527"/>
                      </a:cubicBezTo>
                      <a:cubicBezTo>
                        <a:pt x="361" y="522"/>
                        <a:pt x="374" y="518"/>
                        <a:pt x="387" y="513"/>
                      </a:cubicBezTo>
                      <a:close/>
                      <a:moveTo>
                        <a:pt x="245" y="492"/>
                      </a:moveTo>
                      <a:cubicBezTo>
                        <a:pt x="236" y="474"/>
                        <a:pt x="224" y="459"/>
                        <a:pt x="209" y="446"/>
                      </a:cubicBezTo>
                      <a:cubicBezTo>
                        <a:pt x="201" y="438"/>
                        <a:pt x="198" y="430"/>
                        <a:pt x="197" y="419"/>
                      </a:cubicBezTo>
                      <a:cubicBezTo>
                        <a:pt x="197" y="406"/>
                        <a:pt x="202" y="393"/>
                        <a:pt x="208" y="382"/>
                      </a:cubicBezTo>
                      <a:cubicBezTo>
                        <a:pt x="210" y="378"/>
                        <a:pt x="213" y="374"/>
                        <a:pt x="215" y="369"/>
                      </a:cubicBezTo>
                      <a:cubicBezTo>
                        <a:pt x="220" y="360"/>
                        <a:pt x="216" y="354"/>
                        <a:pt x="205" y="354"/>
                      </a:cubicBezTo>
                      <a:cubicBezTo>
                        <a:pt x="202" y="354"/>
                        <a:pt x="199" y="356"/>
                        <a:pt x="196" y="356"/>
                      </a:cubicBezTo>
                      <a:cubicBezTo>
                        <a:pt x="191" y="357"/>
                        <a:pt x="187" y="357"/>
                        <a:pt x="185" y="351"/>
                      </a:cubicBezTo>
                      <a:cubicBezTo>
                        <a:pt x="189" y="350"/>
                        <a:pt x="193" y="350"/>
                        <a:pt x="197" y="348"/>
                      </a:cubicBezTo>
                      <a:cubicBezTo>
                        <a:pt x="200" y="346"/>
                        <a:pt x="203" y="343"/>
                        <a:pt x="205" y="340"/>
                      </a:cubicBezTo>
                      <a:cubicBezTo>
                        <a:pt x="207" y="335"/>
                        <a:pt x="202" y="325"/>
                        <a:pt x="197" y="322"/>
                      </a:cubicBezTo>
                      <a:cubicBezTo>
                        <a:pt x="192" y="319"/>
                        <a:pt x="183" y="319"/>
                        <a:pt x="178" y="323"/>
                      </a:cubicBezTo>
                      <a:cubicBezTo>
                        <a:pt x="172" y="331"/>
                        <a:pt x="165" y="338"/>
                        <a:pt x="160" y="347"/>
                      </a:cubicBezTo>
                      <a:cubicBezTo>
                        <a:pt x="157" y="352"/>
                        <a:pt x="156" y="360"/>
                        <a:pt x="162" y="364"/>
                      </a:cubicBezTo>
                      <a:cubicBezTo>
                        <a:pt x="170" y="371"/>
                        <a:pt x="169" y="378"/>
                        <a:pt x="167" y="386"/>
                      </a:cubicBezTo>
                      <a:cubicBezTo>
                        <a:pt x="163" y="396"/>
                        <a:pt x="159" y="406"/>
                        <a:pt x="155" y="416"/>
                      </a:cubicBezTo>
                      <a:cubicBezTo>
                        <a:pt x="153" y="421"/>
                        <a:pt x="150" y="427"/>
                        <a:pt x="148" y="433"/>
                      </a:cubicBezTo>
                      <a:cubicBezTo>
                        <a:pt x="186" y="443"/>
                        <a:pt x="211" y="466"/>
                        <a:pt x="225" y="502"/>
                      </a:cubicBezTo>
                      <a:cubicBezTo>
                        <a:pt x="232" y="499"/>
                        <a:pt x="238" y="496"/>
                        <a:pt x="245" y="492"/>
                      </a:cubicBezTo>
                      <a:close/>
                      <a:moveTo>
                        <a:pt x="159" y="555"/>
                      </a:moveTo>
                      <a:cubicBezTo>
                        <a:pt x="186" y="559"/>
                        <a:pt x="219" y="527"/>
                        <a:pt x="214" y="501"/>
                      </a:cubicBezTo>
                      <a:cubicBezTo>
                        <a:pt x="211" y="486"/>
                        <a:pt x="203" y="473"/>
                        <a:pt x="187" y="468"/>
                      </a:cubicBezTo>
                      <a:cubicBezTo>
                        <a:pt x="173" y="464"/>
                        <a:pt x="154" y="470"/>
                        <a:pt x="144" y="482"/>
                      </a:cubicBezTo>
                      <a:cubicBezTo>
                        <a:pt x="176" y="513"/>
                        <a:pt x="176" y="515"/>
                        <a:pt x="159" y="555"/>
                      </a:cubicBezTo>
                      <a:close/>
                      <a:moveTo>
                        <a:pt x="288" y="265"/>
                      </a:moveTo>
                      <a:cubicBezTo>
                        <a:pt x="288" y="260"/>
                        <a:pt x="288" y="256"/>
                        <a:pt x="288" y="251"/>
                      </a:cubicBezTo>
                      <a:cubicBezTo>
                        <a:pt x="291" y="254"/>
                        <a:pt x="294" y="256"/>
                        <a:pt x="299" y="260"/>
                      </a:cubicBezTo>
                      <a:cubicBezTo>
                        <a:pt x="297" y="254"/>
                        <a:pt x="296" y="251"/>
                        <a:pt x="294" y="247"/>
                      </a:cubicBezTo>
                      <a:cubicBezTo>
                        <a:pt x="299" y="248"/>
                        <a:pt x="302" y="249"/>
                        <a:pt x="308" y="251"/>
                      </a:cubicBezTo>
                      <a:cubicBezTo>
                        <a:pt x="304" y="246"/>
                        <a:pt x="302" y="243"/>
                        <a:pt x="299" y="240"/>
                      </a:cubicBezTo>
                      <a:cubicBezTo>
                        <a:pt x="304" y="240"/>
                        <a:pt x="308" y="240"/>
                        <a:pt x="312" y="241"/>
                      </a:cubicBezTo>
                      <a:cubicBezTo>
                        <a:pt x="312" y="240"/>
                        <a:pt x="312" y="240"/>
                        <a:pt x="313" y="240"/>
                      </a:cubicBezTo>
                      <a:cubicBezTo>
                        <a:pt x="309" y="238"/>
                        <a:pt x="306" y="236"/>
                        <a:pt x="302" y="233"/>
                      </a:cubicBezTo>
                      <a:cubicBezTo>
                        <a:pt x="307" y="231"/>
                        <a:pt x="311" y="230"/>
                        <a:pt x="316" y="228"/>
                      </a:cubicBezTo>
                      <a:cubicBezTo>
                        <a:pt x="311" y="227"/>
                        <a:pt x="307" y="226"/>
                        <a:pt x="302" y="225"/>
                      </a:cubicBezTo>
                      <a:cubicBezTo>
                        <a:pt x="305" y="222"/>
                        <a:pt x="307" y="220"/>
                        <a:pt x="311" y="218"/>
                      </a:cubicBezTo>
                      <a:cubicBezTo>
                        <a:pt x="306" y="217"/>
                        <a:pt x="303" y="217"/>
                        <a:pt x="299" y="217"/>
                      </a:cubicBezTo>
                      <a:cubicBezTo>
                        <a:pt x="302" y="214"/>
                        <a:pt x="303" y="211"/>
                        <a:pt x="306" y="207"/>
                      </a:cubicBezTo>
                      <a:cubicBezTo>
                        <a:pt x="301" y="208"/>
                        <a:pt x="298" y="209"/>
                        <a:pt x="295" y="210"/>
                      </a:cubicBezTo>
                      <a:cubicBezTo>
                        <a:pt x="296" y="206"/>
                        <a:pt x="297" y="203"/>
                        <a:pt x="298" y="198"/>
                      </a:cubicBezTo>
                      <a:cubicBezTo>
                        <a:pt x="294" y="201"/>
                        <a:pt x="291" y="204"/>
                        <a:pt x="286" y="207"/>
                      </a:cubicBezTo>
                      <a:cubicBezTo>
                        <a:pt x="287" y="201"/>
                        <a:pt x="288" y="197"/>
                        <a:pt x="288" y="191"/>
                      </a:cubicBezTo>
                      <a:cubicBezTo>
                        <a:pt x="284" y="196"/>
                        <a:pt x="282" y="199"/>
                        <a:pt x="278" y="204"/>
                      </a:cubicBezTo>
                      <a:cubicBezTo>
                        <a:pt x="277" y="198"/>
                        <a:pt x="277" y="195"/>
                        <a:pt x="275" y="189"/>
                      </a:cubicBezTo>
                      <a:cubicBezTo>
                        <a:pt x="273" y="195"/>
                        <a:pt x="272" y="199"/>
                        <a:pt x="270" y="203"/>
                      </a:cubicBezTo>
                      <a:cubicBezTo>
                        <a:pt x="268" y="200"/>
                        <a:pt x="266" y="197"/>
                        <a:pt x="263" y="194"/>
                      </a:cubicBezTo>
                      <a:cubicBezTo>
                        <a:pt x="262" y="198"/>
                        <a:pt x="262" y="201"/>
                        <a:pt x="262" y="205"/>
                      </a:cubicBezTo>
                      <a:cubicBezTo>
                        <a:pt x="258" y="202"/>
                        <a:pt x="255" y="200"/>
                        <a:pt x="250" y="197"/>
                      </a:cubicBezTo>
                      <a:cubicBezTo>
                        <a:pt x="252" y="203"/>
                        <a:pt x="253" y="206"/>
                        <a:pt x="255" y="210"/>
                      </a:cubicBezTo>
                      <a:cubicBezTo>
                        <a:pt x="250" y="209"/>
                        <a:pt x="247" y="208"/>
                        <a:pt x="242" y="206"/>
                      </a:cubicBezTo>
                      <a:cubicBezTo>
                        <a:pt x="245" y="211"/>
                        <a:pt x="247" y="213"/>
                        <a:pt x="250" y="217"/>
                      </a:cubicBezTo>
                      <a:cubicBezTo>
                        <a:pt x="245" y="217"/>
                        <a:pt x="241" y="217"/>
                        <a:pt x="235" y="216"/>
                      </a:cubicBezTo>
                      <a:cubicBezTo>
                        <a:pt x="240" y="220"/>
                        <a:pt x="243" y="222"/>
                        <a:pt x="248" y="225"/>
                      </a:cubicBezTo>
                      <a:cubicBezTo>
                        <a:pt x="242" y="226"/>
                        <a:pt x="238" y="227"/>
                        <a:pt x="233" y="229"/>
                      </a:cubicBezTo>
                      <a:cubicBezTo>
                        <a:pt x="238" y="230"/>
                        <a:pt x="243" y="231"/>
                        <a:pt x="247" y="233"/>
                      </a:cubicBezTo>
                      <a:cubicBezTo>
                        <a:pt x="243" y="236"/>
                        <a:pt x="240" y="238"/>
                        <a:pt x="235" y="241"/>
                      </a:cubicBezTo>
                      <a:cubicBezTo>
                        <a:pt x="241" y="241"/>
                        <a:pt x="245" y="240"/>
                        <a:pt x="251" y="240"/>
                      </a:cubicBezTo>
                      <a:cubicBezTo>
                        <a:pt x="248" y="244"/>
                        <a:pt x="245" y="247"/>
                        <a:pt x="242" y="251"/>
                      </a:cubicBezTo>
                      <a:cubicBezTo>
                        <a:pt x="247" y="249"/>
                        <a:pt x="251" y="248"/>
                        <a:pt x="255" y="247"/>
                      </a:cubicBezTo>
                      <a:cubicBezTo>
                        <a:pt x="254" y="252"/>
                        <a:pt x="252" y="255"/>
                        <a:pt x="250" y="260"/>
                      </a:cubicBezTo>
                      <a:cubicBezTo>
                        <a:pt x="255" y="256"/>
                        <a:pt x="258" y="254"/>
                        <a:pt x="262" y="252"/>
                      </a:cubicBezTo>
                      <a:cubicBezTo>
                        <a:pt x="262" y="256"/>
                        <a:pt x="262" y="259"/>
                        <a:pt x="263" y="264"/>
                      </a:cubicBezTo>
                      <a:cubicBezTo>
                        <a:pt x="266" y="260"/>
                        <a:pt x="268" y="257"/>
                        <a:pt x="271" y="254"/>
                      </a:cubicBezTo>
                      <a:cubicBezTo>
                        <a:pt x="272" y="259"/>
                        <a:pt x="273" y="262"/>
                        <a:pt x="275" y="267"/>
                      </a:cubicBezTo>
                      <a:cubicBezTo>
                        <a:pt x="277" y="262"/>
                        <a:pt x="278" y="258"/>
                        <a:pt x="279" y="254"/>
                      </a:cubicBezTo>
                      <a:cubicBezTo>
                        <a:pt x="282" y="258"/>
                        <a:pt x="284" y="261"/>
                        <a:pt x="288" y="265"/>
                      </a:cubicBezTo>
                      <a:close/>
                      <a:moveTo>
                        <a:pt x="103" y="370"/>
                      </a:moveTo>
                      <a:cubicBezTo>
                        <a:pt x="101" y="369"/>
                        <a:pt x="99" y="368"/>
                        <a:pt x="98" y="367"/>
                      </a:cubicBezTo>
                      <a:cubicBezTo>
                        <a:pt x="83" y="360"/>
                        <a:pt x="68" y="352"/>
                        <a:pt x="53" y="345"/>
                      </a:cubicBezTo>
                      <a:cubicBezTo>
                        <a:pt x="50" y="343"/>
                        <a:pt x="46" y="343"/>
                        <a:pt x="44" y="347"/>
                      </a:cubicBezTo>
                      <a:cubicBezTo>
                        <a:pt x="42" y="351"/>
                        <a:pt x="44" y="354"/>
                        <a:pt x="47" y="357"/>
                      </a:cubicBezTo>
                      <a:cubicBezTo>
                        <a:pt x="48" y="358"/>
                        <a:pt x="50" y="359"/>
                        <a:pt x="51" y="359"/>
                      </a:cubicBezTo>
                      <a:cubicBezTo>
                        <a:pt x="71" y="370"/>
                        <a:pt x="90" y="381"/>
                        <a:pt x="110" y="391"/>
                      </a:cubicBezTo>
                      <a:cubicBezTo>
                        <a:pt x="113" y="393"/>
                        <a:pt x="117" y="393"/>
                        <a:pt x="120" y="394"/>
                      </a:cubicBezTo>
                      <a:cubicBezTo>
                        <a:pt x="132" y="396"/>
                        <a:pt x="137" y="401"/>
                        <a:pt x="138" y="413"/>
                      </a:cubicBezTo>
                      <a:cubicBezTo>
                        <a:pt x="139" y="417"/>
                        <a:pt x="139" y="420"/>
                        <a:pt x="139" y="426"/>
                      </a:cubicBezTo>
                      <a:cubicBezTo>
                        <a:pt x="149" y="417"/>
                        <a:pt x="153" y="408"/>
                        <a:pt x="156" y="399"/>
                      </a:cubicBezTo>
                      <a:cubicBezTo>
                        <a:pt x="158" y="393"/>
                        <a:pt x="156" y="388"/>
                        <a:pt x="152" y="385"/>
                      </a:cubicBezTo>
                      <a:cubicBezTo>
                        <a:pt x="145" y="379"/>
                        <a:pt x="139" y="373"/>
                        <a:pt x="132" y="369"/>
                      </a:cubicBezTo>
                      <a:cubicBezTo>
                        <a:pt x="122" y="362"/>
                        <a:pt x="116" y="357"/>
                        <a:pt x="103" y="370"/>
                      </a:cubicBezTo>
                      <a:close/>
                      <a:moveTo>
                        <a:pt x="626" y="249"/>
                      </a:moveTo>
                      <a:cubicBezTo>
                        <a:pt x="631" y="198"/>
                        <a:pt x="571" y="100"/>
                        <a:pt x="520" y="75"/>
                      </a:cubicBezTo>
                      <a:cubicBezTo>
                        <a:pt x="518" y="78"/>
                        <a:pt x="515" y="82"/>
                        <a:pt x="511" y="86"/>
                      </a:cubicBezTo>
                      <a:cubicBezTo>
                        <a:pt x="572" y="123"/>
                        <a:pt x="607" y="176"/>
                        <a:pt x="615" y="247"/>
                      </a:cubicBezTo>
                      <a:cubicBezTo>
                        <a:pt x="619" y="248"/>
                        <a:pt x="622" y="248"/>
                        <a:pt x="626" y="249"/>
                      </a:cubicBezTo>
                      <a:close/>
                      <a:moveTo>
                        <a:pt x="402" y="493"/>
                      </a:moveTo>
                      <a:cubicBezTo>
                        <a:pt x="399" y="496"/>
                        <a:pt x="396" y="498"/>
                        <a:pt x="396" y="499"/>
                      </a:cubicBezTo>
                      <a:cubicBezTo>
                        <a:pt x="396" y="508"/>
                        <a:pt x="396" y="517"/>
                        <a:pt x="398" y="526"/>
                      </a:cubicBezTo>
                      <a:cubicBezTo>
                        <a:pt x="399" y="535"/>
                        <a:pt x="405" y="541"/>
                        <a:pt x="415" y="544"/>
                      </a:cubicBezTo>
                      <a:cubicBezTo>
                        <a:pt x="419" y="545"/>
                        <a:pt x="424" y="547"/>
                        <a:pt x="428" y="549"/>
                      </a:cubicBezTo>
                      <a:cubicBezTo>
                        <a:pt x="440" y="560"/>
                        <a:pt x="455" y="561"/>
                        <a:pt x="470" y="562"/>
                      </a:cubicBezTo>
                      <a:cubicBezTo>
                        <a:pt x="473" y="562"/>
                        <a:pt x="475" y="561"/>
                        <a:pt x="478" y="560"/>
                      </a:cubicBezTo>
                      <a:cubicBezTo>
                        <a:pt x="478" y="547"/>
                        <a:pt x="473" y="541"/>
                        <a:pt x="462" y="539"/>
                      </a:cubicBezTo>
                      <a:cubicBezTo>
                        <a:pt x="457" y="538"/>
                        <a:pt x="451" y="538"/>
                        <a:pt x="446" y="538"/>
                      </a:cubicBezTo>
                      <a:cubicBezTo>
                        <a:pt x="426" y="538"/>
                        <a:pt x="412" y="527"/>
                        <a:pt x="406" y="509"/>
                      </a:cubicBezTo>
                      <a:cubicBezTo>
                        <a:pt x="405" y="504"/>
                        <a:pt x="404" y="500"/>
                        <a:pt x="402" y="493"/>
                      </a:cubicBezTo>
                      <a:close/>
                      <a:moveTo>
                        <a:pt x="14" y="385"/>
                      </a:moveTo>
                      <a:cubicBezTo>
                        <a:pt x="18" y="411"/>
                        <a:pt x="34" y="427"/>
                        <a:pt x="52" y="423"/>
                      </a:cubicBezTo>
                      <a:cubicBezTo>
                        <a:pt x="56" y="398"/>
                        <a:pt x="47" y="362"/>
                        <a:pt x="34" y="354"/>
                      </a:cubicBezTo>
                      <a:cubicBezTo>
                        <a:pt x="28" y="362"/>
                        <a:pt x="32" y="373"/>
                        <a:pt x="29" y="382"/>
                      </a:cubicBezTo>
                      <a:cubicBezTo>
                        <a:pt x="24" y="383"/>
                        <a:pt x="20" y="384"/>
                        <a:pt x="14" y="385"/>
                      </a:cubicBezTo>
                      <a:close/>
                      <a:moveTo>
                        <a:pt x="579" y="459"/>
                      </a:moveTo>
                      <a:cubicBezTo>
                        <a:pt x="579" y="453"/>
                        <a:pt x="580" y="447"/>
                        <a:pt x="579" y="441"/>
                      </a:cubicBezTo>
                      <a:cubicBezTo>
                        <a:pt x="578" y="431"/>
                        <a:pt x="576" y="421"/>
                        <a:pt x="574" y="411"/>
                      </a:cubicBezTo>
                      <a:cubicBezTo>
                        <a:pt x="571" y="403"/>
                        <a:pt x="566" y="396"/>
                        <a:pt x="559" y="391"/>
                      </a:cubicBezTo>
                      <a:cubicBezTo>
                        <a:pt x="551" y="386"/>
                        <a:pt x="546" y="388"/>
                        <a:pt x="546" y="398"/>
                      </a:cubicBezTo>
                      <a:cubicBezTo>
                        <a:pt x="545" y="403"/>
                        <a:pt x="544" y="407"/>
                        <a:pt x="540" y="411"/>
                      </a:cubicBezTo>
                      <a:cubicBezTo>
                        <a:pt x="538" y="413"/>
                        <a:pt x="538" y="419"/>
                        <a:pt x="539" y="421"/>
                      </a:cubicBezTo>
                      <a:cubicBezTo>
                        <a:pt x="541" y="424"/>
                        <a:pt x="546" y="426"/>
                        <a:pt x="549" y="426"/>
                      </a:cubicBezTo>
                      <a:cubicBezTo>
                        <a:pt x="552" y="425"/>
                        <a:pt x="556" y="422"/>
                        <a:pt x="559" y="419"/>
                      </a:cubicBezTo>
                      <a:cubicBezTo>
                        <a:pt x="560" y="417"/>
                        <a:pt x="561" y="414"/>
                        <a:pt x="561" y="412"/>
                      </a:cubicBezTo>
                      <a:cubicBezTo>
                        <a:pt x="562" y="412"/>
                        <a:pt x="563" y="412"/>
                        <a:pt x="564" y="412"/>
                      </a:cubicBezTo>
                      <a:cubicBezTo>
                        <a:pt x="574" y="434"/>
                        <a:pt x="569" y="458"/>
                        <a:pt x="571" y="482"/>
                      </a:cubicBezTo>
                      <a:cubicBezTo>
                        <a:pt x="578" y="481"/>
                        <a:pt x="584" y="480"/>
                        <a:pt x="591" y="479"/>
                      </a:cubicBezTo>
                      <a:cubicBezTo>
                        <a:pt x="591" y="473"/>
                        <a:pt x="591" y="468"/>
                        <a:pt x="591" y="462"/>
                      </a:cubicBezTo>
                      <a:cubicBezTo>
                        <a:pt x="587" y="461"/>
                        <a:pt x="584" y="460"/>
                        <a:pt x="579" y="459"/>
                      </a:cubicBezTo>
                      <a:close/>
                      <a:moveTo>
                        <a:pt x="180" y="455"/>
                      </a:moveTo>
                      <a:cubicBezTo>
                        <a:pt x="153" y="434"/>
                        <a:pt x="110" y="440"/>
                        <a:pt x="102" y="466"/>
                      </a:cubicBezTo>
                      <a:cubicBezTo>
                        <a:pt x="113" y="469"/>
                        <a:pt x="124" y="473"/>
                        <a:pt x="134" y="476"/>
                      </a:cubicBezTo>
                      <a:cubicBezTo>
                        <a:pt x="150" y="469"/>
                        <a:pt x="164" y="462"/>
                        <a:pt x="180" y="455"/>
                      </a:cubicBezTo>
                      <a:close/>
                      <a:moveTo>
                        <a:pt x="483" y="139"/>
                      </a:moveTo>
                      <a:cubicBezTo>
                        <a:pt x="484" y="124"/>
                        <a:pt x="473" y="112"/>
                        <a:pt x="460" y="112"/>
                      </a:cubicBezTo>
                      <a:cubicBezTo>
                        <a:pt x="447" y="112"/>
                        <a:pt x="436" y="124"/>
                        <a:pt x="436" y="138"/>
                      </a:cubicBezTo>
                      <a:cubicBezTo>
                        <a:pt x="436" y="152"/>
                        <a:pt x="446" y="164"/>
                        <a:pt x="459" y="164"/>
                      </a:cubicBezTo>
                      <a:cubicBezTo>
                        <a:pt x="472" y="164"/>
                        <a:pt x="483" y="153"/>
                        <a:pt x="483" y="139"/>
                      </a:cubicBezTo>
                      <a:close/>
                      <a:moveTo>
                        <a:pt x="491" y="367"/>
                      </a:moveTo>
                      <a:cubicBezTo>
                        <a:pt x="497" y="376"/>
                        <a:pt x="505" y="381"/>
                        <a:pt x="514" y="383"/>
                      </a:cubicBezTo>
                      <a:cubicBezTo>
                        <a:pt x="536" y="389"/>
                        <a:pt x="547" y="382"/>
                        <a:pt x="554" y="360"/>
                      </a:cubicBezTo>
                      <a:cubicBezTo>
                        <a:pt x="557" y="350"/>
                        <a:pt x="553" y="341"/>
                        <a:pt x="544" y="335"/>
                      </a:cubicBezTo>
                      <a:cubicBezTo>
                        <a:pt x="530" y="361"/>
                        <a:pt x="532" y="368"/>
                        <a:pt x="491" y="367"/>
                      </a:cubicBezTo>
                      <a:close/>
                      <a:moveTo>
                        <a:pt x="288" y="287"/>
                      </a:moveTo>
                      <a:cubicBezTo>
                        <a:pt x="277" y="294"/>
                        <a:pt x="268" y="303"/>
                        <a:pt x="255" y="303"/>
                      </a:cubicBezTo>
                      <a:cubicBezTo>
                        <a:pt x="242" y="304"/>
                        <a:pt x="232" y="296"/>
                        <a:pt x="223" y="287"/>
                      </a:cubicBezTo>
                      <a:cubicBezTo>
                        <a:pt x="224" y="311"/>
                        <a:pt x="239" y="325"/>
                        <a:pt x="260" y="324"/>
                      </a:cubicBezTo>
                      <a:cubicBezTo>
                        <a:pt x="277" y="323"/>
                        <a:pt x="288" y="309"/>
                        <a:pt x="288" y="287"/>
                      </a:cubicBezTo>
                      <a:close/>
                      <a:moveTo>
                        <a:pt x="287" y="333"/>
                      </a:moveTo>
                      <a:cubicBezTo>
                        <a:pt x="277" y="341"/>
                        <a:pt x="268" y="349"/>
                        <a:pt x="255" y="351"/>
                      </a:cubicBezTo>
                      <a:cubicBezTo>
                        <a:pt x="241" y="353"/>
                        <a:pt x="232" y="345"/>
                        <a:pt x="222" y="336"/>
                      </a:cubicBezTo>
                      <a:cubicBezTo>
                        <a:pt x="222" y="356"/>
                        <a:pt x="237" y="374"/>
                        <a:pt x="259" y="372"/>
                      </a:cubicBezTo>
                      <a:cubicBezTo>
                        <a:pt x="276" y="370"/>
                        <a:pt x="287" y="356"/>
                        <a:pt x="287" y="333"/>
                      </a:cubicBezTo>
                      <a:close/>
                      <a:moveTo>
                        <a:pt x="261" y="620"/>
                      </a:moveTo>
                      <a:cubicBezTo>
                        <a:pt x="264" y="612"/>
                        <a:pt x="262" y="605"/>
                        <a:pt x="258" y="598"/>
                      </a:cubicBezTo>
                      <a:cubicBezTo>
                        <a:pt x="256" y="595"/>
                        <a:pt x="253" y="594"/>
                        <a:pt x="248" y="595"/>
                      </a:cubicBezTo>
                      <a:cubicBezTo>
                        <a:pt x="234" y="601"/>
                        <a:pt x="230" y="600"/>
                        <a:pt x="220" y="588"/>
                      </a:cubicBezTo>
                      <a:cubicBezTo>
                        <a:pt x="216" y="585"/>
                        <a:pt x="213" y="581"/>
                        <a:pt x="210" y="577"/>
                      </a:cubicBezTo>
                      <a:cubicBezTo>
                        <a:pt x="200" y="585"/>
                        <a:pt x="198" y="593"/>
                        <a:pt x="202" y="606"/>
                      </a:cubicBezTo>
                      <a:cubicBezTo>
                        <a:pt x="203" y="606"/>
                        <a:pt x="204" y="606"/>
                        <a:pt x="204" y="606"/>
                      </a:cubicBezTo>
                      <a:cubicBezTo>
                        <a:pt x="216" y="599"/>
                        <a:pt x="216" y="599"/>
                        <a:pt x="225" y="607"/>
                      </a:cubicBezTo>
                      <a:cubicBezTo>
                        <a:pt x="236" y="615"/>
                        <a:pt x="248" y="619"/>
                        <a:pt x="261" y="620"/>
                      </a:cubicBezTo>
                      <a:close/>
                      <a:moveTo>
                        <a:pt x="286" y="576"/>
                      </a:moveTo>
                      <a:cubicBezTo>
                        <a:pt x="287" y="567"/>
                        <a:pt x="285" y="560"/>
                        <a:pt x="282" y="554"/>
                      </a:cubicBezTo>
                      <a:cubicBezTo>
                        <a:pt x="278" y="548"/>
                        <a:pt x="272" y="547"/>
                        <a:pt x="267" y="552"/>
                      </a:cubicBezTo>
                      <a:cubicBezTo>
                        <a:pt x="262" y="556"/>
                        <a:pt x="258" y="561"/>
                        <a:pt x="255" y="567"/>
                      </a:cubicBezTo>
                      <a:cubicBezTo>
                        <a:pt x="250" y="578"/>
                        <a:pt x="252" y="589"/>
                        <a:pt x="261" y="597"/>
                      </a:cubicBezTo>
                      <a:cubicBezTo>
                        <a:pt x="263" y="599"/>
                        <a:pt x="267" y="601"/>
                        <a:pt x="269" y="600"/>
                      </a:cubicBezTo>
                      <a:cubicBezTo>
                        <a:pt x="273" y="599"/>
                        <a:pt x="271" y="595"/>
                        <a:pt x="271" y="592"/>
                      </a:cubicBezTo>
                      <a:cubicBezTo>
                        <a:pt x="269" y="585"/>
                        <a:pt x="269" y="578"/>
                        <a:pt x="274" y="572"/>
                      </a:cubicBezTo>
                      <a:cubicBezTo>
                        <a:pt x="278" y="574"/>
                        <a:pt x="281" y="575"/>
                        <a:pt x="286" y="576"/>
                      </a:cubicBezTo>
                      <a:close/>
                      <a:moveTo>
                        <a:pt x="667" y="279"/>
                      </a:moveTo>
                      <a:cubicBezTo>
                        <a:pt x="666" y="284"/>
                        <a:pt x="665" y="287"/>
                        <a:pt x="664" y="290"/>
                      </a:cubicBezTo>
                      <a:cubicBezTo>
                        <a:pt x="662" y="295"/>
                        <a:pt x="659" y="295"/>
                        <a:pt x="655" y="293"/>
                      </a:cubicBezTo>
                      <a:cubicBezTo>
                        <a:pt x="653" y="292"/>
                        <a:pt x="652" y="290"/>
                        <a:pt x="651" y="289"/>
                      </a:cubicBezTo>
                      <a:cubicBezTo>
                        <a:pt x="646" y="285"/>
                        <a:pt x="641" y="286"/>
                        <a:pt x="635" y="288"/>
                      </a:cubicBezTo>
                      <a:cubicBezTo>
                        <a:pt x="630" y="290"/>
                        <a:pt x="625" y="293"/>
                        <a:pt x="626" y="300"/>
                      </a:cubicBezTo>
                      <a:cubicBezTo>
                        <a:pt x="627" y="303"/>
                        <a:pt x="628" y="307"/>
                        <a:pt x="630" y="308"/>
                      </a:cubicBezTo>
                      <a:cubicBezTo>
                        <a:pt x="632" y="309"/>
                        <a:pt x="636" y="307"/>
                        <a:pt x="638" y="306"/>
                      </a:cubicBezTo>
                      <a:cubicBezTo>
                        <a:pt x="646" y="300"/>
                        <a:pt x="651" y="299"/>
                        <a:pt x="657" y="306"/>
                      </a:cubicBezTo>
                      <a:cubicBezTo>
                        <a:pt x="660" y="309"/>
                        <a:pt x="662" y="312"/>
                        <a:pt x="665" y="315"/>
                      </a:cubicBezTo>
                      <a:cubicBezTo>
                        <a:pt x="667" y="319"/>
                        <a:pt x="669" y="323"/>
                        <a:pt x="671" y="327"/>
                      </a:cubicBezTo>
                      <a:cubicBezTo>
                        <a:pt x="677" y="312"/>
                        <a:pt x="676" y="290"/>
                        <a:pt x="667" y="279"/>
                      </a:cubicBezTo>
                      <a:close/>
                      <a:moveTo>
                        <a:pt x="243" y="458"/>
                      </a:moveTo>
                      <a:cubicBezTo>
                        <a:pt x="241" y="453"/>
                        <a:pt x="239" y="450"/>
                        <a:pt x="238" y="448"/>
                      </a:cubicBezTo>
                      <a:cubicBezTo>
                        <a:pt x="234" y="441"/>
                        <a:pt x="229" y="434"/>
                        <a:pt x="226" y="427"/>
                      </a:cubicBezTo>
                      <a:cubicBezTo>
                        <a:pt x="222" y="418"/>
                        <a:pt x="223" y="410"/>
                        <a:pt x="230" y="403"/>
                      </a:cubicBezTo>
                      <a:cubicBezTo>
                        <a:pt x="233" y="401"/>
                        <a:pt x="235" y="398"/>
                        <a:pt x="237" y="395"/>
                      </a:cubicBezTo>
                      <a:cubicBezTo>
                        <a:pt x="239" y="390"/>
                        <a:pt x="239" y="386"/>
                        <a:pt x="236" y="382"/>
                      </a:cubicBezTo>
                      <a:cubicBezTo>
                        <a:pt x="233" y="379"/>
                        <a:pt x="229" y="379"/>
                        <a:pt x="225" y="381"/>
                      </a:cubicBezTo>
                      <a:cubicBezTo>
                        <a:pt x="220" y="384"/>
                        <a:pt x="219" y="388"/>
                        <a:pt x="222" y="393"/>
                      </a:cubicBezTo>
                      <a:cubicBezTo>
                        <a:pt x="225" y="398"/>
                        <a:pt x="223" y="401"/>
                        <a:pt x="219" y="405"/>
                      </a:cubicBezTo>
                      <a:cubicBezTo>
                        <a:pt x="217" y="408"/>
                        <a:pt x="215" y="411"/>
                        <a:pt x="214" y="414"/>
                      </a:cubicBezTo>
                      <a:cubicBezTo>
                        <a:pt x="210" y="429"/>
                        <a:pt x="220" y="451"/>
                        <a:pt x="234" y="457"/>
                      </a:cubicBezTo>
                      <a:cubicBezTo>
                        <a:pt x="236" y="458"/>
                        <a:pt x="239" y="457"/>
                        <a:pt x="243" y="458"/>
                      </a:cubicBezTo>
                      <a:close/>
                      <a:moveTo>
                        <a:pt x="506" y="191"/>
                      </a:moveTo>
                      <a:cubicBezTo>
                        <a:pt x="525" y="197"/>
                        <a:pt x="539" y="189"/>
                        <a:pt x="545" y="172"/>
                      </a:cubicBezTo>
                      <a:cubicBezTo>
                        <a:pt x="551" y="157"/>
                        <a:pt x="546" y="144"/>
                        <a:pt x="531" y="138"/>
                      </a:cubicBezTo>
                      <a:cubicBezTo>
                        <a:pt x="534" y="160"/>
                        <a:pt x="532" y="180"/>
                        <a:pt x="506" y="191"/>
                      </a:cubicBezTo>
                      <a:close/>
                      <a:moveTo>
                        <a:pt x="354" y="596"/>
                      </a:moveTo>
                      <a:cubicBezTo>
                        <a:pt x="354" y="597"/>
                        <a:pt x="353" y="599"/>
                        <a:pt x="353" y="600"/>
                      </a:cubicBezTo>
                      <a:cubicBezTo>
                        <a:pt x="353" y="615"/>
                        <a:pt x="361" y="621"/>
                        <a:pt x="378" y="622"/>
                      </a:cubicBezTo>
                      <a:cubicBezTo>
                        <a:pt x="395" y="622"/>
                        <a:pt x="402" y="613"/>
                        <a:pt x="397" y="596"/>
                      </a:cubicBezTo>
                      <a:cubicBezTo>
                        <a:pt x="383" y="605"/>
                        <a:pt x="369" y="603"/>
                        <a:pt x="354" y="596"/>
                      </a:cubicBezTo>
                      <a:close/>
                      <a:moveTo>
                        <a:pt x="503" y="122"/>
                      </a:moveTo>
                      <a:cubicBezTo>
                        <a:pt x="501" y="133"/>
                        <a:pt x="501" y="143"/>
                        <a:pt x="498" y="153"/>
                      </a:cubicBezTo>
                      <a:cubicBezTo>
                        <a:pt x="495" y="164"/>
                        <a:pt x="485" y="169"/>
                        <a:pt x="475" y="175"/>
                      </a:cubicBezTo>
                      <a:cubicBezTo>
                        <a:pt x="494" y="180"/>
                        <a:pt x="507" y="173"/>
                        <a:pt x="514" y="156"/>
                      </a:cubicBezTo>
                      <a:cubicBezTo>
                        <a:pt x="520" y="142"/>
                        <a:pt x="516" y="130"/>
                        <a:pt x="503" y="122"/>
                      </a:cubicBezTo>
                      <a:close/>
                      <a:moveTo>
                        <a:pt x="349" y="591"/>
                      </a:moveTo>
                      <a:cubicBezTo>
                        <a:pt x="340" y="576"/>
                        <a:pt x="339" y="561"/>
                        <a:pt x="346" y="547"/>
                      </a:cubicBezTo>
                      <a:cubicBezTo>
                        <a:pt x="329" y="545"/>
                        <a:pt x="322" y="552"/>
                        <a:pt x="321" y="567"/>
                      </a:cubicBezTo>
                      <a:cubicBezTo>
                        <a:pt x="321" y="584"/>
                        <a:pt x="329" y="592"/>
                        <a:pt x="349" y="591"/>
                      </a:cubicBezTo>
                      <a:close/>
                      <a:moveTo>
                        <a:pt x="406" y="549"/>
                      </a:moveTo>
                      <a:cubicBezTo>
                        <a:pt x="414" y="565"/>
                        <a:pt x="411" y="579"/>
                        <a:pt x="404" y="594"/>
                      </a:cubicBezTo>
                      <a:cubicBezTo>
                        <a:pt x="414" y="595"/>
                        <a:pt x="422" y="594"/>
                        <a:pt x="427" y="586"/>
                      </a:cubicBezTo>
                      <a:cubicBezTo>
                        <a:pt x="433" y="577"/>
                        <a:pt x="433" y="567"/>
                        <a:pt x="428" y="558"/>
                      </a:cubicBezTo>
                      <a:cubicBezTo>
                        <a:pt x="423" y="550"/>
                        <a:pt x="416" y="547"/>
                        <a:pt x="406" y="549"/>
                      </a:cubicBezTo>
                      <a:close/>
                      <a:moveTo>
                        <a:pt x="338" y="424"/>
                      </a:moveTo>
                      <a:cubicBezTo>
                        <a:pt x="338" y="413"/>
                        <a:pt x="344" y="408"/>
                        <a:pt x="353" y="404"/>
                      </a:cubicBezTo>
                      <a:cubicBezTo>
                        <a:pt x="354" y="403"/>
                        <a:pt x="356" y="403"/>
                        <a:pt x="357" y="402"/>
                      </a:cubicBezTo>
                      <a:cubicBezTo>
                        <a:pt x="361" y="399"/>
                        <a:pt x="364" y="396"/>
                        <a:pt x="362" y="390"/>
                      </a:cubicBezTo>
                      <a:cubicBezTo>
                        <a:pt x="360" y="384"/>
                        <a:pt x="353" y="378"/>
                        <a:pt x="348" y="379"/>
                      </a:cubicBezTo>
                      <a:cubicBezTo>
                        <a:pt x="343" y="379"/>
                        <a:pt x="340" y="383"/>
                        <a:pt x="338" y="388"/>
                      </a:cubicBezTo>
                      <a:cubicBezTo>
                        <a:pt x="336" y="396"/>
                        <a:pt x="333" y="403"/>
                        <a:pt x="329" y="410"/>
                      </a:cubicBezTo>
                      <a:cubicBezTo>
                        <a:pt x="324" y="420"/>
                        <a:pt x="324" y="423"/>
                        <a:pt x="338" y="424"/>
                      </a:cubicBezTo>
                      <a:close/>
                      <a:moveTo>
                        <a:pt x="56" y="440"/>
                      </a:moveTo>
                      <a:cubicBezTo>
                        <a:pt x="48" y="439"/>
                        <a:pt x="43" y="438"/>
                        <a:pt x="38" y="438"/>
                      </a:cubicBezTo>
                      <a:cubicBezTo>
                        <a:pt x="32" y="439"/>
                        <a:pt x="28" y="444"/>
                        <a:pt x="27" y="450"/>
                      </a:cubicBezTo>
                      <a:cubicBezTo>
                        <a:pt x="26" y="457"/>
                        <a:pt x="31" y="460"/>
                        <a:pt x="36" y="461"/>
                      </a:cubicBezTo>
                      <a:cubicBezTo>
                        <a:pt x="39" y="462"/>
                        <a:pt x="43" y="462"/>
                        <a:pt x="47" y="462"/>
                      </a:cubicBezTo>
                      <a:cubicBezTo>
                        <a:pt x="58" y="462"/>
                        <a:pt x="70" y="461"/>
                        <a:pt x="82" y="460"/>
                      </a:cubicBezTo>
                      <a:cubicBezTo>
                        <a:pt x="78" y="457"/>
                        <a:pt x="74" y="456"/>
                        <a:pt x="70" y="455"/>
                      </a:cubicBezTo>
                      <a:cubicBezTo>
                        <a:pt x="66" y="454"/>
                        <a:pt x="62" y="453"/>
                        <a:pt x="57" y="451"/>
                      </a:cubicBezTo>
                      <a:cubicBezTo>
                        <a:pt x="52" y="450"/>
                        <a:pt x="51" y="446"/>
                        <a:pt x="56" y="440"/>
                      </a:cubicBezTo>
                      <a:close/>
                      <a:moveTo>
                        <a:pt x="210" y="548"/>
                      </a:moveTo>
                      <a:cubicBezTo>
                        <a:pt x="206" y="550"/>
                        <a:pt x="204" y="550"/>
                        <a:pt x="203" y="551"/>
                      </a:cubicBezTo>
                      <a:cubicBezTo>
                        <a:pt x="188" y="560"/>
                        <a:pt x="172" y="566"/>
                        <a:pt x="154" y="565"/>
                      </a:cubicBezTo>
                      <a:cubicBezTo>
                        <a:pt x="151" y="565"/>
                        <a:pt x="148" y="566"/>
                        <a:pt x="146" y="568"/>
                      </a:cubicBezTo>
                      <a:cubicBezTo>
                        <a:pt x="144" y="569"/>
                        <a:pt x="143" y="572"/>
                        <a:pt x="144" y="574"/>
                      </a:cubicBezTo>
                      <a:cubicBezTo>
                        <a:pt x="144" y="576"/>
                        <a:pt x="147" y="578"/>
                        <a:pt x="149" y="578"/>
                      </a:cubicBezTo>
                      <a:cubicBezTo>
                        <a:pt x="165" y="579"/>
                        <a:pt x="180" y="578"/>
                        <a:pt x="194" y="569"/>
                      </a:cubicBezTo>
                      <a:cubicBezTo>
                        <a:pt x="201" y="564"/>
                        <a:pt x="206" y="558"/>
                        <a:pt x="210" y="548"/>
                      </a:cubicBezTo>
                      <a:close/>
                      <a:moveTo>
                        <a:pt x="297" y="534"/>
                      </a:moveTo>
                      <a:cubicBezTo>
                        <a:pt x="295" y="511"/>
                        <a:pt x="284" y="503"/>
                        <a:pt x="268" y="511"/>
                      </a:cubicBezTo>
                      <a:cubicBezTo>
                        <a:pt x="268" y="519"/>
                        <a:pt x="268" y="526"/>
                        <a:pt x="268" y="534"/>
                      </a:cubicBezTo>
                      <a:cubicBezTo>
                        <a:pt x="278" y="534"/>
                        <a:pt x="287" y="534"/>
                        <a:pt x="297" y="534"/>
                      </a:cubicBezTo>
                      <a:close/>
                      <a:moveTo>
                        <a:pt x="396" y="541"/>
                      </a:moveTo>
                      <a:cubicBezTo>
                        <a:pt x="396" y="530"/>
                        <a:pt x="392" y="524"/>
                        <a:pt x="383" y="523"/>
                      </a:cubicBezTo>
                      <a:cubicBezTo>
                        <a:pt x="373" y="521"/>
                        <a:pt x="361" y="528"/>
                        <a:pt x="359" y="537"/>
                      </a:cubicBezTo>
                      <a:cubicBezTo>
                        <a:pt x="358" y="541"/>
                        <a:pt x="357" y="545"/>
                        <a:pt x="361" y="548"/>
                      </a:cubicBezTo>
                      <a:cubicBezTo>
                        <a:pt x="376" y="538"/>
                        <a:pt x="380" y="538"/>
                        <a:pt x="396" y="541"/>
                      </a:cubicBezTo>
                      <a:close/>
                      <a:moveTo>
                        <a:pt x="546" y="217"/>
                      </a:moveTo>
                      <a:cubicBezTo>
                        <a:pt x="553" y="217"/>
                        <a:pt x="560" y="211"/>
                        <a:pt x="560" y="204"/>
                      </a:cubicBezTo>
                      <a:cubicBezTo>
                        <a:pt x="560" y="197"/>
                        <a:pt x="554" y="191"/>
                        <a:pt x="546" y="191"/>
                      </a:cubicBezTo>
                      <a:cubicBezTo>
                        <a:pt x="538" y="191"/>
                        <a:pt x="531" y="197"/>
                        <a:pt x="531" y="204"/>
                      </a:cubicBezTo>
                      <a:cubicBezTo>
                        <a:pt x="531" y="211"/>
                        <a:pt x="538" y="217"/>
                        <a:pt x="546" y="217"/>
                      </a:cubicBezTo>
                      <a:close/>
                      <a:moveTo>
                        <a:pt x="383" y="291"/>
                      </a:moveTo>
                      <a:cubicBezTo>
                        <a:pt x="394" y="281"/>
                        <a:pt x="392" y="270"/>
                        <a:pt x="391" y="260"/>
                      </a:cubicBezTo>
                      <a:cubicBezTo>
                        <a:pt x="394" y="258"/>
                        <a:pt x="396" y="257"/>
                        <a:pt x="397" y="256"/>
                      </a:cubicBezTo>
                      <a:cubicBezTo>
                        <a:pt x="401" y="252"/>
                        <a:pt x="401" y="249"/>
                        <a:pt x="397" y="245"/>
                      </a:cubicBezTo>
                      <a:cubicBezTo>
                        <a:pt x="394" y="242"/>
                        <a:pt x="389" y="243"/>
                        <a:pt x="386" y="247"/>
                      </a:cubicBezTo>
                      <a:cubicBezTo>
                        <a:pt x="384" y="252"/>
                        <a:pt x="381" y="256"/>
                        <a:pt x="380" y="260"/>
                      </a:cubicBezTo>
                      <a:cubicBezTo>
                        <a:pt x="376" y="270"/>
                        <a:pt x="375" y="280"/>
                        <a:pt x="383" y="291"/>
                      </a:cubicBezTo>
                      <a:close/>
                      <a:moveTo>
                        <a:pt x="225" y="511"/>
                      </a:moveTo>
                      <a:cubicBezTo>
                        <a:pt x="233" y="514"/>
                        <a:pt x="239" y="515"/>
                        <a:pt x="245" y="518"/>
                      </a:cubicBezTo>
                      <a:cubicBezTo>
                        <a:pt x="250" y="521"/>
                        <a:pt x="254" y="526"/>
                        <a:pt x="260" y="530"/>
                      </a:cubicBezTo>
                      <a:cubicBezTo>
                        <a:pt x="263" y="523"/>
                        <a:pt x="264" y="516"/>
                        <a:pt x="261" y="510"/>
                      </a:cubicBezTo>
                      <a:cubicBezTo>
                        <a:pt x="260" y="506"/>
                        <a:pt x="256" y="502"/>
                        <a:pt x="253" y="501"/>
                      </a:cubicBezTo>
                      <a:cubicBezTo>
                        <a:pt x="242" y="499"/>
                        <a:pt x="233" y="501"/>
                        <a:pt x="225" y="511"/>
                      </a:cubicBezTo>
                      <a:close/>
                      <a:moveTo>
                        <a:pt x="659" y="408"/>
                      </a:moveTo>
                      <a:cubicBezTo>
                        <a:pt x="659" y="399"/>
                        <a:pt x="654" y="392"/>
                        <a:pt x="648" y="391"/>
                      </a:cubicBezTo>
                      <a:cubicBezTo>
                        <a:pt x="642" y="391"/>
                        <a:pt x="636" y="399"/>
                        <a:pt x="637" y="408"/>
                      </a:cubicBezTo>
                      <a:cubicBezTo>
                        <a:pt x="637" y="417"/>
                        <a:pt x="642" y="424"/>
                        <a:pt x="648" y="424"/>
                      </a:cubicBezTo>
                      <a:cubicBezTo>
                        <a:pt x="654" y="424"/>
                        <a:pt x="659" y="417"/>
                        <a:pt x="659" y="408"/>
                      </a:cubicBezTo>
                      <a:close/>
                      <a:moveTo>
                        <a:pt x="531" y="226"/>
                      </a:moveTo>
                      <a:cubicBezTo>
                        <a:pt x="531" y="219"/>
                        <a:pt x="525" y="213"/>
                        <a:pt x="518" y="213"/>
                      </a:cubicBezTo>
                      <a:cubicBezTo>
                        <a:pt x="512" y="213"/>
                        <a:pt x="505" y="220"/>
                        <a:pt x="505" y="226"/>
                      </a:cubicBezTo>
                      <a:cubicBezTo>
                        <a:pt x="506" y="234"/>
                        <a:pt x="512" y="240"/>
                        <a:pt x="519" y="239"/>
                      </a:cubicBezTo>
                      <a:cubicBezTo>
                        <a:pt x="526" y="239"/>
                        <a:pt x="532" y="233"/>
                        <a:pt x="531" y="226"/>
                      </a:cubicBezTo>
                      <a:close/>
                      <a:moveTo>
                        <a:pt x="552" y="287"/>
                      </a:moveTo>
                      <a:cubicBezTo>
                        <a:pt x="559" y="288"/>
                        <a:pt x="566" y="283"/>
                        <a:pt x="567" y="276"/>
                      </a:cubicBezTo>
                      <a:cubicBezTo>
                        <a:pt x="567" y="269"/>
                        <a:pt x="561" y="262"/>
                        <a:pt x="554" y="261"/>
                      </a:cubicBezTo>
                      <a:cubicBezTo>
                        <a:pt x="547" y="261"/>
                        <a:pt x="541" y="267"/>
                        <a:pt x="540" y="274"/>
                      </a:cubicBezTo>
                      <a:cubicBezTo>
                        <a:pt x="540" y="281"/>
                        <a:pt x="545" y="287"/>
                        <a:pt x="552" y="287"/>
                      </a:cubicBezTo>
                      <a:close/>
                      <a:moveTo>
                        <a:pt x="597" y="252"/>
                      </a:moveTo>
                      <a:cubicBezTo>
                        <a:pt x="597" y="245"/>
                        <a:pt x="591" y="239"/>
                        <a:pt x="584" y="239"/>
                      </a:cubicBezTo>
                      <a:cubicBezTo>
                        <a:pt x="576" y="239"/>
                        <a:pt x="571" y="245"/>
                        <a:pt x="571" y="253"/>
                      </a:cubicBezTo>
                      <a:cubicBezTo>
                        <a:pt x="572" y="260"/>
                        <a:pt x="578" y="265"/>
                        <a:pt x="585" y="265"/>
                      </a:cubicBezTo>
                      <a:cubicBezTo>
                        <a:pt x="592" y="265"/>
                        <a:pt x="597" y="259"/>
                        <a:pt x="597" y="252"/>
                      </a:cubicBezTo>
                      <a:close/>
                      <a:moveTo>
                        <a:pt x="518" y="248"/>
                      </a:moveTo>
                      <a:cubicBezTo>
                        <a:pt x="511" y="248"/>
                        <a:pt x="505" y="253"/>
                        <a:pt x="504" y="260"/>
                      </a:cubicBezTo>
                      <a:cubicBezTo>
                        <a:pt x="504" y="267"/>
                        <a:pt x="509" y="273"/>
                        <a:pt x="516" y="274"/>
                      </a:cubicBezTo>
                      <a:cubicBezTo>
                        <a:pt x="523" y="275"/>
                        <a:pt x="530" y="269"/>
                        <a:pt x="531" y="262"/>
                      </a:cubicBezTo>
                      <a:cubicBezTo>
                        <a:pt x="531" y="255"/>
                        <a:pt x="525" y="249"/>
                        <a:pt x="518" y="248"/>
                      </a:cubicBezTo>
                      <a:close/>
                      <a:moveTo>
                        <a:pt x="361" y="492"/>
                      </a:moveTo>
                      <a:cubicBezTo>
                        <a:pt x="370" y="492"/>
                        <a:pt x="376" y="487"/>
                        <a:pt x="376" y="480"/>
                      </a:cubicBezTo>
                      <a:cubicBezTo>
                        <a:pt x="375" y="473"/>
                        <a:pt x="369" y="468"/>
                        <a:pt x="361" y="468"/>
                      </a:cubicBezTo>
                      <a:cubicBezTo>
                        <a:pt x="354" y="468"/>
                        <a:pt x="347" y="473"/>
                        <a:pt x="347" y="479"/>
                      </a:cubicBezTo>
                      <a:cubicBezTo>
                        <a:pt x="346" y="486"/>
                        <a:pt x="353" y="492"/>
                        <a:pt x="361" y="492"/>
                      </a:cubicBezTo>
                      <a:close/>
                      <a:moveTo>
                        <a:pt x="576" y="202"/>
                      </a:moveTo>
                      <a:cubicBezTo>
                        <a:pt x="569" y="203"/>
                        <a:pt x="564" y="208"/>
                        <a:pt x="564" y="216"/>
                      </a:cubicBezTo>
                      <a:cubicBezTo>
                        <a:pt x="564" y="223"/>
                        <a:pt x="570" y="228"/>
                        <a:pt x="577" y="228"/>
                      </a:cubicBezTo>
                      <a:cubicBezTo>
                        <a:pt x="585" y="228"/>
                        <a:pt x="590" y="222"/>
                        <a:pt x="590" y="215"/>
                      </a:cubicBezTo>
                      <a:cubicBezTo>
                        <a:pt x="590" y="208"/>
                        <a:pt x="584" y="202"/>
                        <a:pt x="576" y="202"/>
                      </a:cubicBezTo>
                      <a:close/>
                      <a:moveTo>
                        <a:pt x="336" y="329"/>
                      </a:moveTo>
                      <a:cubicBezTo>
                        <a:pt x="351" y="332"/>
                        <a:pt x="363" y="324"/>
                        <a:pt x="366" y="312"/>
                      </a:cubicBezTo>
                      <a:cubicBezTo>
                        <a:pt x="354" y="307"/>
                        <a:pt x="339" y="315"/>
                        <a:pt x="336" y="329"/>
                      </a:cubicBezTo>
                      <a:close/>
                      <a:moveTo>
                        <a:pt x="349" y="269"/>
                      </a:moveTo>
                      <a:cubicBezTo>
                        <a:pt x="350" y="284"/>
                        <a:pt x="362" y="295"/>
                        <a:pt x="375" y="293"/>
                      </a:cubicBezTo>
                      <a:cubicBezTo>
                        <a:pt x="374" y="280"/>
                        <a:pt x="363" y="269"/>
                        <a:pt x="349" y="269"/>
                      </a:cubicBezTo>
                      <a:close/>
                      <a:moveTo>
                        <a:pt x="102" y="516"/>
                      </a:moveTo>
                      <a:cubicBezTo>
                        <a:pt x="102" y="516"/>
                        <a:pt x="101" y="514"/>
                        <a:pt x="101" y="512"/>
                      </a:cubicBezTo>
                      <a:cubicBezTo>
                        <a:pt x="99" y="508"/>
                        <a:pt x="97" y="505"/>
                        <a:pt x="92" y="505"/>
                      </a:cubicBezTo>
                      <a:cubicBezTo>
                        <a:pt x="88" y="505"/>
                        <a:pt x="86" y="509"/>
                        <a:pt x="84" y="513"/>
                      </a:cubicBezTo>
                      <a:cubicBezTo>
                        <a:pt x="84" y="514"/>
                        <a:pt x="84" y="516"/>
                        <a:pt x="84" y="517"/>
                      </a:cubicBezTo>
                      <a:cubicBezTo>
                        <a:pt x="83" y="525"/>
                        <a:pt x="87" y="532"/>
                        <a:pt x="92" y="532"/>
                      </a:cubicBezTo>
                      <a:cubicBezTo>
                        <a:pt x="98" y="532"/>
                        <a:pt x="102" y="525"/>
                        <a:pt x="102" y="516"/>
                      </a:cubicBezTo>
                      <a:close/>
                      <a:moveTo>
                        <a:pt x="417" y="264"/>
                      </a:moveTo>
                      <a:cubicBezTo>
                        <a:pt x="404" y="265"/>
                        <a:pt x="394" y="279"/>
                        <a:pt x="398" y="292"/>
                      </a:cubicBezTo>
                      <a:cubicBezTo>
                        <a:pt x="411" y="290"/>
                        <a:pt x="419" y="278"/>
                        <a:pt x="417" y="264"/>
                      </a:cubicBezTo>
                      <a:close/>
                      <a:moveTo>
                        <a:pt x="441" y="328"/>
                      </a:moveTo>
                      <a:cubicBezTo>
                        <a:pt x="439" y="319"/>
                        <a:pt x="432" y="315"/>
                        <a:pt x="425" y="312"/>
                      </a:cubicBezTo>
                      <a:cubicBezTo>
                        <a:pt x="420" y="310"/>
                        <a:pt x="414" y="307"/>
                        <a:pt x="409" y="313"/>
                      </a:cubicBezTo>
                      <a:cubicBezTo>
                        <a:pt x="415" y="325"/>
                        <a:pt x="427" y="332"/>
                        <a:pt x="441" y="328"/>
                      </a:cubicBezTo>
                      <a:close/>
                      <a:moveTo>
                        <a:pt x="364" y="298"/>
                      </a:moveTo>
                      <a:cubicBezTo>
                        <a:pt x="355" y="288"/>
                        <a:pt x="337" y="289"/>
                        <a:pt x="330" y="299"/>
                      </a:cubicBezTo>
                      <a:cubicBezTo>
                        <a:pt x="340" y="308"/>
                        <a:pt x="356" y="308"/>
                        <a:pt x="364" y="298"/>
                      </a:cubicBezTo>
                      <a:close/>
                      <a:moveTo>
                        <a:pt x="420" y="349"/>
                      </a:moveTo>
                      <a:cubicBezTo>
                        <a:pt x="422" y="339"/>
                        <a:pt x="416" y="332"/>
                        <a:pt x="410" y="325"/>
                      </a:cubicBezTo>
                      <a:cubicBezTo>
                        <a:pt x="407" y="322"/>
                        <a:pt x="403" y="318"/>
                        <a:pt x="398" y="322"/>
                      </a:cubicBezTo>
                      <a:cubicBezTo>
                        <a:pt x="399" y="337"/>
                        <a:pt x="406" y="347"/>
                        <a:pt x="420" y="349"/>
                      </a:cubicBezTo>
                      <a:close/>
                      <a:moveTo>
                        <a:pt x="383" y="323"/>
                      </a:moveTo>
                      <a:cubicBezTo>
                        <a:pt x="380" y="339"/>
                        <a:pt x="387" y="352"/>
                        <a:pt x="399" y="354"/>
                      </a:cubicBezTo>
                      <a:cubicBezTo>
                        <a:pt x="403" y="341"/>
                        <a:pt x="396" y="327"/>
                        <a:pt x="383" y="323"/>
                      </a:cubicBezTo>
                      <a:close/>
                      <a:moveTo>
                        <a:pt x="440" y="291"/>
                      </a:moveTo>
                      <a:cubicBezTo>
                        <a:pt x="429" y="285"/>
                        <a:pt x="414" y="289"/>
                        <a:pt x="407" y="301"/>
                      </a:cubicBezTo>
                      <a:cubicBezTo>
                        <a:pt x="418" y="308"/>
                        <a:pt x="435" y="303"/>
                        <a:pt x="440" y="291"/>
                      </a:cubicBezTo>
                      <a:close/>
                      <a:moveTo>
                        <a:pt x="362" y="352"/>
                      </a:moveTo>
                      <a:cubicBezTo>
                        <a:pt x="375" y="348"/>
                        <a:pt x="381" y="334"/>
                        <a:pt x="376" y="320"/>
                      </a:cubicBezTo>
                      <a:cubicBezTo>
                        <a:pt x="364" y="323"/>
                        <a:pt x="358" y="336"/>
                        <a:pt x="362" y="352"/>
                      </a:cubicBezTo>
                      <a:close/>
                      <a:moveTo>
                        <a:pt x="127" y="531"/>
                      </a:moveTo>
                      <a:cubicBezTo>
                        <a:pt x="127" y="524"/>
                        <a:pt x="122" y="519"/>
                        <a:pt x="117" y="520"/>
                      </a:cubicBezTo>
                      <a:cubicBezTo>
                        <a:pt x="111" y="520"/>
                        <a:pt x="107" y="525"/>
                        <a:pt x="107" y="531"/>
                      </a:cubicBezTo>
                      <a:cubicBezTo>
                        <a:pt x="107" y="536"/>
                        <a:pt x="111" y="541"/>
                        <a:pt x="116" y="542"/>
                      </a:cubicBezTo>
                      <a:cubicBezTo>
                        <a:pt x="122" y="542"/>
                        <a:pt x="127" y="537"/>
                        <a:pt x="127" y="531"/>
                      </a:cubicBezTo>
                      <a:close/>
                      <a:moveTo>
                        <a:pt x="179" y="588"/>
                      </a:moveTo>
                      <a:cubicBezTo>
                        <a:pt x="178" y="604"/>
                        <a:pt x="182" y="610"/>
                        <a:pt x="194" y="611"/>
                      </a:cubicBezTo>
                      <a:cubicBezTo>
                        <a:pt x="197" y="595"/>
                        <a:pt x="194" y="590"/>
                        <a:pt x="179" y="588"/>
                      </a:cubicBezTo>
                      <a:close/>
                      <a:moveTo>
                        <a:pt x="119" y="190"/>
                      </a:moveTo>
                      <a:cubicBezTo>
                        <a:pt x="132" y="200"/>
                        <a:pt x="145" y="209"/>
                        <a:pt x="159" y="219"/>
                      </a:cubicBezTo>
                      <a:cubicBezTo>
                        <a:pt x="153" y="200"/>
                        <a:pt x="138" y="189"/>
                        <a:pt x="119" y="190"/>
                      </a:cubicBezTo>
                      <a:close/>
                      <a:moveTo>
                        <a:pt x="449" y="506"/>
                      </a:moveTo>
                      <a:cubicBezTo>
                        <a:pt x="450" y="493"/>
                        <a:pt x="446" y="488"/>
                        <a:pt x="432" y="488"/>
                      </a:cubicBezTo>
                      <a:cubicBezTo>
                        <a:pt x="429" y="499"/>
                        <a:pt x="434" y="504"/>
                        <a:pt x="449" y="506"/>
                      </a:cubicBezTo>
                      <a:close/>
                      <a:moveTo>
                        <a:pt x="114" y="548"/>
                      </a:moveTo>
                      <a:cubicBezTo>
                        <a:pt x="109" y="548"/>
                        <a:pt x="105" y="552"/>
                        <a:pt x="105" y="556"/>
                      </a:cubicBezTo>
                      <a:cubicBezTo>
                        <a:pt x="105" y="561"/>
                        <a:pt x="109" y="564"/>
                        <a:pt x="114" y="565"/>
                      </a:cubicBezTo>
                      <a:cubicBezTo>
                        <a:pt x="119" y="565"/>
                        <a:pt x="123" y="561"/>
                        <a:pt x="123" y="556"/>
                      </a:cubicBezTo>
                      <a:cubicBezTo>
                        <a:pt x="123" y="551"/>
                        <a:pt x="119" y="548"/>
                        <a:pt x="114" y="548"/>
                      </a:cubicBezTo>
                      <a:close/>
                      <a:moveTo>
                        <a:pt x="339" y="437"/>
                      </a:moveTo>
                      <a:cubicBezTo>
                        <a:pt x="335" y="444"/>
                        <a:pt x="338" y="450"/>
                        <a:pt x="339" y="456"/>
                      </a:cubicBezTo>
                      <a:cubicBezTo>
                        <a:pt x="351" y="459"/>
                        <a:pt x="351" y="459"/>
                        <a:pt x="355" y="451"/>
                      </a:cubicBezTo>
                      <a:cubicBezTo>
                        <a:pt x="350" y="447"/>
                        <a:pt x="345" y="442"/>
                        <a:pt x="339" y="437"/>
                      </a:cubicBezTo>
                      <a:close/>
                      <a:moveTo>
                        <a:pt x="395" y="309"/>
                      </a:moveTo>
                      <a:cubicBezTo>
                        <a:pt x="396" y="305"/>
                        <a:pt x="392" y="301"/>
                        <a:pt x="387" y="301"/>
                      </a:cubicBezTo>
                      <a:cubicBezTo>
                        <a:pt x="382" y="300"/>
                        <a:pt x="378" y="303"/>
                        <a:pt x="378" y="308"/>
                      </a:cubicBezTo>
                      <a:cubicBezTo>
                        <a:pt x="377" y="312"/>
                        <a:pt x="381" y="316"/>
                        <a:pt x="386" y="316"/>
                      </a:cubicBezTo>
                      <a:cubicBezTo>
                        <a:pt x="391" y="317"/>
                        <a:pt x="395" y="314"/>
                        <a:pt x="395" y="309"/>
                      </a:cubicBezTo>
                      <a:close/>
                      <a:moveTo>
                        <a:pt x="377" y="562"/>
                      </a:moveTo>
                      <a:cubicBezTo>
                        <a:pt x="372" y="562"/>
                        <a:pt x="368" y="565"/>
                        <a:pt x="368" y="570"/>
                      </a:cubicBezTo>
                      <a:cubicBezTo>
                        <a:pt x="368" y="574"/>
                        <a:pt x="372" y="578"/>
                        <a:pt x="377" y="578"/>
                      </a:cubicBezTo>
                      <a:cubicBezTo>
                        <a:pt x="381" y="577"/>
                        <a:pt x="384" y="575"/>
                        <a:pt x="385" y="570"/>
                      </a:cubicBezTo>
                      <a:cubicBezTo>
                        <a:pt x="385" y="566"/>
                        <a:pt x="381" y="562"/>
                        <a:pt x="377" y="562"/>
                      </a:cubicBezTo>
                      <a:close/>
                      <a:moveTo>
                        <a:pt x="130" y="143"/>
                      </a:moveTo>
                      <a:cubicBezTo>
                        <a:pt x="135" y="147"/>
                        <a:pt x="140" y="150"/>
                        <a:pt x="144" y="153"/>
                      </a:cubicBezTo>
                      <a:cubicBezTo>
                        <a:pt x="149" y="157"/>
                        <a:pt x="153" y="160"/>
                        <a:pt x="159" y="165"/>
                      </a:cubicBezTo>
                      <a:cubicBezTo>
                        <a:pt x="153" y="149"/>
                        <a:pt x="148" y="145"/>
                        <a:pt x="130" y="143"/>
                      </a:cubicBezTo>
                      <a:close/>
                      <a:moveTo>
                        <a:pt x="154" y="125"/>
                      </a:moveTo>
                      <a:cubicBezTo>
                        <a:pt x="148" y="109"/>
                        <a:pt x="138" y="102"/>
                        <a:pt x="126" y="104"/>
                      </a:cubicBezTo>
                      <a:cubicBezTo>
                        <a:pt x="135" y="111"/>
                        <a:pt x="143" y="117"/>
                        <a:pt x="154" y="125"/>
                      </a:cubicBezTo>
                      <a:close/>
                      <a:moveTo>
                        <a:pt x="134" y="90"/>
                      </a:moveTo>
                      <a:cubicBezTo>
                        <a:pt x="142" y="98"/>
                        <a:pt x="151" y="105"/>
                        <a:pt x="158" y="113"/>
                      </a:cubicBezTo>
                      <a:cubicBezTo>
                        <a:pt x="158" y="101"/>
                        <a:pt x="151" y="94"/>
                        <a:pt x="134" y="90"/>
                      </a:cubicBezTo>
                      <a:close/>
                      <a:moveTo>
                        <a:pt x="132" y="174"/>
                      </a:moveTo>
                      <a:cubicBezTo>
                        <a:pt x="143" y="182"/>
                        <a:pt x="152" y="189"/>
                        <a:pt x="161" y="196"/>
                      </a:cubicBezTo>
                      <a:cubicBezTo>
                        <a:pt x="157" y="182"/>
                        <a:pt x="150" y="176"/>
                        <a:pt x="132" y="174"/>
                      </a:cubicBezTo>
                      <a:close/>
                      <a:moveTo>
                        <a:pt x="474" y="276"/>
                      </a:moveTo>
                      <a:cubicBezTo>
                        <a:pt x="469" y="272"/>
                        <a:pt x="466" y="269"/>
                        <a:pt x="463" y="269"/>
                      </a:cubicBezTo>
                      <a:cubicBezTo>
                        <a:pt x="461" y="269"/>
                        <a:pt x="458" y="273"/>
                        <a:pt x="457" y="275"/>
                      </a:cubicBezTo>
                      <a:cubicBezTo>
                        <a:pt x="455" y="279"/>
                        <a:pt x="460" y="284"/>
                        <a:pt x="464" y="282"/>
                      </a:cubicBezTo>
                      <a:cubicBezTo>
                        <a:pt x="467" y="282"/>
                        <a:pt x="469" y="279"/>
                        <a:pt x="474" y="276"/>
                      </a:cubicBezTo>
                      <a:close/>
                      <a:moveTo>
                        <a:pt x="165" y="182"/>
                      </a:moveTo>
                      <a:cubicBezTo>
                        <a:pt x="160" y="167"/>
                        <a:pt x="151" y="160"/>
                        <a:pt x="137" y="161"/>
                      </a:cubicBezTo>
                      <a:cubicBezTo>
                        <a:pt x="146" y="168"/>
                        <a:pt x="154" y="174"/>
                        <a:pt x="165" y="182"/>
                      </a:cubicBezTo>
                      <a:close/>
                      <a:moveTo>
                        <a:pt x="486" y="275"/>
                      </a:moveTo>
                      <a:cubicBezTo>
                        <a:pt x="492" y="275"/>
                        <a:pt x="496" y="272"/>
                        <a:pt x="495" y="268"/>
                      </a:cubicBezTo>
                      <a:cubicBezTo>
                        <a:pt x="494" y="265"/>
                        <a:pt x="491" y="262"/>
                        <a:pt x="488" y="261"/>
                      </a:cubicBezTo>
                      <a:cubicBezTo>
                        <a:pt x="484" y="260"/>
                        <a:pt x="480" y="265"/>
                        <a:pt x="481" y="269"/>
                      </a:cubicBezTo>
                      <a:cubicBezTo>
                        <a:pt x="482" y="272"/>
                        <a:pt x="485" y="274"/>
                        <a:pt x="486" y="275"/>
                      </a:cubicBezTo>
                      <a:close/>
                      <a:moveTo>
                        <a:pt x="151" y="143"/>
                      </a:moveTo>
                      <a:cubicBezTo>
                        <a:pt x="149" y="130"/>
                        <a:pt x="139" y="122"/>
                        <a:pt x="124" y="123"/>
                      </a:cubicBezTo>
                      <a:cubicBezTo>
                        <a:pt x="134" y="130"/>
                        <a:pt x="142" y="136"/>
                        <a:pt x="151" y="143"/>
                      </a:cubicBezTo>
                      <a:close/>
                      <a:moveTo>
                        <a:pt x="345" y="223"/>
                      </a:moveTo>
                      <a:cubicBezTo>
                        <a:pt x="345" y="216"/>
                        <a:pt x="341" y="213"/>
                        <a:pt x="337" y="213"/>
                      </a:cubicBezTo>
                      <a:cubicBezTo>
                        <a:pt x="333" y="214"/>
                        <a:pt x="331" y="217"/>
                        <a:pt x="330" y="221"/>
                      </a:cubicBezTo>
                      <a:cubicBezTo>
                        <a:pt x="330" y="225"/>
                        <a:pt x="334" y="229"/>
                        <a:pt x="338" y="228"/>
                      </a:cubicBezTo>
                      <a:cubicBezTo>
                        <a:pt x="341" y="227"/>
                        <a:pt x="343" y="224"/>
                        <a:pt x="345" y="223"/>
                      </a:cubicBezTo>
                      <a:close/>
                      <a:moveTo>
                        <a:pt x="373" y="231"/>
                      </a:moveTo>
                      <a:cubicBezTo>
                        <a:pt x="369" y="228"/>
                        <a:pt x="366" y="226"/>
                        <a:pt x="364" y="225"/>
                      </a:cubicBezTo>
                      <a:cubicBezTo>
                        <a:pt x="360" y="224"/>
                        <a:pt x="356" y="229"/>
                        <a:pt x="356" y="232"/>
                      </a:cubicBezTo>
                      <a:cubicBezTo>
                        <a:pt x="357" y="236"/>
                        <a:pt x="361" y="240"/>
                        <a:pt x="364" y="239"/>
                      </a:cubicBezTo>
                      <a:cubicBezTo>
                        <a:pt x="367" y="238"/>
                        <a:pt x="369" y="235"/>
                        <a:pt x="373" y="231"/>
                      </a:cubicBezTo>
                      <a:close/>
                      <a:moveTo>
                        <a:pt x="319" y="309"/>
                      </a:moveTo>
                      <a:cubicBezTo>
                        <a:pt x="313" y="310"/>
                        <a:pt x="309" y="313"/>
                        <a:pt x="310" y="318"/>
                      </a:cubicBezTo>
                      <a:cubicBezTo>
                        <a:pt x="310" y="322"/>
                        <a:pt x="313" y="324"/>
                        <a:pt x="317" y="324"/>
                      </a:cubicBezTo>
                      <a:cubicBezTo>
                        <a:pt x="321" y="324"/>
                        <a:pt x="324" y="321"/>
                        <a:pt x="324" y="317"/>
                      </a:cubicBezTo>
                      <a:cubicBezTo>
                        <a:pt x="323" y="314"/>
                        <a:pt x="320" y="311"/>
                        <a:pt x="319" y="309"/>
                      </a:cubicBezTo>
                      <a:close/>
                      <a:moveTo>
                        <a:pt x="454" y="348"/>
                      </a:moveTo>
                      <a:cubicBezTo>
                        <a:pt x="457" y="344"/>
                        <a:pt x="460" y="341"/>
                        <a:pt x="460" y="338"/>
                      </a:cubicBezTo>
                      <a:cubicBezTo>
                        <a:pt x="461" y="335"/>
                        <a:pt x="457" y="331"/>
                        <a:pt x="453" y="331"/>
                      </a:cubicBezTo>
                      <a:cubicBezTo>
                        <a:pt x="448" y="332"/>
                        <a:pt x="445" y="336"/>
                        <a:pt x="446" y="340"/>
                      </a:cubicBezTo>
                      <a:cubicBezTo>
                        <a:pt x="447" y="342"/>
                        <a:pt x="450" y="344"/>
                        <a:pt x="454" y="348"/>
                      </a:cubicBezTo>
                      <a:close/>
                      <a:moveTo>
                        <a:pt x="446" y="275"/>
                      </a:moveTo>
                      <a:cubicBezTo>
                        <a:pt x="448" y="273"/>
                        <a:pt x="451" y="270"/>
                        <a:pt x="451" y="267"/>
                      </a:cubicBezTo>
                      <a:cubicBezTo>
                        <a:pt x="452" y="263"/>
                        <a:pt x="449" y="261"/>
                        <a:pt x="445" y="261"/>
                      </a:cubicBezTo>
                      <a:cubicBezTo>
                        <a:pt x="440" y="260"/>
                        <a:pt x="438" y="263"/>
                        <a:pt x="437" y="267"/>
                      </a:cubicBezTo>
                      <a:cubicBezTo>
                        <a:pt x="437" y="271"/>
                        <a:pt x="440" y="275"/>
                        <a:pt x="446" y="275"/>
                      </a:cubicBezTo>
                      <a:close/>
                      <a:moveTo>
                        <a:pt x="471" y="309"/>
                      </a:moveTo>
                      <a:cubicBezTo>
                        <a:pt x="471" y="303"/>
                        <a:pt x="467" y="299"/>
                        <a:pt x="463" y="300"/>
                      </a:cubicBezTo>
                      <a:cubicBezTo>
                        <a:pt x="459" y="301"/>
                        <a:pt x="456" y="303"/>
                        <a:pt x="456" y="307"/>
                      </a:cubicBezTo>
                      <a:cubicBezTo>
                        <a:pt x="456" y="311"/>
                        <a:pt x="460" y="315"/>
                        <a:pt x="464" y="314"/>
                      </a:cubicBezTo>
                      <a:cubicBezTo>
                        <a:pt x="467" y="313"/>
                        <a:pt x="469" y="310"/>
                        <a:pt x="471" y="309"/>
                      </a:cubicBezTo>
                      <a:close/>
                      <a:moveTo>
                        <a:pt x="347" y="352"/>
                      </a:moveTo>
                      <a:cubicBezTo>
                        <a:pt x="347" y="346"/>
                        <a:pt x="344" y="342"/>
                        <a:pt x="340" y="343"/>
                      </a:cubicBezTo>
                      <a:cubicBezTo>
                        <a:pt x="336" y="343"/>
                        <a:pt x="333" y="346"/>
                        <a:pt x="333" y="350"/>
                      </a:cubicBezTo>
                      <a:cubicBezTo>
                        <a:pt x="333" y="354"/>
                        <a:pt x="337" y="358"/>
                        <a:pt x="340" y="357"/>
                      </a:cubicBezTo>
                      <a:cubicBezTo>
                        <a:pt x="343" y="356"/>
                        <a:pt x="346" y="353"/>
                        <a:pt x="347" y="352"/>
                      </a:cubicBezTo>
                      <a:close/>
                      <a:moveTo>
                        <a:pt x="325" y="292"/>
                      </a:moveTo>
                      <a:cubicBezTo>
                        <a:pt x="328" y="287"/>
                        <a:pt x="331" y="284"/>
                        <a:pt x="331" y="281"/>
                      </a:cubicBezTo>
                      <a:cubicBezTo>
                        <a:pt x="331" y="277"/>
                        <a:pt x="328" y="275"/>
                        <a:pt x="324" y="275"/>
                      </a:cubicBezTo>
                      <a:cubicBezTo>
                        <a:pt x="319" y="275"/>
                        <a:pt x="316" y="279"/>
                        <a:pt x="317" y="283"/>
                      </a:cubicBezTo>
                      <a:cubicBezTo>
                        <a:pt x="318" y="286"/>
                        <a:pt x="321" y="288"/>
                        <a:pt x="325" y="292"/>
                      </a:cubicBezTo>
                      <a:close/>
                      <a:moveTo>
                        <a:pt x="376" y="376"/>
                      </a:moveTo>
                      <a:cubicBezTo>
                        <a:pt x="380" y="372"/>
                        <a:pt x="383" y="369"/>
                        <a:pt x="383" y="366"/>
                      </a:cubicBezTo>
                      <a:cubicBezTo>
                        <a:pt x="384" y="362"/>
                        <a:pt x="381" y="359"/>
                        <a:pt x="377" y="359"/>
                      </a:cubicBezTo>
                      <a:cubicBezTo>
                        <a:pt x="373" y="359"/>
                        <a:pt x="369" y="362"/>
                        <a:pt x="370" y="366"/>
                      </a:cubicBezTo>
                      <a:cubicBezTo>
                        <a:pt x="370" y="369"/>
                        <a:pt x="373" y="372"/>
                        <a:pt x="376" y="376"/>
                      </a:cubicBezTo>
                      <a:close/>
                      <a:moveTo>
                        <a:pt x="410" y="363"/>
                      </a:moveTo>
                      <a:cubicBezTo>
                        <a:pt x="409" y="369"/>
                        <a:pt x="413" y="373"/>
                        <a:pt x="417" y="372"/>
                      </a:cubicBezTo>
                      <a:cubicBezTo>
                        <a:pt x="421" y="372"/>
                        <a:pt x="424" y="370"/>
                        <a:pt x="424" y="366"/>
                      </a:cubicBezTo>
                      <a:cubicBezTo>
                        <a:pt x="424" y="361"/>
                        <a:pt x="421" y="357"/>
                        <a:pt x="417" y="358"/>
                      </a:cubicBezTo>
                      <a:cubicBezTo>
                        <a:pt x="414" y="359"/>
                        <a:pt x="411" y="362"/>
                        <a:pt x="410" y="363"/>
                      </a:cubicBezTo>
                      <a:close/>
                      <a:moveTo>
                        <a:pt x="562" y="240"/>
                      </a:moveTo>
                      <a:cubicBezTo>
                        <a:pt x="557" y="236"/>
                        <a:pt x="555" y="233"/>
                        <a:pt x="552" y="232"/>
                      </a:cubicBezTo>
                      <a:cubicBezTo>
                        <a:pt x="548" y="231"/>
                        <a:pt x="544" y="235"/>
                        <a:pt x="545" y="239"/>
                      </a:cubicBezTo>
                      <a:cubicBezTo>
                        <a:pt x="545" y="244"/>
                        <a:pt x="547" y="247"/>
                        <a:pt x="551" y="246"/>
                      </a:cubicBezTo>
                      <a:cubicBezTo>
                        <a:pt x="554" y="246"/>
                        <a:pt x="557" y="243"/>
                        <a:pt x="562" y="240"/>
                      </a:cubicBezTo>
                      <a:close/>
                      <a:moveTo>
                        <a:pt x="430" y="200"/>
                      </a:moveTo>
                      <a:cubicBezTo>
                        <a:pt x="430" y="199"/>
                        <a:pt x="430" y="198"/>
                        <a:pt x="430" y="197"/>
                      </a:cubicBezTo>
                      <a:cubicBezTo>
                        <a:pt x="427" y="196"/>
                        <a:pt x="425" y="194"/>
                        <a:pt x="422" y="194"/>
                      </a:cubicBezTo>
                      <a:cubicBezTo>
                        <a:pt x="419" y="193"/>
                        <a:pt x="415" y="195"/>
                        <a:pt x="416" y="199"/>
                      </a:cubicBezTo>
                      <a:cubicBezTo>
                        <a:pt x="417" y="201"/>
                        <a:pt x="420" y="204"/>
                        <a:pt x="423" y="204"/>
                      </a:cubicBezTo>
                      <a:cubicBezTo>
                        <a:pt x="425" y="204"/>
                        <a:pt x="427" y="201"/>
                        <a:pt x="430" y="200"/>
                      </a:cubicBezTo>
                      <a:close/>
                      <a:moveTo>
                        <a:pt x="457" y="198"/>
                      </a:moveTo>
                      <a:cubicBezTo>
                        <a:pt x="451" y="194"/>
                        <a:pt x="446" y="194"/>
                        <a:pt x="441" y="199"/>
                      </a:cubicBezTo>
                      <a:cubicBezTo>
                        <a:pt x="448" y="205"/>
                        <a:pt x="450" y="205"/>
                        <a:pt x="457" y="198"/>
                      </a:cubicBezTo>
                      <a:close/>
                      <a:moveTo>
                        <a:pt x="643" y="194"/>
                      </a:moveTo>
                      <a:cubicBezTo>
                        <a:pt x="638" y="199"/>
                        <a:pt x="637" y="203"/>
                        <a:pt x="640" y="205"/>
                      </a:cubicBezTo>
                      <a:cubicBezTo>
                        <a:pt x="641" y="206"/>
                        <a:pt x="643" y="207"/>
                        <a:pt x="644" y="206"/>
                      </a:cubicBezTo>
                      <a:cubicBezTo>
                        <a:pt x="648" y="203"/>
                        <a:pt x="647" y="199"/>
                        <a:pt x="644" y="195"/>
                      </a:cubicBezTo>
                      <a:cubicBezTo>
                        <a:pt x="644" y="195"/>
                        <a:pt x="644" y="195"/>
                        <a:pt x="643" y="194"/>
                      </a:cubicBezTo>
                      <a:close/>
                      <a:moveTo>
                        <a:pt x="626" y="153"/>
                      </a:moveTo>
                      <a:cubicBezTo>
                        <a:pt x="624" y="155"/>
                        <a:pt x="622" y="157"/>
                        <a:pt x="621" y="158"/>
                      </a:cubicBezTo>
                      <a:cubicBezTo>
                        <a:pt x="621" y="160"/>
                        <a:pt x="624" y="161"/>
                        <a:pt x="625" y="163"/>
                      </a:cubicBezTo>
                      <a:cubicBezTo>
                        <a:pt x="627" y="161"/>
                        <a:pt x="629" y="160"/>
                        <a:pt x="630" y="158"/>
                      </a:cubicBezTo>
                      <a:cubicBezTo>
                        <a:pt x="631" y="157"/>
                        <a:pt x="628" y="155"/>
                        <a:pt x="626" y="153"/>
                      </a:cubicBezTo>
                      <a:close/>
                      <a:moveTo>
                        <a:pt x="641" y="176"/>
                      </a:moveTo>
                      <a:cubicBezTo>
                        <a:pt x="639" y="174"/>
                        <a:pt x="637" y="172"/>
                        <a:pt x="636" y="172"/>
                      </a:cubicBezTo>
                      <a:cubicBezTo>
                        <a:pt x="635" y="173"/>
                        <a:pt x="633" y="175"/>
                        <a:pt x="632" y="176"/>
                      </a:cubicBezTo>
                      <a:cubicBezTo>
                        <a:pt x="633" y="177"/>
                        <a:pt x="634" y="179"/>
                        <a:pt x="635" y="179"/>
                      </a:cubicBezTo>
                      <a:cubicBezTo>
                        <a:pt x="637" y="179"/>
                        <a:pt x="639" y="178"/>
                        <a:pt x="641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0" name="组合 289"/>
            <p:cNvGrpSpPr/>
            <p:nvPr/>
          </p:nvGrpSpPr>
          <p:grpSpPr>
            <a:xfrm>
              <a:off x="5337573" y="2903663"/>
              <a:ext cx="1132265" cy="3475366"/>
              <a:chOff x="4769182" y="265962"/>
              <a:chExt cx="1467663" cy="4504832"/>
            </a:xfrm>
            <a:grpFill/>
          </p:grpSpPr>
          <p:grpSp>
            <p:nvGrpSpPr>
              <p:cNvPr id="143" name="组合 142"/>
              <p:cNvGrpSpPr/>
              <p:nvPr/>
            </p:nvGrpSpPr>
            <p:grpSpPr>
              <a:xfrm>
                <a:off x="4769182" y="1770206"/>
                <a:ext cx="1407212" cy="1411825"/>
                <a:chOff x="6004511" y="259381"/>
                <a:chExt cx="1407212" cy="1411825"/>
              </a:xfrm>
              <a:grpFill/>
            </p:grpSpPr>
            <p:sp>
              <p:nvSpPr>
                <p:cNvPr id="271" name="Freeform 16"/>
                <p:cNvSpPr>
                  <a:spLocks noEditPoints="1"/>
                </p:cNvSpPr>
                <p:nvPr/>
              </p:nvSpPr>
              <p:spPr bwMode="auto">
                <a:xfrm>
                  <a:off x="6004511" y="259381"/>
                  <a:ext cx="1407212" cy="1411825"/>
                </a:xfrm>
                <a:custGeom>
                  <a:avLst/>
                  <a:gdLst>
                    <a:gd name="T0" fmla="*/ 775 w 775"/>
                    <a:gd name="T1" fmla="*/ 706 h 777"/>
                    <a:gd name="T2" fmla="*/ 768 w 775"/>
                    <a:gd name="T3" fmla="*/ 726 h 777"/>
                    <a:gd name="T4" fmla="*/ 687 w 775"/>
                    <a:gd name="T5" fmla="*/ 776 h 777"/>
                    <a:gd name="T6" fmla="*/ 92 w 775"/>
                    <a:gd name="T7" fmla="*/ 777 h 777"/>
                    <a:gd name="T8" fmla="*/ 0 w 775"/>
                    <a:gd name="T9" fmla="*/ 684 h 777"/>
                    <a:gd name="T10" fmla="*/ 0 w 775"/>
                    <a:gd name="T11" fmla="*/ 92 h 777"/>
                    <a:gd name="T12" fmla="*/ 92 w 775"/>
                    <a:gd name="T13" fmla="*/ 0 h 777"/>
                    <a:gd name="T14" fmla="*/ 687 w 775"/>
                    <a:gd name="T15" fmla="*/ 0 h 777"/>
                    <a:gd name="T16" fmla="*/ 770 w 775"/>
                    <a:gd name="T17" fmla="*/ 56 h 777"/>
                    <a:gd name="T18" fmla="*/ 775 w 775"/>
                    <a:gd name="T19" fmla="*/ 71 h 777"/>
                    <a:gd name="T20" fmla="*/ 775 w 775"/>
                    <a:gd name="T21" fmla="*/ 706 h 777"/>
                    <a:gd name="T22" fmla="*/ 388 w 775"/>
                    <a:gd name="T23" fmla="*/ 755 h 777"/>
                    <a:gd name="T24" fmla="*/ 388 w 775"/>
                    <a:gd name="T25" fmla="*/ 755 h 777"/>
                    <a:gd name="T26" fmla="*/ 677 w 775"/>
                    <a:gd name="T27" fmla="*/ 755 h 777"/>
                    <a:gd name="T28" fmla="*/ 691 w 775"/>
                    <a:gd name="T29" fmla="*/ 755 h 777"/>
                    <a:gd name="T30" fmla="*/ 742 w 775"/>
                    <a:gd name="T31" fmla="*/ 727 h 777"/>
                    <a:gd name="T32" fmla="*/ 756 w 775"/>
                    <a:gd name="T33" fmla="*/ 680 h 777"/>
                    <a:gd name="T34" fmla="*/ 756 w 775"/>
                    <a:gd name="T35" fmla="*/ 97 h 777"/>
                    <a:gd name="T36" fmla="*/ 756 w 775"/>
                    <a:gd name="T37" fmla="*/ 89 h 777"/>
                    <a:gd name="T38" fmla="*/ 713 w 775"/>
                    <a:gd name="T39" fmla="*/ 26 h 777"/>
                    <a:gd name="T40" fmla="*/ 679 w 775"/>
                    <a:gd name="T41" fmla="*/ 21 h 777"/>
                    <a:gd name="T42" fmla="*/ 99 w 775"/>
                    <a:gd name="T43" fmla="*/ 21 h 777"/>
                    <a:gd name="T44" fmla="*/ 83 w 775"/>
                    <a:gd name="T45" fmla="*/ 22 h 777"/>
                    <a:gd name="T46" fmla="*/ 25 w 775"/>
                    <a:gd name="T47" fmla="*/ 72 h 777"/>
                    <a:gd name="T48" fmla="*/ 22 w 775"/>
                    <a:gd name="T49" fmla="*/ 99 h 777"/>
                    <a:gd name="T50" fmla="*/ 22 w 775"/>
                    <a:gd name="T51" fmla="*/ 676 h 777"/>
                    <a:gd name="T52" fmla="*/ 22 w 775"/>
                    <a:gd name="T53" fmla="*/ 688 h 777"/>
                    <a:gd name="T54" fmla="*/ 54 w 775"/>
                    <a:gd name="T55" fmla="*/ 745 h 777"/>
                    <a:gd name="T56" fmla="*/ 97 w 775"/>
                    <a:gd name="T57" fmla="*/ 755 h 777"/>
                    <a:gd name="T58" fmla="*/ 388 w 775"/>
                    <a:gd name="T59" fmla="*/ 755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75" h="777">
                      <a:moveTo>
                        <a:pt x="775" y="706"/>
                      </a:moveTo>
                      <a:cubicBezTo>
                        <a:pt x="773" y="713"/>
                        <a:pt x="771" y="720"/>
                        <a:pt x="768" y="726"/>
                      </a:cubicBezTo>
                      <a:cubicBezTo>
                        <a:pt x="751" y="758"/>
                        <a:pt x="724" y="776"/>
                        <a:pt x="687" y="776"/>
                      </a:cubicBezTo>
                      <a:cubicBezTo>
                        <a:pt x="489" y="777"/>
                        <a:pt x="290" y="776"/>
                        <a:pt x="92" y="777"/>
                      </a:cubicBezTo>
                      <a:cubicBezTo>
                        <a:pt x="38" y="777"/>
                        <a:pt x="0" y="731"/>
                        <a:pt x="0" y="684"/>
                      </a:cubicBezTo>
                      <a:cubicBezTo>
                        <a:pt x="1" y="487"/>
                        <a:pt x="1" y="289"/>
                        <a:pt x="0" y="92"/>
                      </a:cubicBezTo>
                      <a:cubicBezTo>
                        <a:pt x="0" y="45"/>
                        <a:pt x="39" y="0"/>
                        <a:pt x="92" y="0"/>
                      </a:cubicBezTo>
                      <a:cubicBezTo>
                        <a:pt x="291" y="1"/>
                        <a:pt x="489" y="1"/>
                        <a:pt x="687" y="0"/>
                      </a:cubicBezTo>
                      <a:cubicBezTo>
                        <a:pt x="725" y="0"/>
                        <a:pt x="758" y="25"/>
                        <a:pt x="770" y="56"/>
                      </a:cubicBezTo>
                      <a:cubicBezTo>
                        <a:pt x="772" y="61"/>
                        <a:pt x="774" y="66"/>
                        <a:pt x="775" y="71"/>
                      </a:cubicBezTo>
                      <a:cubicBezTo>
                        <a:pt x="775" y="282"/>
                        <a:pt x="775" y="494"/>
                        <a:pt x="775" y="706"/>
                      </a:cubicBezTo>
                      <a:close/>
                      <a:moveTo>
                        <a:pt x="388" y="755"/>
                      </a:moveTo>
                      <a:cubicBezTo>
                        <a:pt x="388" y="755"/>
                        <a:pt x="388" y="755"/>
                        <a:pt x="388" y="755"/>
                      </a:cubicBezTo>
                      <a:cubicBezTo>
                        <a:pt x="484" y="755"/>
                        <a:pt x="581" y="755"/>
                        <a:pt x="677" y="755"/>
                      </a:cubicBezTo>
                      <a:cubicBezTo>
                        <a:pt x="682" y="755"/>
                        <a:pt x="687" y="755"/>
                        <a:pt x="691" y="755"/>
                      </a:cubicBezTo>
                      <a:cubicBezTo>
                        <a:pt x="713" y="753"/>
                        <a:pt x="729" y="744"/>
                        <a:pt x="742" y="727"/>
                      </a:cubicBezTo>
                      <a:cubicBezTo>
                        <a:pt x="753" y="713"/>
                        <a:pt x="756" y="697"/>
                        <a:pt x="756" y="680"/>
                      </a:cubicBezTo>
                      <a:cubicBezTo>
                        <a:pt x="756" y="486"/>
                        <a:pt x="756" y="291"/>
                        <a:pt x="756" y="97"/>
                      </a:cubicBezTo>
                      <a:cubicBezTo>
                        <a:pt x="756" y="94"/>
                        <a:pt x="756" y="92"/>
                        <a:pt x="756" y="89"/>
                      </a:cubicBezTo>
                      <a:cubicBezTo>
                        <a:pt x="754" y="60"/>
                        <a:pt x="740" y="38"/>
                        <a:pt x="713" y="26"/>
                      </a:cubicBezTo>
                      <a:cubicBezTo>
                        <a:pt x="702" y="22"/>
                        <a:pt x="690" y="21"/>
                        <a:pt x="679" y="21"/>
                      </a:cubicBezTo>
                      <a:cubicBezTo>
                        <a:pt x="485" y="21"/>
                        <a:pt x="292" y="21"/>
                        <a:pt x="99" y="21"/>
                      </a:cubicBezTo>
                      <a:cubicBezTo>
                        <a:pt x="94" y="21"/>
                        <a:pt x="88" y="21"/>
                        <a:pt x="83" y="22"/>
                      </a:cubicBezTo>
                      <a:cubicBezTo>
                        <a:pt x="55" y="25"/>
                        <a:pt x="32" y="45"/>
                        <a:pt x="25" y="72"/>
                      </a:cubicBezTo>
                      <a:cubicBezTo>
                        <a:pt x="22" y="81"/>
                        <a:pt x="22" y="90"/>
                        <a:pt x="22" y="99"/>
                      </a:cubicBezTo>
                      <a:cubicBezTo>
                        <a:pt x="22" y="291"/>
                        <a:pt x="22" y="484"/>
                        <a:pt x="22" y="676"/>
                      </a:cubicBezTo>
                      <a:cubicBezTo>
                        <a:pt x="22" y="680"/>
                        <a:pt x="22" y="684"/>
                        <a:pt x="22" y="688"/>
                      </a:cubicBezTo>
                      <a:cubicBezTo>
                        <a:pt x="23" y="712"/>
                        <a:pt x="34" y="731"/>
                        <a:pt x="54" y="745"/>
                      </a:cubicBezTo>
                      <a:cubicBezTo>
                        <a:pt x="67" y="753"/>
                        <a:pt x="82" y="755"/>
                        <a:pt x="97" y="755"/>
                      </a:cubicBezTo>
                      <a:cubicBezTo>
                        <a:pt x="194" y="755"/>
                        <a:pt x="291" y="755"/>
                        <a:pt x="388" y="7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Freeform 17"/>
                <p:cNvSpPr>
                  <a:spLocks noEditPoints="1"/>
                </p:cNvSpPr>
                <p:nvPr/>
              </p:nvSpPr>
              <p:spPr bwMode="auto">
                <a:xfrm>
                  <a:off x="6157745" y="527028"/>
                  <a:ext cx="1200558" cy="950591"/>
                </a:xfrm>
                <a:custGeom>
                  <a:avLst/>
                  <a:gdLst>
                    <a:gd name="T0" fmla="*/ 214 w 661"/>
                    <a:gd name="T1" fmla="*/ 495 h 523"/>
                    <a:gd name="T2" fmla="*/ 160 w 661"/>
                    <a:gd name="T3" fmla="*/ 497 h 523"/>
                    <a:gd name="T4" fmla="*/ 96 w 661"/>
                    <a:gd name="T5" fmla="*/ 477 h 523"/>
                    <a:gd name="T6" fmla="*/ 99 w 661"/>
                    <a:gd name="T7" fmla="*/ 376 h 523"/>
                    <a:gd name="T8" fmla="*/ 21 w 661"/>
                    <a:gd name="T9" fmla="*/ 238 h 523"/>
                    <a:gd name="T10" fmla="*/ 26 w 661"/>
                    <a:gd name="T11" fmla="*/ 153 h 523"/>
                    <a:gd name="T12" fmla="*/ 78 w 661"/>
                    <a:gd name="T13" fmla="*/ 50 h 523"/>
                    <a:gd name="T14" fmla="*/ 212 w 661"/>
                    <a:gd name="T15" fmla="*/ 30 h 523"/>
                    <a:gd name="T16" fmla="*/ 308 w 661"/>
                    <a:gd name="T17" fmla="*/ 49 h 523"/>
                    <a:gd name="T18" fmla="*/ 262 w 661"/>
                    <a:gd name="T19" fmla="*/ 252 h 523"/>
                    <a:gd name="T20" fmla="*/ 580 w 661"/>
                    <a:gd name="T21" fmla="*/ 76 h 523"/>
                    <a:gd name="T22" fmla="*/ 555 w 661"/>
                    <a:gd name="T23" fmla="*/ 409 h 523"/>
                    <a:gd name="T24" fmla="*/ 356 w 661"/>
                    <a:gd name="T25" fmla="*/ 514 h 523"/>
                    <a:gd name="T26" fmla="*/ 293 w 661"/>
                    <a:gd name="T27" fmla="*/ 478 h 523"/>
                    <a:gd name="T28" fmla="*/ 170 w 661"/>
                    <a:gd name="T29" fmla="*/ 384 h 523"/>
                    <a:gd name="T30" fmla="*/ 114 w 661"/>
                    <a:gd name="T31" fmla="*/ 415 h 523"/>
                    <a:gd name="T32" fmla="*/ 185 w 661"/>
                    <a:gd name="T33" fmla="*/ 455 h 523"/>
                    <a:gd name="T34" fmla="*/ 296 w 661"/>
                    <a:gd name="T35" fmla="*/ 461 h 523"/>
                    <a:gd name="T36" fmla="*/ 246 w 661"/>
                    <a:gd name="T37" fmla="*/ 365 h 523"/>
                    <a:gd name="T38" fmla="*/ 415 w 661"/>
                    <a:gd name="T39" fmla="*/ 235 h 523"/>
                    <a:gd name="T40" fmla="*/ 171 w 661"/>
                    <a:gd name="T41" fmla="*/ 161 h 523"/>
                    <a:gd name="T42" fmla="*/ 181 w 661"/>
                    <a:gd name="T43" fmla="*/ 96 h 523"/>
                    <a:gd name="T44" fmla="*/ 155 w 661"/>
                    <a:gd name="T45" fmla="*/ 78 h 523"/>
                    <a:gd name="T46" fmla="*/ 195 w 661"/>
                    <a:gd name="T47" fmla="*/ 285 h 523"/>
                    <a:gd name="T48" fmla="*/ 185 w 661"/>
                    <a:gd name="T49" fmla="*/ 382 h 523"/>
                    <a:gd name="T50" fmla="*/ 536 w 661"/>
                    <a:gd name="T51" fmla="*/ 263 h 523"/>
                    <a:gd name="T52" fmla="*/ 191 w 661"/>
                    <a:gd name="T53" fmla="*/ 260 h 523"/>
                    <a:gd name="T54" fmla="*/ 108 w 661"/>
                    <a:gd name="T55" fmla="*/ 124 h 523"/>
                    <a:gd name="T56" fmla="*/ 140 w 661"/>
                    <a:gd name="T57" fmla="*/ 258 h 523"/>
                    <a:gd name="T58" fmla="*/ 91 w 661"/>
                    <a:gd name="T59" fmla="*/ 200 h 523"/>
                    <a:gd name="T60" fmla="*/ 117 w 661"/>
                    <a:gd name="T61" fmla="*/ 267 h 523"/>
                    <a:gd name="T62" fmla="*/ 177 w 661"/>
                    <a:gd name="T63" fmla="*/ 331 h 523"/>
                    <a:gd name="T64" fmla="*/ 77 w 661"/>
                    <a:gd name="T65" fmla="*/ 286 h 523"/>
                    <a:gd name="T66" fmla="*/ 509 w 661"/>
                    <a:gd name="T67" fmla="*/ 230 h 523"/>
                    <a:gd name="T68" fmla="*/ 332 w 661"/>
                    <a:gd name="T69" fmla="*/ 232 h 523"/>
                    <a:gd name="T70" fmla="*/ 376 w 661"/>
                    <a:gd name="T71" fmla="*/ 353 h 523"/>
                    <a:gd name="T72" fmla="*/ 241 w 661"/>
                    <a:gd name="T73" fmla="*/ 225 h 523"/>
                    <a:gd name="T74" fmla="*/ 502 w 661"/>
                    <a:gd name="T75" fmla="*/ 375 h 523"/>
                    <a:gd name="T76" fmla="*/ 292 w 661"/>
                    <a:gd name="T77" fmla="*/ 355 h 523"/>
                    <a:gd name="T78" fmla="*/ 588 w 661"/>
                    <a:gd name="T79" fmla="*/ 342 h 523"/>
                    <a:gd name="T80" fmla="*/ 106 w 661"/>
                    <a:gd name="T81" fmla="*/ 208 h 523"/>
                    <a:gd name="T82" fmla="*/ 402 w 661"/>
                    <a:gd name="T83" fmla="*/ 201 h 523"/>
                    <a:gd name="T84" fmla="*/ 312 w 661"/>
                    <a:gd name="T85" fmla="*/ 286 h 523"/>
                    <a:gd name="T86" fmla="*/ 420 w 661"/>
                    <a:gd name="T87" fmla="*/ 380 h 523"/>
                    <a:gd name="T88" fmla="*/ 359 w 661"/>
                    <a:gd name="T89" fmla="*/ 439 h 523"/>
                    <a:gd name="T90" fmla="*/ 573 w 661"/>
                    <a:gd name="T91" fmla="*/ 171 h 523"/>
                    <a:gd name="T92" fmla="*/ 137 w 661"/>
                    <a:gd name="T93" fmla="*/ 174 h 523"/>
                    <a:gd name="T94" fmla="*/ 136 w 661"/>
                    <a:gd name="T95" fmla="*/ 370 h 523"/>
                    <a:gd name="T96" fmla="*/ 187 w 661"/>
                    <a:gd name="T97" fmla="*/ 197 h 523"/>
                    <a:gd name="T98" fmla="*/ 589 w 661"/>
                    <a:gd name="T99" fmla="*/ 124 h 523"/>
                    <a:gd name="T100" fmla="*/ 320 w 661"/>
                    <a:gd name="T101" fmla="*/ 452 h 523"/>
                    <a:gd name="T102" fmla="*/ 401 w 661"/>
                    <a:gd name="T103" fmla="*/ 443 h 523"/>
                    <a:gd name="T104" fmla="*/ 303 w 661"/>
                    <a:gd name="T105" fmla="*/ 231 h 523"/>
                    <a:gd name="T106" fmla="*/ 315 w 661"/>
                    <a:gd name="T107" fmla="*/ 341 h 523"/>
                    <a:gd name="T108" fmla="*/ 534 w 661"/>
                    <a:gd name="T109" fmla="*/ 360 h 523"/>
                    <a:gd name="T110" fmla="*/ 363 w 661"/>
                    <a:gd name="T111" fmla="*/ 401 h 523"/>
                    <a:gd name="T112" fmla="*/ 602 w 661"/>
                    <a:gd name="T113" fmla="*/ 313 h 523"/>
                    <a:gd name="T114" fmla="*/ 246 w 661"/>
                    <a:gd name="T115" fmla="*/ 235 h 523"/>
                    <a:gd name="T116" fmla="*/ 381 w 661"/>
                    <a:gd name="T117" fmla="*/ 220 h 523"/>
                    <a:gd name="T118" fmla="*/ 236 w 661"/>
                    <a:gd name="T119" fmla="*/ 403 h 523"/>
                    <a:gd name="T120" fmla="*/ 591 w 661"/>
                    <a:gd name="T121" fmla="*/ 103 h 5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61" h="523">
                      <a:moveTo>
                        <a:pt x="293" y="479"/>
                      </a:moveTo>
                      <a:cubicBezTo>
                        <a:pt x="293" y="477"/>
                        <a:pt x="293" y="475"/>
                        <a:pt x="294" y="472"/>
                      </a:cubicBezTo>
                      <a:cubicBezTo>
                        <a:pt x="282" y="472"/>
                        <a:pt x="271" y="471"/>
                        <a:pt x="259" y="472"/>
                      </a:cubicBezTo>
                      <a:cubicBezTo>
                        <a:pt x="256" y="472"/>
                        <a:pt x="253" y="475"/>
                        <a:pt x="250" y="477"/>
                      </a:cubicBezTo>
                      <a:cubicBezTo>
                        <a:pt x="242" y="481"/>
                        <a:pt x="233" y="486"/>
                        <a:pt x="225" y="490"/>
                      </a:cubicBezTo>
                      <a:cubicBezTo>
                        <a:pt x="228" y="485"/>
                        <a:pt x="235" y="481"/>
                        <a:pt x="232" y="474"/>
                      </a:cubicBezTo>
                      <a:cubicBezTo>
                        <a:pt x="216" y="475"/>
                        <a:pt x="197" y="485"/>
                        <a:pt x="191" y="498"/>
                      </a:cubicBezTo>
                      <a:cubicBezTo>
                        <a:pt x="199" y="497"/>
                        <a:pt x="206" y="496"/>
                        <a:pt x="214" y="495"/>
                      </a:cubicBezTo>
                      <a:cubicBezTo>
                        <a:pt x="203" y="501"/>
                        <a:pt x="193" y="504"/>
                        <a:pt x="181" y="503"/>
                      </a:cubicBezTo>
                      <a:cubicBezTo>
                        <a:pt x="181" y="489"/>
                        <a:pt x="183" y="487"/>
                        <a:pt x="222" y="463"/>
                      </a:cubicBezTo>
                      <a:cubicBezTo>
                        <a:pt x="218" y="462"/>
                        <a:pt x="216" y="461"/>
                        <a:pt x="213" y="461"/>
                      </a:cubicBezTo>
                      <a:cubicBezTo>
                        <a:pt x="197" y="460"/>
                        <a:pt x="181" y="460"/>
                        <a:pt x="165" y="459"/>
                      </a:cubicBezTo>
                      <a:cubicBezTo>
                        <a:pt x="156" y="459"/>
                        <a:pt x="149" y="462"/>
                        <a:pt x="142" y="467"/>
                      </a:cubicBezTo>
                      <a:cubicBezTo>
                        <a:pt x="137" y="472"/>
                        <a:pt x="134" y="477"/>
                        <a:pt x="136" y="484"/>
                      </a:cubicBezTo>
                      <a:cubicBezTo>
                        <a:pt x="138" y="491"/>
                        <a:pt x="142" y="494"/>
                        <a:pt x="149" y="495"/>
                      </a:cubicBezTo>
                      <a:cubicBezTo>
                        <a:pt x="152" y="496"/>
                        <a:pt x="155" y="497"/>
                        <a:pt x="160" y="497"/>
                      </a:cubicBezTo>
                      <a:cubicBezTo>
                        <a:pt x="151" y="504"/>
                        <a:pt x="145" y="504"/>
                        <a:pt x="138" y="497"/>
                      </a:cubicBezTo>
                      <a:cubicBezTo>
                        <a:pt x="127" y="486"/>
                        <a:pt x="121" y="481"/>
                        <a:pt x="129" y="467"/>
                      </a:cubicBezTo>
                      <a:cubicBezTo>
                        <a:pt x="125" y="467"/>
                        <a:pt x="121" y="467"/>
                        <a:pt x="116" y="467"/>
                      </a:cubicBezTo>
                      <a:cubicBezTo>
                        <a:pt x="116" y="471"/>
                        <a:pt x="116" y="475"/>
                        <a:pt x="115" y="480"/>
                      </a:cubicBezTo>
                      <a:cubicBezTo>
                        <a:pt x="114" y="483"/>
                        <a:pt x="114" y="487"/>
                        <a:pt x="112" y="490"/>
                      </a:cubicBezTo>
                      <a:cubicBezTo>
                        <a:pt x="111" y="492"/>
                        <a:pt x="107" y="494"/>
                        <a:pt x="105" y="494"/>
                      </a:cubicBezTo>
                      <a:cubicBezTo>
                        <a:pt x="103" y="493"/>
                        <a:pt x="100" y="491"/>
                        <a:pt x="99" y="489"/>
                      </a:cubicBezTo>
                      <a:cubicBezTo>
                        <a:pt x="98" y="486"/>
                        <a:pt x="97" y="482"/>
                        <a:pt x="96" y="477"/>
                      </a:cubicBezTo>
                      <a:cubicBezTo>
                        <a:pt x="89" y="481"/>
                        <a:pt x="85" y="492"/>
                        <a:pt x="75" y="490"/>
                      </a:cubicBezTo>
                      <a:cubicBezTo>
                        <a:pt x="72" y="478"/>
                        <a:pt x="80" y="471"/>
                        <a:pt x="86" y="463"/>
                      </a:cubicBezTo>
                      <a:cubicBezTo>
                        <a:pt x="80" y="462"/>
                        <a:pt x="75" y="462"/>
                        <a:pt x="69" y="461"/>
                      </a:cubicBezTo>
                      <a:cubicBezTo>
                        <a:pt x="63" y="460"/>
                        <a:pt x="62" y="454"/>
                        <a:pt x="67" y="451"/>
                      </a:cubicBezTo>
                      <a:cubicBezTo>
                        <a:pt x="73" y="447"/>
                        <a:pt x="80" y="445"/>
                        <a:pt x="87" y="443"/>
                      </a:cubicBezTo>
                      <a:cubicBezTo>
                        <a:pt x="90" y="442"/>
                        <a:pt x="94" y="441"/>
                        <a:pt x="98" y="440"/>
                      </a:cubicBezTo>
                      <a:cubicBezTo>
                        <a:pt x="96" y="435"/>
                        <a:pt x="94" y="431"/>
                        <a:pt x="93" y="427"/>
                      </a:cubicBezTo>
                      <a:cubicBezTo>
                        <a:pt x="86" y="409"/>
                        <a:pt x="87" y="391"/>
                        <a:pt x="99" y="376"/>
                      </a:cubicBezTo>
                      <a:cubicBezTo>
                        <a:pt x="107" y="366"/>
                        <a:pt x="107" y="356"/>
                        <a:pt x="106" y="345"/>
                      </a:cubicBezTo>
                      <a:cubicBezTo>
                        <a:pt x="106" y="344"/>
                        <a:pt x="106" y="343"/>
                        <a:pt x="106" y="343"/>
                      </a:cubicBezTo>
                      <a:cubicBezTo>
                        <a:pt x="105" y="329"/>
                        <a:pt x="101" y="318"/>
                        <a:pt x="87" y="311"/>
                      </a:cubicBezTo>
                      <a:cubicBezTo>
                        <a:pt x="81" y="307"/>
                        <a:pt x="75" y="299"/>
                        <a:pt x="71" y="292"/>
                      </a:cubicBezTo>
                      <a:cubicBezTo>
                        <a:pt x="63" y="280"/>
                        <a:pt x="66" y="273"/>
                        <a:pt x="78" y="266"/>
                      </a:cubicBezTo>
                      <a:cubicBezTo>
                        <a:pt x="85" y="262"/>
                        <a:pt x="91" y="260"/>
                        <a:pt x="99" y="257"/>
                      </a:cubicBezTo>
                      <a:cubicBezTo>
                        <a:pt x="90" y="241"/>
                        <a:pt x="77" y="233"/>
                        <a:pt x="60" y="231"/>
                      </a:cubicBezTo>
                      <a:cubicBezTo>
                        <a:pt x="46" y="229"/>
                        <a:pt x="33" y="233"/>
                        <a:pt x="21" y="238"/>
                      </a:cubicBezTo>
                      <a:cubicBezTo>
                        <a:pt x="16" y="240"/>
                        <a:pt x="12" y="242"/>
                        <a:pt x="7" y="243"/>
                      </a:cubicBezTo>
                      <a:cubicBezTo>
                        <a:pt x="5" y="243"/>
                        <a:pt x="1" y="242"/>
                        <a:pt x="1" y="241"/>
                      </a:cubicBezTo>
                      <a:cubicBezTo>
                        <a:pt x="0" y="239"/>
                        <a:pt x="0" y="235"/>
                        <a:pt x="1" y="233"/>
                      </a:cubicBezTo>
                      <a:cubicBezTo>
                        <a:pt x="5" y="229"/>
                        <a:pt x="9" y="225"/>
                        <a:pt x="14" y="223"/>
                      </a:cubicBezTo>
                      <a:cubicBezTo>
                        <a:pt x="23" y="219"/>
                        <a:pt x="33" y="216"/>
                        <a:pt x="44" y="212"/>
                      </a:cubicBezTo>
                      <a:cubicBezTo>
                        <a:pt x="30" y="202"/>
                        <a:pt x="13" y="195"/>
                        <a:pt x="3" y="176"/>
                      </a:cubicBezTo>
                      <a:cubicBezTo>
                        <a:pt x="18" y="181"/>
                        <a:pt x="27" y="192"/>
                        <a:pt x="41" y="198"/>
                      </a:cubicBezTo>
                      <a:cubicBezTo>
                        <a:pt x="37" y="182"/>
                        <a:pt x="26" y="169"/>
                        <a:pt x="26" y="153"/>
                      </a:cubicBezTo>
                      <a:cubicBezTo>
                        <a:pt x="38" y="171"/>
                        <a:pt x="50" y="188"/>
                        <a:pt x="62" y="205"/>
                      </a:cubicBezTo>
                      <a:cubicBezTo>
                        <a:pt x="62" y="206"/>
                        <a:pt x="64" y="206"/>
                        <a:pt x="66" y="206"/>
                      </a:cubicBezTo>
                      <a:cubicBezTo>
                        <a:pt x="66" y="204"/>
                        <a:pt x="67" y="201"/>
                        <a:pt x="67" y="199"/>
                      </a:cubicBezTo>
                      <a:cubicBezTo>
                        <a:pt x="65" y="181"/>
                        <a:pt x="65" y="164"/>
                        <a:pt x="60" y="146"/>
                      </a:cubicBezTo>
                      <a:cubicBezTo>
                        <a:pt x="53" y="122"/>
                        <a:pt x="65" y="103"/>
                        <a:pt x="89" y="97"/>
                      </a:cubicBezTo>
                      <a:cubicBezTo>
                        <a:pt x="96" y="95"/>
                        <a:pt x="103" y="95"/>
                        <a:pt x="110" y="93"/>
                      </a:cubicBezTo>
                      <a:cubicBezTo>
                        <a:pt x="116" y="91"/>
                        <a:pt x="122" y="89"/>
                        <a:pt x="127" y="83"/>
                      </a:cubicBezTo>
                      <a:cubicBezTo>
                        <a:pt x="105" y="80"/>
                        <a:pt x="82" y="81"/>
                        <a:pt x="78" y="50"/>
                      </a:cubicBezTo>
                      <a:cubicBezTo>
                        <a:pt x="96" y="63"/>
                        <a:pt x="112" y="77"/>
                        <a:pt x="135" y="67"/>
                      </a:cubicBezTo>
                      <a:cubicBezTo>
                        <a:pt x="125" y="62"/>
                        <a:pt x="116" y="58"/>
                        <a:pt x="108" y="52"/>
                      </a:cubicBezTo>
                      <a:cubicBezTo>
                        <a:pt x="99" y="46"/>
                        <a:pt x="95" y="37"/>
                        <a:pt x="94" y="24"/>
                      </a:cubicBezTo>
                      <a:cubicBezTo>
                        <a:pt x="99" y="29"/>
                        <a:pt x="103" y="33"/>
                        <a:pt x="108" y="36"/>
                      </a:cubicBezTo>
                      <a:cubicBezTo>
                        <a:pt x="115" y="41"/>
                        <a:pt x="123" y="46"/>
                        <a:pt x="131" y="50"/>
                      </a:cubicBezTo>
                      <a:cubicBezTo>
                        <a:pt x="139" y="53"/>
                        <a:pt x="147" y="53"/>
                        <a:pt x="154" y="49"/>
                      </a:cubicBezTo>
                      <a:cubicBezTo>
                        <a:pt x="171" y="39"/>
                        <a:pt x="189" y="34"/>
                        <a:pt x="208" y="32"/>
                      </a:cubicBezTo>
                      <a:cubicBezTo>
                        <a:pt x="209" y="32"/>
                        <a:pt x="210" y="31"/>
                        <a:pt x="212" y="30"/>
                      </a:cubicBezTo>
                      <a:cubicBezTo>
                        <a:pt x="196" y="20"/>
                        <a:pt x="175" y="21"/>
                        <a:pt x="165" y="1"/>
                      </a:cubicBezTo>
                      <a:cubicBezTo>
                        <a:pt x="178" y="0"/>
                        <a:pt x="184" y="8"/>
                        <a:pt x="192" y="12"/>
                      </a:cubicBezTo>
                      <a:cubicBezTo>
                        <a:pt x="201" y="16"/>
                        <a:pt x="211" y="20"/>
                        <a:pt x="219" y="25"/>
                      </a:cubicBezTo>
                      <a:cubicBezTo>
                        <a:pt x="227" y="30"/>
                        <a:pt x="235" y="36"/>
                        <a:pt x="243" y="42"/>
                      </a:cubicBezTo>
                      <a:cubicBezTo>
                        <a:pt x="248" y="38"/>
                        <a:pt x="252" y="35"/>
                        <a:pt x="257" y="31"/>
                      </a:cubicBezTo>
                      <a:cubicBezTo>
                        <a:pt x="275" y="20"/>
                        <a:pt x="294" y="23"/>
                        <a:pt x="307" y="40"/>
                      </a:cubicBezTo>
                      <a:cubicBezTo>
                        <a:pt x="308" y="42"/>
                        <a:pt x="309" y="44"/>
                        <a:pt x="309" y="46"/>
                      </a:cubicBezTo>
                      <a:cubicBezTo>
                        <a:pt x="310" y="46"/>
                        <a:pt x="309" y="47"/>
                        <a:pt x="308" y="49"/>
                      </a:cubicBezTo>
                      <a:cubicBezTo>
                        <a:pt x="304" y="47"/>
                        <a:pt x="301" y="45"/>
                        <a:pt x="297" y="43"/>
                      </a:cubicBezTo>
                      <a:cubicBezTo>
                        <a:pt x="292" y="41"/>
                        <a:pt x="287" y="37"/>
                        <a:pt x="281" y="35"/>
                      </a:cubicBezTo>
                      <a:cubicBezTo>
                        <a:pt x="270" y="31"/>
                        <a:pt x="261" y="35"/>
                        <a:pt x="257" y="46"/>
                      </a:cubicBezTo>
                      <a:cubicBezTo>
                        <a:pt x="254" y="53"/>
                        <a:pt x="252" y="61"/>
                        <a:pt x="252" y="68"/>
                      </a:cubicBezTo>
                      <a:cubicBezTo>
                        <a:pt x="251" y="73"/>
                        <a:pt x="252" y="79"/>
                        <a:pt x="255" y="82"/>
                      </a:cubicBezTo>
                      <a:cubicBezTo>
                        <a:pt x="267" y="94"/>
                        <a:pt x="269" y="110"/>
                        <a:pt x="270" y="126"/>
                      </a:cubicBezTo>
                      <a:cubicBezTo>
                        <a:pt x="271" y="146"/>
                        <a:pt x="268" y="167"/>
                        <a:pt x="264" y="187"/>
                      </a:cubicBezTo>
                      <a:cubicBezTo>
                        <a:pt x="259" y="208"/>
                        <a:pt x="260" y="230"/>
                        <a:pt x="262" y="252"/>
                      </a:cubicBezTo>
                      <a:cubicBezTo>
                        <a:pt x="263" y="256"/>
                        <a:pt x="264" y="259"/>
                        <a:pt x="266" y="265"/>
                      </a:cubicBezTo>
                      <a:cubicBezTo>
                        <a:pt x="268" y="262"/>
                        <a:pt x="268" y="261"/>
                        <a:pt x="269" y="260"/>
                      </a:cubicBezTo>
                      <a:cubicBezTo>
                        <a:pt x="274" y="227"/>
                        <a:pt x="294" y="204"/>
                        <a:pt x="322" y="187"/>
                      </a:cubicBezTo>
                      <a:cubicBezTo>
                        <a:pt x="350" y="169"/>
                        <a:pt x="381" y="160"/>
                        <a:pt x="413" y="158"/>
                      </a:cubicBezTo>
                      <a:cubicBezTo>
                        <a:pt x="449" y="156"/>
                        <a:pt x="481" y="167"/>
                        <a:pt x="509" y="190"/>
                      </a:cubicBezTo>
                      <a:cubicBezTo>
                        <a:pt x="512" y="192"/>
                        <a:pt x="516" y="195"/>
                        <a:pt x="521" y="200"/>
                      </a:cubicBezTo>
                      <a:cubicBezTo>
                        <a:pt x="522" y="194"/>
                        <a:pt x="522" y="190"/>
                        <a:pt x="523" y="186"/>
                      </a:cubicBezTo>
                      <a:cubicBezTo>
                        <a:pt x="529" y="142"/>
                        <a:pt x="546" y="104"/>
                        <a:pt x="580" y="76"/>
                      </a:cubicBezTo>
                      <a:cubicBezTo>
                        <a:pt x="601" y="58"/>
                        <a:pt x="626" y="48"/>
                        <a:pt x="652" y="42"/>
                      </a:cubicBezTo>
                      <a:cubicBezTo>
                        <a:pt x="654" y="42"/>
                        <a:pt x="656" y="42"/>
                        <a:pt x="658" y="42"/>
                      </a:cubicBezTo>
                      <a:cubicBezTo>
                        <a:pt x="659" y="42"/>
                        <a:pt x="660" y="42"/>
                        <a:pt x="661" y="43"/>
                      </a:cubicBezTo>
                      <a:cubicBezTo>
                        <a:pt x="658" y="45"/>
                        <a:pt x="655" y="47"/>
                        <a:pt x="652" y="49"/>
                      </a:cubicBezTo>
                      <a:cubicBezTo>
                        <a:pt x="609" y="86"/>
                        <a:pt x="587" y="132"/>
                        <a:pt x="589" y="189"/>
                      </a:cubicBezTo>
                      <a:cubicBezTo>
                        <a:pt x="589" y="195"/>
                        <a:pt x="591" y="200"/>
                        <a:pt x="593" y="205"/>
                      </a:cubicBezTo>
                      <a:cubicBezTo>
                        <a:pt x="607" y="239"/>
                        <a:pt x="617" y="273"/>
                        <a:pt x="616" y="310"/>
                      </a:cubicBezTo>
                      <a:cubicBezTo>
                        <a:pt x="614" y="354"/>
                        <a:pt x="596" y="388"/>
                        <a:pt x="555" y="409"/>
                      </a:cubicBezTo>
                      <a:cubicBezTo>
                        <a:pt x="523" y="425"/>
                        <a:pt x="491" y="440"/>
                        <a:pt x="455" y="445"/>
                      </a:cubicBezTo>
                      <a:cubicBezTo>
                        <a:pt x="442" y="447"/>
                        <a:pt x="430" y="447"/>
                        <a:pt x="418" y="448"/>
                      </a:cubicBezTo>
                      <a:cubicBezTo>
                        <a:pt x="412" y="462"/>
                        <a:pt x="416" y="471"/>
                        <a:pt x="439" y="492"/>
                      </a:cubicBezTo>
                      <a:cubicBezTo>
                        <a:pt x="429" y="492"/>
                        <a:pt x="420" y="488"/>
                        <a:pt x="411" y="484"/>
                      </a:cubicBezTo>
                      <a:cubicBezTo>
                        <a:pt x="403" y="480"/>
                        <a:pt x="394" y="476"/>
                        <a:pt x="385" y="474"/>
                      </a:cubicBezTo>
                      <a:cubicBezTo>
                        <a:pt x="368" y="471"/>
                        <a:pt x="356" y="482"/>
                        <a:pt x="357" y="499"/>
                      </a:cubicBezTo>
                      <a:cubicBezTo>
                        <a:pt x="363" y="505"/>
                        <a:pt x="371" y="494"/>
                        <a:pt x="378" y="502"/>
                      </a:cubicBezTo>
                      <a:cubicBezTo>
                        <a:pt x="373" y="511"/>
                        <a:pt x="364" y="511"/>
                        <a:pt x="356" y="514"/>
                      </a:cubicBezTo>
                      <a:cubicBezTo>
                        <a:pt x="341" y="501"/>
                        <a:pt x="341" y="487"/>
                        <a:pt x="356" y="475"/>
                      </a:cubicBezTo>
                      <a:cubicBezTo>
                        <a:pt x="362" y="471"/>
                        <a:pt x="369" y="468"/>
                        <a:pt x="377" y="464"/>
                      </a:cubicBezTo>
                      <a:cubicBezTo>
                        <a:pt x="369" y="460"/>
                        <a:pt x="362" y="459"/>
                        <a:pt x="354" y="460"/>
                      </a:cubicBezTo>
                      <a:cubicBezTo>
                        <a:pt x="340" y="462"/>
                        <a:pt x="329" y="470"/>
                        <a:pt x="320" y="482"/>
                      </a:cubicBezTo>
                      <a:cubicBezTo>
                        <a:pt x="313" y="491"/>
                        <a:pt x="305" y="500"/>
                        <a:pt x="298" y="508"/>
                      </a:cubicBezTo>
                      <a:cubicBezTo>
                        <a:pt x="294" y="513"/>
                        <a:pt x="289" y="516"/>
                        <a:pt x="285" y="519"/>
                      </a:cubicBezTo>
                      <a:cubicBezTo>
                        <a:pt x="281" y="521"/>
                        <a:pt x="276" y="522"/>
                        <a:pt x="272" y="523"/>
                      </a:cubicBezTo>
                      <a:cubicBezTo>
                        <a:pt x="270" y="507"/>
                        <a:pt x="278" y="489"/>
                        <a:pt x="293" y="478"/>
                      </a:cubicBezTo>
                      <a:cubicBezTo>
                        <a:pt x="290" y="484"/>
                        <a:pt x="284" y="490"/>
                        <a:pt x="287" y="498"/>
                      </a:cubicBezTo>
                      <a:cubicBezTo>
                        <a:pt x="301" y="494"/>
                        <a:pt x="313" y="479"/>
                        <a:pt x="311" y="467"/>
                      </a:cubicBezTo>
                      <a:cubicBezTo>
                        <a:pt x="304" y="469"/>
                        <a:pt x="299" y="475"/>
                        <a:pt x="293" y="479"/>
                      </a:cubicBezTo>
                      <a:close/>
                      <a:moveTo>
                        <a:pt x="267" y="441"/>
                      </a:moveTo>
                      <a:cubicBezTo>
                        <a:pt x="263" y="439"/>
                        <a:pt x="260" y="438"/>
                        <a:pt x="257" y="436"/>
                      </a:cubicBezTo>
                      <a:cubicBezTo>
                        <a:pt x="233" y="424"/>
                        <a:pt x="210" y="411"/>
                        <a:pt x="183" y="406"/>
                      </a:cubicBezTo>
                      <a:cubicBezTo>
                        <a:pt x="176" y="404"/>
                        <a:pt x="171" y="399"/>
                        <a:pt x="170" y="391"/>
                      </a:cubicBezTo>
                      <a:cubicBezTo>
                        <a:pt x="170" y="388"/>
                        <a:pt x="170" y="386"/>
                        <a:pt x="170" y="384"/>
                      </a:cubicBezTo>
                      <a:cubicBezTo>
                        <a:pt x="164" y="381"/>
                        <a:pt x="159" y="382"/>
                        <a:pt x="155" y="386"/>
                      </a:cubicBezTo>
                      <a:cubicBezTo>
                        <a:pt x="151" y="391"/>
                        <a:pt x="153" y="396"/>
                        <a:pt x="155" y="401"/>
                      </a:cubicBezTo>
                      <a:cubicBezTo>
                        <a:pt x="164" y="416"/>
                        <a:pt x="174" y="430"/>
                        <a:pt x="187" y="442"/>
                      </a:cubicBezTo>
                      <a:cubicBezTo>
                        <a:pt x="182" y="439"/>
                        <a:pt x="176" y="436"/>
                        <a:pt x="172" y="431"/>
                      </a:cubicBezTo>
                      <a:cubicBezTo>
                        <a:pt x="164" y="421"/>
                        <a:pt x="156" y="410"/>
                        <a:pt x="149" y="399"/>
                      </a:cubicBezTo>
                      <a:cubicBezTo>
                        <a:pt x="144" y="391"/>
                        <a:pt x="139" y="384"/>
                        <a:pt x="131" y="379"/>
                      </a:cubicBezTo>
                      <a:cubicBezTo>
                        <a:pt x="120" y="373"/>
                        <a:pt x="111" y="377"/>
                        <a:pt x="107" y="389"/>
                      </a:cubicBezTo>
                      <a:cubicBezTo>
                        <a:pt x="104" y="399"/>
                        <a:pt x="107" y="407"/>
                        <a:pt x="114" y="415"/>
                      </a:cubicBezTo>
                      <a:cubicBezTo>
                        <a:pt x="117" y="418"/>
                        <a:pt x="120" y="422"/>
                        <a:pt x="124" y="425"/>
                      </a:cubicBezTo>
                      <a:cubicBezTo>
                        <a:pt x="123" y="427"/>
                        <a:pt x="122" y="430"/>
                        <a:pt x="121" y="432"/>
                      </a:cubicBezTo>
                      <a:cubicBezTo>
                        <a:pt x="115" y="430"/>
                        <a:pt x="111" y="424"/>
                        <a:pt x="103" y="423"/>
                      </a:cubicBezTo>
                      <a:cubicBezTo>
                        <a:pt x="107" y="434"/>
                        <a:pt x="110" y="443"/>
                        <a:pt x="113" y="452"/>
                      </a:cubicBezTo>
                      <a:cubicBezTo>
                        <a:pt x="122" y="452"/>
                        <a:pt x="129" y="451"/>
                        <a:pt x="137" y="450"/>
                      </a:cubicBezTo>
                      <a:cubicBezTo>
                        <a:pt x="137" y="442"/>
                        <a:pt x="137" y="435"/>
                        <a:pt x="137" y="428"/>
                      </a:cubicBezTo>
                      <a:cubicBezTo>
                        <a:pt x="139" y="429"/>
                        <a:pt x="140" y="430"/>
                        <a:pt x="141" y="432"/>
                      </a:cubicBezTo>
                      <a:cubicBezTo>
                        <a:pt x="150" y="449"/>
                        <a:pt x="166" y="457"/>
                        <a:pt x="185" y="455"/>
                      </a:cubicBezTo>
                      <a:cubicBezTo>
                        <a:pt x="191" y="455"/>
                        <a:pt x="193" y="453"/>
                        <a:pt x="192" y="447"/>
                      </a:cubicBezTo>
                      <a:cubicBezTo>
                        <a:pt x="200" y="451"/>
                        <a:pt x="207" y="458"/>
                        <a:pt x="220" y="456"/>
                      </a:cubicBezTo>
                      <a:cubicBezTo>
                        <a:pt x="216" y="446"/>
                        <a:pt x="212" y="437"/>
                        <a:pt x="208" y="427"/>
                      </a:cubicBezTo>
                      <a:cubicBezTo>
                        <a:pt x="217" y="427"/>
                        <a:pt x="223" y="431"/>
                        <a:pt x="227" y="437"/>
                      </a:cubicBezTo>
                      <a:cubicBezTo>
                        <a:pt x="232" y="444"/>
                        <a:pt x="235" y="451"/>
                        <a:pt x="239" y="458"/>
                      </a:cubicBezTo>
                      <a:cubicBezTo>
                        <a:pt x="245" y="455"/>
                        <a:pt x="250" y="453"/>
                        <a:pt x="256" y="451"/>
                      </a:cubicBezTo>
                      <a:cubicBezTo>
                        <a:pt x="256" y="457"/>
                        <a:pt x="257" y="461"/>
                        <a:pt x="257" y="466"/>
                      </a:cubicBezTo>
                      <a:cubicBezTo>
                        <a:pt x="276" y="468"/>
                        <a:pt x="288" y="466"/>
                        <a:pt x="296" y="461"/>
                      </a:cubicBezTo>
                      <a:cubicBezTo>
                        <a:pt x="293" y="458"/>
                        <a:pt x="289" y="455"/>
                        <a:pt x="286" y="453"/>
                      </a:cubicBezTo>
                      <a:cubicBezTo>
                        <a:pt x="279" y="449"/>
                        <a:pt x="273" y="445"/>
                        <a:pt x="266" y="440"/>
                      </a:cubicBezTo>
                      <a:cubicBezTo>
                        <a:pt x="274" y="444"/>
                        <a:pt x="281" y="447"/>
                        <a:pt x="289" y="450"/>
                      </a:cubicBezTo>
                      <a:cubicBezTo>
                        <a:pt x="293" y="452"/>
                        <a:pt x="298" y="454"/>
                        <a:pt x="302" y="448"/>
                      </a:cubicBezTo>
                      <a:cubicBezTo>
                        <a:pt x="298" y="434"/>
                        <a:pt x="285" y="424"/>
                        <a:pt x="286" y="408"/>
                      </a:cubicBezTo>
                      <a:cubicBezTo>
                        <a:pt x="294" y="406"/>
                        <a:pt x="302" y="404"/>
                        <a:pt x="311" y="402"/>
                      </a:cubicBezTo>
                      <a:cubicBezTo>
                        <a:pt x="289" y="389"/>
                        <a:pt x="270" y="377"/>
                        <a:pt x="250" y="365"/>
                      </a:cubicBezTo>
                      <a:cubicBezTo>
                        <a:pt x="249" y="365"/>
                        <a:pt x="248" y="365"/>
                        <a:pt x="246" y="365"/>
                      </a:cubicBezTo>
                      <a:cubicBezTo>
                        <a:pt x="247" y="369"/>
                        <a:pt x="247" y="373"/>
                        <a:pt x="249" y="376"/>
                      </a:cubicBezTo>
                      <a:cubicBezTo>
                        <a:pt x="252" y="381"/>
                        <a:pt x="255" y="385"/>
                        <a:pt x="259" y="388"/>
                      </a:cubicBezTo>
                      <a:cubicBezTo>
                        <a:pt x="271" y="398"/>
                        <a:pt x="271" y="410"/>
                        <a:pt x="264" y="422"/>
                      </a:cubicBezTo>
                      <a:cubicBezTo>
                        <a:pt x="260" y="429"/>
                        <a:pt x="261" y="435"/>
                        <a:pt x="267" y="441"/>
                      </a:cubicBezTo>
                      <a:close/>
                      <a:moveTo>
                        <a:pt x="350" y="297"/>
                      </a:moveTo>
                      <a:cubicBezTo>
                        <a:pt x="350" y="318"/>
                        <a:pt x="359" y="328"/>
                        <a:pt x="377" y="327"/>
                      </a:cubicBezTo>
                      <a:cubicBezTo>
                        <a:pt x="411" y="326"/>
                        <a:pt x="436" y="304"/>
                        <a:pt x="442" y="270"/>
                      </a:cubicBezTo>
                      <a:cubicBezTo>
                        <a:pt x="446" y="249"/>
                        <a:pt x="437" y="236"/>
                        <a:pt x="415" y="235"/>
                      </a:cubicBezTo>
                      <a:cubicBezTo>
                        <a:pt x="413" y="234"/>
                        <a:pt x="410" y="235"/>
                        <a:pt x="407" y="235"/>
                      </a:cubicBezTo>
                      <a:cubicBezTo>
                        <a:pt x="385" y="235"/>
                        <a:pt x="351" y="265"/>
                        <a:pt x="350" y="293"/>
                      </a:cubicBezTo>
                      <a:cubicBezTo>
                        <a:pt x="350" y="294"/>
                        <a:pt x="350" y="296"/>
                        <a:pt x="350" y="297"/>
                      </a:cubicBezTo>
                      <a:close/>
                      <a:moveTo>
                        <a:pt x="166" y="114"/>
                      </a:moveTo>
                      <a:cubicBezTo>
                        <a:pt x="167" y="118"/>
                        <a:pt x="167" y="123"/>
                        <a:pt x="168" y="126"/>
                      </a:cubicBezTo>
                      <a:cubicBezTo>
                        <a:pt x="170" y="129"/>
                        <a:pt x="173" y="132"/>
                        <a:pt x="175" y="133"/>
                      </a:cubicBezTo>
                      <a:cubicBezTo>
                        <a:pt x="184" y="137"/>
                        <a:pt x="185" y="138"/>
                        <a:pt x="180" y="146"/>
                      </a:cubicBezTo>
                      <a:cubicBezTo>
                        <a:pt x="177" y="151"/>
                        <a:pt x="173" y="155"/>
                        <a:pt x="171" y="161"/>
                      </a:cubicBezTo>
                      <a:cubicBezTo>
                        <a:pt x="168" y="166"/>
                        <a:pt x="167" y="172"/>
                        <a:pt x="165" y="178"/>
                      </a:cubicBezTo>
                      <a:cubicBezTo>
                        <a:pt x="182" y="172"/>
                        <a:pt x="186" y="168"/>
                        <a:pt x="188" y="153"/>
                      </a:cubicBezTo>
                      <a:cubicBezTo>
                        <a:pt x="189" y="151"/>
                        <a:pt x="189" y="148"/>
                        <a:pt x="190" y="145"/>
                      </a:cubicBezTo>
                      <a:cubicBezTo>
                        <a:pt x="195" y="121"/>
                        <a:pt x="202" y="99"/>
                        <a:pt x="224" y="84"/>
                      </a:cubicBezTo>
                      <a:cubicBezTo>
                        <a:pt x="226" y="82"/>
                        <a:pt x="227" y="80"/>
                        <a:pt x="230" y="78"/>
                      </a:cubicBezTo>
                      <a:cubicBezTo>
                        <a:pt x="240" y="71"/>
                        <a:pt x="235" y="55"/>
                        <a:pt x="224" y="51"/>
                      </a:cubicBezTo>
                      <a:cubicBezTo>
                        <a:pt x="209" y="45"/>
                        <a:pt x="186" y="51"/>
                        <a:pt x="177" y="65"/>
                      </a:cubicBezTo>
                      <a:cubicBezTo>
                        <a:pt x="170" y="76"/>
                        <a:pt x="171" y="87"/>
                        <a:pt x="181" y="96"/>
                      </a:cubicBezTo>
                      <a:cubicBezTo>
                        <a:pt x="182" y="95"/>
                        <a:pt x="184" y="93"/>
                        <a:pt x="186" y="91"/>
                      </a:cubicBezTo>
                      <a:cubicBezTo>
                        <a:pt x="188" y="87"/>
                        <a:pt x="189" y="82"/>
                        <a:pt x="194" y="85"/>
                      </a:cubicBezTo>
                      <a:cubicBezTo>
                        <a:pt x="197" y="87"/>
                        <a:pt x="197" y="93"/>
                        <a:pt x="194" y="97"/>
                      </a:cubicBezTo>
                      <a:cubicBezTo>
                        <a:pt x="192" y="99"/>
                        <a:pt x="190" y="101"/>
                        <a:pt x="187" y="102"/>
                      </a:cubicBezTo>
                      <a:cubicBezTo>
                        <a:pt x="174" y="106"/>
                        <a:pt x="163" y="98"/>
                        <a:pt x="163" y="85"/>
                      </a:cubicBezTo>
                      <a:cubicBezTo>
                        <a:pt x="164" y="78"/>
                        <a:pt x="166" y="72"/>
                        <a:pt x="168" y="65"/>
                      </a:cubicBezTo>
                      <a:cubicBezTo>
                        <a:pt x="169" y="63"/>
                        <a:pt x="170" y="61"/>
                        <a:pt x="171" y="57"/>
                      </a:cubicBezTo>
                      <a:cubicBezTo>
                        <a:pt x="164" y="62"/>
                        <a:pt x="159" y="68"/>
                        <a:pt x="155" y="78"/>
                      </a:cubicBezTo>
                      <a:cubicBezTo>
                        <a:pt x="147" y="94"/>
                        <a:pt x="150" y="104"/>
                        <a:pt x="166" y="114"/>
                      </a:cubicBezTo>
                      <a:close/>
                      <a:moveTo>
                        <a:pt x="201" y="352"/>
                      </a:moveTo>
                      <a:cubicBezTo>
                        <a:pt x="206" y="352"/>
                        <a:pt x="210" y="352"/>
                        <a:pt x="214" y="352"/>
                      </a:cubicBezTo>
                      <a:cubicBezTo>
                        <a:pt x="216" y="350"/>
                        <a:pt x="218" y="348"/>
                        <a:pt x="219" y="346"/>
                      </a:cubicBezTo>
                      <a:cubicBezTo>
                        <a:pt x="226" y="353"/>
                        <a:pt x="229" y="363"/>
                        <a:pt x="240" y="368"/>
                      </a:cubicBezTo>
                      <a:cubicBezTo>
                        <a:pt x="239" y="361"/>
                        <a:pt x="243" y="353"/>
                        <a:pt x="237" y="348"/>
                      </a:cubicBezTo>
                      <a:cubicBezTo>
                        <a:pt x="220" y="334"/>
                        <a:pt x="210" y="315"/>
                        <a:pt x="200" y="295"/>
                      </a:cubicBezTo>
                      <a:cubicBezTo>
                        <a:pt x="199" y="292"/>
                        <a:pt x="197" y="289"/>
                        <a:pt x="195" y="285"/>
                      </a:cubicBezTo>
                      <a:cubicBezTo>
                        <a:pt x="193" y="288"/>
                        <a:pt x="192" y="290"/>
                        <a:pt x="192" y="292"/>
                      </a:cubicBezTo>
                      <a:cubicBezTo>
                        <a:pt x="193" y="302"/>
                        <a:pt x="191" y="311"/>
                        <a:pt x="183" y="319"/>
                      </a:cubicBezTo>
                      <a:cubicBezTo>
                        <a:pt x="179" y="323"/>
                        <a:pt x="178" y="329"/>
                        <a:pt x="183" y="335"/>
                      </a:cubicBezTo>
                      <a:cubicBezTo>
                        <a:pt x="186" y="339"/>
                        <a:pt x="186" y="343"/>
                        <a:pt x="184" y="347"/>
                      </a:cubicBezTo>
                      <a:cubicBezTo>
                        <a:pt x="179" y="361"/>
                        <a:pt x="179" y="361"/>
                        <a:pt x="193" y="370"/>
                      </a:cubicBezTo>
                      <a:cubicBezTo>
                        <a:pt x="193" y="370"/>
                        <a:pt x="193" y="371"/>
                        <a:pt x="194" y="372"/>
                      </a:cubicBezTo>
                      <a:cubicBezTo>
                        <a:pt x="194" y="372"/>
                        <a:pt x="194" y="374"/>
                        <a:pt x="193" y="374"/>
                      </a:cubicBezTo>
                      <a:cubicBezTo>
                        <a:pt x="191" y="377"/>
                        <a:pt x="188" y="379"/>
                        <a:pt x="185" y="382"/>
                      </a:cubicBezTo>
                      <a:cubicBezTo>
                        <a:pt x="180" y="387"/>
                        <a:pt x="180" y="392"/>
                        <a:pt x="186" y="395"/>
                      </a:cubicBezTo>
                      <a:cubicBezTo>
                        <a:pt x="191" y="397"/>
                        <a:pt x="197" y="399"/>
                        <a:pt x="203" y="401"/>
                      </a:cubicBezTo>
                      <a:cubicBezTo>
                        <a:pt x="206" y="384"/>
                        <a:pt x="204" y="369"/>
                        <a:pt x="201" y="352"/>
                      </a:cubicBezTo>
                      <a:close/>
                      <a:moveTo>
                        <a:pt x="477" y="287"/>
                      </a:moveTo>
                      <a:cubicBezTo>
                        <a:pt x="486" y="296"/>
                        <a:pt x="493" y="305"/>
                        <a:pt x="495" y="318"/>
                      </a:cubicBezTo>
                      <a:cubicBezTo>
                        <a:pt x="497" y="332"/>
                        <a:pt x="488" y="341"/>
                        <a:pt x="485" y="352"/>
                      </a:cubicBezTo>
                      <a:cubicBezTo>
                        <a:pt x="486" y="353"/>
                        <a:pt x="486" y="353"/>
                        <a:pt x="487" y="353"/>
                      </a:cubicBezTo>
                      <a:cubicBezTo>
                        <a:pt x="521" y="343"/>
                        <a:pt x="546" y="298"/>
                        <a:pt x="536" y="263"/>
                      </a:cubicBezTo>
                      <a:cubicBezTo>
                        <a:pt x="535" y="257"/>
                        <a:pt x="533" y="250"/>
                        <a:pt x="526" y="246"/>
                      </a:cubicBezTo>
                      <a:cubicBezTo>
                        <a:pt x="518" y="270"/>
                        <a:pt x="512" y="293"/>
                        <a:pt x="501" y="316"/>
                      </a:cubicBezTo>
                      <a:cubicBezTo>
                        <a:pt x="496" y="302"/>
                        <a:pt x="493" y="289"/>
                        <a:pt x="477" y="287"/>
                      </a:cubicBezTo>
                      <a:close/>
                      <a:moveTo>
                        <a:pt x="162" y="296"/>
                      </a:moveTo>
                      <a:cubicBezTo>
                        <a:pt x="164" y="299"/>
                        <a:pt x="165" y="302"/>
                        <a:pt x="167" y="304"/>
                      </a:cubicBezTo>
                      <a:cubicBezTo>
                        <a:pt x="174" y="310"/>
                        <a:pt x="181" y="309"/>
                        <a:pt x="184" y="300"/>
                      </a:cubicBezTo>
                      <a:cubicBezTo>
                        <a:pt x="185" y="297"/>
                        <a:pt x="186" y="294"/>
                        <a:pt x="186" y="291"/>
                      </a:cubicBezTo>
                      <a:cubicBezTo>
                        <a:pt x="188" y="281"/>
                        <a:pt x="186" y="270"/>
                        <a:pt x="191" y="260"/>
                      </a:cubicBezTo>
                      <a:cubicBezTo>
                        <a:pt x="192" y="258"/>
                        <a:pt x="190" y="253"/>
                        <a:pt x="190" y="249"/>
                      </a:cubicBezTo>
                      <a:cubicBezTo>
                        <a:pt x="173" y="251"/>
                        <a:pt x="158" y="257"/>
                        <a:pt x="147" y="264"/>
                      </a:cubicBezTo>
                      <a:cubicBezTo>
                        <a:pt x="139" y="271"/>
                        <a:pt x="133" y="279"/>
                        <a:pt x="133" y="289"/>
                      </a:cubicBezTo>
                      <a:cubicBezTo>
                        <a:pt x="133" y="299"/>
                        <a:pt x="136" y="302"/>
                        <a:pt x="145" y="301"/>
                      </a:cubicBezTo>
                      <a:cubicBezTo>
                        <a:pt x="151" y="301"/>
                        <a:pt x="156" y="298"/>
                        <a:pt x="162" y="296"/>
                      </a:cubicBezTo>
                      <a:close/>
                      <a:moveTo>
                        <a:pt x="100" y="166"/>
                      </a:moveTo>
                      <a:cubicBezTo>
                        <a:pt x="100" y="161"/>
                        <a:pt x="100" y="157"/>
                        <a:pt x="101" y="152"/>
                      </a:cubicBezTo>
                      <a:cubicBezTo>
                        <a:pt x="102" y="143"/>
                        <a:pt x="100" y="133"/>
                        <a:pt x="108" y="124"/>
                      </a:cubicBezTo>
                      <a:cubicBezTo>
                        <a:pt x="109" y="123"/>
                        <a:pt x="107" y="117"/>
                        <a:pt x="105" y="115"/>
                      </a:cubicBezTo>
                      <a:cubicBezTo>
                        <a:pt x="94" y="103"/>
                        <a:pt x="76" y="107"/>
                        <a:pt x="73" y="123"/>
                      </a:cubicBezTo>
                      <a:cubicBezTo>
                        <a:pt x="70" y="138"/>
                        <a:pt x="64" y="155"/>
                        <a:pt x="82" y="165"/>
                      </a:cubicBezTo>
                      <a:cubicBezTo>
                        <a:pt x="72" y="171"/>
                        <a:pt x="70" y="175"/>
                        <a:pt x="73" y="180"/>
                      </a:cubicBezTo>
                      <a:cubicBezTo>
                        <a:pt x="75" y="185"/>
                        <a:pt x="81" y="187"/>
                        <a:pt x="86" y="185"/>
                      </a:cubicBezTo>
                      <a:cubicBezTo>
                        <a:pt x="93" y="183"/>
                        <a:pt x="94" y="178"/>
                        <a:pt x="91" y="169"/>
                      </a:cubicBezTo>
                      <a:cubicBezTo>
                        <a:pt x="94" y="168"/>
                        <a:pt x="97" y="167"/>
                        <a:pt x="100" y="166"/>
                      </a:cubicBezTo>
                      <a:close/>
                      <a:moveTo>
                        <a:pt x="140" y="258"/>
                      </a:moveTo>
                      <a:cubicBezTo>
                        <a:pt x="155" y="249"/>
                        <a:pt x="169" y="241"/>
                        <a:pt x="184" y="232"/>
                      </a:cubicBezTo>
                      <a:cubicBezTo>
                        <a:pt x="184" y="226"/>
                        <a:pt x="184" y="219"/>
                        <a:pt x="184" y="212"/>
                      </a:cubicBezTo>
                      <a:cubicBezTo>
                        <a:pt x="174" y="210"/>
                        <a:pt x="164" y="207"/>
                        <a:pt x="155" y="206"/>
                      </a:cubicBezTo>
                      <a:cubicBezTo>
                        <a:pt x="148" y="204"/>
                        <a:pt x="140" y="208"/>
                        <a:pt x="140" y="213"/>
                      </a:cubicBezTo>
                      <a:cubicBezTo>
                        <a:pt x="140" y="228"/>
                        <a:pt x="140" y="243"/>
                        <a:pt x="140" y="258"/>
                      </a:cubicBezTo>
                      <a:close/>
                      <a:moveTo>
                        <a:pt x="128" y="278"/>
                      </a:moveTo>
                      <a:cubicBezTo>
                        <a:pt x="127" y="271"/>
                        <a:pt x="127" y="266"/>
                        <a:pt x="126" y="260"/>
                      </a:cubicBezTo>
                      <a:cubicBezTo>
                        <a:pt x="121" y="237"/>
                        <a:pt x="107" y="218"/>
                        <a:pt x="91" y="200"/>
                      </a:cubicBezTo>
                      <a:cubicBezTo>
                        <a:pt x="90" y="198"/>
                        <a:pt x="88" y="197"/>
                        <a:pt x="85" y="196"/>
                      </a:cubicBezTo>
                      <a:cubicBezTo>
                        <a:pt x="81" y="194"/>
                        <a:pt x="76" y="191"/>
                        <a:pt x="72" y="195"/>
                      </a:cubicBezTo>
                      <a:cubicBezTo>
                        <a:pt x="67" y="199"/>
                        <a:pt x="69" y="204"/>
                        <a:pt x="71" y="209"/>
                      </a:cubicBezTo>
                      <a:cubicBezTo>
                        <a:pt x="72" y="212"/>
                        <a:pt x="73" y="214"/>
                        <a:pt x="75" y="217"/>
                      </a:cubicBezTo>
                      <a:cubicBezTo>
                        <a:pt x="79" y="222"/>
                        <a:pt x="84" y="227"/>
                        <a:pt x="88" y="232"/>
                      </a:cubicBezTo>
                      <a:cubicBezTo>
                        <a:pt x="99" y="229"/>
                        <a:pt x="100" y="229"/>
                        <a:pt x="105" y="237"/>
                      </a:cubicBezTo>
                      <a:cubicBezTo>
                        <a:pt x="108" y="241"/>
                        <a:pt x="110" y="245"/>
                        <a:pt x="111" y="249"/>
                      </a:cubicBezTo>
                      <a:cubicBezTo>
                        <a:pt x="113" y="255"/>
                        <a:pt x="115" y="261"/>
                        <a:pt x="117" y="267"/>
                      </a:cubicBezTo>
                      <a:cubicBezTo>
                        <a:pt x="118" y="272"/>
                        <a:pt x="119" y="277"/>
                        <a:pt x="128" y="278"/>
                      </a:cubicBezTo>
                      <a:close/>
                      <a:moveTo>
                        <a:pt x="159" y="333"/>
                      </a:moveTo>
                      <a:cubicBezTo>
                        <a:pt x="146" y="325"/>
                        <a:pt x="137" y="325"/>
                        <a:pt x="131" y="333"/>
                      </a:cubicBezTo>
                      <a:cubicBezTo>
                        <a:pt x="127" y="340"/>
                        <a:pt x="128" y="348"/>
                        <a:pt x="134" y="352"/>
                      </a:cubicBezTo>
                      <a:cubicBezTo>
                        <a:pt x="137" y="354"/>
                        <a:pt x="141" y="356"/>
                        <a:pt x="145" y="356"/>
                      </a:cubicBezTo>
                      <a:cubicBezTo>
                        <a:pt x="154" y="356"/>
                        <a:pt x="158" y="349"/>
                        <a:pt x="161" y="343"/>
                      </a:cubicBezTo>
                      <a:cubicBezTo>
                        <a:pt x="166" y="348"/>
                        <a:pt x="170" y="352"/>
                        <a:pt x="175" y="356"/>
                      </a:cubicBezTo>
                      <a:cubicBezTo>
                        <a:pt x="180" y="347"/>
                        <a:pt x="182" y="339"/>
                        <a:pt x="177" y="331"/>
                      </a:cubicBezTo>
                      <a:cubicBezTo>
                        <a:pt x="171" y="323"/>
                        <a:pt x="164" y="323"/>
                        <a:pt x="159" y="333"/>
                      </a:cubicBezTo>
                      <a:close/>
                      <a:moveTo>
                        <a:pt x="89" y="303"/>
                      </a:moveTo>
                      <a:cubicBezTo>
                        <a:pt x="100" y="294"/>
                        <a:pt x="101" y="294"/>
                        <a:pt x="110" y="302"/>
                      </a:cubicBezTo>
                      <a:cubicBezTo>
                        <a:pt x="113" y="305"/>
                        <a:pt x="117" y="308"/>
                        <a:pt x="120" y="305"/>
                      </a:cubicBezTo>
                      <a:cubicBezTo>
                        <a:pt x="123" y="303"/>
                        <a:pt x="125" y="298"/>
                        <a:pt x="125" y="295"/>
                      </a:cubicBezTo>
                      <a:cubicBezTo>
                        <a:pt x="125" y="285"/>
                        <a:pt x="115" y="277"/>
                        <a:pt x="104" y="277"/>
                      </a:cubicBezTo>
                      <a:cubicBezTo>
                        <a:pt x="99" y="277"/>
                        <a:pt x="94" y="279"/>
                        <a:pt x="89" y="279"/>
                      </a:cubicBezTo>
                      <a:cubicBezTo>
                        <a:pt x="84" y="279"/>
                        <a:pt x="78" y="280"/>
                        <a:pt x="77" y="286"/>
                      </a:cubicBezTo>
                      <a:cubicBezTo>
                        <a:pt x="75" y="293"/>
                        <a:pt x="78" y="297"/>
                        <a:pt x="83" y="300"/>
                      </a:cubicBezTo>
                      <a:cubicBezTo>
                        <a:pt x="85" y="301"/>
                        <a:pt x="86" y="302"/>
                        <a:pt x="89" y="303"/>
                      </a:cubicBezTo>
                      <a:close/>
                      <a:moveTo>
                        <a:pt x="351" y="410"/>
                      </a:moveTo>
                      <a:cubicBezTo>
                        <a:pt x="379" y="421"/>
                        <a:pt x="432" y="406"/>
                        <a:pt x="456" y="375"/>
                      </a:cubicBezTo>
                      <a:cubicBezTo>
                        <a:pt x="438" y="382"/>
                        <a:pt x="421" y="390"/>
                        <a:pt x="404" y="396"/>
                      </a:cubicBezTo>
                      <a:cubicBezTo>
                        <a:pt x="387" y="402"/>
                        <a:pt x="369" y="406"/>
                        <a:pt x="351" y="410"/>
                      </a:cubicBezTo>
                      <a:close/>
                      <a:moveTo>
                        <a:pt x="508" y="233"/>
                      </a:moveTo>
                      <a:cubicBezTo>
                        <a:pt x="509" y="232"/>
                        <a:pt x="509" y="231"/>
                        <a:pt x="509" y="230"/>
                      </a:cubicBezTo>
                      <a:cubicBezTo>
                        <a:pt x="507" y="219"/>
                        <a:pt x="494" y="208"/>
                        <a:pt x="482" y="208"/>
                      </a:cubicBezTo>
                      <a:cubicBezTo>
                        <a:pt x="473" y="208"/>
                        <a:pt x="459" y="219"/>
                        <a:pt x="456" y="228"/>
                      </a:cubicBezTo>
                      <a:cubicBezTo>
                        <a:pt x="454" y="235"/>
                        <a:pt x="457" y="240"/>
                        <a:pt x="465" y="244"/>
                      </a:cubicBezTo>
                      <a:cubicBezTo>
                        <a:pt x="469" y="236"/>
                        <a:pt x="471" y="226"/>
                        <a:pt x="482" y="227"/>
                      </a:cubicBezTo>
                      <a:cubicBezTo>
                        <a:pt x="491" y="227"/>
                        <a:pt x="499" y="231"/>
                        <a:pt x="508" y="233"/>
                      </a:cubicBezTo>
                      <a:close/>
                      <a:moveTo>
                        <a:pt x="358" y="236"/>
                      </a:moveTo>
                      <a:cubicBezTo>
                        <a:pt x="355" y="237"/>
                        <a:pt x="352" y="238"/>
                        <a:pt x="348" y="238"/>
                      </a:cubicBezTo>
                      <a:cubicBezTo>
                        <a:pt x="342" y="239"/>
                        <a:pt x="336" y="237"/>
                        <a:pt x="332" y="232"/>
                      </a:cubicBezTo>
                      <a:cubicBezTo>
                        <a:pt x="330" y="228"/>
                        <a:pt x="328" y="222"/>
                        <a:pt x="326" y="217"/>
                      </a:cubicBezTo>
                      <a:cubicBezTo>
                        <a:pt x="325" y="214"/>
                        <a:pt x="324" y="211"/>
                        <a:pt x="323" y="207"/>
                      </a:cubicBezTo>
                      <a:cubicBezTo>
                        <a:pt x="313" y="217"/>
                        <a:pt x="311" y="232"/>
                        <a:pt x="318" y="243"/>
                      </a:cubicBezTo>
                      <a:cubicBezTo>
                        <a:pt x="323" y="251"/>
                        <a:pt x="339" y="256"/>
                        <a:pt x="350" y="253"/>
                      </a:cubicBezTo>
                      <a:cubicBezTo>
                        <a:pt x="356" y="250"/>
                        <a:pt x="359" y="246"/>
                        <a:pt x="358" y="236"/>
                      </a:cubicBezTo>
                      <a:close/>
                      <a:moveTo>
                        <a:pt x="339" y="384"/>
                      </a:moveTo>
                      <a:cubicBezTo>
                        <a:pt x="349" y="394"/>
                        <a:pt x="365" y="394"/>
                        <a:pt x="374" y="386"/>
                      </a:cubicBezTo>
                      <a:cubicBezTo>
                        <a:pt x="382" y="380"/>
                        <a:pt x="383" y="361"/>
                        <a:pt x="376" y="353"/>
                      </a:cubicBezTo>
                      <a:cubicBezTo>
                        <a:pt x="372" y="348"/>
                        <a:pt x="367" y="346"/>
                        <a:pt x="361" y="349"/>
                      </a:cubicBezTo>
                      <a:cubicBezTo>
                        <a:pt x="369" y="371"/>
                        <a:pt x="366" y="375"/>
                        <a:pt x="339" y="384"/>
                      </a:cubicBezTo>
                      <a:close/>
                      <a:moveTo>
                        <a:pt x="240" y="201"/>
                      </a:moveTo>
                      <a:cubicBezTo>
                        <a:pt x="235" y="208"/>
                        <a:pt x="232" y="219"/>
                        <a:pt x="222" y="217"/>
                      </a:cubicBezTo>
                      <a:cubicBezTo>
                        <a:pt x="214" y="216"/>
                        <a:pt x="206" y="211"/>
                        <a:pt x="198" y="208"/>
                      </a:cubicBezTo>
                      <a:cubicBezTo>
                        <a:pt x="198" y="209"/>
                        <a:pt x="197" y="210"/>
                        <a:pt x="197" y="211"/>
                      </a:cubicBezTo>
                      <a:cubicBezTo>
                        <a:pt x="199" y="222"/>
                        <a:pt x="205" y="230"/>
                        <a:pt x="216" y="234"/>
                      </a:cubicBezTo>
                      <a:cubicBezTo>
                        <a:pt x="227" y="238"/>
                        <a:pt x="234" y="232"/>
                        <a:pt x="241" y="225"/>
                      </a:cubicBezTo>
                      <a:cubicBezTo>
                        <a:pt x="249" y="217"/>
                        <a:pt x="248" y="211"/>
                        <a:pt x="240" y="201"/>
                      </a:cubicBezTo>
                      <a:close/>
                      <a:moveTo>
                        <a:pt x="502" y="375"/>
                      </a:moveTo>
                      <a:cubicBezTo>
                        <a:pt x="503" y="376"/>
                        <a:pt x="504" y="376"/>
                        <a:pt x="506" y="377"/>
                      </a:cubicBezTo>
                      <a:cubicBezTo>
                        <a:pt x="522" y="382"/>
                        <a:pt x="525" y="388"/>
                        <a:pt x="520" y="404"/>
                      </a:cubicBezTo>
                      <a:cubicBezTo>
                        <a:pt x="519" y="407"/>
                        <a:pt x="518" y="410"/>
                        <a:pt x="517" y="414"/>
                      </a:cubicBezTo>
                      <a:cubicBezTo>
                        <a:pt x="530" y="412"/>
                        <a:pt x="539" y="401"/>
                        <a:pt x="540" y="390"/>
                      </a:cubicBezTo>
                      <a:cubicBezTo>
                        <a:pt x="541" y="381"/>
                        <a:pt x="534" y="372"/>
                        <a:pt x="523" y="367"/>
                      </a:cubicBezTo>
                      <a:cubicBezTo>
                        <a:pt x="513" y="363"/>
                        <a:pt x="508" y="365"/>
                        <a:pt x="502" y="375"/>
                      </a:cubicBezTo>
                      <a:close/>
                      <a:moveTo>
                        <a:pt x="470" y="343"/>
                      </a:moveTo>
                      <a:cubicBezTo>
                        <a:pt x="480" y="341"/>
                        <a:pt x="483" y="332"/>
                        <a:pt x="486" y="324"/>
                      </a:cubicBezTo>
                      <a:cubicBezTo>
                        <a:pt x="489" y="317"/>
                        <a:pt x="488" y="309"/>
                        <a:pt x="481" y="303"/>
                      </a:cubicBezTo>
                      <a:cubicBezTo>
                        <a:pt x="473" y="297"/>
                        <a:pt x="465" y="293"/>
                        <a:pt x="455" y="296"/>
                      </a:cubicBezTo>
                      <a:cubicBezTo>
                        <a:pt x="450" y="298"/>
                        <a:pt x="447" y="301"/>
                        <a:pt x="447" y="307"/>
                      </a:cubicBezTo>
                      <a:cubicBezTo>
                        <a:pt x="470" y="311"/>
                        <a:pt x="470" y="311"/>
                        <a:pt x="470" y="343"/>
                      </a:cubicBezTo>
                      <a:close/>
                      <a:moveTo>
                        <a:pt x="259" y="344"/>
                      </a:moveTo>
                      <a:cubicBezTo>
                        <a:pt x="268" y="356"/>
                        <a:pt x="282" y="360"/>
                        <a:pt x="292" y="355"/>
                      </a:cubicBezTo>
                      <a:cubicBezTo>
                        <a:pt x="300" y="352"/>
                        <a:pt x="306" y="339"/>
                        <a:pt x="305" y="328"/>
                      </a:cubicBezTo>
                      <a:cubicBezTo>
                        <a:pt x="304" y="320"/>
                        <a:pt x="300" y="316"/>
                        <a:pt x="291" y="317"/>
                      </a:cubicBezTo>
                      <a:cubicBezTo>
                        <a:pt x="292" y="339"/>
                        <a:pt x="290" y="340"/>
                        <a:pt x="259" y="344"/>
                      </a:cubicBezTo>
                      <a:close/>
                      <a:moveTo>
                        <a:pt x="588" y="342"/>
                      </a:moveTo>
                      <a:cubicBezTo>
                        <a:pt x="596" y="330"/>
                        <a:pt x="594" y="314"/>
                        <a:pt x="585" y="306"/>
                      </a:cubicBezTo>
                      <a:cubicBezTo>
                        <a:pt x="578" y="300"/>
                        <a:pt x="560" y="301"/>
                        <a:pt x="553" y="308"/>
                      </a:cubicBezTo>
                      <a:cubicBezTo>
                        <a:pt x="548" y="313"/>
                        <a:pt x="547" y="318"/>
                        <a:pt x="551" y="324"/>
                      </a:cubicBezTo>
                      <a:cubicBezTo>
                        <a:pt x="570" y="314"/>
                        <a:pt x="571" y="314"/>
                        <a:pt x="588" y="342"/>
                      </a:cubicBezTo>
                      <a:close/>
                      <a:moveTo>
                        <a:pt x="147" y="106"/>
                      </a:moveTo>
                      <a:cubicBezTo>
                        <a:pt x="146" y="97"/>
                        <a:pt x="139" y="90"/>
                        <a:pt x="130" y="90"/>
                      </a:cubicBezTo>
                      <a:cubicBezTo>
                        <a:pt x="122" y="91"/>
                        <a:pt x="115" y="98"/>
                        <a:pt x="115" y="106"/>
                      </a:cubicBezTo>
                      <a:cubicBezTo>
                        <a:pt x="115" y="115"/>
                        <a:pt x="123" y="122"/>
                        <a:pt x="131" y="122"/>
                      </a:cubicBezTo>
                      <a:cubicBezTo>
                        <a:pt x="140" y="122"/>
                        <a:pt x="147" y="115"/>
                        <a:pt x="147" y="106"/>
                      </a:cubicBezTo>
                      <a:close/>
                      <a:moveTo>
                        <a:pt x="129" y="249"/>
                      </a:moveTo>
                      <a:cubicBezTo>
                        <a:pt x="140" y="225"/>
                        <a:pt x="127" y="198"/>
                        <a:pt x="104" y="193"/>
                      </a:cubicBezTo>
                      <a:cubicBezTo>
                        <a:pt x="101" y="199"/>
                        <a:pt x="102" y="203"/>
                        <a:pt x="106" y="208"/>
                      </a:cubicBezTo>
                      <a:cubicBezTo>
                        <a:pt x="112" y="217"/>
                        <a:pt x="117" y="227"/>
                        <a:pt x="123" y="236"/>
                      </a:cubicBezTo>
                      <a:cubicBezTo>
                        <a:pt x="125" y="240"/>
                        <a:pt x="126" y="243"/>
                        <a:pt x="129" y="249"/>
                      </a:cubicBezTo>
                      <a:close/>
                      <a:moveTo>
                        <a:pt x="412" y="179"/>
                      </a:moveTo>
                      <a:cubicBezTo>
                        <a:pt x="403" y="177"/>
                        <a:pt x="397" y="182"/>
                        <a:pt x="391" y="187"/>
                      </a:cubicBezTo>
                      <a:cubicBezTo>
                        <a:pt x="386" y="192"/>
                        <a:pt x="383" y="199"/>
                        <a:pt x="386" y="206"/>
                      </a:cubicBezTo>
                      <a:cubicBezTo>
                        <a:pt x="389" y="213"/>
                        <a:pt x="393" y="220"/>
                        <a:pt x="401" y="222"/>
                      </a:cubicBezTo>
                      <a:cubicBezTo>
                        <a:pt x="406" y="224"/>
                        <a:pt x="411" y="223"/>
                        <a:pt x="415" y="218"/>
                      </a:cubicBezTo>
                      <a:cubicBezTo>
                        <a:pt x="408" y="213"/>
                        <a:pt x="399" y="210"/>
                        <a:pt x="402" y="201"/>
                      </a:cubicBezTo>
                      <a:cubicBezTo>
                        <a:pt x="403" y="193"/>
                        <a:pt x="408" y="187"/>
                        <a:pt x="412" y="179"/>
                      </a:cubicBezTo>
                      <a:close/>
                      <a:moveTo>
                        <a:pt x="246" y="272"/>
                      </a:moveTo>
                      <a:cubicBezTo>
                        <a:pt x="241" y="291"/>
                        <a:pt x="241" y="291"/>
                        <a:pt x="213" y="289"/>
                      </a:cubicBezTo>
                      <a:cubicBezTo>
                        <a:pt x="216" y="298"/>
                        <a:pt x="225" y="306"/>
                        <a:pt x="234" y="306"/>
                      </a:cubicBezTo>
                      <a:cubicBezTo>
                        <a:pt x="243" y="306"/>
                        <a:pt x="252" y="299"/>
                        <a:pt x="255" y="289"/>
                      </a:cubicBezTo>
                      <a:cubicBezTo>
                        <a:pt x="257" y="281"/>
                        <a:pt x="255" y="278"/>
                        <a:pt x="246" y="272"/>
                      </a:cubicBezTo>
                      <a:close/>
                      <a:moveTo>
                        <a:pt x="340" y="286"/>
                      </a:moveTo>
                      <a:cubicBezTo>
                        <a:pt x="330" y="288"/>
                        <a:pt x="321" y="291"/>
                        <a:pt x="312" y="286"/>
                      </a:cubicBezTo>
                      <a:cubicBezTo>
                        <a:pt x="303" y="280"/>
                        <a:pt x="303" y="270"/>
                        <a:pt x="298" y="261"/>
                      </a:cubicBezTo>
                      <a:cubicBezTo>
                        <a:pt x="296" y="263"/>
                        <a:pt x="294" y="263"/>
                        <a:pt x="293" y="265"/>
                      </a:cubicBezTo>
                      <a:cubicBezTo>
                        <a:pt x="289" y="274"/>
                        <a:pt x="294" y="291"/>
                        <a:pt x="303" y="294"/>
                      </a:cubicBezTo>
                      <a:cubicBezTo>
                        <a:pt x="312" y="297"/>
                        <a:pt x="322" y="298"/>
                        <a:pt x="331" y="298"/>
                      </a:cubicBezTo>
                      <a:cubicBezTo>
                        <a:pt x="337" y="298"/>
                        <a:pt x="341" y="295"/>
                        <a:pt x="340" y="286"/>
                      </a:cubicBezTo>
                      <a:close/>
                      <a:moveTo>
                        <a:pt x="406" y="346"/>
                      </a:moveTo>
                      <a:cubicBezTo>
                        <a:pt x="413" y="349"/>
                        <a:pt x="423" y="349"/>
                        <a:pt x="423" y="358"/>
                      </a:cubicBezTo>
                      <a:cubicBezTo>
                        <a:pt x="424" y="365"/>
                        <a:pt x="421" y="373"/>
                        <a:pt x="420" y="380"/>
                      </a:cubicBezTo>
                      <a:cubicBezTo>
                        <a:pt x="430" y="378"/>
                        <a:pt x="438" y="371"/>
                        <a:pt x="439" y="361"/>
                      </a:cubicBezTo>
                      <a:cubicBezTo>
                        <a:pt x="440" y="352"/>
                        <a:pt x="434" y="343"/>
                        <a:pt x="424" y="339"/>
                      </a:cubicBezTo>
                      <a:cubicBezTo>
                        <a:pt x="417" y="336"/>
                        <a:pt x="412" y="338"/>
                        <a:pt x="406" y="346"/>
                      </a:cubicBezTo>
                      <a:close/>
                      <a:moveTo>
                        <a:pt x="416" y="429"/>
                      </a:moveTo>
                      <a:cubicBezTo>
                        <a:pt x="447" y="432"/>
                        <a:pt x="472" y="417"/>
                        <a:pt x="475" y="395"/>
                      </a:cubicBezTo>
                      <a:cubicBezTo>
                        <a:pt x="457" y="406"/>
                        <a:pt x="437" y="417"/>
                        <a:pt x="416" y="429"/>
                      </a:cubicBezTo>
                      <a:close/>
                      <a:moveTo>
                        <a:pt x="380" y="457"/>
                      </a:moveTo>
                      <a:cubicBezTo>
                        <a:pt x="375" y="445"/>
                        <a:pt x="368" y="439"/>
                        <a:pt x="359" y="439"/>
                      </a:cubicBezTo>
                      <a:cubicBezTo>
                        <a:pt x="350" y="438"/>
                        <a:pt x="341" y="445"/>
                        <a:pt x="336" y="456"/>
                      </a:cubicBezTo>
                      <a:cubicBezTo>
                        <a:pt x="351" y="458"/>
                        <a:pt x="365" y="457"/>
                        <a:pt x="380" y="457"/>
                      </a:cubicBezTo>
                      <a:close/>
                      <a:moveTo>
                        <a:pt x="578" y="233"/>
                      </a:moveTo>
                      <a:cubicBezTo>
                        <a:pt x="576" y="222"/>
                        <a:pt x="570" y="214"/>
                        <a:pt x="561" y="213"/>
                      </a:cubicBezTo>
                      <a:cubicBezTo>
                        <a:pt x="555" y="213"/>
                        <a:pt x="547" y="218"/>
                        <a:pt x="544" y="225"/>
                      </a:cubicBezTo>
                      <a:cubicBezTo>
                        <a:pt x="541" y="231"/>
                        <a:pt x="541" y="236"/>
                        <a:pt x="547" y="239"/>
                      </a:cubicBezTo>
                      <a:cubicBezTo>
                        <a:pt x="557" y="224"/>
                        <a:pt x="558" y="224"/>
                        <a:pt x="578" y="233"/>
                      </a:cubicBezTo>
                      <a:close/>
                      <a:moveTo>
                        <a:pt x="573" y="171"/>
                      </a:moveTo>
                      <a:cubicBezTo>
                        <a:pt x="571" y="159"/>
                        <a:pt x="565" y="153"/>
                        <a:pt x="557" y="151"/>
                      </a:cubicBezTo>
                      <a:cubicBezTo>
                        <a:pt x="550" y="150"/>
                        <a:pt x="542" y="155"/>
                        <a:pt x="538" y="162"/>
                      </a:cubicBezTo>
                      <a:cubicBezTo>
                        <a:pt x="536" y="168"/>
                        <a:pt x="536" y="173"/>
                        <a:pt x="541" y="177"/>
                      </a:cubicBezTo>
                      <a:cubicBezTo>
                        <a:pt x="553" y="162"/>
                        <a:pt x="553" y="162"/>
                        <a:pt x="573" y="171"/>
                      </a:cubicBezTo>
                      <a:close/>
                      <a:moveTo>
                        <a:pt x="126" y="185"/>
                      </a:moveTo>
                      <a:cubicBezTo>
                        <a:pt x="126" y="191"/>
                        <a:pt x="130" y="197"/>
                        <a:pt x="137" y="197"/>
                      </a:cubicBezTo>
                      <a:cubicBezTo>
                        <a:pt x="143" y="198"/>
                        <a:pt x="148" y="193"/>
                        <a:pt x="149" y="186"/>
                      </a:cubicBezTo>
                      <a:cubicBezTo>
                        <a:pt x="149" y="180"/>
                        <a:pt x="144" y="174"/>
                        <a:pt x="137" y="174"/>
                      </a:cubicBezTo>
                      <a:cubicBezTo>
                        <a:pt x="131" y="174"/>
                        <a:pt x="126" y="179"/>
                        <a:pt x="126" y="185"/>
                      </a:cubicBezTo>
                      <a:close/>
                      <a:moveTo>
                        <a:pt x="152" y="311"/>
                      </a:moveTo>
                      <a:cubicBezTo>
                        <a:pt x="147" y="307"/>
                        <a:pt x="141" y="305"/>
                        <a:pt x="134" y="305"/>
                      </a:cubicBezTo>
                      <a:cubicBezTo>
                        <a:pt x="129" y="305"/>
                        <a:pt x="125" y="308"/>
                        <a:pt x="123" y="312"/>
                      </a:cubicBezTo>
                      <a:cubicBezTo>
                        <a:pt x="119" y="317"/>
                        <a:pt x="121" y="321"/>
                        <a:pt x="127" y="323"/>
                      </a:cubicBezTo>
                      <a:cubicBezTo>
                        <a:pt x="135" y="325"/>
                        <a:pt x="145" y="321"/>
                        <a:pt x="152" y="311"/>
                      </a:cubicBezTo>
                      <a:close/>
                      <a:moveTo>
                        <a:pt x="168" y="368"/>
                      </a:moveTo>
                      <a:cubicBezTo>
                        <a:pt x="155" y="359"/>
                        <a:pt x="146" y="360"/>
                        <a:pt x="136" y="370"/>
                      </a:cubicBezTo>
                      <a:cubicBezTo>
                        <a:pt x="149" y="384"/>
                        <a:pt x="161" y="384"/>
                        <a:pt x="168" y="368"/>
                      </a:cubicBezTo>
                      <a:close/>
                      <a:moveTo>
                        <a:pt x="116" y="327"/>
                      </a:moveTo>
                      <a:cubicBezTo>
                        <a:pt x="110" y="332"/>
                        <a:pt x="107" y="338"/>
                        <a:pt x="107" y="344"/>
                      </a:cubicBezTo>
                      <a:cubicBezTo>
                        <a:pt x="107" y="350"/>
                        <a:pt x="109" y="354"/>
                        <a:pt x="113" y="357"/>
                      </a:cubicBezTo>
                      <a:cubicBezTo>
                        <a:pt x="117" y="360"/>
                        <a:pt x="121" y="359"/>
                        <a:pt x="123" y="354"/>
                      </a:cubicBezTo>
                      <a:cubicBezTo>
                        <a:pt x="128" y="346"/>
                        <a:pt x="125" y="336"/>
                        <a:pt x="116" y="327"/>
                      </a:cubicBezTo>
                      <a:close/>
                      <a:moveTo>
                        <a:pt x="158" y="198"/>
                      </a:moveTo>
                      <a:cubicBezTo>
                        <a:pt x="169" y="198"/>
                        <a:pt x="178" y="200"/>
                        <a:pt x="187" y="197"/>
                      </a:cubicBezTo>
                      <a:cubicBezTo>
                        <a:pt x="187" y="191"/>
                        <a:pt x="187" y="185"/>
                        <a:pt x="187" y="178"/>
                      </a:cubicBezTo>
                      <a:cubicBezTo>
                        <a:pt x="175" y="182"/>
                        <a:pt x="164" y="185"/>
                        <a:pt x="158" y="198"/>
                      </a:cubicBezTo>
                      <a:close/>
                      <a:moveTo>
                        <a:pt x="329" y="412"/>
                      </a:moveTo>
                      <a:cubicBezTo>
                        <a:pt x="327" y="423"/>
                        <a:pt x="331" y="430"/>
                        <a:pt x="334" y="439"/>
                      </a:cubicBezTo>
                      <a:cubicBezTo>
                        <a:pt x="339" y="438"/>
                        <a:pt x="345" y="437"/>
                        <a:pt x="349" y="435"/>
                      </a:cubicBezTo>
                      <a:cubicBezTo>
                        <a:pt x="354" y="433"/>
                        <a:pt x="355" y="428"/>
                        <a:pt x="350" y="425"/>
                      </a:cubicBezTo>
                      <a:cubicBezTo>
                        <a:pt x="344" y="421"/>
                        <a:pt x="337" y="417"/>
                        <a:pt x="329" y="412"/>
                      </a:cubicBezTo>
                      <a:close/>
                      <a:moveTo>
                        <a:pt x="589" y="124"/>
                      </a:moveTo>
                      <a:cubicBezTo>
                        <a:pt x="590" y="112"/>
                        <a:pt x="587" y="106"/>
                        <a:pt x="580" y="103"/>
                      </a:cubicBezTo>
                      <a:cubicBezTo>
                        <a:pt x="576" y="101"/>
                        <a:pt x="567" y="103"/>
                        <a:pt x="563" y="107"/>
                      </a:cubicBezTo>
                      <a:cubicBezTo>
                        <a:pt x="559" y="111"/>
                        <a:pt x="558" y="115"/>
                        <a:pt x="562" y="119"/>
                      </a:cubicBezTo>
                      <a:cubicBezTo>
                        <a:pt x="574" y="112"/>
                        <a:pt x="574" y="112"/>
                        <a:pt x="589" y="124"/>
                      </a:cubicBezTo>
                      <a:close/>
                      <a:moveTo>
                        <a:pt x="299" y="414"/>
                      </a:moveTo>
                      <a:cubicBezTo>
                        <a:pt x="309" y="421"/>
                        <a:pt x="311" y="431"/>
                        <a:pt x="314" y="441"/>
                      </a:cubicBezTo>
                      <a:cubicBezTo>
                        <a:pt x="314" y="443"/>
                        <a:pt x="314" y="446"/>
                        <a:pt x="315" y="448"/>
                      </a:cubicBezTo>
                      <a:cubicBezTo>
                        <a:pt x="316" y="450"/>
                        <a:pt x="318" y="451"/>
                        <a:pt x="320" y="452"/>
                      </a:cubicBezTo>
                      <a:cubicBezTo>
                        <a:pt x="321" y="452"/>
                        <a:pt x="323" y="449"/>
                        <a:pt x="324" y="448"/>
                      </a:cubicBezTo>
                      <a:cubicBezTo>
                        <a:pt x="326" y="434"/>
                        <a:pt x="318" y="414"/>
                        <a:pt x="299" y="414"/>
                      </a:cubicBezTo>
                      <a:close/>
                      <a:moveTo>
                        <a:pt x="501" y="204"/>
                      </a:moveTo>
                      <a:cubicBezTo>
                        <a:pt x="494" y="195"/>
                        <a:pt x="485" y="195"/>
                        <a:pt x="475" y="196"/>
                      </a:cubicBezTo>
                      <a:cubicBezTo>
                        <a:pt x="467" y="197"/>
                        <a:pt x="458" y="199"/>
                        <a:pt x="454" y="210"/>
                      </a:cubicBezTo>
                      <a:cubicBezTo>
                        <a:pt x="469" y="201"/>
                        <a:pt x="484" y="198"/>
                        <a:pt x="501" y="204"/>
                      </a:cubicBezTo>
                      <a:close/>
                      <a:moveTo>
                        <a:pt x="395" y="459"/>
                      </a:moveTo>
                      <a:cubicBezTo>
                        <a:pt x="400" y="454"/>
                        <a:pt x="403" y="449"/>
                        <a:pt x="401" y="443"/>
                      </a:cubicBezTo>
                      <a:cubicBezTo>
                        <a:pt x="398" y="436"/>
                        <a:pt x="391" y="440"/>
                        <a:pt x="386" y="439"/>
                      </a:cubicBezTo>
                      <a:cubicBezTo>
                        <a:pt x="384" y="439"/>
                        <a:pt x="382" y="440"/>
                        <a:pt x="380" y="441"/>
                      </a:cubicBezTo>
                      <a:cubicBezTo>
                        <a:pt x="385" y="447"/>
                        <a:pt x="390" y="453"/>
                        <a:pt x="395" y="459"/>
                      </a:cubicBezTo>
                      <a:close/>
                      <a:moveTo>
                        <a:pt x="303" y="231"/>
                      </a:moveTo>
                      <a:cubicBezTo>
                        <a:pt x="303" y="245"/>
                        <a:pt x="307" y="253"/>
                        <a:pt x="317" y="261"/>
                      </a:cubicBezTo>
                      <a:cubicBezTo>
                        <a:pt x="323" y="265"/>
                        <a:pt x="329" y="269"/>
                        <a:pt x="338" y="266"/>
                      </a:cubicBezTo>
                      <a:cubicBezTo>
                        <a:pt x="330" y="261"/>
                        <a:pt x="323" y="258"/>
                        <a:pt x="317" y="252"/>
                      </a:cubicBezTo>
                      <a:cubicBezTo>
                        <a:pt x="312" y="247"/>
                        <a:pt x="308" y="240"/>
                        <a:pt x="303" y="231"/>
                      </a:cubicBezTo>
                      <a:close/>
                      <a:moveTo>
                        <a:pt x="284" y="281"/>
                      </a:moveTo>
                      <a:cubicBezTo>
                        <a:pt x="283" y="291"/>
                        <a:pt x="285" y="296"/>
                        <a:pt x="295" y="303"/>
                      </a:cubicBezTo>
                      <a:cubicBezTo>
                        <a:pt x="302" y="309"/>
                        <a:pt x="311" y="314"/>
                        <a:pt x="321" y="310"/>
                      </a:cubicBezTo>
                      <a:cubicBezTo>
                        <a:pt x="306" y="305"/>
                        <a:pt x="292" y="297"/>
                        <a:pt x="284" y="281"/>
                      </a:cubicBezTo>
                      <a:close/>
                      <a:moveTo>
                        <a:pt x="133" y="162"/>
                      </a:moveTo>
                      <a:cubicBezTo>
                        <a:pt x="142" y="153"/>
                        <a:pt x="141" y="144"/>
                        <a:pt x="132" y="137"/>
                      </a:cubicBezTo>
                      <a:cubicBezTo>
                        <a:pt x="124" y="146"/>
                        <a:pt x="124" y="153"/>
                        <a:pt x="133" y="162"/>
                      </a:cubicBezTo>
                      <a:close/>
                      <a:moveTo>
                        <a:pt x="315" y="341"/>
                      </a:moveTo>
                      <a:cubicBezTo>
                        <a:pt x="308" y="356"/>
                        <a:pt x="296" y="364"/>
                        <a:pt x="278" y="366"/>
                      </a:cubicBezTo>
                      <a:cubicBezTo>
                        <a:pt x="297" y="373"/>
                        <a:pt x="316" y="360"/>
                        <a:pt x="315" y="341"/>
                      </a:cubicBezTo>
                      <a:close/>
                      <a:moveTo>
                        <a:pt x="247" y="122"/>
                      </a:moveTo>
                      <a:cubicBezTo>
                        <a:pt x="242" y="122"/>
                        <a:pt x="237" y="126"/>
                        <a:pt x="237" y="131"/>
                      </a:cubicBezTo>
                      <a:cubicBezTo>
                        <a:pt x="237" y="136"/>
                        <a:pt x="242" y="140"/>
                        <a:pt x="246" y="140"/>
                      </a:cubicBezTo>
                      <a:cubicBezTo>
                        <a:pt x="250" y="140"/>
                        <a:pt x="255" y="136"/>
                        <a:pt x="255" y="132"/>
                      </a:cubicBezTo>
                      <a:cubicBezTo>
                        <a:pt x="255" y="127"/>
                        <a:pt x="252" y="122"/>
                        <a:pt x="247" y="122"/>
                      </a:cubicBezTo>
                      <a:close/>
                      <a:moveTo>
                        <a:pt x="534" y="360"/>
                      </a:moveTo>
                      <a:cubicBezTo>
                        <a:pt x="539" y="367"/>
                        <a:pt x="543" y="373"/>
                        <a:pt x="545" y="380"/>
                      </a:cubicBezTo>
                      <a:cubicBezTo>
                        <a:pt x="547" y="387"/>
                        <a:pt x="547" y="395"/>
                        <a:pt x="547" y="404"/>
                      </a:cubicBezTo>
                      <a:cubicBezTo>
                        <a:pt x="555" y="393"/>
                        <a:pt x="553" y="384"/>
                        <a:pt x="550" y="375"/>
                      </a:cubicBezTo>
                      <a:cubicBezTo>
                        <a:pt x="548" y="368"/>
                        <a:pt x="544" y="362"/>
                        <a:pt x="534" y="360"/>
                      </a:cubicBezTo>
                      <a:close/>
                      <a:moveTo>
                        <a:pt x="363" y="401"/>
                      </a:moveTo>
                      <a:cubicBezTo>
                        <a:pt x="378" y="403"/>
                        <a:pt x="384" y="395"/>
                        <a:pt x="390" y="387"/>
                      </a:cubicBezTo>
                      <a:cubicBezTo>
                        <a:pt x="394" y="381"/>
                        <a:pt x="398" y="374"/>
                        <a:pt x="391" y="365"/>
                      </a:cubicBezTo>
                      <a:cubicBezTo>
                        <a:pt x="389" y="382"/>
                        <a:pt x="380" y="393"/>
                        <a:pt x="363" y="401"/>
                      </a:cubicBezTo>
                      <a:close/>
                      <a:moveTo>
                        <a:pt x="216" y="120"/>
                      </a:moveTo>
                      <a:cubicBezTo>
                        <a:pt x="211" y="120"/>
                        <a:pt x="207" y="125"/>
                        <a:pt x="208" y="130"/>
                      </a:cubicBezTo>
                      <a:cubicBezTo>
                        <a:pt x="208" y="135"/>
                        <a:pt x="211" y="138"/>
                        <a:pt x="216" y="138"/>
                      </a:cubicBezTo>
                      <a:cubicBezTo>
                        <a:pt x="221" y="138"/>
                        <a:pt x="225" y="134"/>
                        <a:pt x="225" y="129"/>
                      </a:cubicBezTo>
                      <a:cubicBezTo>
                        <a:pt x="225" y="124"/>
                        <a:pt x="221" y="120"/>
                        <a:pt x="216" y="120"/>
                      </a:cubicBezTo>
                      <a:close/>
                      <a:moveTo>
                        <a:pt x="563" y="291"/>
                      </a:moveTo>
                      <a:cubicBezTo>
                        <a:pt x="572" y="294"/>
                        <a:pt x="579" y="295"/>
                        <a:pt x="585" y="299"/>
                      </a:cubicBezTo>
                      <a:cubicBezTo>
                        <a:pt x="591" y="302"/>
                        <a:pt x="596" y="308"/>
                        <a:pt x="602" y="313"/>
                      </a:cubicBezTo>
                      <a:cubicBezTo>
                        <a:pt x="599" y="296"/>
                        <a:pt x="582" y="285"/>
                        <a:pt x="563" y="291"/>
                      </a:cubicBezTo>
                      <a:close/>
                      <a:moveTo>
                        <a:pt x="246" y="111"/>
                      </a:moveTo>
                      <a:cubicBezTo>
                        <a:pt x="245" y="108"/>
                        <a:pt x="245" y="103"/>
                        <a:pt x="244" y="103"/>
                      </a:cubicBezTo>
                      <a:cubicBezTo>
                        <a:pt x="238" y="102"/>
                        <a:pt x="236" y="93"/>
                        <a:pt x="228" y="96"/>
                      </a:cubicBezTo>
                      <a:cubicBezTo>
                        <a:pt x="228" y="101"/>
                        <a:pt x="227" y="106"/>
                        <a:pt x="227" y="111"/>
                      </a:cubicBezTo>
                      <a:cubicBezTo>
                        <a:pt x="234" y="111"/>
                        <a:pt x="239" y="111"/>
                        <a:pt x="246" y="111"/>
                      </a:cubicBezTo>
                      <a:close/>
                      <a:moveTo>
                        <a:pt x="202" y="238"/>
                      </a:moveTo>
                      <a:cubicBezTo>
                        <a:pt x="215" y="253"/>
                        <a:pt x="238" y="251"/>
                        <a:pt x="246" y="235"/>
                      </a:cubicBezTo>
                      <a:cubicBezTo>
                        <a:pt x="231" y="244"/>
                        <a:pt x="217" y="245"/>
                        <a:pt x="202" y="238"/>
                      </a:cubicBezTo>
                      <a:close/>
                      <a:moveTo>
                        <a:pt x="224" y="312"/>
                      </a:moveTo>
                      <a:cubicBezTo>
                        <a:pt x="240" y="321"/>
                        <a:pt x="259" y="314"/>
                        <a:pt x="260" y="300"/>
                      </a:cubicBezTo>
                      <a:cubicBezTo>
                        <a:pt x="250" y="310"/>
                        <a:pt x="239" y="314"/>
                        <a:pt x="224" y="312"/>
                      </a:cubicBezTo>
                      <a:close/>
                      <a:moveTo>
                        <a:pt x="445" y="372"/>
                      </a:moveTo>
                      <a:cubicBezTo>
                        <a:pt x="455" y="356"/>
                        <a:pt x="450" y="338"/>
                        <a:pt x="437" y="336"/>
                      </a:cubicBezTo>
                      <a:cubicBezTo>
                        <a:pt x="446" y="352"/>
                        <a:pt x="446" y="352"/>
                        <a:pt x="445" y="372"/>
                      </a:cubicBezTo>
                      <a:close/>
                      <a:moveTo>
                        <a:pt x="381" y="220"/>
                      </a:moveTo>
                      <a:cubicBezTo>
                        <a:pt x="380" y="212"/>
                        <a:pt x="379" y="206"/>
                        <a:pt x="379" y="199"/>
                      </a:cubicBezTo>
                      <a:cubicBezTo>
                        <a:pt x="379" y="193"/>
                        <a:pt x="382" y="188"/>
                        <a:pt x="384" y="181"/>
                      </a:cubicBezTo>
                      <a:cubicBezTo>
                        <a:pt x="371" y="192"/>
                        <a:pt x="370" y="208"/>
                        <a:pt x="381" y="220"/>
                      </a:cubicBezTo>
                      <a:close/>
                      <a:moveTo>
                        <a:pt x="222" y="405"/>
                      </a:moveTo>
                      <a:cubicBezTo>
                        <a:pt x="222" y="406"/>
                        <a:pt x="222" y="408"/>
                        <a:pt x="223" y="409"/>
                      </a:cubicBezTo>
                      <a:cubicBezTo>
                        <a:pt x="231" y="410"/>
                        <a:pt x="240" y="411"/>
                        <a:pt x="248" y="406"/>
                      </a:cubicBezTo>
                      <a:cubicBezTo>
                        <a:pt x="252" y="404"/>
                        <a:pt x="253" y="401"/>
                        <a:pt x="250" y="397"/>
                      </a:cubicBezTo>
                      <a:cubicBezTo>
                        <a:pt x="245" y="399"/>
                        <a:pt x="241" y="401"/>
                        <a:pt x="236" y="403"/>
                      </a:cubicBezTo>
                      <a:cubicBezTo>
                        <a:pt x="232" y="404"/>
                        <a:pt x="227" y="404"/>
                        <a:pt x="222" y="405"/>
                      </a:cubicBezTo>
                      <a:close/>
                      <a:moveTo>
                        <a:pt x="571" y="208"/>
                      </a:moveTo>
                      <a:cubicBezTo>
                        <a:pt x="559" y="201"/>
                        <a:pt x="547" y="203"/>
                        <a:pt x="544" y="211"/>
                      </a:cubicBezTo>
                      <a:cubicBezTo>
                        <a:pt x="552" y="210"/>
                        <a:pt x="562" y="209"/>
                        <a:pt x="571" y="208"/>
                      </a:cubicBezTo>
                      <a:close/>
                      <a:moveTo>
                        <a:pt x="566" y="146"/>
                      </a:moveTo>
                      <a:cubicBezTo>
                        <a:pt x="555" y="139"/>
                        <a:pt x="543" y="140"/>
                        <a:pt x="539" y="148"/>
                      </a:cubicBezTo>
                      <a:cubicBezTo>
                        <a:pt x="547" y="148"/>
                        <a:pt x="556" y="147"/>
                        <a:pt x="566" y="146"/>
                      </a:cubicBezTo>
                      <a:close/>
                      <a:moveTo>
                        <a:pt x="591" y="103"/>
                      </a:moveTo>
                      <a:cubicBezTo>
                        <a:pt x="584" y="94"/>
                        <a:pt x="578" y="92"/>
                        <a:pt x="568" y="96"/>
                      </a:cubicBezTo>
                      <a:cubicBezTo>
                        <a:pt x="576" y="98"/>
                        <a:pt x="583" y="101"/>
                        <a:pt x="59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9" name="组合 158"/>
              <p:cNvGrpSpPr/>
              <p:nvPr/>
            </p:nvGrpSpPr>
            <p:grpSpPr>
              <a:xfrm>
                <a:off x="4821198" y="3357563"/>
                <a:ext cx="1415647" cy="1413231"/>
                <a:chOff x="2993276" y="3371770"/>
                <a:chExt cx="1415647" cy="1413231"/>
              </a:xfrm>
              <a:grpFill/>
            </p:grpSpPr>
            <p:sp>
              <p:nvSpPr>
                <p:cNvPr id="276" name="Freeform 21"/>
                <p:cNvSpPr>
                  <a:spLocks noEditPoints="1"/>
                </p:cNvSpPr>
                <p:nvPr/>
              </p:nvSpPr>
              <p:spPr bwMode="auto">
                <a:xfrm>
                  <a:off x="2993276" y="3371770"/>
                  <a:ext cx="1415647" cy="1413231"/>
                </a:xfrm>
                <a:custGeom>
                  <a:avLst/>
                  <a:gdLst>
                    <a:gd name="T0" fmla="*/ 0 w 779"/>
                    <a:gd name="T1" fmla="*/ 80 h 778"/>
                    <a:gd name="T2" fmla="*/ 5 w 779"/>
                    <a:gd name="T3" fmla="*/ 67 h 778"/>
                    <a:gd name="T4" fmla="*/ 94 w 779"/>
                    <a:gd name="T5" fmla="*/ 0 h 778"/>
                    <a:gd name="T6" fmla="*/ 686 w 779"/>
                    <a:gd name="T7" fmla="*/ 0 h 778"/>
                    <a:gd name="T8" fmla="*/ 779 w 779"/>
                    <a:gd name="T9" fmla="*/ 93 h 778"/>
                    <a:gd name="T10" fmla="*/ 779 w 779"/>
                    <a:gd name="T11" fmla="*/ 683 h 778"/>
                    <a:gd name="T12" fmla="*/ 712 w 779"/>
                    <a:gd name="T13" fmla="*/ 774 h 778"/>
                    <a:gd name="T14" fmla="*/ 700 w 779"/>
                    <a:gd name="T15" fmla="*/ 778 h 778"/>
                    <a:gd name="T16" fmla="*/ 81 w 779"/>
                    <a:gd name="T17" fmla="*/ 778 h 778"/>
                    <a:gd name="T18" fmla="*/ 67 w 779"/>
                    <a:gd name="T19" fmla="*/ 773 h 778"/>
                    <a:gd name="T20" fmla="*/ 5 w 779"/>
                    <a:gd name="T21" fmla="*/ 710 h 778"/>
                    <a:gd name="T22" fmla="*/ 0 w 779"/>
                    <a:gd name="T23" fmla="*/ 697 h 778"/>
                    <a:gd name="T24" fmla="*/ 0 w 779"/>
                    <a:gd name="T25" fmla="*/ 80 h 778"/>
                    <a:gd name="T26" fmla="*/ 23 w 779"/>
                    <a:gd name="T27" fmla="*/ 388 h 778"/>
                    <a:gd name="T28" fmla="*/ 23 w 779"/>
                    <a:gd name="T29" fmla="*/ 396 h 778"/>
                    <a:gd name="T30" fmla="*/ 23 w 779"/>
                    <a:gd name="T31" fmla="*/ 685 h 778"/>
                    <a:gd name="T32" fmla="*/ 89 w 779"/>
                    <a:gd name="T33" fmla="*/ 756 h 778"/>
                    <a:gd name="T34" fmla="*/ 105 w 779"/>
                    <a:gd name="T35" fmla="*/ 756 h 778"/>
                    <a:gd name="T36" fmla="*/ 679 w 779"/>
                    <a:gd name="T37" fmla="*/ 756 h 778"/>
                    <a:gd name="T38" fmla="*/ 695 w 779"/>
                    <a:gd name="T39" fmla="*/ 755 h 778"/>
                    <a:gd name="T40" fmla="*/ 751 w 779"/>
                    <a:gd name="T41" fmla="*/ 714 h 778"/>
                    <a:gd name="T42" fmla="*/ 758 w 779"/>
                    <a:gd name="T43" fmla="*/ 679 h 778"/>
                    <a:gd name="T44" fmla="*/ 757 w 779"/>
                    <a:gd name="T45" fmla="*/ 101 h 778"/>
                    <a:gd name="T46" fmla="*/ 757 w 779"/>
                    <a:gd name="T47" fmla="*/ 89 h 778"/>
                    <a:gd name="T48" fmla="*/ 703 w 779"/>
                    <a:gd name="T49" fmla="*/ 24 h 778"/>
                    <a:gd name="T50" fmla="*/ 677 w 779"/>
                    <a:gd name="T51" fmla="*/ 22 h 778"/>
                    <a:gd name="T52" fmla="*/ 105 w 779"/>
                    <a:gd name="T53" fmla="*/ 22 h 778"/>
                    <a:gd name="T54" fmla="*/ 86 w 779"/>
                    <a:gd name="T55" fmla="*/ 22 h 778"/>
                    <a:gd name="T56" fmla="*/ 52 w 779"/>
                    <a:gd name="T57" fmla="*/ 35 h 778"/>
                    <a:gd name="T58" fmla="*/ 23 w 779"/>
                    <a:gd name="T59" fmla="*/ 94 h 778"/>
                    <a:gd name="T60" fmla="*/ 23 w 779"/>
                    <a:gd name="T61" fmla="*/ 388 h 7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79" h="778">
                      <a:moveTo>
                        <a:pt x="0" y="80"/>
                      </a:moveTo>
                      <a:cubicBezTo>
                        <a:pt x="1" y="76"/>
                        <a:pt x="4" y="72"/>
                        <a:pt x="5" y="67"/>
                      </a:cubicBezTo>
                      <a:cubicBezTo>
                        <a:pt x="17" y="26"/>
                        <a:pt x="54" y="0"/>
                        <a:pt x="94" y="0"/>
                      </a:cubicBezTo>
                      <a:cubicBezTo>
                        <a:pt x="291" y="1"/>
                        <a:pt x="489" y="1"/>
                        <a:pt x="686" y="0"/>
                      </a:cubicBezTo>
                      <a:cubicBezTo>
                        <a:pt x="738" y="0"/>
                        <a:pt x="779" y="44"/>
                        <a:pt x="779" y="93"/>
                      </a:cubicBezTo>
                      <a:cubicBezTo>
                        <a:pt x="778" y="290"/>
                        <a:pt x="778" y="487"/>
                        <a:pt x="779" y="683"/>
                      </a:cubicBezTo>
                      <a:cubicBezTo>
                        <a:pt x="779" y="723"/>
                        <a:pt x="754" y="762"/>
                        <a:pt x="712" y="774"/>
                      </a:cubicBezTo>
                      <a:cubicBezTo>
                        <a:pt x="708" y="775"/>
                        <a:pt x="704" y="777"/>
                        <a:pt x="700" y="778"/>
                      </a:cubicBezTo>
                      <a:cubicBezTo>
                        <a:pt x="494" y="778"/>
                        <a:pt x="287" y="778"/>
                        <a:pt x="81" y="778"/>
                      </a:cubicBezTo>
                      <a:cubicBezTo>
                        <a:pt x="76" y="777"/>
                        <a:pt x="72" y="775"/>
                        <a:pt x="67" y="773"/>
                      </a:cubicBezTo>
                      <a:cubicBezTo>
                        <a:pt x="35" y="763"/>
                        <a:pt x="15" y="742"/>
                        <a:pt x="5" y="710"/>
                      </a:cubicBezTo>
                      <a:cubicBezTo>
                        <a:pt x="3" y="705"/>
                        <a:pt x="1" y="701"/>
                        <a:pt x="0" y="697"/>
                      </a:cubicBezTo>
                      <a:cubicBezTo>
                        <a:pt x="0" y="491"/>
                        <a:pt x="0" y="286"/>
                        <a:pt x="0" y="80"/>
                      </a:cubicBezTo>
                      <a:close/>
                      <a:moveTo>
                        <a:pt x="23" y="388"/>
                      </a:moveTo>
                      <a:cubicBezTo>
                        <a:pt x="23" y="390"/>
                        <a:pt x="23" y="393"/>
                        <a:pt x="23" y="396"/>
                      </a:cubicBezTo>
                      <a:cubicBezTo>
                        <a:pt x="23" y="492"/>
                        <a:pt x="23" y="589"/>
                        <a:pt x="23" y="685"/>
                      </a:cubicBezTo>
                      <a:cubicBezTo>
                        <a:pt x="23" y="724"/>
                        <a:pt x="50" y="753"/>
                        <a:pt x="89" y="756"/>
                      </a:cubicBezTo>
                      <a:cubicBezTo>
                        <a:pt x="94" y="756"/>
                        <a:pt x="100" y="756"/>
                        <a:pt x="105" y="756"/>
                      </a:cubicBezTo>
                      <a:cubicBezTo>
                        <a:pt x="297" y="756"/>
                        <a:pt x="488" y="756"/>
                        <a:pt x="679" y="756"/>
                      </a:cubicBezTo>
                      <a:cubicBezTo>
                        <a:pt x="684" y="756"/>
                        <a:pt x="690" y="756"/>
                        <a:pt x="695" y="755"/>
                      </a:cubicBezTo>
                      <a:cubicBezTo>
                        <a:pt x="722" y="752"/>
                        <a:pt x="740" y="738"/>
                        <a:pt x="751" y="714"/>
                      </a:cubicBezTo>
                      <a:cubicBezTo>
                        <a:pt x="756" y="703"/>
                        <a:pt x="758" y="691"/>
                        <a:pt x="758" y="679"/>
                      </a:cubicBezTo>
                      <a:cubicBezTo>
                        <a:pt x="757" y="486"/>
                        <a:pt x="757" y="293"/>
                        <a:pt x="757" y="101"/>
                      </a:cubicBezTo>
                      <a:cubicBezTo>
                        <a:pt x="757" y="97"/>
                        <a:pt x="758" y="93"/>
                        <a:pt x="757" y="89"/>
                      </a:cubicBezTo>
                      <a:cubicBezTo>
                        <a:pt x="756" y="57"/>
                        <a:pt x="734" y="30"/>
                        <a:pt x="703" y="24"/>
                      </a:cubicBezTo>
                      <a:cubicBezTo>
                        <a:pt x="695" y="22"/>
                        <a:pt x="686" y="22"/>
                        <a:pt x="677" y="22"/>
                      </a:cubicBezTo>
                      <a:cubicBezTo>
                        <a:pt x="486" y="21"/>
                        <a:pt x="296" y="22"/>
                        <a:pt x="105" y="22"/>
                      </a:cubicBezTo>
                      <a:cubicBezTo>
                        <a:pt x="99" y="22"/>
                        <a:pt x="92" y="22"/>
                        <a:pt x="86" y="22"/>
                      </a:cubicBezTo>
                      <a:cubicBezTo>
                        <a:pt x="73" y="23"/>
                        <a:pt x="62" y="27"/>
                        <a:pt x="52" y="35"/>
                      </a:cubicBezTo>
                      <a:cubicBezTo>
                        <a:pt x="32" y="50"/>
                        <a:pt x="23" y="69"/>
                        <a:pt x="23" y="94"/>
                      </a:cubicBezTo>
                      <a:cubicBezTo>
                        <a:pt x="23" y="192"/>
                        <a:pt x="23" y="290"/>
                        <a:pt x="23" y="3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22"/>
                <p:cNvSpPr>
                  <a:spLocks noEditPoints="1"/>
                </p:cNvSpPr>
                <p:nvPr/>
              </p:nvSpPr>
              <p:spPr bwMode="auto">
                <a:xfrm>
                  <a:off x="3090277" y="3578481"/>
                  <a:ext cx="1218834" cy="985746"/>
                </a:xfrm>
                <a:custGeom>
                  <a:avLst/>
                  <a:gdLst>
                    <a:gd name="T0" fmla="*/ 13 w 671"/>
                    <a:gd name="T1" fmla="*/ 426 h 542"/>
                    <a:gd name="T2" fmla="*/ 59 w 671"/>
                    <a:gd name="T3" fmla="*/ 351 h 542"/>
                    <a:gd name="T4" fmla="*/ 87 w 671"/>
                    <a:gd name="T5" fmla="*/ 165 h 542"/>
                    <a:gd name="T6" fmla="*/ 82 w 671"/>
                    <a:gd name="T7" fmla="*/ 115 h 542"/>
                    <a:gd name="T8" fmla="*/ 180 w 671"/>
                    <a:gd name="T9" fmla="*/ 176 h 542"/>
                    <a:gd name="T10" fmla="*/ 217 w 671"/>
                    <a:gd name="T11" fmla="*/ 62 h 542"/>
                    <a:gd name="T12" fmla="*/ 304 w 671"/>
                    <a:gd name="T13" fmla="*/ 179 h 542"/>
                    <a:gd name="T14" fmla="*/ 419 w 671"/>
                    <a:gd name="T15" fmla="*/ 86 h 542"/>
                    <a:gd name="T16" fmla="*/ 592 w 671"/>
                    <a:gd name="T17" fmla="*/ 134 h 542"/>
                    <a:gd name="T18" fmla="*/ 570 w 671"/>
                    <a:gd name="T19" fmla="*/ 183 h 542"/>
                    <a:gd name="T20" fmla="*/ 585 w 671"/>
                    <a:gd name="T21" fmla="*/ 360 h 542"/>
                    <a:gd name="T22" fmla="*/ 483 w 671"/>
                    <a:gd name="T23" fmla="*/ 345 h 542"/>
                    <a:gd name="T24" fmla="*/ 531 w 671"/>
                    <a:gd name="T25" fmla="*/ 412 h 542"/>
                    <a:gd name="T26" fmla="*/ 517 w 671"/>
                    <a:gd name="T27" fmla="*/ 514 h 542"/>
                    <a:gd name="T28" fmla="*/ 412 w 671"/>
                    <a:gd name="T29" fmla="*/ 523 h 542"/>
                    <a:gd name="T30" fmla="*/ 192 w 671"/>
                    <a:gd name="T31" fmla="*/ 530 h 542"/>
                    <a:gd name="T32" fmla="*/ 167 w 671"/>
                    <a:gd name="T33" fmla="*/ 474 h 542"/>
                    <a:gd name="T34" fmla="*/ 403 w 671"/>
                    <a:gd name="T35" fmla="*/ 306 h 542"/>
                    <a:gd name="T36" fmla="*/ 421 w 671"/>
                    <a:gd name="T37" fmla="*/ 290 h 542"/>
                    <a:gd name="T38" fmla="*/ 379 w 671"/>
                    <a:gd name="T39" fmla="*/ 249 h 542"/>
                    <a:gd name="T40" fmla="*/ 338 w 671"/>
                    <a:gd name="T41" fmla="*/ 339 h 542"/>
                    <a:gd name="T42" fmla="*/ 357 w 671"/>
                    <a:gd name="T43" fmla="*/ 344 h 542"/>
                    <a:gd name="T44" fmla="*/ 334 w 671"/>
                    <a:gd name="T45" fmla="*/ 302 h 542"/>
                    <a:gd name="T46" fmla="*/ 326 w 671"/>
                    <a:gd name="T47" fmla="*/ 321 h 542"/>
                    <a:gd name="T48" fmla="*/ 251 w 671"/>
                    <a:gd name="T49" fmla="*/ 488 h 542"/>
                    <a:gd name="T50" fmla="*/ 474 w 671"/>
                    <a:gd name="T51" fmla="*/ 418 h 542"/>
                    <a:gd name="T52" fmla="*/ 409 w 671"/>
                    <a:gd name="T53" fmla="*/ 457 h 542"/>
                    <a:gd name="T54" fmla="*/ 105 w 671"/>
                    <a:gd name="T55" fmla="*/ 321 h 542"/>
                    <a:gd name="T56" fmla="*/ 214 w 671"/>
                    <a:gd name="T57" fmla="*/ 246 h 542"/>
                    <a:gd name="T58" fmla="*/ 321 w 671"/>
                    <a:gd name="T59" fmla="*/ 414 h 542"/>
                    <a:gd name="T60" fmla="*/ 293 w 671"/>
                    <a:gd name="T61" fmla="*/ 390 h 542"/>
                    <a:gd name="T62" fmla="*/ 403 w 671"/>
                    <a:gd name="T63" fmla="*/ 396 h 542"/>
                    <a:gd name="T64" fmla="*/ 482 w 671"/>
                    <a:gd name="T65" fmla="*/ 169 h 542"/>
                    <a:gd name="T66" fmla="*/ 112 w 671"/>
                    <a:gd name="T67" fmla="*/ 342 h 542"/>
                    <a:gd name="T68" fmla="*/ 190 w 671"/>
                    <a:gd name="T69" fmla="*/ 479 h 542"/>
                    <a:gd name="T70" fmla="*/ 524 w 671"/>
                    <a:gd name="T71" fmla="*/ 259 h 542"/>
                    <a:gd name="T72" fmla="*/ 571 w 671"/>
                    <a:gd name="T73" fmla="*/ 217 h 542"/>
                    <a:gd name="T74" fmla="*/ 538 w 671"/>
                    <a:gd name="T75" fmla="*/ 228 h 542"/>
                    <a:gd name="T76" fmla="*/ 295 w 671"/>
                    <a:gd name="T77" fmla="*/ 84 h 542"/>
                    <a:gd name="T78" fmla="*/ 356 w 671"/>
                    <a:gd name="T79" fmla="*/ 475 h 542"/>
                    <a:gd name="T80" fmla="*/ 277 w 671"/>
                    <a:gd name="T81" fmla="*/ 159 h 542"/>
                    <a:gd name="T82" fmla="*/ 194 w 671"/>
                    <a:gd name="T83" fmla="*/ 170 h 542"/>
                    <a:gd name="T84" fmla="*/ 250 w 671"/>
                    <a:gd name="T85" fmla="*/ 85 h 542"/>
                    <a:gd name="T86" fmla="*/ 268 w 671"/>
                    <a:gd name="T87" fmla="*/ 392 h 542"/>
                    <a:gd name="T88" fmla="*/ 227 w 671"/>
                    <a:gd name="T89" fmla="*/ 445 h 542"/>
                    <a:gd name="T90" fmla="*/ 350 w 671"/>
                    <a:gd name="T91" fmla="*/ 269 h 542"/>
                    <a:gd name="T92" fmla="*/ 204 w 671"/>
                    <a:gd name="T93" fmla="*/ 115 h 542"/>
                    <a:gd name="T94" fmla="*/ 242 w 671"/>
                    <a:gd name="T95" fmla="*/ 493 h 542"/>
                    <a:gd name="T96" fmla="*/ 228 w 671"/>
                    <a:gd name="T97" fmla="*/ 421 h 542"/>
                    <a:gd name="T98" fmla="*/ 61 w 671"/>
                    <a:gd name="T99" fmla="*/ 243 h 542"/>
                    <a:gd name="T100" fmla="*/ 454 w 671"/>
                    <a:gd name="T101" fmla="*/ 476 h 542"/>
                    <a:gd name="T102" fmla="*/ 499 w 671"/>
                    <a:gd name="T103" fmla="*/ 451 h 542"/>
                    <a:gd name="T104" fmla="*/ 470 w 671"/>
                    <a:gd name="T105" fmla="*/ 492 h 542"/>
                    <a:gd name="T106" fmla="*/ 182 w 671"/>
                    <a:gd name="T107" fmla="*/ 325 h 542"/>
                    <a:gd name="T108" fmla="*/ 99 w 671"/>
                    <a:gd name="T109" fmla="*/ 116 h 542"/>
                    <a:gd name="T110" fmla="*/ 90 w 671"/>
                    <a:gd name="T111" fmla="*/ 182 h 542"/>
                    <a:gd name="T112" fmla="*/ 372 w 671"/>
                    <a:gd name="T113" fmla="*/ 287 h 542"/>
                    <a:gd name="T114" fmla="*/ 335 w 671"/>
                    <a:gd name="T115" fmla="*/ 278 h 542"/>
                    <a:gd name="T116" fmla="*/ 294 w 671"/>
                    <a:gd name="T117" fmla="*/ 294 h 542"/>
                    <a:gd name="T118" fmla="*/ 465 w 671"/>
                    <a:gd name="T119" fmla="*/ 463 h 542"/>
                    <a:gd name="T120" fmla="*/ 210 w 671"/>
                    <a:gd name="T121" fmla="*/ 71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71" h="542">
                      <a:moveTo>
                        <a:pt x="148" y="501"/>
                      </a:moveTo>
                      <a:cubicBezTo>
                        <a:pt x="137" y="507"/>
                        <a:pt x="124" y="511"/>
                        <a:pt x="116" y="522"/>
                      </a:cubicBezTo>
                      <a:cubicBezTo>
                        <a:pt x="111" y="519"/>
                        <a:pt x="107" y="515"/>
                        <a:pt x="102" y="513"/>
                      </a:cubicBezTo>
                      <a:cubicBezTo>
                        <a:pt x="97" y="512"/>
                        <a:pt x="91" y="513"/>
                        <a:pt x="86" y="512"/>
                      </a:cubicBezTo>
                      <a:cubicBezTo>
                        <a:pt x="78" y="512"/>
                        <a:pt x="70" y="511"/>
                        <a:pt x="62" y="511"/>
                      </a:cubicBezTo>
                      <a:cubicBezTo>
                        <a:pt x="45" y="509"/>
                        <a:pt x="37" y="498"/>
                        <a:pt x="40" y="481"/>
                      </a:cubicBezTo>
                      <a:cubicBezTo>
                        <a:pt x="40" y="481"/>
                        <a:pt x="40" y="480"/>
                        <a:pt x="40" y="480"/>
                      </a:cubicBezTo>
                      <a:cubicBezTo>
                        <a:pt x="44" y="461"/>
                        <a:pt x="40" y="454"/>
                        <a:pt x="20" y="449"/>
                      </a:cubicBezTo>
                      <a:cubicBezTo>
                        <a:pt x="18" y="441"/>
                        <a:pt x="24" y="431"/>
                        <a:pt x="13" y="426"/>
                      </a:cubicBezTo>
                      <a:cubicBezTo>
                        <a:pt x="18" y="412"/>
                        <a:pt x="18" y="412"/>
                        <a:pt x="1" y="406"/>
                      </a:cubicBezTo>
                      <a:cubicBezTo>
                        <a:pt x="0" y="403"/>
                        <a:pt x="0" y="400"/>
                        <a:pt x="0" y="397"/>
                      </a:cubicBezTo>
                      <a:cubicBezTo>
                        <a:pt x="0" y="394"/>
                        <a:pt x="0" y="391"/>
                        <a:pt x="0" y="387"/>
                      </a:cubicBezTo>
                      <a:cubicBezTo>
                        <a:pt x="13" y="387"/>
                        <a:pt x="25" y="387"/>
                        <a:pt x="38" y="387"/>
                      </a:cubicBezTo>
                      <a:cubicBezTo>
                        <a:pt x="44" y="372"/>
                        <a:pt x="46" y="359"/>
                        <a:pt x="48" y="345"/>
                      </a:cubicBezTo>
                      <a:cubicBezTo>
                        <a:pt x="48" y="340"/>
                        <a:pt x="48" y="336"/>
                        <a:pt x="50" y="332"/>
                      </a:cubicBezTo>
                      <a:cubicBezTo>
                        <a:pt x="50" y="330"/>
                        <a:pt x="52" y="328"/>
                        <a:pt x="54" y="327"/>
                      </a:cubicBezTo>
                      <a:cubicBezTo>
                        <a:pt x="51" y="336"/>
                        <a:pt x="50" y="345"/>
                        <a:pt x="53" y="355"/>
                      </a:cubicBezTo>
                      <a:cubicBezTo>
                        <a:pt x="56" y="353"/>
                        <a:pt x="58" y="352"/>
                        <a:pt x="59" y="351"/>
                      </a:cubicBezTo>
                      <a:cubicBezTo>
                        <a:pt x="65" y="343"/>
                        <a:pt x="70" y="336"/>
                        <a:pt x="76" y="329"/>
                      </a:cubicBezTo>
                      <a:cubicBezTo>
                        <a:pt x="80" y="322"/>
                        <a:pt x="80" y="322"/>
                        <a:pt x="72" y="318"/>
                      </a:cubicBezTo>
                      <a:cubicBezTo>
                        <a:pt x="81" y="311"/>
                        <a:pt x="83" y="304"/>
                        <a:pt x="78" y="295"/>
                      </a:cubicBezTo>
                      <a:cubicBezTo>
                        <a:pt x="75" y="290"/>
                        <a:pt x="71" y="289"/>
                        <a:pt x="66" y="292"/>
                      </a:cubicBezTo>
                      <a:cubicBezTo>
                        <a:pt x="59" y="297"/>
                        <a:pt x="52" y="301"/>
                        <a:pt x="45" y="306"/>
                      </a:cubicBezTo>
                      <a:cubicBezTo>
                        <a:pt x="26" y="287"/>
                        <a:pt x="26" y="263"/>
                        <a:pt x="46" y="240"/>
                      </a:cubicBezTo>
                      <a:cubicBezTo>
                        <a:pt x="35" y="227"/>
                        <a:pt x="22" y="215"/>
                        <a:pt x="26" y="195"/>
                      </a:cubicBezTo>
                      <a:cubicBezTo>
                        <a:pt x="43" y="189"/>
                        <a:pt x="57" y="197"/>
                        <a:pt x="71" y="204"/>
                      </a:cubicBezTo>
                      <a:cubicBezTo>
                        <a:pt x="77" y="192"/>
                        <a:pt x="76" y="176"/>
                        <a:pt x="87" y="165"/>
                      </a:cubicBezTo>
                      <a:cubicBezTo>
                        <a:pt x="95" y="170"/>
                        <a:pt x="99" y="177"/>
                        <a:pt x="103" y="186"/>
                      </a:cubicBezTo>
                      <a:cubicBezTo>
                        <a:pt x="99" y="185"/>
                        <a:pt x="97" y="184"/>
                        <a:pt x="94" y="183"/>
                      </a:cubicBezTo>
                      <a:cubicBezTo>
                        <a:pt x="93" y="195"/>
                        <a:pt x="94" y="206"/>
                        <a:pt x="95" y="217"/>
                      </a:cubicBezTo>
                      <a:cubicBezTo>
                        <a:pt x="96" y="217"/>
                        <a:pt x="97" y="217"/>
                        <a:pt x="97" y="218"/>
                      </a:cubicBezTo>
                      <a:cubicBezTo>
                        <a:pt x="100" y="212"/>
                        <a:pt x="103" y="207"/>
                        <a:pt x="106" y="201"/>
                      </a:cubicBezTo>
                      <a:cubicBezTo>
                        <a:pt x="107" y="204"/>
                        <a:pt x="108" y="207"/>
                        <a:pt x="110" y="212"/>
                      </a:cubicBezTo>
                      <a:cubicBezTo>
                        <a:pt x="118" y="205"/>
                        <a:pt x="118" y="196"/>
                        <a:pt x="119" y="188"/>
                      </a:cubicBezTo>
                      <a:cubicBezTo>
                        <a:pt x="120" y="180"/>
                        <a:pt x="117" y="174"/>
                        <a:pt x="110" y="168"/>
                      </a:cubicBezTo>
                      <a:cubicBezTo>
                        <a:pt x="96" y="153"/>
                        <a:pt x="86" y="135"/>
                        <a:pt x="82" y="115"/>
                      </a:cubicBezTo>
                      <a:cubicBezTo>
                        <a:pt x="81" y="112"/>
                        <a:pt x="81" y="110"/>
                        <a:pt x="82" y="108"/>
                      </a:cubicBezTo>
                      <a:cubicBezTo>
                        <a:pt x="83" y="98"/>
                        <a:pt x="89" y="94"/>
                        <a:pt x="98" y="98"/>
                      </a:cubicBezTo>
                      <a:cubicBezTo>
                        <a:pt x="104" y="100"/>
                        <a:pt x="110" y="105"/>
                        <a:pt x="115" y="110"/>
                      </a:cubicBezTo>
                      <a:cubicBezTo>
                        <a:pt x="129" y="125"/>
                        <a:pt x="136" y="144"/>
                        <a:pt x="142" y="163"/>
                      </a:cubicBezTo>
                      <a:cubicBezTo>
                        <a:pt x="143" y="165"/>
                        <a:pt x="141" y="169"/>
                        <a:pt x="140" y="172"/>
                      </a:cubicBezTo>
                      <a:cubicBezTo>
                        <a:pt x="138" y="176"/>
                        <a:pt x="135" y="179"/>
                        <a:pt x="131" y="185"/>
                      </a:cubicBezTo>
                      <a:cubicBezTo>
                        <a:pt x="138" y="185"/>
                        <a:pt x="142" y="185"/>
                        <a:pt x="146" y="185"/>
                      </a:cubicBezTo>
                      <a:cubicBezTo>
                        <a:pt x="154" y="185"/>
                        <a:pt x="163" y="186"/>
                        <a:pt x="171" y="184"/>
                      </a:cubicBezTo>
                      <a:cubicBezTo>
                        <a:pt x="174" y="184"/>
                        <a:pt x="178" y="180"/>
                        <a:pt x="180" y="176"/>
                      </a:cubicBezTo>
                      <a:cubicBezTo>
                        <a:pt x="181" y="176"/>
                        <a:pt x="178" y="171"/>
                        <a:pt x="177" y="170"/>
                      </a:cubicBezTo>
                      <a:cubicBezTo>
                        <a:pt x="159" y="156"/>
                        <a:pt x="157" y="130"/>
                        <a:pt x="172" y="114"/>
                      </a:cubicBezTo>
                      <a:cubicBezTo>
                        <a:pt x="176" y="110"/>
                        <a:pt x="182" y="107"/>
                        <a:pt x="183" y="99"/>
                      </a:cubicBezTo>
                      <a:cubicBezTo>
                        <a:pt x="179" y="98"/>
                        <a:pt x="176" y="98"/>
                        <a:pt x="171" y="97"/>
                      </a:cubicBezTo>
                      <a:cubicBezTo>
                        <a:pt x="177" y="93"/>
                        <a:pt x="179" y="89"/>
                        <a:pt x="177" y="82"/>
                      </a:cubicBezTo>
                      <a:cubicBezTo>
                        <a:pt x="171" y="81"/>
                        <a:pt x="164" y="79"/>
                        <a:pt x="156" y="77"/>
                      </a:cubicBezTo>
                      <a:cubicBezTo>
                        <a:pt x="159" y="74"/>
                        <a:pt x="160" y="71"/>
                        <a:pt x="163" y="71"/>
                      </a:cubicBezTo>
                      <a:cubicBezTo>
                        <a:pt x="170" y="68"/>
                        <a:pt x="177" y="66"/>
                        <a:pt x="185" y="65"/>
                      </a:cubicBezTo>
                      <a:cubicBezTo>
                        <a:pt x="195" y="64"/>
                        <a:pt x="205" y="63"/>
                        <a:pt x="217" y="62"/>
                      </a:cubicBezTo>
                      <a:cubicBezTo>
                        <a:pt x="212" y="56"/>
                        <a:pt x="207" y="52"/>
                        <a:pt x="203" y="47"/>
                      </a:cubicBezTo>
                      <a:cubicBezTo>
                        <a:pt x="196" y="39"/>
                        <a:pt x="197" y="37"/>
                        <a:pt x="204" y="30"/>
                      </a:cubicBezTo>
                      <a:cubicBezTo>
                        <a:pt x="228" y="6"/>
                        <a:pt x="259" y="0"/>
                        <a:pt x="289" y="15"/>
                      </a:cubicBezTo>
                      <a:cubicBezTo>
                        <a:pt x="311" y="26"/>
                        <a:pt x="328" y="43"/>
                        <a:pt x="338" y="65"/>
                      </a:cubicBezTo>
                      <a:cubicBezTo>
                        <a:pt x="341" y="72"/>
                        <a:pt x="343" y="79"/>
                        <a:pt x="345" y="88"/>
                      </a:cubicBezTo>
                      <a:cubicBezTo>
                        <a:pt x="335" y="88"/>
                        <a:pt x="326" y="89"/>
                        <a:pt x="317" y="88"/>
                      </a:cubicBezTo>
                      <a:cubicBezTo>
                        <a:pt x="310" y="88"/>
                        <a:pt x="306" y="91"/>
                        <a:pt x="304" y="98"/>
                      </a:cubicBezTo>
                      <a:cubicBezTo>
                        <a:pt x="303" y="102"/>
                        <a:pt x="301" y="106"/>
                        <a:pt x="301" y="111"/>
                      </a:cubicBezTo>
                      <a:cubicBezTo>
                        <a:pt x="302" y="133"/>
                        <a:pt x="303" y="156"/>
                        <a:pt x="304" y="179"/>
                      </a:cubicBezTo>
                      <a:cubicBezTo>
                        <a:pt x="304" y="182"/>
                        <a:pt x="305" y="185"/>
                        <a:pt x="306" y="188"/>
                      </a:cubicBezTo>
                      <a:cubicBezTo>
                        <a:pt x="314" y="214"/>
                        <a:pt x="338" y="228"/>
                        <a:pt x="365" y="222"/>
                      </a:cubicBezTo>
                      <a:cubicBezTo>
                        <a:pt x="385" y="217"/>
                        <a:pt x="402" y="207"/>
                        <a:pt x="414" y="191"/>
                      </a:cubicBezTo>
                      <a:cubicBezTo>
                        <a:pt x="437" y="160"/>
                        <a:pt x="443" y="125"/>
                        <a:pt x="434" y="88"/>
                      </a:cubicBezTo>
                      <a:cubicBezTo>
                        <a:pt x="432" y="83"/>
                        <a:pt x="430" y="78"/>
                        <a:pt x="427" y="74"/>
                      </a:cubicBezTo>
                      <a:cubicBezTo>
                        <a:pt x="424" y="70"/>
                        <a:pt x="421" y="67"/>
                        <a:pt x="417" y="65"/>
                      </a:cubicBezTo>
                      <a:cubicBezTo>
                        <a:pt x="414" y="63"/>
                        <a:pt x="408" y="63"/>
                        <a:pt x="406" y="65"/>
                      </a:cubicBezTo>
                      <a:cubicBezTo>
                        <a:pt x="402" y="68"/>
                        <a:pt x="403" y="74"/>
                        <a:pt x="407" y="78"/>
                      </a:cubicBezTo>
                      <a:cubicBezTo>
                        <a:pt x="410" y="81"/>
                        <a:pt x="415" y="83"/>
                        <a:pt x="419" y="86"/>
                      </a:cubicBezTo>
                      <a:cubicBezTo>
                        <a:pt x="416" y="94"/>
                        <a:pt x="412" y="96"/>
                        <a:pt x="405" y="93"/>
                      </a:cubicBezTo>
                      <a:cubicBezTo>
                        <a:pt x="393" y="87"/>
                        <a:pt x="384" y="70"/>
                        <a:pt x="388" y="57"/>
                      </a:cubicBezTo>
                      <a:cubicBezTo>
                        <a:pt x="389" y="54"/>
                        <a:pt x="391" y="51"/>
                        <a:pt x="393" y="49"/>
                      </a:cubicBezTo>
                      <a:cubicBezTo>
                        <a:pt x="404" y="40"/>
                        <a:pt x="427" y="40"/>
                        <a:pt x="438" y="49"/>
                      </a:cubicBezTo>
                      <a:cubicBezTo>
                        <a:pt x="444" y="55"/>
                        <a:pt x="450" y="62"/>
                        <a:pt x="454" y="69"/>
                      </a:cubicBezTo>
                      <a:cubicBezTo>
                        <a:pt x="462" y="86"/>
                        <a:pt x="468" y="102"/>
                        <a:pt x="475" y="119"/>
                      </a:cubicBezTo>
                      <a:cubicBezTo>
                        <a:pt x="477" y="122"/>
                        <a:pt x="478" y="126"/>
                        <a:pt x="479" y="129"/>
                      </a:cubicBezTo>
                      <a:cubicBezTo>
                        <a:pt x="493" y="123"/>
                        <a:pt x="505" y="116"/>
                        <a:pt x="518" y="112"/>
                      </a:cubicBezTo>
                      <a:cubicBezTo>
                        <a:pt x="546" y="105"/>
                        <a:pt x="571" y="115"/>
                        <a:pt x="592" y="134"/>
                      </a:cubicBezTo>
                      <a:cubicBezTo>
                        <a:pt x="594" y="136"/>
                        <a:pt x="595" y="138"/>
                        <a:pt x="597" y="141"/>
                      </a:cubicBezTo>
                      <a:cubicBezTo>
                        <a:pt x="604" y="149"/>
                        <a:pt x="610" y="158"/>
                        <a:pt x="617" y="166"/>
                      </a:cubicBezTo>
                      <a:cubicBezTo>
                        <a:pt x="631" y="181"/>
                        <a:pt x="649" y="191"/>
                        <a:pt x="671" y="192"/>
                      </a:cubicBezTo>
                      <a:cubicBezTo>
                        <a:pt x="669" y="198"/>
                        <a:pt x="664" y="199"/>
                        <a:pt x="660" y="201"/>
                      </a:cubicBezTo>
                      <a:cubicBezTo>
                        <a:pt x="640" y="206"/>
                        <a:pt x="621" y="205"/>
                        <a:pt x="603" y="192"/>
                      </a:cubicBezTo>
                      <a:cubicBezTo>
                        <a:pt x="596" y="187"/>
                        <a:pt x="589" y="182"/>
                        <a:pt x="581" y="178"/>
                      </a:cubicBezTo>
                      <a:cubicBezTo>
                        <a:pt x="576" y="175"/>
                        <a:pt x="570" y="175"/>
                        <a:pt x="564" y="174"/>
                      </a:cubicBezTo>
                      <a:cubicBezTo>
                        <a:pt x="564" y="175"/>
                        <a:pt x="563" y="175"/>
                        <a:pt x="563" y="176"/>
                      </a:cubicBezTo>
                      <a:cubicBezTo>
                        <a:pt x="565" y="179"/>
                        <a:pt x="567" y="181"/>
                        <a:pt x="570" y="183"/>
                      </a:cubicBezTo>
                      <a:cubicBezTo>
                        <a:pt x="584" y="195"/>
                        <a:pt x="597" y="208"/>
                        <a:pt x="607" y="224"/>
                      </a:cubicBezTo>
                      <a:cubicBezTo>
                        <a:pt x="630" y="260"/>
                        <a:pt x="632" y="297"/>
                        <a:pt x="608" y="334"/>
                      </a:cubicBezTo>
                      <a:cubicBezTo>
                        <a:pt x="605" y="339"/>
                        <a:pt x="603" y="345"/>
                        <a:pt x="602" y="351"/>
                      </a:cubicBezTo>
                      <a:cubicBezTo>
                        <a:pt x="600" y="358"/>
                        <a:pt x="604" y="365"/>
                        <a:pt x="609" y="367"/>
                      </a:cubicBezTo>
                      <a:cubicBezTo>
                        <a:pt x="616" y="369"/>
                        <a:pt x="620" y="367"/>
                        <a:pt x="626" y="360"/>
                      </a:cubicBezTo>
                      <a:cubicBezTo>
                        <a:pt x="626" y="359"/>
                        <a:pt x="627" y="359"/>
                        <a:pt x="627" y="358"/>
                      </a:cubicBezTo>
                      <a:cubicBezTo>
                        <a:pt x="631" y="371"/>
                        <a:pt x="625" y="379"/>
                        <a:pt x="613" y="379"/>
                      </a:cubicBezTo>
                      <a:cubicBezTo>
                        <a:pt x="610" y="379"/>
                        <a:pt x="608" y="379"/>
                        <a:pt x="605" y="379"/>
                      </a:cubicBezTo>
                      <a:cubicBezTo>
                        <a:pt x="593" y="378"/>
                        <a:pt x="585" y="372"/>
                        <a:pt x="585" y="360"/>
                      </a:cubicBezTo>
                      <a:cubicBezTo>
                        <a:pt x="586" y="342"/>
                        <a:pt x="576" y="331"/>
                        <a:pt x="565" y="321"/>
                      </a:cubicBezTo>
                      <a:cubicBezTo>
                        <a:pt x="549" y="305"/>
                        <a:pt x="530" y="293"/>
                        <a:pt x="508" y="287"/>
                      </a:cubicBezTo>
                      <a:cubicBezTo>
                        <a:pt x="506" y="286"/>
                        <a:pt x="503" y="286"/>
                        <a:pt x="498" y="285"/>
                      </a:cubicBezTo>
                      <a:cubicBezTo>
                        <a:pt x="521" y="307"/>
                        <a:pt x="546" y="324"/>
                        <a:pt x="564" y="352"/>
                      </a:cubicBezTo>
                      <a:cubicBezTo>
                        <a:pt x="557" y="351"/>
                        <a:pt x="553" y="348"/>
                        <a:pt x="550" y="346"/>
                      </a:cubicBezTo>
                      <a:cubicBezTo>
                        <a:pt x="533" y="336"/>
                        <a:pt x="516" y="326"/>
                        <a:pt x="498" y="316"/>
                      </a:cubicBezTo>
                      <a:cubicBezTo>
                        <a:pt x="494" y="313"/>
                        <a:pt x="489" y="312"/>
                        <a:pt x="483" y="311"/>
                      </a:cubicBezTo>
                      <a:cubicBezTo>
                        <a:pt x="494" y="330"/>
                        <a:pt x="508" y="347"/>
                        <a:pt x="516" y="370"/>
                      </a:cubicBezTo>
                      <a:cubicBezTo>
                        <a:pt x="502" y="363"/>
                        <a:pt x="496" y="352"/>
                        <a:pt x="483" y="345"/>
                      </a:cubicBezTo>
                      <a:cubicBezTo>
                        <a:pt x="487" y="353"/>
                        <a:pt x="490" y="359"/>
                        <a:pt x="493" y="365"/>
                      </a:cubicBezTo>
                      <a:cubicBezTo>
                        <a:pt x="493" y="366"/>
                        <a:pt x="492" y="366"/>
                        <a:pt x="492" y="367"/>
                      </a:cubicBezTo>
                      <a:cubicBezTo>
                        <a:pt x="484" y="361"/>
                        <a:pt x="476" y="355"/>
                        <a:pt x="468" y="348"/>
                      </a:cubicBezTo>
                      <a:cubicBezTo>
                        <a:pt x="466" y="352"/>
                        <a:pt x="464" y="355"/>
                        <a:pt x="463" y="358"/>
                      </a:cubicBezTo>
                      <a:cubicBezTo>
                        <a:pt x="476" y="370"/>
                        <a:pt x="489" y="381"/>
                        <a:pt x="503" y="393"/>
                      </a:cubicBezTo>
                      <a:cubicBezTo>
                        <a:pt x="505" y="392"/>
                        <a:pt x="509" y="391"/>
                        <a:pt x="513" y="389"/>
                      </a:cubicBezTo>
                      <a:cubicBezTo>
                        <a:pt x="528" y="386"/>
                        <a:pt x="539" y="391"/>
                        <a:pt x="542" y="405"/>
                      </a:cubicBezTo>
                      <a:cubicBezTo>
                        <a:pt x="545" y="414"/>
                        <a:pt x="542" y="419"/>
                        <a:pt x="530" y="420"/>
                      </a:cubicBezTo>
                      <a:cubicBezTo>
                        <a:pt x="530" y="417"/>
                        <a:pt x="531" y="414"/>
                        <a:pt x="531" y="412"/>
                      </a:cubicBezTo>
                      <a:cubicBezTo>
                        <a:pt x="531" y="406"/>
                        <a:pt x="528" y="401"/>
                        <a:pt x="522" y="399"/>
                      </a:cubicBezTo>
                      <a:cubicBezTo>
                        <a:pt x="517" y="396"/>
                        <a:pt x="512" y="398"/>
                        <a:pt x="508" y="403"/>
                      </a:cubicBezTo>
                      <a:cubicBezTo>
                        <a:pt x="505" y="407"/>
                        <a:pt x="502" y="411"/>
                        <a:pt x="500" y="416"/>
                      </a:cubicBezTo>
                      <a:cubicBezTo>
                        <a:pt x="498" y="420"/>
                        <a:pt x="499" y="425"/>
                        <a:pt x="503" y="429"/>
                      </a:cubicBezTo>
                      <a:cubicBezTo>
                        <a:pt x="517" y="439"/>
                        <a:pt x="517" y="452"/>
                        <a:pt x="511" y="466"/>
                      </a:cubicBezTo>
                      <a:cubicBezTo>
                        <a:pt x="511" y="467"/>
                        <a:pt x="511" y="468"/>
                        <a:pt x="511" y="469"/>
                      </a:cubicBezTo>
                      <a:cubicBezTo>
                        <a:pt x="519" y="477"/>
                        <a:pt x="532" y="482"/>
                        <a:pt x="539" y="496"/>
                      </a:cubicBezTo>
                      <a:cubicBezTo>
                        <a:pt x="531" y="495"/>
                        <a:pt x="525" y="494"/>
                        <a:pt x="518" y="494"/>
                      </a:cubicBezTo>
                      <a:cubicBezTo>
                        <a:pt x="518" y="500"/>
                        <a:pt x="517" y="506"/>
                        <a:pt x="517" y="514"/>
                      </a:cubicBezTo>
                      <a:cubicBezTo>
                        <a:pt x="513" y="509"/>
                        <a:pt x="509" y="505"/>
                        <a:pt x="506" y="501"/>
                      </a:cubicBezTo>
                      <a:cubicBezTo>
                        <a:pt x="489" y="504"/>
                        <a:pt x="470" y="509"/>
                        <a:pt x="461" y="487"/>
                      </a:cubicBezTo>
                      <a:cubicBezTo>
                        <a:pt x="457" y="489"/>
                        <a:pt x="454" y="491"/>
                        <a:pt x="451" y="492"/>
                      </a:cubicBezTo>
                      <a:cubicBezTo>
                        <a:pt x="441" y="497"/>
                        <a:pt x="433" y="495"/>
                        <a:pt x="429" y="485"/>
                      </a:cubicBezTo>
                      <a:cubicBezTo>
                        <a:pt x="427" y="476"/>
                        <a:pt x="421" y="475"/>
                        <a:pt x="414" y="475"/>
                      </a:cubicBezTo>
                      <a:cubicBezTo>
                        <a:pt x="408" y="476"/>
                        <a:pt x="401" y="477"/>
                        <a:pt x="395" y="478"/>
                      </a:cubicBezTo>
                      <a:cubicBezTo>
                        <a:pt x="398" y="485"/>
                        <a:pt x="402" y="490"/>
                        <a:pt x="420" y="501"/>
                      </a:cubicBezTo>
                      <a:cubicBezTo>
                        <a:pt x="430" y="508"/>
                        <a:pt x="441" y="513"/>
                        <a:pt x="452" y="519"/>
                      </a:cubicBezTo>
                      <a:cubicBezTo>
                        <a:pt x="439" y="527"/>
                        <a:pt x="425" y="520"/>
                        <a:pt x="412" y="523"/>
                      </a:cubicBezTo>
                      <a:cubicBezTo>
                        <a:pt x="412" y="526"/>
                        <a:pt x="413" y="530"/>
                        <a:pt x="413" y="533"/>
                      </a:cubicBezTo>
                      <a:cubicBezTo>
                        <a:pt x="401" y="530"/>
                        <a:pt x="389" y="526"/>
                        <a:pt x="377" y="524"/>
                      </a:cubicBezTo>
                      <a:cubicBezTo>
                        <a:pt x="365" y="521"/>
                        <a:pt x="352" y="521"/>
                        <a:pt x="341" y="525"/>
                      </a:cubicBezTo>
                      <a:cubicBezTo>
                        <a:pt x="329" y="530"/>
                        <a:pt x="319" y="536"/>
                        <a:pt x="308" y="542"/>
                      </a:cubicBezTo>
                      <a:cubicBezTo>
                        <a:pt x="307" y="538"/>
                        <a:pt x="306" y="535"/>
                        <a:pt x="305" y="532"/>
                      </a:cubicBezTo>
                      <a:cubicBezTo>
                        <a:pt x="302" y="532"/>
                        <a:pt x="298" y="532"/>
                        <a:pt x="294" y="532"/>
                      </a:cubicBezTo>
                      <a:cubicBezTo>
                        <a:pt x="296" y="526"/>
                        <a:pt x="299" y="520"/>
                        <a:pt x="301" y="514"/>
                      </a:cubicBezTo>
                      <a:cubicBezTo>
                        <a:pt x="281" y="510"/>
                        <a:pt x="262" y="510"/>
                        <a:pt x="242" y="512"/>
                      </a:cubicBezTo>
                      <a:cubicBezTo>
                        <a:pt x="224" y="513"/>
                        <a:pt x="206" y="517"/>
                        <a:pt x="192" y="530"/>
                      </a:cubicBezTo>
                      <a:cubicBezTo>
                        <a:pt x="190" y="532"/>
                        <a:pt x="186" y="532"/>
                        <a:pt x="183" y="532"/>
                      </a:cubicBezTo>
                      <a:cubicBezTo>
                        <a:pt x="182" y="525"/>
                        <a:pt x="181" y="520"/>
                        <a:pt x="180" y="513"/>
                      </a:cubicBezTo>
                      <a:cubicBezTo>
                        <a:pt x="173" y="515"/>
                        <a:pt x="168" y="517"/>
                        <a:pt x="163" y="519"/>
                      </a:cubicBezTo>
                      <a:cubicBezTo>
                        <a:pt x="157" y="521"/>
                        <a:pt x="157" y="521"/>
                        <a:pt x="151" y="514"/>
                      </a:cubicBezTo>
                      <a:cubicBezTo>
                        <a:pt x="158" y="509"/>
                        <a:pt x="164" y="504"/>
                        <a:pt x="171" y="499"/>
                      </a:cubicBezTo>
                      <a:cubicBezTo>
                        <a:pt x="171" y="499"/>
                        <a:pt x="170" y="498"/>
                        <a:pt x="170" y="498"/>
                      </a:cubicBezTo>
                      <a:cubicBezTo>
                        <a:pt x="162" y="499"/>
                        <a:pt x="155" y="500"/>
                        <a:pt x="147" y="502"/>
                      </a:cubicBezTo>
                      <a:cubicBezTo>
                        <a:pt x="152" y="498"/>
                        <a:pt x="158" y="494"/>
                        <a:pt x="162" y="490"/>
                      </a:cubicBezTo>
                      <a:cubicBezTo>
                        <a:pt x="168" y="485"/>
                        <a:pt x="169" y="478"/>
                        <a:pt x="167" y="474"/>
                      </a:cubicBezTo>
                      <a:cubicBezTo>
                        <a:pt x="163" y="469"/>
                        <a:pt x="157" y="468"/>
                        <a:pt x="149" y="472"/>
                      </a:cubicBezTo>
                      <a:cubicBezTo>
                        <a:pt x="147" y="473"/>
                        <a:pt x="144" y="474"/>
                        <a:pt x="140" y="476"/>
                      </a:cubicBezTo>
                      <a:cubicBezTo>
                        <a:pt x="145" y="460"/>
                        <a:pt x="149" y="445"/>
                        <a:pt x="139" y="431"/>
                      </a:cubicBezTo>
                      <a:cubicBezTo>
                        <a:pt x="130" y="435"/>
                        <a:pt x="123" y="441"/>
                        <a:pt x="116" y="447"/>
                      </a:cubicBezTo>
                      <a:cubicBezTo>
                        <a:pt x="102" y="462"/>
                        <a:pt x="112" y="484"/>
                        <a:pt x="130" y="486"/>
                      </a:cubicBezTo>
                      <a:cubicBezTo>
                        <a:pt x="129" y="488"/>
                        <a:pt x="128" y="491"/>
                        <a:pt x="127" y="494"/>
                      </a:cubicBezTo>
                      <a:cubicBezTo>
                        <a:pt x="132" y="503"/>
                        <a:pt x="139" y="503"/>
                        <a:pt x="148" y="501"/>
                      </a:cubicBezTo>
                      <a:close/>
                      <a:moveTo>
                        <a:pt x="410" y="298"/>
                      </a:moveTo>
                      <a:cubicBezTo>
                        <a:pt x="408" y="301"/>
                        <a:pt x="406" y="304"/>
                        <a:pt x="403" y="306"/>
                      </a:cubicBezTo>
                      <a:cubicBezTo>
                        <a:pt x="398" y="310"/>
                        <a:pt x="396" y="315"/>
                        <a:pt x="396" y="323"/>
                      </a:cubicBezTo>
                      <a:cubicBezTo>
                        <a:pt x="400" y="321"/>
                        <a:pt x="403" y="319"/>
                        <a:pt x="405" y="317"/>
                      </a:cubicBezTo>
                      <a:cubicBezTo>
                        <a:pt x="403" y="320"/>
                        <a:pt x="400" y="323"/>
                        <a:pt x="397" y="326"/>
                      </a:cubicBezTo>
                      <a:cubicBezTo>
                        <a:pt x="387" y="335"/>
                        <a:pt x="377" y="344"/>
                        <a:pt x="367" y="354"/>
                      </a:cubicBezTo>
                      <a:cubicBezTo>
                        <a:pt x="387" y="349"/>
                        <a:pt x="404" y="338"/>
                        <a:pt x="416" y="321"/>
                      </a:cubicBezTo>
                      <a:cubicBezTo>
                        <a:pt x="417" y="318"/>
                        <a:pt x="419" y="315"/>
                        <a:pt x="420" y="312"/>
                      </a:cubicBezTo>
                      <a:cubicBezTo>
                        <a:pt x="420" y="312"/>
                        <a:pt x="418" y="310"/>
                        <a:pt x="417" y="310"/>
                      </a:cubicBezTo>
                      <a:cubicBezTo>
                        <a:pt x="420" y="305"/>
                        <a:pt x="423" y="300"/>
                        <a:pt x="426" y="295"/>
                      </a:cubicBezTo>
                      <a:cubicBezTo>
                        <a:pt x="427" y="292"/>
                        <a:pt x="425" y="290"/>
                        <a:pt x="421" y="290"/>
                      </a:cubicBezTo>
                      <a:cubicBezTo>
                        <a:pt x="427" y="285"/>
                        <a:pt x="429" y="279"/>
                        <a:pt x="425" y="270"/>
                      </a:cubicBezTo>
                      <a:cubicBezTo>
                        <a:pt x="420" y="273"/>
                        <a:pt x="416" y="276"/>
                        <a:pt x="412" y="278"/>
                      </a:cubicBezTo>
                      <a:cubicBezTo>
                        <a:pt x="417" y="274"/>
                        <a:pt x="422" y="270"/>
                        <a:pt x="426" y="265"/>
                      </a:cubicBezTo>
                      <a:cubicBezTo>
                        <a:pt x="425" y="260"/>
                        <a:pt x="424" y="257"/>
                        <a:pt x="423" y="253"/>
                      </a:cubicBezTo>
                      <a:cubicBezTo>
                        <a:pt x="420" y="254"/>
                        <a:pt x="418" y="254"/>
                        <a:pt x="416" y="254"/>
                      </a:cubicBezTo>
                      <a:cubicBezTo>
                        <a:pt x="421" y="249"/>
                        <a:pt x="424" y="244"/>
                        <a:pt x="417" y="239"/>
                      </a:cubicBezTo>
                      <a:cubicBezTo>
                        <a:pt x="415" y="240"/>
                        <a:pt x="413" y="241"/>
                        <a:pt x="411" y="242"/>
                      </a:cubicBezTo>
                      <a:cubicBezTo>
                        <a:pt x="412" y="237"/>
                        <a:pt x="421" y="234"/>
                        <a:pt x="412" y="227"/>
                      </a:cubicBezTo>
                      <a:cubicBezTo>
                        <a:pt x="402" y="234"/>
                        <a:pt x="391" y="241"/>
                        <a:pt x="379" y="249"/>
                      </a:cubicBezTo>
                      <a:cubicBezTo>
                        <a:pt x="382" y="253"/>
                        <a:pt x="385" y="256"/>
                        <a:pt x="388" y="259"/>
                      </a:cubicBezTo>
                      <a:cubicBezTo>
                        <a:pt x="388" y="264"/>
                        <a:pt x="389" y="269"/>
                        <a:pt x="395" y="271"/>
                      </a:cubicBezTo>
                      <a:cubicBezTo>
                        <a:pt x="396" y="275"/>
                        <a:pt x="396" y="279"/>
                        <a:pt x="397" y="283"/>
                      </a:cubicBezTo>
                      <a:cubicBezTo>
                        <a:pt x="397" y="284"/>
                        <a:pt x="401" y="285"/>
                        <a:pt x="403" y="285"/>
                      </a:cubicBezTo>
                      <a:cubicBezTo>
                        <a:pt x="398" y="291"/>
                        <a:pt x="397" y="297"/>
                        <a:pt x="401" y="304"/>
                      </a:cubicBezTo>
                      <a:cubicBezTo>
                        <a:pt x="405" y="302"/>
                        <a:pt x="407" y="300"/>
                        <a:pt x="410" y="298"/>
                      </a:cubicBezTo>
                      <a:close/>
                      <a:moveTo>
                        <a:pt x="333" y="321"/>
                      </a:moveTo>
                      <a:cubicBezTo>
                        <a:pt x="332" y="327"/>
                        <a:pt x="333" y="331"/>
                        <a:pt x="339" y="335"/>
                      </a:cubicBezTo>
                      <a:cubicBezTo>
                        <a:pt x="339" y="335"/>
                        <a:pt x="338" y="338"/>
                        <a:pt x="338" y="339"/>
                      </a:cubicBezTo>
                      <a:cubicBezTo>
                        <a:pt x="332" y="336"/>
                        <a:pt x="327" y="334"/>
                        <a:pt x="322" y="332"/>
                      </a:cubicBezTo>
                      <a:cubicBezTo>
                        <a:pt x="322" y="330"/>
                        <a:pt x="322" y="328"/>
                        <a:pt x="321" y="327"/>
                      </a:cubicBezTo>
                      <a:cubicBezTo>
                        <a:pt x="318" y="321"/>
                        <a:pt x="314" y="316"/>
                        <a:pt x="313" y="309"/>
                      </a:cubicBezTo>
                      <a:cubicBezTo>
                        <a:pt x="313" y="305"/>
                        <a:pt x="305" y="303"/>
                        <a:pt x="301" y="305"/>
                      </a:cubicBezTo>
                      <a:cubicBezTo>
                        <a:pt x="296" y="308"/>
                        <a:pt x="295" y="314"/>
                        <a:pt x="298" y="319"/>
                      </a:cubicBezTo>
                      <a:cubicBezTo>
                        <a:pt x="299" y="321"/>
                        <a:pt x="303" y="323"/>
                        <a:pt x="303" y="326"/>
                      </a:cubicBezTo>
                      <a:cubicBezTo>
                        <a:pt x="302" y="336"/>
                        <a:pt x="310" y="338"/>
                        <a:pt x="317" y="338"/>
                      </a:cubicBezTo>
                      <a:cubicBezTo>
                        <a:pt x="318" y="353"/>
                        <a:pt x="323" y="355"/>
                        <a:pt x="336" y="348"/>
                      </a:cubicBezTo>
                      <a:cubicBezTo>
                        <a:pt x="344" y="356"/>
                        <a:pt x="351" y="356"/>
                        <a:pt x="357" y="344"/>
                      </a:cubicBezTo>
                      <a:cubicBezTo>
                        <a:pt x="367" y="345"/>
                        <a:pt x="372" y="343"/>
                        <a:pt x="373" y="338"/>
                      </a:cubicBezTo>
                      <a:cubicBezTo>
                        <a:pt x="374" y="333"/>
                        <a:pt x="372" y="329"/>
                        <a:pt x="367" y="327"/>
                      </a:cubicBezTo>
                      <a:cubicBezTo>
                        <a:pt x="362" y="325"/>
                        <a:pt x="358" y="328"/>
                        <a:pt x="352" y="337"/>
                      </a:cubicBezTo>
                      <a:cubicBezTo>
                        <a:pt x="351" y="336"/>
                        <a:pt x="350" y="336"/>
                        <a:pt x="348" y="335"/>
                      </a:cubicBezTo>
                      <a:cubicBezTo>
                        <a:pt x="351" y="329"/>
                        <a:pt x="355" y="323"/>
                        <a:pt x="358" y="317"/>
                      </a:cubicBezTo>
                      <a:cubicBezTo>
                        <a:pt x="361" y="312"/>
                        <a:pt x="358" y="306"/>
                        <a:pt x="353" y="304"/>
                      </a:cubicBezTo>
                      <a:cubicBezTo>
                        <a:pt x="348" y="303"/>
                        <a:pt x="343" y="305"/>
                        <a:pt x="340" y="311"/>
                      </a:cubicBezTo>
                      <a:cubicBezTo>
                        <a:pt x="339" y="313"/>
                        <a:pt x="337" y="316"/>
                        <a:pt x="335" y="318"/>
                      </a:cubicBezTo>
                      <a:cubicBezTo>
                        <a:pt x="341" y="312"/>
                        <a:pt x="336" y="307"/>
                        <a:pt x="334" y="302"/>
                      </a:cubicBezTo>
                      <a:cubicBezTo>
                        <a:pt x="338" y="298"/>
                        <a:pt x="342" y="297"/>
                        <a:pt x="347" y="300"/>
                      </a:cubicBezTo>
                      <a:cubicBezTo>
                        <a:pt x="351" y="302"/>
                        <a:pt x="356" y="300"/>
                        <a:pt x="358" y="295"/>
                      </a:cubicBezTo>
                      <a:cubicBezTo>
                        <a:pt x="359" y="293"/>
                        <a:pt x="359" y="289"/>
                        <a:pt x="357" y="287"/>
                      </a:cubicBezTo>
                      <a:cubicBezTo>
                        <a:pt x="355" y="282"/>
                        <a:pt x="350" y="281"/>
                        <a:pt x="346" y="283"/>
                      </a:cubicBezTo>
                      <a:cubicBezTo>
                        <a:pt x="342" y="286"/>
                        <a:pt x="339" y="285"/>
                        <a:pt x="335" y="284"/>
                      </a:cubicBezTo>
                      <a:cubicBezTo>
                        <a:pt x="327" y="281"/>
                        <a:pt x="321" y="288"/>
                        <a:pt x="323" y="296"/>
                      </a:cubicBezTo>
                      <a:cubicBezTo>
                        <a:pt x="324" y="298"/>
                        <a:pt x="326" y="300"/>
                        <a:pt x="327" y="302"/>
                      </a:cubicBezTo>
                      <a:cubicBezTo>
                        <a:pt x="325" y="303"/>
                        <a:pt x="323" y="304"/>
                        <a:pt x="322" y="305"/>
                      </a:cubicBezTo>
                      <a:cubicBezTo>
                        <a:pt x="317" y="312"/>
                        <a:pt x="318" y="318"/>
                        <a:pt x="326" y="321"/>
                      </a:cubicBezTo>
                      <a:cubicBezTo>
                        <a:pt x="329" y="321"/>
                        <a:pt x="331" y="321"/>
                        <a:pt x="333" y="321"/>
                      </a:cubicBezTo>
                      <a:close/>
                      <a:moveTo>
                        <a:pt x="265" y="430"/>
                      </a:moveTo>
                      <a:cubicBezTo>
                        <a:pt x="266" y="427"/>
                        <a:pt x="267" y="424"/>
                        <a:pt x="267" y="422"/>
                      </a:cubicBezTo>
                      <a:cubicBezTo>
                        <a:pt x="258" y="414"/>
                        <a:pt x="250" y="407"/>
                        <a:pt x="241" y="399"/>
                      </a:cubicBezTo>
                      <a:cubicBezTo>
                        <a:pt x="241" y="402"/>
                        <a:pt x="240" y="404"/>
                        <a:pt x="240" y="406"/>
                      </a:cubicBezTo>
                      <a:cubicBezTo>
                        <a:pt x="236" y="426"/>
                        <a:pt x="246" y="435"/>
                        <a:pt x="266" y="429"/>
                      </a:cubicBezTo>
                      <a:cubicBezTo>
                        <a:pt x="263" y="433"/>
                        <a:pt x="260" y="436"/>
                        <a:pt x="258" y="440"/>
                      </a:cubicBezTo>
                      <a:cubicBezTo>
                        <a:pt x="254" y="446"/>
                        <a:pt x="249" y="453"/>
                        <a:pt x="245" y="460"/>
                      </a:cubicBezTo>
                      <a:cubicBezTo>
                        <a:pt x="240" y="471"/>
                        <a:pt x="243" y="481"/>
                        <a:pt x="251" y="488"/>
                      </a:cubicBezTo>
                      <a:cubicBezTo>
                        <a:pt x="266" y="501"/>
                        <a:pt x="301" y="506"/>
                        <a:pt x="318" y="496"/>
                      </a:cubicBezTo>
                      <a:cubicBezTo>
                        <a:pt x="326" y="492"/>
                        <a:pt x="329" y="487"/>
                        <a:pt x="326" y="479"/>
                      </a:cubicBezTo>
                      <a:cubicBezTo>
                        <a:pt x="318" y="454"/>
                        <a:pt x="306" y="432"/>
                        <a:pt x="286" y="414"/>
                      </a:cubicBezTo>
                      <a:cubicBezTo>
                        <a:pt x="279" y="419"/>
                        <a:pt x="272" y="424"/>
                        <a:pt x="265" y="430"/>
                      </a:cubicBezTo>
                      <a:close/>
                      <a:moveTo>
                        <a:pt x="376" y="464"/>
                      </a:moveTo>
                      <a:cubicBezTo>
                        <a:pt x="396" y="477"/>
                        <a:pt x="422" y="473"/>
                        <a:pt x="434" y="454"/>
                      </a:cubicBezTo>
                      <a:cubicBezTo>
                        <a:pt x="436" y="451"/>
                        <a:pt x="436" y="446"/>
                        <a:pt x="436" y="443"/>
                      </a:cubicBezTo>
                      <a:cubicBezTo>
                        <a:pt x="434" y="422"/>
                        <a:pt x="439" y="417"/>
                        <a:pt x="459" y="414"/>
                      </a:cubicBezTo>
                      <a:cubicBezTo>
                        <a:pt x="465" y="413"/>
                        <a:pt x="470" y="415"/>
                        <a:pt x="474" y="418"/>
                      </a:cubicBezTo>
                      <a:cubicBezTo>
                        <a:pt x="477" y="420"/>
                        <a:pt x="480" y="422"/>
                        <a:pt x="483" y="425"/>
                      </a:cubicBezTo>
                      <a:cubicBezTo>
                        <a:pt x="496" y="412"/>
                        <a:pt x="499" y="400"/>
                        <a:pt x="493" y="391"/>
                      </a:cubicBezTo>
                      <a:cubicBezTo>
                        <a:pt x="485" y="380"/>
                        <a:pt x="470" y="379"/>
                        <a:pt x="455" y="387"/>
                      </a:cubicBezTo>
                      <a:cubicBezTo>
                        <a:pt x="454" y="386"/>
                        <a:pt x="454" y="385"/>
                        <a:pt x="453" y="384"/>
                      </a:cubicBezTo>
                      <a:cubicBezTo>
                        <a:pt x="447" y="372"/>
                        <a:pt x="436" y="371"/>
                        <a:pt x="428" y="382"/>
                      </a:cubicBezTo>
                      <a:cubicBezTo>
                        <a:pt x="413" y="401"/>
                        <a:pt x="397" y="420"/>
                        <a:pt x="382" y="440"/>
                      </a:cubicBezTo>
                      <a:cubicBezTo>
                        <a:pt x="380" y="442"/>
                        <a:pt x="378" y="445"/>
                        <a:pt x="375" y="450"/>
                      </a:cubicBezTo>
                      <a:cubicBezTo>
                        <a:pt x="388" y="451"/>
                        <a:pt x="398" y="452"/>
                        <a:pt x="409" y="453"/>
                      </a:cubicBezTo>
                      <a:cubicBezTo>
                        <a:pt x="409" y="454"/>
                        <a:pt x="409" y="455"/>
                        <a:pt x="409" y="457"/>
                      </a:cubicBezTo>
                      <a:cubicBezTo>
                        <a:pt x="400" y="465"/>
                        <a:pt x="387" y="458"/>
                        <a:pt x="376" y="464"/>
                      </a:cubicBezTo>
                      <a:close/>
                      <a:moveTo>
                        <a:pt x="162" y="226"/>
                      </a:moveTo>
                      <a:cubicBezTo>
                        <a:pt x="152" y="224"/>
                        <a:pt x="146" y="218"/>
                        <a:pt x="142" y="210"/>
                      </a:cubicBezTo>
                      <a:cubicBezTo>
                        <a:pt x="141" y="208"/>
                        <a:pt x="141" y="207"/>
                        <a:pt x="140" y="206"/>
                      </a:cubicBezTo>
                      <a:cubicBezTo>
                        <a:pt x="135" y="200"/>
                        <a:pt x="131" y="199"/>
                        <a:pt x="125" y="205"/>
                      </a:cubicBezTo>
                      <a:cubicBezTo>
                        <a:pt x="122" y="210"/>
                        <a:pt x="118" y="214"/>
                        <a:pt x="116" y="219"/>
                      </a:cubicBezTo>
                      <a:cubicBezTo>
                        <a:pt x="109" y="239"/>
                        <a:pt x="102" y="259"/>
                        <a:pt x="96" y="279"/>
                      </a:cubicBezTo>
                      <a:cubicBezTo>
                        <a:pt x="94" y="286"/>
                        <a:pt x="95" y="294"/>
                        <a:pt x="95" y="301"/>
                      </a:cubicBezTo>
                      <a:cubicBezTo>
                        <a:pt x="96" y="309"/>
                        <a:pt x="99" y="316"/>
                        <a:pt x="105" y="321"/>
                      </a:cubicBezTo>
                      <a:cubicBezTo>
                        <a:pt x="114" y="328"/>
                        <a:pt x="124" y="325"/>
                        <a:pt x="127" y="313"/>
                      </a:cubicBezTo>
                      <a:cubicBezTo>
                        <a:pt x="128" y="310"/>
                        <a:pt x="127" y="306"/>
                        <a:pt x="128" y="303"/>
                      </a:cubicBezTo>
                      <a:cubicBezTo>
                        <a:pt x="128" y="299"/>
                        <a:pt x="129" y="296"/>
                        <a:pt x="131" y="293"/>
                      </a:cubicBezTo>
                      <a:cubicBezTo>
                        <a:pt x="133" y="290"/>
                        <a:pt x="136" y="287"/>
                        <a:pt x="138" y="284"/>
                      </a:cubicBezTo>
                      <a:cubicBezTo>
                        <a:pt x="142" y="278"/>
                        <a:pt x="148" y="275"/>
                        <a:pt x="155" y="276"/>
                      </a:cubicBezTo>
                      <a:cubicBezTo>
                        <a:pt x="157" y="277"/>
                        <a:pt x="159" y="277"/>
                        <a:pt x="162" y="278"/>
                      </a:cubicBezTo>
                      <a:cubicBezTo>
                        <a:pt x="162" y="261"/>
                        <a:pt x="162" y="244"/>
                        <a:pt x="162" y="226"/>
                      </a:cubicBezTo>
                      <a:close/>
                      <a:moveTo>
                        <a:pt x="186" y="241"/>
                      </a:moveTo>
                      <a:cubicBezTo>
                        <a:pt x="196" y="243"/>
                        <a:pt x="205" y="245"/>
                        <a:pt x="214" y="246"/>
                      </a:cubicBezTo>
                      <a:cubicBezTo>
                        <a:pt x="243" y="250"/>
                        <a:pt x="271" y="246"/>
                        <a:pt x="296" y="232"/>
                      </a:cubicBezTo>
                      <a:cubicBezTo>
                        <a:pt x="304" y="228"/>
                        <a:pt x="304" y="228"/>
                        <a:pt x="300" y="217"/>
                      </a:cubicBezTo>
                      <a:cubicBezTo>
                        <a:pt x="264" y="231"/>
                        <a:pt x="225" y="227"/>
                        <a:pt x="187" y="227"/>
                      </a:cubicBezTo>
                      <a:cubicBezTo>
                        <a:pt x="187" y="232"/>
                        <a:pt x="187" y="236"/>
                        <a:pt x="186" y="241"/>
                      </a:cubicBezTo>
                      <a:close/>
                      <a:moveTo>
                        <a:pt x="293" y="390"/>
                      </a:moveTo>
                      <a:cubicBezTo>
                        <a:pt x="293" y="399"/>
                        <a:pt x="293" y="399"/>
                        <a:pt x="300" y="405"/>
                      </a:cubicBezTo>
                      <a:cubicBezTo>
                        <a:pt x="301" y="406"/>
                        <a:pt x="302" y="406"/>
                        <a:pt x="303" y="407"/>
                      </a:cubicBezTo>
                      <a:cubicBezTo>
                        <a:pt x="305" y="413"/>
                        <a:pt x="310" y="414"/>
                        <a:pt x="316" y="413"/>
                      </a:cubicBezTo>
                      <a:cubicBezTo>
                        <a:pt x="317" y="413"/>
                        <a:pt x="320" y="413"/>
                        <a:pt x="321" y="414"/>
                      </a:cubicBezTo>
                      <a:cubicBezTo>
                        <a:pt x="326" y="416"/>
                        <a:pt x="329" y="413"/>
                        <a:pt x="333" y="412"/>
                      </a:cubicBezTo>
                      <a:cubicBezTo>
                        <a:pt x="343" y="409"/>
                        <a:pt x="345" y="400"/>
                        <a:pt x="349" y="393"/>
                      </a:cubicBezTo>
                      <a:cubicBezTo>
                        <a:pt x="351" y="391"/>
                        <a:pt x="350" y="387"/>
                        <a:pt x="349" y="385"/>
                      </a:cubicBezTo>
                      <a:cubicBezTo>
                        <a:pt x="348" y="381"/>
                        <a:pt x="347" y="378"/>
                        <a:pt x="344" y="376"/>
                      </a:cubicBezTo>
                      <a:cubicBezTo>
                        <a:pt x="338" y="371"/>
                        <a:pt x="332" y="367"/>
                        <a:pt x="325" y="364"/>
                      </a:cubicBezTo>
                      <a:cubicBezTo>
                        <a:pt x="324" y="363"/>
                        <a:pt x="322" y="362"/>
                        <a:pt x="321" y="363"/>
                      </a:cubicBezTo>
                      <a:cubicBezTo>
                        <a:pt x="319" y="363"/>
                        <a:pt x="317" y="364"/>
                        <a:pt x="315" y="365"/>
                      </a:cubicBezTo>
                      <a:cubicBezTo>
                        <a:pt x="310" y="369"/>
                        <a:pt x="305" y="374"/>
                        <a:pt x="300" y="377"/>
                      </a:cubicBezTo>
                      <a:cubicBezTo>
                        <a:pt x="294" y="380"/>
                        <a:pt x="290" y="383"/>
                        <a:pt x="293" y="390"/>
                      </a:cubicBezTo>
                      <a:close/>
                      <a:moveTo>
                        <a:pt x="289" y="190"/>
                      </a:moveTo>
                      <a:cubicBezTo>
                        <a:pt x="288" y="186"/>
                        <a:pt x="287" y="183"/>
                        <a:pt x="286" y="179"/>
                      </a:cubicBezTo>
                      <a:cubicBezTo>
                        <a:pt x="254" y="189"/>
                        <a:pt x="223" y="185"/>
                        <a:pt x="192" y="185"/>
                      </a:cubicBezTo>
                      <a:cubicBezTo>
                        <a:pt x="192" y="200"/>
                        <a:pt x="193" y="202"/>
                        <a:pt x="206" y="203"/>
                      </a:cubicBezTo>
                      <a:cubicBezTo>
                        <a:pt x="218" y="204"/>
                        <a:pt x="231" y="203"/>
                        <a:pt x="244" y="202"/>
                      </a:cubicBezTo>
                      <a:cubicBezTo>
                        <a:pt x="259" y="200"/>
                        <a:pt x="274" y="196"/>
                        <a:pt x="289" y="190"/>
                      </a:cubicBezTo>
                      <a:close/>
                      <a:moveTo>
                        <a:pt x="359" y="448"/>
                      </a:moveTo>
                      <a:cubicBezTo>
                        <a:pt x="374" y="439"/>
                        <a:pt x="395" y="418"/>
                        <a:pt x="400" y="404"/>
                      </a:cubicBezTo>
                      <a:cubicBezTo>
                        <a:pt x="401" y="402"/>
                        <a:pt x="402" y="399"/>
                        <a:pt x="403" y="396"/>
                      </a:cubicBezTo>
                      <a:cubicBezTo>
                        <a:pt x="403" y="390"/>
                        <a:pt x="401" y="385"/>
                        <a:pt x="395" y="382"/>
                      </a:cubicBezTo>
                      <a:cubicBezTo>
                        <a:pt x="390" y="380"/>
                        <a:pt x="385" y="381"/>
                        <a:pt x="381" y="385"/>
                      </a:cubicBezTo>
                      <a:cubicBezTo>
                        <a:pt x="377" y="389"/>
                        <a:pt x="373" y="394"/>
                        <a:pt x="370" y="400"/>
                      </a:cubicBezTo>
                      <a:cubicBezTo>
                        <a:pt x="367" y="410"/>
                        <a:pt x="364" y="421"/>
                        <a:pt x="361" y="432"/>
                      </a:cubicBezTo>
                      <a:cubicBezTo>
                        <a:pt x="360" y="437"/>
                        <a:pt x="360" y="442"/>
                        <a:pt x="359" y="448"/>
                      </a:cubicBezTo>
                      <a:close/>
                      <a:moveTo>
                        <a:pt x="597" y="161"/>
                      </a:moveTo>
                      <a:cubicBezTo>
                        <a:pt x="572" y="133"/>
                        <a:pt x="535" y="123"/>
                        <a:pt x="507" y="136"/>
                      </a:cubicBezTo>
                      <a:cubicBezTo>
                        <a:pt x="494" y="142"/>
                        <a:pt x="482" y="150"/>
                        <a:pt x="473" y="162"/>
                      </a:cubicBezTo>
                      <a:cubicBezTo>
                        <a:pt x="477" y="165"/>
                        <a:pt x="479" y="167"/>
                        <a:pt x="482" y="169"/>
                      </a:cubicBezTo>
                      <a:cubicBezTo>
                        <a:pt x="486" y="166"/>
                        <a:pt x="489" y="163"/>
                        <a:pt x="492" y="160"/>
                      </a:cubicBezTo>
                      <a:cubicBezTo>
                        <a:pt x="501" y="151"/>
                        <a:pt x="512" y="146"/>
                        <a:pt x="525" y="144"/>
                      </a:cubicBezTo>
                      <a:cubicBezTo>
                        <a:pt x="540" y="142"/>
                        <a:pt x="555" y="144"/>
                        <a:pt x="570" y="150"/>
                      </a:cubicBezTo>
                      <a:cubicBezTo>
                        <a:pt x="579" y="153"/>
                        <a:pt x="588" y="157"/>
                        <a:pt x="597" y="161"/>
                      </a:cubicBezTo>
                      <a:close/>
                      <a:moveTo>
                        <a:pt x="59" y="383"/>
                      </a:moveTo>
                      <a:cubicBezTo>
                        <a:pt x="64" y="395"/>
                        <a:pt x="76" y="395"/>
                        <a:pt x="85" y="395"/>
                      </a:cubicBezTo>
                      <a:cubicBezTo>
                        <a:pt x="95" y="396"/>
                        <a:pt x="100" y="391"/>
                        <a:pt x="101" y="381"/>
                      </a:cubicBezTo>
                      <a:cubicBezTo>
                        <a:pt x="102" y="377"/>
                        <a:pt x="101" y="372"/>
                        <a:pt x="101" y="368"/>
                      </a:cubicBezTo>
                      <a:cubicBezTo>
                        <a:pt x="111" y="364"/>
                        <a:pt x="115" y="355"/>
                        <a:pt x="112" y="342"/>
                      </a:cubicBezTo>
                      <a:cubicBezTo>
                        <a:pt x="111" y="336"/>
                        <a:pt x="109" y="334"/>
                        <a:pt x="101" y="334"/>
                      </a:cubicBezTo>
                      <a:cubicBezTo>
                        <a:pt x="90" y="362"/>
                        <a:pt x="90" y="365"/>
                        <a:pt x="59" y="383"/>
                      </a:cubicBezTo>
                      <a:close/>
                      <a:moveTo>
                        <a:pt x="227" y="463"/>
                      </a:moveTo>
                      <a:cubicBezTo>
                        <a:pt x="217" y="461"/>
                        <a:pt x="207" y="460"/>
                        <a:pt x="198" y="458"/>
                      </a:cubicBezTo>
                      <a:cubicBezTo>
                        <a:pt x="188" y="455"/>
                        <a:pt x="183" y="447"/>
                        <a:pt x="177" y="437"/>
                      </a:cubicBezTo>
                      <a:cubicBezTo>
                        <a:pt x="172" y="445"/>
                        <a:pt x="168" y="451"/>
                        <a:pt x="164" y="458"/>
                      </a:cubicBezTo>
                      <a:cubicBezTo>
                        <a:pt x="161" y="464"/>
                        <a:pt x="162" y="466"/>
                        <a:pt x="169" y="468"/>
                      </a:cubicBezTo>
                      <a:cubicBezTo>
                        <a:pt x="174" y="470"/>
                        <a:pt x="179" y="470"/>
                        <a:pt x="183" y="471"/>
                      </a:cubicBezTo>
                      <a:cubicBezTo>
                        <a:pt x="186" y="475"/>
                        <a:pt x="188" y="479"/>
                        <a:pt x="190" y="479"/>
                      </a:cubicBezTo>
                      <a:cubicBezTo>
                        <a:pt x="199" y="480"/>
                        <a:pt x="209" y="481"/>
                        <a:pt x="218" y="479"/>
                      </a:cubicBezTo>
                      <a:cubicBezTo>
                        <a:pt x="226" y="478"/>
                        <a:pt x="229" y="472"/>
                        <a:pt x="227" y="463"/>
                      </a:cubicBezTo>
                      <a:close/>
                      <a:moveTo>
                        <a:pt x="480" y="193"/>
                      </a:moveTo>
                      <a:cubicBezTo>
                        <a:pt x="514" y="193"/>
                        <a:pt x="547" y="196"/>
                        <a:pt x="580" y="210"/>
                      </a:cubicBezTo>
                      <a:cubicBezTo>
                        <a:pt x="571" y="194"/>
                        <a:pt x="559" y="185"/>
                        <a:pt x="543" y="182"/>
                      </a:cubicBezTo>
                      <a:cubicBezTo>
                        <a:pt x="521" y="177"/>
                        <a:pt x="500" y="184"/>
                        <a:pt x="480" y="193"/>
                      </a:cubicBezTo>
                      <a:close/>
                      <a:moveTo>
                        <a:pt x="488" y="241"/>
                      </a:moveTo>
                      <a:cubicBezTo>
                        <a:pt x="496" y="245"/>
                        <a:pt x="501" y="247"/>
                        <a:pt x="507" y="250"/>
                      </a:cubicBezTo>
                      <a:cubicBezTo>
                        <a:pt x="513" y="253"/>
                        <a:pt x="518" y="256"/>
                        <a:pt x="524" y="259"/>
                      </a:cubicBezTo>
                      <a:cubicBezTo>
                        <a:pt x="529" y="263"/>
                        <a:pt x="534" y="267"/>
                        <a:pt x="539" y="271"/>
                      </a:cubicBezTo>
                      <a:cubicBezTo>
                        <a:pt x="544" y="275"/>
                        <a:pt x="548" y="280"/>
                        <a:pt x="552" y="285"/>
                      </a:cubicBezTo>
                      <a:cubicBezTo>
                        <a:pt x="556" y="289"/>
                        <a:pt x="560" y="295"/>
                        <a:pt x="564" y="300"/>
                      </a:cubicBezTo>
                      <a:cubicBezTo>
                        <a:pt x="567" y="305"/>
                        <a:pt x="570" y="310"/>
                        <a:pt x="573" y="315"/>
                      </a:cubicBezTo>
                      <a:cubicBezTo>
                        <a:pt x="569" y="265"/>
                        <a:pt x="533" y="240"/>
                        <a:pt x="488" y="241"/>
                      </a:cubicBezTo>
                      <a:close/>
                      <a:moveTo>
                        <a:pt x="571" y="217"/>
                      </a:moveTo>
                      <a:cubicBezTo>
                        <a:pt x="594" y="239"/>
                        <a:pt x="604" y="267"/>
                        <a:pt x="611" y="297"/>
                      </a:cubicBezTo>
                      <a:cubicBezTo>
                        <a:pt x="615" y="279"/>
                        <a:pt x="617" y="262"/>
                        <a:pt x="610" y="245"/>
                      </a:cubicBezTo>
                      <a:cubicBezTo>
                        <a:pt x="604" y="228"/>
                        <a:pt x="590" y="219"/>
                        <a:pt x="571" y="217"/>
                      </a:cubicBezTo>
                      <a:close/>
                      <a:moveTo>
                        <a:pt x="110" y="382"/>
                      </a:moveTo>
                      <a:cubicBezTo>
                        <a:pt x="110" y="383"/>
                        <a:pt x="109" y="384"/>
                        <a:pt x="109" y="384"/>
                      </a:cubicBezTo>
                      <a:cubicBezTo>
                        <a:pt x="116" y="398"/>
                        <a:pt x="123" y="411"/>
                        <a:pt x="131" y="425"/>
                      </a:cubicBezTo>
                      <a:cubicBezTo>
                        <a:pt x="138" y="419"/>
                        <a:pt x="143" y="413"/>
                        <a:pt x="145" y="406"/>
                      </a:cubicBezTo>
                      <a:cubicBezTo>
                        <a:pt x="148" y="397"/>
                        <a:pt x="145" y="390"/>
                        <a:pt x="137" y="386"/>
                      </a:cubicBezTo>
                      <a:cubicBezTo>
                        <a:pt x="128" y="382"/>
                        <a:pt x="119" y="380"/>
                        <a:pt x="110" y="382"/>
                      </a:cubicBezTo>
                      <a:close/>
                      <a:moveTo>
                        <a:pt x="583" y="306"/>
                      </a:moveTo>
                      <a:cubicBezTo>
                        <a:pt x="590" y="282"/>
                        <a:pt x="585" y="263"/>
                        <a:pt x="570" y="249"/>
                      </a:cubicBezTo>
                      <a:cubicBezTo>
                        <a:pt x="560" y="241"/>
                        <a:pt x="549" y="235"/>
                        <a:pt x="538" y="228"/>
                      </a:cubicBezTo>
                      <a:cubicBezTo>
                        <a:pt x="536" y="227"/>
                        <a:pt x="533" y="227"/>
                        <a:pt x="530" y="226"/>
                      </a:cubicBezTo>
                      <a:cubicBezTo>
                        <a:pt x="555" y="247"/>
                        <a:pt x="575" y="271"/>
                        <a:pt x="583" y="306"/>
                      </a:cubicBezTo>
                      <a:close/>
                      <a:moveTo>
                        <a:pt x="213" y="310"/>
                      </a:moveTo>
                      <a:cubicBezTo>
                        <a:pt x="217" y="325"/>
                        <a:pt x="231" y="334"/>
                        <a:pt x="249" y="333"/>
                      </a:cubicBezTo>
                      <a:cubicBezTo>
                        <a:pt x="265" y="331"/>
                        <a:pt x="275" y="320"/>
                        <a:pt x="277" y="303"/>
                      </a:cubicBezTo>
                      <a:cubicBezTo>
                        <a:pt x="267" y="308"/>
                        <a:pt x="258" y="314"/>
                        <a:pt x="247" y="318"/>
                      </a:cubicBezTo>
                      <a:cubicBezTo>
                        <a:pt x="236" y="322"/>
                        <a:pt x="225" y="317"/>
                        <a:pt x="213" y="310"/>
                      </a:cubicBezTo>
                      <a:close/>
                      <a:moveTo>
                        <a:pt x="283" y="72"/>
                      </a:moveTo>
                      <a:cubicBezTo>
                        <a:pt x="286" y="81"/>
                        <a:pt x="289" y="85"/>
                        <a:pt x="295" y="84"/>
                      </a:cubicBezTo>
                      <a:cubicBezTo>
                        <a:pt x="300" y="84"/>
                        <a:pt x="303" y="81"/>
                        <a:pt x="304" y="76"/>
                      </a:cubicBezTo>
                      <a:cubicBezTo>
                        <a:pt x="305" y="70"/>
                        <a:pt x="301" y="68"/>
                        <a:pt x="292" y="66"/>
                      </a:cubicBezTo>
                      <a:cubicBezTo>
                        <a:pt x="290" y="62"/>
                        <a:pt x="290" y="56"/>
                        <a:pt x="287" y="54"/>
                      </a:cubicBezTo>
                      <a:cubicBezTo>
                        <a:pt x="283" y="52"/>
                        <a:pt x="278" y="53"/>
                        <a:pt x="273" y="52"/>
                      </a:cubicBezTo>
                      <a:cubicBezTo>
                        <a:pt x="268" y="45"/>
                        <a:pt x="264" y="43"/>
                        <a:pt x="259" y="45"/>
                      </a:cubicBezTo>
                      <a:cubicBezTo>
                        <a:pt x="254" y="47"/>
                        <a:pt x="252" y="52"/>
                        <a:pt x="254" y="56"/>
                      </a:cubicBezTo>
                      <a:cubicBezTo>
                        <a:pt x="256" y="61"/>
                        <a:pt x="261" y="63"/>
                        <a:pt x="269" y="61"/>
                      </a:cubicBezTo>
                      <a:cubicBezTo>
                        <a:pt x="274" y="65"/>
                        <a:pt x="279" y="69"/>
                        <a:pt x="283" y="72"/>
                      </a:cubicBezTo>
                      <a:close/>
                      <a:moveTo>
                        <a:pt x="356" y="475"/>
                      </a:moveTo>
                      <a:cubicBezTo>
                        <a:pt x="351" y="494"/>
                        <a:pt x="363" y="508"/>
                        <a:pt x="387" y="509"/>
                      </a:cubicBezTo>
                      <a:cubicBezTo>
                        <a:pt x="386" y="489"/>
                        <a:pt x="373" y="475"/>
                        <a:pt x="356" y="475"/>
                      </a:cubicBezTo>
                      <a:close/>
                      <a:moveTo>
                        <a:pt x="280" y="143"/>
                      </a:moveTo>
                      <a:cubicBezTo>
                        <a:pt x="280" y="143"/>
                        <a:pt x="279" y="142"/>
                        <a:pt x="278" y="142"/>
                      </a:cubicBezTo>
                      <a:cubicBezTo>
                        <a:pt x="273" y="147"/>
                        <a:pt x="269" y="153"/>
                        <a:pt x="264" y="157"/>
                      </a:cubicBezTo>
                      <a:cubicBezTo>
                        <a:pt x="255" y="165"/>
                        <a:pt x="248" y="164"/>
                        <a:pt x="239" y="157"/>
                      </a:cubicBezTo>
                      <a:cubicBezTo>
                        <a:pt x="237" y="156"/>
                        <a:pt x="235" y="154"/>
                        <a:pt x="233" y="152"/>
                      </a:cubicBezTo>
                      <a:cubicBezTo>
                        <a:pt x="233" y="167"/>
                        <a:pt x="240" y="175"/>
                        <a:pt x="251" y="176"/>
                      </a:cubicBezTo>
                      <a:cubicBezTo>
                        <a:pt x="264" y="178"/>
                        <a:pt x="273" y="172"/>
                        <a:pt x="277" y="159"/>
                      </a:cubicBezTo>
                      <a:cubicBezTo>
                        <a:pt x="279" y="154"/>
                        <a:pt x="279" y="148"/>
                        <a:pt x="280" y="143"/>
                      </a:cubicBezTo>
                      <a:close/>
                      <a:moveTo>
                        <a:pt x="214" y="149"/>
                      </a:moveTo>
                      <a:cubicBezTo>
                        <a:pt x="213" y="150"/>
                        <a:pt x="212" y="151"/>
                        <a:pt x="210" y="152"/>
                      </a:cubicBezTo>
                      <a:cubicBezTo>
                        <a:pt x="201" y="158"/>
                        <a:pt x="194" y="158"/>
                        <a:pt x="186" y="150"/>
                      </a:cubicBezTo>
                      <a:cubicBezTo>
                        <a:pt x="182" y="147"/>
                        <a:pt x="178" y="142"/>
                        <a:pt x="175" y="138"/>
                      </a:cubicBezTo>
                      <a:cubicBezTo>
                        <a:pt x="173" y="136"/>
                        <a:pt x="171" y="133"/>
                        <a:pt x="169" y="131"/>
                      </a:cubicBezTo>
                      <a:cubicBezTo>
                        <a:pt x="168" y="131"/>
                        <a:pt x="168" y="132"/>
                        <a:pt x="167" y="132"/>
                      </a:cubicBezTo>
                      <a:cubicBezTo>
                        <a:pt x="169" y="139"/>
                        <a:pt x="170" y="147"/>
                        <a:pt x="172" y="154"/>
                      </a:cubicBezTo>
                      <a:cubicBezTo>
                        <a:pt x="176" y="163"/>
                        <a:pt x="184" y="168"/>
                        <a:pt x="194" y="170"/>
                      </a:cubicBezTo>
                      <a:cubicBezTo>
                        <a:pt x="207" y="172"/>
                        <a:pt x="215" y="164"/>
                        <a:pt x="214" y="149"/>
                      </a:cubicBezTo>
                      <a:close/>
                      <a:moveTo>
                        <a:pt x="289" y="340"/>
                      </a:moveTo>
                      <a:cubicBezTo>
                        <a:pt x="273" y="359"/>
                        <a:pt x="273" y="359"/>
                        <a:pt x="242" y="359"/>
                      </a:cubicBezTo>
                      <a:cubicBezTo>
                        <a:pt x="247" y="363"/>
                        <a:pt x="250" y="367"/>
                        <a:pt x="254" y="369"/>
                      </a:cubicBezTo>
                      <a:cubicBezTo>
                        <a:pt x="262" y="375"/>
                        <a:pt x="272" y="377"/>
                        <a:pt x="282" y="372"/>
                      </a:cubicBezTo>
                      <a:cubicBezTo>
                        <a:pt x="291" y="367"/>
                        <a:pt x="291" y="358"/>
                        <a:pt x="290" y="349"/>
                      </a:cubicBezTo>
                      <a:cubicBezTo>
                        <a:pt x="290" y="347"/>
                        <a:pt x="290" y="345"/>
                        <a:pt x="289" y="340"/>
                      </a:cubicBezTo>
                      <a:close/>
                      <a:moveTo>
                        <a:pt x="267" y="102"/>
                      </a:moveTo>
                      <a:cubicBezTo>
                        <a:pt x="267" y="93"/>
                        <a:pt x="260" y="86"/>
                        <a:pt x="250" y="85"/>
                      </a:cubicBezTo>
                      <a:cubicBezTo>
                        <a:pt x="240" y="85"/>
                        <a:pt x="232" y="93"/>
                        <a:pt x="232" y="102"/>
                      </a:cubicBezTo>
                      <a:cubicBezTo>
                        <a:pt x="232" y="111"/>
                        <a:pt x="240" y="118"/>
                        <a:pt x="250" y="118"/>
                      </a:cubicBezTo>
                      <a:cubicBezTo>
                        <a:pt x="259" y="118"/>
                        <a:pt x="267" y="111"/>
                        <a:pt x="267" y="102"/>
                      </a:cubicBezTo>
                      <a:close/>
                      <a:moveTo>
                        <a:pt x="57" y="365"/>
                      </a:moveTo>
                      <a:cubicBezTo>
                        <a:pt x="80" y="371"/>
                        <a:pt x="99" y="347"/>
                        <a:pt x="90" y="325"/>
                      </a:cubicBezTo>
                      <a:cubicBezTo>
                        <a:pt x="78" y="339"/>
                        <a:pt x="68" y="352"/>
                        <a:pt x="57" y="365"/>
                      </a:cubicBezTo>
                      <a:close/>
                      <a:moveTo>
                        <a:pt x="268" y="392"/>
                      </a:moveTo>
                      <a:cubicBezTo>
                        <a:pt x="257" y="378"/>
                        <a:pt x="219" y="345"/>
                        <a:pt x="209" y="343"/>
                      </a:cubicBezTo>
                      <a:cubicBezTo>
                        <a:pt x="218" y="364"/>
                        <a:pt x="249" y="390"/>
                        <a:pt x="268" y="392"/>
                      </a:cubicBezTo>
                      <a:close/>
                      <a:moveTo>
                        <a:pt x="73" y="455"/>
                      </a:moveTo>
                      <a:cubicBezTo>
                        <a:pt x="81" y="466"/>
                        <a:pt x="97" y="466"/>
                        <a:pt x="102" y="455"/>
                      </a:cubicBezTo>
                      <a:cubicBezTo>
                        <a:pt x="105" y="448"/>
                        <a:pt x="109" y="441"/>
                        <a:pt x="112" y="433"/>
                      </a:cubicBezTo>
                      <a:cubicBezTo>
                        <a:pt x="113" y="430"/>
                        <a:pt x="114" y="427"/>
                        <a:pt x="111" y="423"/>
                      </a:cubicBezTo>
                      <a:cubicBezTo>
                        <a:pt x="99" y="436"/>
                        <a:pt x="91" y="450"/>
                        <a:pt x="73" y="455"/>
                      </a:cubicBezTo>
                      <a:close/>
                      <a:moveTo>
                        <a:pt x="186" y="418"/>
                      </a:moveTo>
                      <a:cubicBezTo>
                        <a:pt x="188" y="420"/>
                        <a:pt x="189" y="423"/>
                        <a:pt x="191" y="424"/>
                      </a:cubicBezTo>
                      <a:cubicBezTo>
                        <a:pt x="200" y="426"/>
                        <a:pt x="205" y="433"/>
                        <a:pt x="212" y="437"/>
                      </a:cubicBezTo>
                      <a:cubicBezTo>
                        <a:pt x="217" y="440"/>
                        <a:pt x="222" y="443"/>
                        <a:pt x="227" y="445"/>
                      </a:cubicBezTo>
                      <a:cubicBezTo>
                        <a:pt x="229" y="446"/>
                        <a:pt x="232" y="444"/>
                        <a:pt x="236" y="444"/>
                      </a:cubicBezTo>
                      <a:cubicBezTo>
                        <a:pt x="224" y="424"/>
                        <a:pt x="205" y="414"/>
                        <a:pt x="186" y="418"/>
                      </a:cubicBezTo>
                      <a:close/>
                      <a:moveTo>
                        <a:pt x="157" y="406"/>
                      </a:moveTo>
                      <a:cubicBezTo>
                        <a:pt x="155" y="438"/>
                        <a:pt x="155" y="445"/>
                        <a:pt x="160" y="451"/>
                      </a:cubicBezTo>
                      <a:cubicBezTo>
                        <a:pt x="171" y="440"/>
                        <a:pt x="175" y="422"/>
                        <a:pt x="169" y="408"/>
                      </a:cubicBezTo>
                      <a:cubicBezTo>
                        <a:pt x="166" y="402"/>
                        <a:pt x="162" y="403"/>
                        <a:pt x="157" y="406"/>
                      </a:cubicBezTo>
                      <a:close/>
                      <a:moveTo>
                        <a:pt x="356" y="253"/>
                      </a:moveTo>
                      <a:cubicBezTo>
                        <a:pt x="353" y="255"/>
                        <a:pt x="349" y="257"/>
                        <a:pt x="348" y="260"/>
                      </a:cubicBezTo>
                      <a:cubicBezTo>
                        <a:pt x="347" y="262"/>
                        <a:pt x="348" y="267"/>
                        <a:pt x="350" y="269"/>
                      </a:cubicBezTo>
                      <a:cubicBezTo>
                        <a:pt x="353" y="272"/>
                        <a:pt x="356" y="275"/>
                        <a:pt x="357" y="280"/>
                      </a:cubicBezTo>
                      <a:cubicBezTo>
                        <a:pt x="358" y="282"/>
                        <a:pt x="363" y="285"/>
                        <a:pt x="367" y="285"/>
                      </a:cubicBezTo>
                      <a:cubicBezTo>
                        <a:pt x="369" y="285"/>
                        <a:pt x="373" y="282"/>
                        <a:pt x="374" y="279"/>
                      </a:cubicBezTo>
                      <a:cubicBezTo>
                        <a:pt x="378" y="269"/>
                        <a:pt x="364" y="267"/>
                        <a:pt x="364" y="258"/>
                      </a:cubicBezTo>
                      <a:cubicBezTo>
                        <a:pt x="364" y="256"/>
                        <a:pt x="359" y="255"/>
                        <a:pt x="356" y="253"/>
                      </a:cubicBezTo>
                      <a:close/>
                      <a:moveTo>
                        <a:pt x="217" y="138"/>
                      </a:moveTo>
                      <a:cubicBezTo>
                        <a:pt x="219" y="137"/>
                        <a:pt x="223" y="136"/>
                        <a:pt x="224" y="133"/>
                      </a:cubicBezTo>
                      <a:cubicBezTo>
                        <a:pt x="225" y="130"/>
                        <a:pt x="224" y="126"/>
                        <a:pt x="223" y="123"/>
                      </a:cubicBezTo>
                      <a:cubicBezTo>
                        <a:pt x="218" y="117"/>
                        <a:pt x="212" y="114"/>
                        <a:pt x="204" y="115"/>
                      </a:cubicBezTo>
                      <a:cubicBezTo>
                        <a:pt x="197" y="115"/>
                        <a:pt x="194" y="121"/>
                        <a:pt x="198" y="127"/>
                      </a:cubicBezTo>
                      <a:cubicBezTo>
                        <a:pt x="202" y="134"/>
                        <a:pt x="208" y="137"/>
                        <a:pt x="217" y="138"/>
                      </a:cubicBezTo>
                      <a:close/>
                      <a:moveTo>
                        <a:pt x="182" y="421"/>
                      </a:moveTo>
                      <a:cubicBezTo>
                        <a:pt x="180" y="430"/>
                        <a:pt x="185" y="443"/>
                        <a:pt x="194" y="450"/>
                      </a:cubicBezTo>
                      <a:cubicBezTo>
                        <a:pt x="202" y="456"/>
                        <a:pt x="210" y="459"/>
                        <a:pt x="220" y="455"/>
                      </a:cubicBezTo>
                      <a:cubicBezTo>
                        <a:pt x="213" y="449"/>
                        <a:pt x="206" y="444"/>
                        <a:pt x="200" y="438"/>
                      </a:cubicBezTo>
                      <a:cubicBezTo>
                        <a:pt x="194" y="433"/>
                        <a:pt x="188" y="427"/>
                        <a:pt x="182" y="421"/>
                      </a:cubicBezTo>
                      <a:close/>
                      <a:moveTo>
                        <a:pt x="242" y="496"/>
                      </a:moveTo>
                      <a:cubicBezTo>
                        <a:pt x="242" y="495"/>
                        <a:pt x="242" y="494"/>
                        <a:pt x="242" y="493"/>
                      </a:cubicBezTo>
                      <a:cubicBezTo>
                        <a:pt x="232" y="492"/>
                        <a:pt x="223" y="492"/>
                        <a:pt x="213" y="491"/>
                      </a:cubicBezTo>
                      <a:cubicBezTo>
                        <a:pt x="211" y="491"/>
                        <a:pt x="208" y="492"/>
                        <a:pt x="206" y="493"/>
                      </a:cubicBezTo>
                      <a:cubicBezTo>
                        <a:pt x="204" y="494"/>
                        <a:pt x="202" y="497"/>
                        <a:pt x="202" y="499"/>
                      </a:cubicBezTo>
                      <a:cubicBezTo>
                        <a:pt x="202" y="500"/>
                        <a:pt x="204" y="503"/>
                        <a:pt x="206" y="503"/>
                      </a:cubicBezTo>
                      <a:cubicBezTo>
                        <a:pt x="220" y="508"/>
                        <a:pt x="232" y="505"/>
                        <a:pt x="242" y="496"/>
                      </a:cubicBezTo>
                      <a:close/>
                      <a:moveTo>
                        <a:pt x="323" y="506"/>
                      </a:moveTo>
                      <a:cubicBezTo>
                        <a:pt x="329" y="517"/>
                        <a:pt x="343" y="521"/>
                        <a:pt x="356" y="517"/>
                      </a:cubicBezTo>
                      <a:cubicBezTo>
                        <a:pt x="350" y="500"/>
                        <a:pt x="338" y="495"/>
                        <a:pt x="323" y="506"/>
                      </a:cubicBezTo>
                      <a:close/>
                      <a:moveTo>
                        <a:pt x="228" y="421"/>
                      </a:moveTo>
                      <a:cubicBezTo>
                        <a:pt x="225" y="410"/>
                        <a:pt x="226" y="401"/>
                        <a:pt x="220" y="392"/>
                      </a:cubicBezTo>
                      <a:cubicBezTo>
                        <a:pt x="211" y="396"/>
                        <a:pt x="203" y="400"/>
                        <a:pt x="194" y="404"/>
                      </a:cubicBezTo>
                      <a:cubicBezTo>
                        <a:pt x="205" y="409"/>
                        <a:pt x="216" y="415"/>
                        <a:pt x="228" y="421"/>
                      </a:cubicBezTo>
                      <a:close/>
                      <a:moveTo>
                        <a:pt x="45" y="288"/>
                      </a:moveTo>
                      <a:cubicBezTo>
                        <a:pt x="65" y="288"/>
                        <a:pt x="76" y="269"/>
                        <a:pt x="69" y="252"/>
                      </a:cubicBezTo>
                      <a:cubicBezTo>
                        <a:pt x="61" y="264"/>
                        <a:pt x="53" y="275"/>
                        <a:pt x="45" y="288"/>
                      </a:cubicBezTo>
                      <a:close/>
                      <a:moveTo>
                        <a:pt x="61" y="243"/>
                      </a:moveTo>
                      <a:cubicBezTo>
                        <a:pt x="39" y="252"/>
                        <a:pt x="31" y="269"/>
                        <a:pt x="42" y="285"/>
                      </a:cubicBezTo>
                      <a:cubicBezTo>
                        <a:pt x="48" y="271"/>
                        <a:pt x="54" y="258"/>
                        <a:pt x="61" y="243"/>
                      </a:cubicBezTo>
                      <a:close/>
                      <a:moveTo>
                        <a:pt x="87" y="255"/>
                      </a:moveTo>
                      <a:cubicBezTo>
                        <a:pt x="73" y="276"/>
                        <a:pt x="77" y="295"/>
                        <a:pt x="93" y="297"/>
                      </a:cubicBezTo>
                      <a:cubicBezTo>
                        <a:pt x="91" y="283"/>
                        <a:pt x="89" y="269"/>
                        <a:pt x="87" y="255"/>
                      </a:cubicBezTo>
                      <a:close/>
                      <a:moveTo>
                        <a:pt x="446" y="456"/>
                      </a:moveTo>
                      <a:cubicBezTo>
                        <a:pt x="444" y="456"/>
                        <a:pt x="443" y="455"/>
                        <a:pt x="442" y="456"/>
                      </a:cubicBezTo>
                      <a:cubicBezTo>
                        <a:pt x="436" y="460"/>
                        <a:pt x="435" y="464"/>
                        <a:pt x="437" y="473"/>
                      </a:cubicBezTo>
                      <a:cubicBezTo>
                        <a:pt x="439" y="481"/>
                        <a:pt x="445" y="487"/>
                        <a:pt x="450" y="487"/>
                      </a:cubicBezTo>
                      <a:cubicBezTo>
                        <a:pt x="453" y="486"/>
                        <a:pt x="456" y="484"/>
                        <a:pt x="457" y="482"/>
                      </a:cubicBezTo>
                      <a:cubicBezTo>
                        <a:pt x="457" y="481"/>
                        <a:pt x="456" y="476"/>
                        <a:pt x="454" y="476"/>
                      </a:cubicBezTo>
                      <a:cubicBezTo>
                        <a:pt x="448" y="473"/>
                        <a:pt x="448" y="468"/>
                        <a:pt x="447" y="463"/>
                      </a:cubicBezTo>
                      <a:cubicBezTo>
                        <a:pt x="447" y="461"/>
                        <a:pt x="446" y="458"/>
                        <a:pt x="446" y="456"/>
                      </a:cubicBezTo>
                      <a:close/>
                      <a:moveTo>
                        <a:pt x="502" y="462"/>
                      </a:moveTo>
                      <a:cubicBezTo>
                        <a:pt x="504" y="461"/>
                        <a:pt x="505" y="462"/>
                        <a:pt x="505" y="461"/>
                      </a:cubicBezTo>
                      <a:cubicBezTo>
                        <a:pt x="511" y="456"/>
                        <a:pt x="512" y="451"/>
                        <a:pt x="508" y="442"/>
                      </a:cubicBezTo>
                      <a:cubicBezTo>
                        <a:pt x="505" y="436"/>
                        <a:pt x="497" y="430"/>
                        <a:pt x="492" y="432"/>
                      </a:cubicBezTo>
                      <a:cubicBezTo>
                        <a:pt x="490" y="433"/>
                        <a:pt x="487" y="435"/>
                        <a:pt x="487" y="437"/>
                      </a:cubicBezTo>
                      <a:cubicBezTo>
                        <a:pt x="487" y="439"/>
                        <a:pt x="489" y="443"/>
                        <a:pt x="490" y="443"/>
                      </a:cubicBezTo>
                      <a:cubicBezTo>
                        <a:pt x="495" y="445"/>
                        <a:pt x="497" y="447"/>
                        <a:pt x="499" y="451"/>
                      </a:cubicBezTo>
                      <a:cubicBezTo>
                        <a:pt x="500" y="454"/>
                        <a:pt x="501" y="458"/>
                        <a:pt x="502" y="462"/>
                      </a:cubicBezTo>
                      <a:close/>
                      <a:moveTo>
                        <a:pt x="478" y="433"/>
                      </a:moveTo>
                      <a:cubicBezTo>
                        <a:pt x="476" y="430"/>
                        <a:pt x="475" y="427"/>
                        <a:pt x="473" y="426"/>
                      </a:cubicBezTo>
                      <a:cubicBezTo>
                        <a:pt x="465" y="421"/>
                        <a:pt x="449" y="427"/>
                        <a:pt x="446" y="436"/>
                      </a:cubicBezTo>
                      <a:cubicBezTo>
                        <a:pt x="445" y="440"/>
                        <a:pt x="445" y="444"/>
                        <a:pt x="449" y="446"/>
                      </a:cubicBezTo>
                      <a:cubicBezTo>
                        <a:pt x="452" y="447"/>
                        <a:pt x="456" y="447"/>
                        <a:pt x="457" y="442"/>
                      </a:cubicBezTo>
                      <a:cubicBezTo>
                        <a:pt x="459" y="437"/>
                        <a:pt x="463" y="436"/>
                        <a:pt x="467" y="435"/>
                      </a:cubicBezTo>
                      <a:cubicBezTo>
                        <a:pt x="470" y="435"/>
                        <a:pt x="473" y="434"/>
                        <a:pt x="478" y="433"/>
                      </a:cubicBezTo>
                      <a:close/>
                      <a:moveTo>
                        <a:pt x="470" y="492"/>
                      </a:moveTo>
                      <a:cubicBezTo>
                        <a:pt x="475" y="501"/>
                        <a:pt x="481" y="499"/>
                        <a:pt x="486" y="496"/>
                      </a:cubicBezTo>
                      <a:cubicBezTo>
                        <a:pt x="494" y="493"/>
                        <a:pt x="499" y="486"/>
                        <a:pt x="498" y="479"/>
                      </a:cubicBezTo>
                      <a:cubicBezTo>
                        <a:pt x="498" y="477"/>
                        <a:pt x="496" y="473"/>
                        <a:pt x="494" y="473"/>
                      </a:cubicBezTo>
                      <a:cubicBezTo>
                        <a:pt x="490" y="471"/>
                        <a:pt x="486" y="473"/>
                        <a:pt x="486" y="478"/>
                      </a:cubicBezTo>
                      <a:cubicBezTo>
                        <a:pt x="486" y="484"/>
                        <a:pt x="482" y="486"/>
                        <a:pt x="478" y="488"/>
                      </a:cubicBezTo>
                      <a:cubicBezTo>
                        <a:pt x="476" y="489"/>
                        <a:pt x="473" y="491"/>
                        <a:pt x="470" y="492"/>
                      </a:cubicBezTo>
                      <a:close/>
                      <a:moveTo>
                        <a:pt x="163" y="348"/>
                      </a:moveTo>
                      <a:cubicBezTo>
                        <a:pt x="177" y="344"/>
                        <a:pt x="187" y="339"/>
                        <a:pt x="194" y="330"/>
                      </a:cubicBezTo>
                      <a:cubicBezTo>
                        <a:pt x="192" y="323"/>
                        <a:pt x="187" y="322"/>
                        <a:pt x="182" y="325"/>
                      </a:cubicBezTo>
                      <a:cubicBezTo>
                        <a:pt x="174" y="330"/>
                        <a:pt x="167" y="336"/>
                        <a:pt x="163" y="348"/>
                      </a:cubicBezTo>
                      <a:close/>
                      <a:moveTo>
                        <a:pt x="323" y="446"/>
                      </a:moveTo>
                      <a:cubicBezTo>
                        <a:pt x="333" y="451"/>
                        <a:pt x="342" y="450"/>
                        <a:pt x="350" y="444"/>
                      </a:cubicBezTo>
                      <a:cubicBezTo>
                        <a:pt x="357" y="439"/>
                        <a:pt x="355" y="432"/>
                        <a:pt x="354" y="425"/>
                      </a:cubicBezTo>
                      <a:cubicBezTo>
                        <a:pt x="344" y="432"/>
                        <a:pt x="334" y="439"/>
                        <a:pt x="323" y="446"/>
                      </a:cubicBezTo>
                      <a:close/>
                      <a:moveTo>
                        <a:pt x="94" y="120"/>
                      </a:moveTo>
                      <a:cubicBezTo>
                        <a:pt x="95" y="144"/>
                        <a:pt x="103" y="154"/>
                        <a:pt x="119" y="152"/>
                      </a:cubicBezTo>
                      <a:cubicBezTo>
                        <a:pt x="110" y="141"/>
                        <a:pt x="102" y="130"/>
                        <a:pt x="94" y="120"/>
                      </a:cubicBezTo>
                      <a:close/>
                      <a:moveTo>
                        <a:pt x="99" y="116"/>
                      </a:moveTo>
                      <a:cubicBezTo>
                        <a:pt x="109" y="126"/>
                        <a:pt x="119" y="135"/>
                        <a:pt x="128" y="143"/>
                      </a:cubicBezTo>
                      <a:cubicBezTo>
                        <a:pt x="125" y="125"/>
                        <a:pt x="115" y="115"/>
                        <a:pt x="99" y="116"/>
                      </a:cubicBezTo>
                      <a:close/>
                      <a:moveTo>
                        <a:pt x="251" y="52"/>
                      </a:moveTo>
                      <a:cubicBezTo>
                        <a:pt x="251" y="48"/>
                        <a:pt x="246" y="44"/>
                        <a:pt x="241" y="44"/>
                      </a:cubicBezTo>
                      <a:cubicBezTo>
                        <a:pt x="236" y="44"/>
                        <a:pt x="232" y="48"/>
                        <a:pt x="232" y="53"/>
                      </a:cubicBezTo>
                      <a:cubicBezTo>
                        <a:pt x="232" y="58"/>
                        <a:pt x="237" y="63"/>
                        <a:pt x="243" y="62"/>
                      </a:cubicBezTo>
                      <a:cubicBezTo>
                        <a:pt x="247" y="62"/>
                        <a:pt x="252" y="57"/>
                        <a:pt x="251" y="52"/>
                      </a:cubicBezTo>
                      <a:close/>
                      <a:moveTo>
                        <a:pt x="85" y="218"/>
                      </a:moveTo>
                      <a:cubicBezTo>
                        <a:pt x="87" y="205"/>
                        <a:pt x="88" y="194"/>
                        <a:pt x="90" y="182"/>
                      </a:cubicBezTo>
                      <a:cubicBezTo>
                        <a:pt x="76" y="187"/>
                        <a:pt x="74" y="201"/>
                        <a:pt x="85" y="218"/>
                      </a:cubicBezTo>
                      <a:close/>
                      <a:moveTo>
                        <a:pt x="69" y="233"/>
                      </a:moveTo>
                      <a:cubicBezTo>
                        <a:pt x="58" y="225"/>
                        <a:pt x="50" y="218"/>
                        <a:pt x="38" y="211"/>
                      </a:cubicBezTo>
                      <a:cubicBezTo>
                        <a:pt x="40" y="228"/>
                        <a:pt x="48" y="234"/>
                        <a:pt x="69" y="233"/>
                      </a:cubicBezTo>
                      <a:close/>
                      <a:moveTo>
                        <a:pt x="372" y="287"/>
                      </a:moveTo>
                      <a:cubicBezTo>
                        <a:pt x="367" y="287"/>
                        <a:pt x="363" y="291"/>
                        <a:pt x="363" y="296"/>
                      </a:cubicBezTo>
                      <a:cubicBezTo>
                        <a:pt x="364" y="301"/>
                        <a:pt x="368" y="305"/>
                        <a:pt x="373" y="305"/>
                      </a:cubicBezTo>
                      <a:cubicBezTo>
                        <a:pt x="378" y="305"/>
                        <a:pt x="382" y="300"/>
                        <a:pt x="382" y="295"/>
                      </a:cubicBezTo>
                      <a:cubicBezTo>
                        <a:pt x="382" y="290"/>
                        <a:pt x="377" y="287"/>
                        <a:pt x="372" y="287"/>
                      </a:cubicBezTo>
                      <a:close/>
                      <a:moveTo>
                        <a:pt x="72" y="224"/>
                      </a:moveTo>
                      <a:cubicBezTo>
                        <a:pt x="73" y="223"/>
                        <a:pt x="73" y="222"/>
                        <a:pt x="74" y="222"/>
                      </a:cubicBezTo>
                      <a:cubicBezTo>
                        <a:pt x="70" y="213"/>
                        <a:pt x="65" y="207"/>
                        <a:pt x="56" y="205"/>
                      </a:cubicBezTo>
                      <a:cubicBezTo>
                        <a:pt x="51" y="203"/>
                        <a:pt x="47" y="204"/>
                        <a:pt x="42" y="208"/>
                      </a:cubicBezTo>
                      <a:cubicBezTo>
                        <a:pt x="53" y="214"/>
                        <a:pt x="63" y="219"/>
                        <a:pt x="72" y="224"/>
                      </a:cubicBezTo>
                      <a:close/>
                      <a:moveTo>
                        <a:pt x="344" y="269"/>
                      </a:moveTo>
                      <a:cubicBezTo>
                        <a:pt x="344" y="265"/>
                        <a:pt x="340" y="261"/>
                        <a:pt x="335" y="261"/>
                      </a:cubicBezTo>
                      <a:cubicBezTo>
                        <a:pt x="329" y="261"/>
                        <a:pt x="325" y="264"/>
                        <a:pt x="325" y="269"/>
                      </a:cubicBezTo>
                      <a:cubicBezTo>
                        <a:pt x="325" y="274"/>
                        <a:pt x="330" y="278"/>
                        <a:pt x="335" y="278"/>
                      </a:cubicBezTo>
                      <a:cubicBezTo>
                        <a:pt x="340" y="278"/>
                        <a:pt x="344" y="274"/>
                        <a:pt x="344" y="269"/>
                      </a:cubicBezTo>
                      <a:close/>
                      <a:moveTo>
                        <a:pt x="373" y="306"/>
                      </a:moveTo>
                      <a:cubicBezTo>
                        <a:pt x="368" y="306"/>
                        <a:pt x="364" y="310"/>
                        <a:pt x="363" y="315"/>
                      </a:cubicBezTo>
                      <a:cubicBezTo>
                        <a:pt x="363" y="320"/>
                        <a:pt x="367" y="324"/>
                        <a:pt x="372" y="324"/>
                      </a:cubicBezTo>
                      <a:cubicBezTo>
                        <a:pt x="377" y="324"/>
                        <a:pt x="382" y="321"/>
                        <a:pt x="382" y="316"/>
                      </a:cubicBezTo>
                      <a:cubicBezTo>
                        <a:pt x="382" y="311"/>
                        <a:pt x="378" y="307"/>
                        <a:pt x="373" y="306"/>
                      </a:cubicBezTo>
                      <a:close/>
                      <a:moveTo>
                        <a:pt x="312" y="294"/>
                      </a:moveTo>
                      <a:cubicBezTo>
                        <a:pt x="312" y="290"/>
                        <a:pt x="308" y="285"/>
                        <a:pt x="303" y="285"/>
                      </a:cubicBezTo>
                      <a:cubicBezTo>
                        <a:pt x="298" y="285"/>
                        <a:pt x="294" y="289"/>
                        <a:pt x="294" y="294"/>
                      </a:cubicBezTo>
                      <a:cubicBezTo>
                        <a:pt x="293" y="299"/>
                        <a:pt x="297" y="303"/>
                        <a:pt x="302" y="303"/>
                      </a:cubicBezTo>
                      <a:cubicBezTo>
                        <a:pt x="308" y="303"/>
                        <a:pt x="312" y="299"/>
                        <a:pt x="312" y="294"/>
                      </a:cubicBezTo>
                      <a:close/>
                      <a:moveTo>
                        <a:pt x="322" y="271"/>
                      </a:moveTo>
                      <a:cubicBezTo>
                        <a:pt x="322" y="266"/>
                        <a:pt x="317" y="262"/>
                        <a:pt x="312" y="262"/>
                      </a:cubicBezTo>
                      <a:cubicBezTo>
                        <a:pt x="308" y="262"/>
                        <a:pt x="303" y="266"/>
                        <a:pt x="303" y="271"/>
                      </a:cubicBezTo>
                      <a:cubicBezTo>
                        <a:pt x="303" y="276"/>
                        <a:pt x="308" y="280"/>
                        <a:pt x="312" y="280"/>
                      </a:cubicBezTo>
                      <a:cubicBezTo>
                        <a:pt x="317" y="280"/>
                        <a:pt x="322" y="276"/>
                        <a:pt x="322" y="271"/>
                      </a:cubicBezTo>
                      <a:close/>
                      <a:moveTo>
                        <a:pt x="473" y="455"/>
                      </a:moveTo>
                      <a:cubicBezTo>
                        <a:pt x="469" y="455"/>
                        <a:pt x="465" y="459"/>
                        <a:pt x="465" y="463"/>
                      </a:cubicBezTo>
                      <a:cubicBezTo>
                        <a:pt x="464" y="467"/>
                        <a:pt x="468" y="470"/>
                        <a:pt x="473" y="470"/>
                      </a:cubicBezTo>
                      <a:cubicBezTo>
                        <a:pt x="478" y="471"/>
                        <a:pt x="482" y="467"/>
                        <a:pt x="482" y="463"/>
                      </a:cubicBezTo>
                      <a:cubicBezTo>
                        <a:pt x="482" y="459"/>
                        <a:pt x="478" y="455"/>
                        <a:pt x="473" y="455"/>
                      </a:cubicBezTo>
                      <a:close/>
                      <a:moveTo>
                        <a:pt x="197" y="67"/>
                      </a:moveTo>
                      <a:cubicBezTo>
                        <a:pt x="194" y="67"/>
                        <a:pt x="191" y="67"/>
                        <a:pt x="188" y="67"/>
                      </a:cubicBezTo>
                      <a:cubicBezTo>
                        <a:pt x="186" y="67"/>
                        <a:pt x="185" y="69"/>
                        <a:pt x="184" y="71"/>
                      </a:cubicBezTo>
                      <a:cubicBezTo>
                        <a:pt x="184" y="72"/>
                        <a:pt x="186" y="75"/>
                        <a:pt x="187" y="75"/>
                      </a:cubicBezTo>
                      <a:cubicBezTo>
                        <a:pt x="194" y="75"/>
                        <a:pt x="200" y="75"/>
                        <a:pt x="207" y="75"/>
                      </a:cubicBezTo>
                      <a:cubicBezTo>
                        <a:pt x="208" y="75"/>
                        <a:pt x="210" y="72"/>
                        <a:pt x="210" y="71"/>
                      </a:cubicBezTo>
                      <a:cubicBezTo>
                        <a:pt x="210" y="70"/>
                        <a:pt x="208" y="67"/>
                        <a:pt x="207" y="67"/>
                      </a:cubicBezTo>
                      <a:cubicBezTo>
                        <a:pt x="204" y="67"/>
                        <a:pt x="200" y="67"/>
                        <a:pt x="197" y="67"/>
                      </a:cubicBezTo>
                      <a:close/>
                      <a:moveTo>
                        <a:pt x="205" y="93"/>
                      </a:moveTo>
                      <a:cubicBezTo>
                        <a:pt x="204" y="85"/>
                        <a:pt x="202" y="83"/>
                        <a:pt x="194" y="84"/>
                      </a:cubicBezTo>
                      <a:cubicBezTo>
                        <a:pt x="187" y="85"/>
                        <a:pt x="188" y="89"/>
                        <a:pt x="189" y="93"/>
                      </a:cubicBezTo>
                      <a:cubicBezTo>
                        <a:pt x="195" y="93"/>
                        <a:pt x="199" y="93"/>
                        <a:pt x="205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9" name="组合 138"/>
              <p:cNvGrpSpPr/>
              <p:nvPr/>
            </p:nvGrpSpPr>
            <p:grpSpPr>
              <a:xfrm>
                <a:off x="4821198" y="265962"/>
                <a:ext cx="1411429" cy="1413231"/>
                <a:chOff x="4525605" y="-1227910"/>
                <a:chExt cx="1411429" cy="1413231"/>
              </a:xfrm>
              <a:grpFill/>
            </p:grpSpPr>
            <p:sp>
              <p:nvSpPr>
                <p:cNvPr id="287" name="Freeform 32"/>
                <p:cNvSpPr>
                  <a:spLocks noEditPoints="1"/>
                </p:cNvSpPr>
                <p:nvPr/>
              </p:nvSpPr>
              <p:spPr bwMode="auto">
                <a:xfrm>
                  <a:off x="4525605" y="-1227910"/>
                  <a:ext cx="1411429" cy="1413231"/>
                </a:xfrm>
                <a:custGeom>
                  <a:avLst/>
                  <a:gdLst>
                    <a:gd name="T0" fmla="*/ 692 w 777"/>
                    <a:gd name="T1" fmla="*/ 0 h 777"/>
                    <a:gd name="T2" fmla="*/ 698 w 777"/>
                    <a:gd name="T3" fmla="*/ 2 h 777"/>
                    <a:gd name="T4" fmla="*/ 777 w 777"/>
                    <a:gd name="T5" fmla="*/ 91 h 777"/>
                    <a:gd name="T6" fmla="*/ 777 w 777"/>
                    <a:gd name="T7" fmla="*/ 686 h 777"/>
                    <a:gd name="T8" fmla="*/ 703 w 777"/>
                    <a:gd name="T9" fmla="*/ 775 h 777"/>
                    <a:gd name="T10" fmla="*/ 677 w 777"/>
                    <a:gd name="T11" fmla="*/ 777 h 777"/>
                    <a:gd name="T12" fmla="*/ 100 w 777"/>
                    <a:gd name="T13" fmla="*/ 777 h 777"/>
                    <a:gd name="T14" fmla="*/ 31 w 777"/>
                    <a:gd name="T15" fmla="*/ 753 h 777"/>
                    <a:gd name="T16" fmla="*/ 1 w 777"/>
                    <a:gd name="T17" fmla="*/ 692 h 777"/>
                    <a:gd name="T18" fmla="*/ 1 w 777"/>
                    <a:gd name="T19" fmla="*/ 681 h 777"/>
                    <a:gd name="T20" fmla="*/ 0 w 777"/>
                    <a:gd name="T21" fmla="*/ 95 h 777"/>
                    <a:gd name="T22" fmla="*/ 81 w 777"/>
                    <a:gd name="T23" fmla="*/ 2 h 777"/>
                    <a:gd name="T24" fmla="*/ 85 w 777"/>
                    <a:gd name="T25" fmla="*/ 0 h 777"/>
                    <a:gd name="T26" fmla="*/ 692 w 777"/>
                    <a:gd name="T27" fmla="*/ 0 h 777"/>
                    <a:gd name="T28" fmla="*/ 389 w 777"/>
                    <a:gd name="T29" fmla="*/ 756 h 777"/>
                    <a:gd name="T30" fmla="*/ 672 w 777"/>
                    <a:gd name="T31" fmla="*/ 756 h 777"/>
                    <a:gd name="T32" fmla="*/ 687 w 777"/>
                    <a:gd name="T33" fmla="*/ 756 h 777"/>
                    <a:gd name="T34" fmla="*/ 751 w 777"/>
                    <a:gd name="T35" fmla="*/ 711 h 777"/>
                    <a:gd name="T36" fmla="*/ 756 w 777"/>
                    <a:gd name="T37" fmla="*/ 681 h 777"/>
                    <a:gd name="T38" fmla="*/ 756 w 777"/>
                    <a:gd name="T39" fmla="*/ 97 h 777"/>
                    <a:gd name="T40" fmla="*/ 756 w 777"/>
                    <a:gd name="T41" fmla="*/ 91 h 777"/>
                    <a:gd name="T42" fmla="*/ 697 w 777"/>
                    <a:gd name="T43" fmla="*/ 23 h 777"/>
                    <a:gd name="T44" fmla="*/ 677 w 777"/>
                    <a:gd name="T45" fmla="*/ 21 h 777"/>
                    <a:gd name="T46" fmla="*/ 101 w 777"/>
                    <a:gd name="T47" fmla="*/ 21 h 777"/>
                    <a:gd name="T48" fmla="*/ 89 w 777"/>
                    <a:gd name="T49" fmla="*/ 21 h 777"/>
                    <a:gd name="T50" fmla="*/ 23 w 777"/>
                    <a:gd name="T51" fmla="*/ 77 h 777"/>
                    <a:gd name="T52" fmla="*/ 22 w 777"/>
                    <a:gd name="T53" fmla="*/ 99 h 777"/>
                    <a:gd name="T54" fmla="*/ 22 w 777"/>
                    <a:gd name="T55" fmla="*/ 678 h 777"/>
                    <a:gd name="T56" fmla="*/ 22 w 777"/>
                    <a:gd name="T57" fmla="*/ 689 h 777"/>
                    <a:gd name="T58" fmla="*/ 48 w 777"/>
                    <a:gd name="T59" fmla="*/ 741 h 777"/>
                    <a:gd name="T60" fmla="*/ 95 w 777"/>
                    <a:gd name="T61" fmla="*/ 756 h 777"/>
                    <a:gd name="T62" fmla="*/ 389 w 777"/>
                    <a:gd name="T63" fmla="*/ 756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77" h="777">
                      <a:moveTo>
                        <a:pt x="692" y="0"/>
                      </a:moveTo>
                      <a:cubicBezTo>
                        <a:pt x="694" y="0"/>
                        <a:pt x="696" y="1"/>
                        <a:pt x="698" y="2"/>
                      </a:cubicBezTo>
                      <a:cubicBezTo>
                        <a:pt x="740" y="6"/>
                        <a:pt x="777" y="43"/>
                        <a:pt x="777" y="91"/>
                      </a:cubicBezTo>
                      <a:cubicBezTo>
                        <a:pt x="777" y="289"/>
                        <a:pt x="777" y="487"/>
                        <a:pt x="777" y="686"/>
                      </a:cubicBezTo>
                      <a:cubicBezTo>
                        <a:pt x="777" y="730"/>
                        <a:pt x="746" y="768"/>
                        <a:pt x="703" y="775"/>
                      </a:cubicBezTo>
                      <a:cubicBezTo>
                        <a:pt x="694" y="777"/>
                        <a:pt x="685" y="777"/>
                        <a:pt x="677" y="777"/>
                      </a:cubicBezTo>
                      <a:cubicBezTo>
                        <a:pt x="484" y="777"/>
                        <a:pt x="292" y="777"/>
                        <a:pt x="100" y="777"/>
                      </a:cubicBezTo>
                      <a:cubicBezTo>
                        <a:pt x="74" y="777"/>
                        <a:pt x="50" y="772"/>
                        <a:pt x="31" y="753"/>
                      </a:cubicBezTo>
                      <a:cubicBezTo>
                        <a:pt x="12" y="737"/>
                        <a:pt x="2" y="716"/>
                        <a:pt x="1" y="692"/>
                      </a:cubicBezTo>
                      <a:cubicBezTo>
                        <a:pt x="1" y="688"/>
                        <a:pt x="1" y="684"/>
                        <a:pt x="1" y="681"/>
                      </a:cubicBezTo>
                      <a:cubicBezTo>
                        <a:pt x="1" y="485"/>
                        <a:pt x="1" y="290"/>
                        <a:pt x="0" y="95"/>
                      </a:cubicBezTo>
                      <a:cubicBezTo>
                        <a:pt x="0" y="46"/>
                        <a:pt x="37" y="5"/>
                        <a:pt x="81" y="2"/>
                      </a:cubicBezTo>
                      <a:cubicBezTo>
                        <a:pt x="82" y="1"/>
                        <a:pt x="83" y="0"/>
                        <a:pt x="85" y="0"/>
                      </a:cubicBezTo>
                      <a:cubicBezTo>
                        <a:pt x="287" y="0"/>
                        <a:pt x="489" y="0"/>
                        <a:pt x="692" y="0"/>
                      </a:cubicBezTo>
                      <a:close/>
                      <a:moveTo>
                        <a:pt x="389" y="756"/>
                      </a:moveTo>
                      <a:cubicBezTo>
                        <a:pt x="483" y="756"/>
                        <a:pt x="578" y="756"/>
                        <a:pt x="672" y="756"/>
                      </a:cubicBezTo>
                      <a:cubicBezTo>
                        <a:pt x="677" y="756"/>
                        <a:pt x="682" y="756"/>
                        <a:pt x="687" y="756"/>
                      </a:cubicBezTo>
                      <a:cubicBezTo>
                        <a:pt x="716" y="755"/>
                        <a:pt x="741" y="738"/>
                        <a:pt x="751" y="711"/>
                      </a:cubicBezTo>
                      <a:cubicBezTo>
                        <a:pt x="755" y="702"/>
                        <a:pt x="756" y="691"/>
                        <a:pt x="756" y="681"/>
                      </a:cubicBezTo>
                      <a:cubicBezTo>
                        <a:pt x="756" y="486"/>
                        <a:pt x="756" y="291"/>
                        <a:pt x="756" y="97"/>
                      </a:cubicBezTo>
                      <a:cubicBezTo>
                        <a:pt x="756" y="95"/>
                        <a:pt x="756" y="93"/>
                        <a:pt x="756" y="91"/>
                      </a:cubicBezTo>
                      <a:cubicBezTo>
                        <a:pt x="755" y="56"/>
                        <a:pt x="731" y="28"/>
                        <a:pt x="697" y="23"/>
                      </a:cubicBezTo>
                      <a:cubicBezTo>
                        <a:pt x="690" y="22"/>
                        <a:pt x="683" y="21"/>
                        <a:pt x="677" y="21"/>
                      </a:cubicBezTo>
                      <a:cubicBezTo>
                        <a:pt x="485" y="21"/>
                        <a:pt x="293" y="21"/>
                        <a:pt x="101" y="21"/>
                      </a:cubicBezTo>
                      <a:cubicBezTo>
                        <a:pt x="97" y="21"/>
                        <a:pt x="93" y="21"/>
                        <a:pt x="89" y="21"/>
                      </a:cubicBezTo>
                      <a:cubicBezTo>
                        <a:pt x="57" y="23"/>
                        <a:pt x="30" y="45"/>
                        <a:pt x="23" y="77"/>
                      </a:cubicBezTo>
                      <a:cubicBezTo>
                        <a:pt x="22" y="84"/>
                        <a:pt x="22" y="92"/>
                        <a:pt x="22" y="99"/>
                      </a:cubicBezTo>
                      <a:cubicBezTo>
                        <a:pt x="22" y="292"/>
                        <a:pt x="22" y="485"/>
                        <a:pt x="22" y="678"/>
                      </a:cubicBezTo>
                      <a:cubicBezTo>
                        <a:pt x="22" y="682"/>
                        <a:pt x="22" y="685"/>
                        <a:pt x="22" y="689"/>
                      </a:cubicBezTo>
                      <a:cubicBezTo>
                        <a:pt x="23" y="710"/>
                        <a:pt x="32" y="727"/>
                        <a:pt x="48" y="741"/>
                      </a:cubicBezTo>
                      <a:cubicBezTo>
                        <a:pt x="62" y="752"/>
                        <a:pt x="78" y="756"/>
                        <a:pt x="95" y="756"/>
                      </a:cubicBezTo>
                      <a:cubicBezTo>
                        <a:pt x="193" y="756"/>
                        <a:pt x="291" y="756"/>
                        <a:pt x="389" y="7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33"/>
                <p:cNvSpPr>
                  <a:spLocks noEditPoints="1"/>
                </p:cNvSpPr>
                <p:nvPr/>
              </p:nvSpPr>
              <p:spPr bwMode="auto">
                <a:xfrm>
                  <a:off x="4586054" y="-964951"/>
                  <a:ext cx="1294747" cy="883094"/>
                </a:xfrm>
                <a:custGeom>
                  <a:avLst/>
                  <a:gdLst>
                    <a:gd name="T0" fmla="*/ 397 w 713"/>
                    <a:gd name="T1" fmla="*/ 105 h 486"/>
                    <a:gd name="T2" fmla="*/ 705 w 713"/>
                    <a:gd name="T3" fmla="*/ 258 h 486"/>
                    <a:gd name="T4" fmla="*/ 566 w 713"/>
                    <a:gd name="T5" fmla="*/ 414 h 486"/>
                    <a:gd name="T6" fmla="*/ 478 w 713"/>
                    <a:gd name="T7" fmla="*/ 408 h 486"/>
                    <a:gd name="T8" fmla="*/ 234 w 713"/>
                    <a:gd name="T9" fmla="*/ 450 h 486"/>
                    <a:gd name="T10" fmla="*/ 133 w 713"/>
                    <a:gd name="T11" fmla="*/ 472 h 486"/>
                    <a:gd name="T12" fmla="*/ 118 w 713"/>
                    <a:gd name="T13" fmla="*/ 398 h 486"/>
                    <a:gd name="T14" fmla="*/ 5 w 713"/>
                    <a:gd name="T15" fmla="*/ 330 h 486"/>
                    <a:gd name="T16" fmla="*/ 57 w 713"/>
                    <a:gd name="T17" fmla="*/ 283 h 486"/>
                    <a:gd name="T18" fmla="*/ 32 w 713"/>
                    <a:gd name="T19" fmla="*/ 139 h 486"/>
                    <a:gd name="T20" fmla="*/ 234 w 713"/>
                    <a:gd name="T21" fmla="*/ 45 h 486"/>
                    <a:gd name="T22" fmla="*/ 390 w 713"/>
                    <a:gd name="T23" fmla="*/ 241 h 486"/>
                    <a:gd name="T24" fmla="*/ 226 w 713"/>
                    <a:gd name="T25" fmla="*/ 293 h 486"/>
                    <a:gd name="T26" fmla="*/ 161 w 713"/>
                    <a:gd name="T27" fmla="*/ 293 h 486"/>
                    <a:gd name="T28" fmla="*/ 407 w 713"/>
                    <a:gd name="T29" fmla="*/ 243 h 486"/>
                    <a:gd name="T30" fmla="*/ 166 w 713"/>
                    <a:gd name="T31" fmla="*/ 155 h 486"/>
                    <a:gd name="T32" fmla="*/ 149 w 713"/>
                    <a:gd name="T33" fmla="*/ 227 h 486"/>
                    <a:gd name="T34" fmla="*/ 455 w 713"/>
                    <a:gd name="T35" fmla="*/ 361 h 486"/>
                    <a:gd name="T36" fmla="*/ 413 w 713"/>
                    <a:gd name="T37" fmla="*/ 343 h 486"/>
                    <a:gd name="T38" fmla="*/ 512 w 713"/>
                    <a:gd name="T39" fmla="*/ 331 h 486"/>
                    <a:gd name="T40" fmla="*/ 118 w 713"/>
                    <a:gd name="T41" fmla="*/ 142 h 486"/>
                    <a:gd name="T42" fmla="*/ 103 w 713"/>
                    <a:gd name="T43" fmla="*/ 130 h 486"/>
                    <a:gd name="T44" fmla="*/ 103 w 713"/>
                    <a:gd name="T45" fmla="*/ 198 h 486"/>
                    <a:gd name="T46" fmla="*/ 296 w 713"/>
                    <a:gd name="T47" fmla="*/ 420 h 486"/>
                    <a:gd name="T48" fmla="*/ 65 w 713"/>
                    <a:gd name="T49" fmla="*/ 446 h 486"/>
                    <a:gd name="T50" fmla="*/ 236 w 713"/>
                    <a:gd name="T51" fmla="*/ 366 h 486"/>
                    <a:gd name="T52" fmla="*/ 134 w 713"/>
                    <a:gd name="T53" fmla="*/ 280 h 486"/>
                    <a:gd name="T54" fmla="*/ 42 w 713"/>
                    <a:gd name="T55" fmla="*/ 123 h 486"/>
                    <a:gd name="T56" fmla="*/ 452 w 713"/>
                    <a:gd name="T57" fmla="*/ 289 h 486"/>
                    <a:gd name="T58" fmla="*/ 362 w 713"/>
                    <a:gd name="T59" fmla="*/ 350 h 486"/>
                    <a:gd name="T60" fmla="*/ 609 w 713"/>
                    <a:gd name="T61" fmla="*/ 330 h 486"/>
                    <a:gd name="T62" fmla="*/ 141 w 713"/>
                    <a:gd name="T63" fmla="*/ 81 h 486"/>
                    <a:gd name="T64" fmla="*/ 84 w 713"/>
                    <a:gd name="T65" fmla="*/ 356 h 486"/>
                    <a:gd name="T66" fmla="*/ 291 w 713"/>
                    <a:gd name="T67" fmla="*/ 216 h 486"/>
                    <a:gd name="T68" fmla="*/ 189 w 713"/>
                    <a:gd name="T69" fmla="*/ 413 h 486"/>
                    <a:gd name="T70" fmla="*/ 227 w 713"/>
                    <a:gd name="T71" fmla="*/ 191 h 486"/>
                    <a:gd name="T72" fmla="*/ 468 w 713"/>
                    <a:gd name="T73" fmla="*/ 140 h 486"/>
                    <a:gd name="T74" fmla="*/ 126 w 713"/>
                    <a:gd name="T75" fmla="*/ 26 h 486"/>
                    <a:gd name="T76" fmla="*/ 397 w 713"/>
                    <a:gd name="T77" fmla="*/ 199 h 486"/>
                    <a:gd name="T78" fmla="*/ 105 w 713"/>
                    <a:gd name="T79" fmla="*/ 209 h 486"/>
                    <a:gd name="T80" fmla="*/ 349 w 713"/>
                    <a:gd name="T81" fmla="*/ 378 h 486"/>
                    <a:gd name="T82" fmla="*/ 22 w 713"/>
                    <a:gd name="T83" fmla="*/ 329 h 486"/>
                    <a:gd name="T84" fmla="*/ 539 w 713"/>
                    <a:gd name="T85" fmla="*/ 107 h 486"/>
                    <a:gd name="T86" fmla="*/ 588 w 713"/>
                    <a:gd name="T87" fmla="*/ 226 h 486"/>
                    <a:gd name="T88" fmla="*/ 567 w 713"/>
                    <a:gd name="T89" fmla="*/ 183 h 486"/>
                    <a:gd name="T90" fmla="*/ 587 w 713"/>
                    <a:gd name="T91" fmla="*/ 307 h 486"/>
                    <a:gd name="T92" fmla="*/ 486 w 713"/>
                    <a:gd name="T93" fmla="*/ 221 h 486"/>
                    <a:gd name="T94" fmla="*/ 504 w 713"/>
                    <a:gd name="T95" fmla="*/ 252 h 486"/>
                    <a:gd name="T96" fmla="*/ 564 w 713"/>
                    <a:gd name="T97" fmla="*/ 213 h 486"/>
                    <a:gd name="T98" fmla="*/ 591 w 713"/>
                    <a:gd name="T99" fmla="*/ 170 h 486"/>
                    <a:gd name="T100" fmla="*/ 370 w 713"/>
                    <a:gd name="T101" fmla="*/ 81 h 486"/>
                    <a:gd name="T102" fmla="*/ 193 w 713"/>
                    <a:gd name="T103" fmla="*/ 355 h 486"/>
                    <a:gd name="T104" fmla="*/ 341 w 713"/>
                    <a:gd name="T105" fmla="*/ 416 h 486"/>
                    <a:gd name="T106" fmla="*/ 140 w 713"/>
                    <a:gd name="T107" fmla="*/ 257 h 486"/>
                    <a:gd name="T108" fmla="*/ 633 w 713"/>
                    <a:gd name="T109" fmla="*/ 145 h 486"/>
                    <a:gd name="T110" fmla="*/ 164 w 713"/>
                    <a:gd name="T111" fmla="*/ 114 h 486"/>
                    <a:gd name="T112" fmla="*/ 257 w 713"/>
                    <a:gd name="T113" fmla="*/ 183 h 486"/>
                    <a:gd name="T114" fmla="*/ 324 w 713"/>
                    <a:gd name="T115" fmla="*/ 254 h 486"/>
                    <a:gd name="T116" fmla="*/ 300 w 713"/>
                    <a:gd name="T117" fmla="*/ 261 h 486"/>
                    <a:gd name="T118" fmla="*/ 329 w 713"/>
                    <a:gd name="T119" fmla="*/ 271 h 486"/>
                    <a:gd name="T120" fmla="*/ 100 w 713"/>
                    <a:gd name="T121" fmla="*/ 266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13" h="486">
                      <a:moveTo>
                        <a:pt x="216" y="65"/>
                      </a:moveTo>
                      <a:cubicBezTo>
                        <a:pt x="212" y="64"/>
                        <a:pt x="209" y="63"/>
                        <a:pt x="206" y="61"/>
                      </a:cubicBezTo>
                      <a:cubicBezTo>
                        <a:pt x="187" y="48"/>
                        <a:pt x="168" y="57"/>
                        <a:pt x="165" y="79"/>
                      </a:cubicBezTo>
                      <a:cubicBezTo>
                        <a:pt x="178" y="86"/>
                        <a:pt x="191" y="93"/>
                        <a:pt x="203" y="99"/>
                      </a:cubicBezTo>
                      <a:cubicBezTo>
                        <a:pt x="205" y="100"/>
                        <a:pt x="208" y="101"/>
                        <a:pt x="210" y="101"/>
                      </a:cubicBezTo>
                      <a:cubicBezTo>
                        <a:pt x="229" y="101"/>
                        <a:pt x="248" y="102"/>
                        <a:pt x="267" y="103"/>
                      </a:cubicBezTo>
                      <a:cubicBezTo>
                        <a:pt x="275" y="103"/>
                        <a:pt x="281" y="102"/>
                        <a:pt x="286" y="95"/>
                      </a:cubicBezTo>
                      <a:cubicBezTo>
                        <a:pt x="296" y="82"/>
                        <a:pt x="310" y="72"/>
                        <a:pt x="327" y="68"/>
                      </a:cubicBezTo>
                      <a:cubicBezTo>
                        <a:pt x="332" y="67"/>
                        <a:pt x="337" y="67"/>
                        <a:pt x="342" y="67"/>
                      </a:cubicBezTo>
                      <a:cubicBezTo>
                        <a:pt x="339" y="79"/>
                        <a:pt x="339" y="80"/>
                        <a:pt x="350" y="87"/>
                      </a:cubicBezTo>
                      <a:cubicBezTo>
                        <a:pt x="349" y="80"/>
                        <a:pt x="348" y="75"/>
                        <a:pt x="348" y="70"/>
                      </a:cubicBezTo>
                      <a:cubicBezTo>
                        <a:pt x="370" y="67"/>
                        <a:pt x="391" y="82"/>
                        <a:pt x="397" y="105"/>
                      </a:cubicBezTo>
                      <a:cubicBezTo>
                        <a:pt x="395" y="105"/>
                        <a:pt x="394" y="104"/>
                        <a:pt x="392" y="104"/>
                      </a:cubicBezTo>
                      <a:cubicBezTo>
                        <a:pt x="383" y="113"/>
                        <a:pt x="392" y="124"/>
                        <a:pt x="386" y="134"/>
                      </a:cubicBezTo>
                      <a:cubicBezTo>
                        <a:pt x="396" y="131"/>
                        <a:pt x="402" y="127"/>
                        <a:pt x="399" y="124"/>
                      </a:cubicBezTo>
                      <a:cubicBezTo>
                        <a:pt x="395" y="117"/>
                        <a:pt x="398" y="111"/>
                        <a:pt x="397" y="105"/>
                      </a:cubicBezTo>
                      <a:cubicBezTo>
                        <a:pt x="399" y="115"/>
                        <a:pt x="401" y="125"/>
                        <a:pt x="404" y="136"/>
                      </a:cubicBezTo>
                      <a:cubicBezTo>
                        <a:pt x="407" y="136"/>
                        <a:pt x="411" y="136"/>
                        <a:pt x="415" y="134"/>
                      </a:cubicBezTo>
                      <a:cubicBezTo>
                        <a:pt x="441" y="128"/>
                        <a:pt x="464" y="116"/>
                        <a:pt x="488" y="105"/>
                      </a:cubicBezTo>
                      <a:cubicBezTo>
                        <a:pt x="522" y="88"/>
                        <a:pt x="558" y="84"/>
                        <a:pt x="595" y="90"/>
                      </a:cubicBezTo>
                      <a:cubicBezTo>
                        <a:pt x="637" y="97"/>
                        <a:pt x="666" y="121"/>
                        <a:pt x="686" y="157"/>
                      </a:cubicBezTo>
                      <a:cubicBezTo>
                        <a:pt x="689" y="163"/>
                        <a:pt x="693" y="169"/>
                        <a:pt x="698" y="174"/>
                      </a:cubicBezTo>
                      <a:cubicBezTo>
                        <a:pt x="705" y="184"/>
                        <a:pt x="710" y="196"/>
                        <a:pt x="711" y="208"/>
                      </a:cubicBezTo>
                      <a:cubicBezTo>
                        <a:pt x="713" y="225"/>
                        <a:pt x="711" y="242"/>
                        <a:pt x="705" y="258"/>
                      </a:cubicBezTo>
                      <a:cubicBezTo>
                        <a:pt x="699" y="273"/>
                        <a:pt x="694" y="288"/>
                        <a:pt x="698" y="306"/>
                      </a:cubicBezTo>
                      <a:cubicBezTo>
                        <a:pt x="686" y="303"/>
                        <a:pt x="685" y="302"/>
                        <a:pt x="675" y="286"/>
                      </a:cubicBezTo>
                      <a:cubicBezTo>
                        <a:pt x="665" y="299"/>
                        <a:pt x="658" y="312"/>
                        <a:pt x="656" y="328"/>
                      </a:cubicBezTo>
                      <a:cubicBezTo>
                        <a:pt x="653" y="347"/>
                        <a:pt x="656" y="365"/>
                        <a:pt x="673" y="378"/>
                      </a:cubicBezTo>
                      <a:cubicBezTo>
                        <a:pt x="677" y="382"/>
                        <a:pt x="680" y="387"/>
                        <a:pt x="685" y="393"/>
                      </a:cubicBezTo>
                      <a:cubicBezTo>
                        <a:pt x="678" y="394"/>
                        <a:pt x="674" y="395"/>
                        <a:pt x="670" y="395"/>
                      </a:cubicBezTo>
                      <a:cubicBezTo>
                        <a:pt x="669" y="397"/>
                        <a:pt x="669" y="398"/>
                        <a:pt x="669" y="400"/>
                      </a:cubicBezTo>
                      <a:cubicBezTo>
                        <a:pt x="669" y="407"/>
                        <a:pt x="664" y="409"/>
                        <a:pt x="659" y="408"/>
                      </a:cubicBezTo>
                      <a:cubicBezTo>
                        <a:pt x="653" y="407"/>
                        <a:pt x="647" y="405"/>
                        <a:pt x="641" y="403"/>
                      </a:cubicBezTo>
                      <a:cubicBezTo>
                        <a:pt x="631" y="398"/>
                        <a:pt x="622" y="393"/>
                        <a:pt x="612" y="388"/>
                      </a:cubicBezTo>
                      <a:cubicBezTo>
                        <a:pt x="597" y="400"/>
                        <a:pt x="588" y="418"/>
                        <a:pt x="567" y="425"/>
                      </a:cubicBezTo>
                      <a:cubicBezTo>
                        <a:pt x="566" y="420"/>
                        <a:pt x="566" y="417"/>
                        <a:pt x="566" y="414"/>
                      </a:cubicBezTo>
                      <a:cubicBezTo>
                        <a:pt x="566" y="410"/>
                        <a:pt x="567" y="407"/>
                        <a:pt x="568" y="401"/>
                      </a:cubicBezTo>
                      <a:cubicBezTo>
                        <a:pt x="565" y="402"/>
                        <a:pt x="561" y="402"/>
                        <a:pt x="560" y="404"/>
                      </a:cubicBezTo>
                      <a:cubicBezTo>
                        <a:pt x="558" y="407"/>
                        <a:pt x="556" y="411"/>
                        <a:pt x="556" y="415"/>
                      </a:cubicBezTo>
                      <a:cubicBezTo>
                        <a:pt x="556" y="434"/>
                        <a:pt x="544" y="442"/>
                        <a:pt x="526" y="434"/>
                      </a:cubicBezTo>
                      <a:cubicBezTo>
                        <a:pt x="520" y="431"/>
                        <a:pt x="519" y="430"/>
                        <a:pt x="521" y="420"/>
                      </a:cubicBezTo>
                      <a:cubicBezTo>
                        <a:pt x="524" y="421"/>
                        <a:pt x="526" y="423"/>
                        <a:pt x="528" y="424"/>
                      </a:cubicBezTo>
                      <a:cubicBezTo>
                        <a:pt x="530" y="426"/>
                        <a:pt x="533" y="428"/>
                        <a:pt x="536" y="428"/>
                      </a:cubicBezTo>
                      <a:cubicBezTo>
                        <a:pt x="540" y="427"/>
                        <a:pt x="545" y="426"/>
                        <a:pt x="547" y="423"/>
                      </a:cubicBezTo>
                      <a:cubicBezTo>
                        <a:pt x="550" y="419"/>
                        <a:pt x="547" y="414"/>
                        <a:pt x="543" y="412"/>
                      </a:cubicBezTo>
                      <a:cubicBezTo>
                        <a:pt x="537" y="409"/>
                        <a:pt x="530" y="406"/>
                        <a:pt x="524" y="405"/>
                      </a:cubicBezTo>
                      <a:cubicBezTo>
                        <a:pt x="512" y="404"/>
                        <a:pt x="500" y="404"/>
                        <a:pt x="488" y="404"/>
                      </a:cubicBezTo>
                      <a:cubicBezTo>
                        <a:pt x="484" y="405"/>
                        <a:pt x="480" y="406"/>
                        <a:pt x="478" y="408"/>
                      </a:cubicBezTo>
                      <a:cubicBezTo>
                        <a:pt x="458" y="421"/>
                        <a:pt x="438" y="427"/>
                        <a:pt x="414" y="422"/>
                      </a:cubicBezTo>
                      <a:cubicBezTo>
                        <a:pt x="409" y="420"/>
                        <a:pt x="403" y="421"/>
                        <a:pt x="396" y="421"/>
                      </a:cubicBezTo>
                      <a:cubicBezTo>
                        <a:pt x="399" y="435"/>
                        <a:pt x="405" y="449"/>
                        <a:pt x="388" y="457"/>
                      </a:cubicBezTo>
                      <a:cubicBezTo>
                        <a:pt x="379" y="461"/>
                        <a:pt x="368" y="457"/>
                        <a:pt x="362" y="449"/>
                      </a:cubicBezTo>
                      <a:cubicBezTo>
                        <a:pt x="367" y="448"/>
                        <a:pt x="372" y="448"/>
                        <a:pt x="376" y="447"/>
                      </a:cubicBezTo>
                      <a:cubicBezTo>
                        <a:pt x="389" y="445"/>
                        <a:pt x="392" y="438"/>
                        <a:pt x="387" y="427"/>
                      </a:cubicBezTo>
                      <a:cubicBezTo>
                        <a:pt x="382" y="417"/>
                        <a:pt x="370" y="412"/>
                        <a:pt x="360" y="416"/>
                      </a:cubicBezTo>
                      <a:cubicBezTo>
                        <a:pt x="354" y="418"/>
                        <a:pt x="348" y="422"/>
                        <a:pt x="342" y="427"/>
                      </a:cubicBezTo>
                      <a:cubicBezTo>
                        <a:pt x="334" y="434"/>
                        <a:pt x="326" y="443"/>
                        <a:pt x="317" y="449"/>
                      </a:cubicBezTo>
                      <a:cubicBezTo>
                        <a:pt x="308" y="456"/>
                        <a:pt x="298" y="462"/>
                        <a:pt x="285" y="454"/>
                      </a:cubicBezTo>
                      <a:cubicBezTo>
                        <a:pt x="283" y="452"/>
                        <a:pt x="278" y="453"/>
                        <a:pt x="275" y="453"/>
                      </a:cubicBezTo>
                      <a:cubicBezTo>
                        <a:pt x="261" y="452"/>
                        <a:pt x="248" y="452"/>
                        <a:pt x="234" y="450"/>
                      </a:cubicBezTo>
                      <a:cubicBezTo>
                        <a:pt x="226" y="449"/>
                        <a:pt x="218" y="445"/>
                        <a:pt x="208" y="443"/>
                      </a:cubicBezTo>
                      <a:cubicBezTo>
                        <a:pt x="207" y="444"/>
                        <a:pt x="206" y="447"/>
                        <a:pt x="204" y="450"/>
                      </a:cubicBezTo>
                      <a:cubicBezTo>
                        <a:pt x="199" y="450"/>
                        <a:pt x="194" y="450"/>
                        <a:pt x="188" y="450"/>
                      </a:cubicBezTo>
                      <a:cubicBezTo>
                        <a:pt x="187" y="462"/>
                        <a:pt x="186" y="474"/>
                        <a:pt x="185" y="486"/>
                      </a:cubicBezTo>
                      <a:cubicBezTo>
                        <a:pt x="174" y="486"/>
                        <a:pt x="163" y="484"/>
                        <a:pt x="156" y="475"/>
                      </a:cubicBezTo>
                      <a:cubicBezTo>
                        <a:pt x="160" y="476"/>
                        <a:pt x="164" y="477"/>
                        <a:pt x="168" y="476"/>
                      </a:cubicBezTo>
                      <a:cubicBezTo>
                        <a:pt x="176" y="475"/>
                        <a:pt x="181" y="469"/>
                        <a:pt x="182" y="460"/>
                      </a:cubicBezTo>
                      <a:cubicBezTo>
                        <a:pt x="182" y="451"/>
                        <a:pt x="179" y="445"/>
                        <a:pt x="171" y="443"/>
                      </a:cubicBezTo>
                      <a:cubicBezTo>
                        <a:pt x="169" y="449"/>
                        <a:pt x="168" y="455"/>
                        <a:pt x="164" y="460"/>
                      </a:cubicBezTo>
                      <a:cubicBezTo>
                        <a:pt x="160" y="466"/>
                        <a:pt x="152" y="459"/>
                        <a:pt x="145" y="461"/>
                      </a:cubicBezTo>
                      <a:cubicBezTo>
                        <a:pt x="148" y="465"/>
                        <a:pt x="149" y="469"/>
                        <a:pt x="151" y="472"/>
                      </a:cubicBezTo>
                      <a:cubicBezTo>
                        <a:pt x="145" y="469"/>
                        <a:pt x="139" y="470"/>
                        <a:pt x="133" y="472"/>
                      </a:cubicBezTo>
                      <a:cubicBezTo>
                        <a:pt x="143" y="460"/>
                        <a:pt x="144" y="454"/>
                        <a:pt x="137" y="447"/>
                      </a:cubicBezTo>
                      <a:cubicBezTo>
                        <a:pt x="135" y="449"/>
                        <a:pt x="134" y="450"/>
                        <a:pt x="133" y="451"/>
                      </a:cubicBezTo>
                      <a:cubicBezTo>
                        <a:pt x="130" y="456"/>
                        <a:pt x="126" y="456"/>
                        <a:pt x="122" y="453"/>
                      </a:cubicBezTo>
                      <a:cubicBezTo>
                        <a:pt x="118" y="451"/>
                        <a:pt x="115" y="447"/>
                        <a:pt x="112" y="444"/>
                      </a:cubicBezTo>
                      <a:cubicBezTo>
                        <a:pt x="109" y="442"/>
                        <a:pt x="107" y="439"/>
                        <a:pt x="104" y="435"/>
                      </a:cubicBezTo>
                      <a:cubicBezTo>
                        <a:pt x="99" y="455"/>
                        <a:pt x="114" y="473"/>
                        <a:pt x="133" y="472"/>
                      </a:cubicBezTo>
                      <a:cubicBezTo>
                        <a:pt x="127" y="475"/>
                        <a:pt x="121" y="478"/>
                        <a:pt x="114" y="482"/>
                      </a:cubicBezTo>
                      <a:cubicBezTo>
                        <a:pt x="104" y="465"/>
                        <a:pt x="98" y="447"/>
                        <a:pt x="97" y="429"/>
                      </a:cubicBezTo>
                      <a:cubicBezTo>
                        <a:pt x="100" y="429"/>
                        <a:pt x="105" y="432"/>
                        <a:pt x="106" y="431"/>
                      </a:cubicBezTo>
                      <a:cubicBezTo>
                        <a:pt x="110" y="427"/>
                        <a:pt x="112" y="422"/>
                        <a:pt x="116" y="418"/>
                      </a:cubicBezTo>
                      <a:cubicBezTo>
                        <a:pt x="126" y="417"/>
                        <a:pt x="137" y="417"/>
                        <a:pt x="147" y="410"/>
                      </a:cubicBezTo>
                      <a:cubicBezTo>
                        <a:pt x="138" y="403"/>
                        <a:pt x="128" y="400"/>
                        <a:pt x="118" y="398"/>
                      </a:cubicBezTo>
                      <a:cubicBezTo>
                        <a:pt x="110" y="397"/>
                        <a:pt x="102" y="398"/>
                        <a:pt x="98" y="406"/>
                      </a:cubicBezTo>
                      <a:cubicBezTo>
                        <a:pt x="93" y="413"/>
                        <a:pt x="91" y="421"/>
                        <a:pt x="98" y="429"/>
                      </a:cubicBezTo>
                      <a:cubicBezTo>
                        <a:pt x="94" y="432"/>
                        <a:pt x="91" y="435"/>
                        <a:pt x="87" y="438"/>
                      </a:cubicBezTo>
                      <a:cubicBezTo>
                        <a:pt x="82" y="443"/>
                        <a:pt x="77" y="448"/>
                        <a:pt x="72" y="452"/>
                      </a:cubicBezTo>
                      <a:cubicBezTo>
                        <a:pt x="64" y="457"/>
                        <a:pt x="59" y="457"/>
                        <a:pt x="54" y="448"/>
                      </a:cubicBezTo>
                      <a:cubicBezTo>
                        <a:pt x="50" y="441"/>
                        <a:pt x="48" y="433"/>
                        <a:pt x="45" y="425"/>
                      </a:cubicBezTo>
                      <a:cubicBezTo>
                        <a:pt x="44" y="421"/>
                        <a:pt x="44" y="417"/>
                        <a:pt x="44" y="412"/>
                      </a:cubicBezTo>
                      <a:cubicBezTo>
                        <a:pt x="36" y="410"/>
                        <a:pt x="28" y="408"/>
                        <a:pt x="19" y="407"/>
                      </a:cubicBezTo>
                      <a:cubicBezTo>
                        <a:pt x="26" y="393"/>
                        <a:pt x="33" y="379"/>
                        <a:pt x="40" y="365"/>
                      </a:cubicBezTo>
                      <a:cubicBezTo>
                        <a:pt x="36" y="363"/>
                        <a:pt x="32" y="362"/>
                        <a:pt x="28" y="360"/>
                      </a:cubicBezTo>
                      <a:cubicBezTo>
                        <a:pt x="23" y="358"/>
                        <a:pt x="16" y="356"/>
                        <a:pt x="11" y="352"/>
                      </a:cubicBezTo>
                      <a:cubicBezTo>
                        <a:pt x="2" y="346"/>
                        <a:pt x="0" y="338"/>
                        <a:pt x="5" y="330"/>
                      </a:cubicBezTo>
                      <a:cubicBezTo>
                        <a:pt x="11" y="321"/>
                        <a:pt x="22" y="318"/>
                        <a:pt x="31" y="323"/>
                      </a:cubicBezTo>
                      <a:cubicBezTo>
                        <a:pt x="34" y="325"/>
                        <a:pt x="37" y="328"/>
                        <a:pt x="39" y="331"/>
                      </a:cubicBezTo>
                      <a:cubicBezTo>
                        <a:pt x="43" y="335"/>
                        <a:pt x="46" y="337"/>
                        <a:pt x="51" y="335"/>
                      </a:cubicBezTo>
                      <a:cubicBezTo>
                        <a:pt x="60" y="330"/>
                        <a:pt x="70" y="327"/>
                        <a:pt x="81" y="323"/>
                      </a:cubicBezTo>
                      <a:cubicBezTo>
                        <a:pt x="74" y="310"/>
                        <a:pt x="67" y="300"/>
                        <a:pt x="55" y="292"/>
                      </a:cubicBezTo>
                      <a:cubicBezTo>
                        <a:pt x="48" y="287"/>
                        <a:pt x="43" y="288"/>
                        <a:pt x="35" y="295"/>
                      </a:cubicBezTo>
                      <a:cubicBezTo>
                        <a:pt x="40" y="299"/>
                        <a:pt x="44" y="303"/>
                        <a:pt x="50" y="306"/>
                      </a:cubicBezTo>
                      <a:cubicBezTo>
                        <a:pt x="45" y="313"/>
                        <a:pt x="39" y="313"/>
                        <a:pt x="33" y="312"/>
                      </a:cubicBezTo>
                      <a:cubicBezTo>
                        <a:pt x="28" y="312"/>
                        <a:pt x="24" y="309"/>
                        <a:pt x="23" y="303"/>
                      </a:cubicBezTo>
                      <a:cubicBezTo>
                        <a:pt x="22" y="297"/>
                        <a:pt x="25" y="288"/>
                        <a:pt x="31" y="285"/>
                      </a:cubicBezTo>
                      <a:cubicBezTo>
                        <a:pt x="34" y="284"/>
                        <a:pt x="39" y="283"/>
                        <a:pt x="42" y="283"/>
                      </a:cubicBezTo>
                      <a:cubicBezTo>
                        <a:pt x="47" y="282"/>
                        <a:pt x="51" y="283"/>
                        <a:pt x="57" y="283"/>
                      </a:cubicBezTo>
                      <a:cubicBezTo>
                        <a:pt x="55" y="279"/>
                        <a:pt x="54" y="276"/>
                        <a:pt x="53" y="273"/>
                      </a:cubicBezTo>
                      <a:cubicBezTo>
                        <a:pt x="49" y="261"/>
                        <a:pt x="43" y="248"/>
                        <a:pt x="39" y="235"/>
                      </a:cubicBezTo>
                      <a:cubicBezTo>
                        <a:pt x="36" y="219"/>
                        <a:pt x="27" y="207"/>
                        <a:pt x="10" y="201"/>
                      </a:cubicBezTo>
                      <a:cubicBezTo>
                        <a:pt x="11" y="199"/>
                        <a:pt x="12" y="197"/>
                        <a:pt x="14" y="194"/>
                      </a:cubicBezTo>
                      <a:cubicBezTo>
                        <a:pt x="10" y="191"/>
                        <a:pt x="7" y="189"/>
                        <a:pt x="2" y="185"/>
                      </a:cubicBezTo>
                      <a:cubicBezTo>
                        <a:pt x="7" y="184"/>
                        <a:pt x="11" y="182"/>
                        <a:pt x="15" y="181"/>
                      </a:cubicBezTo>
                      <a:cubicBezTo>
                        <a:pt x="14" y="173"/>
                        <a:pt x="14" y="165"/>
                        <a:pt x="13" y="157"/>
                      </a:cubicBezTo>
                      <a:cubicBezTo>
                        <a:pt x="27" y="169"/>
                        <a:pt x="32" y="185"/>
                        <a:pt x="40" y="200"/>
                      </a:cubicBezTo>
                      <a:cubicBezTo>
                        <a:pt x="49" y="190"/>
                        <a:pt x="57" y="182"/>
                        <a:pt x="66" y="173"/>
                      </a:cubicBezTo>
                      <a:cubicBezTo>
                        <a:pt x="60" y="167"/>
                        <a:pt x="56" y="159"/>
                        <a:pt x="45" y="160"/>
                      </a:cubicBezTo>
                      <a:cubicBezTo>
                        <a:pt x="39" y="160"/>
                        <a:pt x="34" y="155"/>
                        <a:pt x="33" y="149"/>
                      </a:cubicBezTo>
                      <a:cubicBezTo>
                        <a:pt x="32" y="146"/>
                        <a:pt x="32" y="142"/>
                        <a:pt x="32" y="139"/>
                      </a:cubicBezTo>
                      <a:cubicBezTo>
                        <a:pt x="33" y="127"/>
                        <a:pt x="28" y="119"/>
                        <a:pt x="18" y="114"/>
                      </a:cubicBezTo>
                      <a:cubicBezTo>
                        <a:pt x="6" y="106"/>
                        <a:pt x="6" y="90"/>
                        <a:pt x="19" y="83"/>
                      </a:cubicBezTo>
                      <a:cubicBezTo>
                        <a:pt x="33" y="75"/>
                        <a:pt x="51" y="77"/>
                        <a:pt x="64" y="89"/>
                      </a:cubicBezTo>
                      <a:cubicBezTo>
                        <a:pt x="68" y="93"/>
                        <a:pt x="72" y="97"/>
                        <a:pt x="77" y="102"/>
                      </a:cubicBezTo>
                      <a:cubicBezTo>
                        <a:pt x="83" y="87"/>
                        <a:pt x="88" y="73"/>
                        <a:pt x="93" y="59"/>
                      </a:cubicBezTo>
                      <a:cubicBezTo>
                        <a:pt x="86" y="57"/>
                        <a:pt x="81" y="55"/>
                        <a:pt x="73" y="53"/>
                      </a:cubicBezTo>
                      <a:cubicBezTo>
                        <a:pt x="83" y="38"/>
                        <a:pt x="87" y="21"/>
                        <a:pt x="99" y="10"/>
                      </a:cubicBezTo>
                      <a:cubicBezTo>
                        <a:pt x="109" y="1"/>
                        <a:pt x="119" y="0"/>
                        <a:pt x="130" y="8"/>
                      </a:cubicBezTo>
                      <a:cubicBezTo>
                        <a:pt x="147" y="20"/>
                        <a:pt x="165" y="22"/>
                        <a:pt x="184" y="22"/>
                      </a:cubicBezTo>
                      <a:cubicBezTo>
                        <a:pt x="194" y="22"/>
                        <a:pt x="204" y="23"/>
                        <a:pt x="214" y="24"/>
                      </a:cubicBezTo>
                      <a:cubicBezTo>
                        <a:pt x="218" y="25"/>
                        <a:pt x="223" y="27"/>
                        <a:pt x="227" y="29"/>
                      </a:cubicBezTo>
                      <a:cubicBezTo>
                        <a:pt x="232" y="33"/>
                        <a:pt x="236" y="38"/>
                        <a:pt x="234" y="45"/>
                      </a:cubicBezTo>
                      <a:cubicBezTo>
                        <a:pt x="232" y="51"/>
                        <a:pt x="229" y="57"/>
                        <a:pt x="226" y="63"/>
                      </a:cubicBezTo>
                      <a:cubicBezTo>
                        <a:pt x="223" y="67"/>
                        <a:pt x="219" y="66"/>
                        <a:pt x="215" y="65"/>
                      </a:cubicBezTo>
                      <a:cubicBezTo>
                        <a:pt x="219" y="61"/>
                        <a:pt x="223" y="58"/>
                        <a:pt x="226" y="53"/>
                      </a:cubicBezTo>
                      <a:cubicBezTo>
                        <a:pt x="229" y="48"/>
                        <a:pt x="229" y="43"/>
                        <a:pt x="225" y="38"/>
                      </a:cubicBezTo>
                      <a:cubicBezTo>
                        <a:pt x="220" y="31"/>
                        <a:pt x="199" y="27"/>
                        <a:pt x="192" y="31"/>
                      </a:cubicBezTo>
                      <a:cubicBezTo>
                        <a:pt x="187" y="34"/>
                        <a:pt x="185" y="41"/>
                        <a:pt x="188" y="46"/>
                      </a:cubicBezTo>
                      <a:cubicBezTo>
                        <a:pt x="191" y="52"/>
                        <a:pt x="195" y="49"/>
                        <a:pt x="199" y="47"/>
                      </a:cubicBezTo>
                      <a:cubicBezTo>
                        <a:pt x="204" y="44"/>
                        <a:pt x="210" y="41"/>
                        <a:pt x="218" y="37"/>
                      </a:cubicBezTo>
                      <a:cubicBezTo>
                        <a:pt x="217" y="44"/>
                        <a:pt x="216" y="47"/>
                        <a:pt x="215" y="51"/>
                      </a:cubicBezTo>
                      <a:cubicBezTo>
                        <a:pt x="215" y="56"/>
                        <a:pt x="215" y="60"/>
                        <a:pt x="216" y="65"/>
                      </a:cubicBezTo>
                      <a:close/>
                      <a:moveTo>
                        <a:pt x="397" y="247"/>
                      </a:moveTo>
                      <a:cubicBezTo>
                        <a:pt x="396" y="241"/>
                        <a:pt x="396" y="241"/>
                        <a:pt x="390" y="241"/>
                      </a:cubicBezTo>
                      <a:cubicBezTo>
                        <a:pt x="392" y="243"/>
                        <a:pt x="395" y="245"/>
                        <a:pt x="397" y="246"/>
                      </a:cubicBezTo>
                      <a:cubicBezTo>
                        <a:pt x="396" y="248"/>
                        <a:pt x="394" y="250"/>
                        <a:pt x="392" y="251"/>
                      </a:cubicBezTo>
                      <a:cubicBezTo>
                        <a:pt x="389" y="247"/>
                        <a:pt x="387" y="243"/>
                        <a:pt x="385" y="239"/>
                      </a:cubicBezTo>
                      <a:cubicBezTo>
                        <a:pt x="384" y="240"/>
                        <a:pt x="383" y="240"/>
                        <a:pt x="382" y="240"/>
                      </a:cubicBezTo>
                      <a:cubicBezTo>
                        <a:pt x="382" y="246"/>
                        <a:pt x="382" y="252"/>
                        <a:pt x="383" y="258"/>
                      </a:cubicBezTo>
                      <a:cubicBezTo>
                        <a:pt x="369" y="268"/>
                        <a:pt x="353" y="275"/>
                        <a:pt x="335" y="275"/>
                      </a:cubicBezTo>
                      <a:cubicBezTo>
                        <a:pt x="304" y="274"/>
                        <a:pt x="285" y="255"/>
                        <a:pt x="267" y="232"/>
                      </a:cubicBezTo>
                      <a:cubicBezTo>
                        <a:pt x="264" y="240"/>
                        <a:pt x="266" y="245"/>
                        <a:pt x="270" y="249"/>
                      </a:cubicBezTo>
                      <a:cubicBezTo>
                        <a:pt x="275" y="254"/>
                        <a:pt x="280" y="258"/>
                        <a:pt x="285" y="263"/>
                      </a:cubicBezTo>
                      <a:cubicBezTo>
                        <a:pt x="273" y="259"/>
                        <a:pt x="261" y="253"/>
                        <a:pt x="247" y="255"/>
                      </a:cubicBezTo>
                      <a:cubicBezTo>
                        <a:pt x="246" y="269"/>
                        <a:pt x="251" y="283"/>
                        <a:pt x="250" y="297"/>
                      </a:cubicBezTo>
                      <a:cubicBezTo>
                        <a:pt x="238" y="288"/>
                        <a:pt x="236" y="287"/>
                        <a:pt x="226" y="293"/>
                      </a:cubicBezTo>
                      <a:cubicBezTo>
                        <a:pt x="226" y="293"/>
                        <a:pt x="226" y="293"/>
                        <a:pt x="226" y="293"/>
                      </a:cubicBezTo>
                      <a:cubicBezTo>
                        <a:pt x="227" y="291"/>
                        <a:pt x="228" y="289"/>
                        <a:pt x="230" y="286"/>
                      </a:cubicBezTo>
                      <a:cubicBezTo>
                        <a:pt x="237" y="289"/>
                        <a:pt x="240" y="285"/>
                        <a:pt x="244" y="281"/>
                      </a:cubicBezTo>
                      <a:cubicBezTo>
                        <a:pt x="243" y="276"/>
                        <a:pt x="242" y="271"/>
                        <a:pt x="242" y="266"/>
                      </a:cubicBezTo>
                      <a:cubicBezTo>
                        <a:pt x="241" y="257"/>
                        <a:pt x="235" y="252"/>
                        <a:pt x="229" y="246"/>
                      </a:cubicBezTo>
                      <a:cubicBezTo>
                        <a:pt x="227" y="244"/>
                        <a:pt x="223" y="246"/>
                        <a:pt x="218" y="246"/>
                      </a:cubicBezTo>
                      <a:cubicBezTo>
                        <a:pt x="224" y="253"/>
                        <a:pt x="229" y="258"/>
                        <a:pt x="234" y="264"/>
                      </a:cubicBezTo>
                      <a:cubicBezTo>
                        <a:pt x="225" y="273"/>
                        <a:pt x="216" y="280"/>
                        <a:pt x="206" y="289"/>
                      </a:cubicBezTo>
                      <a:cubicBezTo>
                        <a:pt x="198" y="283"/>
                        <a:pt x="191" y="279"/>
                        <a:pt x="185" y="274"/>
                      </a:cubicBezTo>
                      <a:cubicBezTo>
                        <a:pt x="181" y="271"/>
                        <a:pt x="178" y="270"/>
                        <a:pt x="174" y="272"/>
                      </a:cubicBezTo>
                      <a:cubicBezTo>
                        <a:pt x="169" y="276"/>
                        <a:pt x="163" y="279"/>
                        <a:pt x="159" y="283"/>
                      </a:cubicBezTo>
                      <a:cubicBezTo>
                        <a:pt x="154" y="287"/>
                        <a:pt x="156" y="291"/>
                        <a:pt x="161" y="293"/>
                      </a:cubicBezTo>
                      <a:cubicBezTo>
                        <a:pt x="173" y="297"/>
                        <a:pt x="184" y="303"/>
                        <a:pt x="196" y="308"/>
                      </a:cubicBezTo>
                      <a:cubicBezTo>
                        <a:pt x="210" y="316"/>
                        <a:pt x="218" y="327"/>
                        <a:pt x="218" y="343"/>
                      </a:cubicBezTo>
                      <a:cubicBezTo>
                        <a:pt x="218" y="349"/>
                        <a:pt x="218" y="355"/>
                        <a:pt x="218" y="362"/>
                      </a:cubicBezTo>
                      <a:cubicBezTo>
                        <a:pt x="218" y="364"/>
                        <a:pt x="218" y="367"/>
                        <a:pt x="219" y="369"/>
                      </a:cubicBezTo>
                      <a:cubicBezTo>
                        <a:pt x="220" y="369"/>
                        <a:pt x="221" y="369"/>
                        <a:pt x="222" y="369"/>
                      </a:cubicBezTo>
                      <a:cubicBezTo>
                        <a:pt x="223" y="368"/>
                        <a:pt x="225" y="367"/>
                        <a:pt x="226" y="366"/>
                      </a:cubicBezTo>
                      <a:cubicBezTo>
                        <a:pt x="258" y="345"/>
                        <a:pt x="289" y="346"/>
                        <a:pt x="320" y="367"/>
                      </a:cubicBezTo>
                      <a:cubicBezTo>
                        <a:pt x="322" y="369"/>
                        <a:pt x="325" y="370"/>
                        <a:pt x="328" y="371"/>
                      </a:cubicBezTo>
                      <a:cubicBezTo>
                        <a:pt x="328" y="331"/>
                        <a:pt x="321" y="295"/>
                        <a:pt x="291" y="267"/>
                      </a:cubicBezTo>
                      <a:cubicBezTo>
                        <a:pt x="296" y="270"/>
                        <a:pt x="300" y="272"/>
                        <a:pt x="305" y="274"/>
                      </a:cubicBezTo>
                      <a:cubicBezTo>
                        <a:pt x="323" y="282"/>
                        <a:pt x="341" y="283"/>
                        <a:pt x="359" y="276"/>
                      </a:cubicBezTo>
                      <a:cubicBezTo>
                        <a:pt x="378" y="269"/>
                        <a:pt x="393" y="257"/>
                        <a:pt x="407" y="243"/>
                      </a:cubicBezTo>
                      <a:cubicBezTo>
                        <a:pt x="409" y="241"/>
                        <a:pt x="410" y="238"/>
                        <a:pt x="412" y="236"/>
                      </a:cubicBezTo>
                      <a:cubicBezTo>
                        <a:pt x="412" y="236"/>
                        <a:pt x="411" y="236"/>
                        <a:pt x="411" y="236"/>
                      </a:cubicBezTo>
                      <a:cubicBezTo>
                        <a:pt x="406" y="239"/>
                        <a:pt x="402" y="243"/>
                        <a:pt x="397" y="247"/>
                      </a:cubicBezTo>
                      <a:close/>
                      <a:moveTo>
                        <a:pt x="121" y="220"/>
                      </a:moveTo>
                      <a:cubicBezTo>
                        <a:pt x="138" y="218"/>
                        <a:pt x="154" y="223"/>
                        <a:pt x="167" y="234"/>
                      </a:cubicBezTo>
                      <a:cubicBezTo>
                        <a:pt x="170" y="237"/>
                        <a:pt x="173" y="239"/>
                        <a:pt x="176" y="242"/>
                      </a:cubicBezTo>
                      <a:cubicBezTo>
                        <a:pt x="184" y="248"/>
                        <a:pt x="188" y="249"/>
                        <a:pt x="196" y="243"/>
                      </a:cubicBezTo>
                      <a:cubicBezTo>
                        <a:pt x="206" y="234"/>
                        <a:pt x="217" y="235"/>
                        <a:pt x="228" y="238"/>
                      </a:cubicBezTo>
                      <a:cubicBezTo>
                        <a:pt x="233" y="240"/>
                        <a:pt x="237" y="242"/>
                        <a:pt x="242" y="243"/>
                      </a:cubicBezTo>
                      <a:cubicBezTo>
                        <a:pt x="239" y="230"/>
                        <a:pt x="234" y="224"/>
                        <a:pt x="222" y="220"/>
                      </a:cubicBezTo>
                      <a:cubicBezTo>
                        <a:pt x="213" y="218"/>
                        <a:pt x="204" y="214"/>
                        <a:pt x="197" y="209"/>
                      </a:cubicBezTo>
                      <a:cubicBezTo>
                        <a:pt x="179" y="196"/>
                        <a:pt x="169" y="177"/>
                        <a:pt x="166" y="155"/>
                      </a:cubicBezTo>
                      <a:cubicBezTo>
                        <a:pt x="188" y="143"/>
                        <a:pt x="194" y="126"/>
                        <a:pt x="179" y="114"/>
                      </a:cubicBezTo>
                      <a:cubicBezTo>
                        <a:pt x="176" y="127"/>
                        <a:pt x="172" y="139"/>
                        <a:pt x="161" y="148"/>
                      </a:cubicBezTo>
                      <a:cubicBezTo>
                        <a:pt x="146" y="140"/>
                        <a:pt x="139" y="143"/>
                        <a:pt x="133" y="159"/>
                      </a:cubicBezTo>
                      <a:cubicBezTo>
                        <a:pt x="138" y="164"/>
                        <a:pt x="147" y="166"/>
                        <a:pt x="145" y="177"/>
                      </a:cubicBezTo>
                      <a:cubicBezTo>
                        <a:pt x="139" y="174"/>
                        <a:pt x="134" y="171"/>
                        <a:pt x="129" y="168"/>
                      </a:cubicBezTo>
                      <a:cubicBezTo>
                        <a:pt x="127" y="173"/>
                        <a:pt x="125" y="176"/>
                        <a:pt x="123" y="179"/>
                      </a:cubicBezTo>
                      <a:cubicBezTo>
                        <a:pt x="104" y="164"/>
                        <a:pt x="99" y="163"/>
                        <a:pt x="92" y="174"/>
                      </a:cubicBezTo>
                      <a:cubicBezTo>
                        <a:pt x="110" y="176"/>
                        <a:pt x="112" y="178"/>
                        <a:pt x="111" y="202"/>
                      </a:cubicBezTo>
                      <a:cubicBezTo>
                        <a:pt x="122" y="208"/>
                        <a:pt x="122" y="208"/>
                        <a:pt x="121" y="220"/>
                      </a:cubicBezTo>
                      <a:cubicBezTo>
                        <a:pt x="120" y="221"/>
                        <a:pt x="120" y="221"/>
                        <a:pt x="120" y="222"/>
                      </a:cubicBezTo>
                      <a:cubicBezTo>
                        <a:pt x="114" y="231"/>
                        <a:pt x="116" y="234"/>
                        <a:pt x="126" y="234"/>
                      </a:cubicBezTo>
                      <a:cubicBezTo>
                        <a:pt x="133" y="235"/>
                        <a:pt x="141" y="232"/>
                        <a:pt x="149" y="227"/>
                      </a:cubicBezTo>
                      <a:cubicBezTo>
                        <a:pt x="147" y="227"/>
                        <a:pt x="146" y="225"/>
                        <a:pt x="145" y="225"/>
                      </a:cubicBezTo>
                      <a:cubicBezTo>
                        <a:pt x="140" y="224"/>
                        <a:pt x="135" y="223"/>
                        <a:pt x="130" y="223"/>
                      </a:cubicBezTo>
                      <a:cubicBezTo>
                        <a:pt x="127" y="222"/>
                        <a:pt x="124" y="221"/>
                        <a:pt x="121" y="220"/>
                      </a:cubicBezTo>
                      <a:close/>
                      <a:moveTo>
                        <a:pt x="398" y="395"/>
                      </a:moveTo>
                      <a:cubicBezTo>
                        <a:pt x="391" y="392"/>
                        <a:pt x="385" y="389"/>
                        <a:pt x="379" y="386"/>
                      </a:cubicBezTo>
                      <a:cubicBezTo>
                        <a:pt x="376" y="389"/>
                        <a:pt x="374" y="392"/>
                        <a:pt x="372" y="395"/>
                      </a:cubicBezTo>
                      <a:cubicBezTo>
                        <a:pt x="366" y="402"/>
                        <a:pt x="366" y="408"/>
                        <a:pt x="378" y="411"/>
                      </a:cubicBezTo>
                      <a:cubicBezTo>
                        <a:pt x="398" y="417"/>
                        <a:pt x="418" y="419"/>
                        <a:pt x="438" y="417"/>
                      </a:cubicBezTo>
                      <a:cubicBezTo>
                        <a:pt x="454" y="415"/>
                        <a:pt x="465" y="404"/>
                        <a:pt x="467" y="390"/>
                      </a:cubicBezTo>
                      <a:cubicBezTo>
                        <a:pt x="469" y="378"/>
                        <a:pt x="464" y="370"/>
                        <a:pt x="452" y="367"/>
                      </a:cubicBezTo>
                      <a:cubicBezTo>
                        <a:pt x="448" y="366"/>
                        <a:pt x="444" y="365"/>
                        <a:pt x="439" y="364"/>
                      </a:cubicBezTo>
                      <a:cubicBezTo>
                        <a:pt x="444" y="358"/>
                        <a:pt x="450" y="359"/>
                        <a:pt x="455" y="361"/>
                      </a:cubicBezTo>
                      <a:cubicBezTo>
                        <a:pt x="470" y="367"/>
                        <a:pt x="473" y="381"/>
                        <a:pt x="475" y="397"/>
                      </a:cubicBezTo>
                      <a:cubicBezTo>
                        <a:pt x="477" y="395"/>
                        <a:pt x="479" y="395"/>
                        <a:pt x="480" y="394"/>
                      </a:cubicBezTo>
                      <a:cubicBezTo>
                        <a:pt x="493" y="381"/>
                        <a:pt x="501" y="364"/>
                        <a:pt x="507" y="347"/>
                      </a:cubicBezTo>
                      <a:cubicBezTo>
                        <a:pt x="509" y="343"/>
                        <a:pt x="508" y="339"/>
                        <a:pt x="507" y="335"/>
                      </a:cubicBezTo>
                      <a:cubicBezTo>
                        <a:pt x="505" y="329"/>
                        <a:pt x="501" y="327"/>
                        <a:pt x="495" y="328"/>
                      </a:cubicBezTo>
                      <a:cubicBezTo>
                        <a:pt x="489" y="329"/>
                        <a:pt x="487" y="333"/>
                        <a:pt x="487" y="338"/>
                      </a:cubicBezTo>
                      <a:cubicBezTo>
                        <a:pt x="487" y="340"/>
                        <a:pt x="488" y="343"/>
                        <a:pt x="487" y="345"/>
                      </a:cubicBezTo>
                      <a:cubicBezTo>
                        <a:pt x="486" y="349"/>
                        <a:pt x="486" y="353"/>
                        <a:pt x="481" y="354"/>
                      </a:cubicBezTo>
                      <a:cubicBezTo>
                        <a:pt x="475" y="345"/>
                        <a:pt x="482" y="335"/>
                        <a:pt x="478" y="325"/>
                      </a:cubicBezTo>
                      <a:cubicBezTo>
                        <a:pt x="460" y="323"/>
                        <a:pt x="443" y="321"/>
                        <a:pt x="425" y="320"/>
                      </a:cubicBezTo>
                      <a:cubicBezTo>
                        <a:pt x="422" y="320"/>
                        <a:pt x="418" y="323"/>
                        <a:pt x="415" y="326"/>
                      </a:cubicBezTo>
                      <a:cubicBezTo>
                        <a:pt x="411" y="331"/>
                        <a:pt x="411" y="337"/>
                        <a:pt x="413" y="343"/>
                      </a:cubicBezTo>
                      <a:cubicBezTo>
                        <a:pt x="419" y="361"/>
                        <a:pt x="427" y="377"/>
                        <a:pt x="445" y="387"/>
                      </a:cubicBezTo>
                      <a:cubicBezTo>
                        <a:pt x="433" y="393"/>
                        <a:pt x="422" y="398"/>
                        <a:pt x="409" y="405"/>
                      </a:cubicBezTo>
                      <a:cubicBezTo>
                        <a:pt x="406" y="402"/>
                        <a:pt x="402" y="399"/>
                        <a:pt x="397" y="395"/>
                      </a:cubicBezTo>
                      <a:cubicBezTo>
                        <a:pt x="400" y="395"/>
                        <a:pt x="402" y="395"/>
                        <a:pt x="404" y="394"/>
                      </a:cubicBezTo>
                      <a:cubicBezTo>
                        <a:pt x="409" y="388"/>
                        <a:pt x="415" y="382"/>
                        <a:pt x="420" y="376"/>
                      </a:cubicBezTo>
                      <a:cubicBezTo>
                        <a:pt x="413" y="365"/>
                        <a:pt x="401" y="363"/>
                        <a:pt x="396" y="373"/>
                      </a:cubicBezTo>
                      <a:cubicBezTo>
                        <a:pt x="393" y="381"/>
                        <a:pt x="391" y="389"/>
                        <a:pt x="398" y="395"/>
                      </a:cubicBezTo>
                      <a:close/>
                      <a:moveTo>
                        <a:pt x="545" y="400"/>
                      </a:moveTo>
                      <a:cubicBezTo>
                        <a:pt x="552" y="388"/>
                        <a:pt x="558" y="371"/>
                        <a:pt x="557" y="358"/>
                      </a:cubicBezTo>
                      <a:cubicBezTo>
                        <a:pt x="557" y="348"/>
                        <a:pt x="555" y="338"/>
                        <a:pt x="549" y="329"/>
                      </a:cubicBezTo>
                      <a:cubicBezTo>
                        <a:pt x="544" y="320"/>
                        <a:pt x="535" y="317"/>
                        <a:pt x="525" y="317"/>
                      </a:cubicBezTo>
                      <a:cubicBezTo>
                        <a:pt x="515" y="316"/>
                        <a:pt x="510" y="321"/>
                        <a:pt x="512" y="331"/>
                      </a:cubicBezTo>
                      <a:cubicBezTo>
                        <a:pt x="515" y="349"/>
                        <a:pt x="510" y="365"/>
                        <a:pt x="502" y="381"/>
                      </a:cubicBezTo>
                      <a:cubicBezTo>
                        <a:pt x="501" y="385"/>
                        <a:pt x="499" y="389"/>
                        <a:pt x="497" y="395"/>
                      </a:cubicBezTo>
                      <a:cubicBezTo>
                        <a:pt x="506" y="395"/>
                        <a:pt x="514" y="394"/>
                        <a:pt x="521" y="395"/>
                      </a:cubicBezTo>
                      <a:cubicBezTo>
                        <a:pt x="529" y="396"/>
                        <a:pt x="537" y="398"/>
                        <a:pt x="545" y="400"/>
                      </a:cubicBezTo>
                      <a:close/>
                      <a:moveTo>
                        <a:pt x="126" y="368"/>
                      </a:moveTo>
                      <a:cubicBezTo>
                        <a:pt x="136" y="366"/>
                        <a:pt x="146" y="364"/>
                        <a:pt x="155" y="361"/>
                      </a:cubicBezTo>
                      <a:cubicBezTo>
                        <a:pt x="166" y="357"/>
                        <a:pt x="174" y="342"/>
                        <a:pt x="160" y="331"/>
                      </a:cubicBezTo>
                      <a:cubicBezTo>
                        <a:pt x="142" y="318"/>
                        <a:pt x="123" y="313"/>
                        <a:pt x="101" y="320"/>
                      </a:cubicBezTo>
                      <a:cubicBezTo>
                        <a:pt x="92" y="323"/>
                        <a:pt x="89" y="327"/>
                        <a:pt x="88" y="336"/>
                      </a:cubicBezTo>
                      <a:cubicBezTo>
                        <a:pt x="87" y="349"/>
                        <a:pt x="91" y="357"/>
                        <a:pt x="102" y="361"/>
                      </a:cubicBezTo>
                      <a:cubicBezTo>
                        <a:pt x="110" y="365"/>
                        <a:pt x="118" y="366"/>
                        <a:pt x="126" y="368"/>
                      </a:cubicBezTo>
                      <a:close/>
                      <a:moveTo>
                        <a:pt x="118" y="142"/>
                      </a:moveTo>
                      <a:cubicBezTo>
                        <a:pt x="125" y="139"/>
                        <a:pt x="129" y="136"/>
                        <a:pt x="134" y="135"/>
                      </a:cubicBezTo>
                      <a:cubicBezTo>
                        <a:pt x="142" y="131"/>
                        <a:pt x="147" y="125"/>
                        <a:pt x="147" y="117"/>
                      </a:cubicBezTo>
                      <a:cubicBezTo>
                        <a:pt x="147" y="109"/>
                        <a:pt x="146" y="101"/>
                        <a:pt x="145" y="93"/>
                      </a:cubicBezTo>
                      <a:cubicBezTo>
                        <a:pt x="144" y="88"/>
                        <a:pt x="140" y="84"/>
                        <a:pt x="134" y="83"/>
                      </a:cubicBezTo>
                      <a:cubicBezTo>
                        <a:pt x="125" y="82"/>
                        <a:pt x="116" y="81"/>
                        <a:pt x="107" y="82"/>
                      </a:cubicBezTo>
                      <a:cubicBezTo>
                        <a:pt x="97" y="82"/>
                        <a:pt x="91" y="88"/>
                        <a:pt x="87" y="97"/>
                      </a:cubicBezTo>
                      <a:cubicBezTo>
                        <a:pt x="81" y="110"/>
                        <a:pt x="81" y="124"/>
                        <a:pt x="81" y="138"/>
                      </a:cubicBezTo>
                      <a:cubicBezTo>
                        <a:pt x="81" y="142"/>
                        <a:pt x="83" y="145"/>
                        <a:pt x="87" y="144"/>
                      </a:cubicBezTo>
                      <a:cubicBezTo>
                        <a:pt x="89" y="144"/>
                        <a:pt x="92" y="141"/>
                        <a:pt x="93" y="138"/>
                      </a:cubicBezTo>
                      <a:cubicBezTo>
                        <a:pt x="94" y="134"/>
                        <a:pt x="93" y="130"/>
                        <a:pt x="93" y="125"/>
                      </a:cubicBezTo>
                      <a:cubicBezTo>
                        <a:pt x="94" y="122"/>
                        <a:pt x="94" y="118"/>
                        <a:pt x="101" y="118"/>
                      </a:cubicBezTo>
                      <a:cubicBezTo>
                        <a:pt x="102" y="122"/>
                        <a:pt x="102" y="126"/>
                        <a:pt x="103" y="130"/>
                      </a:cubicBezTo>
                      <a:cubicBezTo>
                        <a:pt x="104" y="134"/>
                        <a:pt x="102" y="140"/>
                        <a:pt x="111" y="140"/>
                      </a:cubicBezTo>
                      <a:cubicBezTo>
                        <a:pt x="111" y="134"/>
                        <a:pt x="111" y="128"/>
                        <a:pt x="112" y="123"/>
                      </a:cubicBezTo>
                      <a:cubicBezTo>
                        <a:pt x="113" y="119"/>
                        <a:pt x="108" y="112"/>
                        <a:pt x="118" y="110"/>
                      </a:cubicBezTo>
                      <a:cubicBezTo>
                        <a:pt x="118" y="120"/>
                        <a:pt x="118" y="130"/>
                        <a:pt x="118" y="142"/>
                      </a:cubicBezTo>
                      <a:close/>
                      <a:moveTo>
                        <a:pt x="256" y="413"/>
                      </a:moveTo>
                      <a:cubicBezTo>
                        <a:pt x="262" y="412"/>
                        <a:pt x="268" y="412"/>
                        <a:pt x="274" y="410"/>
                      </a:cubicBezTo>
                      <a:cubicBezTo>
                        <a:pt x="282" y="409"/>
                        <a:pt x="287" y="403"/>
                        <a:pt x="290" y="396"/>
                      </a:cubicBezTo>
                      <a:cubicBezTo>
                        <a:pt x="293" y="389"/>
                        <a:pt x="292" y="384"/>
                        <a:pt x="286" y="381"/>
                      </a:cubicBezTo>
                      <a:cubicBezTo>
                        <a:pt x="263" y="369"/>
                        <a:pt x="241" y="368"/>
                        <a:pt x="218" y="380"/>
                      </a:cubicBezTo>
                      <a:cubicBezTo>
                        <a:pt x="207" y="385"/>
                        <a:pt x="207" y="395"/>
                        <a:pt x="218" y="401"/>
                      </a:cubicBezTo>
                      <a:cubicBezTo>
                        <a:pt x="229" y="408"/>
                        <a:pt x="242" y="413"/>
                        <a:pt x="256" y="413"/>
                      </a:cubicBezTo>
                      <a:close/>
                      <a:moveTo>
                        <a:pt x="103" y="198"/>
                      </a:moveTo>
                      <a:cubicBezTo>
                        <a:pt x="106" y="184"/>
                        <a:pt x="103" y="180"/>
                        <a:pt x="90" y="179"/>
                      </a:cubicBezTo>
                      <a:cubicBezTo>
                        <a:pt x="73" y="177"/>
                        <a:pt x="62" y="186"/>
                        <a:pt x="56" y="200"/>
                      </a:cubicBezTo>
                      <a:cubicBezTo>
                        <a:pt x="45" y="221"/>
                        <a:pt x="51" y="243"/>
                        <a:pt x="58" y="264"/>
                      </a:cubicBezTo>
                      <a:cubicBezTo>
                        <a:pt x="71" y="262"/>
                        <a:pt x="72" y="261"/>
                        <a:pt x="73" y="250"/>
                      </a:cubicBezTo>
                      <a:cubicBezTo>
                        <a:pt x="74" y="240"/>
                        <a:pt x="75" y="231"/>
                        <a:pt x="76" y="221"/>
                      </a:cubicBezTo>
                      <a:cubicBezTo>
                        <a:pt x="79" y="205"/>
                        <a:pt x="84" y="200"/>
                        <a:pt x="101" y="199"/>
                      </a:cubicBezTo>
                      <a:cubicBezTo>
                        <a:pt x="101" y="198"/>
                        <a:pt x="102" y="198"/>
                        <a:pt x="103" y="198"/>
                      </a:cubicBezTo>
                      <a:close/>
                      <a:moveTo>
                        <a:pt x="207" y="405"/>
                      </a:moveTo>
                      <a:cubicBezTo>
                        <a:pt x="203" y="416"/>
                        <a:pt x="203" y="419"/>
                        <a:pt x="209" y="426"/>
                      </a:cubicBezTo>
                      <a:cubicBezTo>
                        <a:pt x="219" y="437"/>
                        <a:pt x="230" y="444"/>
                        <a:pt x="246" y="445"/>
                      </a:cubicBezTo>
                      <a:cubicBezTo>
                        <a:pt x="257" y="445"/>
                        <a:pt x="268" y="446"/>
                        <a:pt x="279" y="443"/>
                      </a:cubicBezTo>
                      <a:cubicBezTo>
                        <a:pt x="291" y="439"/>
                        <a:pt x="296" y="433"/>
                        <a:pt x="296" y="420"/>
                      </a:cubicBezTo>
                      <a:cubicBezTo>
                        <a:pt x="265" y="423"/>
                        <a:pt x="234" y="424"/>
                        <a:pt x="207" y="405"/>
                      </a:cubicBezTo>
                      <a:close/>
                      <a:moveTo>
                        <a:pt x="85" y="408"/>
                      </a:moveTo>
                      <a:cubicBezTo>
                        <a:pt x="79" y="413"/>
                        <a:pt x="72" y="417"/>
                        <a:pt x="64" y="412"/>
                      </a:cubicBezTo>
                      <a:cubicBezTo>
                        <a:pt x="65" y="406"/>
                        <a:pt x="65" y="401"/>
                        <a:pt x="66" y="394"/>
                      </a:cubicBezTo>
                      <a:cubicBezTo>
                        <a:pt x="59" y="393"/>
                        <a:pt x="54" y="393"/>
                        <a:pt x="48" y="392"/>
                      </a:cubicBezTo>
                      <a:cubicBezTo>
                        <a:pt x="48" y="378"/>
                        <a:pt x="62" y="379"/>
                        <a:pt x="69" y="373"/>
                      </a:cubicBezTo>
                      <a:cubicBezTo>
                        <a:pt x="55" y="364"/>
                        <a:pt x="36" y="372"/>
                        <a:pt x="33" y="388"/>
                      </a:cubicBezTo>
                      <a:cubicBezTo>
                        <a:pt x="31" y="397"/>
                        <a:pt x="32" y="404"/>
                        <a:pt x="44" y="406"/>
                      </a:cubicBezTo>
                      <a:cubicBezTo>
                        <a:pt x="45" y="407"/>
                        <a:pt x="47" y="407"/>
                        <a:pt x="48" y="408"/>
                      </a:cubicBezTo>
                      <a:cubicBezTo>
                        <a:pt x="48" y="412"/>
                        <a:pt x="48" y="415"/>
                        <a:pt x="48" y="418"/>
                      </a:cubicBezTo>
                      <a:cubicBezTo>
                        <a:pt x="49" y="427"/>
                        <a:pt x="50" y="428"/>
                        <a:pt x="60" y="427"/>
                      </a:cubicBezTo>
                      <a:cubicBezTo>
                        <a:pt x="62" y="433"/>
                        <a:pt x="59" y="441"/>
                        <a:pt x="65" y="446"/>
                      </a:cubicBezTo>
                      <a:cubicBezTo>
                        <a:pt x="82" y="438"/>
                        <a:pt x="88" y="426"/>
                        <a:pt x="85" y="408"/>
                      </a:cubicBezTo>
                      <a:close/>
                      <a:moveTo>
                        <a:pt x="311" y="395"/>
                      </a:moveTo>
                      <a:cubicBezTo>
                        <a:pt x="308" y="396"/>
                        <a:pt x="307" y="396"/>
                        <a:pt x="305" y="396"/>
                      </a:cubicBezTo>
                      <a:cubicBezTo>
                        <a:pt x="300" y="397"/>
                        <a:pt x="295" y="400"/>
                        <a:pt x="296" y="405"/>
                      </a:cubicBezTo>
                      <a:cubicBezTo>
                        <a:pt x="297" y="408"/>
                        <a:pt x="300" y="413"/>
                        <a:pt x="303" y="414"/>
                      </a:cubicBezTo>
                      <a:cubicBezTo>
                        <a:pt x="308" y="416"/>
                        <a:pt x="313" y="413"/>
                        <a:pt x="314" y="408"/>
                      </a:cubicBezTo>
                      <a:cubicBezTo>
                        <a:pt x="316" y="403"/>
                        <a:pt x="319" y="403"/>
                        <a:pt x="323" y="401"/>
                      </a:cubicBezTo>
                      <a:cubicBezTo>
                        <a:pt x="333" y="397"/>
                        <a:pt x="335" y="388"/>
                        <a:pt x="326" y="380"/>
                      </a:cubicBezTo>
                      <a:cubicBezTo>
                        <a:pt x="323" y="377"/>
                        <a:pt x="320" y="375"/>
                        <a:pt x="316" y="373"/>
                      </a:cubicBezTo>
                      <a:cubicBezTo>
                        <a:pt x="306" y="368"/>
                        <a:pt x="295" y="363"/>
                        <a:pt x="283" y="359"/>
                      </a:cubicBezTo>
                      <a:cubicBezTo>
                        <a:pt x="269" y="354"/>
                        <a:pt x="255" y="354"/>
                        <a:pt x="242" y="361"/>
                      </a:cubicBezTo>
                      <a:cubicBezTo>
                        <a:pt x="240" y="362"/>
                        <a:pt x="238" y="365"/>
                        <a:pt x="236" y="366"/>
                      </a:cubicBezTo>
                      <a:cubicBezTo>
                        <a:pt x="267" y="362"/>
                        <a:pt x="290" y="373"/>
                        <a:pt x="311" y="395"/>
                      </a:cubicBezTo>
                      <a:close/>
                      <a:moveTo>
                        <a:pt x="134" y="280"/>
                      </a:moveTo>
                      <a:cubicBezTo>
                        <a:pt x="135" y="281"/>
                        <a:pt x="135" y="282"/>
                        <a:pt x="135" y="283"/>
                      </a:cubicBezTo>
                      <a:cubicBezTo>
                        <a:pt x="124" y="287"/>
                        <a:pt x="113" y="284"/>
                        <a:pt x="102" y="285"/>
                      </a:cubicBezTo>
                      <a:cubicBezTo>
                        <a:pt x="91" y="286"/>
                        <a:pt x="80" y="286"/>
                        <a:pt x="68" y="287"/>
                      </a:cubicBezTo>
                      <a:cubicBezTo>
                        <a:pt x="75" y="310"/>
                        <a:pt x="92" y="316"/>
                        <a:pt x="109" y="302"/>
                      </a:cubicBezTo>
                      <a:cubicBezTo>
                        <a:pt x="118" y="294"/>
                        <a:pt x="129" y="291"/>
                        <a:pt x="141" y="290"/>
                      </a:cubicBezTo>
                      <a:cubicBezTo>
                        <a:pt x="143" y="290"/>
                        <a:pt x="146" y="289"/>
                        <a:pt x="150" y="289"/>
                      </a:cubicBezTo>
                      <a:cubicBezTo>
                        <a:pt x="143" y="280"/>
                        <a:pt x="138" y="273"/>
                        <a:pt x="132" y="266"/>
                      </a:cubicBezTo>
                      <a:cubicBezTo>
                        <a:pt x="126" y="259"/>
                        <a:pt x="119" y="259"/>
                        <a:pt x="110" y="262"/>
                      </a:cubicBezTo>
                      <a:cubicBezTo>
                        <a:pt x="112" y="267"/>
                        <a:pt x="113" y="272"/>
                        <a:pt x="114" y="277"/>
                      </a:cubicBezTo>
                      <a:cubicBezTo>
                        <a:pt x="121" y="278"/>
                        <a:pt x="128" y="279"/>
                        <a:pt x="134" y="280"/>
                      </a:cubicBezTo>
                      <a:close/>
                      <a:moveTo>
                        <a:pt x="303" y="166"/>
                      </a:moveTo>
                      <a:cubicBezTo>
                        <a:pt x="306" y="166"/>
                        <a:pt x="309" y="163"/>
                        <a:pt x="311" y="159"/>
                      </a:cubicBezTo>
                      <a:cubicBezTo>
                        <a:pt x="312" y="155"/>
                        <a:pt x="313" y="153"/>
                        <a:pt x="316" y="151"/>
                      </a:cubicBezTo>
                      <a:cubicBezTo>
                        <a:pt x="322" y="147"/>
                        <a:pt x="316" y="124"/>
                        <a:pt x="310" y="122"/>
                      </a:cubicBezTo>
                      <a:cubicBezTo>
                        <a:pt x="309" y="122"/>
                        <a:pt x="307" y="122"/>
                        <a:pt x="306" y="122"/>
                      </a:cubicBezTo>
                      <a:cubicBezTo>
                        <a:pt x="300" y="121"/>
                        <a:pt x="295" y="121"/>
                        <a:pt x="289" y="120"/>
                      </a:cubicBezTo>
                      <a:cubicBezTo>
                        <a:pt x="283" y="120"/>
                        <a:pt x="268" y="135"/>
                        <a:pt x="270" y="140"/>
                      </a:cubicBezTo>
                      <a:cubicBezTo>
                        <a:pt x="273" y="145"/>
                        <a:pt x="274" y="151"/>
                        <a:pt x="275" y="157"/>
                      </a:cubicBezTo>
                      <a:cubicBezTo>
                        <a:pt x="276" y="159"/>
                        <a:pt x="279" y="161"/>
                        <a:pt x="282" y="162"/>
                      </a:cubicBezTo>
                      <a:cubicBezTo>
                        <a:pt x="288" y="164"/>
                        <a:pt x="294" y="164"/>
                        <a:pt x="303" y="166"/>
                      </a:cubicBezTo>
                      <a:close/>
                      <a:moveTo>
                        <a:pt x="35" y="121"/>
                      </a:moveTo>
                      <a:cubicBezTo>
                        <a:pt x="37" y="122"/>
                        <a:pt x="40" y="124"/>
                        <a:pt x="42" y="123"/>
                      </a:cubicBezTo>
                      <a:cubicBezTo>
                        <a:pt x="50" y="121"/>
                        <a:pt x="58" y="121"/>
                        <a:pt x="66" y="126"/>
                      </a:cubicBezTo>
                      <a:cubicBezTo>
                        <a:pt x="72" y="129"/>
                        <a:pt x="77" y="125"/>
                        <a:pt x="76" y="118"/>
                      </a:cubicBezTo>
                      <a:cubicBezTo>
                        <a:pt x="75" y="115"/>
                        <a:pt x="74" y="113"/>
                        <a:pt x="73" y="111"/>
                      </a:cubicBezTo>
                      <a:cubicBezTo>
                        <a:pt x="67" y="95"/>
                        <a:pt x="49" y="85"/>
                        <a:pt x="33" y="88"/>
                      </a:cubicBezTo>
                      <a:cubicBezTo>
                        <a:pt x="22" y="90"/>
                        <a:pt x="17" y="97"/>
                        <a:pt x="20" y="107"/>
                      </a:cubicBezTo>
                      <a:cubicBezTo>
                        <a:pt x="26" y="106"/>
                        <a:pt x="32" y="105"/>
                        <a:pt x="38" y="104"/>
                      </a:cubicBezTo>
                      <a:cubicBezTo>
                        <a:pt x="40" y="111"/>
                        <a:pt x="40" y="111"/>
                        <a:pt x="35" y="121"/>
                      </a:cubicBezTo>
                      <a:close/>
                      <a:moveTo>
                        <a:pt x="514" y="278"/>
                      </a:moveTo>
                      <a:cubicBezTo>
                        <a:pt x="511" y="268"/>
                        <a:pt x="504" y="264"/>
                        <a:pt x="496" y="260"/>
                      </a:cubicBezTo>
                      <a:cubicBezTo>
                        <a:pt x="484" y="255"/>
                        <a:pt x="471" y="254"/>
                        <a:pt x="457" y="256"/>
                      </a:cubicBezTo>
                      <a:cubicBezTo>
                        <a:pt x="447" y="257"/>
                        <a:pt x="441" y="262"/>
                        <a:pt x="440" y="269"/>
                      </a:cubicBezTo>
                      <a:cubicBezTo>
                        <a:pt x="439" y="276"/>
                        <a:pt x="444" y="285"/>
                        <a:pt x="452" y="289"/>
                      </a:cubicBezTo>
                      <a:cubicBezTo>
                        <a:pt x="464" y="295"/>
                        <a:pt x="476" y="292"/>
                        <a:pt x="488" y="289"/>
                      </a:cubicBezTo>
                      <a:cubicBezTo>
                        <a:pt x="490" y="289"/>
                        <a:pt x="492" y="285"/>
                        <a:pt x="491" y="283"/>
                      </a:cubicBezTo>
                      <a:cubicBezTo>
                        <a:pt x="491" y="281"/>
                        <a:pt x="488" y="278"/>
                        <a:pt x="486" y="277"/>
                      </a:cubicBezTo>
                      <a:cubicBezTo>
                        <a:pt x="482" y="277"/>
                        <a:pt x="478" y="278"/>
                        <a:pt x="474" y="278"/>
                      </a:cubicBezTo>
                      <a:cubicBezTo>
                        <a:pt x="470" y="279"/>
                        <a:pt x="466" y="280"/>
                        <a:pt x="463" y="279"/>
                      </a:cubicBezTo>
                      <a:cubicBezTo>
                        <a:pt x="460" y="278"/>
                        <a:pt x="456" y="275"/>
                        <a:pt x="456" y="272"/>
                      </a:cubicBezTo>
                      <a:cubicBezTo>
                        <a:pt x="455" y="267"/>
                        <a:pt x="459" y="264"/>
                        <a:pt x="463" y="264"/>
                      </a:cubicBezTo>
                      <a:cubicBezTo>
                        <a:pt x="468" y="264"/>
                        <a:pt x="474" y="263"/>
                        <a:pt x="478" y="265"/>
                      </a:cubicBezTo>
                      <a:cubicBezTo>
                        <a:pt x="488" y="267"/>
                        <a:pt x="497" y="271"/>
                        <a:pt x="506" y="275"/>
                      </a:cubicBezTo>
                      <a:cubicBezTo>
                        <a:pt x="509" y="275"/>
                        <a:pt x="511" y="277"/>
                        <a:pt x="514" y="278"/>
                      </a:cubicBezTo>
                      <a:close/>
                      <a:moveTo>
                        <a:pt x="358" y="354"/>
                      </a:moveTo>
                      <a:cubicBezTo>
                        <a:pt x="360" y="353"/>
                        <a:pt x="361" y="352"/>
                        <a:pt x="362" y="350"/>
                      </a:cubicBezTo>
                      <a:cubicBezTo>
                        <a:pt x="371" y="341"/>
                        <a:pt x="379" y="333"/>
                        <a:pt x="393" y="335"/>
                      </a:cubicBezTo>
                      <a:cubicBezTo>
                        <a:pt x="395" y="336"/>
                        <a:pt x="399" y="333"/>
                        <a:pt x="400" y="330"/>
                      </a:cubicBezTo>
                      <a:cubicBezTo>
                        <a:pt x="401" y="328"/>
                        <a:pt x="400" y="323"/>
                        <a:pt x="399" y="321"/>
                      </a:cubicBezTo>
                      <a:cubicBezTo>
                        <a:pt x="396" y="318"/>
                        <a:pt x="392" y="316"/>
                        <a:pt x="387" y="314"/>
                      </a:cubicBezTo>
                      <a:cubicBezTo>
                        <a:pt x="389" y="298"/>
                        <a:pt x="401" y="290"/>
                        <a:pt x="416" y="283"/>
                      </a:cubicBezTo>
                      <a:cubicBezTo>
                        <a:pt x="401" y="280"/>
                        <a:pt x="391" y="285"/>
                        <a:pt x="384" y="295"/>
                      </a:cubicBezTo>
                      <a:cubicBezTo>
                        <a:pt x="381" y="300"/>
                        <a:pt x="378" y="306"/>
                        <a:pt x="377" y="312"/>
                      </a:cubicBezTo>
                      <a:cubicBezTo>
                        <a:pt x="375" y="318"/>
                        <a:pt x="372" y="324"/>
                        <a:pt x="368" y="329"/>
                      </a:cubicBezTo>
                      <a:cubicBezTo>
                        <a:pt x="362" y="336"/>
                        <a:pt x="356" y="343"/>
                        <a:pt x="358" y="354"/>
                      </a:cubicBezTo>
                      <a:close/>
                      <a:moveTo>
                        <a:pt x="576" y="348"/>
                      </a:moveTo>
                      <a:cubicBezTo>
                        <a:pt x="578" y="346"/>
                        <a:pt x="580" y="344"/>
                        <a:pt x="583" y="342"/>
                      </a:cubicBezTo>
                      <a:cubicBezTo>
                        <a:pt x="590" y="334"/>
                        <a:pt x="597" y="327"/>
                        <a:pt x="609" y="330"/>
                      </a:cubicBezTo>
                      <a:cubicBezTo>
                        <a:pt x="614" y="331"/>
                        <a:pt x="617" y="328"/>
                        <a:pt x="618" y="324"/>
                      </a:cubicBezTo>
                      <a:cubicBezTo>
                        <a:pt x="619" y="319"/>
                        <a:pt x="618" y="315"/>
                        <a:pt x="614" y="312"/>
                      </a:cubicBezTo>
                      <a:cubicBezTo>
                        <a:pt x="611" y="311"/>
                        <a:pt x="607" y="310"/>
                        <a:pt x="603" y="308"/>
                      </a:cubicBezTo>
                      <a:cubicBezTo>
                        <a:pt x="607" y="301"/>
                        <a:pt x="610" y="294"/>
                        <a:pt x="615" y="289"/>
                      </a:cubicBezTo>
                      <a:cubicBezTo>
                        <a:pt x="620" y="284"/>
                        <a:pt x="626" y="281"/>
                        <a:pt x="632" y="277"/>
                      </a:cubicBezTo>
                      <a:cubicBezTo>
                        <a:pt x="631" y="276"/>
                        <a:pt x="630" y="276"/>
                        <a:pt x="630" y="276"/>
                      </a:cubicBezTo>
                      <a:cubicBezTo>
                        <a:pt x="628" y="276"/>
                        <a:pt x="626" y="275"/>
                        <a:pt x="625" y="276"/>
                      </a:cubicBezTo>
                      <a:cubicBezTo>
                        <a:pt x="607" y="278"/>
                        <a:pt x="599" y="290"/>
                        <a:pt x="595" y="305"/>
                      </a:cubicBezTo>
                      <a:cubicBezTo>
                        <a:pt x="593" y="312"/>
                        <a:pt x="590" y="318"/>
                        <a:pt x="585" y="323"/>
                      </a:cubicBezTo>
                      <a:cubicBezTo>
                        <a:pt x="579" y="330"/>
                        <a:pt x="574" y="337"/>
                        <a:pt x="576" y="348"/>
                      </a:cubicBezTo>
                      <a:close/>
                      <a:moveTo>
                        <a:pt x="104" y="77"/>
                      </a:moveTo>
                      <a:cubicBezTo>
                        <a:pt x="117" y="78"/>
                        <a:pt x="129" y="80"/>
                        <a:pt x="141" y="81"/>
                      </a:cubicBezTo>
                      <a:cubicBezTo>
                        <a:pt x="143" y="82"/>
                        <a:pt x="146" y="82"/>
                        <a:pt x="148" y="82"/>
                      </a:cubicBezTo>
                      <a:cubicBezTo>
                        <a:pt x="159" y="82"/>
                        <a:pt x="162" y="79"/>
                        <a:pt x="163" y="68"/>
                      </a:cubicBezTo>
                      <a:cubicBezTo>
                        <a:pt x="163" y="64"/>
                        <a:pt x="164" y="59"/>
                        <a:pt x="164" y="55"/>
                      </a:cubicBezTo>
                      <a:cubicBezTo>
                        <a:pt x="164" y="51"/>
                        <a:pt x="163" y="49"/>
                        <a:pt x="158" y="50"/>
                      </a:cubicBezTo>
                      <a:cubicBezTo>
                        <a:pt x="157" y="52"/>
                        <a:pt x="156" y="53"/>
                        <a:pt x="156" y="55"/>
                      </a:cubicBezTo>
                      <a:cubicBezTo>
                        <a:pt x="155" y="57"/>
                        <a:pt x="154" y="59"/>
                        <a:pt x="154" y="61"/>
                      </a:cubicBezTo>
                      <a:cubicBezTo>
                        <a:pt x="137" y="67"/>
                        <a:pt x="117" y="61"/>
                        <a:pt x="104" y="77"/>
                      </a:cubicBezTo>
                      <a:close/>
                      <a:moveTo>
                        <a:pt x="52" y="361"/>
                      </a:moveTo>
                      <a:cubicBezTo>
                        <a:pt x="54" y="362"/>
                        <a:pt x="56" y="362"/>
                        <a:pt x="57" y="362"/>
                      </a:cubicBezTo>
                      <a:cubicBezTo>
                        <a:pt x="63" y="363"/>
                        <a:pt x="70" y="360"/>
                        <a:pt x="73" y="368"/>
                      </a:cubicBezTo>
                      <a:cubicBezTo>
                        <a:pt x="74" y="372"/>
                        <a:pt x="81" y="370"/>
                        <a:pt x="83" y="367"/>
                      </a:cubicBezTo>
                      <a:cubicBezTo>
                        <a:pt x="84" y="363"/>
                        <a:pt x="85" y="360"/>
                        <a:pt x="84" y="356"/>
                      </a:cubicBezTo>
                      <a:cubicBezTo>
                        <a:pt x="84" y="351"/>
                        <a:pt x="82" y="347"/>
                        <a:pt x="81" y="342"/>
                      </a:cubicBezTo>
                      <a:cubicBezTo>
                        <a:pt x="79" y="334"/>
                        <a:pt x="76" y="331"/>
                        <a:pt x="68" y="333"/>
                      </a:cubicBezTo>
                      <a:cubicBezTo>
                        <a:pt x="56" y="335"/>
                        <a:pt x="48" y="348"/>
                        <a:pt x="52" y="361"/>
                      </a:cubicBezTo>
                      <a:close/>
                      <a:moveTo>
                        <a:pt x="92" y="369"/>
                      </a:moveTo>
                      <a:cubicBezTo>
                        <a:pt x="93" y="378"/>
                        <a:pt x="99" y="380"/>
                        <a:pt x="104" y="383"/>
                      </a:cubicBezTo>
                      <a:cubicBezTo>
                        <a:pt x="115" y="387"/>
                        <a:pt x="127" y="389"/>
                        <a:pt x="138" y="388"/>
                      </a:cubicBezTo>
                      <a:cubicBezTo>
                        <a:pt x="152" y="386"/>
                        <a:pt x="165" y="382"/>
                        <a:pt x="176" y="368"/>
                      </a:cubicBezTo>
                      <a:cubicBezTo>
                        <a:pt x="168" y="369"/>
                        <a:pt x="162" y="368"/>
                        <a:pt x="158" y="370"/>
                      </a:cubicBezTo>
                      <a:cubicBezTo>
                        <a:pt x="139" y="380"/>
                        <a:pt x="121" y="377"/>
                        <a:pt x="102" y="371"/>
                      </a:cubicBezTo>
                      <a:cubicBezTo>
                        <a:pt x="99" y="370"/>
                        <a:pt x="96" y="370"/>
                        <a:pt x="92" y="369"/>
                      </a:cubicBezTo>
                      <a:close/>
                      <a:moveTo>
                        <a:pt x="290" y="204"/>
                      </a:moveTo>
                      <a:cubicBezTo>
                        <a:pt x="285" y="212"/>
                        <a:pt x="285" y="213"/>
                        <a:pt x="291" y="216"/>
                      </a:cubicBezTo>
                      <a:cubicBezTo>
                        <a:pt x="303" y="224"/>
                        <a:pt x="315" y="231"/>
                        <a:pt x="328" y="236"/>
                      </a:cubicBezTo>
                      <a:cubicBezTo>
                        <a:pt x="354" y="245"/>
                        <a:pt x="379" y="241"/>
                        <a:pt x="403" y="226"/>
                      </a:cubicBezTo>
                      <a:cubicBezTo>
                        <a:pt x="404" y="225"/>
                        <a:pt x="405" y="225"/>
                        <a:pt x="406" y="224"/>
                      </a:cubicBezTo>
                      <a:cubicBezTo>
                        <a:pt x="407" y="223"/>
                        <a:pt x="407" y="222"/>
                        <a:pt x="410" y="219"/>
                      </a:cubicBezTo>
                      <a:cubicBezTo>
                        <a:pt x="365" y="237"/>
                        <a:pt x="325" y="243"/>
                        <a:pt x="290" y="204"/>
                      </a:cubicBezTo>
                      <a:close/>
                      <a:moveTo>
                        <a:pt x="181" y="336"/>
                      </a:moveTo>
                      <a:cubicBezTo>
                        <a:pt x="180" y="330"/>
                        <a:pt x="180" y="325"/>
                        <a:pt x="179" y="322"/>
                      </a:cubicBezTo>
                      <a:cubicBezTo>
                        <a:pt x="170" y="303"/>
                        <a:pt x="142" y="295"/>
                        <a:pt x="124" y="306"/>
                      </a:cubicBezTo>
                      <a:cubicBezTo>
                        <a:pt x="142" y="315"/>
                        <a:pt x="160" y="325"/>
                        <a:pt x="181" y="336"/>
                      </a:cubicBezTo>
                      <a:close/>
                      <a:moveTo>
                        <a:pt x="180" y="443"/>
                      </a:moveTo>
                      <a:cubicBezTo>
                        <a:pt x="183" y="441"/>
                        <a:pt x="187" y="440"/>
                        <a:pt x="187" y="438"/>
                      </a:cubicBezTo>
                      <a:cubicBezTo>
                        <a:pt x="188" y="430"/>
                        <a:pt x="188" y="421"/>
                        <a:pt x="189" y="413"/>
                      </a:cubicBezTo>
                      <a:cubicBezTo>
                        <a:pt x="193" y="411"/>
                        <a:pt x="198" y="410"/>
                        <a:pt x="203" y="408"/>
                      </a:cubicBezTo>
                      <a:cubicBezTo>
                        <a:pt x="201" y="402"/>
                        <a:pt x="199" y="397"/>
                        <a:pt x="197" y="393"/>
                      </a:cubicBezTo>
                      <a:cubicBezTo>
                        <a:pt x="184" y="394"/>
                        <a:pt x="183" y="395"/>
                        <a:pt x="180" y="405"/>
                      </a:cubicBezTo>
                      <a:cubicBezTo>
                        <a:pt x="173" y="404"/>
                        <a:pt x="166" y="399"/>
                        <a:pt x="158" y="406"/>
                      </a:cubicBezTo>
                      <a:cubicBezTo>
                        <a:pt x="164" y="410"/>
                        <a:pt x="171" y="414"/>
                        <a:pt x="175" y="419"/>
                      </a:cubicBezTo>
                      <a:cubicBezTo>
                        <a:pt x="178" y="425"/>
                        <a:pt x="178" y="434"/>
                        <a:pt x="180" y="443"/>
                      </a:cubicBezTo>
                      <a:close/>
                      <a:moveTo>
                        <a:pt x="207" y="171"/>
                      </a:moveTo>
                      <a:cubicBezTo>
                        <a:pt x="202" y="188"/>
                        <a:pt x="205" y="201"/>
                        <a:pt x="217" y="205"/>
                      </a:cubicBezTo>
                      <a:cubicBezTo>
                        <a:pt x="225" y="209"/>
                        <a:pt x="235" y="209"/>
                        <a:pt x="244" y="209"/>
                      </a:cubicBezTo>
                      <a:cubicBezTo>
                        <a:pt x="247" y="210"/>
                        <a:pt x="250" y="206"/>
                        <a:pt x="253" y="205"/>
                      </a:cubicBezTo>
                      <a:cubicBezTo>
                        <a:pt x="253" y="204"/>
                        <a:pt x="253" y="203"/>
                        <a:pt x="253" y="202"/>
                      </a:cubicBezTo>
                      <a:cubicBezTo>
                        <a:pt x="244" y="199"/>
                        <a:pt x="235" y="197"/>
                        <a:pt x="227" y="191"/>
                      </a:cubicBezTo>
                      <a:cubicBezTo>
                        <a:pt x="220" y="186"/>
                        <a:pt x="214" y="178"/>
                        <a:pt x="207" y="171"/>
                      </a:cubicBezTo>
                      <a:close/>
                      <a:moveTo>
                        <a:pt x="65" y="163"/>
                      </a:moveTo>
                      <a:cubicBezTo>
                        <a:pt x="72" y="164"/>
                        <a:pt x="74" y="160"/>
                        <a:pt x="76" y="155"/>
                      </a:cubicBezTo>
                      <a:cubicBezTo>
                        <a:pt x="79" y="146"/>
                        <a:pt x="75" y="138"/>
                        <a:pt x="67" y="134"/>
                      </a:cubicBezTo>
                      <a:cubicBezTo>
                        <a:pt x="59" y="129"/>
                        <a:pt x="47" y="129"/>
                        <a:pt x="41" y="134"/>
                      </a:cubicBezTo>
                      <a:cubicBezTo>
                        <a:pt x="38" y="137"/>
                        <a:pt x="36" y="142"/>
                        <a:pt x="39" y="146"/>
                      </a:cubicBezTo>
                      <a:cubicBezTo>
                        <a:pt x="41" y="149"/>
                        <a:pt x="45" y="150"/>
                        <a:pt x="49" y="151"/>
                      </a:cubicBezTo>
                      <a:cubicBezTo>
                        <a:pt x="52" y="151"/>
                        <a:pt x="55" y="149"/>
                        <a:pt x="59" y="148"/>
                      </a:cubicBezTo>
                      <a:cubicBezTo>
                        <a:pt x="61" y="154"/>
                        <a:pt x="63" y="158"/>
                        <a:pt x="65" y="163"/>
                      </a:cubicBezTo>
                      <a:close/>
                      <a:moveTo>
                        <a:pt x="488" y="183"/>
                      </a:moveTo>
                      <a:cubicBezTo>
                        <a:pt x="504" y="176"/>
                        <a:pt x="509" y="161"/>
                        <a:pt x="502" y="147"/>
                      </a:cubicBezTo>
                      <a:cubicBezTo>
                        <a:pt x="497" y="136"/>
                        <a:pt x="482" y="133"/>
                        <a:pt x="468" y="140"/>
                      </a:cubicBezTo>
                      <a:cubicBezTo>
                        <a:pt x="489" y="147"/>
                        <a:pt x="493" y="163"/>
                        <a:pt x="488" y="183"/>
                      </a:cubicBezTo>
                      <a:close/>
                      <a:moveTo>
                        <a:pt x="435" y="196"/>
                      </a:moveTo>
                      <a:cubicBezTo>
                        <a:pt x="451" y="195"/>
                        <a:pt x="461" y="182"/>
                        <a:pt x="459" y="167"/>
                      </a:cubicBezTo>
                      <a:cubicBezTo>
                        <a:pt x="457" y="154"/>
                        <a:pt x="444" y="147"/>
                        <a:pt x="428" y="150"/>
                      </a:cubicBezTo>
                      <a:cubicBezTo>
                        <a:pt x="446" y="163"/>
                        <a:pt x="445" y="178"/>
                        <a:pt x="435" y="196"/>
                      </a:cubicBezTo>
                      <a:close/>
                      <a:moveTo>
                        <a:pt x="367" y="110"/>
                      </a:moveTo>
                      <a:cubicBezTo>
                        <a:pt x="362" y="121"/>
                        <a:pt x="357" y="132"/>
                        <a:pt x="351" y="143"/>
                      </a:cubicBezTo>
                      <a:cubicBezTo>
                        <a:pt x="360" y="149"/>
                        <a:pt x="370" y="145"/>
                        <a:pt x="380" y="143"/>
                      </a:cubicBezTo>
                      <a:cubicBezTo>
                        <a:pt x="386" y="129"/>
                        <a:pt x="382" y="118"/>
                        <a:pt x="367" y="110"/>
                      </a:cubicBezTo>
                      <a:close/>
                      <a:moveTo>
                        <a:pt x="85" y="37"/>
                      </a:moveTo>
                      <a:cubicBezTo>
                        <a:pt x="95" y="41"/>
                        <a:pt x="98" y="40"/>
                        <a:pt x="103" y="34"/>
                      </a:cubicBezTo>
                      <a:cubicBezTo>
                        <a:pt x="110" y="23"/>
                        <a:pt x="113" y="22"/>
                        <a:pt x="126" y="26"/>
                      </a:cubicBezTo>
                      <a:cubicBezTo>
                        <a:pt x="128" y="27"/>
                        <a:pt x="131" y="28"/>
                        <a:pt x="134" y="28"/>
                      </a:cubicBezTo>
                      <a:cubicBezTo>
                        <a:pt x="133" y="12"/>
                        <a:pt x="123" y="6"/>
                        <a:pt x="108" y="13"/>
                      </a:cubicBezTo>
                      <a:cubicBezTo>
                        <a:pt x="98" y="17"/>
                        <a:pt x="90" y="25"/>
                        <a:pt x="85" y="37"/>
                      </a:cubicBezTo>
                      <a:close/>
                      <a:moveTo>
                        <a:pt x="135" y="396"/>
                      </a:moveTo>
                      <a:cubicBezTo>
                        <a:pt x="138" y="398"/>
                        <a:pt x="141" y="400"/>
                        <a:pt x="143" y="400"/>
                      </a:cubicBezTo>
                      <a:cubicBezTo>
                        <a:pt x="147" y="401"/>
                        <a:pt x="151" y="400"/>
                        <a:pt x="155" y="400"/>
                      </a:cubicBezTo>
                      <a:cubicBezTo>
                        <a:pt x="169" y="400"/>
                        <a:pt x="179" y="394"/>
                        <a:pt x="189" y="386"/>
                      </a:cubicBezTo>
                      <a:cubicBezTo>
                        <a:pt x="193" y="382"/>
                        <a:pt x="196" y="378"/>
                        <a:pt x="191" y="374"/>
                      </a:cubicBezTo>
                      <a:cubicBezTo>
                        <a:pt x="172" y="381"/>
                        <a:pt x="155" y="388"/>
                        <a:pt x="135" y="396"/>
                      </a:cubicBezTo>
                      <a:close/>
                      <a:moveTo>
                        <a:pt x="393" y="159"/>
                      </a:moveTo>
                      <a:cubicBezTo>
                        <a:pt x="396" y="165"/>
                        <a:pt x="401" y="171"/>
                        <a:pt x="401" y="177"/>
                      </a:cubicBezTo>
                      <a:cubicBezTo>
                        <a:pt x="402" y="184"/>
                        <a:pt x="399" y="191"/>
                        <a:pt x="397" y="199"/>
                      </a:cubicBezTo>
                      <a:cubicBezTo>
                        <a:pt x="411" y="196"/>
                        <a:pt x="418" y="186"/>
                        <a:pt x="417" y="173"/>
                      </a:cubicBezTo>
                      <a:cubicBezTo>
                        <a:pt x="415" y="163"/>
                        <a:pt x="405" y="157"/>
                        <a:pt x="393" y="159"/>
                      </a:cubicBezTo>
                      <a:close/>
                      <a:moveTo>
                        <a:pt x="155" y="23"/>
                      </a:moveTo>
                      <a:cubicBezTo>
                        <a:pt x="156" y="37"/>
                        <a:pt x="160" y="46"/>
                        <a:pt x="169" y="50"/>
                      </a:cubicBezTo>
                      <a:cubicBezTo>
                        <a:pt x="178" y="54"/>
                        <a:pt x="183" y="50"/>
                        <a:pt x="182" y="40"/>
                      </a:cubicBezTo>
                      <a:cubicBezTo>
                        <a:pt x="181" y="31"/>
                        <a:pt x="179" y="28"/>
                        <a:pt x="170" y="25"/>
                      </a:cubicBezTo>
                      <a:cubicBezTo>
                        <a:pt x="166" y="24"/>
                        <a:pt x="161" y="24"/>
                        <a:pt x="155" y="23"/>
                      </a:cubicBezTo>
                      <a:close/>
                      <a:moveTo>
                        <a:pt x="105" y="209"/>
                      </a:moveTo>
                      <a:cubicBezTo>
                        <a:pt x="88" y="209"/>
                        <a:pt x="79" y="217"/>
                        <a:pt x="81" y="231"/>
                      </a:cubicBezTo>
                      <a:cubicBezTo>
                        <a:pt x="88" y="227"/>
                        <a:pt x="95" y="224"/>
                        <a:pt x="102" y="221"/>
                      </a:cubicBezTo>
                      <a:cubicBezTo>
                        <a:pt x="97" y="235"/>
                        <a:pt x="97" y="235"/>
                        <a:pt x="105" y="239"/>
                      </a:cubicBezTo>
                      <a:cubicBezTo>
                        <a:pt x="112" y="229"/>
                        <a:pt x="110" y="219"/>
                        <a:pt x="105" y="209"/>
                      </a:cubicBezTo>
                      <a:close/>
                      <a:moveTo>
                        <a:pt x="321" y="414"/>
                      </a:moveTo>
                      <a:cubicBezTo>
                        <a:pt x="311" y="425"/>
                        <a:pt x="301" y="434"/>
                        <a:pt x="291" y="446"/>
                      </a:cubicBezTo>
                      <a:cubicBezTo>
                        <a:pt x="305" y="446"/>
                        <a:pt x="317" y="448"/>
                        <a:pt x="323" y="434"/>
                      </a:cubicBezTo>
                      <a:cubicBezTo>
                        <a:pt x="326" y="427"/>
                        <a:pt x="329" y="421"/>
                        <a:pt x="321" y="414"/>
                      </a:cubicBezTo>
                      <a:close/>
                      <a:moveTo>
                        <a:pt x="559" y="389"/>
                      </a:moveTo>
                      <a:cubicBezTo>
                        <a:pt x="568" y="394"/>
                        <a:pt x="576" y="398"/>
                        <a:pt x="585" y="402"/>
                      </a:cubicBezTo>
                      <a:cubicBezTo>
                        <a:pt x="591" y="395"/>
                        <a:pt x="593" y="392"/>
                        <a:pt x="590" y="386"/>
                      </a:cubicBezTo>
                      <a:cubicBezTo>
                        <a:pt x="587" y="380"/>
                        <a:pt x="582" y="377"/>
                        <a:pt x="576" y="378"/>
                      </a:cubicBezTo>
                      <a:cubicBezTo>
                        <a:pt x="566" y="378"/>
                        <a:pt x="562" y="380"/>
                        <a:pt x="559" y="389"/>
                      </a:cubicBezTo>
                      <a:close/>
                      <a:moveTo>
                        <a:pt x="362" y="401"/>
                      </a:moveTo>
                      <a:cubicBezTo>
                        <a:pt x="368" y="394"/>
                        <a:pt x="370" y="391"/>
                        <a:pt x="367" y="386"/>
                      </a:cubicBezTo>
                      <a:cubicBezTo>
                        <a:pt x="364" y="379"/>
                        <a:pt x="358" y="376"/>
                        <a:pt x="349" y="378"/>
                      </a:cubicBezTo>
                      <a:cubicBezTo>
                        <a:pt x="340" y="379"/>
                        <a:pt x="339" y="381"/>
                        <a:pt x="337" y="389"/>
                      </a:cubicBezTo>
                      <a:cubicBezTo>
                        <a:pt x="346" y="393"/>
                        <a:pt x="354" y="397"/>
                        <a:pt x="362" y="401"/>
                      </a:cubicBezTo>
                      <a:close/>
                      <a:moveTo>
                        <a:pt x="646" y="400"/>
                      </a:moveTo>
                      <a:cubicBezTo>
                        <a:pt x="653" y="393"/>
                        <a:pt x="660" y="386"/>
                        <a:pt x="666" y="379"/>
                      </a:cubicBezTo>
                      <a:cubicBezTo>
                        <a:pt x="664" y="374"/>
                        <a:pt x="660" y="370"/>
                        <a:pt x="652" y="370"/>
                      </a:cubicBezTo>
                      <a:cubicBezTo>
                        <a:pt x="646" y="371"/>
                        <a:pt x="642" y="375"/>
                        <a:pt x="640" y="382"/>
                      </a:cubicBezTo>
                      <a:cubicBezTo>
                        <a:pt x="638" y="391"/>
                        <a:pt x="639" y="394"/>
                        <a:pt x="646" y="400"/>
                      </a:cubicBezTo>
                      <a:close/>
                      <a:moveTo>
                        <a:pt x="320" y="194"/>
                      </a:moveTo>
                      <a:cubicBezTo>
                        <a:pt x="335" y="205"/>
                        <a:pt x="349" y="209"/>
                        <a:pt x="366" y="208"/>
                      </a:cubicBezTo>
                      <a:cubicBezTo>
                        <a:pt x="360" y="193"/>
                        <a:pt x="344" y="188"/>
                        <a:pt x="320" y="194"/>
                      </a:cubicBezTo>
                      <a:close/>
                      <a:moveTo>
                        <a:pt x="34" y="341"/>
                      </a:moveTo>
                      <a:cubicBezTo>
                        <a:pt x="34" y="335"/>
                        <a:pt x="29" y="329"/>
                        <a:pt x="22" y="329"/>
                      </a:cubicBezTo>
                      <a:cubicBezTo>
                        <a:pt x="15" y="329"/>
                        <a:pt x="10" y="334"/>
                        <a:pt x="10" y="341"/>
                      </a:cubicBezTo>
                      <a:cubicBezTo>
                        <a:pt x="10" y="347"/>
                        <a:pt x="14" y="352"/>
                        <a:pt x="21" y="353"/>
                      </a:cubicBezTo>
                      <a:cubicBezTo>
                        <a:pt x="28" y="353"/>
                        <a:pt x="33" y="348"/>
                        <a:pt x="34" y="341"/>
                      </a:cubicBezTo>
                      <a:close/>
                      <a:moveTo>
                        <a:pt x="525" y="144"/>
                      </a:moveTo>
                      <a:cubicBezTo>
                        <a:pt x="534" y="134"/>
                        <a:pt x="534" y="123"/>
                        <a:pt x="526" y="116"/>
                      </a:cubicBezTo>
                      <a:cubicBezTo>
                        <a:pt x="519" y="110"/>
                        <a:pt x="511" y="111"/>
                        <a:pt x="502" y="120"/>
                      </a:cubicBezTo>
                      <a:cubicBezTo>
                        <a:pt x="517" y="121"/>
                        <a:pt x="523" y="130"/>
                        <a:pt x="525" y="144"/>
                      </a:cubicBezTo>
                      <a:close/>
                      <a:moveTo>
                        <a:pt x="234" y="137"/>
                      </a:moveTo>
                      <a:cubicBezTo>
                        <a:pt x="241" y="143"/>
                        <a:pt x="248" y="147"/>
                        <a:pt x="253" y="153"/>
                      </a:cubicBezTo>
                      <a:cubicBezTo>
                        <a:pt x="259" y="158"/>
                        <a:pt x="264" y="164"/>
                        <a:pt x="270" y="171"/>
                      </a:cubicBezTo>
                      <a:cubicBezTo>
                        <a:pt x="274" y="149"/>
                        <a:pt x="254" y="134"/>
                        <a:pt x="234" y="137"/>
                      </a:cubicBezTo>
                      <a:close/>
                      <a:moveTo>
                        <a:pt x="539" y="107"/>
                      </a:moveTo>
                      <a:cubicBezTo>
                        <a:pt x="554" y="111"/>
                        <a:pt x="554" y="111"/>
                        <a:pt x="564" y="131"/>
                      </a:cubicBezTo>
                      <a:cubicBezTo>
                        <a:pt x="572" y="122"/>
                        <a:pt x="572" y="114"/>
                        <a:pt x="565" y="106"/>
                      </a:cubicBezTo>
                      <a:cubicBezTo>
                        <a:pt x="559" y="98"/>
                        <a:pt x="552" y="98"/>
                        <a:pt x="539" y="107"/>
                      </a:cubicBezTo>
                      <a:close/>
                      <a:moveTo>
                        <a:pt x="644" y="306"/>
                      </a:moveTo>
                      <a:cubicBezTo>
                        <a:pt x="624" y="319"/>
                        <a:pt x="614" y="342"/>
                        <a:pt x="622" y="356"/>
                      </a:cubicBezTo>
                      <a:cubicBezTo>
                        <a:pt x="629" y="340"/>
                        <a:pt x="636" y="324"/>
                        <a:pt x="644" y="306"/>
                      </a:cubicBezTo>
                      <a:close/>
                      <a:moveTo>
                        <a:pt x="588" y="226"/>
                      </a:moveTo>
                      <a:cubicBezTo>
                        <a:pt x="587" y="233"/>
                        <a:pt x="583" y="236"/>
                        <a:pt x="577" y="236"/>
                      </a:cubicBezTo>
                      <a:cubicBezTo>
                        <a:pt x="573" y="237"/>
                        <a:pt x="570" y="240"/>
                        <a:pt x="570" y="244"/>
                      </a:cubicBezTo>
                      <a:cubicBezTo>
                        <a:pt x="571" y="247"/>
                        <a:pt x="572" y="251"/>
                        <a:pt x="575" y="252"/>
                      </a:cubicBezTo>
                      <a:cubicBezTo>
                        <a:pt x="577" y="253"/>
                        <a:pt x="582" y="252"/>
                        <a:pt x="584" y="251"/>
                      </a:cubicBezTo>
                      <a:cubicBezTo>
                        <a:pt x="592" y="246"/>
                        <a:pt x="593" y="239"/>
                        <a:pt x="588" y="226"/>
                      </a:cubicBezTo>
                      <a:close/>
                      <a:moveTo>
                        <a:pt x="540" y="271"/>
                      </a:moveTo>
                      <a:cubicBezTo>
                        <a:pt x="538" y="264"/>
                        <a:pt x="539" y="259"/>
                        <a:pt x="544" y="256"/>
                      </a:cubicBezTo>
                      <a:cubicBezTo>
                        <a:pt x="548" y="254"/>
                        <a:pt x="550" y="250"/>
                        <a:pt x="547" y="247"/>
                      </a:cubicBezTo>
                      <a:cubicBezTo>
                        <a:pt x="545" y="244"/>
                        <a:pt x="542" y="242"/>
                        <a:pt x="539" y="242"/>
                      </a:cubicBezTo>
                      <a:cubicBezTo>
                        <a:pt x="536" y="242"/>
                        <a:pt x="533" y="244"/>
                        <a:pt x="531" y="247"/>
                      </a:cubicBezTo>
                      <a:cubicBezTo>
                        <a:pt x="526" y="255"/>
                        <a:pt x="529" y="262"/>
                        <a:pt x="540" y="271"/>
                      </a:cubicBezTo>
                      <a:close/>
                      <a:moveTo>
                        <a:pt x="665" y="187"/>
                      </a:moveTo>
                      <a:cubicBezTo>
                        <a:pt x="664" y="195"/>
                        <a:pt x="660" y="198"/>
                        <a:pt x="653" y="199"/>
                      </a:cubicBezTo>
                      <a:cubicBezTo>
                        <a:pt x="648" y="200"/>
                        <a:pt x="646" y="206"/>
                        <a:pt x="649" y="211"/>
                      </a:cubicBezTo>
                      <a:cubicBezTo>
                        <a:pt x="651" y="216"/>
                        <a:pt x="656" y="217"/>
                        <a:pt x="661" y="214"/>
                      </a:cubicBezTo>
                      <a:cubicBezTo>
                        <a:pt x="669" y="209"/>
                        <a:pt x="671" y="200"/>
                        <a:pt x="665" y="187"/>
                      </a:cubicBezTo>
                      <a:close/>
                      <a:moveTo>
                        <a:pt x="567" y="183"/>
                      </a:moveTo>
                      <a:cubicBezTo>
                        <a:pt x="563" y="179"/>
                        <a:pt x="561" y="175"/>
                        <a:pt x="563" y="169"/>
                      </a:cubicBezTo>
                      <a:cubicBezTo>
                        <a:pt x="565" y="165"/>
                        <a:pt x="565" y="161"/>
                        <a:pt x="560" y="159"/>
                      </a:cubicBezTo>
                      <a:cubicBezTo>
                        <a:pt x="557" y="158"/>
                        <a:pt x="553" y="158"/>
                        <a:pt x="550" y="159"/>
                      </a:cubicBezTo>
                      <a:cubicBezTo>
                        <a:pt x="546" y="161"/>
                        <a:pt x="546" y="166"/>
                        <a:pt x="548" y="170"/>
                      </a:cubicBezTo>
                      <a:cubicBezTo>
                        <a:pt x="550" y="180"/>
                        <a:pt x="558" y="182"/>
                        <a:pt x="567" y="183"/>
                      </a:cubicBezTo>
                      <a:close/>
                      <a:moveTo>
                        <a:pt x="645" y="252"/>
                      </a:moveTo>
                      <a:cubicBezTo>
                        <a:pt x="641" y="252"/>
                        <a:pt x="639" y="252"/>
                        <a:pt x="637" y="251"/>
                      </a:cubicBezTo>
                      <a:cubicBezTo>
                        <a:pt x="634" y="250"/>
                        <a:pt x="632" y="248"/>
                        <a:pt x="630" y="246"/>
                      </a:cubicBezTo>
                      <a:cubicBezTo>
                        <a:pt x="625" y="243"/>
                        <a:pt x="620" y="244"/>
                        <a:pt x="618" y="249"/>
                      </a:cubicBezTo>
                      <a:cubicBezTo>
                        <a:pt x="615" y="253"/>
                        <a:pt x="617" y="258"/>
                        <a:pt x="622" y="261"/>
                      </a:cubicBezTo>
                      <a:cubicBezTo>
                        <a:pt x="630" y="265"/>
                        <a:pt x="637" y="262"/>
                        <a:pt x="645" y="252"/>
                      </a:cubicBezTo>
                      <a:close/>
                      <a:moveTo>
                        <a:pt x="587" y="307"/>
                      </a:moveTo>
                      <a:cubicBezTo>
                        <a:pt x="586" y="296"/>
                        <a:pt x="583" y="291"/>
                        <a:pt x="576" y="288"/>
                      </a:cubicBezTo>
                      <a:cubicBezTo>
                        <a:pt x="572" y="287"/>
                        <a:pt x="567" y="288"/>
                        <a:pt x="565" y="290"/>
                      </a:cubicBezTo>
                      <a:cubicBezTo>
                        <a:pt x="563" y="291"/>
                        <a:pt x="562" y="296"/>
                        <a:pt x="563" y="299"/>
                      </a:cubicBezTo>
                      <a:cubicBezTo>
                        <a:pt x="564" y="304"/>
                        <a:pt x="568" y="304"/>
                        <a:pt x="572" y="304"/>
                      </a:cubicBezTo>
                      <a:cubicBezTo>
                        <a:pt x="577" y="304"/>
                        <a:pt x="581" y="306"/>
                        <a:pt x="587" y="307"/>
                      </a:cubicBezTo>
                      <a:close/>
                      <a:moveTo>
                        <a:pt x="196" y="343"/>
                      </a:moveTo>
                      <a:cubicBezTo>
                        <a:pt x="204" y="328"/>
                        <a:pt x="191" y="307"/>
                        <a:pt x="174" y="305"/>
                      </a:cubicBezTo>
                      <a:cubicBezTo>
                        <a:pt x="178" y="311"/>
                        <a:pt x="182" y="317"/>
                        <a:pt x="185" y="323"/>
                      </a:cubicBezTo>
                      <a:cubicBezTo>
                        <a:pt x="188" y="329"/>
                        <a:pt x="192" y="335"/>
                        <a:pt x="196" y="343"/>
                      </a:cubicBezTo>
                      <a:close/>
                      <a:moveTo>
                        <a:pt x="467" y="237"/>
                      </a:moveTo>
                      <a:cubicBezTo>
                        <a:pt x="471" y="234"/>
                        <a:pt x="475" y="231"/>
                        <a:pt x="480" y="229"/>
                      </a:cubicBezTo>
                      <a:cubicBezTo>
                        <a:pt x="484" y="227"/>
                        <a:pt x="487" y="225"/>
                        <a:pt x="486" y="221"/>
                      </a:cubicBezTo>
                      <a:cubicBezTo>
                        <a:pt x="486" y="218"/>
                        <a:pt x="484" y="214"/>
                        <a:pt x="482" y="213"/>
                      </a:cubicBezTo>
                      <a:cubicBezTo>
                        <a:pt x="478" y="213"/>
                        <a:pt x="474" y="214"/>
                        <a:pt x="471" y="216"/>
                      </a:cubicBezTo>
                      <a:cubicBezTo>
                        <a:pt x="464" y="220"/>
                        <a:pt x="464" y="227"/>
                        <a:pt x="467" y="237"/>
                      </a:cubicBezTo>
                      <a:close/>
                      <a:moveTo>
                        <a:pt x="206" y="373"/>
                      </a:moveTo>
                      <a:cubicBezTo>
                        <a:pt x="215" y="362"/>
                        <a:pt x="214" y="348"/>
                        <a:pt x="205" y="341"/>
                      </a:cubicBezTo>
                      <a:cubicBezTo>
                        <a:pt x="197" y="351"/>
                        <a:pt x="197" y="363"/>
                        <a:pt x="206" y="373"/>
                      </a:cubicBezTo>
                      <a:close/>
                      <a:moveTo>
                        <a:pt x="504" y="252"/>
                      </a:moveTo>
                      <a:cubicBezTo>
                        <a:pt x="505" y="246"/>
                        <a:pt x="508" y="242"/>
                        <a:pt x="515" y="241"/>
                      </a:cubicBezTo>
                      <a:cubicBezTo>
                        <a:pt x="517" y="241"/>
                        <a:pt x="520" y="237"/>
                        <a:pt x="521" y="234"/>
                      </a:cubicBezTo>
                      <a:cubicBezTo>
                        <a:pt x="521" y="231"/>
                        <a:pt x="519" y="228"/>
                        <a:pt x="517" y="226"/>
                      </a:cubicBezTo>
                      <a:cubicBezTo>
                        <a:pt x="513" y="223"/>
                        <a:pt x="509" y="224"/>
                        <a:pt x="506" y="227"/>
                      </a:cubicBezTo>
                      <a:cubicBezTo>
                        <a:pt x="499" y="233"/>
                        <a:pt x="498" y="240"/>
                        <a:pt x="504" y="252"/>
                      </a:cubicBezTo>
                      <a:close/>
                      <a:moveTo>
                        <a:pt x="614" y="214"/>
                      </a:moveTo>
                      <a:cubicBezTo>
                        <a:pt x="618" y="220"/>
                        <a:pt x="618" y="220"/>
                        <a:pt x="616" y="228"/>
                      </a:cubicBezTo>
                      <a:cubicBezTo>
                        <a:pt x="615" y="232"/>
                        <a:pt x="616" y="236"/>
                        <a:pt x="619" y="238"/>
                      </a:cubicBezTo>
                      <a:cubicBezTo>
                        <a:pt x="622" y="239"/>
                        <a:pt x="627" y="240"/>
                        <a:pt x="629" y="238"/>
                      </a:cubicBezTo>
                      <a:cubicBezTo>
                        <a:pt x="631" y="237"/>
                        <a:pt x="633" y="232"/>
                        <a:pt x="633" y="229"/>
                      </a:cubicBezTo>
                      <a:cubicBezTo>
                        <a:pt x="632" y="220"/>
                        <a:pt x="626" y="215"/>
                        <a:pt x="614" y="214"/>
                      </a:cubicBezTo>
                      <a:close/>
                      <a:moveTo>
                        <a:pt x="564" y="213"/>
                      </a:moveTo>
                      <a:cubicBezTo>
                        <a:pt x="559" y="210"/>
                        <a:pt x="555" y="208"/>
                        <a:pt x="551" y="206"/>
                      </a:cubicBezTo>
                      <a:cubicBezTo>
                        <a:pt x="548" y="205"/>
                        <a:pt x="543" y="203"/>
                        <a:pt x="541" y="204"/>
                      </a:cubicBezTo>
                      <a:cubicBezTo>
                        <a:pt x="539" y="206"/>
                        <a:pt x="536" y="210"/>
                        <a:pt x="536" y="213"/>
                      </a:cubicBezTo>
                      <a:cubicBezTo>
                        <a:pt x="537" y="215"/>
                        <a:pt x="540" y="219"/>
                        <a:pt x="543" y="220"/>
                      </a:cubicBezTo>
                      <a:cubicBezTo>
                        <a:pt x="552" y="224"/>
                        <a:pt x="559" y="220"/>
                        <a:pt x="564" y="213"/>
                      </a:cubicBezTo>
                      <a:close/>
                      <a:moveTo>
                        <a:pt x="617" y="184"/>
                      </a:moveTo>
                      <a:cubicBezTo>
                        <a:pt x="622" y="186"/>
                        <a:pt x="626" y="189"/>
                        <a:pt x="630" y="191"/>
                      </a:cubicBezTo>
                      <a:cubicBezTo>
                        <a:pt x="633" y="192"/>
                        <a:pt x="637" y="194"/>
                        <a:pt x="639" y="193"/>
                      </a:cubicBezTo>
                      <a:cubicBezTo>
                        <a:pt x="642" y="192"/>
                        <a:pt x="644" y="188"/>
                        <a:pt x="644" y="186"/>
                      </a:cubicBezTo>
                      <a:cubicBezTo>
                        <a:pt x="645" y="181"/>
                        <a:pt x="642" y="179"/>
                        <a:pt x="638" y="177"/>
                      </a:cubicBezTo>
                      <a:cubicBezTo>
                        <a:pt x="631" y="174"/>
                        <a:pt x="625" y="176"/>
                        <a:pt x="617" y="184"/>
                      </a:cubicBezTo>
                      <a:close/>
                      <a:moveTo>
                        <a:pt x="591" y="170"/>
                      </a:moveTo>
                      <a:cubicBezTo>
                        <a:pt x="594" y="165"/>
                        <a:pt x="596" y="160"/>
                        <a:pt x="603" y="160"/>
                      </a:cubicBezTo>
                      <a:cubicBezTo>
                        <a:pt x="605" y="159"/>
                        <a:pt x="608" y="155"/>
                        <a:pt x="609" y="152"/>
                      </a:cubicBezTo>
                      <a:cubicBezTo>
                        <a:pt x="609" y="150"/>
                        <a:pt x="607" y="146"/>
                        <a:pt x="605" y="145"/>
                      </a:cubicBezTo>
                      <a:cubicBezTo>
                        <a:pt x="602" y="144"/>
                        <a:pt x="598" y="144"/>
                        <a:pt x="595" y="145"/>
                      </a:cubicBezTo>
                      <a:cubicBezTo>
                        <a:pt x="588" y="150"/>
                        <a:pt x="586" y="157"/>
                        <a:pt x="591" y="170"/>
                      </a:cubicBezTo>
                      <a:close/>
                      <a:moveTo>
                        <a:pt x="368" y="312"/>
                      </a:moveTo>
                      <a:cubicBezTo>
                        <a:pt x="368" y="301"/>
                        <a:pt x="364" y="295"/>
                        <a:pt x="355" y="293"/>
                      </a:cubicBezTo>
                      <a:cubicBezTo>
                        <a:pt x="349" y="292"/>
                        <a:pt x="345" y="295"/>
                        <a:pt x="344" y="301"/>
                      </a:cubicBezTo>
                      <a:cubicBezTo>
                        <a:pt x="344" y="306"/>
                        <a:pt x="347" y="309"/>
                        <a:pt x="354" y="310"/>
                      </a:cubicBezTo>
                      <a:cubicBezTo>
                        <a:pt x="358" y="310"/>
                        <a:pt x="363" y="311"/>
                        <a:pt x="368" y="312"/>
                      </a:cubicBezTo>
                      <a:close/>
                      <a:moveTo>
                        <a:pt x="696" y="240"/>
                      </a:moveTo>
                      <a:cubicBezTo>
                        <a:pt x="680" y="252"/>
                        <a:pt x="677" y="268"/>
                        <a:pt x="688" y="280"/>
                      </a:cubicBezTo>
                      <a:cubicBezTo>
                        <a:pt x="690" y="267"/>
                        <a:pt x="693" y="254"/>
                        <a:pt x="696" y="240"/>
                      </a:cubicBezTo>
                      <a:close/>
                      <a:moveTo>
                        <a:pt x="381" y="110"/>
                      </a:moveTo>
                      <a:cubicBezTo>
                        <a:pt x="383" y="109"/>
                        <a:pt x="384" y="109"/>
                        <a:pt x="386" y="109"/>
                      </a:cubicBezTo>
                      <a:cubicBezTo>
                        <a:pt x="386" y="105"/>
                        <a:pt x="388" y="99"/>
                        <a:pt x="386" y="96"/>
                      </a:cubicBezTo>
                      <a:cubicBezTo>
                        <a:pt x="382" y="91"/>
                        <a:pt x="376" y="87"/>
                        <a:pt x="370" y="81"/>
                      </a:cubicBezTo>
                      <a:cubicBezTo>
                        <a:pt x="368" y="89"/>
                        <a:pt x="368" y="95"/>
                        <a:pt x="372" y="101"/>
                      </a:cubicBezTo>
                      <a:cubicBezTo>
                        <a:pt x="374" y="99"/>
                        <a:pt x="376" y="98"/>
                        <a:pt x="377" y="97"/>
                      </a:cubicBezTo>
                      <a:cubicBezTo>
                        <a:pt x="379" y="101"/>
                        <a:pt x="380" y="105"/>
                        <a:pt x="381" y="110"/>
                      </a:cubicBezTo>
                      <a:close/>
                      <a:moveTo>
                        <a:pt x="350" y="155"/>
                      </a:moveTo>
                      <a:cubicBezTo>
                        <a:pt x="357" y="167"/>
                        <a:pt x="352" y="176"/>
                        <a:pt x="346" y="184"/>
                      </a:cubicBezTo>
                      <a:cubicBezTo>
                        <a:pt x="356" y="184"/>
                        <a:pt x="362" y="181"/>
                        <a:pt x="364" y="173"/>
                      </a:cubicBezTo>
                      <a:cubicBezTo>
                        <a:pt x="366" y="166"/>
                        <a:pt x="363" y="162"/>
                        <a:pt x="350" y="155"/>
                      </a:cubicBezTo>
                      <a:close/>
                      <a:moveTo>
                        <a:pt x="193" y="355"/>
                      </a:moveTo>
                      <a:cubicBezTo>
                        <a:pt x="194" y="350"/>
                        <a:pt x="190" y="345"/>
                        <a:pt x="185" y="345"/>
                      </a:cubicBezTo>
                      <a:cubicBezTo>
                        <a:pt x="180" y="345"/>
                        <a:pt x="176" y="348"/>
                        <a:pt x="175" y="353"/>
                      </a:cubicBezTo>
                      <a:cubicBezTo>
                        <a:pt x="175" y="359"/>
                        <a:pt x="179" y="364"/>
                        <a:pt x="184" y="364"/>
                      </a:cubicBezTo>
                      <a:cubicBezTo>
                        <a:pt x="189" y="364"/>
                        <a:pt x="193" y="360"/>
                        <a:pt x="193" y="355"/>
                      </a:cubicBezTo>
                      <a:close/>
                      <a:moveTo>
                        <a:pt x="117" y="41"/>
                      </a:moveTo>
                      <a:cubicBezTo>
                        <a:pt x="111" y="45"/>
                        <a:pt x="105" y="47"/>
                        <a:pt x="102" y="51"/>
                      </a:cubicBezTo>
                      <a:cubicBezTo>
                        <a:pt x="94" y="58"/>
                        <a:pt x="96" y="64"/>
                        <a:pt x="107" y="69"/>
                      </a:cubicBezTo>
                      <a:cubicBezTo>
                        <a:pt x="110" y="60"/>
                        <a:pt x="113" y="52"/>
                        <a:pt x="117" y="41"/>
                      </a:cubicBezTo>
                      <a:close/>
                      <a:moveTo>
                        <a:pt x="325" y="113"/>
                      </a:moveTo>
                      <a:cubicBezTo>
                        <a:pt x="335" y="110"/>
                        <a:pt x="343" y="108"/>
                        <a:pt x="352" y="105"/>
                      </a:cubicBezTo>
                      <a:cubicBezTo>
                        <a:pt x="347" y="98"/>
                        <a:pt x="341" y="96"/>
                        <a:pt x="334" y="98"/>
                      </a:cubicBezTo>
                      <a:cubicBezTo>
                        <a:pt x="328" y="100"/>
                        <a:pt x="325" y="105"/>
                        <a:pt x="325" y="113"/>
                      </a:cubicBezTo>
                      <a:close/>
                      <a:moveTo>
                        <a:pt x="350" y="407"/>
                      </a:moveTo>
                      <a:cubicBezTo>
                        <a:pt x="350" y="403"/>
                        <a:pt x="346" y="399"/>
                        <a:pt x="340" y="399"/>
                      </a:cubicBezTo>
                      <a:cubicBezTo>
                        <a:pt x="335" y="399"/>
                        <a:pt x="331" y="403"/>
                        <a:pt x="331" y="408"/>
                      </a:cubicBezTo>
                      <a:cubicBezTo>
                        <a:pt x="331" y="412"/>
                        <a:pt x="336" y="416"/>
                        <a:pt x="341" y="416"/>
                      </a:cubicBezTo>
                      <a:cubicBezTo>
                        <a:pt x="346" y="416"/>
                        <a:pt x="350" y="412"/>
                        <a:pt x="350" y="407"/>
                      </a:cubicBezTo>
                      <a:close/>
                      <a:moveTo>
                        <a:pt x="83" y="280"/>
                      </a:moveTo>
                      <a:cubicBezTo>
                        <a:pt x="88" y="280"/>
                        <a:pt x="93" y="277"/>
                        <a:pt x="93" y="272"/>
                      </a:cubicBezTo>
                      <a:cubicBezTo>
                        <a:pt x="93" y="267"/>
                        <a:pt x="88" y="263"/>
                        <a:pt x="83" y="263"/>
                      </a:cubicBezTo>
                      <a:cubicBezTo>
                        <a:pt x="77" y="263"/>
                        <a:pt x="73" y="267"/>
                        <a:pt x="73" y="272"/>
                      </a:cubicBezTo>
                      <a:cubicBezTo>
                        <a:pt x="74" y="276"/>
                        <a:pt x="78" y="280"/>
                        <a:pt x="83" y="280"/>
                      </a:cubicBezTo>
                      <a:close/>
                      <a:moveTo>
                        <a:pt x="227" y="166"/>
                      </a:moveTo>
                      <a:cubicBezTo>
                        <a:pt x="230" y="160"/>
                        <a:pt x="233" y="155"/>
                        <a:pt x="236" y="149"/>
                      </a:cubicBezTo>
                      <a:cubicBezTo>
                        <a:pt x="228" y="145"/>
                        <a:pt x="222" y="145"/>
                        <a:pt x="218" y="150"/>
                      </a:cubicBezTo>
                      <a:cubicBezTo>
                        <a:pt x="215" y="155"/>
                        <a:pt x="218" y="161"/>
                        <a:pt x="227" y="166"/>
                      </a:cubicBezTo>
                      <a:close/>
                      <a:moveTo>
                        <a:pt x="155" y="247"/>
                      </a:moveTo>
                      <a:cubicBezTo>
                        <a:pt x="151" y="251"/>
                        <a:pt x="146" y="254"/>
                        <a:pt x="140" y="257"/>
                      </a:cubicBezTo>
                      <a:cubicBezTo>
                        <a:pt x="146" y="262"/>
                        <a:pt x="151" y="265"/>
                        <a:pt x="156" y="269"/>
                      </a:cubicBezTo>
                      <a:cubicBezTo>
                        <a:pt x="159" y="264"/>
                        <a:pt x="161" y="261"/>
                        <a:pt x="164" y="257"/>
                      </a:cubicBezTo>
                      <a:cubicBezTo>
                        <a:pt x="161" y="254"/>
                        <a:pt x="158" y="251"/>
                        <a:pt x="155" y="247"/>
                      </a:cubicBezTo>
                      <a:close/>
                      <a:moveTo>
                        <a:pt x="591" y="189"/>
                      </a:moveTo>
                      <a:cubicBezTo>
                        <a:pt x="586" y="189"/>
                        <a:pt x="581" y="193"/>
                        <a:pt x="581" y="198"/>
                      </a:cubicBezTo>
                      <a:cubicBezTo>
                        <a:pt x="581" y="203"/>
                        <a:pt x="585" y="207"/>
                        <a:pt x="590" y="207"/>
                      </a:cubicBezTo>
                      <a:cubicBezTo>
                        <a:pt x="595" y="207"/>
                        <a:pt x="600" y="203"/>
                        <a:pt x="600" y="198"/>
                      </a:cubicBezTo>
                      <a:cubicBezTo>
                        <a:pt x="600" y="193"/>
                        <a:pt x="595" y="189"/>
                        <a:pt x="591" y="189"/>
                      </a:cubicBezTo>
                      <a:close/>
                      <a:moveTo>
                        <a:pt x="618" y="132"/>
                      </a:moveTo>
                      <a:cubicBezTo>
                        <a:pt x="618" y="137"/>
                        <a:pt x="618" y="141"/>
                        <a:pt x="618" y="145"/>
                      </a:cubicBezTo>
                      <a:cubicBezTo>
                        <a:pt x="618" y="150"/>
                        <a:pt x="621" y="153"/>
                        <a:pt x="626" y="153"/>
                      </a:cubicBezTo>
                      <a:cubicBezTo>
                        <a:pt x="631" y="153"/>
                        <a:pt x="633" y="150"/>
                        <a:pt x="633" y="145"/>
                      </a:cubicBezTo>
                      <a:cubicBezTo>
                        <a:pt x="632" y="138"/>
                        <a:pt x="627" y="134"/>
                        <a:pt x="618" y="132"/>
                      </a:cubicBezTo>
                      <a:close/>
                      <a:moveTo>
                        <a:pt x="557" y="140"/>
                      </a:moveTo>
                      <a:cubicBezTo>
                        <a:pt x="562" y="143"/>
                        <a:pt x="565" y="145"/>
                        <a:pt x="568" y="147"/>
                      </a:cubicBezTo>
                      <a:cubicBezTo>
                        <a:pt x="572" y="149"/>
                        <a:pt x="576" y="148"/>
                        <a:pt x="578" y="144"/>
                      </a:cubicBezTo>
                      <a:cubicBezTo>
                        <a:pt x="580" y="140"/>
                        <a:pt x="578" y="137"/>
                        <a:pt x="574" y="135"/>
                      </a:cubicBezTo>
                      <a:cubicBezTo>
                        <a:pt x="567" y="132"/>
                        <a:pt x="562" y="135"/>
                        <a:pt x="557" y="140"/>
                      </a:cubicBezTo>
                      <a:close/>
                      <a:moveTo>
                        <a:pt x="524" y="209"/>
                      </a:moveTo>
                      <a:cubicBezTo>
                        <a:pt x="527" y="206"/>
                        <a:pt x="530" y="204"/>
                        <a:pt x="533" y="201"/>
                      </a:cubicBezTo>
                      <a:cubicBezTo>
                        <a:pt x="537" y="198"/>
                        <a:pt x="537" y="194"/>
                        <a:pt x="534" y="191"/>
                      </a:cubicBezTo>
                      <a:cubicBezTo>
                        <a:pt x="531" y="188"/>
                        <a:pt x="527" y="189"/>
                        <a:pt x="524" y="193"/>
                      </a:cubicBezTo>
                      <a:cubicBezTo>
                        <a:pt x="520" y="198"/>
                        <a:pt x="520" y="204"/>
                        <a:pt x="524" y="209"/>
                      </a:cubicBezTo>
                      <a:close/>
                      <a:moveTo>
                        <a:pt x="164" y="114"/>
                      </a:moveTo>
                      <a:cubicBezTo>
                        <a:pt x="161" y="119"/>
                        <a:pt x="158" y="121"/>
                        <a:pt x="157" y="125"/>
                      </a:cubicBezTo>
                      <a:cubicBezTo>
                        <a:pt x="155" y="129"/>
                        <a:pt x="160" y="133"/>
                        <a:pt x="165" y="132"/>
                      </a:cubicBezTo>
                      <a:cubicBezTo>
                        <a:pt x="170" y="132"/>
                        <a:pt x="173" y="129"/>
                        <a:pt x="172" y="124"/>
                      </a:cubicBezTo>
                      <a:cubicBezTo>
                        <a:pt x="171" y="121"/>
                        <a:pt x="168" y="119"/>
                        <a:pt x="164" y="114"/>
                      </a:cubicBezTo>
                      <a:close/>
                      <a:moveTo>
                        <a:pt x="160" y="95"/>
                      </a:moveTo>
                      <a:cubicBezTo>
                        <a:pt x="158" y="96"/>
                        <a:pt x="155" y="99"/>
                        <a:pt x="154" y="102"/>
                      </a:cubicBezTo>
                      <a:cubicBezTo>
                        <a:pt x="153" y="105"/>
                        <a:pt x="157" y="109"/>
                        <a:pt x="162" y="109"/>
                      </a:cubicBezTo>
                      <a:cubicBezTo>
                        <a:pt x="166" y="109"/>
                        <a:pt x="169" y="107"/>
                        <a:pt x="170" y="102"/>
                      </a:cubicBezTo>
                      <a:cubicBezTo>
                        <a:pt x="170" y="97"/>
                        <a:pt x="166" y="95"/>
                        <a:pt x="160" y="95"/>
                      </a:cubicBezTo>
                      <a:close/>
                      <a:moveTo>
                        <a:pt x="254" y="170"/>
                      </a:moveTo>
                      <a:cubicBezTo>
                        <a:pt x="250" y="173"/>
                        <a:pt x="246" y="177"/>
                        <a:pt x="242" y="180"/>
                      </a:cubicBezTo>
                      <a:cubicBezTo>
                        <a:pt x="246" y="185"/>
                        <a:pt x="252" y="188"/>
                        <a:pt x="257" y="183"/>
                      </a:cubicBezTo>
                      <a:cubicBezTo>
                        <a:pt x="261" y="180"/>
                        <a:pt x="259" y="174"/>
                        <a:pt x="254" y="170"/>
                      </a:cubicBezTo>
                      <a:close/>
                      <a:moveTo>
                        <a:pt x="380" y="218"/>
                      </a:moveTo>
                      <a:cubicBezTo>
                        <a:pt x="366" y="213"/>
                        <a:pt x="361" y="216"/>
                        <a:pt x="359" y="226"/>
                      </a:cubicBezTo>
                      <a:cubicBezTo>
                        <a:pt x="366" y="224"/>
                        <a:pt x="373" y="221"/>
                        <a:pt x="380" y="218"/>
                      </a:cubicBezTo>
                      <a:close/>
                      <a:moveTo>
                        <a:pt x="300" y="85"/>
                      </a:moveTo>
                      <a:cubicBezTo>
                        <a:pt x="302" y="98"/>
                        <a:pt x="306" y="100"/>
                        <a:pt x="317" y="96"/>
                      </a:cubicBezTo>
                      <a:cubicBezTo>
                        <a:pt x="311" y="92"/>
                        <a:pt x="307" y="89"/>
                        <a:pt x="300" y="85"/>
                      </a:cubicBezTo>
                      <a:close/>
                      <a:moveTo>
                        <a:pt x="357" y="266"/>
                      </a:moveTo>
                      <a:cubicBezTo>
                        <a:pt x="367" y="260"/>
                        <a:pt x="368" y="258"/>
                        <a:pt x="362" y="247"/>
                      </a:cubicBezTo>
                      <a:cubicBezTo>
                        <a:pt x="356" y="252"/>
                        <a:pt x="356" y="258"/>
                        <a:pt x="357" y="266"/>
                      </a:cubicBezTo>
                      <a:close/>
                      <a:moveTo>
                        <a:pt x="313" y="268"/>
                      </a:moveTo>
                      <a:cubicBezTo>
                        <a:pt x="323" y="263"/>
                        <a:pt x="323" y="263"/>
                        <a:pt x="324" y="254"/>
                      </a:cubicBezTo>
                      <a:cubicBezTo>
                        <a:pt x="312" y="257"/>
                        <a:pt x="310" y="259"/>
                        <a:pt x="313" y="268"/>
                      </a:cubicBezTo>
                      <a:close/>
                      <a:moveTo>
                        <a:pt x="344" y="271"/>
                      </a:moveTo>
                      <a:cubicBezTo>
                        <a:pt x="348" y="265"/>
                        <a:pt x="352" y="260"/>
                        <a:pt x="349" y="253"/>
                      </a:cubicBezTo>
                      <a:cubicBezTo>
                        <a:pt x="338" y="260"/>
                        <a:pt x="338" y="261"/>
                        <a:pt x="344" y="271"/>
                      </a:cubicBezTo>
                      <a:close/>
                      <a:moveTo>
                        <a:pt x="370" y="261"/>
                      </a:moveTo>
                      <a:cubicBezTo>
                        <a:pt x="380" y="255"/>
                        <a:pt x="381" y="252"/>
                        <a:pt x="375" y="243"/>
                      </a:cubicBezTo>
                      <a:cubicBezTo>
                        <a:pt x="369" y="247"/>
                        <a:pt x="370" y="254"/>
                        <a:pt x="370" y="261"/>
                      </a:cubicBezTo>
                      <a:close/>
                      <a:moveTo>
                        <a:pt x="340" y="85"/>
                      </a:moveTo>
                      <a:cubicBezTo>
                        <a:pt x="338" y="77"/>
                        <a:pt x="333" y="74"/>
                        <a:pt x="328" y="71"/>
                      </a:cubicBezTo>
                      <a:cubicBezTo>
                        <a:pt x="325" y="81"/>
                        <a:pt x="326" y="82"/>
                        <a:pt x="340" y="85"/>
                      </a:cubicBezTo>
                      <a:close/>
                      <a:moveTo>
                        <a:pt x="314" y="250"/>
                      </a:moveTo>
                      <a:cubicBezTo>
                        <a:pt x="301" y="249"/>
                        <a:pt x="299" y="251"/>
                        <a:pt x="300" y="261"/>
                      </a:cubicBezTo>
                      <a:cubicBezTo>
                        <a:pt x="306" y="259"/>
                        <a:pt x="311" y="257"/>
                        <a:pt x="314" y="250"/>
                      </a:cubicBezTo>
                      <a:close/>
                      <a:moveTo>
                        <a:pt x="150" y="243"/>
                      </a:moveTo>
                      <a:cubicBezTo>
                        <a:pt x="143" y="243"/>
                        <a:pt x="137" y="243"/>
                        <a:pt x="130" y="243"/>
                      </a:cubicBezTo>
                      <a:cubicBezTo>
                        <a:pt x="141" y="252"/>
                        <a:pt x="141" y="252"/>
                        <a:pt x="150" y="243"/>
                      </a:cubicBezTo>
                      <a:close/>
                      <a:moveTo>
                        <a:pt x="358" y="74"/>
                      </a:moveTo>
                      <a:cubicBezTo>
                        <a:pt x="352" y="81"/>
                        <a:pt x="352" y="84"/>
                        <a:pt x="362" y="90"/>
                      </a:cubicBezTo>
                      <a:cubicBezTo>
                        <a:pt x="364" y="82"/>
                        <a:pt x="364" y="82"/>
                        <a:pt x="358" y="74"/>
                      </a:cubicBezTo>
                      <a:close/>
                      <a:moveTo>
                        <a:pt x="288" y="103"/>
                      </a:moveTo>
                      <a:cubicBezTo>
                        <a:pt x="293" y="114"/>
                        <a:pt x="297" y="115"/>
                        <a:pt x="306" y="109"/>
                      </a:cubicBezTo>
                      <a:cubicBezTo>
                        <a:pt x="302" y="103"/>
                        <a:pt x="295" y="105"/>
                        <a:pt x="288" y="103"/>
                      </a:cubicBezTo>
                      <a:close/>
                      <a:moveTo>
                        <a:pt x="335" y="253"/>
                      </a:moveTo>
                      <a:cubicBezTo>
                        <a:pt x="324" y="261"/>
                        <a:pt x="323" y="263"/>
                        <a:pt x="329" y="271"/>
                      </a:cubicBezTo>
                      <a:cubicBezTo>
                        <a:pt x="334" y="267"/>
                        <a:pt x="336" y="261"/>
                        <a:pt x="335" y="253"/>
                      </a:cubicBezTo>
                      <a:close/>
                      <a:moveTo>
                        <a:pt x="277" y="231"/>
                      </a:moveTo>
                      <a:cubicBezTo>
                        <a:pt x="288" y="233"/>
                        <a:pt x="288" y="233"/>
                        <a:pt x="293" y="227"/>
                      </a:cubicBezTo>
                      <a:cubicBezTo>
                        <a:pt x="282" y="223"/>
                        <a:pt x="281" y="223"/>
                        <a:pt x="277" y="231"/>
                      </a:cubicBezTo>
                      <a:close/>
                      <a:moveTo>
                        <a:pt x="304" y="240"/>
                      </a:moveTo>
                      <a:cubicBezTo>
                        <a:pt x="289" y="239"/>
                        <a:pt x="288" y="240"/>
                        <a:pt x="287" y="250"/>
                      </a:cubicBezTo>
                      <a:cubicBezTo>
                        <a:pt x="294" y="249"/>
                        <a:pt x="299" y="247"/>
                        <a:pt x="304" y="240"/>
                      </a:cubicBezTo>
                      <a:close/>
                      <a:moveTo>
                        <a:pt x="314" y="75"/>
                      </a:moveTo>
                      <a:cubicBezTo>
                        <a:pt x="313" y="87"/>
                        <a:pt x="316" y="90"/>
                        <a:pt x="329" y="89"/>
                      </a:cubicBezTo>
                      <a:cubicBezTo>
                        <a:pt x="324" y="84"/>
                        <a:pt x="320" y="80"/>
                        <a:pt x="314" y="75"/>
                      </a:cubicBezTo>
                      <a:close/>
                      <a:moveTo>
                        <a:pt x="112" y="280"/>
                      </a:moveTo>
                      <a:cubicBezTo>
                        <a:pt x="108" y="275"/>
                        <a:pt x="105" y="272"/>
                        <a:pt x="100" y="266"/>
                      </a:cubicBezTo>
                      <a:cubicBezTo>
                        <a:pt x="100" y="273"/>
                        <a:pt x="100" y="277"/>
                        <a:pt x="100" y="281"/>
                      </a:cubicBezTo>
                      <a:cubicBezTo>
                        <a:pt x="103" y="281"/>
                        <a:pt x="106" y="281"/>
                        <a:pt x="112" y="280"/>
                      </a:cubicBezTo>
                      <a:close/>
                      <a:moveTo>
                        <a:pt x="250" y="165"/>
                      </a:moveTo>
                      <a:cubicBezTo>
                        <a:pt x="247" y="162"/>
                        <a:pt x="245" y="160"/>
                        <a:pt x="243" y="160"/>
                      </a:cubicBezTo>
                      <a:cubicBezTo>
                        <a:pt x="241" y="160"/>
                        <a:pt x="238" y="164"/>
                        <a:pt x="238" y="165"/>
                      </a:cubicBezTo>
                      <a:cubicBezTo>
                        <a:pt x="238" y="167"/>
                        <a:pt x="241" y="170"/>
                        <a:pt x="243" y="170"/>
                      </a:cubicBezTo>
                      <a:cubicBezTo>
                        <a:pt x="245" y="170"/>
                        <a:pt x="247" y="167"/>
                        <a:pt x="250" y="1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2" name="组合 291"/>
            <p:cNvGrpSpPr/>
            <p:nvPr/>
          </p:nvGrpSpPr>
          <p:grpSpPr>
            <a:xfrm>
              <a:off x="9021938" y="2889560"/>
              <a:ext cx="1134433" cy="3489469"/>
              <a:chOff x="8562076" y="198118"/>
              <a:chExt cx="1470473" cy="4523113"/>
            </a:xfrm>
            <a:grpFill/>
          </p:grpSpPr>
          <p:grpSp>
            <p:nvGrpSpPr>
              <p:cNvPr id="141" name="组合 140"/>
              <p:cNvGrpSpPr/>
              <p:nvPr/>
            </p:nvGrpSpPr>
            <p:grpSpPr>
              <a:xfrm>
                <a:off x="8562076" y="198118"/>
                <a:ext cx="1415647" cy="1411825"/>
                <a:chOff x="2993276" y="296411"/>
                <a:chExt cx="1415647" cy="1411825"/>
              </a:xfrm>
              <a:grpFill/>
            </p:grpSpPr>
            <p:sp>
              <p:nvSpPr>
                <p:cNvPr id="262" name="Freeform 8"/>
                <p:cNvSpPr>
                  <a:spLocks noEditPoints="1"/>
                </p:cNvSpPr>
                <p:nvPr/>
              </p:nvSpPr>
              <p:spPr bwMode="auto">
                <a:xfrm>
                  <a:off x="2993276" y="296411"/>
                  <a:ext cx="1415647" cy="1411825"/>
                </a:xfrm>
                <a:custGeom>
                  <a:avLst/>
                  <a:gdLst>
                    <a:gd name="T0" fmla="*/ 0 w 779"/>
                    <a:gd name="T1" fmla="*/ 78 h 777"/>
                    <a:gd name="T2" fmla="*/ 5 w 779"/>
                    <a:gd name="T3" fmla="*/ 65 h 777"/>
                    <a:gd name="T4" fmla="*/ 73 w 779"/>
                    <a:gd name="T5" fmla="*/ 2 h 777"/>
                    <a:gd name="T6" fmla="*/ 91 w 779"/>
                    <a:gd name="T7" fmla="*/ 0 h 777"/>
                    <a:gd name="T8" fmla="*/ 687 w 779"/>
                    <a:gd name="T9" fmla="*/ 0 h 777"/>
                    <a:gd name="T10" fmla="*/ 778 w 779"/>
                    <a:gd name="T11" fmla="*/ 92 h 777"/>
                    <a:gd name="T12" fmla="*/ 778 w 779"/>
                    <a:gd name="T13" fmla="*/ 685 h 777"/>
                    <a:gd name="T14" fmla="*/ 687 w 779"/>
                    <a:gd name="T15" fmla="*/ 776 h 777"/>
                    <a:gd name="T16" fmla="*/ 93 w 779"/>
                    <a:gd name="T17" fmla="*/ 776 h 777"/>
                    <a:gd name="T18" fmla="*/ 5 w 779"/>
                    <a:gd name="T19" fmla="*/ 712 h 777"/>
                    <a:gd name="T20" fmla="*/ 0 w 779"/>
                    <a:gd name="T21" fmla="*/ 697 h 777"/>
                    <a:gd name="T22" fmla="*/ 0 w 779"/>
                    <a:gd name="T23" fmla="*/ 78 h 777"/>
                    <a:gd name="T24" fmla="*/ 389 w 779"/>
                    <a:gd name="T25" fmla="*/ 755 h 777"/>
                    <a:gd name="T26" fmla="*/ 678 w 779"/>
                    <a:gd name="T27" fmla="*/ 755 h 777"/>
                    <a:gd name="T28" fmla="*/ 692 w 779"/>
                    <a:gd name="T29" fmla="*/ 755 h 777"/>
                    <a:gd name="T30" fmla="*/ 756 w 779"/>
                    <a:gd name="T31" fmla="*/ 699 h 777"/>
                    <a:gd name="T32" fmla="*/ 757 w 779"/>
                    <a:gd name="T33" fmla="*/ 676 h 777"/>
                    <a:gd name="T34" fmla="*/ 757 w 779"/>
                    <a:gd name="T35" fmla="*/ 97 h 777"/>
                    <a:gd name="T36" fmla="*/ 757 w 779"/>
                    <a:gd name="T37" fmla="*/ 89 h 777"/>
                    <a:gd name="T38" fmla="*/ 713 w 779"/>
                    <a:gd name="T39" fmla="*/ 26 h 777"/>
                    <a:gd name="T40" fmla="*/ 679 w 779"/>
                    <a:gd name="T41" fmla="*/ 21 h 777"/>
                    <a:gd name="T42" fmla="*/ 104 w 779"/>
                    <a:gd name="T43" fmla="*/ 21 h 777"/>
                    <a:gd name="T44" fmla="*/ 85 w 779"/>
                    <a:gd name="T45" fmla="*/ 22 h 777"/>
                    <a:gd name="T46" fmla="*/ 26 w 779"/>
                    <a:gd name="T47" fmla="*/ 72 h 777"/>
                    <a:gd name="T48" fmla="*/ 23 w 779"/>
                    <a:gd name="T49" fmla="*/ 99 h 777"/>
                    <a:gd name="T50" fmla="*/ 23 w 779"/>
                    <a:gd name="T51" fmla="*/ 677 h 777"/>
                    <a:gd name="T52" fmla="*/ 23 w 779"/>
                    <a:gd name="T53" fmla="*/ 689 h 777"/>
                    <a:gd name="T54" fmla="*/ 78 w 779"/>
                    <a:gd name="T55" fmla="*/ 754 h 777"/>
                    <a:gd name="T56" fmla="*/ 104 w 779"/>
                    <a:gd name="T57" fmla="*/ 755 h 777"/>
                    <a:gd name="T58" fmla="*/ 389 w 779"/>
                    <a:gd name="T59" fmla="*/ 755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79" h="777">
                      <a:moveTo>
                        <a:pt x="0" y="78"/>
                      </a:moveTo>
                      <a:cubicBezTo>
                        <a:pt x="2" y="74"/>
                        <a:pt x="4" y="69"/>
                        <a:pt x="5" y="65"/>
                      </a:cubicBezTo>
                      <a:cubicBezTo>
                        <a:pt x="17" y="32"/>
                        <a:pt x="39" y="10"/>
                        <a:pt x="73" y="2"/>
                      </a:cubicBezTo>
                      <a:cubicBezTo>
                        <a:pt x="79" y="1"/>
                        <a:pt x="85" y="0"/>
                        <a:pt x="91" y="0"/>
                      </a:cubicBezTo>
                      <a:cubicBezTo>
                        <a:pt x="290" y="0"/>
                        <a:pt x="488" y="1"/>
                        <a:pt x="687" y="0"/>
                      </a:cubicBezTo>
                      <a:cubicBezTo>
                        <a:pt x="736" y="0"/>
                        <a:pt x="779" y="41"/>
                        <a:pt x="778" y="92"/>
                      </a:cubicBezTo>
                      <a:cubicBezTo>
                        <a:pt x="778" y="290"/>
                        <a:pt x="778" y="487"/>
                        <a:pt x="778" y="685"/>
                      </a:cubicBezTo>
                      <a:cubicBezTo>
                        <a:pt x="778" y="736"/>
                        <a:pt x="739" y="776"/>
                        <a:pt x="687" y="776"/>
                      </a:cubicBezTo>
                      <a:cubicBezTo>
                        <a:pt x="489" y="777"/>
                        <a:pt x="291" y="777"/>
                        <a:pt x="93" y="776"/>
                      </a:cubicBezTo>
                      <a:cubicBezTo>
                        <a:pt x="52" y="776"/>
                        <a:pt x="18" y="751"/>
                        <a:pt x="5" y="712"/>
                      </a:cubicBezTo>
                      <a:cubicBezTo>
                        <a:pt x="4" y="707"/>
                        <a:pt x="2" y="702"/>
                        <a:pt x="0" y="697"/>
                      </a:cubicBezTo>
                      <a:cubicBezTo>
                        <a:pt x="0" y="490"/>
                        <a:pt x="0" y="284"/>
                        <a:pt x="0" y="78"/>
                      </a:cubicBezTo>
                      <a:close/>
                      <a:moveTo>
                        <a:pt x="389" y="755"/>
                      </a:moveTo>
                      <a:cubicBezTo>
                        <a:pt x="486" y="755"/>
                        <a:pt x="582" y="755"/>
                        <a:pt x="678" y="755"/>
                      </a:cubicBezTo>
                      <a:cubicBezTo>
                        <a:pt x="683" y="755"/>
                        <a:pt x="688" y="755"/>
                        <a:pt x="692" y="755"/>
                      </a:cubicBezTo>
                      <a:cubicBezTo>
                        <a:pt x="724" y="753"/>
                        <a:pt x="750" y="730"/>
                        <a:pt x="756" y="699"/>
                      </a:cubicBezTo>
                      <a:cubicBezTo>
                        <a:pt x="757" y="691"/>
                        <a:pt x="757" y="684"/>
                        <a:pt x="757" y="676"/>
                      </a:cubicBezTo>
                      <a:cubicBezTo>
                        <a:pt x="758" y="483"/>
                        <a:pt x="757" y="290"/>
                        <a:pt x="757" y="97"/>
                      </a:cubicBezTo>
                      <a:cubicBezTo>
                        <a:pt x="757" y="94"/>
                        <a:pt x="758" y="92"/>
                        <a:pt x="757" y="89"/>
                      </a:cubicBezTo>
                      <a:cubicBezTo>
                        <a:pt x="755" y="59"/>
                        <a:pt x="741" y="37"/>
                        <a:pt x="713" y="26"/>
                      </a:cubicBezTo>
                      <a:cubicBezTo>
                        <a:pt x="702" y="22"/>
                        <a:pt x="690" y="21"/>
                        <a:pt x="679" y="21"/>
                      </a:cubicBezTo>
                      <a:cubicBezTo>
                        <a:pt x="487" y="21"/>
                        <a:pt x="296" y="21"/>
                        <a:pt x="104" y="21"/>
                      </a:cubicBezTo>
                      <a:cubicBezTo>
                        <a:pt x="98" y="21"/>
                        <a:pt x="92" y="21"/>
                        <a:pt x="85" y="22"/>
                      </a:cubicBezTo>
                      <a:cubicBezTo>
                        <a:pt x="57" y="25"/>
                        <a:pt x="33" y="44"/>
                        <a:pt x="26" y="72"/>
                      </a:cubicBezTo>
                      <a:cubicBezTo>
                        <a:pt x="24" y="81"/>
                        <a:pt x="23" y="90"/>
                        <a:pt x="23" y="99"/>
                      </a:cubicBezTo>
                      <a:cubicBezTo>
                        <a:pt x="23" y="292"/>
                        <a:pt x="23" y="484"/>
                        <a:pt x="23" y="677"/>
                      </a:cubicBezTo>
                      <a:cubicBezTo>
                        <a:pt x="23" y="681"/>
                        <a:pt x="23" y="685"/>
                        <a:pt x="23" y="689"/>
                      </a:cubicBezTo>
                      <a:cubicBezTo>
                        <a:pt x="24" y="720"/>
                        <a:pt x="47" y="748"/>
                        <a:pt x="78" y="754"/>
                      </a:cubicBezTo>
                      <a:cubicBezTo>
                        <a:pt x="86" y="755"/>
                        <a:pt x="95" y="755"/>
                        <a:pt x="104" y="755"/>
                      </a:cubicBezTo>
                      <a:cubicBezTo>
                        <a:pt x="199" y="755"/>
                        <a:pt x="294" y="755"/>
                        <a:pt x="389" y="7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Freeform 9"/>
                <p:cNvSpPr>
                  <a:spLocks noEditPoints="1"/>
                </p:cNvSpPr>
                <p:nvPr/>
              </p:nvSpPr>
              <p:spPr bwMode="auto">
                <a:xfrm>
                  <a:off x="3052320" y="535465"/>
                  <a:ext cx="1303182" cy="939342"/>
                </a:xfrm>
                <a:custGeom>
                  <a:avLst/>
                  <a:gdLst>
                    <a:gd name="T0" fmla="*/ 244 w 717"/>
                    <a:gd name="T1" fmla="*/ 437 h 517"/>
                    <a:gd name="T2" fmla="*/ 120 w 717"/>
                    <a:gd name="T3" fmla="*/ 403 h 517"/>
                    <a:gd name="T4" fmla="*/ 11 w 717"/>
                    <a:gd name="T5" fmla="*/ 319 h 517"/>
                    <a:gd name="T6" fmla="*/ 87 w 717"/>
                    <a:gd name="T7" fmla="*/ 232 h 517"/>
                    <a:gd name="T8" fmla="*/ 335 w 717"/>
                    <a:gd name="T9" fmla="*/ 181 h 517"/>
                    <a:gd name="T10" fmla="*/ 272 w 717"/>
                    <a:gd name="T11" fmla="*/ 6 h 517"/>
                    <a:gd name="T12" fmla="*/ 384 w 717"/>
                    <a:gd name="T13" fmla="*/ 42 h 517"/>
                    <a:gd name="T14" fmla="*/ 555 w 717"/>
                    <a:gd name="T15" fmla="*/ 37 h 517"/>
                    <a:gd name="T16" fmla="*/ 694 w 717"/>
                    <a:gd name="T17" fmla="*/ 244 h 517"/>
                    <a:gd name="T18" fmla="*/ 594 w 717"/>
                    <a:gd name="T19" fmla="*/ 377 h 517"/>
                    <a:gd name="T20" fmla="*/ 550 w 717"/>
                    <a:gd name="T21" fmla="*/ 486 h 517"/>
                    <a:gd name="T22" fmla="*/ 388 w 717"/>
                    <a:gd name="T23" fmla="*/ 499 h 517"/>
                    <a:gd name="T24" fmla="*/ 272 w 717"/>
                    <a:gd name="T25" fmla="*/ 448 h 517"/>
                    <a:gd name="T26" fmla="*/ 611 w 717"/>
                    <a:gd name="T27" fmla="*/ 269 h 517"/>
                    <a:gd name="T28" fmla="*/ 630 w 717"/>
                    <a:gd name="T29" fmla="*/ 449 h 517"/>
                    <a:gd name="T30" fmla="*/ 556 w 717"/>
                    <a:gd name="T31" fmla="*/ 171 h 517"/>
                    <a:gd name="T32" fmla="*/ 521 w 717"/>
                    <a:gd name="T33" fmla="*/ 102 h 517"/>
                    <a:gd name="T34" fmla="*/ 451 w 717"/>
                    <a:gd name="T35" fmla="*/ 354 h 517"/>
                    <a:gd name="T36" fmla="*/ 523 w 717"/>
                    <a:gd name="T37" fmla="*/ 414 h 517"/>
                    <a:gd name="T38" fmla="*/ 468 w 717"/>
                    <a:gd name="T39" fmla="*/ 350 h 517"/>
                    <a:gd name="T40" fmla="*/ 509 w 717"/>
                    <a:gd name="T41" fmla="*/ 287 h 517"/>
                    <a:gd name="T42" fmla="*/ 273 w 717"/>
                    <a:gd name="T43" fmla="*/ 352 h 517"/>
                    <a:gd name="T44" fmla="*/ 333 w 717"/>
                    <a:gd name="T45" fmla="*/ 447 h 517"/>
                    <a:gd name="T46" fmla="*/ 481 w 717"/>
                    <a:gd name="T47" fmla="*/ 157 h 517"/>
                    <a:gd name="T48" fmla="*/ 545 w 717"/>
                    <a:gd name="T49" fmla="*/ 198 h 517"/>
                    <a:gd name="T50" fmla="*/ 415 w 717"/>
                    <a:gd name="T51" fmla="*/ 114 h 517"/>
                    <a:gd name="T52" fmla="*/ 387 w 717"/>
                    <a:gd name="T53" fmla="*/ 54 h 517"/>
                    <a:gd name="T54" fmla="*/ 587 w 717"/>
                    <a:gd name="T55" fmla="*/ 233 h 517"/>
                    <a:gd name="T56" fmla="*/ 258 w 717"/>
                    <a:gd name="T57" fmla="*/ 215 h 517"/>
                    <a:gd name="T58" fmla="*/ 663 w 717"/>
                    <a:gd name="T59" fmla="*/ 226 h 517"/>
                    <a:gd name="T60" fmla="*/ 606 w 717"/>
                    <a:gd name="T61" fmla="*/ 124 h 517"/>
                    <a:gd name="T62" fmla="*/ 374 w 717"/>
                    <a:gd name="T63" fmla="*/ 109 h 517"/>
                    <a:gd name="T64" fmla="*/ 417 w 717"/>
                    <a:gd name="T65" fmla="*/ 195 h 517"/>
                    <a:gd name="T66" fmla="*/ 647 w 717"/>
                    <a:gd name="T67" fmla="*/ 135 h 517"/>
                    <a:gd name="T68" fmla="*/ 560 w 717"/>
                    <a:gd name="T69" fmla="*/ 48 h 517"/>
                    <a:gd name="T70" fmla="*/ 513 w 717"/>
                    <a:gd name="T71" fmla="*/ 49 h 517"/>
                    <a:gd name="T72" fmla="*/ 586 w 717"/>
                    <a:gd name="T73" fmla="*/ 479 h 517"/>
                    <a:gd name="T74" fmla="*/ 644 w 717"/>
                    <a:gd name="T75" fmla="*/ 411 h 517"/>
                    <a:gd name="T76" fmla="*/ 628 w 717"/>
                    <a:gd name="T77" fmla="*/ 295 h 517"/>
                    <a:gd name="T78" fmla="*/ 114 w 717"/>
                    <a:gd name="T79" fmla="*/ 332 h 517"/>
                    <a:gd name="T80" fmla="*/ 149 w 717"/>
                    <a:gd name="T81" fmla="*/ 228 h 517"/>
                    <a:gd name="T82" fmla="*/ 181 w 717"/>
                    <a:gd name="T83" fmla="*/ 235 h 517"/>
                    <a:gd name="T84" fmla="*/ 192 w 717"/>
                    <a:gd name="T85" fmla="*/ 217 h 517"/>
                    <a:gd name="T86" fmla="*/ 502 w 717"/>
                    <a:gd name="T87" fmla="*/ 144 h 517"/>
                    <a:gd name="T88" fmla="*/ 179 w 717"/>
                    <a:gd name="T89" fmla="*/ 271 h 517"/>
                    <a:gd name="T90" fmla="*/ 449 w 717"/>
                    <a:gd name="T91" fmla="*/ 207 h 517"/>
                    <a:gd name="T92" fmla="*/ 630 w 717"/>
                    <a:gd name="T93" fmla="*/ 261 h 517"/>
                    <a:gd name="T94" fmla="*/ 464 w 717"/>
                    <a:gd name="T95" fmla="*/ 491 h 517"/>
                    <a:gd name="T96" fmla="*/ 353 w 717"/>
                    <a:gd name="T97" fmla="*/ 338 h 517"/>
                    <a:gd name="T98" fmla="*/ 405 w 717"/>
                    <a:gd name="T99" fmla="*/ 474 h 517"/>
                    <a:gd name="T100" fmla="*/ 430 w 717"/>
                    <a:gd name="T101" fmla="*/ 113 h 517"/>
                    <a:gd name="T102" fmla="*/ 448 w 717"/>
                    <a:gd name="T103" fmla="*/ 418 h 517"/>
                    <a:gd name="T104" fmla="*/ 509 w 717"/>
                    <a:gd name="T105" fmla="*/ 76 h 517"/>
                    <a:gd name="T106" fmla="*/ 506 w 717"/>
                    <a:gd name="T107" fmla="*/ 27 h 517"/>
                    <a:gd name="T108" fmla="*/ 305 w 717"/>
                    <a:gd name="T109" fmla="*/ 410 h 517"/>
                    <a:gd name="T110" fmla="*/ 447 w 717"/>
                    <a:gd name="T111" fmla="*/ 50 h 517"/>
                    <a:gd name="T112" fmla="*/ 167 w 717"/>
                    <a:gd name="T113" fmla="*/ 241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17" h="517">
                      <a:moveTo>
                        <a:pt x="247" y="481"/>
                      </a:moveTo>
                      <a:cubicBezTo>
                        <a:pt x="240" y="479"/>
                        <a:pt x="231" y="476"/>
                        <a:pt x="230" y="467"/>
                      </a:cubicBezTo>
                      <a:cubicBezTo>
                        <a:pt x="228" y="458"/>
                        <a:pt x="236" y="453"/>
                        <a:pt x="243" y="449"/>
                      </a:cubicBezTo>
                      <a:cubicBezTo>
                        <a:pt x="248" y="445"/>
                        <a:pt x="254" y="442"/>
                        <a:pt x="260" y="438"/>
                      </a:cubicBezTo>
                      <a:cubicBezTo>
                        <a:pt x="256" y="425"/>
                        <a:pt x="259" y="414"/>
                        <a:pt x="276" y="409"/>
                      </a:cubicBezTo>
                      <a:cubicBezTo>
                        <a:pt x="265" y="399"/>
                        <a:pt x="254" y="392"/>
                        <a:pt x="240" y="394"/>
                      </a:cubicBezTo>
                      <a:cubicBezTo>
                        <a:pt x="224" y="396"/>
                        <a:pt x="218" y="418"/>
                        <a:pt x="226" y="429"/>
                      </a:cubicBezTo>
                      <a:cubicBezTo>
                        <a:pt x="227" y="431"/>
                        <a:pt x="230" y="431"/>
                        <a:pt x="232" y="432"/>
                      </a:cubicBezTo>
                      <a:cubicBezTo>
                        <a:pt x="235" y="427"/>
                        <a:pt x="237" y="422"/>
                        <a:pt x="240" y="417"/>
                      </a:cubicBezTo>
                      <a:cubicBezTo>
                        <a:pt x="248" y="425"/>
                        <a:pt x="249" y="430"/>
                        <a:pt x="244" y="437"/>
                      </a:cubicBezTo>
                      <a:cubicBezTo>
                        <a:pt x="239" y="443"/>
                        <a:pt x="230" y="444"/>
                        <a:pt x="224" y="438"/>
                      </a:cubicBezTo>
                      <a:cubicBezTo>
                        <a:pt x="219" y="434"/>
                        <a:pt x="215" y="427"/>
                        <a:pt x="213" y="421"/>
                      </a:cubicBezTo>
                      <a:cubicBezTo>
                        <a:pt x="209" y="405"/>
                        <a:pt x="210" y="402"/>
                        <a:pt x="224" y="393"/>
                      </a:cubicBezTo>
                      <a:cubicBezTo>
                        <a:pt x="228" y="390"/>
                        <a:pt x="231" y="388"/>
                        <a:pt x="235" y="386"/>
                      </a:cubicBezTo>
                      <a:cubicBezTo>
                        <a:pt x="233" y="382"/>
                        <a:pt x="230" y="379"/>
                        <a:pt x="227" y="375"/>
                      </a:cubicBezTo>
                      <a:cubicBezTo>
                        <a:pt x="220" y="382"/>
                        <a:pt x="213" y="388"/>
                        <a:pt x="205" y="394"/>
                      </a:cubicBezTo>
                      <a:cubicBezTo>
                        <a:pt x="196" y="384"/>
                        <a:pt x="186" y="374"/>
                        <a:pt x="178" y="364"/>
                      </a:cubicBezTo>
                      <a:cubicBezTo>
                        <a:pt x="171" y="357"/>
                        <a:pt x="164" y="354"/>
                        <a:pt x="155" y="353"/>
                      </a:cubicBezTo>
                      <a:cubicBezTo>
                        <a:pt x="136" y="351"/>
                        <a:pt x="120" y="364"/>
                        <a:pt x="118" y="383"/>
                      </a:cubicBezTo>
                      <a:cubicBezTo>
                        <a:pt x="117" y="389"/>
                        <a:pt x="118" y="397"/>
                        <a:pt x="120" y="403"/>
                      </a:cubicBezTo>
                      <a:cubicBezTo>
                        <a:pt x="123" y="411"/>
                        <a:pt x="132" y="412"/>
                        <a:pt x="138" y="406"/>
                      </a:cubicBezTo>
                      <a:cubicBezTo>
                        <a:pt x="142" y="402"/>
                        <a:pt x="144" y="396"/>
                        <a:pt x="147" y="392"/>
                      </a:cubicBezTo>
                      <a:cubicBezTo>
                        <a:pt x="153" y="401"/>
                        <a:pt x="151" y="411"/>
                        <a:pt x="141" y="417"/>
                      </a:cubicBezTo>
                      <a:cubicBezTo>
                        <a:pt x="132" y="423"/>
                        <a:pt x="123" y="420"/>
                        <a:pt x="117" y="410"/>
                      </a:cubicBezTo>
                      <a:cubicBezTo>
                        <a:pt x="111" y="401"/>
                        <a:pt x="110" y="389"/>
                        <a:pt x="110" y="378"/>
                      </a:cubicBezTo>
                      <a:cubicBezTo>
                        <a:pt x="110" y="375"/>
                        <a:pt x="111" y="371"/>
                        <a:pt x="111" y="366"/>
                      </a:cubicBezTo>
                      <a:cubicBezTo>
                        <a:pt x="108" y="366"/>
                        <a:pt x="105" y="366"/>
                        <a:pt x="102" y="367"/>
                      </a:cubicBezTo>
                      <a:cubicBezTo>
                        <a:pt x="82" y="371"/>
                        <a:pt x="61" y="373"/>
                        <a:pt x="41" y="368"/>
                      </a:cubicBezTo>
                      <a:cubicBezTo>
                        <a:pt x="24" y="363"/>
                        <a:pt x="11" y="354"/>
                        <a:pt x="4" y="337"/>
                      </a:cubicBezTo>
                      <a:cubicBezTo>
                        <a:pt x="0" y="328"/>
                        <a:pt x="2" y="323"/>
                        <a:pt x="11" y="319"/>
                      </a:cubicBezTo>
                      <a:cubicBezTo>
                        <a:pt x="22" y="315"/>
                        <a:pt x="26" y="317"/>
                        <a:pt x="31" y="329"/>
                      </a:cubicBezTo>
                      <a:cubicBezTo>
                        <a:pt x="27" y="329"/>
                        <a:pt x="24" y="328"/>
                        <a:pt x="21" y="329"/>
                      </a:cubicBezTo>
                      <a:cubicBezTo>
                        <a:pt x="13" y="330"/>
                        <a:pt x="11" y="336"/>
                        <a:pt x="16" y="342"/>
                      </a:cubicBezTo>
                      <a:cubicBezTo>
                        <a:pt x="23" y="352"/>
                        <a:pt x="33" y="359"/>
                        <a:pt x="48" y="358"/>
                      </a:cubicBezTo>
                      <a:cubicBezTo>
                        <a:pt x="45" y="345"/>
                        <a:pt x="37" y="334"/>
                        <a:pt x="40" y="320"/>
                      </a:cubicBezTo>
                      <a:cubicBezTo>
                        <a:pt x="50" y="328"/>
                        <a:pt x="59" y="340"/>
                        <a:pt x="75" y="332"/>
                      </a:cubicBezTo>
                      <a:cubicBezTo>
                        <a:pt x="68" y="320"/>
                        <a:pt x="54" y="309"/>
                        <a:pt x="57" y="291"/>
                      </a:cubicBezTo>
                      <a:cubicBezTo>
                        <a:pt x="72" y="293"/>
                        <a:pt x="81" y="305"/>
                        <a:pt x="90" y="315"/>
                      </a:cubicBezTo>
                      <a:cubicBezTo>
                        <a:pt x="95" y="307"/>
                        <a:pt x="98" y="256"/>
                        <a:pt x="96" y="231"/>
                      </a:cubicBezTo>
                      <a:cubicBezTo>
                        <a:pt x="93" y="232"/>
                        <a:pt x="90" y="232"/>
                        <a:pt x="87" y="232"/>
                      </a:cubicBezTo>
                      <a:cubicBezTo>
                        <a:pt x="78" y="232"/>
                        <a:pt x="69" y="233"/>
                        <a:pt x="60" y="231"/>
                      </a:cubicBezTo>
                      <a:cubicBezTo>
                        <a:pt x="41" y="228"/>
                        <a:pt x="31" y="215"/>
                        <a:pt x="31" y="196"/>
                      </a:cubicBezTo>
                      <a:cubicBezTo>
                        <a:pt x="31" y="184"/>
                        <a:pt x="34" y="173"/>
                        <a:pt x="39" y="161"/>
                      </a:cubicBezTo>
                      <a:cubicBezTo>
                        <a:pt x="41" y="163"/>
                        <a:pt x="42" y="163"/>
                        <a:pt x="44" y="165"/>
                      </a:cubicBezTo>
                      <a:cubicBezTo>
                        <a:pt x="61" y="181"/>
                        <a:pt x="81" y="184"/>
                        <a:pt x="103" y="180"/>
                      </a:cubicBezTo>
                      <a:cubicBezTo>
                        <a:pt x="113" y="177"/>
                        <a:pt x="124" y="174"/>
                        <a:pt x="133" y="168"/>
                      </a:cubicBezTo>
                      <a:cubicBezTo>
                        <a:pt x="179" y="143"/>
                        <a:pt x="238" y="156"/>
                        <a:pt x="270" y="185"/>
                      </a:cubicBezTo>
                      <a:cubicBezTo>
                        <a:pt x="277" y="191"/>
                        <a:pt x="287" y="197"/>
                        <a:pt x="296" y="201"/>
                      </a:cubicBezTo>
                      <a:cubicBezTo>
                        <a:pt x="302" y="203"/>
                        <a:pt x="310" y="204"/>
                        <a:pt x="317" y="203"/>
                      </a:cubicBezTo>
                      <a:cubicBezTo>
                        <a:pt x="328" y="201"/>
                        <a:pt x="335" y="193"/>
                        <a:pt x="335" y="181"/>
                      </a:cubicBezTo>
                      <a:cubicBezTo>
                        <a:pt x="335" y="168"/>
                        <a:pt x="339" y="156"/>
                        <a:pt x="348" y="144"/>
                      </a:cubicBezTo>
                      <a:cubicBezTo>
                        <a:pt x="336" y="143"/>
                        <a:pt x="325" y="141"/>
                        <a:pt x="315" y="140"/>
                      </a:cubicBezTo>
                      <a:cubicBezTo>
                        <a:pt x="289" y="136"/>
                        <a:pt x="264" y="131"/>
                        <a:pt x="240" y="121"/>
                      </a:cubicBezTo>
                      <a:cubicBezTo>
                        <a:pt x="227" y="115"/>
                        <a:pt x="216" y="108"/>
                        <a:pt x="205" y="100"/>
                      </a:cubicBezTo>
                      <a:cubicBezTo>
                        <a:pt x="197" y="95"/>
                        <a:pt x="191" y="86"/>
                        <a:pt x="189" y="76"/>
                      </a:cubicBezTo>
                      <a:cubicBezTo>
                        <a:pt x="193" y="70"/>
                        <a:pt x="200" y="69"/>
                        <a:pt x="206" y="69"/>
                      </a:cubicBezTo>
                      <a:cubicBezTo>
                        <a:pt x="225" y="67"/>
                        <a:pt x="244" y="65"/>
                        <a:pt x="263" y="64"/>
                      </a:cubicBezTo>
                      <a:cubicBezTo>
                        <a:pt x="267" y="63"/>
                        <a:pt x="270" y="64"/>
                        <a:pt x="275" y="64"/>
                      </a:cubicBezTo>
                      <a:cubicBezTo>
                        <a:pt x="270" y="43"/>
                        <a:pt x="259" y="24"/>
                        <a:pt x="265" y="1"/>
                      </a:cubicBezTo>
                      <a:cubicBezTo>
                        <a:pt x="268" y="3"/>
                        <a:pt x="270" y="4"/>
                        <a:pt x="272" y="6"/>
                      </a:cubicBezTo>
                      <a:cubicBezTo>
                        <a:pt x="289" y="22"/>
                        <a:pt x="306" y="38"/>
                        <a:pt x="323" y="53"/>
                      </a:cubicBezTo>
                      <a:cubicBezTo>
                        <a:pt x="325" y="56"/>
                        <a:pt x="328" y="58"/>
                        <a:pt x="332" y="59"/>
                      </a:cubicBezTo>
                      <a:cubicBezTo>
                        <a:pt x="341" y="61"/>
                        <a:pt x="344" y="57"/>
                        <a:pt x="341" y="47"/>
                      </a:cubicBezTo>
                      <a:cubicBezTo>
                        <a:pt x="335" y="46"/>
                        <a:pt x="329" y="44"/>
                        <a:pt x="323" y="42"/>
                      </a:cubicBezTo>
                      <a:cubicBezTo>
                        <a:pt x="321" y="42"/>
                        <a:pt x="320" y="40"/>
                        <a:pt x="316" y="38"/>
                      </a:cubicBezTo>
                      <a:cubicBezTo>
                        <a:pt x="324" y="36"/>
                        <a:pt x="330" y="34"/>
                        <a:pt x="337" y="32"/>
                      </a:cubicBezTo>
                      <a:cubicBezTo>
                        <a:pt x="332" y="22"/>
                        <a:pt x="323" y="14"/>
                        <a:pt x="324" y="0"/>
                      </a:cubicBezTo>
                      <a:cubicBezTo>
                        <a:pt x="329" y="3"/>
                        <a:pt x="333" y="4"/>
                        <a:pt x="336" y="7"/>
                      </a:cubicBezTo>
                      <a:cubicBezTo>
                        <a:pt x="347" y="15"/>
                        <a:pt x="357" y="24"/>
                        <a:pt x="367" y="34"/>
                      </a:cubicBezTo>
                      <a:cubicBezTo>
                        <a:pt x="372" y="39"/>
                        <a:pt x="377" y="42"/>
                        <a:pt x="384" y="42"/>
                      </a:cubicBezTo>
                      <a:cubicBezTo>
                        <a:pt x="394" y="43"/>
                        <a:pt x="403" y="45"/>
                        <a:pt x="412" y="47"/>
                      </a:cubicBezTo>
                      <a:cubicBezTo>
                        <a:pt x="419" y="49"/>
                        <a:pt x="424" y="53"/>
                        <a:pt x="431" y="56"/>
                      </a:cubicBezTo>
                      <a:cubicBezTo>
                        <a:pt x="449" y="34"/>
                        <a:pt x="474" y="33"/>
                        <a:pt x="501" y="36"/>
                      </a:cubicBezTo>
                      <a:cubicBezTo>
                        <a:pt x="501" y="32"/>
                        <a:pt x="500" y="28"/>
                        <a:pt x="500" y="25"/>
                      </a:cubicBezTo>
                      <a:cubicBezTo>
                        <a:pt x="500" y="21"/>
                        <a:pt x="500" y="18"/>
                        <a:pt x="501" y="14"/>
                      </a:cubicBezTo>
                      <a:cubicBezTo>
                        <a:pt x="503" y="8"/>
                        <a:pt x="509" y="5"/>
                        <a:pt x="515" y="5"/>
                      </a:cubicBezTo>
                      <a:cubicBezTo>
                        <a:pt x="522" y="5"/>
                        <a:pt x="524" y="10"/>
                        <a:pt x="525" y="15"/>
                      </a:cubicBezTo>
                      <a:cubicBezTo>
                        <a:pt x="526" y="19"/>
                        <a:pt x="526" y="23"/>
                        <a:pt x="526" y="26"/>
                      </a:cubicBezTo>
                      <a:cubicBezTo>
                        <a:pt x="526" y="29"/>
                        <a:pt x="527" y="32"/>
                        <a:pt x="527" y="36"/>
                      </a:cubicBezTo>
                      <a:cubicBezTo>
                        <a:pt x="536" y="36"/>
                        <a:pt x="546" y="36"/>
                        <a:pt x="555" y="37"/>
                      </a:cubicBezTo>
                      <a:cubicBezTo>
                        <a:pt x="565" y="38"/>
                        <a:pt x="574" y="42"/>
                        <a:pt x="580" y="50"/>
                      </a:cubicBezTo>
                      <a:cubicBezTo>
                        <a:pt x="586" y="58"/>
                        <a:pt x="594" y="60"/>
                        <a:pt x="603" y="57"/>
                      </a:cubicBezTo>
                      <a:cubicBezTo>
                        <a:pt x="615" y="52"/>
                        <a:pt x="628" y="53"/>
                        <a:pt x="640" y="57"/>
                      </a:cubicBezTo>
                      <a:cubicBezTo>
                        <a:pt x="656" y="62"/>
                        <a:pt x="665" y="74"/>
                        <a:pt x="670" y="90"/>
                      </a:cubicBezTo>
                      <a:cubicBezTo>
                        <a:pt x="674" y="103"/>
                        <a:pt x="673" y="117"/>
                        <a:pt x="671" y="131"/>
                      </a:cubicBezTo>
                      <a:cubicBezTo>
                        <a:pt x="671" y="137"/>
                        <a:pt x="670" y="142"/>
                        <a:pt x="669" y="149"/>
                      </a:cubicBezTo>
                      <a:cubicBezTo>
                        <a:pt x="674" y="149"/>
                        <a:pt x="678" y="149"/>
                        <a:pt x="682" y="149"/>
                      </a:cubicBezTo>
                      <a:cubicBezTo>
                        <a:pt x="696" y="150"/>
                        <a:pt x="706" y="157"/>
                        <a:pt x="711" y="170"/>
                      </a:cubicBezTo>
                      <a:cubicBezTo>
                        <a:pt x="715" y="184"/>
                        <a:pt x="717" y="198"/>
                        <a:pt x="709" y="212"/>
                      </a:cubicBezTo>
                      <a:cubicBezTo>
                        <a:pt x="703" y="222"/>
                        <a:pt x="699" y="232"/>
                        <a:pt x="694" y="244"/>
                      </a:cubicBezTo>
                      <a:cubicBezTo>
                        <a:pt x="689" y="242"/>
                        <a:pt x="684" y="240"/>
                        <a:pt x="678" y="238"/>
                      </a:cubicBezTo>
                      <a:cubicBezTo>
                        <a:pt x="668" y="254"/>
                        <a:pt x="656" y="270"/>
                        <a:pt x="637" y="282"/>
                      </a:cubicBezTo>
                      <a:cubicBezTo>
                        <a:pt x="642" y="285"/>
                        <a:pt x="644" y="287"/>
                        <a:pt x="647" y="288"/>
                      </a:cubicBezTo>
                      <a:cubicBezTo>
                        <a:pt x="650" y="290"/>
                        <a:pt x="654" y="292"/>
                        <a:pt x="658" y="294"/>
                      </a:cubicBezTo>
                      <a:cubicBezTo>
                        <a:pt x="664" y="298"/>
                        <a:pt x="667" y="303"/>
                        <a:pt x="665" y="311"/>
                      </a:cubicBezTo>
                      <a:cubicBezTo>
                        <a:pt x="664" y="318"/>
                        <a:pt x="657" y="324"/>
                        <a:pt x="649" y="325"/>
                      </a:cubicBezTo>
                      <a:cubicBezTo>
                        <a:pt x="634" y="327"/>
                        <a:pt x="623" y="320"/>
                        <a:pt x="615" y="309"/>
                      </a:cubicBezTo>
                      <a:cubicBezTo>
                        <a:pt x="611" y="304"/>
                        <a:pt x="608" y="299"/>
                        <a:pt x="604" y="292"/>
                      </a:cubicBezTo>
                      <a:cubicBezTo>
                        <a:pt x="604" y="308"/>
                        <a:pt x="604" y="322"/>
                        <a:pt x="603" y="335"/>
                      </a:cubicBezTo>
                      <a:cubicBezTo>
                        <a:pt x="601" y="349"/>
                        <a:pt x="597" y="362"/>
                        <a:pt x="594" y="377"/>
                      </a:cubicBezTo>
                      <a:cubicBezTo>
                        <a:pt x="600" y="378"/>
                        <a:pt x="608" y="378"/>
                        <a:pt x="615" y="380"/>
                      </a:cubicBezTo>
                      <a:cubicBezTo>
                        <a:pt x="621" y="381"/>
                        <a:pt x="627" y="383"/>
                        <a:pt x="632" y="386"/>
                      </a:cubicBezTo>
                      <a:cubicBezTo>
                        <a:pt x="645" y="393"/>
                        <a:pt x="651" y="404"/>
                        <a:pt x="652" y="419"/>
                      </a:cubicBezTo>
                      <a:cubicBezTo>
                        <a:pt x="652" y="435"/>
                        <a:pt x="647" y="450"/>
                        <a:pt x="639" y="466"/>
                      </a:cubicBezTo>
                      <a:cubicBezTo>
                        <a:pt x="631" y="462"/>
                        <a:pt x="623" y="458"/>
                        <a:pt x="613" y="453"/>
                      </a:cubicBezTo>
                      <a:cubicBezTo>
                        <a:pt x="613" y="459"/>
                        <a:pt x="613" y="464"/>
                        <a:pt x="612" y="468"/>
                      </a:cubicBezTo>
                      <a:cubicBezTo>
                        <a:pt x="611" y="477"/>
                        <a:pt x="611" y="487"/>
                        <a:pt x="608" y="495"/>
                      </a:cubicBezTo>
                      <a:cubicBezTo>
                        <a:pt x="605" y="505"/>
                        <a:pt x="598" y="507"/>
                        <a:pt x="589" y="503"/>
                      </a:cubicBezTo>
                      <a:cubicBezTo>
                        <a:pt x="576" y="498"/>
                        <a:pt x="567" y="490"/>
                        <a:pt x="559" y="478"/>
                      </a:cubicBezTo>
                      <a:cubicBezTo>
                        <a:pt x="556" y="481"/>
                        <a:pt x="553" y="484"/>
                        <a:pt x="550" y="486"/>
                      </a:cubicBezTo>
                      <a:cubicBezTo>
                        <a:pt x="542" y="493"/>
                        <a:pt x="537" y="493"/>
                        <a:pt x="529" y="486"/>
                      </a:cubicBezTo>
                      <a:cubicBezTo>
                        <a:pt x="519" y="478"/>
                        <a:pt x="511" y="468"/>
                        <a:pt x="507" y="455"/>
                      </a:cubicBezTo>
                      <a:cubicBezTo>
                        <a:pt x="502" y="455"/>
                        <a:pt x="498" y="455"/>
                        <a:pt x="492" y="455"/>
                      </a:cubicBezTo>
                      <a:cubicBezTo>
                        <a:pt x="497" y="463"/>
                        <a:pt x="507" y="467"/>
                        <a:pt x="507" y="477"/>
                      </a:cubicBezTo>
                      <a:cubicBezTo>
                        <a:pt x="499" y="480"/>
                        <a:pt x="493" y="474"/>
                        <a:pt x="486" y="473"/>
                      </a:cubicBezTo>
                      <a:cubicBezTo>
                        <a:pt x="480" y="482"/>
                        <a:pt x="474" y="492"/>
                        <a:pt x="468" y="501"/>
                      </a:cubicBezTo>
                      <a:cubicBezTo>
                        <a:pt x="455" y="496"/>
                        <a:pt x="447" y="487"/>
                        <a:pt x="437" y="477"/>
                      </a:cubicBezTo>
                      <a:cubicBezTo>
                        <a:pt x="436" y="480"/>
                        <a:pt x="436" y="483"/>
                        <a:pt x="435" y="485"/>
                      </a:cubicBezTo>
                      <a:cubicBezTo>
                        <a:pt x="433" y="490"/>
                        <a:pt x="432" y="494"/>
                        <a:pt x="429" y="498"/>
                      </a:cubicBezTo>
                      <a:cubicBezTo>
                        <a:pt x="419" y="514"/>
                        <a:pt x="399" y="514"/>
                        <a:pt x="388" y="499"/>
                      </a:cubicBezTo>
                      <a:cubicBezTo>
                        <a:pt x="381" y="489"/>
                        <a:pt x="378" y="478"/>
                        <a:pt x="378" y="464"/>
                      </a:cubicBezTo>
                      <a:cubicBezTo>
                        <a:pt x="364" y="463"/>
                        <a:pt x="351" y="462"/>
                        <a:pt x="337" y="462"/>
                      </a:cubicBezTo>
                      <a:cubicBezTo>
                        <a:pt x="334" y="482"/>
                        <a:pt x="331" y="501"/>
                        <a:pt x="310" y="510"/>
                      </a:cubicBezTo>
                      <a:cubicBezTo>
                        <a:pt x="294" y="517"/>
                        <a:pt x="278" y="513"/>
                        <a:pt x="261" y="506"/>
                      </a:cubicBezTo>
                      <a:cubicBezTo>
                        <a:pt x="263" y="501"/>
                        <a:pt x="265" y="497"/>
                        <a:pt x="268" y="492"/>
                      </a:cubicBezTo>
                      <a:cubicBezTo>
                        <a:pt x="264" y="489"/>
                        <a:pt x="259" y="487"/>
                        <a:pt x="255" y="485"/>
                      </a:cubicBezTo>
                      <a:cubicBezTo>
                        <a:pt x="266" y="486"/>
                        <a:pt x="278" y="488"/>
                        <a:pt x="287" y="476"/>
                      </a:cubicBezTo>
                      <a:cubicBezTo>
                        <a:pt x="282" y="475"/>
                        <a:pt x="279" y="475"/>
                        <a:pt x="276" y="474"/>
                      </a:cubicBezTo>
                      <a:cubicBezTo>
                        <a:pt x="267" y="472"/>
                        <a:pt x="265" y="468"/>
                        <a:pt x="268" y="459"/>
                      </a:cubicBezTo>
                      <a:cubicBezTo>
                        <a:pt x="269" y="455"/>
                        <a:pt x="270" y="451"/>
                        <a:pt x="272" y="448"/>
                      </a:cubicBezTo>
                      <a:cubicBezTo>
                        <a:pt x="260" y="446"/>
                        <a:pt x="252" y="450"/>
                        <a:pt x="246" y="459"/>
                      </a:cubicBezTo>
                      <a:cubicBezTo>
                        <a:pt x="242" y="467"/>
                        <a:pt x="241" y="474"/>
                        <a:pt x="247" y="481"/>
                      </a:cubicBezTo>
                      <a:close/>
                      <a:moveTo>
                        <a:pt x="615" y="274"/>
                      </a:moveTo>
                      <a:cubicBezTo>
                        <a:pt x="615" y="277"/>
                        <a:pt x="615" y="280"/>
                        <a:pt x="615" y="283"/>
                      </a:cubicBezTo>
                      <a:cubicBezTo>
                        <a:pt x="616" y="287"/>
                        <a:pt x="618" y="288"/>
                        <a:pt x="622" y="288"/>
                      </a:cubicBezTo>
                      <a:cubicBezTo>
                        <a:pt x="629" y="288"/>
                        <a:pt x="633" y="283"/>
                        <a:pt x="633" y="274"/>
                      </a:cubicBezTo>
                      <a:cubicBezTo>
                        <a:pt x="627" y="274"/>
                        <a:pt x="621" y="275"/>
                        <a:pt x="615" y="275"/>
                      </a:cubicBezTo>
                      <a:cubicBezTo>
                        <a:pt x="620" y="269"/>
                        <a:pt x="625" y="262"/>
                        <a:pt x="621" y="252"/>
                      </a:cubicBezTo>
                      <a:cubicBezTo>
                        <a:pt x="618" y="252"/>
                        <a:pt x="615" y="252"/>
                        <a:pt x="611" y="251"/>
                      </a:cubicBezTo>
                      <a:cubicBezTo>
                        <a:pt x="611" y="258"/>
                        <a:pt x="611" y="264"/>
                        <a:pt x="611" y="269"/>
                      </a:cubicBezTo>
                      <a:cubicBezTo>
                        <a:pt x="611" y="271"/>
                        <a:pt x="614" y="273"/>
                        <a:pt x="615" y="274"/>
                      </a:cubicBezTo>
                      <a:close/>
                      <a:moveTo>
                        <a:pt x="413" y="440"/>
                      </a:moveTo>
                      <a:cubicBezTo>
                        <a:pt x="415" y="438"/>
                        <a:pt x="418" y="436"/>
                        <a:pt x="422" y="433"/>
                      </a:cubicBezTo>
                      <a:cubicBezTo>
                        <a:pt x="406" y="431"/>
                        <a:pt x="393" y="429"/>
                        <a:pt x="378" y="427"/>
                      </a:cubicBezTo>
                      <a:cubicBezTo>
                        <a:pt x="390" y="441"/>
                        <a:pt x="396" y="443"/>
                        <a:pt x="413" y="440"/>
                      </a:cubicBezTo>
                      <a:cubicBezTo>
                        <a:pt x="404" y="448"/>
                        <a:pt x="399" y="457"/>
                        <a:pt x="401" y="469"/>
                      </a:cubicBezTo>
                      <a:cubicBezTo>
                        <a:pt x="411" y="462"/>
                        <a:pt x="426" y="446"/>
                        <a:pt x="429" y="437"/>
                      </a:cubicBezTo>
                      <a:cubicBezTo>
                        <a:pt x="423" y="438"/>
                        <a:pt x="418" y="439"/>
                        <a:pt x="413" y="440"/>
                      </a:cubicBezTo>
                      <a:close/>
                      <a:moveTo>
                        <a:pt x="603" y="440"/>
                      </a:moveTo>
                      <a:cubicBezTo>
                        <a:pt x="612" y="444"/>
                        <a:pt x="619" y="452"/>
                        <a:pt x="630" y="449"/>
                      </a:cubicBezTo>
                      <a:cubicBezTo>
                        <a:pt x="626" y="434"/>
                        <a:pt x="612" y="421"/>
                        <a:pt x="597" y="419"/>
                      </a:cubicBezTo>
                      <a:cubicBezTo>
                        <a:pt x="596" y="427"/>
                        <a:pt x="601" y="433"/>
                        <a:pt x="604" y="440"/>
                      </a:cubicBezTo>
                      <a:cubicBezTo>
                        <a:pt x="601" y="439"/>
                        <a:pt x="598" y="438"/>
                        <a:pt x="596" y="436"/>
                      </a:cubicBezTo>
                      <a:cubicBezTo>
                        <a:pt x="594" y="450"/>
                        <a:pt x="592" y="462"/>
                        <a:pt x="590" y="475"/>
                      </a:cubicBezTo>
                      <a:cubicBezTo>
                        <a:pt x="590" y="481"/>
                        <a:pt x="593" y="483"/>
                        <a:pt x="599" y="485"/>
                      </a:cubicBezTo>
                      <a:cubicBezTo>
                        <a:pt x="601" y="482"/>
                        <a:pt x="603" y="478"/>
                        <a:pt x="604" y="475"/>
                      </a:cubicBezTo>
                      <a:cubicBezTo>
                        <a:pt x="608" y="463"/>
                        <a:pt x="607" y="452"/>
                        <a:pt x="603" y="440"/>
                      </a:cubicBezTo>
                      <a:close/>
                      <a:moveTo>
                        <a:pt x="553" y="154"/>
                      </a:moveTo>
                      <a:cubicBezTo>
                        <a:pt x="552" y="157"/>
                        <a:pt x="551" y="159"/>
                        <a:pt x="551" y="161"/>
                      </a:cubicBezTo>
                      <a:cubicBezTo>
                        <a:pt x="550" y="166"/>
                        <a:pt x="551" y="169"/>
                        <a:pt x="556" y="171"/>
                      </a:cubicBezTo>
                      <a:cubicBezTo>
                        <a:pt x="560" y="173"/>
                        <a:pt x="564" y="170"/>
                        <a:pt x="565" y="166"/>
                      </a:cubicBezTo>
                      <a:cubicBezTo>
                        <a:pt x="567" y="161"/>
                        <a:pt x="569" y="155"/>
                        <a:pt x="570" y="149"/>
                      </a:cubicBezTo>
                      <a:cubicBezTo>
                        <a:pt x="570" y="147"/>
                        <a:pt x="568" y="144"/>
                        <a:pt x="567" y="144"/>
                      </a:cubicBezTo>
                      <a:cubicBezTo>
                        <a:pt x="565" y="143"/>
                        <a:pt x="562" y="144"/>
                        <a:pt x="560" y="146"/>
                      </a:cubicBezTo>
                      <a:cubicBezTo>
                        <a:pt x="558" y="147"/>
                        <a:pt x="556" y="149"/>
                        <a:pt x="555" y="151"/>
                      </a:cubicBezTo>
                      <a:cubicBezTo>
                        <a:pt x="555" y="147"/>
                        <a:pt x="557" y="142"/>
                        <a:pt x="555" y="140"/>
                      </a:cubicBezTo>
                      <a:cubicBezTo>
                        <a:pt x="549" y="133"/>
                        <a:pt x="551" y="126"/>
                        <a:pt x="551" y="118"/>
                      </a:cubicBezTo>
                      <a:cubicBezTo>
                        <a:pt x="551" y="112"/>
                        <a:pt x="550" y="106"/>
                        <a:pt x="549" y="100"/>
                      </a:cubicBezTo>
                      <a:cubicBezTo>
                        <a:pt x="547" y="91"/>
                        <a:pt x="541" y="86"/>
                        <a:pt x="530" y="86"/>
                      </a:cubicBezTo>
                      <a:cubicBezTo>
                        <a:pt x="527" y="91"/>
                        <a:pt x="525" y="96"/>
                        <a:pt x="521" y="102"/>
                      </a:cubicBezTo>
                      <a:cubicBezTo>
                        <a:pt x="526" y="102"/>
                        <a:pt x="528" y="102"/>
                        <a:pt x="531" y="103"/>
                      </a:cubicBezTo>
                      <a:cubicBezTo>
                        <a:pt x="542" y="104"/>
                        <a:pt x="544" y="107"/>
                        <a:pt x="541" y="118"/>
                      </a:cubicBezTo>
                      <a:cubicBezTo>
                        <a:pt x="538" y="126"/>
                        <a:pt x="537" y="135"/>
                        <a:pt x="536" y="144"/>
                      </a:cubicBezTo>
                      <a:cubicBezTo>
                        <a:pt x="536" y="156"/>
                        <a:pt x="541" y="159"/>
                        <a:pt x="553" y="154"/>
                      </a:cubicBezTo>
                      <a:close/>
                      <a:moveTo>
                        <a:pt x="373" y="328"/>
                      </a:moveTo>
                      <a:cubicBezTo>
                        <a:pt x="385" y="337"/>
                        <a:pt x="399" y="342"/>
                        <a:pt x="414" y="346"/>
                      </a:cubicBezTo>
                      <a:cubicBezTo>
                        <a:pt x="425" y="348"/>
                        <a:pt x="429" y="355"/>
                        <a:pt x="430" y="365"/>
                      </a:cubicBezTo>
                      <a:cubicBezTo>
                        <a:pt x="431" y="369"/>
                        <a:pt x="431" y="373"/>
                        <a:pt x="431" y="377"/>
                      </a:cubicBezTo>
                      <a:cubicBezTo>
                        <a:pt x="432" y="377"/>
                        <a:pt x="433" y="378"/>
                        <a:pt x="434" y="378"/>
                      </a:cubicBezTo>
                      <a:cubicBezTo>
                        <a:pt x="440" y="370"/>
                        <a:pt x="445" y="362"/>
                        <a:pt x="451" y="354"/>
                      </a:cubicBezTo>
                      <a:cubicBezTo>
                        <a:pt x="459" y="360"/>
                        <a:pt x="465" y="368"/>
                        <a:pt x="468" y="377"/>
                      </a:cubicBezTo>
                      <a:cubicBezTo>
                        <a:pt x="471" y="386"/>
                        <a:pt x="472" y="396"/>
                        <a:pt x="475" y="407"/>
                      </a:cubicBezTo>
                      <a:cubicBezTo>
                        <a:pt x="479" y="407"/>
                        <a:pt x="483" y="406"/>
                        <a:pt x="487" y="407"/>
                      </a:cubicBezTo>
                      <a:cubicBezTo>
                        <a:pt x="491" y="407"/>
                        <a:pt x="496" y="407"/>
                        <a:pt x="500" y="408"/>
                      </a:cubicBezTo>
                      <a:cubicBezTo>
                        <a:pt x="514" y="412"/>
                        <a:pt x="517" y="422"/>
                        <a:pt x="508" y="434"/>
                      </a:cubicBezTo>
                      <a:cubicBezTo>
                        <a:pt x="505" y="436"/>
                        <a:pt x="503" y="439"/>
                        <a:pt x="500" y="441"/>
                      </a:cubicBezTo>
                      <a:cubicBezTo>
                        <a:pt x="498" y="443"/>
                        <a:pt x="497" y="445"/>
                        <a:pt x="495" y="447"/>
                      </a:cubicBezTo>
                      <a:cubicBezTo>
                        <a:pt x="499" y="449"/>
                        <a:pt x="503" y="449"/>
                        <a:pt x="506" y="448"/>
                      </a:cubicBezTo>
                      <a:cubicBezTo>
                        <a:pt x="516" y="442"/>
                        <a:pt x="522" y="433"/>
                        <a:pt x="526" y="422"/>
                      </a:cubicBezTo>
                      <a:cubicBezTo>
                        <a:pt x="527" y="420"/>
                        <a:pt x="525" y="416"/>
                        <a:pt x="523" y="414"/>
                      </a:cubicBezTo>
                      <a:cubicBezTo>
                        <a:pt x="522" y="412"/>
                        <a:pt x="519" y="411"/>
                        <a:pt x="516" y="409"/>
                      </a:cubicBezTo>
                      <a:cubicBezTo>
                        <a:pt x="519" y="404"/>
                        <a:pt x="521" y="400"/>
                        <a:pt x="525" y="397"/>
                      </a:cubicBezTo>
                      <a:cubicBezTo>
                        <a:pt x="541" y="378"/>
                        <a:pt x="554" y="357"/>
                        <a:pt x="559" y="332"/>
                      </a:cubicBezTo>
                      <a:cubicBezTo>
                        <a:pt x="562" y="318"/>
                        <a:pt x="562" y="303"/>
                        <a:pt x="557" y="287"/>
                      </a:cubicBezTo>
                      <a:cubicBezTo>
                        <a:pt x="555" y="290"/>
                        <a:pt x="554" y="292"/>
                        <a:pt x="553" y="294"/>
                      </a:cubicBezTo>
                      <a:cubicBezTo>
                        <a:pt x="544" y="312"/>
                        <a:pt x="529" y="325"/>
                        <a:pt x="510" y="331"/>
                      </a:cubicBezTo>
                      <a:cubicBezTo>
                        <a:pt x="505" y="333"/>
                        <a:pt x="502" y="336"/>
                        <a:pt x="501" y="341"/>
                      </a:cubicBezTo>
                      <a:cubicBezTo>
                        <a:pt x="501" y="346"/>
                        <a:pt x="501" y="352"/>
                        <a:pt x="494" y="357"/>
                      </a:cubicBezTo>
                      <a:cubicBezTo>
                        <a:pt x="492" y="350"/>
                        <a:pt x="491" y="345"/>
                        <a:pt x="489" y="340"/>
                      </a:cubicBezTo>
                      <a:cubicBezTo>
                        <a:pt x="482" y="342"/>
                        <a:pt x="478" y="350"/>
                        <a:pt x="468" y="350"/>
                      </a:cubicBezTo>
                      <a:cubicBezTo>
                        <a:pt x="470" y="342"/>
                        <a:pt x="471" y="337"/>
                        <a:pt x="473" y="331"/>
                      </a:cubicBezTo>
                      <a:cubicBezTo>
                        <a:pt x="467" y="329"/>
                        <a:pt x="462" y="327"/>
                        <a:pt x="457" y="326"/>
                      </a:cubicBezTo>
                      <a:cubicBezTo>
                        <a:pt x="457" y="318"/>
                        <a:pt x="462" y="318"/>
                        <a:pt x="465" y="316"/>
                      </a:cubicBezTo>
                      <a:cubicBezTo>
                        <a:pt x="480" y="308"/>
                        <a:pt x="495" y="301"/>
                        <a:pt x="510" y="293"/>
                      </a:cubicBezTo>
                      <a:cubicBezTo>
                        <a:pt x="516" y="290"/>
                        <a:pt x="521" y="285"/>
                        <a:pt x="525" y="280"/>
                      </a:cubicBezTo>
                      <a:cubicBezTo>
                        <a:pt x="527" y="278"/>
                        <a:pt x="528" y="272"/>
                        <a:pt x="527" y="270"/>
                      </a:cubicBezTo>
                      <a:cubicBezTo>
                        <a:pt x="525" y="267"/>
                        <a:pt x="520" y="265"/>
                        <a:pt x="516" y="264"/>
                      </a:cubicBezTo>
                      <a:cubicBezTo>
                        <a:pt x="511" y="263"/>
                        <a:pt x="502" y="274"/>
                        <a:pt x="500" y="280"/>
                      </a:cubicBezTo>
                      <a:cubicBezTo>
                        <a:pt x="503" y="281"/>
                        <a:pt x="506" y="283"/>
                        <a:pt x="509" y="284"/>
                      </a:cubicBezTo>
                      <a:cubicBezTo>
                        <a:pt x="509" y="285"/>
                        <a:pt x="509" y="286"/>
                        <a:pt x="509" y="287"/>
                      </a:cubicBezTo>
                      <a:cubicBezTo>
                        <a:pt x="505" y="287"/>
                        <a:pt x="501" y="288"/>
                        <a:pt x="497" y="287"/>
                      </a:cubicBezTo>
                      <a:cubicBezTo>
                        <a:pt x="493" y="286"/>
                        <a:pt x="489" y="282"/>
                        <a:pt x="483" y="279"/>
                      </a:cubicBezTo>
                      <a:cubicBezTo>
                        <a:pt x="453" y="288"/>
                        <a:pt x="420" y="286"/>
                        <a:pt x="387" y="277"/>
                      </a:cubicBezTo>
                      <a:cubicBezTo>
                        <a:pt x="387" y="286"/>
                        <a:pt x="389" y="295"/>
                        <a:pt x="387" y="303"/>
                      </a:cubicBezTo>
                      <a:cubicBezTo>
                        <a:pt x="384" y="312"/>
                        <a:pt x="378" y="319"/>
                        <a:pt x="373" y="328"/>
                      </a:cubicBezTo>
                      <a:close/>
                      <a:moveTo>
                        <a:pt x="397" y="406"/>
                      </a:moveTo>
                      <a:cubicBezTo>
                        <a:pt x="395" y="399"/>
                        <a:pt x="392" y="393"/>
                        <a:pt x="392" y="386"/>
                      </a:cubicBezTo>
                      <a:cubicBezTo>
                        <a:pt x="391" y="380"/>
                        <a:pt x="393" y="373"/>
                        <a:pt x="394" y="366"/>
                      </a:cubicBezTo>
                      <a:cubicBezTo>
                        <a:pt x="353" y="367"/>
                        <a:pt x="313" y="359"/>
                        <a:pt x="275" y="348"/>
                      </a:cubicBezTo>
                      <a:cubicBezTo>
                        <a:pt x="274" y="350"/>
                        <a:pt x="273" y="351"/>
                        <a:pt x="273" y="352"/>
                      </a:cubicBezTo>
                      <a:cubicBezTo>
                        <a:pt x="273" y="357"/>
                        <a:pt x="273" y="362"/>
                        <a:pt x="273" y="367"/>
                      </a:cubicBezTo>
                      <a:cubicBezTo>
                        <a:pt x="272" y="372"/>
                        <a:pt x="272" y="377"/>
                        <a:pt x="271" y="382"/>
                      </a:cubicBezTo>
                      <a:cubicBezTo>
                        <a:pt x="266" y="395"/>
                        <a:pt x="268" y="398"/>
                        <a:pt x="283" y="400"/>
                      </a:cubicBezTo>
                      <a:cubicBezTo>
                        <a:pt x="284" y="396"/>
                        <a:pt x="286" y="391"/>
                        <a:pt x="288" y="386"/>
                      </a:cubicBezTo>
                      <a:cubicBezTo>
                        <a:pt x="294" y="374"/>
                        <a:pt x="303" y="370"/>
                        <a:pt x="316" y="373"/>
                      </a:cubicBezTo>
                      <a:cubicBezTo>
                        <a:pt x="322" y="374"/>
                        <a:pt x="327" y="377"/>
                        <a:pt x="332" y="380"/>
                      </a:cubicBezTo>
                      <a:cubicBezTo>
                        <a:pt x="347" y="389"/>
                        <a:pt x="347" y="401"/>
                        <a:pt x="333" y="410"/>
                      </a:cubicBezTo>
                      <a:cubicBezTo>
                        <a:pt x="331" y="411"/>
                        <a:pt x="330" y="411"/>
                        <a:pt x="328" y="412"/>
                      </a:cubicBezTo>
                      <a:cubicBezTo>
                        <a:pt x="321" y="415"/>
                        <a:pt x="320" y="418"/>
                        <a:pt x="323" y="425"/>
                      </a:cubicBezTo>
                      <a:cubicBezTo>
                        <a:pt x="326" y="433"/>
                        <a:pt x="329" y="440"/>
                        <a:pt x="333" y="447"/>
                      </a:cubicBezTo>
                      <a:cubicBezTo>
                        <a:pt x="334" y="450"/>
                        <a:pt x="338" y="453"/>
                        <a:pt x="341" y="453"/>
                      </a:cubicBezTo>
                      <a:cubicBezTo>
                        <a:pt x="352" y="454"/>
                        <a:pt x="363" y="455"/>
                        <a:pt x="374" y="454"/>
                      </a:cubicBezTo>
                      <a:cubicBezTo>
                        <a:pt x="378" y="454"/>
                        <a:pt x="381" y="451"/>
                        <a:pt x="387" y="449"/>
                      </a:cubicBezTo>
                      <a:cubicBezTo>
                        <a:pt x="381" y="445"/>
                        <a:pt x="377" y="442"/>
                        <a:pt x="374" y="439"/>
                      </a:cubicBezTo>
                      <a:cubicBezTo>
                        <a:pt x="362" y="429"/>
                        <a:pt x="363" y="419"/>
                        <a:pt x="377" y="413"/>
                      </a:cubicBezTo>
                      <a:cubicBezTo>
                        <a:pt x="384" y="410"/>
                        <a:pt x="391" y="408"/>
                        <a:pt x="397" y="406"/>
                      </a:cubicBezTo>
                      <a:close/>
                      <a:moveTo>
                        <a:pt x="493" y="178"/>
                      </a:moveTo>
                      <a:cubicBezTo>
                        <a:pt x="491" y="175"/>
                        <a:pt x="489" y="173"/>
                        <a:pt x="489" y="170"/>
                      </a:cubicBezTo>
                      <a:cubicBezTo>
                        <a:pt x="488" y="168"/>
                        <a:pt x="487" y="165"/>
                        <a:pt x="486" y="162"/>
                      </a:cubicBezTo>
                      <a:cubicBezTo>
                        <a:pt x="485" y="160"/>
                        <a:pt x="483" y="157"/>
                        <a:pt x="481" y="157"/>
                      </a:cubicBezTo>
                      <a:cubicBezTo>
                        <a:pt x="477" y="157"/>
                        <a:pt x="471" y="158"/>
                        <a:pt x="468" y="161"/>
                      </a:cubicBezTo>
                      <a:cubicBezTo>
                        <a:pt x="466" y="164"/>
                        <a:pt x="466" y="169"/>
                        <a:pt x="466" y="173"/>
                      </a:cubicBezTo>
                      <a:cubicBezTo>
                        <a:pt x="466" y="175"/>
                        <a:pt x="468" y="177"/>
                        <a:pt x="470" y="179"/>
                      </a:cubicBezTo>
                      <a:cubicBezTo>
                        <a:pt x="481" y="200"/>
                        <a:pt x="485" y="223"/>
                        <a:pt x="488" y="246"/>
                      </a:cubicBezTo>
                      <a:cubicBezTo>
                        <a:pt x="488" y="253"/>
                        <a:pt x="486" y="258"/>
                        <a:pt x="480" y="262"/>
                      </a:cubicBezTo>
                      <a:cubicBezTo>
                        <a:pt x="477" y="264"/>
                        <a:pt x="475" y="269"/>
                        <a:pt x="473" y="272"/>
                      </a:cubicBezTo>
                      <a:cubicBezTo>
                        <a:pt x="480" y="277"/>
                        <a:pt x="483" y="274"/>
                        <a:pt x="486" y="270"/>
                      </a:cubicBezTo>
                      <a:cubicBezTo>
                        <a:pt x="493" y="257"/>
                        <a:pt x="505" y="252"/>
                        <a:pt x="519" y="253"/>
                      </a:cubicBezTo>
                      <a:cubicBezTo>
                        <a:pt x="525" y="253"/>
                        <a:pt x="530" y="253"/>
                        <a:pt x="536" y="254"/>
                      </a:cubicBezTo>
                      <a:cubicBezTo>
                        <a:pt x="541" y="235"/>
                        <a:pt x="545" y="217"/>
                        <a:pt x="545" y="198"/>
                      </a:cubicBezTo>
                      <a:cubicBezTo>
                        <a:pt x="545" y="189"/>
                        <a:pt x="542" y="181"/>
                        <a:pt x="540" y="172"/>
                      </a:cubicBezTo>
                      <a:cubicBezTo>
                        <a:pt x="538" y="163"/>
                        <a:pt x="534" y="154"/>
                        <a:pt x="531" y="145"/>
                      </a:cubicBezTo>
                      <a:cubicBezTo>
                        <a:pt x="530" y="142"/>
                        <a:pt x="530" y="138"/>
                        <a:pt x="529" y="134"/>
                      </a:cubicBezTo>
                      <a:cubicBezTo>
                        <a:pt x="521" y="153"/>
                        <a:pt x="510" y="167"/>
                        <a:pt x="493" y="178"/>
                      </a:cubicBezTo>
                      <a:close/>
                      <a:moveTo>
                        <a:pt x="349" y="63"/>
                      </a:moveTo>
                      <a:cubicBezTo>
                        <a:pt x="375" y="84"/>
                        <a:pt x="395" y="110"/>
                        <a:pt x="404" y="142"/>
                      </a:cubicBezTo>
                      <a:cubicBezTo>
                        <a:pt x="412" y="144"/>
                        <a:pt x="419" y="144"/>
                        <a:pt x="426" y="146"/>
                      </a:cubicBezTo>
                      <a:cubicBezTo>
                        <a:pt x="432" y="147"/>
                        <a:pt x="438" y="151"/>
                        <a:pt x="444" y="153"/>
                      </a:cubicBezTo>
                      <a:cubicBezTo>
                        <a:pt x="450" y="133"/>
                        <a:pt x="438" y="118"/>
                        <a:pt x="421" y="116"/>
                      </a:cubicBezTo>
                      <a:cubicBezTo>
                        <a:pt x="419" y="115"/>
                        <a:pt x="417" y="115"/>
                        <a:pt x="415" y="114"/>
                      </a:cubicBezTo>
                      <a:cubicBezTo>
                        <a:pt x="409" y="112"/>
                        <a:pt x="408" y="110"/>
                        <a:pt x="410" y="104"/>
                      </a:cubicBezTo>
                      <a:cubicBezTo>
                        <a:pt x="413" y="97"/>
                        <a:pt x="416" y="91"/>
                        <a:pt x="419" y="84"/>
                      </a:cubicBezTo>
                      <a:cubicBezTo>
                        <a:pt x="421" y="79"/>
                        <a:pt x="423" y="74"/>
                        <a:pt x="423" y="69"/>
                      </a:cubicBezTo>
                      <a:cubicBezTo>
                        <a:pt x="424" y="62"/>
                        <a:pt x="423" y="61"/>
                        <a:pt x="414" y="61"/>
                      </a:cubicBezTo>
                      <a:cubicBezTo>
                        <a:pt x="413" y="65"/>
                        <a:pt x="412" y="69"/>
                        <a:pt x="411" y="76"/>
                      </a:cubicBezTo>
                      <a:cubicBezTo>
                        <a:pt x="406" y="70"/>
                        <a:pt x="403" y="66"/>
                        <a:pt x="399" y="61"/>
                      </a:cubicBezTo>
                      <a:cubicBezTo>
                        <a:pt x="387" y="69"/>
                        <a:pt x="397" y="77"/>
                        <a:pt x="396" y="84"/>
                      </a:cubicBezTo>
                      <a:cubicBezTo>
                        <a:pt x="391" y="85"/>
                        <a:pt x="390" y="83"/>
                        <a:pt x="390" y="79"/>
                      </a:cubicBezTo>
                      <a:cubicBezTo>
                        <a:pt x="390" y="73"/>
                        <a:pt x="391" y="67"/>
                        <a:pt x="390" y="61"/>
                      </a:cubicBezTo>
                      <a:cubicBezTo>
                        <a:pt x="390" y="59"/>
                        <a:pt x="389" y="55"/>
                        <a:pt x="387" y="54"/>
                      </a:cubicBezTo>
                      <a:cubicBezTo>
                        <a:pt x="378" y="47"/>
                        <a:pt x="357" y="52"/>
                        <a:pt x="349" y="63"/>
                      </a:cubicBezTo>
                      <a:close/>
                      <a:moveTo>
                        <a:pt x="603" y="224"/>
                      </a:moveTo>
                      <a:cubicBezTo>
                        <a:pt x="599" y="218"/>
                        <a:pt x="599" y="218"/>
                        <a:pt x="601" y="215"/>
                      </a:cubicBezTo>
                      <a:cubicBezTo>
                        <a:pt x="605" y="205"/>
                        <a:pt x="605" y="197"/>
                        <a:pt x="597" y="190"/>
                      </a:cubicBezTo>
                      <a:cubicBezTo>
                        <a:pt x="591" y="186"/>
                        <a:pt x="585" y="183"/>
                        <a:pt x="578" y="180"/>
                      </a:cubicBezTo>
                      <a:cubicBezTo>
                        <a:pt x="572" y="177"/>
                        <a:pt x="568" y="179"/>
                        <a:pt x="567" y="186"/>
                      </a:cubicBezTo>
                      <a:cubicBezTo>
                        <a:pt x="565" y="197"/>
                        <a:pt x="566" y="208"/>
                        <a:pt x="569" y="220"/>
                      </a:cubicBezTo>
                      <a:cubicBezTo>
                        <a:pt x="574" y="217"/>
                        <a:pt x="579" y="214"/>
                        <a:pt x="584" y="213"/>
                      </a:cubicBezTo>
                      <a:cubicBezTo>
                        <a:pt x="590" y="212"/>
                        <a:pt x="592" y="215"/>
                        <a:pt x="595" y="225"/>
                      </a:cubicBezTo>
                      <a:cubicBezTo>
                        <a:pt x="592" y="227"/>
                        <a:pt x="589" y="230"/>
                        <a:pt x="587" y="233"/>
                      </a:cubicBezTo>
                      <a:cubicBezTo>
                        <a:pt x="585" y="235"/>
                        <a:pt x="584" y="239"/>
                        <a:pt x="585" y="241"/>
                      </a:cubicBezTo>
                      <a:cubicBezTo>
                        <a:pt x="591" y="251"/>
                        <a:pt x="597" y="260"/>
                        <a:pt x="603" y="270"/>
                      </a:cubicBezTo>
                      <a:cubicBezTo>
                        <a:pt x="604" y="258"/>
                        <a:pt x="605" y="248"/>
                        <a:pt x="606" y="237"/>
                      </a:cubicBezTo>
                      <a:cubicBezTo>
                        <a:pt x="617" y="238"/>
                        <a:pt x="621" y="236"/>
                        <a:pt x="623" y="225"/>
                      </a:cubicBezTo>
                      <a:cubicBezTo>
                        <a:pt x="625" y="217"/>
                        <a:pt x="622" y="213"/>
                        <a:pt x="611" y="209"/>
                      </a:cubicBezTo>
                      <a:cubicBezTo>
                        <a:pt x="608" y="214"/>
                        <a:pt x="606" y="218"/>
                        <a:pt x="603" y="224"/>
                      </a:cubicBezTo>
                      <a:close/>
                      <a:moveTo>
                        <a:pt x="258" y="215"/>
                      </a:moveTo>
                      <a:cubicBezTo>
                        <a:pt x="239" y="225"/>
                        <a:pt x="230" y="249"/>
                        <a:pt x="235" y="271"/>
                      </a:cubicBezTo>
                      <a:cubicBezTo>
                        <a:pt x="240" y="291"/>
                        <a:pt x="255" y="306"/>
                        <a:pt x="272" y="306"/>
                      </a:cubicBezTo>
                      <a:cubicBezTo>
                        <a:pt x="257" y="278"/>
                        <a:pt x="249" y="249"/>
                        <a:pt x="258" y="215"/>
                      </a:cubicBezTo>
                      <a:close/>
                      <a:moveTo>
                        <a:pt x="255" y="103"/>
                      </a:moveTo>
                      <a:cubicBezTo>
                        <a:pt x="275" y="95"/>
                        <a:pt x="292" y="104"/>
                        <a:pt x="311" y="107"/>
                      </a:cubicBezTo>
                      <a:cubicBezTo>
                        <a:pt x="298" y="89"/>
                        <a:pt x="261" y="83"/>
                        <a:pt x="238" y="93"/>
                      </a:cubicBezTo>
                      <a:cubicBezTo>
                        <a:pt x="239" y="119"/>
                        <a:pt x="264" y="135"/>
                        <a:pt x="287" y="126"/>
                      </a:cubicBezTo>
                      <a:cubicBezTo>
                        <a:pt x="275" y="121"/>
                        <a:pt x="264" y="116"/>
                        <a:pt x="255" y="103"/>
                      </a:cubicBezTo>
                      <a:close/>
                      <a:moveTo>
                        <a:pt x="686" y="237"/>
                      </a:moveTo>
                      <a:cubicBezTo>
                        <a:pt x="693" y="223"/>
                        <a:pt x="689" y="215"/>
                        <a:pt x="682" y="207"/>
                      </a:cubicBezTo>
                      <a:cubicBezTo>
                        <a:pt x="677" y="201"/>
                        <a:pt x="672" y="195"/>
                        <a:pt x="662" y="198"/>
                      </a:cubicBezTo>
                      <a:cubicBezTo>
                        <a:pt x="663" y="202"/>
                        <a:pt x="662" y="205"/>
                        <a:pt x="664" y="207"/>
                      </a:cubicBezTo>
                      <a:cubicBezTo>
                        <a:pt x="670" y="214"/>
                        <a:pt x="667" y="220"/>
                        <a:pt x="663" y="226"/>
                      </a:cubicBezTo>
                      <a:cubicBezTo>
                        <a:pt x="659" y="232"/>
                        <a:pt x="654" y="239"/>
                        <a:pt x="649" y="245"/>
                      </a:cubicBezTo>
                      <a:cubicBezTo>
                        <a:pt x="644" y="251"/>
                        <a:pt x="643" y="257"/>
                        <a:pt x="647" y="263"/>
                      </a:cubicBezTo>
                      <a:cubicBezTo>
                        <a:pt x="658" y="257"/>
                        <a:pt x="658" y="257"/>
                        <a:pt x="675" y="220"/>
                      </a:cubicBezTo>
                      <a:cubicBezTo>
                        <a:pt x="679" y="226"/>
                        <a:pt x="682" y="231"/>
                        <a:pt x="686" y="237"/>
                      </a:cubicBezTo>
                      <a:close/>
                      <a:moveTo>
                        <a:pt x="174" y="312"/>
                      </a:moveTo>
                      <a:cubicBezTo>
                        <a:pt x="182" y="317"/>
                        <a:pt x="191" y="322"/>
                        <a:pt x="199" y="329"/>
                      </a:cubicBezTo>
                      <a:cubicBezTo>
                        <a:pt x="207" y="335"/>
                        <a:pt x="214" y="343"/>
                        <a:pt x="221" y="350"/>
                      </a:cubicBezTo>
                      <a:cubicBezTo>
                        <a:pt x="228" y="335"/>
                        <a:pt x="225" y="322"/>
                        <a:pt x="214" y="313"/>
                      </a:cubicBezTo>
                      <a:cubicBezTo>
                        <a:pt x="202" y="303"/>
                        <a:pt x="185" y="303"/>
                        <a:pt x="174" y="312"/>
                      </a:cubicBezTo>
                      <a:close/>
                      <a:moveTo>
                        <a:pt x="606" y="124"/>
                      </a:moveTo>
                      <a:cubicBezTo>
                        <a:pt x="603" y="128"/>
                        <a:pt x="601" y="131"/>
                        <a:pt x="598" y="133"/>
                      </a:cubicBezTo>
                      <a:cubicBezTo>
                        <a:pt x="592" y="139"/>
                        <a:pt x="587" y="146"/>
                        <a:pt x="580" y="150"/>
                      </a:cubicBezTo>
                      <a:cubicBezTo>
                        <a:pt x="572" y="156"/>
                        <a:pt x="569" y="163"/>
                        <a:pt x="569" y="173"/>
                      </a:cubicBezTo>
                      <a:cubicBezTo>
                        <a:pt x="582" y="174"/>
                        <a:pt x="593" y="172"/>
                        <a:pt x="601" y="162"/>
                      </a:cubicBezTo>
                      <a:cubicBezTo>
                        <a:pt x="610" y="151"/>
                        <a:pt x="610" y="139"/>
                        <a:pt x="606" y="124"/>
                      </a:cubicBezTo>
                      <a:close/>
                      <a:moveTo>
                        <a:pt x="374" y="109"/>
                      </a:moveTo>
                      <a:cubicBezTo>
                        <a:pt x="360" y="89"/>
                        <a:pt x="328" y="70"/>
                        <a:pt x="304" y="68"/>
                      </a:cubicBezTo>
                      <a:cubicBezTo>
                        <a:pt x="301" y="82"/>
                        <a:pt x="309" y="95"/>
                        <a:pt x="327" y="103"/>
                      </a:cubicBezTo>
                      <a:cubicBezTo>
                        <a:pt x="325" y="97"/>
                        <a:pt x="324" y="91"/>
                        <a:pt x="322" y="83"/>
                      </a:cubicBezTo>
                      <a:cubicBezTo>
                        <a:pt x="342" y="89"/>
                        <a:pt x="357" y="101"/>
                        <a:pt x="374" y="109"/>
                      </a:cubicBezTo>
                      <a:close/>
                      <a:moveTo>
                        <a:pt x="417" y="195"/>
                      </a:moveTo>
                      <a:cubicBezTo>
                        <a:pt x="414" y="192"/>
                        <a:pt x="413" y="191"/>
                        <a:pt x="411" y="189"/>
                      </a:cubicBezTo>
                      <a:cubicBezTo>
                        <a:pt x="408" y="186"/>
                        <a:pt x="404" y="184"/>
                        <a:pt x="399" y="186"/>
                      </a:cubicBezTo>
                      <a:cubicBezTo>
                        <a:pt x="394" y="188"/>
                        <a:pt x="393" y="193"/>
                        <a:pt x="394" y="197"/>
                      </a:cubicBezTo>
                      <a:cubicBezTo>
                        <a:pt x="396" y="204"/>
                        <a:pt x="397" y="212"/>
                        <a:pt x="400" y="218"/>
                      </a:cubicBezTo>
                      <a:cubicBezTo>
                        <a:pt x="404" y="228"/>
                        <a:pt x="413" y="233"/>
                        <a:pt x="424" y="233"/>
                      </a:cubicBezTo>
                      <a:cubicBezTo>
                        <a:pt x="428" y="233"/>
                        <a:pt x="433" y="231"/>
                        <a:pt x="436" y="228"/>
                      </a:cubicBezTo>
                      <a:cubicBezTo>
                        <a:pt x="440" y="224"/>
                        <a:pt x="437" y="219"/>
                        <a:pt x="434" y="216"/>
                      </a:cubicBezTo>
                      <a:cubicBezTo>
                        <a:pt x="419" y="221"/>
                        <a:pt x="413" y="220"/>
                        <a:pt x="409" y="213"/>
                      </a:cubicBezTo>
                      <a:cubicBezTo>
                        <a:pt x="406" y="207"/>
                        <a:pt x="407" y="204"/>
                        <a:pt x="417" y="195"/>
                      </a:cubicBezTo>
                      <a:close/>
                      <a:moveTo>
                        <a:pt x="696" y="220"/>
                      </a:moveTo>
                      <a:cubicBezTo>
                        <a:pt x="706" y="210"/>
                        <a:pt x="711" y="196"/>
                        <a:pt x="706" y="182"/>
                      </a:cubicBezTo>
                      <a:cubicBezTo>
                        <a:pt x="703" y="173"/>
                        <a:pt x="699" y="164"/>
                        <a:pt x="688" y="160"/>
                      </a:cubicBezTo>
                      <a:cubicBezTo>
                        <a:pt x="683" y="183"/>
                        <a:pt x="686" y="211"/>
                        <a:pt x="696" y="220"/>
                      </a:cubicBezTo>
                      <a:close/>
                      <a:moveTo>
                        <a:pt x="648" y="150"/>
                      </a:moveTo>
                      <a:cubicBezTo>
                        <a:pt x="657" y="145"/>
                        <a:pt x="661" y="141"/>
                        <a:pt x="663" y="132"/>
                      </a:cubicBezTo>
                      <a:cubicBezTo>
                        <a:pt x="667" y="117"/>
                        <a:pt x="665" y="102"/>
                        <a:pt x="661" y="88"/>
                      </a:cubicBezTo>
                      <a:cubicBezTo>
                        <a:pt x="659" y="81"/>
                        <a:pt x="654" y="78"/>
                        <a:pt x="646" y="79"/>
                      </a:cubicBezTo>
                      <a:cubicBezTo>
                        <a:pt x="647" y="83"/>
                        <a:pt x="648" y="86"/>
                        <a:pt x="649" y="89"/>
                      </a:cubicBezTo>
                      <a:cubicBezTo>
                        <a:pt x="653" y="105"/>
                        <a:pt x="654" y="120"/>
                        <a:pt x="647" y="135"/>
                      </a:cubicBezTo>
                      <a:cubicBezTo>
                        <a:pt x="644" y="140"/>
                        <a:pt x="646" y="145"/>
                        <a:pt x="648" y="150"/>
                      </a:cubicBezTo>
                      <a:close/>
                      <a:moveTo>
                        <a:pt x="324" y="240"/>
                      </a:moveTo>
                      <a:cubicBezTo>
                        <a:pt x="319" y="249"/>
                        <a:pt x="319" y="258"/>
                        <a:pt x="321" y="267"/>
                      </a:cubicBezTo>
                      <a:cubicBezTo>
                        <a:pt x="323" y="284"/>
                        <a:pt x="340" y="297"/>
                        <a:pt x="362" y="281"/>
                      </a:cubicBezTo>
                      <a:cubicBezTo>
                        <a:pt x="342" y="273"/>
                        <a:pt x="330" y="260"/>
                        <a:pt x="324" y="240"/>
                      </a:cubicBezTo>
                      <a:close/>
                      <a:moveTo>
                        <a:pt x="560" y="48"/>
                      </a:moveTo>
                      <a:cubicBezTo>
                        <a:pt x="542" y="44"/>
                        <a:pt x="526" y="49"/>
                        <a:pt x="519" y="59"/>
                      </a:cubicBezTo>
                      <a:cubicBezTo>
                        <a:pt x="513" y="68"/>
                        <a:pt x="512" y="80"/>
                        <a:pt x="519" y="91"/>
                      </a:cubicBezTo>
                      <a:cubicBezTo>
                        <a:pt x="525" y="83"/>
                        <a:pt x="531" y="76"/>
                        <a:pt x="535" y="69"/>
                      </a:cubicBezTo>
                      <a:cubicBezTo>
                        <a:pt x="541" y="59"/>
                        <a:pt x="546" y="50"/>
                        <a:pt x="560" y="48"/>
                      </a:cubicBezTo>
                      <a:close/>
                      <a:moveTo>
                        <a:pt x="295" y="449"/>
                      </a:moveTo>
                      <a:cubicBezTo>
                        <a:pt x="295" y="442"/>
                        <a:pt x="294" y="436"/>
                        <a:pt x="296" y="433"/>
                      </a:cubicBezTo>
                      <a:cubicBezTo>
                        <a:pt x="298" y="429"/>
                        <a:pt x="303" y="427"/>
                        <a:pt x="307" y="424"/>
                      </a:cubicBezTo>
                      <a:cubicBezTo>
                        <a:pt x="298" y="418"/>
                        <a:pt x="293" y="417"/>
                        <a:pt x="285" y="418"/>
                      </a:cubicBezTo>
                      <a:cubicBezTo>
                        <a:pt x="276" y="419"/>
                        <a:pt x="272" y="423"/>
                        <a:pt x="272" y="431"/>
                      </a:cubicBezTo>
                      <a:cubicBezTo>
                        <a:pt x="271" y="440"/>
                        <a:pt x="274" y="445"/>
                        <a:pt x="282" y="447"/>
                      </a:cubicBezTo>
                      <a:cubicBezTo>
                        <a:pt x="286" y="448"/>
                        <a:pt x="291" y="448"/>
                        <a:pt x="295" y="449"/>
                      </a:cubicBezTo>
                      <a:close/>
                      <a:moveTo>
                        <a:pt x="484" y="67"/>
                      </a:moveTo>
                      <a:cubicBezTo>
                        <a:pt x="496" y="73"/>
                        <a:pt x="511" y="66"/>
                        <a:pt x="514" y="55"/>
                      </a:cubicBezTo>
                      <a:cubicBezTo>
                        <a:pt x="515" y="53"/>
                        <a:pt x="514" y="50"/>
                        <a:pt x="513" y="49"/>
                      </a:cubicBezTo>
                      <a:cubicBezTo>
                        <a:pt x="508" y="46"/>
                        <a:pt x="503" y="43"/>
                        <a:pt x="498" y="41"/>
                      </a:cubicBezTo>
                      <a:cubicBezTo>
                        <a:pt x="492" y="40"/>
                        <a:pt x="487" y="37"/>
                        <a:pt x="479" y="42"/>
                      </a:cubicBezTo>
                      <a:cubicBezTo>
                        <a:pt x="489" y="49"/>
                        <a:pt x="489" y="58"/>
                        <a:pt x="484" y="67"/>
                      </a:cubicBezTo>
                      <a:close/>
                      <a:moveTo>
                        <a:pt x="61" y="353"/>
                      </a:moveTo>
                      <a:cubicBezTo>
                        <a:pt x="66" y="364"/>
                        <a:pt x="75" y="365"/>
                        <a:pt x="86" y="366"/>
                      </a:cubicBezTo>
                      <a:cubicBezTo>
                        <a:pt x="95" y="366"/>
                        <a:pt x="104" y="365"/>
                        <a:pt x="110" y="355"/>
                      </a:cubicBezTo>
                      <a:cubicBezTo>
                        <a:pt x="96" y="345"/>
                        <a:pt x="74" y="344"/>
                        <a:pt x="61" y="353"/>
                      </a:cubicBezTo>
                      <a:close/>
                      <a:moveTo>
                        <a:pt x="552" y="467"/>
                      </a:moveTo>
                      <a:cubicBezTo>
                        <a:pt x="564" y="474"/>
                        <a:pt x="570" y="488"/>
                        <a:pt x="586" y="488"/>
                      </a:cubicBezTo>
                      <a:cubicBezTo>
                        <a:pt x="586" y="484"/>
                        <a:pt x="586" y="481"/>
                        <a:pt x="586" y="479"/>
                      </a:cubicBezTo>
                      <a:cubicBezTo>
                        <a:pt x="580" y="475"/>
                        <a:pt x="574" y="471"/>
                        <a:pt x="568" y="467"/>
                      </a:cubicBezTo>
                      <a:cubicBezTo>
                        <a:pt x="563" y="463"/>
                        <a:pt x="558" y="458"/>
                        <a:pt x="552" y="454"/>
                      </a:cubicBezTo>
                      <a:cubicBezTo>
                        <a:pt x="549" y="457"/>
                        <a:pt x="544" y="461"/>
                        <a:pt x="539" y="465"/>
                      </a:cubicBezTo>
                      <a:cubicBezTo>
                        <a:pt x="534" y="471"/>
                        <a:pt x="528" y="466"/>
                        <a:pt x="522" y="464"/>
                      </a:cubicBezTo>
                      <a:cubicBezTo>
                        <a:pt x="529" y="479"/>
                        <a:pt x="533" y="479"/>
                        <a:pt x="552" y="467"/>
                      </a:cubicBezTo>
                      <a:close/>
                      <a:moveTo>
                        <a:pt x="518" y="449"/>
                      </a:moveTo>
                      <a:cubicBezTo>
                        <a:pt x="537" y="450"/>
                        <a:pt x="558" y="435"/>
                        <a:pt x="567" y="414"/>
                      </a:cubicBezTo>
                      <a:cubicBezTo>
                        <a:pt x="545" y="419"/>
                        <a:pt x="529" y="428"/>
                        <a:pt x="518" y="449"/>
                      </a:cubicBezTo>
                      <a:close/>
                      <a:moveTo>
                        <a:pt x="635" y="447"/>
                      </a:moveTo>
                      <a:cubicBezTo>
                        <a:pt x="647" y="437"/>
                        <a:pt x="649" y="425"/>
                        <a:pt x="644" y="411"/>
                      </a:cubicBezTo>
                      <a:cubicBezTo>
                        <a:pt x="638" y="398"/>
                        <a:pt x="628" y="390"/>
                        <a:pt x="618" y="391"/>
                      </a:cubicBezTo>
                      <a:cubicBezTo>
                        <a:pt x="627" y="408"/>
                        <a:pt x="635" y="425"/>
                        <a:pt x="635" y="447"/>
                      </a:cubicBezTo>
                      <a:close/>
                      <a:moveTo>
                        <a:pt x="374" y="212"/>
                      </a:moveTo>
                      <a:cubicBezTo>
                        <a:pt x="370" y="227"/>
                        <a:pt x="371" y="238"/>
                        <a:pt x="378" y="249"/>
                      </a:cubicBezTo>
                      <a:cubicBezTo>
                        <a:pt x="386" y="260"/>
                        <a:pt x="399" y="261"/>
                        <a:pt x="412" y="249"/>
                      </a:cubicBezTo>
                      <a:cubicBezTo>
                        <a:pt x="391" y="246"/>
                        <a:pt x="383" y="230"/>
                        <a:pt x="374" y="212"/>
                      </a:cubicBezTo>
                      <a:close/>
                      <a:moveTo>
                        <a:pt x="646" y="318"/>
                      </a:moveTo>
                      <a:cubicBezTo>
                        <a:pt x="648" y="316"/>
                        <a:pt x="652" y="315"/>
                        <a:pt x="654" y="311"/>
                      </a:cubicBezTo>
                      <a:cubicBezTo>
                        <a:pt x="656" y="307"/>
                        <a:pt x="653" y="303"/>
                        <a:pt x="649" y="300"/>
                      </a:cubicBezTo>
                      <a:cubicBezTo>
                        <a:pt x="643" y="296"/>
                        <a:pt x="636" y="294"/>
                        <a:pt x="628" y="295"/>
                      </a:cubicBezTo>
                      <a:cubicBezTo>
                        <a:pt x="620" y="297"/>
                        <a:pt x="618" y="303"/>
                        <a:pt x="623" y="309"/>
                      </a:cubicBezTo>
                      <a:cubicBezTo>
                        <a:pt x="628" y="315"/>
                        <a:pt x="636" y="317"/>
                        <a:pt x="646" y="318"/>
                      </a:cubicBezTo>
                      <a:close/>
                      <a:moveTo>
                        <a:pt x="387" y="473"/>
                      </a:moveTo>
                      <a:cubicBezTo>
                        <a:pt x="388" y="485"/>
                        <a:pt x="393" y="494"/>
                        <a:pt x="401" y="501"/>
                      </a:cubicBezTo>
                      <a:cubicBezTo>
                        <a:pt x="404" y="503"/>
                        <a:pt x="409" y="504"/>
                        <a:pt x="412" y="503"/>
                      </a:cubicBezTo>
                      <a:cubicBezTo>
                        <a:pt x="422" y="502"/>
                        <a:pt x="425" y="494"/>
                        <a:pt x="421" y="481"/>
                      </a:cubicBezTo>
                      <a:cubicBezTo>
                        <a:pt x="404" y="488"/>
                        <a:pt x="403" y="488"/>
                        <a:pt x="387" y="473"/>
                      </a:cubicBezTo>
                      <a:close/>
                      <a:moveTo>
                        <a:pt x="146" y="344"/>
                      </a:moveTo>
                      <a:cubicBezTo>
                        <a:pt x="146" y="344"/>
                        <a:pt x="146" y="343"/>
                        <a:pt x="146" y="342"/>
                      </a:cubicBezTo>
                      <a:cubicBezTo>
                        <a:pt x="135" y="339"/>
                        <a:pt x="125" y="335"/>
                        <a:pt x="114" y="332"/>
                      </a:cubicBezTo>
                      <a:cubicBezTo>
                        <a:pt x="106" y="330"/>
                        <a:pt x="106" y="330"/>
                        <a:pt x="101" y="340"/>
                      </a:cubicBezTo>
                      <a:cubicBezTo>
                        <a:pt x="104" y="341"/>
                        <a:pt x="107" y="343"/>
                        <a:pt x="110" y="344"/>
                      </a:cubicBezTo>
                      <a:cubicBezTo>
                        <a:pt x="115" y="347"/>
                        <a:pt x="120" y="350"/>
                        <a:pt x="126" y="352"/>
                      </a:cubicBezTo>
                      <a:cubicBezTo>
                        <a:pt x="128" y="353"/>
                        <a:pt x="131" y="353"/>
                        <a:pt x="133" y="352"/>
                      </a:cubicBezTo>
                      <a:cubicBezTo>
                        <a:pt x="138" y="350"/>
                        <a:pt x="142" y="347"/>
                        <a:pt x="146" y="344"/>
                      </a:cubicBezTo>
                      <a:close/>
                      <a:moveTo>
                        <a:pt x="148" y="252"/>
                      </a:moveTo>
                      <a:cubicBezTo>
                        <a:pt x="147" y="252"/>
                        <a:pt x="147" y="251"/>
                        <a:pt x="147" y="250"/>
                      </a:cubicBezTo>
                      <a:cubicBezTo>
                        <a:pt x="143" y="247"/>
                        <a:pt x="137" y="244"/>
                        <a:pt x="136" y="240"/>
                      </a:cubicBezTo>
                      <a:cubicBezTo>
                        <a:pt x="135" y="234"/>
                        <a:pt x="143" y="234"/>
                        <a:pt x="147" y="231"/>
                      </a:cubicBezTo>
                      <a:cubicBezTo>
                        <a:pt x="148" y="230"/>
                        <a:pt x="150" y="229"/>
                        <a:pt x="149" y="228"/>
                      </a:cubicBezTo>
                      <a:cubicBezTo>
                        <a:pt x="149" y="226"/>
                        <a:pt x="147" y="224"/>
                        <a:pt x="146" y="224"/>
                      </a:cubicBezTo>
                      <a:cubicBezTo>
                        <a:pt x="137" y="221"/>
                        <a:pt x="125" y="228"/>
                        <a:pt x="123" y="236"/>
                      </a:cubicBezTo>
                      <a:cubicBezTo>
                        <a:pt x="122" y="242"/>
                        <a:pt x="126" y="251"/>
                        <a:pt x="132" y="254"/>
                      </a:cubicBezTo>
                      <a:cubicBezTo>
                        <a:pt x="138" y="258"/>
                        <a:pt x="141" y="257"/>
                        <a:pt x="148" y="252"/>
                      </a:cubicBezTo>
                      <a:close/>
                      <a:moveTo>
                        <a:pt x="183" y="259"/>
                      </a:moveTo>
                      <a:cubicBezTo>
                        <a:pt x="184" y="261"/>
                        <a:pt x="184" y="262"/>
                        <a:pt x="184" y="262"/>
                      </a:cubicBezTo>
                      <a:cubicBezTo>
                        <a:pt x="192" y="266"/>
                        <a:pt x="198" y="265"/>
                        <a:pt x="204" y="258"/>
                      </a:cubicBezTo>
                      <a:cubicBezTo>
                        <a:pt x="209" y="251"/>
                        <a:pt x="209" y="245"/>
                        <a:pt x="205" y="239"/>
                      </a:cubicBezTo>
                      <a:cubicBezTo>
                        <a:pt x="200" y="232"/>
                        <a:pt x="191" y="229"/>
                        <a:pt x="184" y="231"/>
                      </a:cubicBezTo>
                      <a:cubicBezTo>
                        <a:pt x="183" y="232"/>
                        <a:pt x="181" y="234"/>
                        <a:pt x="181" y="235"/>
                      </a:cubicBezTo>
                      <a:cubicBezTo>
                        <a:pt x="182" y="236"/>
                        <a:pt x="183" y="238"/>
                        <a:pt x="184" y="239"/>
                      </a:cubicBezTo>
                      <a:cubicBezTo>
                        <a:pt x="188" y="242"/>
                        <a:pt x="192" y="244"/>
                        <a:pt x="198" y="247"/>
                      </a:cubicBezTo>
                      <a:cubicBezTo>
                        <a:pt x="192" y="252"/>
                        <a:pt x="187" y="255"/>
                        <a:pt x="183" y="259"/>
                      </a:cubicBezTo>
                      <a:close/>
                      <a:moveTo>
                        <a:pt x="320" y="491"/>
                      </a:moveTo>
                      <a:cubicBezTo>
                        <a:pt x="311" y="491"/>
                        <a:pt x="303" y="498"/>
                        <a:pt x="293" y="492"/>
                      </a:cubicBezTo>
                      <a:cubicBezTo>
                        <a:pt x="294" y="487"/>
                        <a:pt x="296" y="482"/>
                        <a:pt x="298" y="477"/>
                      </a:cubicBezTo>
                      <a:cubicBezTo>
                        <a:pt x="289" y="479"/>
                        <a:pt x="284" y="482"/>
                        <a:pt x="282" y="487"/>
                      </a:cubicBezTo>
                      <a:cubicBezTo>
                        <a:pt x="278" y="493"/>
                        <a:pt x="280" y="501"/>
                        <a:pt x="285" y="504"/>
                      </a:cubicBezTo>
                      <a:cubicBezTo>
                        <a:pt x="296" y="509"/>
                        <a:pt x="314" y="503"/>
                        <a:pt x="320" y="491"/>
                      </a:cubicBezTo>
                      <a:close/>
                      <a:moveTo>
                        <a:pt x="192" y="217"/>
                      </a:moveTo>
                      <a:cubicBezTo>
                        <a:pt x="190" y="209"/>
                        <a:pt x="188" y="203"/>
                        <a:pt x="181" y="200"/>
                      </a:cubicBezTo>
                      <a:cubicBezTo>
                        <a:pt x="173" y="196"/>
                        <a:pt x="161" y="200"/>
                        <a:pt x="158" y="209"/>
                      </a:cubicBezTo>
                      <a:cubicBezTo>
                        <a:pt x="158" y="211"/>
                        <a:pt x="159" y="214"/>
                        <a:pt x="160" y="216"/>
                      </a:cubicBezTo>
                      <a:cubicBezTo>
                        <a:pt x="161" y="217"/>
                        <a:pt x="165" y="216"/>
                        <a:pt x="166" y="215"/>
                      </a:cubicBezTo>
                      <a:cubicBezTo>
                        <a:pt x="177" y="208"/>
                        <a:pt x="177" y="208"/>
                        <a:pt x="181" y="221"/>
                      </a:cubicBezTo>
                      <a:cubicBezTo>
                        <a:pt x="182" y="221"/>
                        <a:pt x="182" y="222"/>
                        <a:pt x="182" y="223"/>
                      </a:cubicBezTo>
                      <a:cubicBezTo>
                        <a:pt x="184" y="227"/>
                        <a:pt x="187" y="227"/>
                        <a:pt x="189" y="224"/>
                      </a:cubicBezTo>
                      <a:cubicBezTo>
                        <a:pt x="191" y="221"/>
                        <a:pt x="191" y="219"/>
                        <a:pt x="192" y="217"/>
                      </a:cubicBezTo>
                      <a:close/>
                      <a:moveTo>
                        <a:pt x="513" y="113"/>
                      </a:moveTo>
                      <a:cubicBezTo>
                        <a:pt x="512" y="124"/>
                        <a:pt x="508" y="134"/>
                        <a:pt x="502" y="144"/>
                      </a:cubicBezTo>
                      <a:cubicBezTo>
                        <a:pt x="498" y="148"/>
                        <a:pt x="500" y="152"/>
                        <a:pt x="503" y="156"/>
                      </a:cubicBezTo>
                      <a:cubicBezTo>
                        <a:pt x="517" y="148"/>
                        <a:pt x="524" y="132"/>
                        <a:pt x="521" y="118"/>
                      </a:cubicBezTo>
                      <a:cubicBezTo>
                        <a:pt x="520" y="114"/>
                        <a:pt x="518" y="111"/>
                        <a:pt x="513" y="113"/>
                      </a:cubicBezTo>
                      <a:close/>
                      <a:moveTo>
                        <a:pt x="162" y="280"/>
                      </a:moveTo>
                      <a:cubicBezTo>
                        <a:pt x="160" y="274"/>
                        <a:pt x="159" y="271"/>
                        <a:pt x="157" y="267"/>
                      </a:cubicBezTo>
                      <a:cubicBezTo>
                        <a:pt x="156" y="265"/>
                        <a:pt x="154" y="264"/>
                        <a:pt x="153" y="262"/>
                      </a:cubicBezTo>
                      <a:cubicBezTo>
                        <a:pt x="151" y="264"/>
                        <a:pt x="148" y="265"/>
                        <a:pt x="147" y="268"/>
                      </a:cubicBezTo>
                      <a:cubicBezTo>
                        <a:pt x="145" y="277"/>
                        <a:pt x="154" y="289"/>
                        <a:pt x="164" y="289"/>
                      </a:cubicBezTo>
                      <a:cubicBezTo>
                        <a:pt x="172" y="289"/>
                        <a:pt x="180" y="284"/>
                        <a:pt x="181" y="277"/>
                      </a:cubicBezTo>
                      <a:cubicBezTo>
                        <a:pt x="181" y="276"/>
                        <a:pt x="180" y="272"/>
                        <a:pt x="179" y="271"/>
                      </a:cubicBezTo>
                      <a:cubicBezTo>
                        <a:pt x="178" y="270"/>
                        <a:pt x="175" y="271"/>
                        <a:pt x="173" y="272"/>
                      </a:cubicBezTo>
                      <a:cubicBezTo>
                        <a:pt x="169" y="274"/>
                        <a:pt x="167" y="276"/>
                        <a:pt x="162" y="280"/>
                      </a:cubicBezTo>
                      <a:close/>
                      <a:moveTo>
                        <a:pt x="344" y="326"/>
                      </a:moveTo>
                      <a:cubicBezTo>
                        <a:pt x="328" y="327"/>
                        <a:pt x="321" y="333"/>
                        <a:pt x="319" y="347"/>
                      </a:cubicBezTo>
                      <a:cubicBezTo>
                        <a:pt x="326" y="350"/>
                        <a:pt x="334" y="350"/>
                        <a:pt x="340" y="344"/>
                      </a:cubicBezTo>
                      <a:cubicBezTo>
                        <a:pt x="346" y="339"/>
                        <a:pt x="346" y="332"/>
                        <a:pt x="344" y="326"/>
                      </a:cubicBezTo>
                      <a:close/>
                      <a:moveTo>
                        <a:pt x="449" y="207"/>
                      </a:moveTo>
                      <a:cubicBezTo>
                        <a:pt x="452" y="195"/>
                        <a:pt x="449" y="185"/>
                        <a:pt x="442" y="178"/>
                      </a:cubicBezTo>
                      <a:cubicBezTo>
                        <a:pt x="434" y="172"/>
                        <a:pt x="423" y="170"/>
                        <a:pt x="414" y="173"/>
                      </a:cubicBezTo>
                      <a:cubicBezTo>
                        <a:pt x="433" y="184"/>
                        <a:pt x="433" y="184"/>
                        <a:pt x="449" y="207"/>
                      </a:cubicBezTo>
                      <a:close/>
                      <a:moveTo>
                        <a:pt x="453" y="420"/>
                      </a:moveTo>
                      <a:cubicBezTo>
                        <a:pt x="469" y="407"/>
                        <a:pt x="469" y="390"/>
                        <a:pt x="453" y="378"/>
                      </a:cubicBezTo>
                      <a:cubicBezTo>
                        <a:pt x="453" y="392"/>
                        <a:pt x="453" y="405"/>
                        <a:pt x="453" y="420"/>
                      </a:cubicBezTo>
                      <a:close/>
                      <a:moveTo>
                        <a:pt x="67" y="196"/>
                      </a:moveTo>
                      <a:cubicBezTo>
                        <a:pt x="56" y="195"/>
                        <a:pt x="52" y="196"/>
                        <a:pt x="50" y="200"/>
                      </a:cubicBezTo>
                      <a:cubicBezTo>
                        <a:pt x="48" y="205"/>
                        <a:pt x="48" y="212"/>
                        <a:pt x="52" y="216"/>
                      </a:cubicBezTo>
                      <a:cubicBezTo>
                        <a:pt x="58" y="221"/>
                        <a:pt x="64" y="222"/>
                        <a:pt x="73" y="221"/>
                      </a:cubicBezTo>
                      <a:cubicBezTo>
                        <a:pt x="68" y="212"/>
                        <a:pt x="61" y="206"/>
                        <a:pt x="67" y="196"/>
                      </a:cubicBezTo>
                      <a:close/>
                      <a:moveTo>
                        <a:pt x="624" y="234"/>
                      </a:moveTo>
                      <a:cubicBezTo>
                        <a:pt x="620" y="246"/>
                        <a:pt x="628" y="253"/>
                        <a:pt x="630" y="261"/>
                      </a:cubicBezTo>
                      <a:cubicBezTo>
                        <a:pt x="631" y="262"/>
                        <a:pt x="634" y="262"/>
                        <a:pt x="637" y="262"/>
                      </a:cubicBezTo>
                      <a:cubicBezTo>
                        <a:pt x="638" y="257"/>
                        <a:pt x="639" y="252"/>
                        <a:pt x="639" y="247"/>
                      </a:cubicBezTo>
                      <a:cubicBezTo>
                        <a:pt x="640" y="243"/>
                        <a:pt x="640" y="238"/>
                        <a:pt x="641" y="233"/>
                      </a:cubicBezTo>
                      <a:cubicBezTo>
                        <a:pt x="636" y="233"/>
                        <a:pt x="633" y="233"/>
                        <a:pt x="630" y="233"/>
                      </a:cubicBezTo>
                      <a:cubicBezTo>
                        <a:pt x="628" y="233"/>
                        <a:pt x="626" y="234"/>
                        <a:pt x="624" y="234"/>
                      </a:cubicBezTo>
                      <a:close/>
                      <a:moveTo>
                        <a:pt x="429" y="412"/>
                      </a:moveTo>
                      <a:cubicBezTo>
                        <a:pt x="436" y="390"/>
                        <a:pt x="427" y="374"/>
                        <a:pt x="408" y="374"/>
                      </a:cubicBezTo>
                      <a:cubicBezTo>
                        <a:pt x="415" y="386"/>
                        <a:pt x="421" y="398"/>
                        <a:pt x="429" y="412"/>
                      </a:cubicBezTo>
                      <a:close/>
                      <a:moveTo>
                        <a:pt x="446" y="452"/>
                      </a:moveTo>
                      <a:cubicBezTo>
                        <a:pt x="437" y="472"/>
                        <a:pt x="444" y="486"/>
                        <a:pt x="464" y="491"/>
                      </a:cubicBezTo>
                      <a:cubicBezTo>
                        <a:pt x="458" y="478"/>
                        <a:pt x="452" y="466"/>
                        <a:pt x="446" y="452"/>
                      </a:cubicBezTo>
                      <a:close/>
                      <a:moveTo>
                        <a:pt x="381" y="422"/>
                      </a:moveTo>
                      <a:cubicBezTo>
                        <a:pt x="394" y="424"/>
                        <a:pt x="407" y="426"/>
                        <a:pt x="421" y="429"/>
                      </a:cubicBezTo>
                      <a:cubicBezTo>
                        <a:pt x="413" y="411"/>
                        <a:pt x="398" y="408"/>
                        <a:pt x="381" y="422"/>
                      </a:cubicBezTo>
                      <a:close/>
                      <a:moveTo>
                        <a:pt x="496" y="421"/>
                      </a:moveTo>
                      <a:cubicBezTo>
                        <a:pt x="484" y="426"/>
                        <a:pt x="471" y="432"/>
                        <a:pt x="459" y="440"/>
                      </a:cubicBezTo>
                      <a:cubicBezTo>
                        <a:pt x="479" y="447"/>
                        <a:pt x="490" y="442"/>
                        <a:pt x="496" y="421"/>
                      </a:cubicBezTo>
                      <a:close/>
                      <a:moveTo>
                        <a:pt x="353" y="338"/>
                      </a:moveTo>
                      <a:cubicBezTo>
                        <a:pt x="357" y="357"/>
                        <a:pt x="373" y="364"/>
                        <a:pt x="395" y="357"/>
                      </a:cubicBezTo>
                      <a:cubicBezTo>
                        <a:pt x="382" y="351"/>
                        <a:pt x="368" y="345"/>
                        <a:pt x="353" y="338"/>
                      </a:cubicBezTo>
                      <a:close/>
                      <a:moveTo>
                        <a:pt x="481" y="118"/>
                      </a:moveTo>
                      <a:cubicBezTo>
                        <a:pt x="475" y="128"/>
                        <a:pt x="470" y="138"/>
                        <a:pt x="465" y="147"/>
                      </a:cubicBezTo>
                      <a:cubicBezTo>
                        <a:pt x="464" y="149"/>
                        <a:pt x="465" y="152"/>
                        <a:pt x="466" y="153"/>
                      </a:cubicBezTo>
                      <a:cubicBezTo>
                        <a:pt x="467" y="154"/>
                        <a:pt x="471" y="154"/>
                        <a:pt x="472" y="153"/>
                      </a:cubicBezTo>
                      <a:cubicBezTo>
                        <a:pt x="479" y="148"/>
                        <a:pt x="483" y="141"/>
                        <a:pt x="485" y="132"/>
                      </a:cubicBezTo>
                      <a:cubicBezTo>
                        <a:pt x="486" y="127"/>
                        <a:pt x="485" y="123"/>
                        <a:pt x="481" y="118"/>
                      </a:cubicBezTo>
                      <a:close/>
                      <a:moveTo>
                        <a:pt x="469" y="489"/>
                      </a:moveTo>
                      <a:cubicBezTo>
                        <a:pt x="475" y="467"/>
                        <a:pt x="468" y="455"/>
                        <a:pt x="449" y="451"/>
                      </a:cubicBezTo>
                      <a:cubicBezTo>
                        <a:pt x="456" y="464"/>
                        <a:pt x="462" y="475"/>
                        <a:pt x="469" y="489"/>
                      </a:cubicBezTo>
                      <a:close/>
                      <a:moveTo>
                        <a:pt x="405" y="474"/>
                      </a:moveTo>
                      <a:cubicBezTo>
                        <a:pt x="427" y="472"/>
                        <a:pt x="438" y="460"/>
                        <a:pt x="433" y="443"/>
                      </a:cubicBezTo>
                      <a:cubicBezTo>
                        <a:pt x="424" y="453"/>
                        <a:pt x="415" y="463"/>
                        <a:pt x="405" y="474"/>
                      </a:cubicBezTo>
                      <a:close/>
                      <a:moveTo>
                        <a:pt x="494" y="415"/>
                      </a:moveTo>
                      <a:cubicBezTo>
                        <a:pt x="475" y="409"/>
                        <a:pt x="460" y="417"/>
                        <a:pt x="458" y="436"/>
                      </a:cubicBezTo>
                      <a:cubicBezTo>
                        <a:pt x="470" y="429"/>
                        <a:pt x="481" y="422"/>
                        <a:pt x="494" y="415"/>
                      </a:cubicBezTo>
                      <a:close/>
                      <a:moveTo>
                        <a:pt x="403" y="375"/>
                      </a:moveTo>
                      <a:cubicBezTo>
                        <a:pt x="398" y="397"/>
                        <a:pt x="407" y="411"/>
                        <a:pt x="424" y="412"/>
                      </a:cubicBezTo>
                      <a:cubicBezTo>
                        <a:pt x="417" y="400"/>
                        <a:pt x="411" y="389"/>
                        <a:pt x="403" y="375"/>
                      </a:cubicBezTo>
                      <a:close/>
                      <a:moveTo>
                        <a:pt x="421" y="100"/>
                      </a:moveTo>
                      <a:cubicBezTo>
                        <a:pt x="423" y="105"/>
                        <a:pt x="422" y="112"/>
                        <a:pt x="430" y="113"/>
                      </a:cubicBezTo>
                      <a:cubicBezTo>
                        <a:pt x="436" y="113"/>
                        <a:pt x="441" y="112"/>
                        <a:pt x="447" y="112"/>
                      </a:cubicBezTo>
                      <a:cubicBezTo>
                        <a:pt x="445" y="98"/>
                        <a:pt x="437" y="95"/>
                        <a:pt x="421" y="100"/>
                      </a:cubicBezTo>
                      <a:close/>
                      <a:moveTo>
                        <a:pt x="323" y="406"/>
                      </a:moveTo>
                      <a:cubicBezTo>
                        <a:pt x="328" y="406"/>
                        <a:pt x="332" y="402"/>
                        <a:pt x="333" y="396"/>
                      </a:cubicBezTo>
                      <a:cubicBezTo>
                        <a:pt x="333" y="390"/>
                        <a:pt x="329" y="385"/>
                        <a:pt x="323" y="385"/>
                      </a:cubicBezTo>
                      <a:cubicBezTo>
                        <a:pt x="318" y="385"/>
                        <a:pt x="313" y="389"/>
                        <a:pt x="313" y="394"/>
                      </a:cubicBezTo>
                      <a:cubicBezTo>
                        <a:pt x="312" y="400"/>
                        <a:pt x="317" y="405"/>
                        <a:pt x="323" y="406"/>
                      </a:cubicBezTo>
                      <a:close/>
                      <a:moveTo>
                        <a:pt x="448" y="418"/>
                      </a:moveTo>
                      <a:cubicBezTo>
                        <a:pt x="448" y="405"/>
                        <a:pt x="449" y="392"/>
                        <a:pt x="447" y="379"/>
                      </a:cubicBezTo>
                      <a:cubicBezTo>
                        <a:pt x="433" y="393"/>
                        <a:pt x="433" y="407"/>
                        <a:pt x="448" y="418"/>
                      </a:cubicBezTo>
                      <a:close/>
                      <a:moveTo>
                        <a:pt x="630" y="141"/>
                      </a:moveTo>
                      <a:cubicBezTo>
                        <a:pt x="638" y="126"/>
                        <a:pt x="632" y="117"/>
                        <a:pt x="615" y="117"/>
                      </a:cubicBezTo>
                      <a:cubicBezTo>
                        <a:pt x="615" y="128"/>
                        <a:pt x="619" y="136"/>
                        <a:pt x="630" y="141"/>
                      </a:cubicBezTo>
                      <a:close/>
                      <a:moveTo>
                        <a:pt x="449" y="116"/>
                      </a:moveTo>
                      <a:cubicBezTo>
                        <a:pt x="444" y="133"/>
                        <a:pt x="447" y="141"/>
                        <a:pt x="458" y="146"/>
                      </a:cubicBezTo>
                      <a:cubicBezTo>
                        <a:pt x="462" y="132"/>
                        <a:pt x="460" y="124"/>
                        <a:pt x="449" y="116"/>
                      </a:cubicBezTo>
                      <a:close/>
                      <a:moveTo>
                        <a:pt x="488" y="76"/>
                      </a:moveTo>
                      <a:cubicBezTo>
                        <a:pt x="494" y="85"/>
                        <a:pt x="499" y="92"/>
                        <a:pt x="504" y="100"/>
                      </a:cubicBezTo>
                      <a:cubicBezTo>
                        <a:pt x="504" y="99"/>
                        <a:pt x="505" y="99"/>
                        <a:pt x="506" y="99"/>
                      </a:cubicBezTo>
                      <a:cubicBezTo>
                        <a:pt x="507" y="92"/>
                        <a:pt x="508" y="84"/>
                        <a:pt x="509" y="76"/>
                      </a:cubicBezTo>
                      <a:cubicBezTo>
                        <a:pt x="501" y="76"/>
                        <a:pt x="495" y="76"/>
                        <a:pt x="488" y="76"/>
                      </a:cubicBezTo>
                      <a:close/>
                      <a:moveTo>
                        <a:pt x="143" y="312"/>
                      </a:moveTo>
                      <a:cubicBezTo>
                        <a:pt x="132" y="312"/>
                        <a:pt x="124" y="312"/>
                        <a:pt x="114" y="312"/>
                      </a:cubicBezTo>
                      <a:cubicBezTo>
                        <a:pt x="120" y="318"/>
                        <a:pt x="124" y="323"/>
                        <a:pt x="129" y="329"/>
                      </a:cubicBezTo>
                      <a:cubicBezTo>
                        <a:pt x="134" y="323"/>
                        <a:pt x="137" y="318"/>
                        <a:pt x="143" y="312"/>
                      </a:cubicBezTo>
                      <a:close/>
                      <a:moveTo>
                        <a:pt x="506" y="27"/>
                      </a:moveTo>
                      <a:cubicBezTo>
                        <a:pt x="507" y="33"/>
                        <a:pt x="509" y="38"/>
                        <a:pt x="514" y="38"/>
                      </a:cubicBezTo>
                      <a:cubicBezTo>
                        <a:pt x="518" y="38"/>
                        <a:pt x="521" y="32"/>
                        <a:pt x="521" y="26"/>
                      </a:cubicBezTo>
                      <a:cubicBezTo>
                        <a:pt x="521" y="20"/>
                        <a:pt x="518" y="15"/>
                        <a:pt x="514" y="15"/>
                      </a:cubicBezTo>
                      <a:cubicBezTo>
                        <a:pt x="509" y="15"/>
                        <a:pt x="506" y="20"/>
                        <a:pt x="506" y="27"/>
                      </a:cubicBezTo>
                      <a:close/>
                      <a:moveTo>
                        <a:pt x="442" y="73"/>
                      </a:moveTo>
                      <a:cubicBezTo>
                        <a:pt x="426" y="75"/>
                        <a:pt x="423" y="80"/>
                        <a:pt x="427" y="94"/>
                      </a:cubicBezTo>
                      <a:cubicBezTo>
                        <a:pt x="438" y="94"/>
                        <a:pt x="439" y="92"/>
                        <a:pt x="442" y="73"/>
                      </a:cubicBezTo>
                      <a:close/>
                      <a:moveTo>
                        <a:pt x="240" y="337"/>
                      </a:moveTo>
                      <a:cubicBezTo>
                        <a:pt x="245" y="347"/>
                        <a:pt x="251" y="357"/>
                        <a:pt x="256" y="367"/>
                      </a:cubicBezTo>
                      <a:cubicBezTo>
                        <a:pt x="261" y="346"/>
                        <a:pt x="256" y="337"/>
                        <a:pt x="240" y="337"/>
                      </a:cubicBezTo>
                      <a:close/>
                      <a:moveTo>
                        <a:pt x="198" y="357"/>
                      </a:moveTo>
                      <a:cubicBezTo>
                        <a:pt x="197" y="340"/>
                        <a:pt x="187" y="333"/>
                        <a:pt x="169" y="335"/>
                      </a:cubicBezTo>
                      <a:cubicBezTo>
                        <a:pt x="179" y="343"/>
                        <a:pt x="189" y="350"/>
                        <a:pt x="198" y="357"/>
                      </a:cubicBezTo>
                      <a:close/>
                      <a:moveTo>
                        <a:pt x="305" y="410"/>
                      </a:moveTo>
                      <a:cubicBezTo>
                        <a:pt x="305" y="402"/>
                        <a:pt x="305" y="394"/>
                        <a:pt x="305" y="386"/>
                      </a:cubicBezTo>
                      <a:cubicBezTo>
                        <a:pt x="298" y="389"/>
                        <a:pt x="292" y="393"/>
                        <a:pt x="292" y="401"/>
                      </a:cubicBezTo>
                      <a:cubicBezTo>
                        <a:pt x="293" y="408"/>
                        <a:pt x="299" y="409"/>
                        <a:pt x="305" y="410"/>
                      </a:cubicBezTo>
                      <a:close/>
                      <a:moveTo>
                        <a:pt x="616" y="144"/>
                      </a:moveTo>
                      <a:cubicBezTo>
                        <a:pt x="613" y="149"/>
                        <a:pt x="608" y="153"/>
                        <a:pt x="613" y="159"/>
                      </a:cubicBezTo>
                      <a:cubicBezTo>
                        <a:pt x="615" y="162"/>
                        <a:pt x="623" y="160"/>
                        <a:pt x="628" y="155"/>
                      </a:cubicBezTo>
                      <a:cubicBezTo>
                        <a:pt x="629" y="154"/>
                        <a:pt x="629" y="152"/>
                        <a:pt x="630" y="151"/>
                      </a:cubicBezTo>
                      <a:cubicBezTo>
                        <a:pt x="625" y="149"/>
                        <a:pt x="621" y="147"/>
                        <a:pt x="616" y="144"/>
                      </a:cubicBezTo>
                      <a:close/>
                      <a:moveTo>
                        <a:pt x="458" y="61"/>
                      </a:moveTo>
                      <a:cubicBezTo>
                        <a:pt x="459" y="47"/>
                        <a:pt x="458" y="46"/>
                        <a:pt x="447" y="50"/>
                      </a:cubicBezTo>
                      <a:cubicBezTo>
                        <a:pt x="447" y="53"/>
                        <a:pt x="447" y="57"/>
                        <a:pt x="448" y="61"/>
                      </a:cubicBezTo>
                      <a:cubicBezTo>
                        <a:pt x="451" y="61"/>
                        <a:pt x="454" y="61"/>
                        <a:pt x="458" y="61"/>
                      </a:cubicBezTo>
                      <a:close/>
                      <a:moveTo>
                        <a:pt x="493" y="151"/>
                      </a:moveTo>
                      <a:cubicBezTo>
                        <a:pt x="496" y="142"/>
                        <a:pt x="498" y="133"/>
                        <a:pt x="493" y="123"/>
                      </a:cubicBezTo>
                      <a:cubicBezTo>
                        <a:pt x="489" y="133"/>
                        <a:pt x="487" y="142"/>
                        <a:pt x="493" y="151"/>
                      </a:cubicBezTo>
                      <a:close/>
                      <a:moveTo>
                        <a:pt x="167" y="241"/>
                      </a:moveTo>
                      <a:cubicBezTo>
                        <a:pt x="166" y="242"/>
                        <a:pt x="163" y="245"/>
                        <a:pt x="162" y="247"/>
                      </a:cubicBezTo>
                      <a:cubicBezTo>
                        <a:pt x="161" y="251"/>
                        <a:pt x="166" y="256"/>
                        <a:pt x="169" y="254"/>
                      </a:cubicBezTo>
                      <a:cubicBezTo>
                        <a:pt x="172" y="253"/>
                        <a:pt x="175" y="251"/>
                        <a:pt x="176" y="248"/>
                      </a:cubicBezTo>
                      <a:cubicBezTo>
                        <a:pt x="177" y="244"/>
                        <a:pt x="173" y="240"/>
                        <a:pt x="167" y="241"/>
                      </a:cubicBezTo>
                      <a:close/>
                      <a:moveTo>
                        <a:pt x="482" y="56"/>
                      </a:moveTo>
                      <a:cubicBezTo>
                        <a:pt x="477" y="54"/>
                        <a:pt x="472" y="53"/>
                        <a:pt x="465" y="50"/>
                      </a:cubicBezTo>
                      <a:cubicBezTo>
                        <a:pt x="467" y="57"/>
                        <a:pt x="468" y="62"/>
                        <a:pt x="474" y="63"/>
                      </a:cubicBezTo>
                      <a:cubicBezTo>
                        <a:pt x="479" y="64"/>
                        <a:pt x="482" y="63"/>
                        <a:pt x="482" y="56"/>
                      </a:cubicBezTo>
                      <a:close/>
                      <a:moveTo>
                        <a:pt x="432" y="208"/>
                      </a:moveTo>
                      <a:cubicBezTo>
                        <a:pt x="427" y="205"/>
                        <a:pt x="425" y="203"/>
                        <a:pt x="423" y="203"/>
                      </a:cubicBezTo>
                      <a:cubicBezTo>
                        <a:pt x="420" y="203"/>
                        <a:pt x="417" y="206"/>
                        <a:pt x="416" y="209"/>
                      </a:cubicBezTo>
                      <a:cubicBezTo>
                        <a:pt x="416" y="213"/>
                        <a:pt x="419" y="215"/>
                        <a:pt x="423" y="214"/>
                      </a:cubicBezTo>
                      <a:cubicBezTo>
                        <a:pt x="426" y="214"/>
                        <a:pt x="428" y="211"/>
                        <a:pt x="432" y="2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7" name="组合 156"/>
              <p:cNvGrpSpPr/>
              <p:nvPr/>
            </p:nvGrpSpPr>
            <p:grpSpPr>
              <a:xfrm>
                <a:off x="8626743" y="3308000"/>
                <a:ext cx="1405806" cy="1413231"/>
                <a:chOff x="6057933" y="3371770"/>
                <a:chExt cx="1405806" cy="1413231"/>
              </a:xfrm>
              <a:grpFill/>
            </p:grpSpPr>
            <p:sp>
              <p:nvSpPr>
                <p:cNvPr id="269" name="Freeform 14"/>
                <p:cNvSpPr>
                  <a:spLocks noEditPoints="1"/>
                </p:cNvSpPr>
                <p:nvPr/>
              </p:nvSpPr>
              <p:spPr bwMode="auto">
                <a:xfrm>
                  <a:off x="6057933" y="3371770"/>
                  <a:ext cx="1405806" cy="1413231"/>
                </a:xfrm>
                <a:custGeom>
                  <a:avLst/>
                  <a:gdLst>
                    <a:gd name="T0" fmla="*/ 79 w 774"/>
                    <a:gd name="T1" fmla="*/ 778 h 778"/>
                    <a:gd name="T2" fmla="*/ 64 w 774"/>
                    <a:gd name="T3" fmla="*/ 773 h 778"/>
                    <a:gd name="T4" fmla="*/ 0 w 774"/>
                    <a:gd name="T5" fmla="*/ 685 h 778"/>
                    <a:gd name="T6" fmla="*/ 0 w 774"/>
                    <a:gd name="T7" fmla="*/ 92 h 778"/>
                    <a:gd name="T8" fmla="*/ 90 w 774"/>
                    <a:gd name="T9" fmla="*/ 1 h 778"/>
                    <a:gd name="T10" fmla="*/ 685 w 774"/>
                    <a:gd name="T11" fmla="*/ 1 h 778"/>
                    <a:gd name="T12" fmla="*/ 770 w 774"/>
                    <a:gd name="T13" fmla="*/ 58 h 778"/>
                    <a:gd name="T14" fmla="*/ 774 w 774"/>
                    <a:gd name="T15" fmla="*/ 71 h 778"/>
                    <a:gd name="T16" fmla="*/ 774 w 774"/>
                    <a:gd name="T17" fmla="*/ 706 h 778"/>
                    <a:gd name="T18" fmla="*/ 772 w 774"/>
                    <a:gd name="T19" fmla="*/ 709 h 778"/>
                    <a:gd name="T20" fmla="*/ 709 w 774"/>
                    <a:gd name="T21" fmla="*/ 774 h 778"/>
                    <a:gd name="T22" fmla="*/ 698 w 774"/>
                    <a:gd name="T23" fmla="*/ 778 h 778"/>
                    <a:gd name="T24" fmla="*/ 79 w 774"/>
                    <a:gd name="T25" fmla="*/ 778 h 778"/>
                    <a:gd name="T26" fmla="*/ 21 w 774"/>
                    <a:gd name="T27" fmla="*/ 389 h 778"/>
                    <a:gd name="T28" fmla="*/ 21 w 774"/>
                    <a:gd name="T29" fmla="*/ 422 h 778"/>
                    <a:gd name="T30" fmla="*/ 21 w 774"/>
                    <a:gd name="T31" fmla="*/ 684 h 778"/>
                    <a:gd name="T32" fmla="*/ 56 w 774"/>
                    <a:gd name="T33" fmla="*/ 746 h 778"/>
                    <a:gd name="T34" fmla="*/ 98 w 774"/>
                    <a:gd name="T35" fmla="*/ 756 h 778"/>
                    <a:gd name="T36" fmla="*/ 677 w 774"/>
                    <a:gd name="T37" fmla="*/ 756 h 778"/>
                    <a:gd name="T38" fmla="*/ 693 w 774"/>
                    <a:gd name="T39" fmla="*/ 755 h 778"/>
                    <a:gd name="T40" fmla="*/ 751 w 774"/>
                    <a:gd name="T41" fmla="*/ 707 h 778"/>
                    <a:gd name="T42" fmla="*/ 755 w 774"/>
                    <a:gd name="T43" fmla="*/ 679 h 778"/>
                    <a:gd name="T44" fmla="*/ 755 w 774"/>
                    <a:gd name="T45" fmla="*/ 102 h 778"/>
                    <a:gd name="T46" fmla="*/ 755 w 774"/>
                    <a:gd name="T47" fmla="*/ 90 h 778"/>
                    <a:gd name="T48" fmla="*/ 689 w 774"/>
                    <a:gd name="T49" fmla="*/ 22 h 778"/>
                    <a:gd name="T50" fmla="*/ 672 w 774"/>
                    <a:gd name="T51" fmla="*/ 22 h 778"/>
                    <a:gd name="T52" fmla="*/ 104 w 774"/>
                    <a:gd name="T53" fmla="*/ 22 h 778"/>
                    <a:gd name="T54" fmla="*/ 85 w 774"/>
                    <a:gd name="T55" fmla="*/ 22 h 778"/>
                    <a:gd name="T56" fmla="*/ 51 w 774"/>
                    <a:gd name="T57" fmla="*/ 34 h 778"/>
                    <a:gd name="T58" fmla="*/ 21 w 774"/>
                    <a:gd name="T59" fmla="*/ 95 h 778"/>
                    <a:gd name="T60" fmla="*/ 21 w 774"/>
                    <a:gd name="T61" fmla="*/ 389 h 7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74" h="778">
                      <a:moveTo>
                        <a:pt x="79" y="778"/>
                      </a:moveTo>
                      <a:cubicBezTo>
                        <a:pt x="74" y="777"/>
                        <a:pt x="69" y="775"/>
                        <a:pt x="64" y="773"/>
                      </a:cubicBezTo>
                      <a:cubicBezTo>
                        <a:pt x="25" y="761"/>
                        <a:pt x="0" y="727"/>
                        <a:pt x="0" y="685"/>
                      </a:cubicBezTo>
                      <a:cubicBezTo>
                        <a:pt x="0" y="488"/>
                        <a:pt x="0" y="290"/>
                        <a:pt x="0" y="92"/>
                      </a:cubicBezTo>
                      <a:cubicBezTo>
                        <a:pt x="0" y="40"/>
                        <a:pt x="39" y="1"/>
                        <a:pt x="90" y="1"/>
                      </a:cubicBezTo>
                      <a:cubicBezTo>
                        <a:pt x="288" y="1"/>
                        <a:pt x="487" y="0"/>
                        <a:pt x="685" y="1"/>
                      </a:cubicBezTo>
                      <a:cubicBezTo>
                        <a:pt x="725" y="1"/>
                        <a:pt x="753" y="21"/>
                        <a:pt x="770" y="58"/>
                      </a:cubicBezTo>
                      <a:cubicBezTo>
                        <a:pt x="772" y="62"/>
                        <a:pt x="773" y="66"/>
                        <a:pt x="774" y="71"/>
                      </a:cubicBezTo>
                      <a:cubicBezTo>
                        <a:pt x="774" y="283"/>
                        <a:pt x="774" y="495"/>
                        <a:pt x="774" y="706"/>
                      </a:cubicBezTo>
                      <a:cubicBezTo>
                        <a:pt x="774" y="707"/>
                        <a:pt x="772" y="708"/>
                        <a:pt x="772" y="709"/>
                      </a:cubicBezTo>
                      <a:cubicBezTo>
                        <a:pt x="764" y="743"/>
                        <a:pt x="742" y="763"/>
                        <a:pt x="709" y="774"/>
                      </a:cubicBezTo>
                      <a:cubicBezTo>
                        <a:pt x="705" y="775"/>
                        <a:pt x="702" y="777"/>
                        <a:pt x="698" y="778"/>
                      </a:cubicBezTo>
                      <a:cubicBezTo>
                        <a:pt x="491" y="778"/>
                        <a:pt x="285" y="778"/>
                        <a:pt x="79" y="778"/>
                      </a:cubicBezTo>
                      <a:close/>
                      <a:moveTo>
                        <a:pt x="21" y="389"/>
                      </a:moveTo>
                      <a:cubicBezTo>
                        <a:pt x="21" y="400"/>
                        <a:pt x="21" y="411"/>
                        <a:pt x="21" y="422"/>
                      </a:cubicBezTo>
                      <a:cubicBezTo>
                        <a:pt x="21" y="510"/>
                        <a:pt x="21" y="597"/>
                        <a:pt x="21" y="684"/>
                      </a:cubicBezTo>
                      <a:cubicBezTo>
                        <a:pt x="21" y="711"/>
                        <a:pt x="32" y="732"/>
                        <a:pt x="56" y="746"/>
                      </a:cubicBezTo>
                      <a:cubicBezTo>
                        <a:pt x="69" y="754"/>
                        <a:pt x="83" y="756"/>
                        <a:pt x="98" y="756"/>
                      </a:cubicBezTo>
                      <a:cubicBezTo>
                        <a:pt x="291" y="756"/>
                        <a:pt x="484" y="756"/>
                        <a:pt x="677" y="756"/>
                      </a:cubicBezTo>
                      <a:cubicBezTo>
                        <a:pt x="683" y="756"/>
                        <a:pt x="688" y="756"/>
                        <a:pt x="693" y="755"/>
                      </a:cubicBezTo>
                      <a:cubicBezTo>
                        <a:pt x="722" y="751"/>
                        <a:pt x="742" y="735"/>
                        <a:pt x="751" y="707"/>
                      </a:cubicBezTo>
                      <a:cubicBezTo>
                        <a:pt x="754" y="698"/>
                        <a:pt x="755" y="688"/>
                        <a:pt x="755" y="679"/>
                      </a:cubicBezTo>
                      <a:cubicBezTo>
                        <a:pt x="755" y="486"/>
                        <a:pt x="755" y="294"/>
                        <a:pt x="755" y="102"/>
                      </a:cubicBezTo>
                      <a:cubicBezTo>
                        <a:pt x="755" y="98"/>
                        <a:pt x="755" y="94"/>
                        <a:pt x="755" y="90"/>
                      </a:cubicBezTo>
                      <a:cubicBezTo>
                        <a:pt x="754" y="53"/>
                        <a:pt x="726" y="24"/>
                        <a:pt x="689" y="22"/>
                      </a:cubicBezTo>
                      <a:cubicBezTo>
                        <a:pt x="684" y="21"/>
                        <a:pt x="678" y="22"/>
                        <a:pt x="672" y="22"/>
                      </a:cubicBezTo>
                      <a:cubicBezTo>
                        <a:pt x="483" y="22"/>
                        <a:pt x="294" y="22"/>
                        <a:pt x="104" y="22"/>
                      </a:cubicBezTo>
                      <a:cubicBezTo>
                        <a:pt x="98" y="22"/>
                        <a:pt x="91" y="22"/>
                        <a:pt x="85" y="22"/>
                      </a:cubicBezTo>
                      <a:cubicBezTo>
                        <a:pt x="73" y="23"/>
                        <a:pt x="61" y="27"/>
                        <a:pt x="51" y="34"/>
                      </a:cubicBezTo>
                      <a:cubicBezTo>
                        <a:pt x="30" y="49"/>
                        <a:pt x="21" y="69"/>
                        <a:pt x="21" y="95"/>
                      </a:cubicBezTo>
                      <a:cubicBezTo>
                        <a:pt x="21" y="193"/>
                        <a:pt x="21" y="291"/>
                        <a:pt x="21" y="3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15"/>
                <p:cNvSpPr>
                  <a:spLocks noEditPoints="1"/>
                </p:cNvSpPr>
                <p:nvPr/>
              </p:nvSpPr>
              <p:spPr bwMode="auto">
                <a:xfrm>
                  <a:off x="6107136" y="3622074"/>
                  <a:ext cx="1313023" cy="905593"/>
                </a:xfrm>
                <a:custGeom>
                  <a:avLst/>
                  <a:gdLst>
                    <a:gd name="T0" fmla="*/ 337 w 723"/>
                    <a:gd name="T1" fmla="*/ 14 h 498"/>
                    <a:gd name="T2" fmla="*/ 713 w 723"/>
                    <a:gd name="T3" fmla="*/ 184 h 498"/>
                    <a:gd name="T4" fmla="*/ 619 w 723"/>
                    <a:gd name="T5" fmla="*/ 389 h 498"/>
                    <a:gd name="T6" fmla="*/ 546 w 723"/>
                    <a:gd name="T7" fmla="*/ 436 h 498"/>
                    <a:gd name="T8" fmla="*/ 408 w 723"/>
                    <a:gd name="T9" fmla="*/ 492 h 498"/>
                    <a:gd name="T10" fmla="*/ 276 w 723"/>
                    <a:gd name="T11" fmla="*/ 429 h 498"/>
                    <a:gd name="T12" fmla="*/ 135 w 723"/>
                    <a:gd name="T13" fmla="*/ 396 h 498"/>
                    <a:gd name="T14" fmla="*/ 53 w 723"/>
                    <a:gd name="T15" fmla="*/ 250 h 498"/>
                    <a:gd name="T16" fmla="*/ 211 w 723"/>
                    <a:gd name="T17" fmla="*/ 231 h 498"/>
                    <a:gd name="T18" fmla="*/ 148 w 723"/>
                    <a:gd name="T19" fmla="*/ 128 h 498"/>
                    <a:gd name="T20" fmla="*/ 446 w 723"/>
                    <a:gd name="T21" fmla="*/ 473 h 498"/>
                    <a:gd name="T22" fmla="*/ 207 w 723"/>
                    <a:gd name="T23" fmla="*/ 277 h 498"/>
                    <a:gd name="T24" fmla="*/ 153 w 723"/>
                    <a:gd name="T25" fmla="*/ 255 h 498"/>
                    <a:gd name="T26" fmla="*/ 482 w 723"/>
                    <a:gd name="T27" fmla="*/ 348 h 498"/>
                    <a:gd name="T28" fmla="*/ 439 w 723"/>
                    <a:gd name="T29" fmla="*/ 410 h 498"/>
                    <a:gd name="T30" fmla="*/ 400 w 723"/>
                    <a:gd name="T31" fmla="*/ 266 h 498"/>
                    <a:gd name="T32" fmla="*/ 429 w 723"/>
                    <a:gd name="T33" fmla="*/ 192 h 498"/>
                    <a:gd name="T34" fmla="*/ 301 w 723"/>
                    <a:gd name="T35" fmla="*/ 251 h 498"/>
                    <a:gd name="T36" fmla="*/ 312 w 723"/>
                    <a:gd name="T37" fmla="*/ 360 h 498"/>
                    <a:gd name="T38" fmla="*/ 491 w 723"/>
                    <a:gd name="T39" fmla="*/ 195 h 498"/>
                    <a:gd name="T40" fmla="*/ 150 w 723"/>
                    <a:gd name="T41" fmla="*/ 275 h 498"/>
                    <a:gd name="T42" fmla="*/ 352 w 723"/>
                    <a:gd name="T43" fmla="*/ 131 h 498"/>
                    <a:gd name="T44" fmla="*/ 123 w 723"/>
                    <a:gd name="T45" fmla="*/ 214 h 498"/>
                    <a:gd name="T46" fmla="*/ 699 w 723"/>
                    <a:gd name="T47" fmla="*/ 152 h 498"/>
                    <a:gd name="T48" fmla="*/ 553 w 723"/>
                    <a:gd name="T49" fmla="*/ 191 h 498"/>
                    <a:gd name="T50" fmla="*/ 540 w 723"/>
                    <a:gd name="T51" fmla="*/ 294 h 498"/>
                    <a:gd name="T52" fmla="*/ 579 w 723"/>
                    <a:gd name="T53" fmla="*/ 273 h 498"/>
                    <a:gd name="T54" fmla="*/ 614 w 723"/>
                    <a:gd name="T55" fmla="*/ 237 h 498"/>
                    <a:gd name="T56" fmla="*/ 411 w 723"/>
                    <a:gd name="T57" fmla="*/ 408 h 498"/>
                    <a:gd name="T58" fmla="*/ 213 w 723"/>
                    <a:gd name="T59" fmla="*/ 407 h 498"/>
                    <a:gd name="T60" fmla="*/ 289 w 723"/>
                    <a:gd name="T61" fmla="*/ 419 h 498"/>
                    <a:gd name="T62" fmla="*/ 323 w 723"/>
                    <a:gd name="T63" fmla="*/ 104 h 498"/>
                    <a:gd name="T64" fmla="*/ 222 w 723"/>
                    <a:gd name="T65" fmla="*/ 342 h 498"/>
                    <a:gd name="T66" fmla="*/ 242 w 723"/>
                    <a:gd name="T67" fmla="*/ 285 h 498"/>
                    <a:gd name="T68" fmla="*/ 409 w 723"/>
                    <a:gd name="T69" fmla="*/ 351 h 498"/>
                    <a:gd name="T70" fmla="*/ 141 w 723"/>
                    <a:gd name="T71" fmla="*/ 406 h 498"/>
                    <a:gd name="T72" fmla="*/ 191 w 723"/>
                    <a:gd name="T73" fmla="*/ 431 h 498"/>
                    <a:gd name="T74" fmla="*/ 386 w 723"/>
                    <a:gd name="T75" fmla="*/ 354 h 498"/>
                    <a:gd name="T76" fmla="*/ 322 w 723"/>
                    <a:gd name="T77" fmla="*/ 262 h 498"/>
                    <a:gd name="T78" fmla="*/ 659 w 723"/>
                    <a:gd name="T79" fmla="*/ 190 h 498"/>
                    <a:gd name="T80" fmla="*/ 24 w 723"/>
                    <a:gd name="T81" fmla="*/ 374 h 498"/>
                    <a:gd name="T82" fmla="*/ 294 w 723"/>
                    <a:gd name="T83" fmla="*/ 117 h 498"/>
                    <a:gd name="T84" fmla="*/ 69 w 723"/>
                    <a:gd name="T85" fmla="*/ 355 h 498"/>
                    <a:gd name="T86" fmla="*/ 79 w 723"/>
                    <a:gd name="T87" fmla="*/ 378 h 498"/>
                    <a:gd name="T88" fmla="*/ 253 w 723"/>
                    <a:gd name="T89" fmla="*/ 226 h 498"/>
                    <a:gd name="T90" fmla="*/ 615 w 723"/>
                    <a:gd name="T91" fmla="*/ 315 h 498"/>
                    <a:gd name="T92" fmla="*/ 265 w 723"/>
                    <a:gd name="T93" fmla="*/ 306 h 498"/>
                    <a:gd name="T94" fmla="*/ 636 w 723"/>
                    <a:gd name="T95" fmla="*/ 413 h 498"/>
                    <a:gd name="T96" fmla="*/ 591 w 723"/>
                    <a:gd name="T97" fmla="*/ 217 h 498"/>
                    <a:gd name="T98" fmla="*/ 298 w 723"/>
                    <a:gd name="T99" fmla="*/ 363 h 498"/>
                    <a:gd name="T100" fmla="*/ 572 w 723"/>
                    <a:gd name="T101" fmla="*/ 361 h 498"/>
                    <a:gd name="T102" fmla="*/ 555 w 723"/>
                    <a:gd name="T103" fmla="*/ 400 h 498"/>
                    <a:gd name="T104" fmla="*/ 660 w 723"/>
                    <a:gd name="T105" fmla="*/ 263 h 498"/>
                    <a:gd name="T106" fmla="*/ 557 w 723"/>
                    <a:gd name="T107" fmla="*/ 247 h 498"/>
                    <a:gd name="T108" fmla="*/ 171 w 723"/>
                    <a:gd name="T109" fmla="*/ 119 h 498"/>
                    <a:gd name="T110" fmla="*/ 572 w 723"/>
                    <a:gd name="T111" fmla="*/ 304 h 498"/>
                    <a:gd name="T112" fmla="*/ 577 w 723"/>
                    <a:gd name="T113" fmla="*/ 192 h 498"/>
                    <a:gd name="T114" fmla="*/ 496 w 723"/>
                    <a:gd name="T115" fmla="*/ 281 h 498"/>
                    <a:gd name="T116" fmla="*/ 185 w 723"/>
                    <a:gd name="T117" fmla="*/ 135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23" h="498">
                      <a:moveTo>
                        <a:pt x="148" y="98"/>
                      </a:moveTo>
                      <a:cubicBezTo>
                        <a:pt x="160" y="96"/>
                        <a:pt x="172" y="94"/>
                        <a:pt x="182" y="91"/>
                      </a:cubicBezTo>
                      <a:cubicBezTo>
                        <a:pt x="193" y="87"/>
                        <a:pt x="204" y="82"/>
                        <a:pt x="215" y="77"/>
                      </a:cubicBezTo>
                      <a:cubicBezTo>
                        <a:pt x="222" y="74"/>
                        <a:pt x="225" y="68"/>
                        <a:pt x="226" y="60"/>
                      </a:cubicBezTo>
                      <a:cubicBezTo>
                        <a:pt x="228" y="49"/>
                        <a:pt x="230" y="37"/>
                        <a:pt x="234" y="26"/>
                      </a:cubicBezTo>
                      <a:cubicBezTo>
                        <a:pt x="243" y="3"/>
                        <a:pt x="257" y="0"/>
                        <a:pt x="275" y="18"/>
                      </a:cubicBezTo>
                      <a:cubicBezTo>
                        <a:pt x="280" y="23"/>
                        <a:pt x="284" y="29"/>
                        <a:pt x="290" y="36"/>
                      </a:cubicBezTo>
                      <a:cubicBezTo>
                        <a:pt x="292" y="33"/>
                        <a:pt x="294" y="30"/>
                        <a:pt x="296" y="27"/>
                      </a:cubicBezTo>
                      <a:cubicBezTo>
                        <a:pt x="301" y="22"/>
                        <a:pt x="305" y="15"/>
                        <a:pt x="311" y="10"/>
                      </a:cubicBezTo>
                      <a:cubicBezTo>
                        <a:pt x="321" y="2"/>
                        <a:pt x="329" y="3"/>
                        <a:pt x="337" y="14"/>
                      </a:cubicBezTo>
                      <a:cubicBezTo>
                        <a:pt x="339" y="17"/>
                        <a:pt x="341" y="21"/>
                        <a:pt x="343" y="25"/>
                      </a:cubicBezTo>
                      <a:cubicBezTo>
                        <a:pt x="346" y="32"/>
                        <a:pt x="349" y="40"/>
                        <a:pt x="350" y="47"/>
                      </a:cubicBezTo>
                      <a:cubicBezTo>
                        <a:pt x="351" y="57"/>
                        <a:pt x="357" y="65"/>
                        <a:pt x="364" y="73"/>
                      </a:cubicBezTo>
                      <a:cubicBezTo>
                        <a:pt x="412" y="123"/>
                        <a:pt x="471" y="149"/>
                        <a:pt x="541" y="144"/>
                      </a:cubicBezTo>
                      <a:cubicBezTo>
                        <a:pt x="564" y="142"/>
                        <a:pt x="587" y="136"/>
                        <a:pt x="611" y="132"/>
                      </a:cubicBezTo>
                      <a:cubicBezTo>
                        <a:pt x="617" y="131"/>
                        <a:pt x="623" y="127"/>
                        <a:pt x="626" y="120"/>
                      </a:cubicBezTo>
                      <a:cubicBezTo>
                        <a:pt x="630" y="109"/>
                        <a:pt x="637" y="108"/>
                        <a:pt x="648" y="114"/>
                      </a:cubicBezTo>
                      <a:cubicBezTo>
                        <a:pt x="667" y="126"/>
                        <a:pt x="686" y="137"/>
                        <a:pt x="706" y="148"/>
                      </a:cubicBezTo>
                      <a:cubicBezTo>
                        <a:pt x="712" y="151"/>
                        <a:pt x="716" y="155"/>
                        <a:pt x="719" y="161"/>
                      </a:cubicBezTo>
                      <a:cubicBezTo>
                        <a:pt x="723" y="171"/>
                        <a:pt x="722" y="179"/>
                        <a:pt x="713" y="184"/>
                      </a:cubicBezTo>
                      <a:cubicBezTo>
                        <a:pt x="697" y="192"/>
                        <a:pt x="694" y="206"/>
                        <a:pt x="697" y="222"/>
                      </a:cubicBezTo>
                      <a:cubicBezTo>
                        <a:pt x="700" y="242"/>
                        <a:pt x="700" y="262"/>
                        <a:pt x="699" y="282"/>
                      </a:cubicBezTo>
                      <a:cubicBezTo>
                        <a:pt x="698" y="299"/>
                        <a:pt x="695" y="314"/>
                        <a:pt x="687" y="328"/>
                      </a:cubicBezTo>
                      <a:cubicBezTo>
                        <a:pt x="682" y="336"/>
                        <a:pt x="681" y="344"/>
                        <a:pt x="683" y="353"/>
                      </a:cubicBezTo>
                      <a:cubicBezTo>
                        <a:pt x="685" y="361"/>
                        <a:pt x="684" y="369"/>
                        <a:pt x="682" y="378"/>
                      </a:cubicBezTo>
                      <a:cubicBezTo>
                        <a:pt x="679" y="395"/>
                        <a:pt x="675" y="411"/>
                        <a:pt x="666" y="426"/>
                      </a:cubicBezTo>
                      <a:cubicBezTo>
                        <a:pt x="659" y="436"/>
                        <a:pt x="652" y="445"/>
                        <a:pt x="640" y="448"/>
                      </a:cubicBezTo>
                      <a:cubicBezTo>
                        <a:pt x="632" y="451"/>
                        <a:pt x="624" y="453"/>
                        <a:pt x="617" y="444"/>
                      </a:cubicBezTo>
                      <a:cubicBezTo>
                        <a:pt x="616" y="442"/>
                        <a:pt x="612" y="441"/>
                        <a:pt x="610" y="440"/>
                      </a:cubicBezTo>
                      <a:cubicBezTo>
                        <a:pt x="613" y="423"/>
                        <a:pt x="617" y="406"/>
                        <a:pt x="619" y="389"/>
                      </a:cubicBezTo>
                      <a:cubicBezTo>
                        <a:pt x="620" y="382"/>
                        <a:pt x="620" y="374"/>
                        <a:pt x="620" y="366"/>
                      </a:cubicBezTo>
                      <a:cubicBezTo>
                        <a:pt x="620" y="360"/>
                        <a:pt x="618" y="355"/>
                        <a:pt x="609" y="352"/>
                      </a:cubicBezTo>
                      <a:cubicBezTo>
                        <a:pt x="601" y="365"/>
                        <a:pt x="592" y="378"/>
                        <a:pt x="585" y="391"/>
                      </a:cubicBezTo>
                      <a:cubicBezTo>
                        <a:pt x="582" y="396"/>
                        <a:pt x="584" y="403"/>
                        <a:pt x="584" y="409"/>
                      </a:cubicBezTo>
                      <a:cubicBezTo>
                        <a:pt x="576" y="406"/>
                        <a:pt x="571" y="409"/>
                        <a:pt x="569" y="417"/>
                      </a:cubicBezTo>
                      <a:cubicBezTo>
                        <a:pt x="569" y="421"/>
                        <a:pt x="569" y="424"/>
                        <a:pt x="568" y="428"/>
                      </a:cubicBezTo>
                      <a:cubicBezTo>
                        <a:pt x="568" y="431"/>
                        <a:pt x="567" y="434"/>
                        <a:pt x="567" y="437"/>
                      </a:cubicBezTo>
                      <a:cubicBezTo>
                        <a:pt x="561" y="440"/>
                        <a:pt x="559" y="435"/>
                        <a:pt x="556" y="432"/>
                      </a:cubicBezTo>
                      <a:cubicBezTo>
                        <a:pt x="554" y="431"/>
                        <a:pt x="551" y="429"/>
                        <a:pt x="550" y="430"/>
                      </a:cubicBezTo>
                      <a:cubicBezTo>
                        <a:pt x="548" y="431"/>
                        <a:pt x="546" y="434"/>
                        <a:pt x="546" y="436"/>
                      </a:cubicBezTo>
                      <a:cubicBezTo>
                        <a:pt x="544" y="448"/>
                        <a:pt x="544" y="449"/>
                        <a:pt x="537" y="452"/>
                      </a:cubicBezTo>
                      <a:cubicBezTo>
                        <a:pt x="537" y="446"/>
                        <a:pt x="537" y="440"/>
                        <a:pt x="537" y="433"/>
                      </a:cubicBezTo>
                      <a:cubicBezTo>
                        <a:pt x="531" y="433"/>
                        <a:pt x="525" y="434"/>
                        <a:pt x="520" y="429"/>
                      </a:cubicBezTo>
                      <a:cubicBezTo>
                        <a:pt x="514" y="423"/>
                        <a:pt x="519" y="417"/>
                        <a:pt x="516" y="410"/>
                      </a:cubicBezTo>
                      <a:cubicBezTo>
                        <a:pt x="490" y="409"/>
                        <a:pt x="464" y="412"/>
                        <a:pt x="436" y="416"/>
                      </a:cubicBezTo>
                      <a:cubicBezTo>
                        <a:pt x="439" y="421"/>
                        <a:pt x="440" y="425"/>
                        <a:pt x="442" y="428"/>
                      </a:cubicBezTo>
                      <a:cubicBezTo>
                        <a:pt x="446" y="441"/>
                        <a:pt x="451" y="455"/>
                        <a:pt x="455" y="468"/>
                      </a:cubicBezTo>
                      <a:cubicBezTo>
                        <a:pt x="456" y="471"/>
                        <a:pt x="456" y="476"/>
                        <a:pt x="456" y="480"/>
                      </a:cubicBezTo>
                      <a:cubicBezTo>
                        <a:pt x="455" y="489"/>
                        <a:pt x="451" y="493"/>
                        <a:pt x="442" y="495"/>
                      </a:cubicBezTo>
                      <a:cubicBezTo>
                        <a:pt x="430" y="498"/>
                        <a:pt x="419" y="496"/>
                        <a:pt x="408" y="492"/>
                      </a:cubicBezTo>
                      <a:cubicBezTo>
                        <a:pt x="388" y="485"/>
                        <a:pt x="374" y="472"/>
                        <a:pt x="361" y="456"/>
                      </a:cubicBezTo>
                      <a:cubicBezTo>
                        <a:pt x="355" y="450"/>
                        <a:pt x="351" y="444"/>
                        <a:pt x="346" y="437"/>
                      </a:cubicBezTo>
                      <a:cubicBezTo>
                        <a:pt x="343" y="431"/>
                        <a:pt x="338" y="430"/>
                        <a:pt x="332" y="432"/>
                      </a:cubicBezTo>
                      <a:cubicBezTo>
                        <a:pt x="333" y="439"/>
                        <a:pt x="334" y="446"/>
                        <a:pt x="334" y="452"/>
                      </a:cubicBezTo>
                      <a:cubicBezTo>
                        <a:pt x="335" y="471"/>
                        <a:pt x="324" y="483"/>
                        <a:pt x="305" y="485"/>
                      </a:cubicBezTo>
                      <a:cubicBezTo>
                        <a:pt x="299" y="485"/>
                        <a:pt x="294" y="484"/>
                        <a:pt x="290" y="479"/>
                      </a:cubicBezTo>
                      <a:cubicBezTo>
                        <a:pt x="286" y="475"/>
                        <a:pt x="281" y="472"/>
                        <a:pt x="276" y="468"/>
                      </a:cubicBezTo>
                      <a:cubicBezTo>
                        <a:pt x="286" y="463"/>
                        <a:pt x="293" y="459"/>
                        <a:pt x="300" y="455"/>
                      </a:cubicBezTo>
                      <a:cubicBezTo>
                        <a:pt x="310" y="447"/>
                        <a:pt x="312" y="438"/>
                        <a:pt x="306" y="425"/>
                      </a:cubicBezTo>
                      <a:cubicBezTo>
                        <a:pt x="296" y="426"/>
                        <a:pt x="286" y="428"/>
                        <a:pt x="276" y="429"/>
                      </a:cubicBezTo>
                      <a:cubicBezTo>
                        <a:pt x="276" y="433"/>
                        <a:pt x="275" y="437"/>
                        <a:pt x="275" y="440"/>
                      </a:cubicBezTo>
                      <a:cubicBezTo>
                        <a:pt x="272" y="454"/>
                        <a:pt x="265" y="460"/>
                        <a:pt x="252" y="459"/>
                      </a:cubicBezTo>
                      <a:cubicBezTo>
                        <a:pt x="246" y="459"/>
                        <a:pt x="243" y="460"/>
                        <a:pt x="239" y="464"/>
                      </a:cubicBezTo>
                      <a:cubicBezTo>
                        <a:pt x="235" y="467"/>
                        <a:pt x="231" y="471"/>
                        <a:pt x="227" y="473"/>
                      </a:cubicBezTo>
                      <a:cubicBezTo>
                        <a:pt x="210" y="483"/>
                        <a:pt x="197" y="479"/>
                        <a:pt x="189" y="462"/>
                      </a:cubicBezTo>
                      <a:cubicBezTo>
                        <a:pt x="187" y="458"/>
                        <a:pt x="185" y="453"/>
                        <a:pt x="184" y="449"/>
                      </a:cubicBezTo>
                      <a:cubicBezTo>
                        <a:pt x="183" y="445"/>
                        <a:pt x="181" y="442"/>
                        <a:pt x="176" y="441"/>
                      </a:cubicBezTo>
                      <a:cubicBezTo>
                        <a:pt x="171" y="439"/>
                        <a:pt x="167" y="435"/>
                        <a:pt x="162" y="431"/>
                      </a:cubicBezTo>
                      <a:cubicBezTo>
                        <a:pt x="154" y="429"/>
                        <a:pt x="144" y="433"/>
                        <a:pt x="137" y="424"/>
                      </a:cubicBezTo>
                      <a:cubicBezTo>
                        <a:pt x="130" y="416"/>
                        <a:pt x="134" y="406"/>
                        <a:pt x="135" y="396"/>
                      </a:cubicBezTo>
                      <a:cubicBezTo>
                        <a:pt x="82" y="423"/>
                        <a:pt x="37" y="414"/>
                        <a:pt x="0" y="366"/>
                      </a:cubicBezTo>
                      <a:cubicBezTo>
                        <a:pt x="15" y="341"/>
                        <a:pt x="30" y="316"/>
                        <a:pt x="52" y="297"/>
                      </a:cubicBezTo>
                      <a:cubicBezTo>
                        <a:pt x="55" y="295"/>
                        <a:pt x="59" y="292"/>
                        <a:pt x="63" y="291"/>
                      </a:cubicBezTo>
                      <a:cubicBezTo>
                        <a:pt x="72" y="286"/>
                        <a:pt x="79" y="287"/>
                        <a:pt x="87" y="293"/>
                      </a:cubicBezTo>
                      <a:cubicBezTo>
                        <a:pt x="88" y="295"/>
                        <a:pt x="90" y="297"/>
                        <a:pt x="92" y="298"/>
                      </a:cubicBezTo>
                      <a:cubicBezTo>
                        <a:pt x="98" y="292"/>
                        <a:pt x="105" y="286"/>
                        <a:pt x="112" y="279"/>
                      </a:cubicBezTo>
                      <a:cubicBezTo>
                        <a:pt x="109" y="277"/>
                        <a:pt x="106" y="276"/>
                        <a:pt x="104" y="275"/>
                      </a:cubicBezTo>
                      <a:cubicBezTo>
                        <a:pt x="93" y="271"/>
                        <a:pt x="83" y="268"/>
                        <a:pt x="76" y="257"/>
                      </a:cubicBezTo>
                      <a:cubicBezTo>
                        <a:pt x="75" y="255"/>
                        <a:pt x="72" y="255"/>
                        <a:pt x="69" y="254"/>
                      </a:cubicBezTo>
                      <a:cubicBezTo>
                        <a:pt x="64" y="253"/>
                        <a:pt x="58" y="252"/>
                        <a:pt x="53" y="250"/>
                      </a:cubicBezTo>
                      <a:cubicBezTo>
                        <a:pt x="41" y="246"/>
                        <a:pt x="39" y="238"/>
                        <a:pt x="47" y="227"/>
                      </a:cubicBezTo>
                      <a:cubicBezTo>
                        <a:pt x="49" y="223"/>
                        <a:pt x="52" y="220"/>
                        <a:pt x="55" y="217"/>
                      </a:cubicBezTo>
                      <a:cubicBezTo>
                        <a:pt x="81" y="190"/>
                        <a:pt x="111" y="168"/>
                        <a:pt x="144" y="151"/>
                      </a:cubicBezTo>
                      <a:cubicBezTo>
                        <a:pt x="151" y="148"/>
                        <a:pt x="156" y="148"/>
                        <a:pt x="161" y="152"/>
                      </a:cubicBezTo>
                      <a:cubicBezTo>
                        <a:pt x="167" y="158"/>
                        <a:pt x="172" y="163"/>
                        <a:pt x="178" y="169"/>
                      </a:cubicBezTo>
                      <a:cubicBezTo>
                        <a:pt x="182" y="172"/>
                        <a:pt x="185" y="175"/>
                        <a:pt x="188" y="179"/>
                      </a:cubicBezTo>
                      <a:cubicBezTo>
                        <a:pt x="197" y="189"/>
                        <a:pt x="196" y="196"/>
                        <a:pt x="185" y="203"/>
                      </a:cubicBezTo>
                      <a:cubicBezTo>
                        <a:pt x="176" y="208"/>
                        <a:pt x="175" y="210"/>
                        <a:pt x="178" y="222"/>
                      </a:cubicBezTo>
                      <a:cubicBezTo>
                        <a:pt x="181" y="221"/>
                        <a:pt x="184" y="221"/>
                        <a:pt x="188" y="220"/>
                      </a:cubicBezTo>
                      <a:cubicBezTo>
                        <a:pt x="199" y="217"/>
                        <a:pt x="206" y="221"/>
                        <a:pt x="211" y="231"/>
                      </a:cubicBezTo>
                      <a:cubicBezTo>
                        <a:pt x="213" y="235"/>
                        <a:pt x="214" y="240"/>
                        <a:pt x="215" y="245"/>
                      </a:cubicBezTo>
                      <a:cubicBezTo>
                        <a:pt x="216" y="249"/>
                        <a:pt x="216" y="253"/>
                        <a:pt x="217" y="257"/>
                      </a:cubicBezTo>
                      <a:cubicBezTo>
                        <a:pt x="227" y="251"/>
                        <a:pt x="238" y="244"/>
                        <a:pt x="249" y="237"/>
                      </a:cubicBezTo>
                      <a:cubicBezTo>
                        <a:pt x="249" y="224"/>
                        <a:pt x="244" y="209"/>
                        <a:pt x="260" y="198"/>
                      </a:cubicBezTo>
                      <a:cubicBezTo>
                        <a:pt x="255" y="195"/>
                        <a:pt x="251" y="194"/>
                        <a:pt x="247" y="192"/>
                      </a:cubicBezTo>
                      <a:cubicBezTo>
                        <a:pt x="235" y="186"/>
                        <a:pt x="223" y="181"/>
                        <a:pt x="212" y="175"/>
                      </a:cubicBezTo>
                      <a:cubicBezTo>
                        <a:pt x="207" y="172"/>
                        <a:pt x="201" y="169"/>
                        <a:pt x="198" y="165"/>
                      </a:cubicBezTo>
                      <a:cubicBezTo>
                        <a:pt x="191" y="153"/>
                        <a:pt x="181" y="150"/>
                        <a:pt x="169" y="148"/>
                      </a:cubicBezTo>
                      <a:cubicBezTo>
                        <a:pt x="165" y="147"/>
                        <a:pt x="161" y="145"/>
                        <a:pt x="157" y="143"/>
                      </a:cubicBezTo>
                      <a:cubicBezTo>
                        <a:pt x="151" y="140"/>
                        <a:pt x="147" y="135"/>
                        <a:pt x="148" y="128"/>
                      </a:cubicBezTo>
                      <a:cubicBezTo>
                        <a:pt x="148" y="118"/>
                        <a:pt x="148" y="108"/>
                        <a:pt x="148" y="98"/>
                      </a:cubicBezTo>
                      <a:close/>
                      <a:moveTo>
                        <a:pt x="414" y="466"/>
                      </a:moveTo>
                      <a:cubicBezTo>
                        <a:pt x="412" y="461"/>
                        <a:pt x="409" y="456"/>
                        <a:pt x="407" y="451"/>
                      </a:cubicBezTo>
                      <a:cubicBezTo>
                        <a:pt x="400" y="451"/>
                        <a:pt x="394" y="451"/>
                        <a:pt x="388" y="451"/>
                      </a:cubicBezTo>
                      <a:cubicBezTo>
                        <a:pt x="387" y="477"/>
                        <a:pt x="400" y="491"/>
                        <a:pt x="421" y="488"/>
                      </a:cubicBezTo>
                      <a:cubicBezTo>
                        <a:pt x="419" y="481"/>
                        <a:pt x="417" y="475"/>
                        <a:pt x="415" y="468"/>
                      </a:cubicBezTo>
                      <a:cubicBezTo>
                        <a:pt x="417" y="470"/>
                        <a:pt x="419" y="471"/>
                        <a:pt x="419" y="474"/>
                      </a:cubicBezTo>
                      <a:cubicBezTo>
                        <a:pt x="422" y="481"/>
                        <a:pt x="428" y="482"/>
                        <a:pt x="435" y="483"/>
                      </a:cubicBezTo>
                      <a:cubicBezTo>
                        <a:pt x="439" y="484"/>
                        <a:pt x="443" y="483"/>
                        <a:pt x="442" y="477"/>
                      </a:cubicBezTo>
                      <a:cubicBezTo>
                        <a:pt x="444" y="476"/>
                        <a:pt x="446" y="475"/>
                        <a:pt x="446" y="473"/>
                      </a:cubicBezTo>
                      <a:cubicBezTo>
                        <a:pt x="446" y="462"/>
                        <a:pt x="444" y="451"/>
                        <a:pt x="437" y="442"/>
                      </a:cubicBezTo>
                      <a:cubicBezTo>
                        <a:pt x="427" y="428"/>
                        <a:pt x="405" y="423"/>
                        <a:pt x="390" y="433"/>
                      </a:cubicBezTo>
                      <a:cubicBezTo>
                        <a:pt x="398" y="439"/>
                        <a:pt x="406" y="443"/>
                        <a:pt x="412" y="449"/>
                      </a:cubicBezTo>
                      <a:cubicBezTo>
                        <a:pt x="422" y="458"/>
                        <a:pt x="431" y="467"/>
                        <a:pt x="441" y="476"/>
                      </a:cubicBezTo>
                      <a:cubicBezTo>
                        <a:pt x="432" y="471"/>
                        <a:pt x="424" y="465"/>
                        <a:pt x="414" y="459"/>
                      </a:cubicBezTo>
                      <a:cubicBezTo>
                        <a:pt x="414" y="463"/>
                        <a:pt x="414" y="464"/>
                        <a:pt x="414" y="466"/>
                      </a:cubicBezTo>
                      <a:close/>
                      <a:moveTo>
                        <a:pt x="190" y="258"/>
                      </a:moveTo>
                      <a:cubicBezTo>
                        <a:pt x="185" y="262"/>
                        <a:pt x="186" y="267"/>
                        <a:pt x="190" y="271"/>
                      </a:cubicBezTo>
                      <a:cubicBezTo>
                        <a:pt x="192" y="274"/>
                        <a:pt x="195" y="276"/>
                        <a:pt x="199" y="277"/>
                      </a:cubicBezTo>
                      <a:cubicBezTo>
                        <a:pt x="201" y="278"/>
                        <a:pt x="204" y="277"/>
                        <a:pt x="207" y="277"/>
                      </a:cubicBezTo>
                      <a:cubicBezTo>
                        <a:pt x="207" y="274"/>
                        <a:pt x="207" y="270"/>
                        <a:pt x="205" y="268"/>
                      </a:cubicBezTo>
                      <a:cubicBezTo>
                        <a:pt x="201" y="264"/>
                        <a:pt x="195" y="261"/>
                        <a:pt x="190" y="258"/>
                      </a:cubicBezTo>
                      <a:cubicBezTo>
                        <a:pt x="191" y="257"/>
                        <a:pt x="192" y="255"/>
                        <a:pt x="193" y="255"/>
                      </a:cubicBezTo>
                      <a:cubicBezTo>
                        <a:pt x="196" y="255"/>
                        <a:pt x="199" y="257"/>
                        <a:pt x="202" y="257"/>
                      </a:cubicBezTo>
                      <a:cubicBezTo>
                        <a:pt x="210" y="258"/>
                        <a:pt x="213" y="254"/>
                        <a:pt x="210" y="247"/>
                      </a:cubicBezTo>
                      <a:cubicBezTo>
                        <a:pt x="207" y="239"/>
                        <a:pt x="195" y="230"/>
                        <a:pt x="187" y="230"/>
                      </a:cubicBezTo>
                      <a:cubicBezTo>
                        <a:pt x="183" y="230"/>
                        <a:pt x="179" y="232"/>
                        <a:pt x="179" y="237"/>
                      </a:cubicBezTo>
                      <a:cubicBezTo>
                        <a:pt x="179" y="239"/>
                        <a:pt x="180" y="241"/>
                        <a:pt x="180" y="244"/>
                      </a:cubicBezTo>
                      <a:cubicBezTo>
                        <a:pt x="176" y="244"/>
                        <a:pt x="172" y="244"/>
                        <a:pt x="168" y="245"/>
                      </a:cubicBezTo>
                      <a:cubicBezTo>
                        <a:pt x="159" y="246"/>
                        <a:pt x="153" y="251"/>
                        <a:pt x="153" y="255"/>
                      </a:cubicBezTo>
                      <a:cubicBezTo>
                        <a:pt x="153" y="260"/>
                        <a:pt x="161" y="264"/>
                        <a:pt x="170" y="263"/>
                      </a:cubicBezTo>
                      <a:cubicBezTo>
                        <a:pt x="177" y="263"/>
                        <a:pt x="183" y="260"/>
                        <a:pt x="190" y="258"/>
                      </a:cubicBezTo>
                      <a:close/>
                      <a:moveTo>
                        <a:pt x="454" y="401"/>
                      </a:moveTo>
                      <a:cubicBezTo>
                        <a:pt x="472" y="401"/>
                        <a:pt x="488" y="401"/>
                        <a:pt x="505" y="401"/>
                      </a:cubicBezTo>
                      <a:cubicBezTo>
                        <a:pt x="509" y="401"/>
                        <a:pt x="514" y="400"/>
                        <a:pt x="517" y="402"/>
                      </a:cubicBezTo>
                      <a:cubicBezTo>
                        <a:pt x="525" y="406"/>
                        <a:pt x="530" y="402"/>
                        <a:pt x="534" y="396"/>
                      </a:cubicBezTo>
                      <a:cubicBezTo>
                        <a:pt x="541" y="384"/>
                        <a:pt x="548" y="372"/>
                        <a:pt x="554" y="360"/>
                      </a:cubicBezTo>
                      <a:cubicBezTo>
                        <a:pt x="558" y="353"/>
                        <a:pt x="555" y="343"/>
                        <a:pt x="548" y="338"/>
                      </a:cubicBezTo>
                      <a:cubicBezTo>
                        <a:pt x="543" y="334"/>
                        <a:pt x="536" y="334"/>
                        <a:pt x="529" y="340"/>
                      </a:cubicBezTo>
                      <a:cubicBezTo>
                        <a:pt x="515" y="352"/>
                        <a:pt x="499" y="352"/>
                        <a:pt x="482" y="348"/>
                      </a:cubicBezTo>
                      <a:cubicBezTo>
                        <a:pt x="477" y="346"/>
                        <a:pt x="473" y="344"/>
                        <a:pt x="468" y="343"/>
                      </a:cubicBezTo>
                      <a:cubicBezTo>
                        <a:pt x="461" y="341"/>
                        <a:pt x="455" y="339"/>
                        <a:pt x="448" y="337"/>
                      </a:cubicBezTo>
                      <a:cubicBezTo>
                        <a:pt x="448" y="343"/>
                        <a:pt x="447" y="348"/>
                        <a:pt x="447" y="353"/>
                      </a:cubicBezTo>
                      <a:cubicBezTo>
                        <a:pt x="436" y="344"/>
                        <a:pt x="436" y="344"/>
                        <a:pt x="426" y="342"/>
                      </a:cubicBezTo>
                      <a:cubicBezTo>
                        <a:pt x="429" y="350"/>
                        <a:pt x="433" y="357"/>
                        <a:pt x="435" y="364"/>
                      </a:cubicBezTo>
                      <a:cubicBezTo>
                        <a:pt x="441" y="380"/>
                        <a:pt x="440" y="398"/>
                        <a:pt x="422" y="408"/>
                      </a:cubicBezTo>
                      <a:cubicBezTo>
                        <a:pt x="421" y="408"/>
                        <a:pt x="419" y="409"/>
                        <a:pt x="419" y="410"/>
                      </a:cubicBezTo>
                      <a:cubicBezTo>
                        <a:pt x="419" y="413"/>
                        <a:pt x="418" y="416"/>
                        <a:pt x="418" y="418"/>
                      </a:cubicBezTo>
                      <a:cubicBezTo>
                        <a:pt x="419" y="420"/>
                        <a:pt x="424" y="421"/>
                        <a:pt x="425" y="420"/>
                      </a:cubicBezTo>
                      <a:cubicBezTo>
                        <a:pt x="430" y="417"/>
                        <a:pt x="436" y="414"/>
                        <a:pt x="439" y="410"/>
                      </a:cubicBezTo>
                      <a:cubicBezTo>
                        <a:pt x="450" y="394"/>
                        <a:pt x="454" y="377"/>
                        <a:pt x="448" y="358"/>
                      </a:cubicBezTo>
                      <a:cubicBezTo>
                        <a:pt x="461" y="365"/>
                        <a:pt x="461" y="367"/>
                        <a:pt x="454" y="401"/>
                      </a:cubicBezTo>
                      <a:close/>
                      <a:moveTo>
                        <a:pt x="394" y="245"/>
                      </a:moveTo>
                      <a:cubicBezTo>
                        <a:pt x="391" y="254"/>
                        <a:pt x="389" y="263"/>
                        <a:pt x="386" y="271"/>
                      </a:cubicBezTo>
                      <a:cubicBezTo>
                        <a:pt x="380" y="289"/>
                        <a:pt x="374" y="291"/>
                        <a:pt x="359" y="281"/>
                      </a:cubicBezTo>
                      <a:cubicBezTo>
                        <a:pt x="356" y="293"/>
                        <a:pt x="360" y="301"/>
                        <a:pt x="370" y="304"/>
                      </a:cubicBezTo>
                      <a:cubicBezTo>
                        <a:pt x="378" y="307"/>
                        <a:pt x="383" y="304"/>
                        <a:pt x="388" y="292"/>
                      </a:cubicBezTo>
                      <a:cubicBezTo>
                        <a:pt x="390" y="288"/>
                        <a:pt x="391" y="284"/>
                        <a:pt x="393" y="280"/>
                      </a:cubicBezTo>
                      <a:cubicBezTo>
                        <a:pt x="394" y="275"/>
                        <a:pt x="395" y="269"/>
                        <a:pt x="396" y="263"/>
                      </a:cubicBezTo>
                      <a:cubicBezTo>
                        <a:pt x="398" y="264"/>
                        <a:pt x="399" y="265"/>
                        <a:pt x="400" y="266"/>
                      </a:cubicBezTo>
                      <a:cubicBezTo>
                        <a:pt x="409" y="275"/>
                        <a:pt x="419" y="282"/>
                        <a:pt x="432" y="281"/>
                      </a:cubicBezTo>
                      <a:cubicBezTo>
                        <a:pt x="436" y="281"/>
                        <a:pt x="440" y="283"/>
                        <a:pt x="445" y="284"/>
                      </a:cubicBezTo>
                      <a:cubicBezTo>
                        <a:pt x="455" y="288"/>
                        <a:pt x="457" y="293"/>
                        <a:pt x="452" y="303"/>
                      </a:cubicBezTo>
                      <a:cubicBezTo>
                        <a:pt x="450" y="307"/>
                        <a:pt x="447" y="310"/>
                        <a:pt x="451" y="314"/>
                      </a:cubicBezTo>
                      <a:cubicBezTo>
                        <a:pt x="466" y="311"/>
                        <a:pt x="479" y="294"/>
                        <a:pt x="482" y="271"/>
                      </a:cubicBezTo>
                      <a:cubicBezTo>
                        <a:pt x="462" y="268"/>
                        <a:pt x="442" y="266"/>
                        <a:pt x="420" y="263"/>
                      </a:cubicBezTo>
                      <a:cubicBezTo>
                        <a:pt x="449" y="243"/>
                        <a:pt x="465" y="213"/>
                        <a:pt x="484" y="186"/>
                      </a:cubicBezTo>
                      <a:cubicBezTo>
                        <a:pt x="480" y="183"/>
                        <a:pt x="478" y="182"/>
                        <a:pt x="476" y="180"/>
                      </a:cubicBezTo>
                      <a:cubicBezTo>
                        <a:pt x="468" y="186"/>
                        <a:pt x="460" y="193"/>
                        <a:pt x="452" y="199"/>
                      </a:cubicBezTo>
                      <a:cubicBezTo>
                        <a:pt x="447" y="187"/>
                        <a:pt x="438" y="192"/>
                        <a:pt x="429" y="192"/>
                      </a:cubicBezTo>
                      <a:cubicBezTo>
                        <a:pt x="428" y="196"/>
                        <a:pt x="427" y="200"/>
                        <a:pt x="427" y="204"/>
                      </a:cubicBezTo>
                      <a:cubicBezTo>
                        <a:pt x="431" y="205"/>
                        <a:pt x="435" y="206"/>
                        <a:pt x="438" y="207"/>
                      </a:cubicBezTo>
                      <a:cubicBezTo>
                        <a:pt x="443" y="208"/>
                        <a:pt x="445" y="212"/>
                        <a:pt x="445" y="217"/>
                      </a:cubicBezTo>
                      <a:cubicBezTo>
                        <a:pt x="444" y="228"/>
                        <a:pt x="432" y="241"/>
                        <a:pt x="421" y="242"/>
                      </a:cubicBezTo>
                      <a:cubicBezTo>
                        <a:pt x="412" y="243"/>
                        <a:pt x="403" y="244"/>
                        <a:pt x="394" y="245"/>
                      </a:cubicBezTo>
                      <a:close/>
                      <a:moveTo>
                        <a:pt x="285" y="336"/>
                      </a:moveTo>
                      <a:cubicBezTo>
                        <a:pt x="286" y="336"/>
                        <a:pt x="287" y="336"/>
                        <a:pt x="288" y="337"/>
                      </a:cubicBezTo>
                      <a:cubicBezTo>
                        <a:pt x="292" y="332"/>
                        <a:pt x="297" y="327"/>
                        <a:pt x="299" y="322"/>
                      </a:cubicBezTo>
                      <a:cubicBezTo>
                        <a:pt x="306" y="308"/>
                        <a:pt x="308" y="294"/>
                        <a:pt x="306" y="279"/>
                      </a:cubicBezTo>
                      <a:cubicBezTo>
                        <a:pt x="305" y="269"/>
                        <a:pt x="303" y="260"/>
                        <a:pt x="301" y="251"/>
                      </a:cubicBezTo>
                      <a:cubicBezTo>
                        <a:pt x="301" y="248"/>
                        <a:pt x="300" y="246"/>
                        <a:pt x="299" y="244"/>
                      </a:cubicBezTo>
                      <a:cubicBezTo>
                        <a:pt x="296" y="245"/>
                        <a:pt x="294" y="245"/>
                        <a:pt x="291" y="246"/>
                      </a:cubicBezTo>
                      <a:cubicBezTo>
                        <a:pt x="278" y="253"/>
                        <a:pt x="277" y="262"/>
                        <a:pt x="286" y="273"/>
                      </a:cubicBezTo>
                      <a:cubicBezTo>
                        <a:pt x="289" y="276"/>
                        <a:pt x="291" y="279"/>
                        <a:pt x="295" y="282"/>
                      </a:cubicBezTo>
                      <a:cubicBezTo>
                        <a:pt x="279" y="289"/>
                        <a:pt x="267" y="276"/>
                        <a:pt x="251" y="276"/>
                      </a:cubicBezTo>
                      <a:cubicBezTo>
                        <a:pt x="264" y="296"/>
                        <a:pt x="281" y="313"/>
                        <a:pt x="285" y="336"/>
                      </a:cubicBezTo>
                      <a:close/>
                      <a:moveTo>
                        <a:pt x="333" y="395"/>
                      </a:moveTo>
                      <a:cubicBezTo>
                        <a:pt x="345" y="375"/>
                        <a:pt x="349" y="353"/>
                        <a:pt x="352" y="330"/>
                      </a:cubicBezTo>
                      <a:cubicBezTo>
                        <a:pt x="349" y="330"/>
                        <a:pt x="348" y="330"/>
                        <a:pt x="348" y="330"/>
                      </a:cubicBezTo>
                      <a:cubicBezTo>
                        <a:pt x="332" y="335"/>
                        <a:pt x="321" y="347"/>
                        <a:pt x="312" y="360"/>
                      </a:cubicBezTo>
                      <a:cubicBezTo>
                        <a:pt x="308" y="366"/>
                        <a:pt x="309" y="372"/>
                        <a:pt x="314" y="377"/>
                      </a:cubicBezTo>
                      <a:cubicBezTo>
                        <a:pt x="319" y="383"/>
                        <a:pt x="325" y="388"/>
                        <a:pt x="333" y="395"/>
                      </a:cubicBezTo>
                      <a:close/>
                      <a:moveTo>
                        <a:pt x="529" y="238"/>
                      </a:moveTo>
                      <a:cubicBezTo>
                        <a:pt x="525" y="236"/>
                        <a:pt x="522" y="234"/>
                        <a:pt x="520" y="233"/>
                      </a:cubicBezTo>
                      <a:cubicBezTo>
                        <a:pt x="511" y="227"/>
                        <a:pt x="509" y="220"/>
                        <a:pt x="516" y="212"/>
                      </a:cubicBezTo>
                      <a:cubicBezTo>
                        <a:pt x="520" y="208"/>
                        <a:pt x="524" y="205"/>
                        <a:pt x="528" y="201"/>
                      </a:cubicBezTo>
                      <a:cubicBezTo>
                        <a:pt x="530" y="200"/>
                        <a:pt x="532" y="198"/>
                        <a:pt x="535" y="195"/>
                      </a:cubicBezTo>
                      <a:cubicBezTo>
                        <a:pt x="526" y="193"/>
                        <a:pt x="519" y="190"/>
                        <a:pt x="513" y="194"/>
                      </a:cubicBezTo>
                      <a:cubicBezTo>
                        <a:pt x="507" y="197"/>
                        <a:pt x="502" y="202"/>
                        <a:pt x="497" y="206"/>
                      </a:cubicBezTo>
                      <a:cubicBezTo>
                        <a:pt x="495" y="203"/>
                        <a:pt x="494" y="200"/>
                        <a:pt x="491" y="195"/>
                      </a:cubicBezTo>
                      <a:cubicBezTo>
                        <a:pt x="482" y="204"/>
                        <a:pt x="483" y="213"/>
                        <a:pt x="485" y="222"/>
                      </a:cubicBezTo>
                      <a:cubicBezTo>
                        <a:pt x="487" y="229"/>
                        <a:pt x="487" y="229"/>
                        <a:pt x="496" y="228"/>
                      </a:cubicBezTo>
                      <a:cubicBezTo>
                        <a:pt x="503" y="244"/>
                        <a:pt x="511" y="247"/>
                        <a:pt x="529" y="238"/>
                      </a:cubicBezTo>
                      <a:close/>
                      <a:moveTo>
                        <a:pt x="190" y="283"/>
                      </a:moveTo>
                      <a:cubicBezTo>
                        <a:pt x="181" y="312"/>
                        <a:pt x="172" y="339"/>
                        <a:pt x="164" y="366"/>
                      </a:cubicBezTo>
                      <a:cubicBezTo>
                        <a:pt x="162" y="372"/>
                        <a:pt x="165" y="375"/>
                        <a:pt x="171" y="378"/>
                      </a:cubicBezTo>
                      <a:cubicBezTo>
                        <a:pt x="180" y="356"/>
                        <a:pt x="189" y="333"/>
                        <a:pt x="200" y="312"/>
                      </a:cubicBezTo>
                      <a:cubicBezTo>
                        <a:pt x="204" y="302"/>
                        <a:pt x="204" y="295"/>
                        <a:pt x="195" y="288"/>
                      </a:cubicBezTo>
                      <a:cubicBezTo>
                        <a:pt x="194" y="287"/>
                        <a:pt x="193" y="286"/>
                        <a:pt x="190" y="283"/>
                      </a:cubicBezTo>
                      <a:close/>
                      <a:moveTo>
                        <a:pt x="150" y="275"/>
                      </a:moveTo>
                      <a:cubicBezTo>
                        <a:pt x="147" y="305"/>
                        <a:pt x="144" y="333"/>
                        <a:pt x="141" y="361"/>
                      </a:cubicBezTo>
                      <a:cubicBezTo>
                        <a:pt x="141" y="362"/>
                        <a:pt x="140" y="363"/>
                        <a:pt x="141" y="364"/>
                      </a:cubicBezTo>
                      <a:cubicBezTo>
                        <a:pt x="142" y="366"/>
                        <a:pt x="143" y="369"/>
                        <a:pt x="145" y="369"/>
                      </a:cubicBezTo>
                      <a:cubicBezTo>
                        <a:pt x="146" y="369"/>
                        <a:pt x="148" y="367"/>
                        <a:pt x="149" y="365"/>
                      </a:cubicBezTo>
                      <a:cubicBezTo>
                        <a:pt x="150" y="364"/>
                        <a:pt x="150" y="362"/>
                        <a:pt x="150" y="361"/>
                      </a:cubicBezTo>
                      <a:cubicBezTo>
                        <a:pt x="154" y="343"/>
                        <a:pt x="157" y="326"/>
                        <a:pt x="160" y="308"/>
                      </a:cubicBezTo>
                      <a:cubicBezTo>
                        <a:pt x="163" y="297"/>
                        <a:pt x="165" y="286"/>
                        <a:pt x="167" y="274"/>
                      </a:cubicBezTo>
                      <a:cubicBezTo>
                        <a:pt x="161" y="275"/>
                        <a:pt x="156" y="275"/>
                        <a:pt x="150" y="275"/>
                      </a:cubicBezTo>
                      <a:close/>
                      <a:moveTo>
                        <a:pt x="354" y="106"/>
                      </a:moveTo>
                      <a:cubicBezTo>
                        <a:pt x="353" y="114"/>
                        <a:pt x="354" y="123"/>
                        <a:pt x="352" y="131"/>
                      </a:cubicBezTo>
                      <a:cubicBezTo>
                        <a:pt x="350" y="139"/>
                        <a:pt x="348" y="148"/>
                        <a:pt x="343" y="155"/>
                      </a:cubicBezTo>
                      <a:cubicBezTo>
                        <a:pt x="339" y="161"/>
                        <a:pt x="331" y="166"/>
                        <a:pt x="325" y="171"/>
                      </a:cubicBezTo>
                      <a:cubicBezTo>
                        <a:pt x="349" y="174"/>
                        <a:pt x="362" y="168"/>
                        <a:pt x="368" y="151"/>
                      </a:cubicBezTo>
                      <a:cubicBezTo>
                        <a:pt x="375" y="134"/>
                        <a:pt x="370" y="117"/>
                        <a:pt x="354" y="106"/>
                      </a:cubicBezTo>
                      <a:close/>
                      <a:moveTo>
                        <a:pt x="123" y="214"/>
                      </a:moveTo>
                      <a:cubicBezTo>
                        <a:pt x="116" y="216"/>
                        <a:pt x="109" y="217"/>
                        <a:pt x="102" y="220"/>
                      </a:cubicBezTo>
                      <a:cubicBezTo>
                        <a:pt x="93" y="224"/>
                        <a:pt x="93" y="232"/>
                        <a:pt x="102" y="237"/>
                      </a:cubicBezTo>
                      <a:cubicBezTo>
                        <a:pt x="112" y="244"/>
                        <a:pt x="134" y="244"/>
                        <a:pt x="145" y="237"/>
                      </a:cubicBezTo>
                      <a:cubicBezTo>
                        <a:pt x="152" y="232"/>
                        <a:pt x="153" y="224"/>
                        <a:pt x="144" y="220"/>
                      </a:cubicBezTo>
                      <a:cubicBezTo>
                        <a:pt x="138" y="217"/>
                        <a:pt x="130" y="216"/>
                        <a:pt x="123" y="214"/>
                      </a:cubicBezTo>
                      <a:close/>
                      <a:moveTo>
                        <a:pt x="335" y="217"/>
                      </a:moveTo>
                      <a:cubicBezTo>
                        <a:pt x="352" y="222"/>
                        <a:pt x="362" y="221"/>
                        <a:pt x="375" y="217"/>
                      </a:cubicBezTo>
                      <a:cubicBezTo>
                        <a:pt x="398" y="208"/>
                        <a:pt x="407" y="191"/>
                        <a:pt x="401" y="167"/>
                      </a:cubicBezTo>
                      <a:cubicBezTo>
                        <a:pt x="400" y="164"/>
                        <a:pt x="399" y="161"/>
                        <a:pt x="398" y="158"/>
                      </a:cubicBezTo>
                      <a:cubicBezTo>
                        <a:pt x="391" y="193"/>
                        <a:pt x="370" y="212"/>
                        <a:pt x="335" y="217"/>
                      </a:cubicBezTo>
                      <a:close/>
                      <a:moveTo>
                        <a:pt x="654" y="148"/>
                      </a:moveTo>
                      <a:cubicBezTo>
                        <a:pt x="662" y="160"/>
                        <a:pt x="670" y="169"/>
                        <a:pt x="680" y="174"/>
                      </a:cubicBezTo>
                      <a:cubicBezTo>
                        <a:pt x="690" y="180"/>
                        <a:pt x="698" y="178"/>
                        <a:pt x="706" y="170"/>
                      </a:cubicBezTo>
                      <a:cubicBezTo>
                        <a:pt x="712" y="164"/>
                        <a:pt x="712" y="159"/>
                        <a:pt x="704" y="155"/>
                      </a:cubicBezTo>
                      <a:cubicBezTo>
                        <a:pt x="702" y="154"/>
                        <a:pt x="701" y="153"/>
                        <a:pt x="699" y="152"/>
                      </a:cubicBezTo>
                      <a:cubicBezTo>
                        <a:pt x="685" y="148"/>
                        <a:pt x="671" y="147"/>
                        <a:pt x="654" y="148"/>
                      </a:cubicBezTo>
                      <a:close/>
                      <a:moveTo>
                        <a:pt x="330" y="418"/>
                      </a:moveTo>
                      <a:cubicBezTo>
                        <a:pt x="341" y="433"/>
                        <a:pt x="371" y="435"/>
                        <a:pt x="387" y="420"/>
                      </a:cubicBezTo>
                      <a:cubicBezTo>
                        <a:pt x="385" y="412"/>
                        <a:pt x="387" y="403"/>
                        <a:pt x="382" y="396"/>
                      </a:cubicBezTo>
                      <a:cubicBezTo>
                        <a:pt x="375" y="395"/>
                        <a:pt x="372" y="399"/>
                        <a:pt x="370" y="404"/>
                      </a:cubicBezTo>
                      <a:cubicBezTo>
                        <a:pt x="364" y="417"/>
                        <a:pt x="357" y="419"/>
                        <a:pt x="345" y="411"/>
                      </a:cubicBezTo>
                      <a:cubicBezTo>
                        <a:pt x="343" y="410"/>
                        <a:pt x="341" y="408"/>
                        <a:pt x="339" y="408"/>
                      </a:cubicBezTo>
                      <a:cubicBezTo>
                        <a:pt x="336" y="411"/>
                        <a:pt x="333" y="415"/>
                        <a:pt x="330" y="418"/>
                      </a:cubicBezTo>
                      <a:close/>
                      <a:moveTo>
                        <a:pt x="550" y="198"/>
                      </a:moveTo>
                      <a:cubicBezTo>
                        <a:pt x="551" y="194"/>
                        <a:pt x="552" y="192"/>
                        <a:pt x="553" y="191"/>
                      </a:cubicBezTo>
                      <a:cubicBezTo>
                        <a:pt x="558" y="175"/>
                        <a:pt x="565" y="172"/>
                        <a:pt x="579" y="182"/>
                      </a:cubicBezTo>
                      <a:cubicBezTo>
                        <a:pt x="582" y="184"/>
                        <a:pt x="584" y="186"/>
                        <a:pt x="586" y="188"/>
                      </a:cubicBezTo>
                      <a:cubicBezTo>
                        <a:pt x="588" y="190"/>
                        <a:pt x="591" y="191"/>
                        <a:pt x="593" y="193"/>
                      </a:cubicBezTo>
                      <a:cubicBezTo>
                        <a:pt x="596" y="168"/>
                        <a:pt x="583" y="157"/>
                        <a:pt x="561" y="161"/>
                      </a:cubicBezTo>
                      <a:cubicBezTo>
                        <a:pt x="559" y="162"/>
                        <a:pt x="557" y="162"/>
                        <a:pt x="555" y="163"/>
                      </a:cubicBezTo>
                      <a:cubicBezTo>
                        <a:pt x="543" y="167"/>
                        <a:pt x="539" y="175"/>
                        <a:pt x="544" y="187"/>
                      </a:cubicBezTo>
                      <a:cubicBezTo>
                        <a:pt x="545" y="190"/>
                        <a:pt x="547" y="193"/>
                        <a:pt x="550" y="198"/>
                      </a:cubicBezTo>
                      <a:close/>
                      <a:moveTo>
                        <a:pt x="532" y="249"/>
                      </a:moveTo>
                      <a:cubicBezTo>
                        <a:pt x="515" y="265"/>
                        <a:pt x="516" y="280"/>
                        <a:pt x="534" y="291"/>
                      </a:cubicBezTo>
                      <a:cubicBezTo>
                        <a:pt x="536" y="292"/>
                        <a:pt x="538" y="293"/>
                        <a:pt x="540" y="294"/>
                      </a:cubicBezTo>
                      <a:cubicBezTo>
                        <a:pt x="546" y="297"/>
                        <a:pt x="553" y="299"/>
                        <a:pt x="560" y="294"/>
                      </a:cubicBezTo>
                      <a:cubicBezTo>
                        <a:pt x="566" y="289"/>
                        <a:pt x="569" y="281"/>
                        <a:pt x="567" y="272"/>
                      </a:cubicBezTo>
                      <a:cubicBezTo>
                        <a:pt x="565" y="273"/>
                        <a:pt x="564" y="274"/>
                        <a:pt x="562" y="275"/>
                      </a:cubicBezTo>
                      <a:cubicBezTo>
                        <a:pt x="548" y="284"/>
                        <a:pt x="541" y="282"/>
                        <a:pt x="536" y="265"/>
                      </a:cubicBezTo>
                      <a:cubicBezTo>
                        <a:pt x="534" y="260"/>
                        <a:pt x="533" y="255"/>
                        <a:pt x="532" y="249"/>
                      </a:cubicBezTo>
                      <a:close/>
                      <a:moveTo>
                        <a:pt x="613" y="248"/>
                      </a:moveTo>
                      <a:cubicBezTo>
                        <a:pt x="613" y="251"/>
                        <a:pt x="614" y="253"/>
                        <a:pt x="614" y="255"/>
                      </a:cubicBezTo>
                      <a:cubicBezTo>
                        <a:pt x="618" y="270"/>
                        <a:pt x="613" y="276"/>
                        <a:pt x="598" y="275"/>
                      </a:cubicBezTo>
                      <a:cubicBezTo>
                        <a:pt x="595" y="275"/>
                        <a:pt x="592" y="275"/>
                        <a:pt x="589" y="275"/>
                      </a:cubicBezTo>
                      <a:cubicBezTo>
                        <a:pt x="586" y="274"/>
                        <a:pt x="583" y="274"/>
                        <a:pt x="579" y="273"/>
                      </a:cubicBezTo>
                      <a:cubicBezTo>
                        <a:pt x="587" y="294"/>
                        <a:pt x="602" y="299"/>
                        <a:pt x="619" y="286"/>
                      </a:cubicBezTo>
                      <a:cubicBezTo>
                        <a:pt x="621" y="285"/>
                        <a:pt x="622" y="284"/>
                        <a:pt x="624" y="282"/>
                      </a:cubicBezTo>
                      <a:cubicBezTo>
                        <a:pt x="629" y="277"/>
                        <a:pt x="633" y="271"/>
                        <a:pt x="631" y="264"/>
                      </a:cubicBezTo>
                      <a:cubicBezTo>
                        <a:pt x="629" y="255"/>
                        <a:pt x="622" y="251"/>
                        <a:pt x="613" y="248"/>
                      </a:cubicBezTo>
                      <a:close/>
                      <a:moveTo>
                        <a:pt x="599" y="195"/>
                      </a:moveTo>
                      <a:cubicBezTo>
                        <a:pt x="599" y="196"/>
                        <a:pt x="600" y="197"/>
                        <a:pt x="600" y="198"/>
                      </a:cubicBezTo>
                      <a:cubicBezTo>
                        <a:pt x="602" y="198"/>
                        <a:pt x="604" y="198"/>
                        <a:pt x="606" y="198"/>
                      </a:cubicBezTo>
                      <a:cubicBezTo>
                        <a:pt x="621" y="198"/>
                        <a:pt x="625" y="204"/>
                        <a:pt x="622" y="218"/>
                      </a:cubicBezTo>
                      <a:cubicBezTo>
                        <a:pt x="621" y="221"/>
                        <a:pt x="620" y="224"/>
                        <a:pt x="619" y="226"/>
                      </a:cubicBezTo>
                      <a:cubicBezTo>
                        <a:pt x="617" y="230"/>
                        <a:pt x="616" y="233"/>
                        <a:pt x="614" y="237"/>
                      </a:cubicBezTo>
                      <a:cubicBezTo>
                        <a:pt x="639" y="233"/>
                        <a:pt x="646" y="219"/>
                        <a:pt x="636" y="199"/>
                      </a:cubicBezTo>
                      <a:cubicBezTo>
                        <a:pt x="634" y="195"/>
                        <a:pt x="632" y="192"/>
                        <a:pt x="629" y="189"/>
                      </a:cubicBezTo>
                      <a:cubicBezTo>
                        <a:pt x="624" y="183"/>
                        <a:pt x="616" y="182"/>
                        <a:pt x="610" y="186"/>
                      </a:cubicBezTo>
                      <a:cubicBezTo>
                        <a:pt x="606" y="189"/>
                        <a:pt x="603" y="192"/>
                        <a:pt x="599" y="195"/>
                      </a:cubicBezTo>
                      <a:close/>
                      <a:moveTo>
                        <a:pt x="425" y="398"/>
                      </a:moveTo>
                      <a:cubicBezTo>
                        <a:pt x="425" y="384"/>
                        <a:pt x="425" y="371"/>
                        <a:pt x="425" y="358"/>
                      </a:cubicBezTo>
                      <a:cubicBezTo>
                        <a:pt x="420" y="358"/>
                        <a:pt x="416" y="358"/>
                        <a:pt x="413" y="358"/>
                      </a:cubicBezTo>
                      <a:cubicBezTo>
                        <a:pt x="411" y="364"/>
                        <a:pt x="412" y="370"/>
                        <a:pt x="409" y="373"/>
                      </a:cubicBezTo>
                      <a:cubicBezTo>
                        <a:pt x="394" y="390"/>
                        <a:pt x="395" y="400"/>
                        <a:pt x="404" y="419"/>
                      </a:cubicBezTo>
                      <a:cubicBezTo>
                        <a:pt x="410" y="417"/>
                        <a:pt x="412" y="413"/>
                        <a:pt x="411" y="408"/>
                      </a:cubicBezTo>
                      <a:cubicBezTo>
                        <a:pt x="411" y="402"/>
                        <a:pt x="411" y="396"/>
                        <a:pt x="411" y="390"/>
                      </a:cubicBezTo>
                      <a:cubicBezTo>
                        <a:pt x="410" y="386"/>
                        <a:pt x="410" y="382"/>
                        <a:pt x="415" y="382"/>
                      </a:cubicBezTo>
                      <a:cubicBezTo>
                        <a:pt x="420" y="386"/>
                        <a:pt x="415" y="396"/>
                        <a:pt x="425" y="398"/>
                      </a:cubicBezTo>
                      <a:close/>
                      <a:moveTo>
                        <a:pt x="122" y="365"/>
                      </a:moveTo>
                      <a:cubicBezTo>
                        <a:pt x="119" y="340"/>
                        <a:pt x="120" y="316"/>
                        <a:pt x="116" y="291"/>
                      </a:cubicBezTo>
                      <a:cubicBezTo>
                        <a:pt x="97" y="313"/>
                        <a:pt x="96" y="352"/>
                        <a:pt x="122" y="365"/>
                      </a:cubicBezTo>
                      <a:close/>
                      <a:moveTo>
                        <a:pt x="204" y="396"/>
                      </a:moveTo>
                      <a:cubicBezTo>
                        <a:pt x="206" y="402"/>
                        <a:pt x="207" y="406"/>
                        <a:pt x="208" y="412"/>
                      </a:cubicBezTo>
                      <a:cubicBezTo>
                        <a:pt x="210" y="410"/>
                        <a:pt x="211" y="410"/>
                        <a:pt x="211" y="409"/>
                      </a:cubicBezTo>
                      <a:cubicBezTo>
                        <a:pt x="212" y="408"/>
                        <a:pt x="212" y="408"/>
                        <a:pt x="213" y="407"/>
                      </a:cubicBezTo>
                      <a:cubicBezTo>
                        <a:pt x="218" y="399"/>
                        <a:pt x="222" y="399"/>
                        <a:pt x="229" y="405"/>
                      </a:cubicBezTo>
                      <a:cubicBezTo>
                        <a:pt x="232" y="408"/>
                        <a:pt x="235" y="411"/>
                        <a:pt x="238" y="415"/>
                      </a:cubicBezTo>
                      <a:cubicBezTo>
                        <a:pt x="243" y="395"/>
                        <a:pt x="238" y="391"/>
                        <a:pt x="213" y="390"/>
                      </a:cubicBezTo>
                      <a:cubicBezTo>
                        <a:pt x="213" y="386"/>
                        <a:pt x="213" y="383"/>
                        <a:pt x="213" y="378"/>
                      </a:cubicBezTo>
                      <a:cubicBezTo>
                        <a:pt x="206" y="381"/>
                        <a:pt x="201" y="383"/>
                        <a:pt x="195" y="385"/>
                      </a:cubicBezTo>
                      <a:cubicBezTo>
                        <a:pt x="189" y="387"/>
                        <a:pt x="184" y="388"/>
                        <a:pt x="177" y="390"/>
                      </a:cubicBezTo>
                      <a:cubicBezTo>
                        <a:pt x="185" y="402"/>
                        <a:pt x="195" y="395"/>
                        <a:pt x="204" y="396"/>
                      </a:cubicBezTo>
                      <a:close/>
                      <a:moveTo>
                        <a:pt x="267" y="414"/>
                      </a:moveTo>
                      <a:cubicBezTo>
                        <a:pt x="272" y="415"/>
                        <a:pt x="274" y="417"/>
                        <a:pt x="277" y="417"/>
                      </a:cubicBezTo>
                      <a:cubicBezTo>
                        <a:pt x="281" y="418"/>
                        <a:pt x="285" y="418"/>
                        <a:pt x="289" y="419"/>
                      </a:cubicBezTo>
                      <a:cubicBezTo>
                        <a:pt x="308" y="421"/>
                        <a:pt x="318" y="409"/>
                        <a:pt x="314" y="390"/>
                      </a:cubicBezTo>
                      <a:cubicBezTo>
                        <a:pt x="311" y="390"/>
                        <a:pt x="307" y="390"/>
                        <a:pt x="304" y="390"/>
                      </a:cubicBezTo>
                      <a:cubicBezTo>
                        <a:pt x="303" y="395"/>
                        <a:pt x="302" y="400"/>
                        <a:pt x="301" y="404"/>
                      </a:cubicBezTo>
                      <a:cubicBezTo>
                        <a:pt x="300" y="404"/>
                        <a:pt x="299" y="404"/>
                        <a:pt x="298" y="405"/>
                      </a:cubicBezTo>
                      <a:cubicBezTo>
                        <a:pt x="296" y="401"/>
                        <a:pt x="294" y="397"/>
                        <a:pt x="292" y="394"/>
                      </a:cubicBezTo>
                      <a:cubicBezTo>
                        <a:pt x="282" y="391"/>
                        <a:pt x="283" y="405"/>
                        <a:pt x="274" y="404"/>
                      </a:cubicBezTo>
                      <a:cubicBezTo>
                        <a:pt x="272" y="404"/>
                        <a:pt x="270" y="410"/>
                        <a:pt x="267" y="414"/>
                      </a:cubicBezTo>
                      <a:close/>
                      <a:moveTo>
                        <a:pt x="291" y="152"/>
                      </a:moveTo>
                      <a:cubicBezTo>
                        <a:pt x="310" y="156"/>
                        <a:pt x="322" y="151"/>
                        <a:pt x="330" y="136"/>
                      </a:cubicBezTo>
                      <a:cubicBezTo>
                        <a:pt x="336" y="125"/>
                        <a:pt x="333" y="114"/>
                        <a:pt x="323" y="104"/>
                      </a:cubicBezTo>
                      <a:cubicBezTo>
                        <a:pt x="319" y="125"/>
                        <a:pt x="312" y="142"/>
                        <a:pt x="291" y="152"/>
                      </a:cubicBezTo>
                      <a:close/>
                      <a:moveTo>
                        <a:pt x="152" y="171"/>
                      </a:moveTo>
                      <a:cubicBezTo>
                        <a:pt x="150" y="172"/>
                        <a:pt x="148" y="172"/>
                        <a:pt x="148" y="173"/>
                      </a:cubicBezTo>
                      <a:cubicBezTo>
                        <a:pt x="141" y="181"/>
                        <a:pt x="140" y="207"/>
                        <a:pt x="146" y="216"/>
                      </a:cubicBezTo>
                      <a:cubicBezTo>
                        <a:pt x="149" y="221"/>
                        <a:pt x="153" y="220"/>
                        <a:pt x="156" y="215"/>
                      </a:cubicBezTo>
                      <a:cubicBezTo>
                        <a:pt x="161" y="203"/>
                        <a:pt x="160" y="191"/>
                        <a:pt x="157" y="178"/>
                      </a:cubicBezTo>
                      <a:cubicBezTo>
                        <a:pt x="156" y="176"/>
                        <a:pt x="153" y="173"/>
                        <a:pt x="152" y="171"/>
                      </a:cubicBezTo>
                      <a:close/>
                      <a:moveTo>
                        <a:pt x="194" y="374"/>
                      </a:moveTo>
                      <a:cubicBezTo>
                        <a:pt x="198" y="372"/>
                        <a:pt x="201" y="371"/>
                        <a:pt x="202" y="370"/>
                      </a:cubicBezTo>
                      <a:cubicBezTo>
                        <a:pt x="209" y="361"/>
                        <a:pt x="216" y="352"/>
                        <a:pt x="222" y="342"/>
                      </a:cubicBezTo>
                      <a:cubicBezTo>
                        <a:pt x="225" y="339"/>
                        <a:pt x="226" y="334"/>
                        <a:pt x="227" y="329"/>
                      </a:cubicBezTo>
                      <a:cubicBezTo>
                        <a:pt x="228" y="321"/>
                        <a:pt x="225" y="318"/>
                        <a:pt x="215" y="314"/>
                      </a:cubicBezTo>
                      <a:cubicBezTo>
                        <a:pt x="215" y="335"/>
                        <a:pt x="201" y="352"/>
                        <a:pt x="194" y="374"/>
                      </a:cubicBezTo>
                      <a:close/>
                      <a:moveTo>
                        <a:pt x="242" y="285"/>
                      </a:moveTo>
                      <a:cubicBezTo>
                        <a:pt x="242" y="284"/>
                        <a:pt x="243" y="284"/>
                        <a:pt x="243" y="284"/>
                      </a:cubicBezTo>
                      <a:cubicBezTo>
                        <a:pt x="240" y="277"/>
                        <a:pt x="238" y="270"/>
                        <a:pt x="234" y="265"/>
                      </a:cubicBezTo>
                      <a:cubicBezTo>
                        <a:pt x="229" y="259"/>
                        <a:pt x="222" y="261"/>
                        <a:pt x="220" y="268"/>
                      </a:cubicBezTo>
                      <a:cubicBezTo>
                        <a:pt x="217" y="278"/>
                        <a:pt x="218" y="287"/>
                        <a:pt x="225" y="295"/>
                      </a:cubicBezTo>
                      <a:cubicBezTo>
                        <a:pt x="231" y="301"/>
                        <a:pt x="238" y="299"/>
                        <a:pt x="241" y="291"/>
                      </a:cubicBezTo>
                      <a:cubicBezTo>
                        <a:pt x="241" y="289"/>
                        <a:pt x="241" y="287"/>
                        <a:pt x="242" y="285"/>
                      </a:cubicBezTo>
                      <a:close/>
                      <a:moveTo>
                        <a:pt x="83" y="347"/>
                      </a:moveTo>
                      <a:cubicBezTo>
                        <a:pt x="86" y="373"/>
                        <a:pt x="102" y="396"/>
                        <a:pt x="118" y="398"/>
                      </a:cubicBezTo>
                      <a:cubicBezTo>
                        <a:pt x="121" y="389"/>
                        <a:pt x="120" y="387"/>
                        <a:pt x="111" y="379"/>
                      </a:cubicBezTo>
                      <a:cubicBezTo>
                        <a:pt x="101" y="371"/>
                        <a:pt x="92" y="362"/>
                        <a:pt x="92" y="348"/>
                      </a:cubicBezTo>
                      <a:cubicBezTo>
                        <a:pt x="90" y="347"/>
                        <a:pt x="89" y="347"/>
                        <a:pt x="87" y="347"/>
                      </a:cubicBezTo>
                      <a:cubicBezTo>
                        <a:pt x="86" y="346"/>
                        <a:pt x="85" y="347"/>
                        <a:pt x="83" y="347"/>
                      </a:cubicBezTo>
                      <a:close/>
                      <a:moveTo>
                        <a:pt x="412" y="339"/>
                      </a:moveTo>
                      <a:cubicBezTo>
                        <a:pt x="386" y="353"/>
                        <a:pt x="377" y="386"/>
                        <a:pt x="391" y="405"/>
                      </a:cubicBezTo>
                      <a:cubicBezTo>
                        <a:pt x="392" y="404"/>
                        <a:pt x="392" y="404"/>
                        <a:pt x="393" y="403"/>
                      </a:cubicBezTo>
                      <a:cubicBezTo>
                        <a:pt x="394" y="385"/>
                        <a:pt x="397" y="367"/>
                        <a:pt x="409" y="351"/>
                      </a:cubicBezTo>
                      <a:cubicBezTo>
                        <a:pt x="411" y="349"/>
                        <a:pt x="411" y="344"/>
                        <a:pt x="412" y="339"/>
                      </a:cubicBezTo>
                      <a:close/>
                      <a:moveTo>
                        <a:pt x="231" y="352"/>
                      </a:moveTo>
                      <a:cubicBezTo>
                        <a:pt x="224" y="356"/>
                        <a:pt x="219" y="361"/>
                        <a:pt x="220" y="370"/>
                      </a:cubicBezTo>
                      <a:cubicBezTo>
                        <a:pt x="221" y="376"/>
                        <a:pt x="228" y="381"/>
                        <a:pt x="235" y="382"/>
                      </a:cubicBezTo>
                      <a:cubicBezTo>
                        <a:pt x="243" y="383"/>
                        <a:pt x="247" y="379"/>
                        <a:pt x="251" y="371"/>
                      </a:cubicBezTo>
                      <a:cubicBezTo>
                        <a:pt x="244" y="365"/>
                        <a:pt x="238" y="359"/>
                        <a:pt x="231" y="352"/>
                      </a:cubicBezTo>
                      <a:close/>
                      <a:moveTo>
                        <a:pt x="154" y="420"/>
                      </a:moveTo>
                      <a:cubicBezTo>
                        <a:pt x="161" y="420"/>
                        <a:pt x="167" y="412"/>
                        <a:pt x="167" y="405"/>
                      </a:cubicBezTo>
                      <a:cubicBezTo>
                        <a:pt x="166" y="398"/>
                        <a:pt x="160" y="392"/>
                        <a:pt x="153" y="393"/>
                      </a:cubicBezTo>
                      <a:cubicBezTo>
                        <a:pt x="147" y="393"/>
                        <a:pt x="141" y="399"/>
                        <a:pt x="141" y="406"/>
                      </a:cubicBezTo>
                      <a:cubicBezTo>
                        <a:pt x="141" y="414"/>
                        <a:pt x="147" y="420"/>
                        <a:pt x="154" y="420"/>
                      </a:cubicBezTo>
                      <a:close/>
                      <a:moveTo>
                        <a:pt x="81" y="337"/>
                      </a:moveTo>
                      <a:cubicBezTo>
                        <a:pt x="85" y="327"/>
                        <a:pt x="88" y="320"/>
                        <a:pt x="90" y="312"/>
                      </a:cubicBezTo>
                      <a:cubicBezTo>
                        <a:pt x="92" y="307"/>
                        <a:pt x="89" y="304"/>
                        <a:pt x="84" y="302"/>
                      </a:cubicBezTo>
                      <a:cubicBezTo>
                        <a:pt x="78" y="299"/>
                        <a:pt x="71" y="300"/>
                        <a:pt x="65" y="304"/>
                      </a:cubicBezTo>
                      <a:cubicBezTo>
                        <a:pt x="70" y="314"/>
                        <a:pt x="75" y="324"/>
                        <a:pt x="81" y="337"/>
                      </a:cubicBezTo>
                      <a:close/>
                      <a:moveTo>
                        <a:pt x="194" y="404"/>
                      </a:moveTo>
                      <a:cubicBezTo>
                        <a:pt x="175" y="403"/>
                        <a:pt x="168" y="413"/>
                        <a:pt x="173" y="429"/>
                      </a:cubicBezTo>
                      <a:cubicBezTo>
                        <a:pt x="177" y="441"/>
                        <a:pt x="186" y="442"/>
                        <a:pt x="195" y="433"/>
                      </a:cubicBezTo>
                      <a:cubicBezTo>
                        <a:pt x="194" y="432"/>
                        <a:pt x="193" y="432"/>
                        <a:pt x="191" y="431"/>
                      </a:cubicBezTo>
                      <a:cubicBezTo>
                        <a:pt x="182" y="427"/>
                        <a:pt x="181" y="423"/>
                        <a:pt x="187" y="414"/>
                      </a:cubicBezTo>
                      <a:cubicBezTo>
                        <a:pt x="188" y="411"/>
                        <a:pt x="191" y="408"/>
                        <a:pt x="194" y="404"/>
                      </a:cubicBezTo>
                      <a:close/>
                      <a:moveTo>
                        <a:pt x="226" y="449"/>
                      </a:moveTo>
                      <a:cubicBezTo>
                        <a:pt x="225" y="450"/>
                        <a:pt x="224" y="451"/>
                        <a:pt x="223" y="452"/>
                      </a:cubicBezTo>
                      <a:cubicBezTo>
                        <a:pt x="217" y="460"/>
                        <a:pt x="213" y="460"/>
                        <a:pt x="206" y="453"/>
                      </a:cubicBezTo>
                      <a:cubicBezTo>
                        <a:pt x="203" y="450"/>
                        <a:pt x="201" y="447"/>
                        <a:pt x="198" y="443"/>
                      </a:cubicBezTo>
                      <a:cubicBezTo>
                        <a:pt x="193" y="462"/>
                        <a:pt x="200" y="471"/>
                        <a:pt x="217" y="469"/>
                      </a:cubicBezTo>
                      <a:cubicBezTo>
                        <a:pt x="229" y="468"/>
                        <a:pt x="233" y="461"/>
                        <a:pt x="226" y="449"/>
                      </a:cubicBezTo>
                      <a:close/>
                      <a:moveTo>
                        <a:pt x="365" y="333"/>
                      </a:moveTo>
                      <a:cubicBezTo>
                        <a:pt x="369" y="347"/>
                        <a:pt x="377" y="355"/>
                        <a:pt x="386" y="354"/>
                      </a:cubicBezTo>
                      <a:cubicBezTo>
                        <a:pt x="393" y="352"/>
                        <a:pt x="398" y="345"/>
                        <a:pt x="398" y="333"/>
                      </a:cubicBezTo>
                      <a:cubicBezTo>
                        <a:pt x="392" y="334"/>
                        <a:pt x="387" y="336"/>
                        <a:pt x="381" y="337"/>
                      </a:cubicBezTo>
                      <a:cubicBezTo>
                        <a:pt x="376" y="337"/>
                        <a:pt x="371" y="330"/>
                        <a:pt x="365" y="333"/>
                      </a:cubicBezTo>
                      <a:close/>
                      <a:moveTo>
                        <a:pt x="242" y="449"/>
                      </a:moveTo>
                      <a:cubicBezTo>
                        <a:pt x="260" y="449"/>
                        <a:pt x="266" y="443"/>
                        <a:pt x="263" y="428"/>
                      </a:cubicBezTo>
                      <a:cubicBezTo>
                        <a:pt x="261" y="414"/>
                        <a:pt x="253" y="411"/>
                        <a:pt x="240" y="419"/>
                      </a:cubicBezTo>
                      <a:cubicBezTo>
                        <a:pt x="242" y="421"/>
                        <a:pt x="244" y="421"/>
                        <a:pt x="245" y="422"/>
                      </a:cubicBezTo>
                      <a:cubicBezTo>
                        <a:pt x="253" y="426"/>
                        <a:pt x="255" y="430"/>
                        <a:pt x="250" y="438"/>
                      </a:cubicBezTo>
                      <a:cubicBezTo>
                        <a:pt x="248" y="441"/>
                        <a:pt x="245" y="444"/>
                        <a:pt x="242" y="449"/>
                      </a:cubicBezTo>
                      <a:close/>
                      <a:moveTo>
                        <a:pt x="322" y="262"/>
                      </a:moveTo>
                      <a:cubicBezTo>
                        <a:pt x="315" y="276"/>
                        <a:pt x="320" y="299"/>
                        <a:pt x="330" y="306"/>
                      </a:cubicBezTo>
                      <a:cubicBezTo>
                        <a:pt x="336" y="311"/>
                        <a:pt x="343" y="311"/>
                        <a:pt x="351" y="307"/>
                      </a:cubicBezTo>
                      <a:cubicBezTo>
                        <a:pt x="332" y="299"/>
                        <a:pt x="326" y="282"/>
                        <a:pt x="322" y="262"/>
                      </a:cubicBezTo>
                      <a:close/>
                      <a:moveTo>
                        <a:pt x="641" y="353"/>
                      </a:moveTo>
                      <a:cubicBezTo>
                        <a:pt x="652" y="356"/>
                        <a:pt x="660" y="352"/>
                        <a:pt x="666" y="342"/>
                      </a:cubicBezTo>
                      <a:cubicBezTo>
                        <a:pt x="671" y="334"/>
                        <a:pt x="669" y="327"/>
                        <a:pt x="662" y="318"/>
                      </a:cubicBezTo>
                      <a:cubicBezTo>
                        <a:pt x="659" y="325"/>
                        <a:pt x="658" y="331"/>
                        <a:pt x="654" y="337"/>
                      </a:cubicBezTo>
                      <a:cubicBezTo>
                        <a:pt x="651" y="343"/>
                        <a:pt x="645" y="348"/>
                        <a:pt x="641" y="353"/>
                      </a:cubicBezTo>
                      <a:close/>
                      <a:moveTo>
                        <a:pt x="667" y="204"/>
                      </a:moveTo>
                      <a:cubicBezTo>
                        <a:pt x="667" y="196"/>
                        <a:pt x="663" y="190"/>
                        <a:pt x="659" y="190"/>
                      </a:cubicBezTo>
                      <a:cubicBezTo>
                        <a:pt x="654" y="190"/>
                        <a:pt x="650" y="196"/>
                        <a:pt x="650" y="203"/>
                      </a:cubicBezTo>
                      <a:cubicBezTo>
                        <a:pt x="650" y="211"/>
                        <a:pt x="654" y="217"/>
                        <a:pt x="658" y="217"/>
                      </a:cubicBezTo>
                      <a:cubicBezTo>
                        <a:pt x="663" y="218"/>
                        <a:pt x="667" y="212"/>
                        <a:pt x="667" y="204"/>
                      </a:cubicBezTo>
                      <a:close/>
                      <a:moveTo>
                        <a:pt x="247" y="339"/>
                      </a:moveTo>
                      <a:cubicBezTo>
                        <a:pt x="243" y="342"/>
                        <a:pt x="241" y="344"/>
                        <a:pt x="237" y="347"/>
                      </a:cubicBezTo>
                      <a:cubicBezTo>
                        <a:pt x="245" y="354"/>
                        <a:pt x="251" y="361"/>
                        <a:pt x="258" y="368"/>
                      </a:cubicBezTo>
                      <a:cubicBezTo>
                        <a:pt x="261" y="365"/>
                        <a:pt x="263" y="363"/>
                        <a:pt x="267" y="360"/>
                      </a:cubicBezTo>
                      <a:cubicBezTo>
                        <a:pt x="260" y="353"/>
                        <a:pt x="253" y="346"/>
                        <a:pt x="247" y="339"/>
                      </a:cubicBezTo>
                      <a:close/>
                      <a:moveTo>
                        <a:pt x="43" y="367"/>
                      </a:moveTo>
                      <a:cubicBezTo>
                        <a:pt x="35" y="366"/>
                        <a:pt x="29" y="368"/>
                        <a:pt x="24" y="374"/>
                      </a:cubicBezTo>
                      <a:cubicBezTo>
                        <a:pt x="21" y="378"/>
                        <a:pt x="22" y="382"/>
                        <a:pt x="27" y="384"/>
                      </a:cubicBezTo>
                      <a:cubicBezTo>
                        <a:pt x="32" y="387"/>
                        <a:pt x="37" y="388"/>
                        <a:pt x="41" y="384"/>
                      </a:cubicBezTo>
                      <a:cubicBezTo>
                        <a:pt x="46" y="379"/>
                        <a:pt x="46" y="373"/>
                        <a:pt x="43" y="367"/>
                      </a:cubicBezTo>
                      <a:close/>
                      <a:moveTo>
                        <a:pt x="659" y="292"/>
                      </a:moveTo>
                      <a:cubicBezTo>
                        <a:pt x="658" y="287"/>
                        <a:pt x="653" y="282"/>
                        <a:pt x="648" y="282"/>
                      </a:cubicBezTo>
                      <a:cubicBezTo>
                        <a:pt x="642" y="282"/>
                        <a:pt x="638" y="287"/>
                        <a:pt x="638" y="292"/>
                      </a:cubicBezTo>
                      <a:cubicBezTo>
                        <a:pt x="638" y="298"/>
                        <a:pt x="642" y="303"/>
                        <a:pt x="648" y="303"/>
                      </a:cubicBezTo>
                      <a:cubicBezTo>
                        <a:pt x="654" y="303"/>
                        <a:pt x="659" y="298"/>
                        <a:pt x="659" y="292"/>
                      </a:cubicBezTo>
                      <a:close/>
                      <a:moveTo>
                        <a:pt x="269" y="120"/>
                      </a:moveTo>
                      <a:cubicBezTo>
                        <a:pt x="279" y="127"/>
                        <a:pt x="287" y="126"/>
                        <a:pt x="294" y="117"/>
                      </a:cubicBezTo>
                      <a:cubicBezTo>
                        <a:pt x="301" y="109"/>
                        <a:pt x="300" y="103"/>
                        <a:pt x="292" y="95"/>
                      </a:cubicBezTo>
                      <a:cubicBezTo>
                        <a:pt x="293" y="111"/>
                        <a:pt x="284" y="118"/>
                        <a:pt x="269" y="120"/>
                      </a:cubicBezTo>
                      <a:close/>
                      <a:moveTo>
                        <a:pt x="299" y="226"/>
                      </a:moveTo>
                      <a:cubicBezTo>
                        <a:pt x="292" y="215"/>
                        <a:pt x="284" y="211"/>
                        <a:pt x="273" y="210"/>
                      </a:cubicBezTo>
                      <a:cubicBezTo>
                        <a:pt x="273" y="216"/>
                        <a:pt x="273" y="220"/>
                        <a:pt x="273" y="226"/>
                      </a:cubicBezTo>
                      <a:cubicBezTo>
                        <a:pt x="282" y="226"/>
                        <a:pt x="290" y="226"/>
                        <a:pt x="299" y="226"/>
                      </a:cubicBezTo>
                      <a:close/>
                      <a:moveTo>
                        <a:pt x="69" y="355"/>
                      </a:moveTo>
                      <a:cubicBezTo>
                        <a:pt x="60" y="361"/>
                        <a:pt x="54" y="366"/>
                        <a:pt x="54" y="375"/>
                      </a:cubicBezTo>
                      <a:cubicBezTo>
                        <a:pt x="55" y="381"/>
                        <a:pt x="59" y="384"/>
                        <a:pt x="69" y="385"/>
                      </a:cubicBezTo>
                      <a:cubicBezTo>
                        <a:pt x="69" y="376"/>
                        <a:pt x="69" y="366"/>
                        <a:pt x="69" y="355"/>
                      </a:cubicBezTo>
                      <a:close/>
                      <a:moveTo>
                        <a:pt x="44" y="325"/>
                      </a:moveTo>
                      <a:cubicBezTo>
                        <a:pt x="55" y="333"/>
                        <a:pt x="62" y="336"/>
                        <a:pt x="71" y="335"/>
                      </a:cubicBezTo>
                      <a:cubicBezTo>
                        <a:pt x="70" y="327"/>
                        <a:pt x="67" y="320"/>
                        <a:pt x="59" y="318"/>
                      </a:cubicBezTo>
                      <a:cubicBezTo>
                        <a:pt x="52" y="316"/>
                        <a:pt x="48" y="320"/>
                        <a:pt x="44" y="325"/>
                      </a:cubicBezTo>
                      <a:close/>
                      <a:moveTo>
                        <a:pt x="620" y="169"/>
                      </a:moveTo>
                      <a:cubicBezTo>
                        <a:pt x="621" y="162"/>
                        <a:pt x="617" y="156"/>
                        <a:pt x="612" y="156"/>
                      </a:cubicBezTo>
                      <a:cubicBezTo>
                        <a:pt x="608" y="156"/>
                        <a:pt x="605" y="160"/>
                        <a:pt x="604" y="166"/>
                      </a:cubicBezTo>
                      <a:cubicBezTo>
                        <a:pt x="603" y="172"/>
                        <a:pt x="607" y="179"/>
                        <a:pt x="611" y="179"/>
                      </a:cubicBezTo>
                      <a:cubicBezTo>
                        <a:pt x="616" y="180"/>
                        <a:pt x="620" y="175"/>
                        <a:pt x="620" y="169"/>
                      </a:cubicBezTo>
                      <a:close/>
                      <a:moveTo>
                        <a:pt x="79" y="378"/>
                      </a:moveTo>
                      <a:cubicBezTo>
                        <a:pt x="78" y="396"/>
                        <a:pt x="82" y="403"/>
                        <a:pt x="92" y="407"/>
                      </a:cubicBezTo>
                      <a:cubicBezTo>
                        <a:pt x="96" y="393"/>
                        <a:pt x="92" y="384"/>
                        <a:pt x="79" y="378"/>
                      </a:cubicBezTo>
                      <a:close/>
                      <a:moveTo>
                        <a:pt x="659" y="382"/>
                      </a:moveTo>
                      <a:cubicBezTo>
                        <a:pt x="659" y="377"/>
                        <a:pt x="654" y="372"/>
                        <a:pt x="648" y="372"/>
                      </a:cubicBezTo>
                      <a:cubicBezTo>
                        <a:pt x="643" y="372"/>
                        <a:pt x="638" y="377"/>
                        <a:pt x="639" y="382"/>
                      </a:cubicBezTo>
                      <a:cubicBezTo>
                        <a:pt x="639" y="388"/>
                        <a:pt x="643" y="392"/>
                        <a:pt x="649" y="391"/>
                      </a:cubicBezTo>
                      <a:cubicBezTo>
                        <a:pt x="654" y="391"/>
                        <a:pt x="659" y="387"/>
                        <a:pt x="659" y="382"/>
                      </a:cubicBezTo>
                      <a:close/>
                      <a:moveTo>
                        <a:pt x="258" y="241"/>
                      </a:moveTo>
                      <a:cubicBezTo>
                        <a:pt x="266" y="233"/>
                        <a:pt x="269" y="224"/>
                        <a:pt x="267" y="212"/>
                      </a:cubicBezTo>
                      <a:cubicBezTo>
                        <a:pt x="260" y="216"/>
                        <a:pt x="253" y="218"/>
                        <a:pt x="253" y="226"/>
                      </a:cubicBezTo>
                      <a:cubicBezTo>
                        <a:pt x="252" y="231"/>
                        <a:pt x="250" y="238"/>
                        <a:pt x="258" y="241"/>
                      </a:cubicBezTo>
                      <a:close/>
                      <a:moveTo>
                        <a:pt x="540" y="228"/>
                      </a:moveTo>
                      <a:cubicBezTo>
                        <a:pt x="546" y="228"/>
                        <a:pt x="551" y="224"/>
                        <a:pt x="551" y="220"/>
                      </a:cubicBezTo>
                      <a:cubicBezTo>
                        <a:pt x="551" y="215"/>
                        <a:pt x="545" y="211"/>
                        <a:pt x="540" y="211"/>
                      </a:cubicBezTo>
                      <a:cubicBezTo>
                        <a:pt x="534" y="211"/>
                        <a:pt x="529" y="216"/>
                        <a:pt x="529" y="220"/>
                      </a:cubicBezTo>
                      <a:cubicBezTo>
                        <a:pt x="529" y="225"/>
                        <a:pt x="534" y="228"/>
                        <a:pt x="540" y="228"/>
                      </a:cubicBezTo>
                      <a:close/>
                      <a:moveTo>
                        <a:pt x="286" y="239"/>
                      </a:moveTo>
                      <a:cubicBezTo>
                        <a:pt x="268" y="239"/>
                        <a:pt x="261" y="244"/>
                        <a:pt x="262" y="256"/>
                      </a:cubicBezTo>
                      <a:cubicBezTo>
                        <a:pt x="278" y="255"/>
                        <a:pt x="287" y="249"/>
                        <a:pt x="286" y="239"/>
                      </a:cubicBezTo>
                      <a:close/>
                      <a:moveTo>
                        <a:pt x="615" y="315"/>
                      </a:moveTo>
                      <a:cubicBezTo>
                        <a:pt x="621" y="315"/>
                        <a:pt x="625" y="312"/>
                        <a:pt x="626" y="307"/>
                      </a:cubicBezTo>
                      <a:cubicBezTo>
                        <a:pt x="626" y="302"/>
                        <a:pt x="621" y="298"/>
                        <a:pt x="615" y="298"/>
                      </a:cubicBezTo>
                      <a:cubicBezTo>
                        <a:pt x="609" y="298"/>
                        <a:pt x="604" y="302"/>
                        <a:pt x="604" y="307"/>
                      </a:cubicBezTo>
                      <a:cubicBezTo>
                        <a:pt x="604" y="312"/>
                        <a:pt x="609" y="315"/>
                        <a:pt x="615" y="315"/>
                      </a:cubicBezTo>
                      <a:close/>
                      <a:moveTo>
                        <a:pt x="271" y="55"/>
                      </a:moveTo>
                      <a:cubicBezTo>
                        <a:pt x="271" y="50"/>
                        <a:pt x="266" y="46"/>
                        <a:pt x="262" y="46"/>
                      </a:cubicBezTo>
                      <a:cubicBezTo>
                        <a:pt x="257" y="46"/>
                        <a:pt x="252" y="51"/>
                        <a:pt x="253" y="56"/>
                      </a:cubicBezTo>
                      <a:cubicBezTo>
                        <a:pt x="253" y="61"/>
                        <a:pt x="257" y="65"/>
                        <a:pt x="262" y="65"/>
                      </a:cubicBezTo>
                      <a:cubicBezTo>
                        <a:pt x="267" y="65"/>
                        <a:pt x="271" y="60"/>
                        <a:pt x="271" y="55"/>
                      </a:cubicBezTo>
                      <a:close/>
                      <a:moveTo>
                        <a:pt x="265" y="306"/>
                      </a:moveTo>
                      <a:cubicBezTo>
                        <a:pt x="258" y="313"/>
                        <a:pt x="253" y="319"/>
                        <a:pt x="246" y="327"/>
                      </a:cubicBezTo>
                      <a:cubicBezTo>
                        <a:pt x="255" y="328"/>
                        <a:pt x="261" y="328"/>
                        <a:pt x="269" y="329"/>
                      </a:cubicBezTo>
                      <a:cubicBezTo>
                        <a:pt x="268" y="321"/>
                        <a:pt x="266" y="315"/>
                        <a:pt x="265" y="306"/>
                      </a:cubicBezTo>
                      <a:close/>
                      <a:moveTo>
                        <a:pt x="263" y="300"/>
                      </a:moveTo>
                      <a:cubicBezTo>
                        <a:pt x="254" y="299"/>
                        <a:pt x="248" y="299"/>
                        <a:pt x="241" y="298"/>
                      </a:cubicBezTo>
                      <a:cubicBezTo>
                        <a:pt x="241" y="306"/>
                        <a:pt x="241" y="313"/>
                        <a:pt x="241" y="322"/>
                      </a:cubicBezTo>
                      <a:cubicBezTo>
                        <a:pt x="249" y="314"/>
                        <a:pt x="255" y="308"/>
                        <a:pt x="263" y="300"/>
                      </a:cubicBezTo>
                      <a:close/>
                      <a:moveTo>
                        <a:pt x="636" y="429"/>
                      </a:moveTo>
                      <a:cubicBezTo>
                        <a:pt x="641" y="429"/>
                        <a:pt x="646" y="426"/>
                        <a:pt x="646" y="421"/>
                      </a:cubicBezTo>
                      <a:cubicBezTo>
                        <a:pt x="646" y="417"/>
                        <a:pt x="641" y="413"/>
                        <a:pt x="636" y="413"/>
                      </a:cubicBezTo>
                      <a:cubicBezTo>
                        <a:pt x="631" y="412"/>
                        <a:pt x="627" y="416"/>
                        <a:pt x="627" y="421"/>
                      </a:cubicBezTo>
                      <a:cubicBezTo>
                        <a:pt x="627" y="426"/>
                        <a:pt x="631" y="429"/>
                        <a:pt x="636" y="429"/>
                      </a:cubicBezTo>
                      <a:close/>
                      <a:moveTo>
                        <a:pt x="579" y="234"/>
                      </a:moveTo>
                      <a:cubicBezTo>
                        <a:pt x="579" y="229"/>
                        <a:pt x="575" y="225"/>
                        <a:pt x="570" y="225"/>
                      </a:cubicBezTo>
                      <a:cubicBezTo>
                        <a:pt x="565" y="225"/>
                        <a:pt x="561" y="228"/>
                        <a:pt x="560" y="233"/>
                      </a:cubicBezTo>
                      <a:cubicBezTo>
                        <a:pt x="560" y="238"/>
                        <a:pt x="565" y="243"/>
                        <a:pt x="570" y="243"/>
                      </a:cubicBezTo>
                      <a:cubicBezTo>
                        <a:pt x="575" y="243"/>
                        <a:pt x="579" y="239"/>
                        <a:pt x="579" y="234"/>
                      </a:cubicBezTo>
                      <a:close/>
                      <a:moveTo>
                        <a:pt x="609" y="217"/>
                      </a:moveTo>
                      <a:cubicBezTo>
                        <a:pt x="609" y="212"/>
                        <a:pt x="605" y="208"/>
                        <a:pt x="600" y="208"/>
                      </a:cubicBezTo>
                      <a:cubicBezTo>
                        <a:pt x="595" y="208"/>
                        <a:pt x="591" y="212"/>
                        <a:pt x="591" y="217"/>
                      </a:cubicBezTo>
                      <a:cubicBezTo>
                        <a:pt x="591" y="222"/>
                        <a:pt x="594" y="225"/>
                        <a:pt x="599" y="226"/>
                      </a:cubicBezTo>
                      <a:cubicBezTo>
                        <a:pt x="605" y="226"/>
                        <a:pt x="609" y="223"/>
                        <a:pt x="609" y="217"/>
                      </a:cubicBezTo>
                      <a:close/>
                      <a:moveTo>
                        <a:pt x="274" y="381"/>
                      </a:moveTo>
                      <a:cubicBezTo>
                        <a:pt x="267" y="386"/>
                        <a:pt x="257" y="384"/>
                        <a:pt x="255" y="395"/>
                      </a:cubicBezTo>
                      <a:cubicBezTo>
                        <a:pt x="264" y="396"/>
                        <a:pt x="271" y="397"/>
                        <a:pt x="280" y="395"/>
                      </a:cubicBezTo>
                      <a:cubicBezTo>
                        <a:pt x="278" y="390"/>
                        <a:pt x="276" y="386"/>
                        <a:pt x="274" y="381"/>
                      </a:cubicBezTo>
                      <a:close/>
                      <a:moveTo>
                        <a:pt x="298" y="363"/>
                      </a:moveTo>
                      <a:cubicBezTo>
                        <a:pt x="312" y="355"/>
                        <a:pt x="312" y="354"/>
                        <a:pt x="307" y="341"/>
                      </a:cubicBezTo>
                      <a:cubicBezTo>
                        <a:pt x="302" y="346"/>
                        <a:pt x="297" y="350"/>
                        <a:pt x="291" y="354"/>
                      </a:cubicBezTo>
                      <a:cubicBezTo>
                        <a:pt x="294" y="358"/>
                        <a:pt x="296" y="360"/>
                        <a:pt x="298" y="363"/>
                      </a:cubicBezTo>
                      <a:close/>
                      <a:moveTo>
                        <a:pt x="369" y="458"/>
                      </a:moveTo>
                      <a:cubicBezTo>
                        <a:pt x="372" y="458"/>
                        <a:pt x="376" y="458"/>
                        <a:pt x="380" y="459"/>
                      </a:cubicBezTo>
                      <a:cubicBezTo>
                        <a:pt x="380" y="451"/>
                        <a:pt x="380" y="445"/>
                        <a:pt x="380" y="437"/>
                      </a:cubicBezTo>
                      <a:cubicBezTo>
                        <a:pt x="375" y="438"/>
                        <a:pt x="372" y="439"/>
                        <a:pt x="369" y="440"/>
                      </a:cubicBezTo>
                      <a:cubicBezTo>
                        <a:pt x="369" y="446"/>
                        <a:pt x="369" y="451"/>
                        <a:pt x="369" y="458"/>
                      </a:cubicBezTo>
                      <a:close/>
                      <a:moveTo>
                        <a:pt x="58" y="341"/>
                      </a:moveTo>
                      <a:cubicBezTo>
                        <a:pt x="46" y="333"/>
                        <a:pt x="39" y="334"/>
                        <a:pt x="29" y="343"/>
                      </a:cubicBezTo>
                      <a:cubicBezTo>
                        <a:pt x="39" y="345"/>
                        <a:pt x="48" y="350"/>
                        <a:pt x="58" y="341"/>
                      </a:cubicBezTo>
                      <a:close/>
                      <a:moveTo>
                        <a:pt x="581" y="369"/>
                      </a:moveTo>
                      <a:cubicBezTo>
                        <a:pt x="581" y="364"/>
                        <a:pt x="577" y="361"/>
                        <a:pt x="572" y="361"/>
                      </a:cubicBezTo>
                      <a:cubicBezTo>
                        <a:pt x="568" y="361"/>
                        <a:pt x="564" y="364"/>
                        <a:pt x="564" y="369"/>
                      </a:cubicBezTo>
                      <a:cubicBezTo>
                        <a:pt x="564" y="374"/>
                        <a:pt x="568" y="377"/>
                        <a:pt x="572" y="377"/>
                      </a:cubicBezTo>
                      <a:cubicBezTo>
                        <a:pt x="577" y="377"/>
                        <a:pt x="581" y="374"/>
                        <a:pt x="581" y="369"/>
                      </a:cubicBezTo>
                      <a:close/>
                      <a:moveTo>
                        <a:pt x="315" y="50"/>
                      </a:moveTo>
                      <a:cubicBezTo>
                        <a:pt x="310" y="50"/>
                        <a:pt x="307" y="54"/>
                        <a:pt x="307" y="59"/>
                      </a:cubicBezTo>
                      <a:cubicBezTo>
                        <a:pt x="308" y="64"/>
                        <a:pt x="311" y="67"/>
                        <a:pt x="316" y="67"/>
                      </a:cubicBezTo>
                      <a:cubicBezTo>
                        <a:pt x="321" y="67"/>
                        <a:pt x="324" y="63"/>
                        <a:pt x="324" y="58"/>
                      </a:cubicBezTo>
                      <a:cubicBezTo>
                        <a:pt x="323" y="53"/>
                        <a:pt x="320" y="50"/>
                        <a:pt x="315" y="50"/>
                      </a:cubicBezTo>
                      <a:close/>
                      <a:moveTo>
                        <a:pt x="564" y="407"/>
                      </a:moveTo>
                      <a:cubicBezTo>
                        <a:pt x="564" y="403"/>
                        <a:pt x="560" y="400"/>
                        <a:pt x="555" y="400"/>
                      </a:cubicBezTo>
                      <a:cubicBezTo>
                        <a:pt x="550" y="400"/>
                        <a:pt x="546" y="404"/>
                        <a:pt x="546" y="408"/>
                      </a:cubicBezTo>
                      <a:cubicBezTo>
                        <a:pt x="547" y="412"/>
                        <a:pt x="551" y="415"/>
                        <a:pt x="556" y="415"/>
                      </a:cubicBezTo>
                      <a:cubicBezTo>
                        <a:pt x="560" y="415"/>
                        <a:pt x="564" y="411"/>
                        <a:pt x="564" y="407"/>
                      </a:cubicBezTo>
                      <a:close/>
                      <a:moveTo>
                        <a:pt x="221" y="422"/>
                      </a:moveTo>
                      <a:cubicBezTo>
                        <a:pt x="217" y="422"/>
                        <a:pt x="213" y="426"/>
                        <a:pt x="213" y="430"/>
                      </a:cubicBezTo>
                      <a:cubicBezTo>
                        <a:pt x="213" y="435"/>
                        <a:pt x="217" y="439"/>
                        <a:pt x="221" y="439"/>
                      </a:cubicBezTo>
                      <a:cubicBezTo>
                        <a:pt x="225" y="439"/>
                        <a:pt x="229" y="435"/>
                        <a:pt x="229" y="430"/>
                      </a:cubicBezTo>
                      <a:cubicBezTo>
                        <a:pt x="229" y="426"/>
                        <a:pt x="225" y="422"/>
                        <a:pt x="221" y="422"/>
                      </a:cubicBezTo>
                      <a:close/>
                      <a:moveTo>
                        <a:pt x="653" y="253"/>
                      </a:moveTo>
                      <a:cubicBezTo>
                        <a:pt x="653" y="258"/>
                        <a:pt x="656" y="263"/>
                        <a:pt x="660" y="263"/>
                      </a:cubicBezTo>
                      <a:cubicBezTo>
                        <a:pt x="663" y="263"/>
                        <a:pt x="666" y="258"/>
                        <a:pt x="666" y="253"/>
                      </a:cubicBezTo>
                      <a:cubicBezTo>
                        <a:pt x="666" y="249"/>
                        <a:pt x="665" y="245"/>
                        <a:pt x="660" y="244"/>
                      </a:cubicBezTo>
                      <a:cubicBezTo>
                        <a:pt x="656" y="243"/>
                        <a:pt x="653" y="247"/>
                        <a:pt x="653" y="253"/>
                      </a:cubicBezTo>
                      <a:close/>
                      <a:moveTo>
                        <a:pt x="530" y="300"/>
                      </a:moveTo>
                      <a:cubicBezTo>
                        <a:pt x="525" y="297"/>
                        <a:pt x="522" y="294"/>
                        <a:pt x="519" y="293"/>
                      </a:cubicBezTo>
                      <a:cubicBezTo>
                        <a:pt x="515" y="292"/>
                        <a:pt x="511" y="296"/>
                        <a:pt x="512" y="301"/>
                      </a:cubicBezTo>
                      <a:cubicBezTo>
                        <a:pt x="513" y="306"/>
                        <a:pt x="516" y="309"/>
                        <a:pt x="520" y="308"/>
                      </a:cubicBezTo>
                      <a:cubicBezTo>
                        <a:pt x="523" y="307"/>
                        <a:pt x="525" y="303"/>
                        <a:pt x="530" y="300"/>
                      </a:cubicBezTo>
                      <a:close/>
                      <a:moveTo>
                        <a:pt x="567" y="255"/>
                      </a:moveTo>
                      <a:cubicBezTo>
                        <a:pt x="562" y="252"/>
                        <a:pt x="560" y="248"/>
                        <a:pt x="557" y="247"/>
                      </a:cubicBezTo>
                      <a:cubicBezTo>
                        <a:pt x="553" y="246"/>
                        <a:pt x="548" y="251"/>
                        <a:pt x="549" y="255"/>
                      </a:cubicBezTo>
                      <a:cubicBezTo>
                        <a:pt x="549" y="260"/>
                        <a:pt x="552" y="263"/>
                        <a:pt x="556" y="262"/>
                      </a:cubicBezTo>
                      <a:cubicBezTo>
                        <a:pt x="559" y="262"/>
                        <a:pt x="562" y="259"/>
                        <a:pt x="567" y="255"/>
                      </a:cubicBezTo>
                      <a:close/>
                      <a:moveTo>
                        <a:pt x="269" y="379"/>
                      </a:moveTo>
                      <a:cubicBezTo>
                        <a:pt x="266" y="375"/>
                        <a:pt x="263" y="373"/>
                        <a:pt x="261" y="371"/>
                      </a:cubicBezTo>
                      <a:cubicBezTo>
                        <a:pt x="256" y="376"/>
                        <a:pt x="251" y="380"/>
                        <a:pt x="247" y="385"/>
                      </a:cubicBezTo>
                      <a:cubicBezTo>
                        <a:pt x="256" y="388"/>
                        <a:pt x="261" y="383"/>
                        <a:pt x="269" y="379"/>
                      </a:cubicBezTo>
                      <a:close/>
                      <a:moveTo>
                        <a:pt x="170" y="104"/>
                      </a:moveTo>
                      <a:cubicBezTo>
                        <a:pt x="167" y="108"/>
                        <a:pt x="164" y="110"/>
                        <a:pt x="163" y="113"/>
                      </a:cubicBezTo>
                      <a:cubicBezTo>
                        <a:pt x="162" y="116"/>
                        <a:pt x="167" y="121"/>
                        <a:pt x="171" y="119"/>
                      </a:cubicBezTo>
                      <a:cubicBezTo>
                        <a:pt x="174" y="118"/>
                        <a:pt x="178" y="115"/>
                        <a:pt x="178" y="113"/>
                      </a:cubicBezTo>
                      <a:cubicBezTo>
                        <a:pt x="177" y="110"/>
                        <a:pt x="174" y="108"/>
                        <a:pt x="170" y="104"/>
                      </a:cubicBezTo>
                      <a:close/>
                      <a:moveTo>
                        <a:pt x="529" y="172"/>
                      </a:moveTo>
                      <a:cubicBezTo>
                        <a:pt x="524" y="168"/>
                        <a:pt x="522" y="165"/>
                        <a:pt x="519" y="164"/>
                      </a:cubicBezTo>
                      <a:cubicBezTo>
                        <a:pt x="515" y="163"/>
                        <a:pt x="512" y="166"/>
                        <a:pt x="512" y="170"/>
                      </a:cubicBezTo>
                      <a:cubicBezTo>
                        <a:pt x="512" y="175"/>
                        <a:pt x="515" y="179"/>
                        <a:pt x="519" y="178"/>
                      </a:cubicBezTo>
                      <a:cubicBezTo>
                        <a:pt x="522" y="177"/>
                        <a:pt x="524" y="175"/>
                        <a:pt x="529" y="172"/>
                      </a:cubicBezTo>
                      <a:close/>
                      <a:moveTo>
                        <a:pt x="569" y="315"/>
                      </a:moveTo>
                      <a:cubicBezTo>
                        <a:pt x="577" y="315"/>
                        <a:pt x="581" y="312"/>
                        <a:pt x="580" y="309"/>
                      </a:cubicBezTo>
                      <a:cubicBezTo>
                        <a:pt x="579" y="304"/>
                        <a:pt x="575" y="304"/>
                        <a:pt x="572" y="304"/>
                      </a:cubicBezTo>
                      <a:cubicBezTo>
                        <a:pt x="568" y="304"/>
                        <a:pt x="563" y="304"/>
                        <a:pt x="563" y="309"/>
                      </a:cubicBezTo>
                      <a:cubicBezTo>
                        <a:pt x="563" y="312"/>
                        <a:pt x="568" y="314"/>
                        <a:pt x="569" y="315"/>
                      </a:cubicBezTo>
                      <a:close/>
                      <a:moveTo>
                        <a:pt x="365" y="393"/>
                      </a:moveTo>
                      <a:cubicBezTo>
                        <a:pt x="363" y="388"/>
                        <a:pt x="361" y="385"/>
                        <a:pt x="359" y="381"/>
                      </a:cubicBezTo>
                      <a:cubicBezTo>
                        <a:pt x="354" y="382"/>
                        <a:pt x="350" y="383"/>
                        <a:pt x="346" y="385"/>
                      </a:cubicBezTo>
                      <a:cubicBezTo>
                        <a:pt x="349" y="395"/>
                        <a:pt x="356" y="394"/>
                        <a:pt x="365" y="393"/>
                      </a:cubicBezTo>
                      <a:close/>
                      <a:moveTo>
                        <a:pt x="570" y="183"/>
                      </a:moveTo>
                      <a:cubicBezTo>
                        <a:pt x="567" y="187"/>
                        <a:pt x="564" y="189"/>
                        <a:pt x="563" y="192"/>
                      </a:cubicBezTo>
                      <a:cubicBezTo>
                        <a:pt x="562" y="196"/>
                        <a:pt x="566" y="199"/>
                        <a:pt x="570" y="198"/>
                      </a:cubicBezTo>
                      <a:cubicBezTo>
                        <a:pt x="572" y="198"/>
                        <a:pt x="576" y="195"/>
                        <a:pt x="577" y="192"/>
                      </a:cubicBezTo>
                      <a:cubicBezTo>
                        <a:pt x="577" y="190"/>
                        <a:pt x="573" y="187"/>
                        <a:pt x="570" y="183"/>
                      </a:cubicBezTo>
                      <a:close/>
                      <a:moveTo>
                        <a:pt x="263" y="343"/>
                      </a:moveTo>
                      <a:cubicBezTo>
                        <a:pt x="266" y="348"/>
                        <a:pt x="266" y="354"/>
                        <a:pt x="274" y="354"/>
                      </a:cubicBezTo>
                      <a:cubicBezTo>
                        <a:pt x="280" y="353"/>
                        <a:pt x="281" y="349"/>
                        <a:pt x="280" y="343"/>
                      </a:cubicBezTo>
                      <a:cubicBezTo>
                        <a:pt x="275" y="343"/>
                        <a:pt x="269" y="343"/>
                        <a:pt x="263" y="343"/>
                      </a:cubicBezTo>
                      <a:close/>
                      <a:moveTo>
                        <a:pt x="496" y="281"/>
                      </a:moveTo>
                      <a:cubicBezTo>
                        <a:pt x="499" y="276"/>
                        <a:pt x="502" y="274"/>
                        <a:pt x="503" y="271"/>
                      </a:cubicBezTo>
                      <a:cubicBezTo>
                        <a:pt x="504" y="267"/>
                        <a:pt x="501" y="264"/>
                        <a:pt x="497" y="264"/>
                      </a:cubicBezTo>
                      <a:cubicBezTo>
                        <a:pt x="493" y="264"/>
                        <a:pt x="490" y="266"/>
                        <a:pt x="490" y="270"/>
                      </a:cubicBezTo>
                      <a:cubicBezTo>
                        <a:pt x="491" y="273"/>
                        <a:pt x="493" y="276"/>
                        <a:pt x="496" y="281"/>
                      </a:cubicBezTo>
                      <a:close/>
                      <a:moveTo>
                        <a:pt x="598" y="248"/>
                      </a:moveTo>
                      <a:cubicBezTo>
                        <a:pt x="595" y="246"/>
                        <a:pt x="592" y="243"/>
                        <a:pt x="590" y="243"/>
                      </a:cubicBezTo>
                      <a:cubicBezTo>
                        <a:pt x="586" y="242"/>
                        <a:pt x="583" y="246"/>
                        <a:pt x="584" y="250"/>
                      </a:cubicBezTo>
                      <a:cubicBezTo>
                        <a:pt x="585" y="252"/>
                        <a:pt x="589" y="255"/>
                        <a:pt x="591" y="255"/>
                      </a:cubicBezTo>
                      <a:cubicBezTo>
                        <a:pt x="593" y="255"/>
                        <a:pt x="595" y="251"/>
                        <a:pt x="598" y="248"/>
                      </a:cubicBezTo>
                      <a:close/>
                      <a:moveTo>
                        <a:pt x="185" y="135"/>
                      </a:moveTo>
                      <a:cubicBezTo>
                        <a:pt x="180" y="132"/>
                        <a:pt x="178" y="130"/>
                        <a:pt x="176" y="129"/>
                      </a:cubicBezTo>
                      <a:cubicBezTo>
                        <a:pt x="172" y="129"/>
                        <a:pt x="168" y="131"/>
                        <a:pt x="169" y="135"/>
                      </a:cubicBezTo>
                      <a:cubicBezTo>
                        <a:pt x="170" y="138"/>
                        <a:pt x="173" y="141"/>
                        <a:pt x="175" y="141"/>
                      </a:cubicBezTo>
                      <a:cubicBezTo>
                        <a:pt x="178" y="141"/>
                        <a:pt x="180" y="138"/>
                        <a:pt x="185" y="135"/>
                      </a:cubicBezTo>
                      <a:close/>
                      <a:moveTo>
                        <a:pt x="19" y="368"/>
                      </a:moveTo>
                      <a:cubicBezTo>
                        <a:pt x="24" y="365"/>
                        <a:pt x="28" y="363"/>
                        <a:pt x="35" y="359"/>
                      </a:cubicBezTo>
                      <a:cubicBezTo>
                        <a:pt x="27" y="357"/>
                        <a:pt x="23" y="356"/>
                        <a:pt x="18" y="354"/>
                      </a:cubicBezTo>
                      <a:cubicBezTo>
                        <a:pt x="18" y="358"/>
                        <a:pt x="17" y="360"/>
                        <a:pt x="18" y="363"/>
                      </a:cubicBezTo>
                      <a:cubicBezTo>
                        <a:pt x="18" y="364"/>
                        <a:pt x="18" y="366"/>
                        <a:pt x="19" y="3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6" name="组合 155"/>
              <p:cNvGrpSpPr/>
              <p:nvPr/>
            </p:nvGrpSpPr>
            <p:grpSpPr>
              <a:xfrm>
                <a:off x="8593114" y="1745269"/>
                <a:ext cx="1411429" cy="1410419"/>
                <a:chOff x="4525605" y="1823544"/>
                <a:chExt cx="1411429" cy="1410419"/>
              </a:xfrm>
              <a:grpFill/>
            </p:grpSpPr>
            <p:sp>
              <p:nvSpPr>
                <p:cNvPr id="76" name="Freeform 36"/>
                <p:cNvSpPr>
                  <a:spLocks noEditPoints="1"/>
                </p:cNvSpPr>
                <p:nvPr/>
              </p:nvSpPr>
              <p:spPr bwMode="auto">
                <a:xfrm>
                  <a:off x="4525605" y="1823544"/>
                  <a:ext cx="1411429" cy="1410419"/>
                </a:xfrm>
                <a:custGeom>
                  <a:avLst/>
                  <a:gdLst>
                    <a:gd name="T0" fmla="*/ 1 w 777"/>
                    <a:gd name="T1" fmla="*/ 387 h 776"/>
                    <a:gd name="T2" fmla="*/ 1 w 777"/>
                    <a:gd name="T3" fmla="*/ 92 h 776"/>
                    <a:gd name="T4" fmla="*/ 79 w 777"/>
                    <a:gd name="T5" fmla="*/ 0 h 776"/>
                    <a:gd name="T6" fmla="*/ 90 w 777"/>
                    <a:gd name="T7" fmla="*/ 0 h 776"/>
                    <a:gd name="T8" fmla="*/ 688 w 777"/>
                    <a:gd name="T9" fmla="*/ 0 h 776"/>
                    <a:gd name="T10" fmla="*/ 777 w 777"/>
                    <a:gd name="T11" fmla="*/ 89 h 776"/>
                    <a:gd name="T12" fmla="*/ 777 w 777"/>
                    <a:gd name="T13" fmla="*/ 686 h 776"/>
                    <a:gd name="T14" fmla="*/ 689 w 777"/>
                    <a:gd name="T15" fmla="*/ 776 h 776"/>
                    <a:gd name="T16" fmla="*/ 683 w 777"/>
                    <a:gd name="T17" fmla="*/ 776 h 776"/>
                    <a:gd name="T18" fmla="*/ 94 w 777"/>
                    <a:gd name="T19" fmla="*/ 776 h 776"/>
                    <a:gd name="T20" fmla="*/ 7 w 777"/>
                    <a:gd name="T21" fmla="*/ 718 h 776"/>
                    <a:gd name="T22" fmla="*/ 1 w 777"/>
                    <a:gd name="T23" fmla="*/ 684 h 776"/>
                    <a:gd name="T24" fmla="*/ 1 w 777"/>
                    <a:gd name="T25" fmla="*/ 387 h 776"/>
                    <a:gd name="T26" fmla="*/ 1 w 777"/>
                    <a:gd name="T27" fmla="*/ 387 h 776"/>
                    <a:gd name="T28" fmla="*/ 22 w 777"/>
                    <a:gd name="T29" fmla="*/ 388 h 776"/>
                    <a:gd name="T30" fmla="*/ 22 w 777"/>
                    <a:gd name="T31" fmla="*/ 585 h 776"/>
                    <a:gd name="T32" fmla="*/ 22 w 777"/>
                    <a:gd name="T33" fmla="*/ 684 h 776"/>
                    <a:gd name="T34" fmla="*/ 36 w 777"/>
                    <a:gd name="T35" fmla="*/ 728 h 776"/>
                    <a:gd name="T36" fmla="*/ 95 w 777"/>
                    <a:gd name="T37" fmla="*/ 755 h 776"/>
                    <a:gd name="T38" fmla="*/ 682 w 777"/>
                    <a:gd name="T39" fmla="*/ 755 h 776"/>
                    <a:gd name="T40" fmla="*/ 756 w 777"/>
                    <a:gd name="T41" fmla="*/ 681 h 776"/>
                    <a:gd name="T42" fmla="*/ 756 w 777"/>
                    <a:gd name="T43" fmla="*/ 94 h 776"/>
                    <a:gd name="T44" fmla="*/ 683 w 777"/>
                    <a:gd name="T45" fmla="*/ 20 h 776"/>
                    <a:gd name="T46" fmla="*/ 527 w 777"/>
                    <a:gd name="T47" fmla="*/ 21 h 776"/>
                    <a:gd name="T48" fmla="*/ 94 w 777"/>
                    <a:gd name="T49" fmla="*/ 21 h 776"/>
                    <a:gd name="T50" fmla="*/ 50 w 777"/>
                    <a:gd name="T51" fmla="*/ 35 h 776"/>
                    <a:gd name="T52" fmla="*/ 22 w 777"/>
                    <a:gd name="T53" fmla="*/ 93 h 776"/>
                    <a:gd name="T54" fmla="*/ 22 w 777"/>
                    <a:gd name="T55" fmla="*/ 388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77" h="776">
                      <a:moveTo>
                        <a:pt x="1" y="387"/>
                      </a:moveTo>
                      <a:cubicBezTo>
                        <a:pt x="1" y="289"/>
                        <a:pt x="1" y="190"/>
                        <a:pt x="1" y="92"/>
                      </a:cubicBezTo>
                      <a:cubicBezTo>
                        <a:pt x="0" y="51"/>
                        <a:pt x="29" y="8"/>
                        <a:pt x="79" y="0"/>
                      </a:cubicBezTo>
                      <a:cubicBezTo>
                        <a:pt x="82" y="0"/>
                        <a:pt x="86" y="0"/>
                        <a:pt x="90" y="0"/>
                      </a:cubicBezTo>
                      <a:cubicBezTo>
                        <a:pt x="289" y="0"/>
                        <a:pt x="488" y="0"/>
                        <a:pt x="688" y="0"/>
                      </a:cubicBezTo>
                      <a:cubicBezTo>
                        <a:pt x="736" y="0"/>
                        <a:pt x="777" y="40"/>
                        <a:pt x="777" y="89"/>
                      </a:cubicBezTo>
                      <a:cubicBezTo>
                        <a:pt x="777" y="288"/>
                        <a:pt x="777" y="487"/>
                        <a:pt x="777" y="686"/>
                      </a:cubicBezTo>
                      <a:cubicBezTo>
                        <a:pt x="777" y="734"/>
                        <a:pt x="738" y="775"/>
                        <a:pt x="689" y="776"/>
                      </a:cubicBezTo>
                      <a:cubicBezTo>
                        <a:pt x="687" y="776"/>
                        <a:pt x="685" y="776"/>
                        <a:pt x="683" y="776"/>
                      </a:cubicBezTo>
                      <a:cubicBezTo>
                        <a:pt x="487" y="776"/>
                        <a:pt x="290" y="776"/>
                        <a:pt x="94" y="776"/>
                      </a:cubicBezTo>
                      <a:cubicBezTo>
                        <a:pt x="54" y="776"/>
                        <a:pt x="21" y="755"/>
                        <a:pt x="7" y="718"/>
                      </a:cubicBezTo>
                      <a:cubicBezTo>
                        <a:pt x="2" y="707"/>
                        <a:pt x="1" y="696"/>
                        <a:pt x="1" y="684"/>
                      </a:cubicBezTo>
                      <a:cubicBezTo>
                        <a:pt x="1" y="585"/>
                        <a:pt x="1" y="486"/>
                        <a:pt x="1" y="387"/>
                      </a:cubicBezTo>
                      <a:cubicBezTo>
                        <a:pt x="1" y="387"/>
                        <a:pt x="1" y="387"/>
                        <a:pt x="1" y="387"/>
                      </a:cubicBezTo>
                      <a:close/>
                      <a:moveTo>
                        <a:pt x="22" y="388"/>
                      </a:moveTo>
                      <a:cubicBezTo>
                        <a:pt x="22" y="454"/>
                        <a:pt x="22" y="519"/>
                        <a:pt x="22" y="585"/>
                      </a:cubicBezTo>
                      <a:cubicBezTo>
                        <a:pt x="22" y="618"/>
                        <a:pt x="22" y="651"/>
                        <a:pt x="22" y="684"/>
                      </a:cubicBezTo>
                      <a:cubicBezTo>
                        <a:pt x="22" y="700"/>
                        <a:pt x="26" y="715"/>
                        <a:pt x="36" y="728"/>
                      </a:cubicBezTo>
                      <a:cubicBezTo>
                        <a:pt x="51" y="746"/>
                        <a:pt x="71" y="755"/>
                        <a:pt x="95" y="755"/>
                      </a:cubicBezTo>
                      <a:cubicBezTo>
                        <a:pt x="291" y="755"/>
                        <a:pt x="486" y="755"/>
                        <a:pt x="682" y="755"/>
                      </a:cubicBezTo>
                      <a:cubicBezTo>
                        <a:pt x="722" y="755"/>
                        <a:pt x="757" y="725"/>
                        <a:pt x="756" y="681"/>
                      </a:cubicBezTo>
                      <a:cubicBezTo>
                        <a:pt x="756" y="486"/>
                        <a:pt x="756" y="290"/>
                        <a:pt x="756" y="94"/>
                      </a:cubicBezTo>
                      <a:cubicBezTo>
                        <a:pt x="756" y="48"/>
                        <a:pt x="720" y="20"/>
                        <a:pt x="683" y="20"/>
                      </a:cubicBezTo>
                      <a:cubicBezTo>
                        <a:pt x="631" y="22"/>
                        <a:pt x="579" y="21"/>
                        <a:pt x="527" y="21"/>
                      </a:cubicBezTo>
                      <a:cubicBezTo>
                        <a:pt x="383" y="21"/>
                        <a:pt x="239" y="21"/>
                        <a:pt x="94" y="21"/>
                      </a:cubicBezTo>
                      <a:cubicBezTo>
                        <a:pt x="78" y="21"/>
                        <a:pt x="63" y="25"/>
                        <a:pt x="50" y="35"/>
                      </a:cubicBezTo>
                      <a:cubicBezTo>
                        <a:pt x="31" y="50"/>
                        <a:pt x="22" y="69"/>
                        <a:pt x="22" y="93"/>
                      </a:cubicBezTo>
                      <a:cubicBezTo>
                        <a:pt x="22" y="191"/>
                        <a:pt x="22" y="290"/>
                        <a:pt x="22" y="3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37"/>
                <p:cNvSpPr>
                  <a:spLocks noEditPoints="1"/>
                </p:cNvSpPr>
                <p:nvPr/>
              </p:nvSpPr>
              <p:spPr bwMode="auto">
                <a:xfrm>
                  <a:off x="4588866" y="2100565"/>
                  <a:ext cx="1276472" cy="856376"/>
                </a:xfrm>
                <a:custGeom>
                  <a:avLst/>
                  <a:gdLst>
                    <a:gd name="T0" fmla="*/ 402 w 702"/>
                    <a:gd name="T1" fmla="*/ 76 h 471"/>
                    <a:gd name="T2" fmla="*/ 562 w 702"/>
                    <a:gd name="T3" fmla="*/ 62 h 471"/>
                    <a:gd name="T4" fmla="*/ 646 w 702"/>
                    <a:gd name="T5" fmla="*/ 12 h 471"/>
                    <a:gd name="T6" fmla="*/ 605 w 702"/>
                    <a:gd name="T7" fmla="*/ 131 h 471"/>
                    <a:gd name="T8" fmla="*/ 597 w 702"/>
                    <a:gd name="T9" fmla="*/ 206 h 471"/>
                    <a:gd name="T10" fmla="*/ 597 w 702"/>
                    <a:gd name="T11" fmla="*/ 295 h 471"/>
                    <a:gd name="T12" fmla="*/ 574 w 702"/>
                    <a:gd name="T13" fmla="*/ 430 h 471"/>
                    <a:gd name="T14" fmla="*/ 496 w 702"/>
                    <a:gd name="T15" fmla="*/ 434 h 471"/>
                    <a:gd name="T16" fmla="*/ 477 w 702"/>
                    <a:gd name="T17" fmla="*/ 439 h 471"/>
                    <a:gd name="T18" fmla="*/ 412 w 702"/>
                    <a:gd name="T19" fmla="*/ 454 h 471"/>
                    <a:gd name="T20" fmla="*/ 273 w 702"/>
                    <a:gd name="T21" fmla="*/ 426 h 471"/>
                    <a:gd name="T22" fmla="*/ 156 w 702"/>
                    <a:gd name="T23" fmla="*/ 441 h 471"/>
                    <a:gd name="T24" fmla="*/ 62 w 702"/>
                    <a:gd name="T25" fmla="*/ 331 h 471"/>
                    <a:gd name="T26" fmla="*/ 13 w 702"/>
                    <a:gd name="T27" fmla="*/ 93 h 471"/>
                    <a:gd name="T28" fmla="*/ 82 w 702"/>
                    <a:gd name="T29" fmla="*/ 132 h 471"/>
                    <a:gd name="T30" fmla="*/ 315 w 702"/>
                    <a:gd name="T31" fmla="*/ 106 h 471"/>
                    <a:gd name="T32" fmla="*/ 247 w 702"/>
                    <a:gd name="T33" fmla="*/ 228 h 471"/>
                    <a:gd name="T34" fmla="*/ 235 w 702"/>
                    <a:gd name="T35" fmla="*/ 211 h 471"/>
                    <a:gd name="T36" fmla="*/ 442 w 702"/>
                    <a:gd name="T37" fmla="*/ 202 h 471"/>
                    <a:gd name="T38" fmla="*/ 571 w 702"/>
                    <a:gd name="T39" fmla="*/ 191 h 471"/>
                    <a:gd name="T40" fmla="*/ 486 w 702"/>
                    <a:gd name="T41" fmla="*/ 208 h 471"/>
                    <a:gd name="T42" fmla="*/ 205 w 702"/>
                    <a:gd name="T43" fmla="*/ 374 h 471"/>
                    <a:gd name="T44" fmla="*/ 271 w 702"/>
                    <a:gd name="T45" fmla="*/ 320 h 471"/>
                    <a:gd name="T46" fmla="*/ 540 w 702"/>
                    <a:gd name="T47" fmla="*/ 290 h 471"/>
                    <a:gd name="T48" fmla="*/ 509 w 702"/>
                    <a:gd name="T49" fmla="*/ 232 h 471"/>
                    <a:gd name="T50" fmla="*/ 151 w 702"/>
                    <a:gd name="T51" fmla="*/ 427 h 471"/>
                    <a:gd name="T52" fmla="*/ 340 w 702"/>
                    <a:gd name="T53" fmla="*/ 385 h 471"/>
                    <a:gd name="T54" fmla="*/ 419 w 702"/>
                    <a:gd name="T55" fmla="*/ 340 h 471"/>
                    <a:gd name="T56" fmla="*/ 397 w 702"/>
                    <a:gd name="T57" fmla="*/ 296 h 471"/>
                    <a:gd name="T58" fmla="*/ 575 w 702"/>
                    <a:gd name="T59" fmla="*/ 93 h 471"/>
                    <a:gd name="T60" fmla="*/ 463 w 702"/>
                    <a:gd name="T61" fmla="*/ 88 h 471"/>
                    <a:gd name="T62" fmla="*/ 362 w 702"/>
                    <a:gd name="T63" fmla="*/ 279 h 471"/>
                    <a:gd name="T64" fmla="*/ 49 w 702"/>
                    <a:gd name="T65" fmla="*/ 156 h 471"/>
                    <a:gd name="T66" fmla="*/ 350 w 702"/>
                    <a:gd name="T67" fmla="*/ 202 h 471"/>
                    <a:gd name="T68" fmla="*/ 553 w 702"/>
                    <a:gd name="T69" fmla="*/ 379 h 471"/>
                    <a:gd name="T70" fmla="*/ 227 w 702"/>
                    <a:gd name="T71" fmla="*/ 287 h 471"/>
                    <a:gd name="T72" fmla="*/ 458 w 702"/>
                    <a:gd name="T73" fmla="*/ 386 h 471"/>
                    <a:gd name="T74" fmla="*/ 341 w 702"/>
                    <a:gd name="T75" fmla="*/ 228 h 471"/>
                    <a:gd name="T76" fmla="*/ 458 w 702"/>
                    <a:gd name="T77" fmla="*/ 165 h 471"/>
                    <a:gd name="T78" fmla="*/ 365 w 702"/>
                    <a:gd name="T79" fmla="*/ 273 h 471"/>
                    <a:gd name="T80" fmla="*/ 457 w 702"/>
                    <a:gd name="T81" fmla="*/ 344 h 471"/>
                    <a:gd name="T82" fmla="*/ 351 w 702"/>
                    <a:gd name="T83" fmla="*/ 127 h 471"/>
                    <a:gd name="T84" fmla="*/ 114 w 702"/>
                    <a:gd name="T85" fmla="*/ 294 h 471"/>
                    <a:gd name="T86" fmla="*/ 82 w 702"/>
                    <a:gd name="T87" fmla="*/ 233 h 471"/>
                    <a:gd name="T88" fmla="*/ 135 w 702"/>
                    <a:gd name="T89" fmla="*/ 265 h 471"/>
                    <a:gd name="T90" fmla="*/ 303 w 702"/>
                    <a:gd name="T91" fmla="*/ 202 h 471"/>
                    <a:gd name="T92" fmla="*/ 538 w 702"/>
                    <a:gd name="T93" fmla="*/ 152 h 471"/>
                    <a:gd name="T94" fmla="*/ 171 w 702"/>
                    <a:gd name="T95" fmla="*/ 431 h 471"/>
                    <a:gd name="T96" fmla="*/ 83 w 702"/>
                    <a:gd name="T97" fmla="*/ 195 h 471"/>
                    <a:gd name="T98" fmla="*/ 373 w 702"/>
                    <a:gd name="T99" fmla="*/ 301 h 471"/>
                    <a:gd name="T100" fmla="*/ 187 w 702"/>
                    <a:gd name="T101" fmla="*/ 260 h 471"/>
                    <a:gd name="T102" fmla="*/ 426 w 702"/>
                    <a:gd name="T103" fmla="*/ 99 h 471"/>
                    <a:gd name="T104" fmla="*/ 112 w 702"/>
                    <a:gd name="T105" fmla="*/ 224 h 471"/>
                    <a:gd name="T106" fmla="*/ 333 w 702"/>
                    <a:gd name="T107" fmla="*/ 262 h 471"/>
                    <a:gd name="T108" fmla="*/ 239 w 702"/>
                    <a:gd name="T109" fmla="*/ 275 h 471"/>
                    <a:gd name="T110" fmla="*/ 163 w 702"/>
                    <a:gd name="T111" fmla="*/ 173 h 471"/>
                    <a:gd name="T112" fmla="*/ 351 w 702"/>
                    <a:gd name="T113" fmla="*/ 349 h 471"/>
                    <a:gd name="T114" fmla="*/ 285 w 702"/>
                    <a:gd name="T115" fmla="*/ 289 h 471"/>
                    <a:gd name="T116" fmla="*/ 429 w 702"/>
                    <a:gd name="T117" fmla="*/ 322 h 471"/>
                    <a:gd name="T118" fmla="*/ 281 w 702"/>
                    <a:gd name="T119" fmla="*/ 266 h 471"/>
                    <a:gd name="T120" fmla="*/ 134 w 702"/>
                    <a:gd name="T121" fmla="*/ 187 h 471"/>
                    <a:gd name="T122" fmla="*/ 115 w 702"/>
                    <a:gd name="T123" fmla="*/ 173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702" h="471">
                      <a:moveTo>
                        <a:pt x="291" y="87"/>
                      </a:moveTo>
                      <a:cubicBezTo>
                        <a:pt x="290" y="84"/>
                        <a:pt x="289" y="81"/>
                        <a:pt x="288" y="77"/>
                      </a:cubicBezTo>
                      <a:cubicBezTo>
                        <a:pt x="287" y="69"/>
                        <a:pt x="292" y="63"/>
                        <a:pt x="300" y="62"/>
                      </a:cubicBezTo>
                      <a:cubicBezTo>
                        <a:pt x="306" y="62"/>
                        <a:pt x="312" y="63"/>
                        <a:pt x="318" y="64"/>
                      </a:cubicBezTo>
                      <a:cubicBezTo>
                        <a:pt x="332" y="68"/>
                        <a:pt x="347" y="73"/>
                        <a:pt x="361" y="78"/>
                      </a:cubicBezTo>
                      <a:cubicBezTo>
                        <a:pt x="364" y="78"/>
                        <a:pt x="367" y="79"/>
                        <a:pt x="373" y="80"/>
                      </a:cubicBezTo>
                      <a:cubicBezTo>
                        <a:pt x="357" y="54"/>
                        <a:pt x="332" y="48"/>
                        <a:pt x="307" y="41"/>
                      </a:cubicBezTo>
                      <a:cubicBezTo>
                        <a:pt x="324" y="36"/>
                        <a:pt x="341" y="38"/>
                        <a:pt x="359" y="45"/>
                      </a:cubicBezTo>
                      <a:cubicBezTo>
                        <a:pt x="375" y="52"/>
                        <a:pt x="388" y="63"/>
                        <a:pt x="402" y="76"/>
                      </a:cubicBezTo>
                      <a:cubicBezTo>
                        <a:pt x="404" y="69"/>
                        <a:pt x="405" y="63"/>
                        <a:pt x="407" y="57"/>
                      </a:cubicBezTo>
                      <a:cubicBezTo>
                        <a:pt x="408" y="51"/>
                        <a:pt x="409" y="45"/>
                        <a:pt x="411" y="37"/>
                      </a:cubicBezTo>
                      <a:cubicBezTo>
                        <a:pt x="424" y="45"/>
                        <a:pt x="437" y="54"/>
                        <a:pt x="451" y="58"/>
                      </a:cubicBezTo>
                      <a:cubicBezTo>
                        <a:pt x="465" y="62"/>
                        <a:pt x="479" y="68"/>
                        <a:pt x="494" y="74"/>
                      </a:cubicBezTo>
                      <a:cubicBezTo>
                        <a:pt x="491" y="49"/>
                        <a:pt x="485" y="24"/>
                        <a:pt x="503" y="2"/>
                      </a:cubicBezTo>
                      <a:cubicBezTo>
                        <a:pt x="504" y="6"/>
                        <a:pt x="504" y="10"/>
                        <a:pt x="505" y="14"/>
                      </a:cubicBezTo>
                      <a:cubicBezTo>
                        <a:pt x="506" y="27"/>
                        <a:pt x="507" y="40"/>
                        <a:pt x="509" y="53"/>
                      </a:cubicBezTo>
                      <a:cubicBezTo>
                        <a:pt x="511" y="67"/>
                        <a:pt x="513" y="67"/>
                        <a:pt x="526" y="66"/>
                      </a:cubicBezTo>
                      <a:cubicBezTo>
                        <a:pt x="539" y="64"/>
                        <a:pt x="551" y="63"/>
                        <a:pt x="562" y="62"/>
                      </a:cubicBezTo>
                      <a:cubicBezTo>
                        <a:pt x="563" y="44"/>
                        <a:pt x="564" y="27"/>
                        <a:pt x="565" y="10"/>
                      </a:cubicBezTo>
                      <a:cubicBezTo>
                        <a:pt x="566" y="8"/>
                        <a:pt x="568" y="5"/>
                        <a:pt x="570" y="2"/>
                      </a:cubicBezTo>
                      <a:cubicBezTo>
                        <a:pt x="570" y="1"/>
                        <a:pt x="572" y="1"/>
                        <a:pt x="573" y="0"/>
                      </a:cubicBezTo>
                      <a:cubicBezTo>
                        <a:pt x="578" y="12"/>
                        <a:pt x="577" y="24"/>
                        <a:pt x="577" y="36"/>
                      </a:cubicBezTo>
                      <a:cubicBezTo>
                        <a:pt x="580" y="32"/>
                        <a:pt x="583" y="28"/>
                        <a:pt x="588" y="22"/>
                      </a:cubicBezTo>
                      <a:cubicBezTo>
                        <a:pt x="590" y="31"/>
                        <a:pt x="592" y="38"/>
                        <a:pt x="595" y="47"/>
                      </a:cubicBezTo>
                      <a:cubicBezTo>
                        <a:pt x="599" y="38"/>
                        <a:pt x="603" y="30"/>
                        <a:pt x="608" y="21"/>
                      </a:cubicBezTo>
                      <a:cubicBezTo>
                        <a:pt x="616" y="29"/>
                        <a:pt x="615" y="39"/>
                        <a:pt x="617" y="50"/>
                      </a:cubicBezTo>
                      <a:cubicBezTo>
                        <a:pt x="628" y="37"/>
                        <a:pt x="632" y="22"/>
                        <a:pt x="646" y="12"/>
                      </a:cubicBezTo>
                      <a:cubicBezTo>
                        <a:pt x="648" y="37"/>
                        <a:pt x="646" y="59"/>
                        <a:pt x="627" y="79"/>
                      </a:cubicBezTo>
                      <a:cubicBezTo>
                        <a:pt x="653" y="82"/>
                        <a:pt x="677" y="81"/>
                        <a:pt x="702" y="82"/>
                      </a:cubicBezTo>
                      <a:cubicBezTo>
                        <a:pt x="695" y="97"/>
                        <a:pt x="683" y="105"/>
                        <a:pt x="668" y="107"/>
                      </a:cubicBezTo>
                      <a:cubicBezTo>
                        <a:pt x="652" y="109"/>
                        <a:pt x="639" y="103"/>
                        <a:pt x="623" y="95"/>
                      </a:cubicBezTo>
                      <a:cubicBezTo>
                        <a:pt x="626" y="101"/>
                        <a:pt x="628" y="106"/>
                        <a:pt x="630" y="110"/>
                      </a:cubicBezTo>
                      <a:cubicBezTo>
                        <a:pt x="633" y="118"/>
                        <a:pt x="632" y="122"/>
                        <a:pt x="628" y="123"/>
                      </a:cubicBezTo>
                      <a:cubicBezTo>
                        <a:pt x="623" y="125"/>
                        <a:pt x="618" y="121"/>
                        <a:pt x="615" y="115"/>
                      </a:cubicBezTo>
                      <a:cubicBezTo>
                        <a:pt x="614" y="112"/>
                        <a:pt x="614" y="108"/>
                        <a:pt x="610" y="105"/>
                      </a:cubicBezTo>
                      <a:cubicBezTo>
                        <a:pt x="608" y="113"/>
                        <a:pt x="607" y="122"/>
                        <a:pt x="605" y="131"/>
                      </a:cubicBezTo>
                      <a:cubicBezTo>
                        <a:pt x="598" y="129"/>
                        <a:pt x="598" y="120"/>
                        <a:pt x="589" y="123"/>
                      </a:cubicBezTo>
                      <a:cubicBezTo>
                        <a:pt x="588" y="135"/>
                        <a:pt x="587" y="147"/>
                        <a:pt x="585" y="162"/>
                      </a:cubicBezTo>
                      <a:cubicBezTo>
                        <a:pt x="601" y="153"/>
                        <a:pt x="615" y="147"/>
                        <a:pt x="631" y="146"/>
                      </a:cubicBezTo>
                      <a:cubicBezTo>
                        <a:pt x="646" y="145"/>
                        <a:pt x="661" y="146"/>
                        <a:pt x="676" y="150"/>
                      </a:cubicBezTo>
                      <a:cubicBezTo>
                        <a:pt x="672" y="162"/>
                        <a:pt x="664" y="167"/>
                        <a:pt x="656" y="172"/>
                      </a:cubicBezTo>
                      <a:cubicBezTo>
                        <a:pt x="642" y="179"/>
                        <a:pt x="628" y="181"/>
                        <a:pt x="613" y="182"/>
                      </a:cubicBezTo>
                      <a:cubicBezTo>
                        <a:pt x="608" y="182"/>
                        <a:pt x="603" y="182"/>
                        <a:pt x="597" y="182"/>
                      </a:cubicBezTo>
                      <a:cubicBezTo>
                        <a:pt x="594" y="193"/>
                        <a:pt x="608" y="189"/>
                        <a:pt x="608" y="198"/>
                      </a:cubicBezTo>
                      <a:cubicBezTo>
                        <a:pt x="606" y="200"/>
                        <a:pt x="602" y="203"/>
                        <a:pt x="597" y="206"/>
                      </a:cubicBezTo>
                      <a:cubicBezTo>
                        <a:pt x="597" y="222"/>
                        <a:pt x="597" y="239"/>
                        <a:pt x="597" y="257"/>
                      </a:cubicBezTo>
                      <a:cubicBezTo>
                        <a:pt x="629" y="225"/>
                        <a:pt x="664" y="231"/>
                        <a:pt x="700" y="250"/>
                      </a:cubicBezTo>
                      <a:cubicBezTo>
                        <a:pt x="693" y="262"/>
                        <a:pt x="683" y="269"/>
                        <a:pt x="671" y="275"/>
                      </a:cubicBezTo>
                      <a:cubicBezTo>
                        <a:pt x="674" y="279"/>
                        <a:pt x="677" y="281"/>
                        <a:pt x="681" y="286"/>
                      </a:cubicBezTo>
                      <a:cubicBezTo>
                        <a:pt x="672" y="287"/>
                        <a:pt x="665" y="288"/>
                        <a:pt x="657" y="289"/>
                      </a:cubicBezTo>
                      <a:cubicBezTo>
                        <a:pt x="657" y="294"/>
                        <a:pt x="657" y="298"/>
                        <a:pt x="657" y="305"/>
                      </a:cubicBezTo>
                      <a:cubicBezTo>
                        <a:pt x="651" y="303"/>
                        <a:pt x="647" y="303"/>
                        <a:pt x="643" y="301"/>
                      </a:cubicBezTo>
                      <a:cubicBezTo>
                        <a:pt x="634" y="295"/>
                        <a:pt x="624" y="294"/>
                        <a:pt x="614" y="295"/>
                      </a:cubicBezTo>
                      <a:cubicBezTo>
                        <a:pt x="609" y="295"/>
                        <a:pt x="603" y="295"/>
                        <a:pt x="597" y="295"/>
                      </a:cubicBezTo>
                      <a:cubicBezTo>
                        <a:pt x="596" y="304"/>
                        <a:pt x="594" y="312"/>
                        <a:pt x="594" y="320"/>
                      </a:cubicBezTo>
                      <a:cubicBezTo>
                        <a:pt x="594" y="323"/>
                        <a:pt x="597" y="325"/>
                        <a:pt x="598" y="328"/>
                      </a:cubicBezTo>
                      <a:cubicBezTo>
                        <a:pt x="602" y="334"/>
                        <a:pt x="603" y="337"/>
                        <a:pt x="598" y="341"/>
                      </a:cubicBezTo>
                      <a:cubicBezTo>
                        <a:pt x="590" y="347"/>
                        <a:pt x="589" y="354"/>
                        <a:pt x="588" y="363"/>
                      </a:cubicBezTo>
                      <a:cubicBezTo>
                        <a:pt x="591" y="366"/>
                        <a:pt x="594" y="369"/>
                        <a:pt x="598" y="372"/>
                      </a:cubicBezTo>
                      <a:cubicBezTo>
                        <a:pt x="617" y="391"/>
                        <a:pt x="620" y="414"/>
                        <a:pt x="608" y="438"/>
                      </a:cubicBezTo>
                      <a:cubicBezTo>
                        <a:pt x="601" y="450"/>
                        <a:pt x="592" y="460"/>
                        <a:pt x="580" y="471"/>
                      </a:cubicBezTo>
                      <a:cubicBezTo>
                        <a:pt x="579" y="460"/>
                        <a:pt x="578" y="452"/>
                        <a:pt x="578" y="443"/>
                      </a:cubicBezTo>
                      <a:cubicBezTo>
                        <a:pt x="578" y="438"/>
                        <a:pt x="576" y="434"/>
                        <a:pt x="574" y="430"/>
                      </a:cubicBezTo>
                      <a:cubicBezTo>
                        <a:pt x="570" y="423"/>
                        <a:pt x="567" y="414"/>
                        <a:pt x="565" y="406"/>
                      </a:cubicBezTo>
                      <a:cubicBezTo>
                        <a:pt x="564" y="401"/>
                        <a:pt x="564" y="396"/>
                        <a:pt x="563" y="390"/>
                      </a:cubicBezTo>
                      <a:cubicBezTo>
                        <a:pt x="554" y="390"/>
                        <a:pt x="544" y="389"/>
                        <a:pt x="533" y="389"/>
                      </a:cubicBezTo>
                      <a:cubicBezTo>
                        <a:pt x="536" y="397"/>
                        <a:pt x="539" y="404"/>
                        <a:pt x="541" y="411"/>
                      </a:cubicBezTo>
                      <a:cubicBezTo>
                        <a:pt x="544" y="418"/>
                        <a:pt x="546" y="426"/>
                        <a:pt x="543" y="433"/>
                      </a:cubicBezTo>
                      <a:cubicBezTo>
                        <a:pt x="542" y="434"/>
                        <a:pt x="541" y="434"/>
                        <a:pt x="540" y="434"/>
                      </a:cubicBezTo>
                      <a:cubicBezTo>
                        <a:pt x="531" y="432"/>
                        <a:pt x="525" y="436"/>
                        <a:pt x="519" y="443"/>
                      </a:cubicBezTo>
                      <a:cubicBezTo>
                        <a:pt x="514" y="448"/>
                        <a:pt x="509" y="454"/>
                        <a:pt x="500" y="456"/>
                      </a:cubicBezTo>
                      <a:cubicBezTo>
                        <a:pt x="499" y="448"/>
                        <a:pt x="499" y="441"/>
                        <a:pt x="496" y="434"/>
                      </a:cubicBezTo>
                      <a:cubicBezTo>
                        <a:pt x="492" y="423"/>
                        <a:pt x="495" y="415"/>
                        <a:pt x="504" y="408"/>
                      </a:cubicBezTo>
                      <a:cubicBezTo>
                        <a:pt x="504" y="408"/>
                        <a:pt x="504" y="407"/>
                        <a:pt x="504" y="405"/>
                      </a:cubicBezTo>
                      <a:cubicBezTo>
                        <a:pt x="502" y="404"/>
                        <a:pt x="500" y="403"/>
                        <a:pt x="497" y="403"/>
                      </a:cubicBezTo>
                      <a:cubicBezTo>
                        <a:pt x="493" y="403"/>
                        <a:pt x="488" y="402"/>
                        <a:pt x="484" y="403"/>
                      </a:cubicBezTo>
                      <a:cubicBezTo>
                        <a:pt x="471" y="404"/>
                        <a:pt x="459" y="403"/>
                        <a:pt x="451" y="391"/>
                      </a:cubicBezTo>
                      <a:cubicBezTo>
                        <a:pt x="451" y="390"/>
                        <a:pt x="449" y="390"/>
                        <a:pt x="448" y="389"/>
                      </a:cubicBezTo>
                      <a:cubicBezTo>
                        <a:pt x="448" y="398"/>
                        <a:pt x="454" y="407"/>
                        <a:pt x="462" y="410"/>
                      </a:cubicBezTo>
                      <a:cubicBezTo>
                        <a:pt x="464" y="411"/>
                        <a:pt x="468" y="413"/>
                        <a:pt x="469" y="415"/>
                      </a:cubicBezTo>
                      <a:cubicBezTo>
                        <a:pt x="472" y="423"/>
                        <a:pt x="475" y="431"/>
                        <a:pt x="477" y="439"/>
                      </a:cubicBezTo>
                      <a:cubicBezTo>
                        <a:pt x="478" y="440"/>
                        <a:pt x="477" y="442"/>
                        <a:pt x="478" y="445"/>
                      </a:cubicBezTo>
                      <a:cubicBezTo>
                        <a:pt x="467" y="447"/>
                        <a:pt x="461" y="440"/>
                        <a:pt x="452" y="437"/>
                      </a:cubicBezTo>
                      <a:cubicBezTo>
                        <a:pt x="451" y="438"/>
                        <a:pt x="450" y="438"/>
                        <a:pt x="449" y="438"/>
                      </a:cubicBezTo>
                      <a:cubicBezTo>
                        <a:pt x="439" y="443"/>
                        <a:pt x="435" y="442"/>
                        <a:pt x="431" y="432"/>
                      </a:cubicBezTo>
                      <a:cubicBezTo>
                        <a:pt x="428" y="424"/>
                        <a:pt x="426" y="416"/>
                        <a:pt x="424" y="408"/>
                      </a:cubicBezTo>
                      <a:cubicBezTo>
                        <a:pt x="424" y="405"/>
                        <a:pt x="423" y="402"/>
                        <a:pt x="423" y="400"/>
                      </a:cubicBezTo>
                      <a:cubicBezTo>
                        <a:pt x="412" y="403"/>
                        <a:pt x="397" y="417"/>
                        <a:pt x="394" y="426"/>
                      </a:cubicBezTo>
                      <a:cubicBezTo>
                        <a:pt x="391" y="433"/>
                        <a:pt x="393" y="437"/>
                        <a:pt x="400" y="441"/>
                      </a:cubicBezTo>
                      <a:cubicBezTo>
                        <a:pt x="405" y="444"/>
                        <a:pt x="410" y="447"/>
                        <a:pt x="412" y="454"/>
                      </a:cubicBezTo>
                      <a:cubicBezTo>
                        <a:pt x="400" y="458"/>
                        <a:pt x="390" y="457"/>
                        <a:pt x="382" y="449"/>
                      </a:cubicBezTo>
                      <a:cubicBezTo>
                        <a:pt x="376" y="443"/>
                        <a:pt x="369" y="441"/>
                        <a:pt x="361" y="441"/>
                      </a:cubicBezTo>
                      <a:cubicBezTo>
                        <a:pt x="351" y="440"/>
                        <a:pt x="341" y="439"/>
                        <a:pt x="331" y="439"/>
                      </a:cubicBezTo>
                      <a:cubicBezTo>
                        <a:pt x="328" y="439"/>
                        <a:pt x="325" y="438"/>
                        <a:pt x="324" y="439"/>
                      </a:cubicBezTo>
                      <a:cubicBezTo>
                        <a:pt x="320" y="441"/>
                        <a:pt x="317" y="444"/>
                        <a:pt x="316" y="447"/>
                      </a:cubicBezTo>
                      <a:cubicBezTo>
                        <a:pt x="315" y="449"/>
                        <a:pt x="318" y="452"/>
                        <a:pt x="319" y="455"/>
                      </a:cubicBezTo>
                      <a:cubicBezTo>
                        <a:pt x="320" y="456"/>
                        <a:pt x="322" y="457"/>
                        <a:pt x="324" y="458"/>
                      </a:cubicBezTo>
                      <a:cubicBezTo>
                        <a:pt x="313" y="461"/>
                        <a:pt x="307" y="459"/>
                        <a:pt x="305" y="450"/>
                      </a:cubicBezTo>
                      <a:cubicBezTo>
                        <a:pt x="301" y="434"/>
                        <a:pt x="290" y="427"/>
                        <a:pt x="273" y="426"/>
                      </a:cubicBezTo>
                      <a:cubicBezTo>
                        <a:pt x="273" y="417"/>
                        <a:pt x="272" y="408"/>
                        <a:pt x="271" y="399"/>
                      </a:cubicBezTo>
                      <a:cubicBezTo>
                        <a:pt x="261" y="404"/>
                        <a:pt x="260" y="407"/>
                        <a:pt x="256" y="434"/>
                      </a:cubicBezTo>
                      <a:cubicBezTo>
                        <a:pt x="253" y="434"/>
                        <a:pt x="249" y="435"/>
                        <a:pt x="245" y="435"/>
                      </a:cubicBezTo>
                      <a:cubicBezTo>
                        <a:pt x="233" y="435"/>
                        <a:pt x="221" y="434"/>
                        <a:pt x="209" y="434"/>
                      </a:cubicBezTo>
                      <a:cubicBezTo>
                        <a:pt x="206" y="434"/>
                        <a:pt x="202" y="436"/>
                        <a:pt x="200" y="438"/>
                      </a:cubicBezTo>
                      <a:cubicBezTo>
                        <a:pt x="197" y="442"/>
                        <a:pt x="194" y="443"/>
                        <a:pt x="189" y="444"/>
                      </a:cubicBezTo>
                      <a:cubicBezTo>
                        <a:pt x="185" y="444"/>
                        <a:pt x="180" y="445"/>
                        <a:pt x="176" y="445"/>
                      </a:cubicBezTo>
                      <a:cubicBezTo>
                        <a:pt x="171" y="446"/>
                        <a:pt x="166" y="447"/>
                        <a:pt x="163" y="440"/>
                      </a:cubicBezTo>
                      <a:cubicBezTo>
                        <a:pt x="162" y="437"/>
                        <a:pt x="157" y="437"/>
                        <a:pt x="156" y="441"/>
                      </a:cubicBezTo>
                      <a:cubicBezTo>
                        <a:pt x="155" y="447"/>
                        <a:pt x="151" y="447"/>
                        <a:pt x="147" y="447"/>
                      </a:cubicBezTo>
                      <a:cubicBezTo>
                        <a:pt x="140" y="448"/>
                        <a:pt x="133" y="448"/>
                        <a:pt x="127" y="449"/>
                      </a:cubicBezTo>
                      <a:cubicBezTo>
                        <a:pt x="121" y="449"/>
                        <a:pt x="116" y="450"/>
                        <a:pt x="113" y="444"/>
                      </a:cubicBezTo>
                      <a:cubicBezTo>
                        <a:pt x="112" y="442"/>
                        <a:pt x="108" y="441"/>
                        <a:pt x="106" y="441"/>
                      </a:cubicBezTo>
                      <a:cubicBezTo>
                        <a:pt x="100" y="440"/>
                        <a:pt x="94" y="440"/>
                        <a:pt x="89" y="440"/>
                      </a:cubicBezTo>
                      <a:cubicBezTo>
                        <a:pt x="75" y="440"/>
                        <a:pt x="65" y="432"/>
                        <a:pt x="56" y="422"/>
                      </a:cubicBezTo>
                      <a:cubicBezTo>
                        <a:pt x="48" y="413"/>
                        <a:pt x="49" y="406"/>
                        <a:pt x="57" y="398"/>
                      </a:cubicBezTo>
                      <a:cubicBezTo>
                        <a:pt x="61" y="394"/>
                        <a:pt x="62" y="390"/>
                        <a:pt x="62" y="385"/>
                      </a:cubicBezTo>
                      <a:cubicBezTo>
                        <a:pt x="62" y="367"/>
                        <a:pt x="62" y="349"/>
                        <a:pt x="62" y="331"/>
                      </a:cubicBezTo>
                      <a:cubicBezTo>
                        <a:pt x="63" y="323"/>
                        <a:pt x="64" y="316"/>
                        <a:pt x="66" y="309"/>
                      </a:cubicBezTo>
                      <a:cubicBezTo>
                        <a:pt x="70" y="293"/>
                        <a:pt x="74" y="278"/>
                        <a:pt x="70" y="262"/>
                      </a:cubicBezTo>
                      <a:cubicBezTo>
                        <a:pt x="68" y="255"/>
                        <a:pt x="65" y="248"/>
                        <a:pt x="62" y="241"/>
                      </a:cubicBezTo>
                      <a:cubicBezTo>
                        <a:pt x="59" y="236"/>
                        <a:pt x="57" y="231"/>
                        <a:pt x="58" y="226"/>
                      </a:cubicBezTo>
                      <a:cubicBezTo>
                        <a:pt x="58" y="216"/>
                        <a:pt x="59" y="206"/>
                        <a:pt x="60" y="195"/>
                      </a:cubicBezTo>
                      <a:cubicBezTo>
                        <a:pt x="56" y="194"/>
                        <a:pt x="53" y="193"/>
                        <a:pt x="50" y="191"/>
                      </a:cubicBezTo>
                      <a:cubicBezTo>
                        <a:pt x="43" y="187"/>
                        <a:pt x="35" y="184"/>
                        <a:pt x="29" y="179"/>
                      </a:cubicBezTo>
                      <a:cubicBezTo>
                        <a:pt x="7" y="164"/>
                        <a:pt x="0" y="143"/>
                        <a:pt x="6" y="117"/>
                      </a:cubicBezTo>
                      <a:cubicBezTo>
                        <a:pt x="7" y="109"/>
                        <a:pt x="11" y="102"/>
                        <a:pt x="13" y="93"/>
                      </a:cubicBezTo>
                      <a:cubicBezTo>
                        <a:pt x="17" y="96"/>
                        <a:pt x="19" y="97"/>
                        <a:pt x="23" y="99"/>
                      </a:cubicBezTo>
                      <a:cubicBezTo>
                        <a:pt x="31" y="88"/>
                        <a:pt x="40" y="78"/>
                        <a:pt x="50" y="65"/>
                      </a:cubicBezTo>
                      <a:cubicBezTo>
                        <a:pt x="53" y="71"/>
                        <a:pt x="54" y="74"/>
                        <a:pt x="56" y="78"/>
                      </a:cubicBezTo>
                      <a:cubicBezTo>
                        <a:pt x="67" y="73"/>
                        <a:pt x="75" y="64"/>
                        <a:pt x="88" y="62"/>
                      </a:cubicBezTo>
                      <a:cubicBezTo>
                        <a:pt x="89" y="66"/>
                        <a:pt x="89" y="69"/>
                        <a:pt x="89" y="74"/>
                      </a:cubicBezTo>
                      <a:cubicBezTo>
                        <a:pt x="109" y="72"/>
                        <a:pt x="129" y="71"/>
                        <a:pt x="151" y="77"/>
                      </a:cubicBezTo>
                      <a:cubicBezTo>
                        <a:pt x="146" y="80"/>
                        <a:pt x="142" y="82"/>
                        <a:pt x="139" y="84"/>
                      </a:cubicBezTo>
                      <a:cubicBezTo>
                        <a:pt x="125" y="94"/>
                        <a:pt x="111" y="103"/>
                        <a:pt x="98" y="113"/>
                      </a:cubicBezTo>
                      <a:cubicBezTo>
                        <a:pt x="91" y="118"/>
                        <a:pt x="86" y="125"/>
                        <a:pt x="82" y="132"/>
                      </a:cubicBezTo>
                      <a:cubicBezTo>
                        <a:pt x="78" y="138"/>
                        <a:pt x="79" y="145"/>
                        <a:pt x="83" y="150"/>
                      </a:cubicBezTo>
                      <a:cubicBezTo>
                        <a:pt x="87" y="156"/>
                        <a:pt x="93" y="159"/>
                        <a:pt x="101" y="157"/>
                      </a:cubicBezTo>
                      <a:cubicBezTo>
                        <a:pt x="128" y="153"/>
                        <a:pt x="155" y="153"/>
                        <a:pt x="182" y="158"/>
                      </a:cubicBezTo>
                      <a:cubicBezTo>
                        <a:pt x="195" y="161"/>
                        <a:pt x="207" y="166"/>
                        <a:pt x="218" y="172"/>
                      </a:cubicBezTo>
                      <a:cubicBezTo>
                        <a:pt x="244" y="188"/>
                        <a:pt x="272" y="193"/>
                        <a:pt x="301" y="187"/>
                      </a:cubicBezTo>
                      <a:cubicBezTo>
                        <a:pt x="311" y="185"/>
                        <a:pt x="320" y="181"/>
                        <a:pt x="329" y="176"/>
                      </a:cubicBezTo>
                      <a:cubicBezTo>
                        <a:pt x="338" y="171"/>
                        <a:pt x="343" y="161"/>
                        <a:pt x="344" y="150"/>
                      </a:cubicBezTo>
                      <a:cubicBezTo>
                        <a:pt x="344" y="143"/>
                        <a:pt x="342" y="137"/>
                        <a:pt x="335" y="132"/>
                      </a:cubicBezTo>
                      <a:cubicBezTo>
                        <a:pt x="321" y="124"/>
                        <a:pt x="318" y="119"/>
                        <a:pt x="315" y="106"/>
                      </a:cubicBezTo>
                      <a:cubicBezTo>
                        <a:pt x="330" y="107"/>
                        <a:pt x="345" y="108"/>
                        <a:pt x="361" y="108"/>
                      </a:cubicBezTo>
                      <a:cubicBezTo>
                        <a:pt x="360" y="107"/>
                        <a:pt x="360" y="105"/>
                        <a:pt x="360" y="105"/>
                      </a:cubicBezTo>
                      <a:cubicBezTo>
                        <a:pt x="346" y="95"/>
                        <a:pt x="332" y="86"/>
                        <a:pt x="318" y="77"/>
                      </a:cubicBezTo>
                      <a:cubicBezTo>
                        <a:pt x="317" y="76"/>
                        <a:pt x="315" y="75"/>
                        <a:pt x="314" y="75"/>
                      </a:cubicBezTo>
                      <a:cubicBezTo>
                        <a:pt x="301" y="70"/>
                        <a:pt x="296" y="73"/>
                        <a:pt x="291" y="87"/>
                      </a:cubicBezTo>
                      <a:close/>
                      <a:moveTo>
                        <a:pt x="235" y="211"/>
                      </a:moveTo>
                      <a:cubicBezTo>
                        <a:pt x="224" y="208"/>
                        <a:pt x="214" y="205"/>
                        <a:pt x="203" y="201"/>
                      </a:cubicBezTo>
                      <a:cubicBezTo>
                        <a:pt x="203" y="207"/>
                        <a:pt x="203" y="210"/>
                        <a:pt x="203" y="215"/>
                      </a:cubicBezTo>
                      <a:cubicBezTo>
                        <a:pt x="218" y="219"/>
                        <a:pt x="232" y="224"/>
                        <a:pt x="247" y="228"/>
                      </a:cubicBezTo>
                      <a:cubicBezTo>
                        <a:pt x="237" y="230"/>
                        <a:pt x="227" y="227"/>
                        <a:pt x="216" y="233"/>
                      </a:cubicBezTo>
                      <a:cubicBezTo>
                        <a:pt x="230" y="237"/>
                        <a:pt x="241" y="237"/>
                        <a:pt x="252" y="235"/>
                      </a:cubicBezTo>
                      <a:cubicBezTo>
                        <a:pt x="258" y="233"/>
                        <a:pt x="263" y="232"/>
                        <a:pt x="269" y="232"/>
                      </a:cubicBezTo>
                      <a:cubicBezTo>
                        <a:pt x="264" y="228"/>
                        <a:pt x="259" y="224"/>
                        <a:pt x="253" y="221"/>
                      </a:cubicBezTo>
                      <a:cubicBezTo>
                        <a:pt x="247" y="217"/>
                        <a:pt x="240" y="214"/>
                        <a:pt x="234" y="211"/>
                      </a:cubicBezTo>
                      <a:cubicBezTo>
                        <a:pt x="250" y="212"/>
                        <a:pt x="263" y="220"/>
                        <a:pt x="276" y="229"/>
                      </a:cubicBezTo>
                      <a:cubicBezTo>
                        <a:pt x="279" y="232"/>
                        <a:pt x="282" y="236"/>
                        <a:pt x="287" y="234"/>
                      </a:cubicBezTo>
                      <a:cubicBezTo>
                        <a:pt x="283" y="218"/>
                        <a:pt x="252" y="200"/>
                        <a:pt x="234" y="203"/>
                      </a:cubicBezTo>
                      <a:cubicBezTo>
                        <a:pt x="234" y="206"/>
                        <a:pt x="234" y="208"/>
                        <a:pt x="235" y="211"/>
                      </a:cubicBezTo>
                      <a:close/>
                      <a:moveTo>
                        <a:pt x="504" y="328"/>
                      </a:moveTo>
                      <a:cubicBezTo>
                        <a:pt x="505" y="319"/>
                        <a:pt x="502" y="315"/>
                        <a:pt x="498" y="312"/>
                      </a:cubicBezTo>
                      <a:cubicBezTo>
                        <a:pt x="495" y="311"/>
                        <a:pt x="492" y="309"/>
                        <a:pt x="489" y="308"/>
                      </a:cubicBezTo>
                      <a:cubicBezTo>
                        <a:pt x="481" y="304"/>
                        <a:pt x="479" y="298"/>
                        <a:pt x="485" y="290"/>
                      </a:cubicBezTo>
                      <a:cubicBezTo>
                        <a:pt x="487" y="287"/>
                        <a:pt x="490" y="285"/>
                        <a:pt x="492" y="282"/>
                      </a:cubicBezTo>
                      <a:cubicBezTo>
                        <a:pt x="495" y="277"/>
                        <a:pt x="498" y="273"/>
                        <a:pt x="500" y="268"/>
                      </a:cubicBezTo>
                      <a:cubicBezTo>
                        <a:pt x="504" y="258"/>
                        <a:pt x="501" y="250"/>
                        <a:pt x="492" y="244"/>
                      </a:cubicBezTo>
                      <a:cubicBezTo>
                        <a:pt x="472" y="232"/>
                        <a:pt x="455" y="217"/>
                        <a:pt x="449" y="190"/>
                      </a:cubicBezTo>
                      <a:cubicBezTo>
                        <a:pt x="446" y="195"/>
                        <a:pt x="443" y="199"/>
                        <a:pt x="442" y="202"/>
                      </a:cubicBezTo>
                      <a:cubicBezTo>
                        <a:pt x="439" y="212"/>
                        <a:pt x="435" y="223"/>
                        <a:pt x="433" y="233"/>
                      </a:cubicBezTo>
                      <a:cubicBezTo>
                        <a:pt x="429" y="249"/>
                        <a:pt x="426" y="266"/>
                        <a:pt x="409" y="277"/>
                      </a:cubicBezTo>
                      <a:cubicBezTo>
                        <a:pt x="417" y="282"/>
                        <a:pt x="423" y="286"/>
                        <a:pt x="430" y="290"/>
                      </a:cubicBezTo>
                      <a:cubicBezTo>
                        <a:pt x="436" y="294"/>
                        <a:pt x="445" y="290"/>
                        <a:pt x="452" y="296"/>
                      </a:cubicBezTo>
                      <a:cubicBezTo>
                        <a:pt x="436" y="307"/>
                        <a:pt x="433" y="319"/>
                        <a:pt x="443" y="332"/>
                      </a:cubicBezTo>
                      <a:cubicBezTo>
                        <a:pt x="461" y="311"/>
                        <a:pt x="481" y="306"/>
                        <a:pt x="504" y="328"/>
                      </a:cubicBezTo>
                      <a:close/>
                      <a:moveTo>
                        <a:pt x="577" y="256"/>
                      </a:moveTo>
                      <a:cubicBezTo>
                        <a:pt x="586" y="240"/>
                        <a:pt x="584" y="221"/>
                        <a:pt x="574" y="210"/>
                      </a:cubicBezTo>
                      <a:cubicBezTo>
                        <a:pt x="566" y="201"/>
                        <a:pt x="566" y="201"/>
                        <a:pt x="571" y="191"/>
                      </a:cubicBezTo>
                      <a:cubicBezTo>
                        <a:pt x="553" y="179"/>
                        <a:pt x="531" y="170"/>
                        <a:pt x="521" y="148"/>
                      </a:cubicBezTo>
                      <a:cubicBezTo>
                        <a:pt x="533" y="142"/>
                        <a:pt x="544" y="147"/>
                        <a:pt x="556" y="146"/>
                      </a:cubicBezTo>
                      <a:cubicBezTo>
                        <a:pt x="538" y="128"/>
                        <a:pt x="492" y="114"/>
                        <a:pt x="475" y="120"/>
                      </a:cubicBezTo>
                      <a:cubicBezTo>
                        <a:pt x="479" y="124"/>
                        <a:pt x="483" y="127"/>
                        <a:pt x="487" y="131"/>
                      </a:cubicBezTo>
                      <a:cubicBezTo>
                        <a:pt x="494" y="139"/>
                        <a:pt x="503" y="146"/>
                        <a:pt x="509" y="155"/>
                      </a:cubicBezTo>
                      <a:cubicBezTo>
                        <a:pt x="520" y="170"/>
                        <a:pt x="516" y="180"/>
                        <a:pt x="500" y="186"/>
                      </a:cubicBezTo>
                      <a:cubicBezTo>
                        <a:pt x="492" y="188"/>
                        <a:pt x="490" y="193"/>
                        <a:pt x="488" y="199"/>
                      </a:cubicBezTo>
                      <a:cubicBezTo>
                        <a:pt x="488" y="202"/>
                        <a:pt x="488" y="205"/>
                        <a:pt x="488" y="207"/>
                      </a:cubicBezTo>
                      <a:cubicBezTo>
                        <a:pt x="487" y="207"/>
                        <a:pt x="487" y="208"/>
                        <a:pt x="486" y="208"/>
                      </a:cubicBezTo>
                      <a:cubicBezTo>
                        <a:pt x="484" y="202"/>
                        <a:pt x="482" y="197"/>
                        <a:pt x="480" y="191"/>
                      </a:cubicBezTo>
                      <a:cubicBezTo>
                        <a:pt x="477" y="192"/>
                        <a:pt x="475" y="192"/>
                        <a:pt x="473" y="193"/>
                      </a:cubicBezTo>
                      <a:cubicBezTo>
                        <a:pt x="475" y="205"/>
                        <a:pt x="478" y="212"/>
                        <a:pt x="485" y="218"/>
                      </a:cubicBezTo>
                      <a:cubicBezTo>
                        <a:pt x="487" y="220"/>
                        <a:pt x="490" y="222"/>
                        <a:pt x="492" y="222"/>
                      </a:cubicBezTo>
                      <a:cubicBezTo>
                        <a:pt x="500" y="223"/>
                        <a:pt x="507" y="222"/>
                        <a:pt x="514" y="222"/>
                      </a:cubicBezTo>
                      <a:cubicBezTo>
                        <a:pt x="539" y="220"/>
                        <a:pt x="561" y="226"/>
                        <a:pt x="575" y="249"/>
                      </a:cubicBezTo>
                      <a:cubicBezTo>
                        <a:pt x="575" y="251"/>
                        <a:pt x="576" y="253"/>
                        <a:pt x="577" y="256"/>
                      </a:cubicBezTo>
                      <a:close/>
                      <a:moveTo>
                        <a:pt x="203" y="389"/>
                      </a:moveTo>
                      <a:cubicBezTo>
                        <a:pt x="204" y="384"/>
                        <a:pt x="204" y="380"/>
                        <a:pt x="205" y="374"/>
                      </a:cubicBezTo>
                      <a:cubicBezTo>
                        <a:pt x="210" y="379"/>
                        <a:pt x="213" y="383"/>
                        <a:pt x="217" y="387"/>
                      </a:cubicBezTo>
                      <a:cubicBezTo>
                        <a:pt x="224" y="376"/>
                        <a:pt x="226" y="365"/>
                        <a:pt x="233" y="354"/>
                      </a:cubicBezTo>
                      <a:cubicBezTo>
                        <a:pt x="235" y="366"/>
                        <a:pt x="236" y="376"/>
                        <a:pt x="238" y="388"/>
                      </a:cubicBezTo>
                      <a:cubicBezTo>
                        <a:pt x="244" y="380"/>
                        <a:pt x="248" y="375"/>
                        <a:pt x="252" y="370"/>
                      </a:cubicBezTo>
                      <a:cubicBezTo>
                        <a:pt x="253" y="370"/>
                        <a:pt x="254" y="370"/>
                        <a:pt x="254" y="370"/>
                      </a:cubicBezTo>
                      <a:cubicBezTo>
                        <a:pt x="254" y="380"/>
                        <a:pt x="254" y="390"/>
                        <a:pt x="254" y="400"/>
                      </a:cubicBezTo>
                      <a:cubicBezTo>
                        <a:pt x="270" y="392"/>
                        <a:pt x="275" y="378"/>
                        <a:pt x="268" y="364"/>
                      </a:cubicBezTo>
                      <a:cubicBezTo>
                        <a:pt x="263" y="355"/>
                        <a:pt x="263" y="346"/>
                        <a:pt x="266" y="337"/>
                      </a:cubicBezTo>
                      <a:cubicBezTo>
                        <a:pt x="267" y="331"/>
                        <a:pt x="269" y="326"/>
                        <a:pt x="271" y="320"/>
                      </a:cubicBezTo>
                      <a:cubicBezTo>
                        <a:pt x="256" y="321"/>
                        <a:pt x="242" y="323"/>
                        <a:pt x="228" y="323"/>
                      </a:cubicBezTo>
                      <a:cubicBezTo>
                        <a:pt x="213" y="323"/>
                        <a:pt x="198" y="321"/>
                        <a:pt x="184" y="320"/>
                      </a:cubicBezTo>
                      <a:cubicBezTo>
                        <a:pt x="172" y="345"/>
                        <a:pt x="179" y="390"/>
                        <a:pt x="199" y="410"/>
                      </a:cubicBezTo>
                      <a:cubicBezTo>
                        <a:pt x="198" y="402"/>
                        <a:pt x="197" y="396"/>
                        <a:pt x="196" y="390"/>
                      </a:cubicBezTo>
                      <a:cubicBezTo>
                        <a:pt x="199" y="389"/>
                        <a:pt x="201" y="389"/>
                        <a:pt x="203" y="389"/>
                      </a:cubicBezTo>
                      <a:close/>
                      <a:moveTo>
                        <a:pt x="521" y="245"/>
                      </a:moveTo>
                      <a:cubicBezTo>
                        <a:pt x="503" y="251"/>
                        <a:pt x="501" y="259"/>
                        <a:pt x="512" y="273"/>
                      </a:cubicBezTo>
                      <a:cubicBezTo>
                        <a:pt x="514" y="276"/>
                        <a:pt x="516" y="279"/>
                        <a:pt x="519" y="281"/>
                      </a:cubicBezTo>
                      <a:cubicBezTo>
                        <a:pt x="526" y="284"/>
                        <a:pt x="533" y="287"/>
                        <a:pt x="540" y="290"/>
                      </a:cubicBezTo>
                      <a:cubicBezTo>
                        <a:pt x="545" y="292"/>
                        <a:pt x="551" y="293"/>
                        <a:pt x="554" y="300"/>
                      </a:cubicBezTo>
                      <a:cubicBezTo>
                        <a:pt x="548" y="304"/>
                        <a:pt x="541" y="309"/>
                        <a:pt x="535" y="314"/>
                      </a:cubicBezTo>
                      <a:cubicBezTo>
                        <a:pt x="528" y="319"/>
                        <a:pt x="524" y="326"/>
                        <a:pt x="522" y="337"/>
                      </a:cubicBezTo>
                      <a:cubicBezTo>
                        <a:pt x="533" y="330"/>
                        <a:pt x="542" y="323"/>
                        <a:pt x="554" y="324"/>
                      </a:cubicBezTo>
                      <a:cubicBezTo>
                        <a:pt x="566" y="325"/>
                        <a:pt x="572" y="334"/>
                        <a:pt x="579" y="344"/>
                      </a:cubicBezTo>
                      <a:cubicBezTo>
                        <a:pt x="580" y="342"/>
                        <a:pt x="581" y="341"/>
                        <a:pt x="581" y="340"/>
                      </a:cubicBezTo>
                      <a:cubicBezTo>
                        <a:pt x="582" y="334"/>
                        <a:pt x="584" y="329"/>
                        <a:pt x="584" y="323"/>
                      </a:cubicBezTo>
                      <a:cubicBezTo>
                        <a:pt x="586" y="292"/>
                        <a:pt x="579" y="264"/>
                        <a:pt x="554" y="243"/>
                      </a:cubicBezTo>
                      <a:cubicBezTo>
                        <a:pt x="543" y="234"/>
                        <a:pt x="521" y="229"/>
                        <a:pt x="509" y="232"/>
                      </a:cubicBezTo>
                      <a:cubicBezTo>
                        <a:pt x="513" y="236"/>
                        <a:pt x="516" y="240"/>
                        <a:pt x="521" y="245"/>
                      </a:cubicBezTo>
                      <a:close/>
                      <a:moveTo>
                        <a:pt x="101" y="418"/>
                      </a:moveTo>
                      <a:cubicBezTo>
                        <a:pt x="104" y="409"/>
                        <a:pt x="107" y="402"/>
                        <a:pt x="109" y="394"/>
                      </a:cubicBezTo>
                      <a:cubicBezTo>
                        <a:pt x="113" y="398"/>
                        <a:pt x="115" y="401"/>
                        <a:pt x="117" y="404"/>
                      </a:cubicBezTo>
                      <a:cubicBezTo>
                        <a:pt x="121" y="399"/>
                        <a:pt x="125" y="395"/>
                        <a:pt x="129" y="390"/>
                      </a:cubicBezTo>
                      <a:cubicBezTo>
                        <a:pt x="130" y="396"/>
                        <a:pt x="132" y="401"/>
                        <a:pt x="133" y="407"/>
                      </a:cubicBezTo>
                      <a:cubicBezTo>
                        <a:pt x="136" y="405"/>
                        <a:pt x="138" y="405"/>
                        <a:pt x="140" y="404"/>
                      </a:cubicBezTo>
                      <a:cubicBezTo>
                        <a:pt x="145" y="408"/>
                        <a:pt x="140" y="418"/>
                        <a:pt x="150" y="417"/>
                      </a:cubicBezTo>
                      <a:cubicBezTo>
                        <a:pt x="150" y="420"/>
                        <a:pt x="151" y="423"/>
                        <a:pt x="151" y="427"/>
                      </a:cubicBezTo>
                      <a:cubicBezTo>
                        <a:pt x="158" y="428"/>
                        <a:pt x="160" y="424"/>
                        <a:pt x="161" y="419"/>
                      </a:cubicBezTo>
                      <a:cubicBezTo>
                        <a:pt x="163" y="410"/>
                        <a:pt x="160" y="402"/>
                        <a:pt x="154" y="395"/>
                      </a:cubicBezTo>
                      <a:cubicBezTo>
                        <a:pt x="151" y="391"/>
                        <a:pt x="148" y="388"/>
                        <a:pt x="145" y="384"/>
                      </a:cubicBezTo>
                      <a:cubicBezTo>
                        <a:pt x="148" y="376"/>
                        <a:pt x="151" y="368"/>
                        <a:pt x="152" y="360"/>
                      </a:cubicBezTo>
                      <a:cubicBezTo>
                        <a:pt x="155" y="347"/>
                        <a:pt x="151" y="335"/>
                        <a:pt x="140" y="327"/>
                      </a:cubicBezTo>
                      <a:cubicBezTo>
                        <a:pt x="134" y="323"/>
                        <a:pt x="130" y="323"/>
                        <a:pt x="124" y="326"/>
                      </a:cubicBezTo>
                      <a:cubicBezTo>
                        <a:pt x="94" y="345"/>
                        <a:pt x="83" y="383"/>
                        <a:pt x="101" y="418"/>
                      </a:cubicBezTo>
                      <a:close/>
                      <a:moveTo>
                        <a:pt x="355" y="378"/>
                      </a:moveTo>
                      <a:cubicBezTo>
                        <a:pt x="346" y="375"/>
                        <a:pt x="344" y="381"/>
                        <a:pt x="340" y="385"/>
                      </a:cubicBezTo>
                      <a:cubicBezTo>
                        <a:pt x="339" y="383"/>
                        <a:pt x="338" y="381"/>
                        <a:pt x="338" y="379"/>
                      </a:cubicBezTo>
                      <a:cubicBezTo>
                        <a:pt x="336" y="367"/>
                        <a:pt x="334" y="355"/>
                        <a:pt x="333" y="342"/>
                      </a:cubicBezTo>
                      <a:cubicBezTo>
                        <a:pt x="333" y="336"/>
                        <a:pt x="332" y="331"/>
                        <a:pt x="326" y="327"/>
                      </a:cubicBezTo>
                      <a:cubicBezTo>
                        <a:pt x="316" y="335"/>
                        <a:pt x="308" y="345"/>
                        <a:pt x="302" y="356"/>
                      </a:cubicBezTo>
                      <a:cubicBezTo>
                        <a:pt x="286" y="385"/>
                        <a:pt x="301" y="419"/>
                        <a:pt x="335" y="427"/>
                      </a:cubicBezTo>
                      <a:cubicBezTo>
                        <a:pt x="335" y="422"/>
                        <a:pt x="334" y="418"/>
                        <a:pt x="334" y="411"/>
                      </a:cubicBezTo>
                      <a:cubicBezTo>
                        <a:pt x="341" y="417"/>
                        <a:pt x="346" y="425"/>
                        <a:pt x="355" y="423"/>
                      </a:cubicBezTo>
                      <a:cubicBezTo>
                        <a:pt x="355" y="408"/>
                        <a:pt x="355" y="393"/>
                        <a:pt x="355" y="378"/>
                      </a:cubicBezTo>
                      <a:close/>
                      <a:moveTo>
                        <a:pt x="419" y="340"/>
                      </a:moveTo>
                      <a:cubicBezTo>
                        <a:pt x="410" y="343"/>
                        <a:pt x="404" y="345"/>
                        <a:pt x="398" y="348"/>
                      </a:cubicBezTo>
                      <a:cubicBezTo>
                        <a:pt x="391" y="351"/>
                        <a:pt x="387" y="356"/>
                        <a:pt x="388" y="365"/>
                      </a:cubicBezTo>
                      <a:cubicBezTo>
                        <a:pt x="389" y="374"/>
                        <a:pt x="391" y="383"/>
                        <a:pt x="401" y="387"/>
                      </a:cubicBezTo>
                      <a:cubicBezTo>
                        <a:pt x="404" y="388"/>
                        <a:pt x="408" y="388"/>
                        <a:pt x="412" y="388"/>
                      </a:cubicBezTo>
                      <a:cubicBezTo>
                        <a:pt x="409" y="380"/>
                        <a:pt x="405" y="375"/>
                        <a:pt x="404" y="369"/>
                      </a:cubicBezTo>
                      <a:cubicBezTo>
                        <a:pt x="401" y="357"/>
                        <a:pt x="405" y="350"/>
                        <a:pt x="417" y="347"/>
                      </a:cubicBezTo>
                      <a:cubicBezTo>
                        <a:pt x="421" y="346"/>
                        <a:pt x="425" y="345"/>
                        <a:pt x="430" y="344"/>
                      </a:cubicBezTo>
                      <a:cubicBezTo>
                        <a:pt x="425" y="324"/>
                        <a:pt x="410" y="320"/>
                        <a:pt x="393" y="321"/>
                      </a:cubicBezTo>
                      <a:cubicBezTo>
                        <a:pt x="392" y="312"/>
                        <a:pt x="401" y="305"/>
                        <a:pt x="397" y="296"/>
                      </a:cubicBezTo>
                      <a:cubicBezTo>
                        <a:pt x="359" y="319"/>
                        <a:pt x="361" y="382"/>
                        <a:pt x="401" y="405"/>
                      </a:cubicBezTo>
                      <a:cubicBezTo>
                        <a:pt x="404" y="396"/>
                        <a:pt x="404" y="396"/>
                        <a:pt x="399" y="392"/>
                      </a:cubicBezTo>
                      <a:cubicBezTo>
                        <a:pt x="390" y="385"/>
                        <a:pt x="382" y="377"/>
                        <a:pt x="380" y="365"/>
                      </a:cubicBezTo>
                      <a:cubicBezTo>
                        <a:pt x="377" y="355"/>
                        <a:pt x="381" y="347"/>
                        <a:pt x="390" y="342"/>
                      </a:cubicBezTo>
                      <a:cubicBezTo>
                        <a:pt x="399" y="338"/>
                        <a:pt x="407" y="337"/>
                        <a:pt x="419" y="340"/>
                      </a:cubicBezTo>
                      <a:close/>
                      <a:moveTo>
                        <a:pt x="576" y="149"/>
                      </a:moveTo>
                      <a:cubicBezTo>
                        <a:pt x="577" y="149"/>
                        <a:pt x="578" y="149"/>
                        <a:pt x="579" y="148"/>
                      </a:cubicBezTo>
                      <a:cubicBezTo>
                        <a:pt x="579" y="138"/>
                        <a:pt x="583" y="127"/>
                        <a:pt x="579" y="118"/>
                      </a:cubicBezTo>
                      <a:cubicBezTo>
                        <a:pt x="575" y="109"/>
                        <a:pt x="576" y="101"/>
                        <a:pt x="575" y="93"/>
                      </a:cubicBezTo>
                      <a:cubicBezTo>
                        <a:pt x="575" y="90"/>
                        <a:pt x="574" y="87"/>
                        <a:pt x="573" y="83"/>
                      </a:cubicBezTo>
                      <a:cubicBezTo>
                        <a:pt x="564" y="91"/>
                        <a:pt x="568" y="102"/>
                        <a:pt x="564" y="110"/>
                      </a:cubicBezTo>
                      <a:cubicBezTo>
                        <a:pt x="549" y="107"/>
                        <a:pt x="549" y="102"/>
                        <a:pt x="558" y="71"/>
                      </a:cubicBezTo>
                      <a:cubicBezTo>
                        <a:pt x="544" y="75"/>
                        <a:pt x="529" y="71"/>
                        <a:pt x="518" y="83"/>
                      </a:cubicBezTo>
                      <a:cubicBezTo>
                        <a:pt x="532" y="110"/>
                        <a:pt x="551" y="132"/>
                        <a:pt x="576" y="149"/>
                      </a:cubicBezTo>
                      <a:close/>
                      <a:moveTo>
                        <a:pt x="434" y="60"/>
                      </a:moveTo>
                      <a:cubicBezTo>
                        <a:pt x="434" y="66"/>
                        <a:pt x="434" y="70"/>
                        <a:pt x="434" y="73"/>
                      </a:cubicBezTo>
                      <a:cubicBezTo>
                        <a:pt x="436" y="84"/>
                        <a:pt x="439" y="86"/>
                        <a:pt x="450" y="86"/>
                      </a:cubicBezTo>
                      <a:cubicBezTo>
                        <a:pt x="454" y="86"/>
                        <a:pt x="458" y="87"/>
                        <a:pt x="463" y="88"/>
                      </a:cubicBezTo>
                      <a:cubicBezTo>
                        <a:pt x="460" y="94"/>
                        <a:pt x="458" y="99"/>
                        <a:pt x="456" y="103"/>
                      </a:cubicBezTo>
                      <a:cubicBezTo>
                        <a:pt x="475" y="106"/>
                        <a:pt x="506" y="105"/>
                        <a:pt x="513" y="101"/>
                      </a:cubicBezTo>
                      <a:cubicBezTo>
                        <a:pt x="489" y="84"/>
                        <a:pt x="463" y="72"/>
                        <a:pt x="434" y="60"/>
                      </a:cubicBezTo>
                      <a:close/>
                      <a:moveTo>
                        <a:pt x="312" y="259"/>
                      </a:moveTo>
                      <a:cubicBezTo>
                        <a:pt x="305" y="259"/>
                        <a:pt x="300" y="261"/>
                        <a:pt x="297" y="266"/>
                      </a:cubicBezTo>
                      <a:cubicBezTo>
                        <a:pt x="290" y="280"/>
                        <a:pt x="299" y="296"/>
                        <a:pt x="314" y="295"/>
                      </a:cubicBezTo>
                      <a:cubicBezTo>
                        <a:pt x="321" y="295"/>
                        <a:pt x="326" y="297"/>
                        <a:pt x="331" y="301"/>
                      </a:cubicBezTo>
                      <a:cubicBezTo>
                        <a:pt x="342" y="310"/>
                        <a:pt x="360" y="307"/>
                        <a:pt x="366" y="295"/>
                      </a:cubicBezTo>
                      <a:cubicBezTo>
                        <a:pt x="370" y="288"/>
                        <a:pt x="369" y="285"/>
                        <a:pt x="362" y="279"/>
                      </a:cubicBezTo>
                      <a:cubicBezTo>
                        <a:pt x="360" y="282"/>
                        <a:pt x="358" y="285"/>
                        <a:pt x="356" y="287"/>
                      </a:cubicBezTo>
                      <a:cubicBezTo>
                        <a:pt x="348" y="296"/>
                        <a:pt x="340" y="296"/>
                        <a:pt x="329" y="289"/>
                      </a:cubicBezTo>
                      <a:cubicBezTo>
                        <a:pt x="328" y="288"/>
                        <a:pt x="325" y="287"/>
                        <a:pt x="323" y="287"/>
                      </a:cubicBezTo>
                      <a:cubicBezTo>
                        <a:pt x="306" y="285"/>
                        <a:pt x="303" y="278"/>
                        <a:pt x="311" y="263"/>
                      </a:cubicBezTo>
                      <a:cubicBezTo>
                        <a:pt x="311" y="262"/>
                        <a:pt x="311" y="262"/>
                        <a:pt x="312" y="259"/>
                      </a:cubicBezTo>
                      <a:close/>
                      <a:moveTo>
                        <a:pt x="61" y="163"/>
                      </a:moveTo>
                      <a:cubicBezTo>
                        <a:pt x="62" y="135"/>
                        <a:pt x="64" y="108"/>
                        <a:pt x="91" y="90"/>
                      </a:cubicBezTo>
                      <a:cubicBezTo>
                        <a:pt x="80" y="88"/>
                        <a:pt x="73" y="91"/>
                        <a:pt x="66" y="96"/>
                      </a:cubicBezTo>
                      <a:cubicBezTo>
                        <a:pt x="53" y="107"/>
                        <a:pt x="43" y="140"/>
                        <a:pt x="49" y="156"/>
                      </a:cubicBezTo>
                      <a:cubicBezTo>
                        <a:pt x="50" y="161"/>
                        <a:pt x="53" y="165"/>
                        <a:pt x="61" y="163"/>
                      </a:cubicBezTo>
                      <a:close/>
                      <a:moveTo>
                        <a:pt x="414" y="135"/>
                      </a:moveTo>
                      <a:cubicBezTo>
                        <a:pt x="414" y="146"/>
                        <a:pt x="424" y="154"/>
                        <a:pt x="436" y="154"/>
                      </a:cubicBezTo>
                      <a:cubicBezTo>
                        <a:pt x="448" y="154"/>
                        <a:pt x="458" y="146"/>
                        <a:pt x="458" y="135"/>
                      </a:cubicBezTo>
                      <a:cubicBezTo>
                        <a:pt x="458" y="125"/>
                        <a:pt x="448" y="116"/>
                        <a:pt x="437" y="116"/>
                      </a:cubicBezTo>
                      <a:cubicBezTo>
                        <a:pt x="425" y="115"/>
                        <a:pt x="415" y="124"/>
                        <a:pt x="414" y="135"/>
                      </a:cubicBezTo>
                      <a:close/>
                      <a:moveTo>
                        <a:pt x="353" y="183"/>
                      </a:moveTo>
                      <a:cubicBezTo>
                        <a:pt x="352" y="183"/>
                        <a:pt x="351" y="183"/>
                        <a:pt x="350" y="183"/>
                      </a:cubicBezTo>
                      <a:cubicBezTo>
                        <a:pt x="350" y="190"/>
                        <a:pt x="349" y="196"/>
                        <a:pt x="350" y="202"/>
                      </a:cubicBezTo>
                      <a:cubicBezTo>
                        <a:pt x="353" y="230"/>
                        <a:pt x="381" y="241"/>
                        <a:pt x="403" y="224"/>
                      </a:cubicBezTo>
                      <a:cubicBezTo>
                        <a:pt x="409" y="220"/>
                        <a:pt x="413" y="215"/>
                        <a:pt x="411" y="206"/>
                      </a:cubicBezTo>
                      <a:cubicBezTo>
                        <a:pt x="406" y="209"/>
                        <a:pt x="402" y="211"/>
                        <a:pt x="398" y="214"/>
                      </a:cubicBezTo>
                      <a:cubicBezTo>
                        <a:pt x="381" y="222"/>
                        <a:pt x="367" y="217"/>
                        <a:pt x="359" y="200"/>
                      </a:cubicBezTo>
                      <a:cubicBezTo>
                        <a:pt x="357" y="194"/>
                        <a:pt x="355" y="189"/>
                        <a:pt x="353" y="183"/>
                      </a:cubicBezTo>
                      <a:close/>
                      <a:moveTo>
                        <a:pt x="535" y="337"/>
                      </a:moveTo>
                      <a:cubicBezTo>
                        <a:pt x="538" y="339"/>
                        <a:pt x="540" y="340"/>
                        <a:pt x="542" y="341"/>
                      </a:cubicBezTo>
                      <a:cubicBezTo>
                        <a:pt x="557" y="346"/>
                        <a:pt x="561" y="354"/>
                        <a:pt x="556" y="369"/>
                      </a:cubicBezTo>
                      <a:cubicBezTo>
                        <a:pt x="555" y="372"/>
                        <a:pt x="554" y="376"/>
                        <a:pt x="553" y="379"/>
                      </a:cubicBezTo>
                      <a:cubicBezTo>
                        <a:pt x="567" y="379"/>
                        <a:pt x="580" y="364"/>
                        <a:pt x="577" y="352"/>
                      </a:cubicBezTo>
                      <a:cubicBezTo>
                        <a:pt x="573" y="338"/>
                        <a:pt x="550" y="329"/>
                        <a:pt x="535" y="337"/>
                      </a:cubicBezTo>
                      <a:close/>
                      <a:moveTo>
                        <a:pt x="261" y="249"/>
                      </a:moveTo>
                      <a:cubicBezTo>
                        <a:pt x="256" y="249"/>
                        <a:pt x="253" y="250"/>
                        <a:pt x="248" y="250"/>
                      </a:cubicBezTo>
                      <a:cubicBezTo>
                        <a:pt x="249" y="259"/>
                        <a:pt x="250" y="267"/>
                        <a:pt x="250" y="276"/>
                      </a:cubicBezTo>
                      <a:cubicBezTo>
                        <a:pt x="247" y="276"/>
                        <a:pt x="243" y="277"/>
                        <a:pt x="240" y="278"/>
                      </a:cubicBezTo>
                      <a:cubicBezTo>
                        <a:pt x="237" y="278"/>
                        <a:pt x="233" y="278"/>
                        <a:pt x="230" y="279"/>
                      </a:cubicBezTo>
                      <a:cubicBezTo>
                        <a:pt x="228" y="279"/>
                        <a:pt x="226" y="280"/>
                        <a:pt x="225" y="282"/>
                      </a:cubicBezTo>
                      <a:cubicBezTo>
                        <a:pt x="225" y="283"/>
                        <a:pt x="226" y="286"/>
                        <a:pt x="227" y="287"/>
                      </a:cubicBezTo>
                      <a:cubicBezTo>
                        <a:pt x="232" y="292"/>
                        <a:pt x="250" y="294"/>
                        <a:pt x="255" y="290"/>
                      </a:cubicBezTo>
                      <a:cubicBezTo>
                        <a:pt x="258" y="288"/>
                        <a:pt x="261" y="284"/>
                        <a:pt x="261" y="281"/>
                      </a:cubicBezTo>
                      <a:cubicBezTo>
                        <a:pt x="261" y="271"/>
                        <a:pt x="261" y="261"/>
                        <a:pt x="261" y="249"/>
                      </a:cubicBezTo>
                      <a:close/>
                      <a:moveTo>
                        <a:pt x="508" y="381"/>
                      </a:moveTo>
                      <a:cubicBezTo>
                        <a:pt x="499" y="379"/>
                        <a:pt x="494" y="379"/>
                        <a:pt x="489" y="383"/>
                      </a:cubicBezTo>
                      <a:cubicBezTo>
                        <a:pt x="484" y="387"/>
                        <a:pt x="477" y="386"/>
                        <a:pt x="472" y="383"/>
                      </a:cubicBezTo>
                      <a:cubicBezTo>
                        <a:pt x="469" y="381"/>
                        <a:pt x="468" y="379"/>
                        <a:pt x="466" y="379"/>
                      </a:cubicBezTo>
                      <a:cubicBezTo>
                        <a:pt x="463" y="378"/>
                        <a:pt x="460" y="378"/>
                        <a:pt x="458" y="380"/>
                      </a:cubicBezTo>
                      <a:cubicBezTo>
                        <a:pt x="457" y="380"/>
                        <a:pt x="457" y="384"/>
                        <a:pt x="458" y="386"/>
                      </a:cubicBezTo>
                      <a:cubicBezTo>
                        <a:pt x="465" y="401"/>
                        <a:pt x="491" y="405"/>
                        <a:pt x="502" y="393"/>
                      </a:cubicBezTo>
                      <a:cubicBezTo>
                        <a:pt x="505" y="390"/>
                        <a:pt x="506" y="386"/>
                        <a:pt x="508" y="381"/>
                      </a:cubicBezTo>
                      <a:close/>
                      <a:moveTo>
                        <a:pt x="674" y="252"/>
                      </a:moveTo>
                      <a:cubicBezTo>
                        <a:pt x="650" y="244"/>
                        <a:pt x="611" y="263"/>
                        <a:pt x="609" y="284"/>
                      </a:cubicBezTo>
                      <a:cubicBezTo>
                        <a:pt x="617" y="279"/>
                        <a:pt x="623" y="275"/>
                        <a:pt x="630" y="272"/>
                      </a:cubicBezTo>
                      <a:cubicBezTo>
                        <a:pt x="637" y="269"/>
                        <a:pt x="644" y="266"/>
                        <a:pt x="651" y="263"/>
                      </a:cubicBezTo>
                      <a:cubicBezTo>
                        <a:pt x="658" y="260"/>
                        <a:pt x="667" y="259"/>
                        <a:pt x="674" y="252"/>
                      </a:cubicBezTo>
                      <a:close/>
                      <a:moveTo>
                        <a:pt x="344" y="247"/>
                      </a:moveTo>
                      <a:cubicBezTo>
                        <a:pt x="349" y="238"/>
                        <a:pt x="347" y="233"/>
                        <a:pt x="341" y="228"/>
                      </a:cubicBezTo>
                      <a:cubicBezTo>
                        <a:pt x="334" y="223"/>
                        <a:pt x="319" y="225"/>
                        <a:pt x="313" y="231"/>
                      </a:cubicBezTo>
                      <a:cubicBezTo>
                        <a:pt x="308" y="237"/>
                        <a:pt x="308" y="244"/>
                        <a:pt x="314" y="252"/>
                      </a:cubicBezTo>
                      <a:cubicBezTo>
                        <a:pt x="326" y="237"/>
                        <a:pt x="326" y="237"/>
                        <a:pt x="344" y="247"/>
                      </a:cubicBezTo>
                      <a:close/>
                      <a:moveTo>
                        <a:pt x="39" y="109"/>
                      </a:moveTo>
                      <a:cubicBezTo>
                        <a:pt x="36" y="109"/>
                        <a:pt x="34" y="109"/>
                        <a:pt x="34" y="110"/>
                      </a:cubicBezTo>
                      <a:cubicBezTo>
                        <a:pt x="27" y="122"/>
                        <a:pt x="24" y="135"/>
                        <a:pt x="26" y="149"/>
                      </a:cubicBezTo>
                      <a:cubicBezTo>
                        <a:pt x="28" y="160"/>
                        <a:pt x="36" y="166"/>
                        <a:pt x="48" y="168"/>
                      </a:cubicBezTo>
                      <a:cubicBezTo>
                        <a:pt x="35" y="150"/>
                        <a:pt x="35" y="130"/>
                        <a:pt x="39" y="109"/>
                      </a:cubicBezTo>
                      <a:close/>
                      <a:moveTo>
                        <a:pt x="458" y="165"/>
                      </a:moveTo>
                      <a:cubicBezTo>
                        <a:pt x="439" y="174"/>
                        <a:pt x="425" y="169"/>
                        <a:pt x="411" y="158"/>
                      </a:cubicBezTo>
                      <a:cubicBezTo>
                        <a:pt x="409" y="170"/>
                        <a:pt x="418" y="180"/>
                        <a:pt x="433" y="184"/>
                      </a:cubicBezTo>
                      <a:cubicBezTo>
                        <a:pt x="444" y="187"/>
                        <a:pt x="452" y="181"/>
                        <a:pt x="458" y="165"/>
                      </a:cubicBezTo>
                      <a:close/>
                      <a:moveTo>
                        <a:pt x="275" y="355"/>
                      </a:moveTo>
                      <a:cubicBezTo>
                        <a:pt x="296" y="350"/>
                        <a:pt x="308" y="334"/>
                        <a:pt x="305" y="316"/>
                      </a:cubicBezTo>
                      <a:cubicBezTo>
                        <a:pt x="298" y="316"/>
                        <a:pt x="298" y="316"/>
                        <a:pt x="295" y="320"/>
                      </a:cubicBezTo>
                      <a:cubicBezTo>
                        <a:pt x="291" y="326"/>
                        <a:pt x="287" y="333"/>
                        <a:pt x="281" y="338"/>
                      </a:cubicBezTo>
                      <a:cubicBezTo>
                        <a:pt x="274" y="342"/>
                        <a:pt x="274" y="347"/>
                        <a:pt x="275" y="355"/>
                      </a:cubicBezTo>
                      <a:close/>
                      <a:moveTo>
                        <a:pt x="365" y="273"/>
                      </a:moveTo>
                      <a:cubicBezTo>
                        <a:pt x="376" y="273"/>
                        <a:pt x="381" y="269"/>
                        <a:pt x="383" y="259"/>
                      </a:cubicBezTo>
                      <a:cubicBezTo>
                        <a:pt x="384" y="251"/>
                        <a:pt x="377" y="241"/>
                        <a:pt x="368" y="238"/>
                      </a:cubicBezTo>
                      <a:cubicBezTo>
                        <a:pt x="360" y="235"/>
                        <a:pt x="354" y="236"/>
                        <a:pt x="350" y="243"/>
                      </a:cubicBezTo>
                      <a:cubicBezTo>
                        <a:pt x="375" y="251"/>
                        <a:pt x="374" y="262"/>
                        <a:pt x="365" y="273"/>
                      </a:cubicBezTo>
                      <a:close/>
                      <a:moveTo>
                        <a:pt x="498" y="343"/>
                      </a:moveTo>
                      <a:cubicBezTo>
                        <a:pt x="499" y="333"/>
                        <a:pt x="496" y="328"/>
                        <a:pt x="486" y="324"/>
                      </a:cubicBezTo>
                      <a:cubicBezTo>
                        <a:pt x="472" y="318"/>
                        <a:pt x="464" y="319"/>
                        <a:pt x="457" y="329"/>
                      </a:cubicBezTo>
                      <a:cubicBezTo>
                        <a:pt x="451" y="335"/>
                        <a:pt x="451" y="340"/>
                        <a:pt x="456" y="346"/>
                      </a:cubicBezTo>
                      <a:cubicBezTo>
                        <a:pt x="456" y="345"/>
                        <a:pt x="457" y="345"/>
                        <a:pt x="457" y="344"/>
                      </a:cubicBezTo>
                      <a:cubicBezTo>
                        <a:pt x="467" y="328"/>
                        <a:pt x="475" y="326"/>
                        <a:pt x="490" y="338"/>
                      </a:cubicBezTo>
                      <a:cubicBezTo>
                        <a:pt x="492" y="340"/>
                        <a:pt x="495" y="341"/>
                        <a:pt x="498" y="343"/>
                      </a:cubicBezTo>
                      <a:close/>
                      <a:moveTo>
                        <a:pt x="593" y="436"/>
                      </a:moveTo>
                      <a:cubicBezTo>
                        <a:pt x="602" y="418"/>
                        <a:pt x="599" y="402"/>
                        <a:pt x="594" y="386"/>
                      </a:cubicBezTo>
                      <a:cubicBezTo>
                        <a:pt x="593" y="384"/>
                        <a:pt x="590" y="384"/>
                        <a:pt x="588" y="383"/>
                      </a:cubicBezTo>
                      <a:cubicBezTo>
                        <a:pt x="587" y="385"/>
                        <a:pt x="585" y="387"/>
                        <a:pt x="585" y="389"/>
                      </a:cubicBezTo>
                      <a:cubicBezTo>
                        <a:pt x="587" y="404"/>
                        <a:pt x="590" y="419"/>
                        <a:pt x="593" y="436"/>
                      </a:cubicBezTo>
                      <a:close/>
                      <a:moveTo>
                        <a:pt x="371" y="130"/>
                      </a:moveTo>
                      <a:cubicBezTo>
                        <a:pt x="364" y="129"/>
                        <a:pt x="357" y="128"/>
                        <a:pt x="351" y="127"/>
                      </a:cubicBezTo>
                      <a:cubicBezTo>
                        <a:pt x="351" y="126"/>
                        <a:pt x="351" y="125"/>
                        <a:pt x="351" y="125"/>
                      </a:cubicBezTo>
                      <a:cubicBezTo>
                        <a:pt x="356" y="124"/>
                        <a:pt x="360" y="124"/>
                        <a:pt x="364" y="123"/>
                      </a:cubicBezTo>
                      <a:cubicBezTo>
                        <a:pt x="368" y="123"/>
                        <a:pt x="373" y="124"/>
                        <a:pt x="374" y="118"/>
                      </a:cubicBezTo>
                      <a:cubicBezTo>
                        <a:pt x="373" y="117"/>
                        <a:pt x="373" y="116"/>
                        <a:pt x="372" y="116"/>
                      </a:cubicBezTo>
                      <a:cubicBezTo>
                        <a:pt x="365" y="116"/>
                        <a:pt x="357" y="116"/>
                        <a:pt x="349" y="116"/>
                      </a:cubicBezTo>
                      <a:cubicBezTo>
                        <a:pt x="346" y="119"/>
                        <a:pt x="343" y="122"/>
                        <a:pt x="340" y="126"/>
                      </a:cubicBezTo>
                      <a:cubicBezTo>
                        <a:pt x="350" y="139"/>
                        <a:pt x="357" y="140"/>
                        <a:pt x="371" y="130"/>
                      </a:cubicBezTo>
                      <a:close/>
                      <a:moveTo>
                        <a:pt x="87" y="328"/>
                      </a:moveTo>
                      <a:cubicBezTo>
                        <a:pt x="106" y="322"/>
                        <a:pt x="116" y="309"/>
                        <a:pt x="114" y="294"/>
                      </a:cubicBezTo>
                      <a:cubicBezTo>
                        <a:pt x="105" y="301"/>
                        <a:pt x="97" y="308"/>
                        <a:pt x="89" y="315"/>
                      </a:cubicBezTo>
                      <a:cubicBezTo>
                        <a:pt x="85" y="318"/>
                        <a:pt x="84" y="323"/>
                        <a:pt x="87" y="328"/>
                      </a:cubicBezTo>
                      <a:close/>
                      <a:moveTo>
                        <a:pt x="12" y="126"/>
                      </a:moveTo>
                      <a:cubicBezTo>
                        <a:pt x="3" y="149"/>
                        <a:pt x="14" y="169"/>
                        <a:pt x="38" y="171"/>
                      </a:cubicBezTo>
                      <a:cubicBezTo>
                        <a:pt x="19" y="160"/>
                        <a:pt x="16" y="143"/>
                        <a:pt x="12" y="126"/>
                      </a:cubicBezTo>
                      <a:close/>
                      <a:moveTo>
                        <a:pt x="73" y="206"/>
                      </a:moveTo>
                      <a:cubicBezTo>
                        <a:pt x="69" y="206"/>
                        <a:pt x="65" y="211"/>
                        <a:pt x="68" y="214"/>
                      </a:cubicBezTo>
                      <a:cubicBezTo>
                        <a:pt x="72" y="218"/>
                        <a:pt x="73" y="223"/>
                        <a:pt x="75" y="227"/>
                      </a:cubicBezTo>
                      <a:cubicBezTo>
                        <a:pt x="76" y="230"/>
                        <a:pt x="80" y="233"/>
                        <a:pt x="82" y="233"/>
                      </a:cubicBezTo>
                      <a:cubicBezTo>
                        <a:pt x="85" y="232"/>
                        <a:pt x="88" y="229"/>
                        <a:pt x="89" y="226"/>
                      </a:cubicBezTo>
                      <a:cubicBezTo>
                        <a:pt x="92" y="219"/>
                        <a:pt x="82" y="206"/>
                        <a:pt x="73" y="206"/>
                      </a:cubicBezTo>
                      <a:close/>
                      <a:moveTo>
                        <a:pt x="146" y="256"/>
                      </a:moveTo>
                      <a:cubicBezTo>
                        <a:pt x="148" y="255"/>
                        <a:pt x="152" y="254"/>
                        <a:pt x="153" y="253"/>
                      </a:cubicBezTo>
                      <a:cubicBezTo>
                        <a:pt x="155" y="250"/>
                        <a:pt x="156" y="247"/>
                        <a:pt x="155" y="244"/>
                      </a:cubicBezTo>
                      <a:cubicBezTo>
                        <a:pt x="155" y="242"/>
                        <a:pt x="151" y="240"/>
                        <a:pt x="149" y="240"/>
                      </a:cubicBezTo>
                      <a:cubicBezTo>
                        <a:pt x="146" y="240"/>
                        <a:pt x="141" y="241"/>
                        <a:pt x="141" y="243"/>
                      </a:cubicBezTo>
                      <a:cubicBezTo>
                        <a:pt x="140" y="250"/>
                        <a:pt x="137" y="256"/>
                        <a:pt x="134" y="263"/>
                      </a:cubicBezTo>
                      <a:cubicBezTo>
                        <a:pt x="134" y="263"/>
                        <a:pt x="134" y="265"/>
                        <a:pt x="135" y="265"/>
                      </a:cubicBezTo>
                      <a:cubicBezTo>
                        <a:pt x="137" y="267"/>
                        <a:pt x="139" y="269"/>
                        <a:pt x="141" y="271"/>
                      </a:cubicBezTo>
                      <a:cubicBezTo>
                        <a:pt x="143" y="269"/>
                        <a:pt x="145" y="267"/>
                        <a:pt x="146" y="265"/>
                      </a:cubicBezTo>
                      <a:cubicBezTo>
                        <a:pt x="147" y="262"/>
                        <a:pt x="146" y="259"/>
                        <a:pt x="146" y="256"/>
                      </a:cubicBezTo>
                      <a:close/>
                      <a:moveTo>
                        <a:pt x="603" y="166"/>
                      </a:moveTo>
                      <a:cubicBezTo>
                        <a:pt x="616" y="172"/>
                        <a:pt x="633" y="167"/>
                        <a:pt x="639" y="155"/>
                      </a:cubicBezTo>
                      <a:cubicBezTo>
                        <a:pt x="622" y="152"/>
                        <a:pt x="608" y="157"/>
                        <a:pt x="603" y="166"/>
                      </a:cubicBezTo>
                      <a:close/>
                      <a:moveTo>
                        <a:pt x="297" y="232"/>
                      </a:moveTo>
                      <a:cubicBezTo>
                        <a:pt x="304" y="212"/>
                        <a:pt x="304" y="212"/>
                        <a:pt x="327" y="204"/>
                      </a:cubicBezTo>
                      <a:cubicBezTo>
                        <a:pt x="318" y="200"/>
                        <a:pt x="311" y="201"/>
                        <a:pt x="303" y="202"/>
                      </a:cubicBezTo>
                      <a:cubicBezTo>
                        <a:pt x="298" y="203"/>
                        <a:pt x="296" y="206"/>
                        <a:pt x="296" y="210"/>
                      </a:cubicBezTo>
                      <a:cubicBezTo>
                        <a:pt x="295" y="218"/>
                        <a:pt x="296" y="225"/>
                        <a:pt x="297" y="232"/>
                      </a:cubicBezTo>
                      <a:close/>
                      <a:moveTo>
                        <a:pt x="452" y="427"/>
                      </a:moveTo>
                      <a:cubicBezTo>
                        <a:pt x="447" y="414"/>
                        <a:pt x="442" y="402"/>
                        <a:pt x="436" y="388"/>
                      </a:cubicBezTo>
                      <a:cubicBezTo>
                        <a:pt x="432" y="400"/>
                        <a:pt x="433" y="409"/>
                        <a:pt x="438" y="418"/>
                      </a:cubicBezTo>
                      <a:cubicBezTo>
                        <a:pt x="441" y="424"/>
                        <a:pt x="445" y="428"/>
                        <a:pt x="452" y="427"/>
                      </a:cubicBezTo>
                      <a:close/>
                      <a:moveTo>
                        <a:pt x="538" y="152"/>
                      </a:moveTo>
                      <a:cubicBezTo>
                        <a:pt x="545" y="164"/>
                        <a:pt x="555" y="171"/>
                        <a:pt x="571" y="174"/>
                      </a:cubicBezTo>
                      <a:cubicBezTo>
                        <a:pt x="563" y="158"/>
                        <a:pt x="551" y="154"/>
                        <a:pt x="538" y="152"/>
                      </a:cubicBezTo>
                      <a:close/>
                      <a:moveTo>
                        <a:pt x="147" y="213"/>
                      </a:moveTo>
                      <a:cubicBezTo>
                        <a:pt x="147" y="219"/>
                        <a:pt x="150" y="224"/>
                        <a:pt x="155" y="224"/>
                      </a:cubicBezTo>
                      <a:cubicBezTo>
                        <a:pt x="160" y="225"/>
                        <a:pt x="164" y="220"/>
                        <a:pt x="164" y="214"/>
                      </a:cubicBezTo>
                      <a:cubicBezTo>
                        <a:pt x="164" y="208"/>
                        <a:pt x="160" y="202"/>
                        <a:pt x="156" y="202"/>
                      </a:cubicBezTo>
                      <a:cubicBezTo>
                        <a:pt x="152" y="202"/>
                        <a:pt x="147" y="207"/>
                        <a:pt x="147" y="213"/>
                      </a:cubicBezTo>
                      <a:close/>
                      <a:moveTo>
                        <a:pt x="188" y="431"/>
                      </a:moveTo>
                      <a:cubicBezTo>
                        <a:pt x="188" y="426"/>
                        <a:pt x="188" y="422"/>
                        <a:pt x="188" y="417"/>
                      </a:cubicBezTo>
                      <a:cubicBezTo>
                        <a:pt x="182" y="417"/>
                        <a:pt x="176" y="417"/>
                        <a:pt x="171" y="417"/>
                      </a:cubicBezTo>
                      <a:cubicBezTo>
                        <a:pt x="171" y="422"/>
                        <a:pt x="171" y="427"/>
                        <a:pt x="171" y="431"/>
                      </a:cubicBezTo>
                      <a:cubicBezTo>
                        <a:pt x="177" y="431"/>
                        <a:pt x="182" y="431"/>
                        <a:pt x="188" y="431"/>
                      </a:cubicBezTo>
                      <a:close/>
                      <a:moveTo>
                        <a:pt x="462" y="193"/>
                      </a:moveTo>
                      <a:cubicBezTo>
                        <a:pt x="458" y="195"/>
                        <a:pt x="457" y="198"/>
                        <a:pt x="458" y="201"/>
                      </a:cubicBezTo>
                      <a:cubicBezTo>
                        <a:pt x="464" y="212"/>
                        <a:pt x="471" y="222"/>
                        <a:pt x="485" y="226"/>
                      </a:cubicBezTo>
                      <a:cubicBezTo>
                        <a:pt x="477" y="214"/>
                        <a:pt x="470" y="204"/>
                        <a:pt x="462" y="193"/>
                      </a:cubicBezTo>
                      <a:close/>
                      <a:moveTo>
                        <a:pt x="93" y="203"/>
                      </a:moveTo>
                      <a:cubicBezTo>
                        <a:pt x="98" y="203"/>
                        <a:pt x="102" y="199"/>
                        <a:pt x="103" y="195"/>
                      </a:cubicBezTo>
                      <a:cubicBezTo>
                        <a:pt x="103" y="190"/>
                        <a:pt x="98" y="187"/>
                        <a:pt x="93" y="186"/>
                      </a:cubicBezTo>
                      <a:cubicBezTo>
                        <a:pt x="87" y="186"/>
                        <a:pt x="83" y="190"/>
                        <a:pt x="83" y="195"/>
                      </a:cubicBezTo>
                      <a:cubicBezTo>
                        <a:pt x="83" y="199"/>
                        <a:pt x="87" y="203"/>
                        <a:pt x="93" y="203"/>
                      </a:cubicBezTo>
                      <a:close/>
                      <a:moveTo>
                        <a:pt x="374" y="155"/>
                      </a:moveTo>
                      <a:cubicBezTo>
                        <a:pt x="372" y="166"/>
                        <a:pt x="376" y="175"/>
                        <a:pt x="384" y="178"/>
                      </a:cubicBezTo>
                      <a:cubicBezTo>
                        <a:pt x="390" y="181"/>
                        <a:pt x="395" y="181"/>
                        <a:pt x="401" y="175"/>
                      </a:cubicBezTo>
                      <a:cubicBezTo>
                        <a:pt x="388" y="174"/>
                        <a:pt x="382" y="165"/>
                        <a:pt x="374" y="155"/>
                      </a:cubicBezTo>
                      <a:close/>
                      <a:moveTo>
                        <a:pt x="222" y="291"/>
                      </a:moveTo>
                      <a:cubicBezTo>
                        <a:pt x="225" y="304"/>
                        <a:pt x="240" y="308"/>
                        <a:pt x="255" y="300"/>
                      </a:cubicBezTo>
                      <a:cubicBezTo>
                        <a:pt x="244" y="297"/>
                        <a:pt x="233" y="294"/>
                        <a:pt x="222" y="291"/>
                      </a:cubicBezTo>
                      <a:close/>
                      <a:moveTo>
                        <a:pt x="373" y="301"/>
                      </a:moveTo>
                      <a:cubicBezTo>
                        <a:pt x="368" y="305"/>
                        <a:pt x="363" y="309"/>
                        <a:pt x="358" y="312"/>
                      </a:cubicBezTo>
                      <a:cubicBezTo>
                        <a:pt x="353" y="315"/>
                        <a:pt x="347" y="317"/>
                        <a:pt x="340" y="320"/>
                      </a:cubicBezTo>
                      <a:cubicBezTo>
                        <a:pt x="360" y="325"/>
                        <a:pt x="371" y="318"/>
                        <a:pt x="373" y="301"/>
                      </a:cubicBezTo>
                      <a:close/>
                      <a:moveTo>
                        <a:pt x="114" y="249"/>
                      </a:moveTo>
                      <a:cubicBezTo>
                        <a:pt x="114" y="245"/>
                        <a:pt x="110" y="241"/>
                        <a:pt x="105" y="241"/>
                      </a:cubicBezTo>
                      <a:cubicBezTo>
                        <a:pt x="100" y="241"/>
                        <a:pt x="96" y="244"/>
                        <a:pt x="95" y="248"/>
                      </a:cubicBezTo>
                      <a:cubicBezTo>
                        <a:pt x="95" y="252"/>
                        <a:pt x="100" y="256"/>
                        <a:pt x="105" y="256"/>
                      </a:cubicBezTo>
                      <a:cubicBezTo>
                        <a:pt x="109" y="256"/>
                        <a:pt x="114" y="252"/>
                        <a:pt x="114" y="249"/>
                      </a:cubicBezTo>
                      <a:close/>
                      <a:moveTo>
                        <a:pt x="187" y="260"/>
                      </a:moveTo>
                      <a:cubicBezTo>
                        <a:pt x="183" y="267"/>
                        <a:pt x="181" y="272"/>
                        <a:pt x="178" y="277"/>
                      </a:cubicBezTo>
                      <a:cubicBezTo>
                        <a:pt x="176" y="281"/>
                        <a:pt x="172" y="285"/>
                        <a:pt x="168" y="290"/>
                      </a:cubicBezTo>
                      <a:cubicBezTo>
                        <a:pt x="184" y="288"/>
                        <a:pt x="190" y="278"/>
                        <a:pt x="187" y="260"/>
                      </a:cubicBezTo>
                      <a:close/>
                      <a:moveTo>
                        <a:pt x="108" y="269"/>
                      </a:moveTo>
                      <a:cubicBezTo>
                        <a:pt x="108" y="264"/>
                        <a:pt x="104" y="261"/>
                        <a:pt x="99" y="262"/>
                      </a:cubicBezTo>
                      <a:cubicBezTo>
                        <a:pt x="95" y="262"/>
                        <a:pt x="92" y="265"/>
                        <a:pt x="92" y="269"/>
                      </a:cubicBezTo>
                      <a:cubicBezTo>
                        <a:pt x="91" y="274"/>
                        <a:pt x="96" y="277"/>
                        <a:pt x="100" y="277"/>
                      </a:cubicBezTo>
                      <a:cubicBezTo>
                        <a:pt x="105" y="277"/>
                        <a:pt x="108" y="273"/>
                        <a:pt x="108" y="269"/>
                      </a:cubicBezTo>
                      <a:close/>
                      <a:moveTo>
                        <a:pt x="426" y="99"/>
                      </a:moveTo>
                      <a:cubicBezTo>
                        <a:pt x="430" y="87"/>
                        <a:pt x="430" y="75"/>
                        <a:pt x="425" y="69"/>
                      </a:cubicBezTo>
                      <a:cubicBezTo>
                        <a:pt x="421" y="77"/>
                        <a:pt x="421" y="90"/>
                        <a:pt x="426" y="99"/>
                      </a:cubicBezTo>
                      <a:close/>
                      <a:moveTo>
                        <a:pt x="163" y="309"/>
                      </a:moveTo>
                      <a:cubicBezTo>
                        <a:pt x="162" y="303"/>
                        <a:pt x="158" y="300"/>
                        <a:pt x="153" y="301"/>
                      </a:cubicBezTo>
                      <a:cubicBezTo>
                        <a:pt x="149" y="301"/>
                        <a:pt x="145" y="303"/>
                        <a:pt x="146" y="308"/>
                      </a:cubicBezTo>
                      <a:cubicBezTo>
                        <a:pt x="146" y="312"/>
                        <a:pt x="151" y="315"/>
                        <a:pt x="155" y="314"/>
                      </a:cubicBezTo>
                      <a:cubicBezTo>
                        <a:pt x="158" y="313"/>
                        <a:pt x="161" y="310"/>
                        <a:pt x="163" y="309"/>
                      </a:cubicBezTo>
                      <a:close/>
                      <a:moveTo>
                        <a:pt x="119" y="214"/>
                      </a:moveTo>
                      <a:cubicBezTo>
                        <a:pt x="116" y="218"/>
                        <a:pt x="112" y="221"/>
                        <a:pt x="112" y="224"/>
                      </a:cubicBezTo>
                      <a:cubicBezTo>
                        <a:pt x="111" y="229"/>
                        <a:pt x="115" y="231"/>
                        <a:pt x="119" y="231"/>
                      </a:cubicBezTo>
                      <a:cubicBezTo>
                        <a:pt x="124" y="231"/>
                        <a:pt x="129" y="227"/>
                        <a:pt x="127" y="223"/>
                      </a:cubicBezTo>
                      <a:cubicBezTo>
                        <a:pt x="126" y="220"/>
                        <a:pt x="123" y="218"/>
                        <a:pt x="119" y="214"/>
                      </a:cubicBezTo>
                      <a:close/>
                      <a:moveTo>
                        <a:pt x="90" y="429"/>
                      </a:moveTo>
                      <a:cubicBezTo>
                        <a:pt x="90" y="425"/>
                        <a:pt x="90" y="422"/>
                        <a:pt x="90" y="418"/>
                      </a:cubicBezTo>
                      <a:cubicBezTo>
                        <a:pt x="84" y="418"/>
                        <a:pt x="80" y="418"/>
                        <a:pt x="74" y="418"/>
                      </a:cubicBezTo>
                      <a:cubicBezTo>
                        <a:pt x="74" y="422"/>
                        <a:pt x="75" y="425"/>
                        <a:pt x="75" y="429"/>
                      </a:cubicBezTo>
                      <a:cubicBezTo>
                        <a:pt x="80" y="429"/>
                        <a:pt x="84" y="429"/>
                        <a:pt x="90" y="429"/>
                      </a:cubicBezTo>
                      <a:close/>
                      <a:moveTo>
                        <a:pt x="333" y="262"/>
                      </a:moveTo>
                      <a:cubicBezTo>
                        <a:pt x="330" y="267"/>
                        <a:pt x="327" y="270"/>
                        <a:pt x="327" y="273"/>
                      </a:cubicBezTo>
                      <a:cubicBezTo>
                        <a:pt x="326" y="277"/>
                        <a:pt x="330" y="279"/>
                        <a:pt x="335" y="279"/>
                      </a:cubicBezTo>
                      <a:cubicBezTo>
                        <a:pt x="339" y="279"/>
                        <a:pt x="343" y="276"/>
                        <a:pt x="342" y="272"/>
                      </a:cubicBezTo>
                      <a:cubicBezTo>
                        <a:pt x="341" y="269"/>
                        <a:pt x="337" y="266"/>
                        <a:pt x="333" y="262"/>
                      </a:cubicBezTo>
                      <a:close/>
                      <a:moveTo>
                        <a:pt x="239" y="275"/>
                      </a:moveTo>
                      <a:cubicBezTo>
                        <a:pt x="242" y="271"/>
                        <a:pt x="246" y="268"/>
                        <a:pt x="246" y="265"/>
                      </a:cubicBezTo>
                      <a:cubicBezTo>
                        <a:pt x="247" y="261"/>
                        <a:pt x="243" y="259"/>
                        <a:pt x="238" y="259"/>
                      </a:cubicBezTo>
                      <a:cubicBezTo>
                        <a:pt x="234" y="259"/>
                        <a:pt x="230" y="261"/>
                        <a:pt x="231" y="265"/>
                      </a:cubicBezTo>
                      <a:cubicBezTo>
                        <a:pt x="231" y="268"/>
                        <a:pt x="235" y="271"/>
                        <a:pt x="239" y="275"/>
                      </a:cubicBezTo>
                      <a:close/>
                      <a:moveTo>
                        <a:pt x="179" y="232"/>
                      </a:moveTo>
                      <a:cubicBezTo>
                        <a:pt x="180" y="228"/>
                        <a:pt x="177" y="225"/>
                        <a:pt x="172" y="225"/>
                      </a:cubicBezTo>
                      <a:cubicBezTo>
                        <a:pt x="168" y="225"/>
                        <a:pt x="166" y="228"/>
                        <a:pt x="166" y="232"/>
                      </a:cubicBezTo>
                      <a:cubicBezTo>
                        <a:pt x="165" y="236"/>
                        <a:pt x="167" y="239"/>
                        <a:pt x="172" y="240"/>
                      </a:cubicBezTo>
                      <a:cubicBezTo>
                        <a:pt x="176" y="240"/>
                        <a:pt x="179" y="237"/>
                        <a:pt x="179" y="232"/>
                      </a:cubicBezTo>
                      <a:close/>
                      <a:moveTo>
                        <a:pt x="513" y="295"/>
                      </a:moveTo>
                      <a:cubicBezTo>
                        <a:pt x="508" y="304"/>
                        <a:pt x="508" y="311"/>
                        <a:pt x="514" y="320"/>
                      </a:cubicBezTo>
                      <a:cubicBezTo>
                        <a:pt x="519" y="310"/>
                        <a:pt x="519" y="304"/>
                        <a:pt x="513" y="295"/>
                      </a:cubicBezTo>
                      <a:close/>
                      <a:moveTo>
                        <a:pt x="163" y="173"/>
                      </a:moveTo>
                      <a:cubicBezTo>
                        <a:pt x="160" y="177"/>
                        <a:pt x="157" y="180"/>
                        <a:pt x="156" y="182"/>
                      </a:cubicBezTo>
                      <a:cubicBezTo>
                        <a:pt x="155" y="186"/>
                        <a:pt x="158" y="189"/>
                        <a:pt x="162" y="190"/>
                      </a:cubicBezTo>
                      <a:cubicBezTo>
                        <a:pt x="166" y="191"/>
                        <a:pt x="170" y="187"/>
                        <a:pt x="170" y="183"/>
                      </a:cubicBezTo>
                      <a:cubicBezTo>
                        <a:pt x="169" y="180"/>
                        <a:pt x="166" y="178"/>
                        <a:pt x="163" y="173"/>
                      </a:cubicBezTo>
                      <a:close/>
                      <a:moveTo>
                        <a:pt x="347" y="427"/>
                      </a:moveTo>
                      <a:cubicBezTo>
                        <a:pt x="349" y="435"/>
                        <a:pt x="352" y="437"/>
                        <a:pt x="359" y="436"/>
                      </a:cubicBezTo>
                      <a:cubicBezTo>
                        <a:pt x="365" y="434"/>
                        <a:pt x="364" y="431"/>
                        <a:pt x="363" y="427"/>
                      </a:cubicBezTo>
                      <a:cubicBezTo>
                        <a:pt x="358" y="427"/>
                        <a:pt x="353" y="427"/>
                        <a:pt x="347" y="427"/>
                      </a:cubicBezTo>
                      <a:close/>
                      <a:moveTo>
                        <a:pt x="351" y="349"/>
                      </a:moveTo>
                      <a:cubicBezTo>
                        <a:pt x="352" y="349"/>
                        <a:pt x="353" y="349"/>
                        <a:pt x="354" y="349"/>
                      </a:cubicBezTo>
                      <a:cubicBezTo>
                        <a:pt x="356" y="346"/>
                        <a:pt x="358" y="343"/>
                        <a:pt x="358" y="340"/>
                      </a:cubicBezTo>
                      <a:cubicBezTo>
                        <a:pt x="358" y="336"/>
                        <a:pt x="357" y="332"/>
                        <a:pt x="352" y="332"/>
                      </a:cubicBezTo>
                      <a:cubicBezTo>
                        <a:pt x="348" y="333"/>
                        <a:pt x="347" y="337"/>
                        <a:pt x="347" y="340"/>
                      </a:cubicBezTo>
                      <a:cubicBezTo>
                        <a:pt x="348" y="343"/>
                        <a:pt x="350" y="346"/>
                        <a:pt x="351" y="349"/>
                      </a:cubicBezTo>
                      <a:close/>
                      <a:moveTo>
                        <a:pt x="278" y="280"/>
                      </a:moveTo>
                      <a:cubicBezTo>
                        <a:pt x="276" y="285"/>
                        <a:pt x="274" y="288"/>
                        <a:pt x="273" y="291"/>
                      </a:cubicBezTo>
                      <a:cubicBezTo>
                        <a:pt x="273" y="295"/>
                        <a:pt x="276" y="298"/>
                        <a:pt x="280" y="297"/>
                      </a:cubicBezTo>
                      <a:cubicBezTo>
                        <a:pt x="284" y="296"/>
                        <a:pt x="286" y="293"/>
                        <a:pt x="285" y="289"/>
                      </a:cubicBezTo>
                      <a:cubicBezTo>
                        <a:pt x="284" y="287"/>
                        <a:pt x="282" y="285"/>
                        <a:pt x="278" y="280"/>
                      </a:cubicBezTo>
                      <a:close/>
                      <a:moveTo>
                        <a:pt x="412" y="98"/>
                      </a:moveTo>
                      <a:cubicBezTo>
                        <a:pt x="414" y="98"/>
                        <a:pt x="415" y="98"/>
                        <a:pt x="417" y="98"/>
                      </a:cubicBezTo>
                      <a:cubicBezTo>
                        <a:pt x="417" y="93"/>
                        <a:pt x="417" y="88"/>
                        <a:pt x="417" y="83"/>
                      </a:cubicBezTo>
                      <a:cubicBezTo>
                        <a:pt x="416" y="78"/>
                        <a:pt x="420" y="72"/>
                        <a:pt x="412" y="68"/>
                      </a:cubicBezTo>
                      <a:cubicBezTo>
                        <a:pt x="411" y="79"/>
                        <a:pt x="410" y="88"/>
                        <a:pt x="412" y="98"/>
                      </a:cubicBezTo>
                      <a:close/>
                      <a:moveTo>
                        <a:pt x="429" y="322"/>
                      </a:moveTo>
                      <a:cubicBezTo>
                        <a:pt x="431" y="311"/>
                        <a:pt x="430" y="309"/>
                        <a:pt x="421" y="305"/>
                      </a:cubicBezTo>
                      <a:cubicBezTo>
                        <a:pt x="418" y="314"/>
                        <a:pt x="419" y="316"/>
                        <a:pt x="429" y="322"/>
                      </a:cubicBezTo>
                      <a:close/>
                      <a:moveTo>
                        <a:pt x="205" y="284"/>
                      </a:moveTo>
                      <a:cubicBezTo>
                        <a:pt x="209" y="287"/>
                        <a:pt x="212" y="289"/>
                        <a:pt x="214" y="291"/>
                      </a:cubicBezTo>
                      <a:cubicBezTo>
                        <a:pt x="216" y="289"/>
                        <a:pt x="219" y="287"/>
                        <a:pt x="220" y="284"/>
                      </a:cubicBezTo>
                      <a:cubicBezTo>
                        <a:pt x="220" y="282"/>
                        <a:pt x="216" y="278"/>
                        <a:pt x="215" y="278"/>
                      </a:cubicBezTo>
                      <a:cubicBezTo>
                        <a:pt x="212" y="278"/>
                        <a:pt x="210" y="281"/>
                        <a:pt x="205" y="284"/>
                      </a:cubicBezTo>
                      <a:close/>
                      <a:moveTo>
                        <a:pt x="290" y="261"/>
                      </a:moveTo>
                      <a:cubicBezTo>
                        <a:pt x="285" y="258"/>
                        <a:pt x="283" y="255"/>
                        <a:pt x="281" y="255"/>
                      </a:cubicBezTo>
                      <a:cubicBezTo>
                        <a:pt x="279" y="255"/>
                        <a:pt x="277" y="258"/>
                        <a:pt x="275" y="260"/>
                      </a:cubicBezTo>
                      <a:cubicBezTo>
                        <a:pt x="277" y="262"/>
                        <a:pt x="278" y="266"/>
                        <a:pt x="281" y="266"/>
                      </a:cubicBezTo>
                      <a:cubicBezTo>
                        <a:pt x="283" y="266"/>
                        <a:pt x="285" y="263"/>
                        <a:pt x="290" y="261"/>
                      </a:cubicBezTo>
                      <a:close/>
                      <a:moveTo>
                        <a:pt x="516" y="412"/>
                      </a:moveTo>
                      <a:cubicBezTo>
                        <a:pt x="515" y="412"/>
                        <a:pt x="514" y="412"/>
                        <a:pt x="513" y="412"/>
                      </a:cubicBezTo>
                      <a:cubicBezTo>
                        <a:pt x="512" y="415"/>
                        <a:pt x="510" y="418"/>
                        <a:pt x="510" y="420"/>
                      </a:cubicBezTo>
                      <a:cubicBezTo>
                        <a:pt x="510" y="422"/>
                        <a:pt x="512" y="424"/>
                        <a:pt x="514" y="427"/>
                      </a:cubicBezTo>
                      <a:cubicBezTo>
                        <a:pt x="516" y="424"/>
                        <a:pt x="519" y="422"/>
                        <a:pt x="519" y="420"/>
                      </a:cubicBezTo>
                      <a:cubicBezTo>
                        <a:pt x="519" y="418"/>
                        <a:pt x="517" y="415"/>
                        <a:pt x="516" y="412"/>
                      </a:cubicBezTo>
                      <a:close/>
                      <a:moveTo>
                        <a:pt x="141" y="192"/>
                      </a:moveTo>
                      <a:cubicBezTo>
                        <a:pt x="138" y="190"/>
                        <a:pt x="136" y="187"/>
                        <a:pt x="134" y="187"/>
                      </a:cubicBezTo>
                      <a:cubicBezTo>
                        <a:pt x="132" y="187"/>
                        <a:pt x="129" y="189"/>
                        <a:pt x="128" y="191"/>
                      </a:cubicBezTo>
                      <a:cubicBezTo>
                        <a:pt x="127" y="195"/>
                        <a:pt x="130" y="197"/>
                        <a:pt x="133" y="197"/>
                      </a:cubicBezTo>
                      <a:cubicBezTo>
                        <a:pt x="136" y="197"/>
                        <a:pt x="138" y="195"/>
                        <a:pt x="141" y="192"/>
                      </a:cubicBezTo>
                      <a:close/>
                      <a:moveTo>
                        <a:pt x="301" y="422"/>
                      </a:moveTo>
                      <a:cubicBezTo>
                        <a:pt x="303" y="417"/>
                        <a:pt x="303" y="413"/>
                        <a:pt x="297" y="413"/>
                      </a:cubicBezTo>
                      <a:cubicBezTo>
                        <a:pt x="293" y="413"/>
                        <a:pt x="291" y="415"/>
                        <a:pt x="292" y="418"/>
                      </a:cubicBezTo>
                      <a:cubicBezTo>
                        <a:pt x="293" y="425"/>
                        <a:pt x="298" y="422"/>
                        <a:pt x="301" y="422"/>
                      </a:cubicBezTo>
                      <a:close/>
                      <a:moveTo>
                        <a:pt x="121" y="177"/>
                      </a:moveTo>
                      <a:cubicBezTo>
                        <a:pt x="118" y="175"/>
                        <a:pt x="116" y="173"/>
                        <a:pt x="115" y="173"/>
                      </a:cubicBezTo>
                      <a:cubicBezTo>
                        <a:pt x="113" y="173"/>
                        <a:pt x="112" y="176"/>
                        <a:pt x="110" y="177"/>
                      </a:cubicBezTo>
                      <a:cubicBezTo>
                        <a:pt x="112" y="179"/>
                        <a:pt x="114" y="181"/>
                        <a:pt x="115" y="181"/>
                      </a:cubicBezTo>
                      <a:cubicBezTo>
                        <a:pt x="117" y="181"/>
                        <a:pt x="119" y="179"/>
                        <a:pt x="121" y="177"/>
                      </a:cubicBezTo>
                      <a:close/>
                      <a:moveTo>
                        <a:pt x="390" y="414"/>
                      </a:moveTo>
                      <a:cubicBezTo>
                        <a:pt x="388" y="412"/>
                        <a:pt x="386" y="410"/>
                        <a:pt x="384" y="410"/>
                      </a:cubicBezTo>
                      <a:cubicBezTo>
                        <a:pt x="383" y="410"/>
                        <a:pt x="381" y="413"/>
                        <a:pt x="381" y="415"/>
                      </a:cubicBezTo>
                      <a:cubicBezTo>
                        <a:pt x="380" y="418"/>
                        <a:pt x="382" y="421"/>
                        <a:pt x="385" y="419"/>
                      </a:cubicBezTo>
                      <a:cubicBezTo>
                        <a:pt x="387" y="419"/>
                        <a:pt x="388" y="416"/>
                        <a:pt x="390" y="4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9" name="组合 288"/>
            <p:cNvGrpSpPr/>
            <p:nvPr/>
          </p:nvGrpSpPr>
          <p:grpSpPr>
            <a:xfrm>
              <a:off x="3424904" y="2906486"/>
              <a:ext cx="1192804" cy="3472543"/>
              <a:chOff x="3330244" y="266809"/>
              <a:chExt cx="1546134" cy="4501173"/>
            </a:xfrm>
            <a:grpFill/>
          </p:grpSpPr>
          <p:sp>
            <p:nvSpPr>
              <p:cNvPr id="259" name="Freeform 5"/>
              <p:cNvSpPr>
                <a:spLocks noEditPoints="1"/>
              </p:cNvSpPr>
              <p:nvPr/>
            </p:nvSpPr>
            <p:spPr bwMode="auto">
              <a:xfrm>
                <a:off x="3336420" y="3357563"/>
                <a:ext cx="1407212" cy="1410419"/>
              </a:xfrm>
              <a:custGeom>
                <a:avLst/>
                <a:gdLst>
                  <a:gd name="T0" fmla="*/ 686 w 775"/>
                  <a:gd name="T1" fmla="*/ 0 h 776"/>
                  <a:gd name="T2" fmla="*/ 489 w 775"/>
                  <a:gd name="T3" fmla="*/ 197 h 776"/>
                  <a:gd name="T4" fmla="*/ 554 w 775"/>
                  <a:gd name="T5" fmla="*/ 219 h 776"/>
                  <a:gd name="T6" fmla="*/ 339 w 775"/>
                  <a:gd name="T7" fmla="*/ 625 h 776"/>
                  <a:gd name="T8" fmla="*/ 48 w 775"/>
                  <a:gd name="T9" fmla="*/ 488 h 776"/>
                  <a:gd name="T10" fmla="*/ 756 w 775"/>
                  <a:gd name="T11" fmla="*/ 298 h 776"/>
                  <a:gd name="T12" fmla="*/ 572 w 775"/>
                  <a:gd name="T13" fmla="*/ 548 h 776"/>
                  <a:gd name="T14" fmla="*/ 483 w 775"/>
                  <a:gd name="T15" fmla="*/ 639 h 776"/>
                  <a:gd name="T16" fmla="*/ 375 w 775"/>
                  <a:gd name="T17" fmla="*/ 518 h 776"/>
                  <a:gd name="T18" fmla="*/ 159 w 775"/>
                  <a:gd name="T19" fmla="*/ 271 h 776"/>
                  <a:gd name="T20" fmla="*/ 307 w 775"/>
                  <a:gd name="T21" fmla="*/ 155 h 776"/>
                  <a:gd name="T22" fmla="*/ 391 w 775"/>
                  <a:gd name="T23" fmla="*/ 283 h 776"/>
                  <a:gd name="T24" fmla="*/ 612 w 775"/>
                  <a:gd name="T25" fmla="*/ 240 h 776"/>
                  <a:gd name="T26" fmla="*/ 685 w 775"/>
                  <a:gd name="T27" fmla="*/ 21 h 776"/>
                  <a:gd name="T28" fmla="*/ 26 w 775"/>
                  <a:gd name="T29" fmla="*/ 425 h 776"/>
                  <a:gd name="T30" fmla="*/ 409 w 775"/>
                  <a:gd name="T31" fmla="*/ 365 h 776"/>
                  <a:gd name="T32" fmla="*/ 488 w 775"/>
                  <a:gd name="T33" fmla="*/ 426 h 776"/>
                  <a:gd name="T34" fmla="*/ 314 w 775"/>
                  <a:gd name="T35" fmla="*/ 333 h 776"/>
                  <a:gd name="T36" fmla="*/ 641 w 775"/>
                  <a:gd name="T37" fmla="*/ 288 h 776"/>
                  <a:gd name="T38" fmla="*/ 675 w 775"/>
                  <a:gd name="T39" fmla="*/ 244 h 776"/>
                  <a:gd name="T40" fmla="*/ 179 w 775"/>
                  <a:gd name="T41" fmla="*/ 287 h 776"/>
                  <a:gd name="T42" fmla="*/ 114 w 775"/>
                  <a:gd name="T43" fmla="*/ 363 h 776"/>
                  <a:gd name="T44" fmla="*/ 321 w 775"/>
                  <a:gd name="T45" fmla="*/ 383 h 776"/>
                  <a:gd name="T46" fmla="*/ 337 w 775"/>
                  <a:gd name="T47" fmla="*/ 385 h 776"/>
                  <a:gd name="T48" fmla="*/ 262 w 775"/>
                  <a:gd name="T49" fmla="*/ 404 h 776"/>
                  <a:gd name="T50" fmla="*/ 262 w 775"/>
                  <a:gd name="T51" fmla="*/ 404 h 776"/>
                  <a:gd name="T52" fmla="*/ 524 w 775"/>
                  <a:gd name="T53" fmla="*/ 352 h 776"/>
                  <a:gd name="T54" fmla="*/ 550 w 775"/>
                  <a:gd name="T55" fmla="*/ 381 h 776"/>
                  <a:gd name="T56" fmla="*/ 392 w 775"/>
                  <a:gd name="T57" fmla="*/ 313 h 776"/>
                  <a:gd name="T58" fmla="*/ 290 w 775"/>
                  <a:gd name="T59" fmla="*/ 518 h 776"/>
                  <a:gd name="T60" fmla="*/ 209 w 775"/>
                  <a:gd name="T61" fmla="*/ 349 h 776"/>
                  <a:gd name="T62" fmla="*/ 365 w 775"/>
                  <a:gd name="T63" fmla="*/ 559 h 776"/>
                  <a:gd name="T64" fmla="*/ 149 w 775"/>
                  <a:gd name="T65" fmla="*/ 395 h 776"/>
                  <a:gd name="T66" fmla="*/ 410 w 775"/>
                  <a:gd name="T67" fmla="*/ 455 h 776"/>
                  <a:gd name="T68" fmla="*/ 212 w 775"/>
                  <a:gd name="T69" fmla="*/ 203 h 776"/>
                  <a:gd name="T70" fmla="*/ 87 w 775"/>
                  <a:gd name="T71" fmla="*/ 252 h 776"/>
                  <a:gd name="T72" fmla="*/ 273 w 775"/>
                  <a:gd name="T73" fmla="*/ 317 h 776"/>
                  <a:gd name="T74" fmla="*/ 349 w 775"/>
                  <a:gd name="T75" fmla="*/ 450 h 776"/>
                  <a:gd name="T76" fmla="*/ 388 w 775"/>
                  <a:gd name="T77" fmla="*/ 608 h 776"/>
                  <a:gd name="T78" fmla="*/ 589 w 775"/>
                  <a:gd name="T79" fmla="*/ 325 h 776"/>
                  <a:gd name="T80" fmla="*/ 325 w 775"/>
                  <a:gd name="T81" fmla="*/ 190 h 776"/>
                  <a:gd name="T82" fmla="*/ 488 w 775"/>
                  <a:gd name="T83" fmla="*/ 518 h 776"/>
                  <a:gd name="T84" fmla="*/ 90 w 775"/>
                  <a:gd name="T85" fmla="*/ 231 h 776"/>
                  <a:gd name="T86" fmla="*/ 62 w 775"/>
                  <a:gd name="T87" fmla="*/ 416 h 776"/>
                  <a:gd name="T88" fmla="*/ 404 w 775"/>
                  <a:gd name="T89" fmla="*/ 445 h 776"/>
                  <a:gd name="T90" fmla="*/ 587 w 775"/>
                  <a:gd name="T91" fmla="*/ 275 h 776"/>
                  <a:gd name="T92" fmla="*/ 188 w 775"/>
                  <a:gd name="T93" fmla="*/ 472 h 776"/>
                  <a:gd name="T94" fmla="*/ 100 w 775"/>
                  <a:gd name="T95" fmla="*/ 373 h 776"/>
                  <a:gd name="T96" fmla="*/ 549 w 775"/>
                  <a:gd name="T97" fmla="*/ 459 h 776"/>
                  <a:gd name="T98" fmla="*/ 598 w 775"/>
                  <a:gd name="T99" fmla="*/ 510 h 776"/>
                  <a:gd name="T100" fmla="*/ 262 w 775"/>
                  <a:gd name="T101" fmla="*/ 511 h 776"/>
                  <a:gd name="T102" fmla="*/ 491 w 775"/>
                  <a:gd name="T103" fmla="*/ 578 h 776"/>
                  <a:gd name="T104" fmla="*/ 544 w 775"/>
                  <a:gd name="T105" fmla="*/ 323 h 776"/>
                  <a:gd name="T106" fmla="*/ 375 w 775"/>
                  <a:gd name="T107" fmla="*/ 484 h 776"/>
                  <a:gd name="T108" fmla="*/ 130 w 775"/>
                  <a:gd name="T109" fmla="*/ 421 h 776"/>
                  <a:gd name="T110" fmla="*/ 558 w 775"/>
                  <a:gd name="T111" fmla="*/ 481 h 776"/>
                  <a:gd name="T112" fmla="*/ 64 w 775"/>
                  <a:gd name="T113" fmla="*/ 330 h 776"/>
                  <a:gd name="T114" fmla="*/ 627 w 775"/>
                  <a:gd name="T115" fmla="*/ 430 h 776"/>
                  <a:gd name="T116" fmla="*/ 308 w 775"/>
                  <a:gd name="T117" fmla="*/ 567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5" h="776">
                    <a:moveTo>
                      <a:pt x="775" y="705"/>
                    </a:moveTo>
                    <a:cubicBezTo>
                      <a:pt x="773" y="712"/>
                      <a:pt x="770" y="720"/>
                      <a:pt x="767" y="726"/>
                    </a:cubicBezTo>
                    <a:cubicBezTo>
                      <a:pt x="751" y="758"/>
                      <a:pt x="724" y="774"/>
                      <a:pt x="689" y="776"/>
                    </a:cubicBezTo>
                    <a:cubicBezTo>
                      <a:pt x="688" y="776"/>
                      <a:pt x="687" y="776"/>
                      <a:pt x="685" y="776"/>
                    </a:cubicBezTo>
                    <a:cubicBezTo>
                      <a:pt x="488" y="776"/>
                      <a:pt x="290" y="776"/>
                      <a:pt x="92" y="776"/>
                    </a:cubicBezTo>
                    <a:cubicBezTo>
                      <a:pt x="48" y="776"/>
                      <a:pt x="11" y="746"/>
                      <a:pt x="2" y="703"/>
                    </a:cubicBezTo>
                    <a:cubicBezTo>
                      <a:pt x="1" y="697"/>
                      <a:pt x="1" y="691"/>
                      <a:pt x="1" y="685"/>
                    </a:cubicBezTo>
                    <a:cubicBezTo>
                      <a:pt x="1" y="487"/>
                      <a:pt x="1" y="289"/>
                      <a:pt x="1" y="90"/>
                    </a:cubicBezTo>
                    <a:cubicBezTo>
                      <a:pt x="0" y="43"/>
                      <a:pt x="40" y="0"/>
                      <a:pt x="91" y="0"/>
                    </a:cubicBezTo>
                    <a:cubicBezTo>
                      <a:pt x="289" y="0"/>
                      <a:pt x="488" y="0"/>
                      <a:pt x="686" y="0"/>
                    </a:cubicBezTo>
                    <a:cubicBezTo>
                      <a:pt x="724" y="0"/>
                      <a:pt x="751" y="19"/>
                      <a:pt x="768" y="52"/>
                    </a:cubicBezTo>
                    <a:cubicBezTo>
                      <a:pt x="772" y="58"/>
                      <a:pt x="773" y="65"/>
                      <a:pt x="775" y="71"/>
                    </a:cubicBezTo>
                    <a:cubicBezTo>
                      <a:pt x="775" y="282"/>
                      <a:pt x="775" y="494"/>
                      <a:pt x="775" y="705"/>
                    </a:cubicBezTo>
                    <a:close/>
                    <a:moveTo>
                      <a:pt x="540" y="206"/>
                    </a:moveTo>
                    <a:cubicBezTo>
                      <a:pt x="540" y="194"/>
                      <a:pt x="534" y="187"/>
                      <a:pt x="523" y="184"/>
                    </a:cubicBezTo>
                    <a:cubicBezTo>
                      <a:pt x="506" y="179"/>
                      <a:pt x="489" y="182"/>
                      <a:pt x="474" y="190"/>
                    </a:cubicBezTo>
                    <a:cubicBezTo>
                      <a:pt x="469" y="192"/>
                      <a:pt x="466" y="196"/>
                      <a:pt x="467" y="202"/>
                    </a:cubicBezTo>
                    <a:cubicBezTo>
                      <a:pt x="468" y="204"/>
                      <a:pt x="469" y="207"/>
                      <a:pt x="471" y="208"/>
                    </a:cubicBezTo>
                    <a:cubicBezTo>
                      <a:pt x="473" y="209"/>
                      <a:pt x="476" y="207"/>
                      <a:pt x="478" y="205"/>
                    </a:cubicBezTo>
                    <a:cubicBezTo>
                      <a:pt x="482" y="203"/>
                      <a:pt x="485" y="198"/>
                      <a:pt x="489" y="197"/>
                    </a:cubicBezTo>
                    <a:cubicBezTo>
                      <a:pt x="503" y="193"/>
                      <a:pt x="516" y="194"/>
                      <a:pt x="528" y="202"/>
                    </a:cubicBezTo>
                    <a:cubicBezTo>
                      <a:pt x="532" y="206"/>
                      <a:pt x="536" y="207"/>
                      <a:pt x="541" y="205"/>
                    </a:cubicBezTo>
                    <a:cubicBezTo>
                      <a:pt x="538" y="211"/>
                      <a:pt x="533" y="215"/>
                      <a:pt x="534" y="222"/>
                    </a:cubicBezTo>
                    <a:cubicBezTo>
                      <a:pt x="536" y="236"/>
                      <a:pt x="530" y="247"/>
                      <a:pt x="519" y="255"/>
                    </a:cubicBezTo>
                    <a:cubicBezTo>
                      <a:pt x="511" y="260"/>
                      <a:pt x="503" y="264"/>
                      <a:pt x="494" y="268"/>
                    </a:cubicBezTo>
                    <a:cubicBezTo>
                      <a:pt x="486" y="271"/>
                      <a:pt x="478" y="273"/>
                      <a:pt x="469" y="276"/>
                    </a:cubicBezTo>
                    <a:cubicBezTo>
                      <a:pt x="464" y="277"/>
                      <a:pt x="458" y="278"/>
                      <a:pt x="457" y="287"/>
                    </a:cubicBezTo>
                    <a:cubicBezTo>
                      <a:pt x="466" y="287"/>
                      <a:pt x="474" y="288"/>
                      <a:pt x="482" y="287"/>
                    </a:cubicBezTo>
                    <a:cubicBezTo>
                      <a:pt x="516" y="285"/>
                      <a:pt x="539" y="268"/>
                      <a:pt x="551" y="237"/>
                    </a:cubicBezTo>
                    <a:cubicBezTo>
                      <a:pt x="553" y="231"/>
                      <a:pt x="554" y="225"/>
                      <a:pt x="554" y="219"/>
                    </a:cubicBezTo>
                    <a:cubicBezTo>
                      <a:pt x="554" y="210"/>
                      <a:pt x="553" y="204"/>
                      <a:pt x="540" y="206"/>
                    </a:cubicBezTo>
                    <a:close/>
                    <a:moveTo>
                      <a:pt x="406" y="536"/>
                    </a:moveTo>
                    <a:cubicBezTo>
                      <a:pt x="409" y="540"/>
                      <a:pt x="411" y="543"/>
                      <a:pt x="413" y="546"/>
                    </a:cubicBezTo>
                    <a:cubicBezTo>
                      <a:pt x="425" y="563"/>
                      <a:pt x="429" y="582"/>
                      <a:pt x="427" y="602"/>
                    </a:cubicBezTo>
                    <a:cubicBezTo>
                      <a:pt x="427" y="607"/>
                      <a:pt x="425" y="610"/>
                      <a:pt x="420" y="612"/>
                    </a:cubicBezTo>
                    <a:cubicBezTo>
                      <a:pt x="403" y="616"/>
                      <a:pt x="387" y="618"/>
                      <a:pt x="370" y="615"/>
                    </a:cubicBezTo>
                    <a:cubicBezTo>
                      <a:pt x="354" y="612"/>
                      <a:pt x="344" y="602"/>
                      <a:pt x="341" y="586"/>
                    </a:cubicBezTo>
                    <a:cubicBezTo>
                      <a:pt x="340" y="582"/>
                      <a:pt x="340" y="579"/>
                      <a:pt x="339" y="574"/>
                    </a:cubicBezTo>
                    <a:cubicBezTo>
                      <a:pt x="333" y="574"/>
                      <a:pt x="328" y="574"/>
                      <a:pt x="322" y="573"/>
                    </a:cubicBezTo>
                    <a:cubicBezTo>
                      <a:pt x="327" y="592"/>
                      <a:pt x="335" y="607"/>
                      <a:pt x="339" y="625"/>
                    </a:cubicBezTo>
                    <a:cubicBezTo>
                      <a:pt x="313" y="619"/>
                      <a:pt x="288" y="617"/>
                      <a:pt x="263" y="619"/>
                    </a:cubicBezTo>
                    <a:cubicBezTo>
                      <a:pt x="262" y="611"/>
                      <a:pt x="261" y="604"/>
                      <a:pt x="260" y="596"/>
                    </a:cubicBezTo>
                    <a:cubicBezTo>
                      <a:pt x="253" y="558"/>
                      <a:pt x="235" y="530"/>
                      <a:pt x="194" y="519"/>
                    </a:cubicBezTo>
                    <a:cubicBezTo>
                      <a:pt x="186" y="517"/>
                      <a:pt x="177" y="513"/>
                      <a:pt x="170" y="508"/>
                    </a:cubicBezTo>
                    <a:cubicBezTo>
                      <a:pt x="157" y="497"/>
                      <a:pt x="142" y="493"/>
                      <a:pt x="126" y="492"/>
                    </a:cubicBezTo>
                    <a:cubicBezTo>
                      <a:pt x="121" y="491"/>
                      <a:pt x="117" y="491"/>
                      <a:pt x="112" y="491"/>
                    </a:cubicBezTo>
                    <a:cubicBezTo>
                      <a:pt x="107" y="490"/>
                      <a:pt x="102" y="489"/>
                      <a:pt x="97" y="485"/>
                    </a:cubicBezTo>
                    <a:cubicBezTo>
                      <a:pt x="89" y="477"/>
                      <a:pt x="80" y="470"/>
                      <a:pt x="72" y="463"/>
                    </a:cubicBezTo>
                    <a:cubicBezTo>
                      <a:pt x="62" y="455"/>
                      <a:pt x="51" y="458"/>
                      <a:pt x="48" y="471"/>
                    </a:cubicBezTo>
                    <a:cubicBezTo>
                      <a:pt x="47" y="476"/>
                      <a:pt x="47" y="482"/>
                      <a:pt x="48" y="488"/>
                    </a:cubicBezTo>
                    <a:cubicBezTo>
                      <a:pt x="48" y="494"/>
                      <a:pt x="50" y="500"/>
                      <a:pt x="51" y="508"/>
                    </a:cubicBezTo>
                    <a:cubicBezTo>
                      <a:pt x="34" y="500"/>
                      <a:pt x="36" y="485"/>
                      <a:pt x="32" y="472"/>
                    </a:cubicBezTo>
                    <a:cubicBezTo>
                      <a:pt x="28" y="472"/>
                      <a:pt x="25" y="471"/>
                      <a:pt x="22" y="471"/>
                    </a:cubicBezTo>
                    <a:cubicBezTo>
                      <a:pt x="22" y="474"/>
                      <a:pt x="22" y="475"/>
                      <a:pt x="22" y="477"/>
                    </a:cubicBezTo>
                    <a:cubicBezTo>
                      <a:pt x="22" y="547"/>
                      <a:pt x="21" y="616"/>
                      <a:pt x="22" y="686"/>
                    </a:cubicBezTo>
                    <a:cubicBezTo>
                      <a:pt x="22" y="725"/>
                      <a:pt x="53" y="755"/>
                      <a:pt x="94" y="755"/>
                    </a:cubicBezTo>
                    <a:cubicBezTo>
                      <a:pt x="290" y="755"/>
                      <a:pt x="487" y="755"/>
                      <a:pt x="683" y="755"/>
                    </a:cubicBezTo>
                    <a:cubicBezTo>
                      <a:pt x="688" y="755"/>
                      <a:pt x="693" y="755"/>
                      <a:pt x="698" y="754"/>
                    </a:cubicBezTo>
                    <a:cubicBezTo>
                      <a:pt x="733" y="747"/>
                      <a:pt x="756" y="719"/>
                      <a:pt x="756" y="682"/>
                    </a:cubicBezTo>
                    <a:cubicBezTo>
                      <a:pt x="756" y="554"/>
                      <a:pt x="756" y="426"/>
                      <a:pt x="756" y="298"/>
                    </a:cubicBezTo>
                    <a:cubicBezTo>
                      <a:pt x="756" y="295"/>
                      <a:pt x="756" y="292"/>
                      <a:pt x="755" y="286"/>
                    </a:cubicBezTo>
                    <a:cubicBezTo>
                      <a:pt x="747" y="301"/>
                      <a:pt x="739" y="312"/>
                      <a:pt x="722" y="310"/>
                    </a:cubicBezTo>
                    <a:cubicBezTo>
                      <a:pt x="708" y="308"/>
                      <a:pt x="695" y="304"/>
                      <a:pt x="688" y="289"/>
                    </a:cubicBezTo>
                    <a:cubicBezTo>
                      <a:pt x="671" y="293"/>
                      <a:pt x="654" y="296"/>
                      <a:pt x="638" y="300"/>
                    </a:cubicBezTo>
                    <a:cubicBezTo>
                      <a:pt x="638" y="302"/>
                      <a:pt x="638" y="304"/>
                      <a:pt x="638" y="305"/>
                    </a:cubicBezTo>
                    <a:cubicBezTo>
                      <a:pt x="647" y="333"/>
                      <a:pt x="656" y="362"/>
                      <a:pt x="667" y="390"/>
                    </a:cubicBezTo>
                    <a:cubicBezTo>
                      <a:pt x="676" y="412"/>
                      <a:pt x="683" y="435"/>
                      <a:pt x="682" y="459"/>
                    </a:cubicBezTo>
                    <a:cubicBezTo>
                      <a:pt x="681" y="476"/>
                      <a:pt x="676" y="491"/>
                      <a:pt x="664" y="504"/>
                    </a:cubicBezTo>
                    <a:cubicBezTo>
                      <a:pt x="644" y="526"/>
                      <a:pt x="620" y="539"/>
                      <a:pt x="591" y="543"/>
                    </a:cubicBezTo>
                    <a:cubicBezTo>
                      <a:pt x="584" y="544"/>
                      <a:pt x="578" y="546"/>
                      <a:pt x="572" y="548"/>
                    </a:cubicBezTo>
                    <a:cubicBezTo>
                      <a:pt x="550" y="558"/>
                      <a:pt x="545" y="575"/>
                      <a:pt x="556" y="596"/>
                    </a:cubicBezTo>
                    <a:cubicBezTo>
                      <a:pt x="563" y="610"/>
                      <a:pt x="570" y="624"/>
                      <a:pt x="575" y="639"/>
                    </a:cubicBezTo>
                    <a:cubicBezTo>
                      <a:pt x="578" y="644"/>
                      <a:pt x="578" y="650"/>
                      <a:pt x="578" y="656"/>
                    </a:cubicBezTo>
                    <a:cubicBezTo>
                      <a:pt x="578" y="663"/>
                      <a:pt x="574" y="666"/>
                      <a:pt x="567" y="666"/>
                    </a:cubicBezTo>
                    <a:cubicBezTo>
                      <a:pt x="564" y="666"/>
                      <a:pt x="561" y="665"/>
                      <a:pt x="558" y="664"/>
                    </a:cubicBezTo>
                    <a:cubicBezTo>
                      <a:pt x="544" y="660"/>
                      <a:pt x="531" y="656"/>
                      <a:pt x="517" y="653"/>
                    </a:cubicBezTo>
                    <a:cubicBezTo>
                      <a:pt x="508" y="651"/>
                      <a:pt x="498" y="651"/>
                      <a:pt x="487" y="650"/>
                    </a:cubicBezTo>
                    <a:cubicBezTo>
                      <a:pt x="494" y="641"/>
                      <a:pt x="494" y="639"/>
                      <a:pt x="489" y="634"/>
                    </a:cubicBezTo>
                    <a:cubicBezTo>
                      <a:pt x="482" y="628"/>
                      <a:pt x="479" y="628"/>
                      <a:pt x="474" y="631"/>
                    </a:cubicBezTo>
                    <a:cubicBezTo>
                      <a:pt x="477" y="634"/>
                      <a:pt x="480" y="637"/>
                      <a:pt x="483" y="639"/>
                    </a:cubicBezTo>
                    <a:cubicBezTo>
                      <a:pt x="472" y="649"/>
                      <a:pt x="461" y="653"/>
                      <a:pt x="447" y="649"/>
                    </a:cubicBezTo>
                    <a:cubicBezTo>
                      <a:pt x="447" y="639"/>
                      <a:pt x="447" y="636"/>
                      <a:pt x="454" y="631"/>
                    </a:cubicBezTo>
                    <a:cubicBezTo>
                      <a:pt x="463" y="625"/>
                      <a:pt x="472" y="621"/>
                      <a:pt x="481" y="616"/>
                    </a:cubicBezTo>
                    <a:cubicBezTo>
                      <a:pt x="486" y="614"/>
                      <a:pt x="490" y="613"/>
                      <a:pt x="496" y="610"/>
                    </a:cubicBezTo>
                    <a:cubicBezTo>
                      <a:pt x="490" y="597"/>
                      <a:pt x="483" y="586"/>
                      <a:pt x="479" y="573"/>
                    </a:cubicBezTo>
                    <a:cubicBezTo>
                      <a:pt x="474" y="561"/>
                      <a:pt x="471" y="548"/>
                      <a:pt x="469" y="535"/>
                    </a:cubicBezTo>
                    <a:cubicBezTo>
                      <a:pt x="468" y="522"/>
                      <a:pt x="469" y="508"/>
                      <a:pt x="469" y="494"/>
                    </a:cubicBezTo>
                    <a:cubicBezTo>
                      <a:pt x="451" y="486"/>
                      <a:pt x="433" y="481"/>
                      <a:pt x="413" y="482"/>
                    </a:cubicBezTo>
                    <a:cubicBezTo>
                      <a:pt x="405" y="482"/>
                      <a:pt x="396" y="485"/>
                      <a:pt x="389" y="489"/>
                    </a:cubicBezTo>
                    <a:cubicBezTo>
                      <a:pt x="379" y="495"/>
                      <a:pt x="373" y="504"/>
                      <a:pt x="375" y="518"/>
                    </a:cubicBezTo>
                    <a:cubicBezTo>
                      <a:pt x="393" y="518"/>
                      <a:pt x="404" y="500"/>
                      <a:pt x="422" y="502"/>
                    </a:cubicBezTo>
                    <a:cubicBezTo>
                      <a:pt x="422" y="510"/>
                      <a:pt x="422" y="510"/>
                      <a:pt x="406" y="536"/>
                    </a:cubicBezTo>
                    <a:close/>
                    <a:moveTo>
                      <a:pt x="54" y="346"/>
                    </a:moveTo>
                    <a:cubicBezTo>
                      <a:pt x="50" y="324"/>
                      <a:pt x="59" y="308"/>
                      <a:pt x="74" y="295"/>
                    </a:cubicBezTo>
                    <a:cubicBezTo>
                      <a:pt x="69" y="285"/>
                      <a:pt x="64" y="276"/>
                      <a:pt x="60" y="266"/>
                    </a:cubicBezTo>
                    <a:cubicBezTo>
                      <a:pt x="56" y="257"/>
                      <a:pt x="54" y="247"/>
                      <a:pt x="51" y="238"/>
                    </a:cubicBezTo>
                    <a:cubicBezTo>
                      <a:pt x="65" y="227"/>
                      <a:pt x="86" y="220"/>
                      <a:pt x="102" y="220"/>
                    </a:cubicBezTo>
                    <a:cubicBezTo>
                      <a:pt x="123" y="220"/>
                      <a:pt x="136" y="230"/>
                      <a:pt x="142" y="251"/>
                    </a:cubicBezTo>
                    <a:cubicBezTo>
                      <a:pt x="143" y="256"/>
                      <a:pt x="144" y="261"/>
                      <a:pt x="145" y="266"/>
                    </a:cubicBezTo>
                    <a:cubicBezTo>
                      <a:pt x="149" y="268"/>
                      <a:pt x="154" y="269"/>
                      <a:pt x="159" y="271"/>
                    </a:cubicBezTo>
                    <a:cubicBezTo>
                      <a:pt x="162" y="257"/>
                      <a:pt x="158" y="243"/>
                      <a:pt x="162" y="228"/>
                    </a:cubicBezTo>
                    <a:cubicBezTo>
                      <a:pt x="166" y="236"/>
                      <a:pt x="170" y="241"/>
                      <a:pt x="174" y="247"/>
                    </a:cubicBezTo>
                    <a:cubicBezTo>
                      <a:pt x="182" y="243"/>
                      <a:pt x="189" y="239"/>
                      <a:pt x="196" y="234"/>
                    </a:cubicBezTo>
                    <a:cubicBezTo>
                      <a:pt x="187" y="227"/>
                      <a:pt x="179" y="222"/>
                      <a:pt x="172" y="215"/>
                    </a:cubicBezTo>
                    <a:cubicBezTo>
                      <a:pt x="165" y="209"/>
                      <a:pt x="156" y="203"/>
                      <a:pt x="154" y="192"/>
                    </a:cubicBezTo>
                    <a:cubicBezTo>
                      <a:pt x="173" y="188"/>
                      <a:pt x="190" y="196"/>
                      <a:pt x="207" y="205"/>
                    </a:cubicBezTo>
                    <a:cubicBezTo>
                      <a:pt x="207" y="189"/>
                      <a:pt x="207" y="174"/>
                      <a:pt x="207" y="159"/>
                    </a:cubicBezTo>
                    <a:cubicBezTo>
                      <a:pt x="229" y="156"/>
                      <a:pt x="248" y="160"/>
                      <a:pt x="268" y="167"/>
                    </a:cubicBezTo>
                    <a:cubicBezTo>
                      <a:pt x="277" y="143"/>
                      <a:pt x="284" y="117"/>
                      <a:pt x="314" y="110"/>
                    </a:cubicBezTo>
                    <a:cubicBezTo>
                      <a:pt x="321" y="126"/>
                      <a:pt x="312" y="140"/>
                      <a:pt x="307" y="155"/>
                    </a:cubicBezTo>
                    <a:cubicBezTo>
                      <a:pt x="320" y="156"/>
                      <a:pt x="331" y="156"/>
                      <a:pt x="342" y="156"/>
                    </a:cubicBezTo>
                    <a:cubicBezTo>
                      <a:pt x="350" y="156"/>
                      <a:pt x="355" y="158"/>
                      <a:pt x="358" y="166"/>
                    </a:cubicBezTo>
                    <a:cubicBezTo>
                      <a:pt x="363" y="177"/>
                      <a:pt x="369" y="187"/>
                      <a:pt x="375" y="198"/>
                    </a:cubicBezTo>
                    <a:cubicBezTo>
                      <a:pt x="379" y="206"/>
                      <a:pt x="383" y="213"/>
                      <a:pt x="388" y="221"/>
                    </a:cubicBezTo>
                    <a:cubicBezTo>
                      <a:pt x="393" y="220"/>
                      <a:pt x="396" y="219"/>
                      <a:pt x="400" y="219"/>
                    </a:cubicBezTo>
                    <a:cubicBezTo>
                      <a:pt x="406" y="218"/>
                      <a:pt x="412" y="217"/>
                      <a:pt x="418" y="218"/>
                    </a:cubicBezTo>
                    <a:cubicBezTo>
                      <a:pt x="427" y="218"/>
                      <a:pt x="429" y="222"/>
                      <a:pt x="425" y="229"/>
                    </a:cubicBezTo>
                    <a:cubicBezTo>
                      <a:pt x="422" y="234"/>
                      <a:pt x="419" y="238"/>
                      <a:pt x="415" y="241"/>
                    </a:cubicBezTo>
                    <a:cubicBezTo>
                      <a:pt x="407" y="249"/>
                      <a:pt x="398" y="256"/>
                      <a:pt x="390" y="264"/>
                    </a:cubicBezTo>
                    <a:cubicBezTo>
                      <a:pt x="382" y="270"/>
                      <a:pt x="383" y="278"/>
                      <a:pt x="391" y="283"/>
                    </a:cubicBezTo>
                    <a:cubicBezTo>
                      <a:pt x="405" y="293"/>
                      <a:pt x="419" y="302"/>
                      <a:pt x="427" y="320"/>
                    </a:cubicBezTo>
                    <a:cubicBezTo>
                      <a:pt x="434" y="317"/>
                      <a:pt x="441" y="314"/>
                      <a:pt x="448" y="310"/>
                    </a:cubicBezTo>
                    <a:cubicBezTo>
                      <a:pt x="454" y="306"/>
                      <a:pt x="454" y="301"/>
                      <a:pt x="447" y="296"/>
                    </a:cubicBezTo>
                    <a:cubicBezTo>
                      <a:pt x="444" y="293"/>
                      <a:pt x="441" y="291"/>
                      <a:pt x="438" y="288"/>
                    </a:cubicBezTo>
                    <a:cubicBezTo>
                      <a:pt x="433" y="282"/>
                      <a:pt x="432" y="274"/>
                      <a:pt x="436" y="268"/>
                    </a:cubicBezTo>
                    <a:cubicBezTo>
                      <a:pt x="449" y="253"/>
                      <a:pt x="450" y="236"/>
                      <a:pt x="451" y="218"/>
                    </a:cubicBezTo>
                    <a:cubicBezTo>
                      <a:pt x="452" y="197"/>
                      <a:pt x="460" y="179"/>
                      <a:pt x="474" y="165"/>
                    </a:cubicBezTo>
                    <a:cubicBezTo>
                      <a:pt x="490" y="150"/>
                      <a:pt x="510" y="143"/>
                      <a:pt x="531" y="147"/>
                    </a:cubicBezTo>
                    <a:cubicBezTo>
                      <a:pt x="551" y="150"/>
                      <a:pt x="568" y="159"/>
                      <a:pt x="583" y="173"/>
                    </a:cubicBezTo>
                    <a:cubicBezTo>
                      <a:pt x="603" y="191"/>
                      <a:pt x="611" y="214"/>
                      <a:pt x="612" y="240"/>
                    </a:cubicBezTo>
                    <a:cubicBezTo>
                      <a:pt x="612" y="247"/>
                      <a:pt x="612" y="254"/>
                      <a:pt x="612" y="262"/>
                    </a:cubicBezTo>
                    <a:cubicBezTo>
                      <a:pt x="620" y="262"/>
                      <a:pt x="628" y="261"/>
                      <a:pt x="635" y="261"/>
                    </a:cubicBezTo>
                    <a:cubicBezTo>
                      <a:pt x="644" y="240"/>
                      <a:pt x="661" y="230"/>
                      <a:pt x="682" y="226"/>
                    </a:cubicBezTo>
                    <a:cubicBezTo>
                      <a:pt x="691" y="225"/>
                      <a:pt x="700" y="225"/>
                      <a:pt x="709" y="225"/>
                    </a:cubicBezTo>
                    <a:cubicBezTo>
                      <a:pt x="729" y="225"/>
                      <a:pt x="742" y="235"/>
                      <a:pt x="750" y="253"/>
                    </a:cubicBezTo>
                    <a:cubicBezTo>
                      <a:pt x="752" y="256"/>
                      <a:pt x="753" y="260"/>
                      <a:pt x="755" y="266"/>
                    </a:cubicBezTo>
                    <a:cubicBezTo>
                      <a:pt x="756" y="261"/>
                      <a:pt x="756" y="259"/>
                      <a:pt x="756" y="258"/>
                    </a:cubicBezTo>
                    <a:cubicBezTo>
                      <a:pt x="756" y="202"/>
                      <a:pt x="756" y="146"/>
                      <a:pt x="756" y="90"/>
                    </a:cubicBezTo>
                    <a:cubicBezTo>
                      <a:pt x="756" y="81"/>
                      <a:pt x="754" y="71"/>
                      <a:pt x="750" y="63"/>
                    </a:cubicBezTo>
                    <a:cubicBezTo>
                      <a:pt x="737" y="35"/>
                      <a:pt x="715" y="21"/>
                      <a:pt x="685" y="21"/>
                    </a:cubicBezTo>
                    <a:cubicBezTo>
                      <a:pt x="554" y="21"/>
                      <a:pt x="423" y="21"/>
                      <a:pt x="293" y="21"/>
                    </a:cubicBezTo>
                    <a:cubicBezTo>
                      <a:pt x="226" y="21"/>
                      <a:pt x="159" y="21"/>
                      <a:pt x="92" y="21"/>
                    </a:cubicBezTo>
                    <a:cubicBezTo>
                      <a:pt x="79" y="21"/>
                      <a:pt x="66" y="24"/>
                      <a:pt x="55" y="31"/>
                    </a:cubicBezTo>
                    <a:cubicBezTo>
                      <a:pt x="32" y="46"/>
                      <a:pt x="22" y="67"/>
                      <a:pt x="22" y="94"/>
                    </a:cubicBezTo>
                    <a:cubicBezTo>
                      <a:pt x="22" y="212"/>
                      <a:pt x="22" y="330"/>
                      <a:pt x="22" y="447"/>
                    </a:cubicBezTo>
                    <a:cubicBezTo>
                      <a:pt x="22" y="451"/>
                      <a:pt x="22" y="455"/>
                      <a:pt x="22" y="460"/>
                    </a:cubicBezTo>
                    <a:cubicBezTo>
                      <a:pt x="31" y="460"/>
                      <a:pt x="39" y="459"/>
                      <a:pt x="43" y="452"/>
                    </a:cubicBezTo>
                    <a:cubicBezTo>
                      <a:pt x="46" y="444"/>
                      <a:pt x="38" y="440"/>
                      <a:pt x="33" y="435"/>
                    </a:cubicBezTo>
                    <a:cubicBezTo>
                      <a:pt x="32" y="435"/>
                      <a:pt x="31" y="434"/>
                      <a:pt x="31" y="433"/>
                    </a:cubicBezTo>
                    <a:cubicBezTo>
                      <a:pt x="29" y="431"/>
                      <a:pt x="29" y="429"/>
                      <a:pt x="26" y="425"/>
                    </a:cubicBezTo>
                    <a:cubicBezTo>
                      <a:pt x="38" y="427"/>
                      <a:pt x="48" y="429"/>
                      <a:pt x="58" y="430"/>
                    </a:cubicBezTo>
                    <a:cubicBezTo>
                      <a:pt x="57" y="428"/>
                      <a:pt x="57" y="427"/>
                      <a:pt x="56" y="425"/>
                    </a:cubicBezTo>
                    <a:cubicBezTo>
                      <a:pt x="46" y="403"/>
                      <a:pt x="50" y="383"/>
                      <a:pt x="67" y="365"/>
                    </a:cubicBezTo>
                    <a:cubicBezTo>
                      <a:pt x="74" y="357"/>
                      <a:pt x="81" y="351"/>
                      <a:pt x="92" y="359"/>
                    </a:cubicBezTo>
                    <a:cubicBezTo>
                      <a:pt x="92" y="359"/>
                      <a:pt x="93" y="358"/>
                      <a:pt x="96" y="358"/>
                    </a:cubicBezTo>
                    <a:cubicBezTo>
                      <a:pt x="93" y="349"/>
                      <a:pt x="90" y="340"/>
                      <a:pt x="88" y="330"/>
                    </a:cubicBezTo>
                    <a:cubicBezTo>
                      <a:pt x="76" y="335"/>
                      <a:pt x="67" y="345"/>
                      <a:pt x="54" y="346"/>
                    </a:cubicBezTo>
                    <a:close/>
                    <a:moveTo>
                      <a:pt x="499" y="408"/>
                    </a:moveTo>
                    <a:cubicBezTo>
                      <a:pt x="489" y="404"/>
                      <a:pt x="479" y="402"/>
                      <a:pt x="470" y="398"/>
                    </a:cubicBezTo>
                    <a:cubicBezTo>
                      <a:pt x="449" y="388"/>
                      <a:pt x="429" y="376"/>
                      <a:pt x="409" y="365"/>
                    </a:cubicBezTo>
                    <a:cubicBezTo>
                      <a:pt x="405" y="363"/>
                      <a:pt x="401" y="361"/>
                      <a:pt x="397" y="359"/>
                    </a:cubicBezTo>
                    <a:cubicBezTo>
                      <a:pt x="380" y="353"/>
                      <a:pt x="363" y="347"/>
                      <a:pt x="346" y="341"/>
                    </a:cubicBezTo>
                    <a:cubicBezTo>
                      <a:pt x="343" y="340"/>
                      <a:pt x="340" y="339"/>
                      <a:pt x="337" y="338"/>
                    </a:cubicBezTo>
                    <a:cubicBezTo>
                      <a:pt x="332" y="343"/>
                      <a:pt x="328" y="348"/>
                      <a:pt x="324" y="352"/>
                    </a:cubicBezTo>
                    <a:cubicBezTo>
                      <a:pt x="325" y="354"/>
                      <a:pt x="325" y="354"/>
                      <a:pt x="326" y="355"/>
                    </a:cubicBezTo>
                    <a:cubicBezTo>
                      <a:pt x="346" y="372"/>
                      <a:pt x="353" y="393"/>
                      <a:pt x="351" y="419"/>
                    </a:cubicBezTo>
                    <a:cubicBezTo>
                      <a:pt x="351" y="424"/>
                      <a:pt x="353" y="429"/>
                      <a:pt x="354" y="436"/>
                    </a:cubicBezTo>
                    <a:cubicBezTo>
                      <a:pt x="358" y="433"/>
                      <a:pt x="361" y="432"/>
                      <a:pt x="363" y="430"/>
                    </a:cubicBezTo>
                    <a:cubicBezTo>
                      <a:pt x="378" y="419"/>
                      <a:pt x="394" y="413"/>
                      <a:pt x="412" y="412"/>
                    </a:cubicBezTo>
                    <a:cubicBezTo>
                      <a:pt x="439" y="409"/>
                      <a:pt x="464" y="415"/>
                      <a:pt x="488" y="426"/>
                    </a:cubicBezTo>
                    <a:cubicBezTo>
                      <a:pt x="492" y="427"/>
                      <a:pt x="495" y="429"/>
                      <a:pt x="500" y="430"/>
                    </a:cubicBezTo>
                    <a:cubicBezTo>
                      <a:pt x="500" y="427"/>
                      <a:pt x="500" y="426"/>
                      <a:pt x="500" y="424"/>
                    </a:cubicBezTo>
                    <a:cubicBezTo>
                      <a:pt x="500" y="419"/>
                      <a:pt x="500" y="414"/>
                      <a:pt x="499" y="408"/>
                    </a:cubicBezTo>
                    <a:close/>
                    <a:moveTo>
                      <a:pt x="360" y="275"/>
                    </a:moveTo>
                    <a:cubicBezTo>
                      <a:pt x="293" y="259"/>
                      <a:pt x="231" y="294"/>
                      <a:pt x="211" y="337"/>
                    </a:cubicBezTo>
                    <a:cubicBezTo>
                      <a:pt x="217" y="340"/>
                      <a:pt x="222" y="343"/>
                      <a:pt x="229" y="347"/>
                    </a:cubicBezTo>
                    <a:cubicBezTo>
                      <a:pt x="232" y="331"/>
                      <a:pt x="239" y="319"/>
                      <a:pt x="250" y="309"/>
                    </a:cubicBezTo>
                    <a:cubicBezTo>
                      <a:pt x="262" y="300"/>
                      <a:pt x="275" y="295"/>
                      <a:pt x="290" y="295"/>
                    </a:cubicBezTo>
                    <a:cubicBezTo>
                      <a:pt x="294" y="301"/>
                      <a:pt x="298" y="307"/>
                      <a:pt x="301" y="314"/>
                    </a:cubicBezTo>
                    <a:cubicBezTo>
                      <a:pt x="305" y="320"/>
                      <a:pt x="309" y="326"/>
                      <a:pt x="314" y="333"/>
                    </a:cubicBezTo>
                    <a:cubicBezTo>
                      <a:pt x="329" y="313"/>
                      <a:pt x="344" y="295"/>
                      <a:pt x="360" y="275"/>
                    </a:cubicBezTo>
                    <a:close/>
                    <a:moveTo>
                      <a:pt x="305" y="427"/>
                    </a:moveTo>
                    <a:cubicBezTo>
                      <a:pt x="299" y="426"/>
                      <a:pt x="296" y="425"/>
                      <a:pt x="292" y="425"/>
                    </a:cubicBezTo>
                    <a:cubicBezTo>
                      <a:pt x="266" y="422"/>
                      <a:pt x="242" y="429"/>
                      <a:pt x="222" y="446"/>
                    </a:cubicBezTo>
                    <a:cubicBezTo>
                      <a:pt x="217" y="450"/>
                      <a:pt x="214" y="455"/>
                      <a:pt x="216" y="462"/>
                    </a:cubicBezTo>
                    <a:cubicBezTo>
                      <a:pt x="218" y="472"/>
                      <a:pt x="231" y="486"/>
                      <a:pt x="242" y="489"/>
                    </a:cubicBezTo>
                    <a:cubicBezTo>
                      <a:pt x="247" y="476"/>
                      <a:pt x="250" y="474"/>
                      <a:pt x="263" y="476"/>
                    </a:cubicBezTo>
                    <a:cubicBezTo>
                      <a:pt x="273" y="477"/>
                      <a:pt x="283" y="479"/>
                      <a:pt x="294" y="481"/>
                    </a:cubicBezTo>
                    <a:cubicBezTo>
                      <a:pt x="293" y="462"/>
                      <a:pt x="300" y="446"/>
                      <a:pt x="305" y="427"/>
                    </a:cubicBezTo>
                    <a:close/>
                    <a:moveTo>
                      <a:pt x="641" y="288"/>
                    </a:moveTo>
                    <a:cubicBezTo>
                      <a:pt x="643" y="289"/>
                      <a:pt x="643" y="290"/>
                      <a:pt x="644" y="290"/>
                    </a:cubicBezTo>
                    <a:cubicBezTo>
                      <a:pt x="662" y="291"/>
                      <a:pt x="678" y="287"/>
                      <a:pt x="690" y="273"/>
                    </a:cubicBezTo>
                    <a:cubicBezTo>
                      <a:pt x="696" y="265"/>
                      <a:pt x="705" y="265"/>
                      <a:pt x="713" y="266"/>
                    </a:cubicBezTo>
                    <a:cubicBezTo>
                      <a:pt x="715" y="266"/>
                      <a:pt x="719" y="269"/>
                      <a:pt x="719" y="272"/>
                    </a:cubicBezTo>
                    <a:cubicBezTo>
                      <a:pt x="720" y="276"/>
                      <a:pt x="717" y="277"/>
                      <a:pt x="713" y="277"/>
                    </a:cubicBezTo>
                    <a:cubicBezTo>
                      <a:pt x="711" y="278"/>
                      <a:pt x="709" y="278"/>
                      <a:pt x="707" y="278"/>
                    </a:cubicBezTo>
                    <a:cubicBezTo>
                      <a:pt x="705" y="292"/>
                      <a:pt x="708" y="298"/>
                      <a:pt x="718" y="298"/>
                    </a:cubicBezTo>
                    <a:cubicBezTo>
                      <a:pt x="728" y="299"/>
                      <a:pt x="737" y="296"/>
                      <a:pt x="743" y="287"/>
                    </a:cubicBezTo>
                    <a:cubicBezTo>
                      <a:pt x="749" y="278"/>
                      <a:pt x="748" y="269"/>
                      <a:pt x="743" y="261"/>
                    </a:cubicBezTo>
                    <a:cubicBezTo>
                      <a:pt x="729" y="239"/>
                      <a:pt x="697" y="230"/>
                      <a:pt x="675" y="244"/>
                    </a:cubicBezTo>
                    <a:cubicBezTo>
                      <a:pt x="658" y="254"/>
                      <a:pt x="649" y="271"/>
                      <a:pt x="641" y="288"/>
                    </a:cubicBezTo>
                    <a:close/>
                    <a:moveTo>
                      <a:pt x="202" y="313"/>
                    </a:moveTo>
                    <a:cubicBezTo>
                      <a:pt x="207" y="299"/>
                      <a:pt x="217" y="292"/>
                      <a:pt x="230" y="290"/>
                    </a:cubicBezTo>
                    <a:cubicBezTo>
                      <a:pt x="252" y="286"/>
                      <a:pt x="265" y="270"/>
                      <a:pt x="266" y="246"/>
                    </a:cubicBezTo>
                    <a:cubicBezTo>
                      <a:pt x="255" y="245"/>
                      <a:pt x="244" y="244"/>
                      <a:pt x="233" y="244"/>
                    </a:cubicBezTo>
                    <a:cubicBezTo>
                      <a:pt x="231" y="244"/>
                      <a:pt x="228" y="245"/>
                      <a:pt x="227" y="247"/>
                    </a:cubicBezTo>
                    <a:cubicBezTo>
                      <a:pt x="217" y="259"/>
                      <a:pt x="204" y="261"/>
                      <a:pt x="190" y="261"/>
                    </a:cubicBezTo>
                    <a:cubicBezTo>
                      <a:pt x="185" y="261"/>
                      <a:pt x="180" y="261"/>
                      <a:pt x="174" y="261"/>
                    </a:cubicBezTo>
                    <a:cubicBezTo>
                      <a:pt x="174" y="268"/>
                      <a:pt x="175" y="275"/>
                      <a:pt x="175" y="281"/>
                    </a:cubicBezTo>
                    <a:cubicBezTo>
                      <a:pt x="176" y="283"/>
                      <a:pt x="177" y="286"/>
                      <a:pt x="179" y="287"/>
                    </a:cubicBezTo>
                    <a:cubicBezTo>
                      <a:pt x="186" y="291"/>
                      <a:pt x="189" y="298"/>
                      <a:pt x="190" y="306"/>
                    </a:cubicBezTo>
                    <a:cubicBezTo>
                      <a:pt x="191" y="313"/>
                      <a:pt x="195" y="314"/>
                      <a:pt x="202" y="313"/>
                    </a:cubicBezTo>
                    <a:close/>
                    <a:moveTo>
                      <a:pt x="114" y="378"/>
                    </a:moveTo>
                    <a:cubicBezTo>
                      <a:pt x="119" y="374"/>
                      <a:pt x="122" y="371"/>
                      <a:pt x="124" y="369"/>
                    </a:cubicBezTo>
                    <a:cubicBezTo>
                      <a:pt x="134" y="359"/>
                      <a:pt x="145" y="351"/>
                      <a:pt x="159" y="349"/>
                    </a:cubicBezTo>
                    <a:cubicBezTo>
                      <a:pt x="164" y="348"/>
                      <a:pt x="170" y="346"/>
                      <a:pt x="174" y="343"/>
                    </a:cubicBezTo>
                    <a:cubicBezTo>
                      <a:pt x="189" y="335"/>
                      <a:pt x="192" y="321"/>
                      <a:pt x="183" y="306"/>
                    </a:cubicBezTo>
                    <a:cubicBezTo>
                      <a:pt x="175" y="294"/>
                      <a:pt x="160" y="292"/>
                      <a:pt x="148" y="302"/>
                    </a:cubicBezTo>
                    <a:cubicBezTo>
                      <a:pt x="146" y="303"/>
                      <a:pt x="144" y="305"/>
                      <a:pt x="143" y="306"/>
                    </a:cubicBezTo>
                    <a:cubicBezTo>
                      <a:pt x="127" y="322"/>
                      <a:pt x="118" y="342"/>
                      <a:pt x="114" y="363"/>
                    </a:cubicBezTo>
                    <a:cubicBezTo>
                      <a:pt x="113" y="367"/>
                      <a:pt x="114" y="371"/>
                      <a:pt x="114" y="378"/>
                    </a:cubicBezTo>
                    <a:close/>
                    <a:moveTo>
                      <a:pt x="640" y="374"/>
                    </a:moveTo>
                    <a:cubicBezTo>
                      <a:pt x="638" y="416"/>
                      <a:pt x="639" y="459"/>
                      <a:pt x="641" y="502"/>
                    </a:cubicBezTo>
                    <a:cubicBezTo>
                      <a:pt x="644" y="500"/>
                      <a:pt x="646" y="500"/>
                      <a:pt x="647" y="499"/>
                    </a:cubicBezTo>
                    <a:cubicBezTo>
                      <a:pt x="661" y="483"/>
                      <a:pt x="667" y="465"/>
                      <a:pt x="666" y="444"/>
                    </a:cubicBezTo>
                    <a:cubicBezTo>
                      <a:pt x="665" y="418"/>
                      <a:pt x="650" y="397"/>
                      <a:pt x="640" y="374"/>
                    </a:cubicBezTo>
                    <a:close/>
                    <a:moveTo>
                      <a:pt x="333" y="398"/>
                    </a:moveTo>
                    <a:cubicBezTo>
                      <a:pt x="331" y="394"/>
                      <a:pt x="329" y="391"/>
                      <a:pt x="327" y="388"/>
                    </a:cubicBezTo>
                    <a:cubicBezTo>
                      <a:pt x="325" y="390"/>
                      <a:pt x="323" y="391"/>
                      <a:pt x="321" y="392"/>
                    </a:cubicBezTo>
                    <a:cubicBezTo>
                      <a:pt x="321" y="389"/>
                      <a:pt x="321" y="386"/>
                      <a:pt x="321" y="383"/>
                    </a:cubicBezTo>
                    <a:cubicBezTo>
                      <a:pt x="316" y="383"/>
                      <a:pt x="312" y="384"/>
                      <a:pt x="306" y="384"/>
                    </a:cubicBezTo>
                    <a:cubicBezTo>
                      <a:pt x="310" y="380"/>
                      <a:pt x="313" y="376"/>
                      <a:pt x="316" y="373"/>
                    </a:cubicBezTo>
                    <a:cubicBezTo>
                      <a:pt x="316" y="372"/>
                      <a:pt x="317" y="369"/>
                      <a:pt x="316" y="368"/>
                    </a:cubicBezTo>
                    <a:cubicBezTo>
                      <a:pt x="315" y="366"/>
                      <a:pt x="312" y="366"/>
                      <a:pt x="311" y="366"/>
                    </a:cubicBezTo>
                    <a:cubicBezTo>
                      <a:pt x="303" y="368"/>
                      <a:pt x="295" y="372"/>
                      <a:pt x="290" y="378"/>
                    </a:cubicBezTo>
                    <a:cubicBezTo>
                      <a:pt x="285" y="384"/>
                      <a:pt x="285" y="389"/>
                      <a:pt x="287" y="395"/>
                    </a:cubicBezTo>
                    <a:cubicBezTo>
                      <a:pt x="293" y="409"/>
                      <a:pt x="312" y="423"/>
                      <a:pt x="327" y="422"/>
                    </a:cubicBezTo>
                    <a:cubicBezTo>
                      <a:pt x="331" y="422"/>
                      <a:pt x="335" y="421"/>
                      <a:pt x="339" y="419"/>
                    </a:cubicBezTo>
                    <a:cubicBezTo>
                      <a:pt x="341" y="419"/>
                      <a:pt x="343" y="417"/>
                      <a:pt x="343" y="415"/>
                    </a:cubicBezTo>
                    <a:cubicBezTo>
                      <a:pt x="346" y="409"/>
                      <a:pt x="342" y="392"/>
                      <a:pt x="337" y="385"/>
                    </a:cubicBezTo>
                    <a:cubicBezTo>
                      <a:pt x="335" y="389"/>
                      <a:pt x="334" y="393"/>
                      <a:pt x="333" y="398"/>
                    </a:cubicBezTo>
                    <a:close/>
                    <a:moveTo>
                      <a:pt x="431" y="341"/>
                    </a:moveTo>
                    <a:cubicBezTo>
                      <a:pt x="439" y="351"/>
                      <a:pt x="439" y="352"/>
                      <a:pt x="445" y="352"/>
                    </a:cubicBezTo>
                    <a:cubicBezTo>
                      <a:pt x="458" y="352"/>
                      <a:pt x="472" y="353"/>
                      <a:pt x="485" y="353"/>
                    </a:cubicBezTo>
                    <a:cubicBezTo>
                      <a:pt x="493" y="353"/>
                      <a:pt x="501" y="350"/>
                      <a:pt x="504" y="343"/>
                    </a:cubicBezTo>
                    <a:cubicBezTo>
                      <a:pt x="508" y="334"/>
                      <a:pt x="506" y="326"/>
                      <a:pt x="501" y="318"/>
                    </a:cubicBezTo>
                    <a:cubicBezTo>
                      <a:pt x="492" y="317"/>
                      <a:pt x="483" y="317"/>
                      <a:pt x="474" y="316"/>
                    </a:cubicBezTo>
                    <a:cubicBezTo>
                      <a:pt x="470" y="315"/>
                      <a:pt x="467" y="316"/>
                      <a:pt x="464" y="320"/>
                    </a:cubicBezTo>
                    <a:cubicBezTo>
                      <a:pt x="455" y="329"/>
                      <a:pt x="445" y="336"/>
                      <a:pt x="431" y="341"/>
                    </a:cubicBezTo>
                    <a:close/>
                    <a:moveTo>
                      <a:pt x="262" y="404"/>
                    </a:moveTo>
                    <a:cubicBezTo>
                      <a:pt x="271" y="411"/>
                      <a:pt x="276" y="412"/>
                      <a:pt x="284" y="409"/>
                    </a:cubicBezTo>
                    <a:cubicBezTo>
                      <a:pt x="283" y="401"/>
                      <a:pt x="281" y="394"/>
                      <a:pt x="280" y="386"/>
                    </a:cubicBezTo>
                    <a:cubicBezTo>
                      <a:pt x="280" y="383"/>
                      <a:pt x="280" y="379"/>
                      <a:pt x="276" y="379"/>
                    </a:cubicBezTo>
                    <a:cubicBezTo>
                      <a:pt x="273" y="379"/>
                      <a:pt x="269" y="380"/>
                      <a:pt x="267" y="382"/>
                    </a:cubicBezTo>
                    <a:cubicBezTo>
                      <a:pt x="264" y="385"/>
                      <a:pt x="263" y="389"/>
                      <a:pt x="260" y="393"/>
                    </a:cubicBezTo>
                    <a:cubicBezTo>
                      <a:pt x="258" y="381"/>
                      <a:pt x="252" y="373"/>
                      <a:pt x="240" y="369"/>
                    </a:cubicBezTo>
                    <a:cubicBezTo>
                      <a:pt x="234" y="381"/>
                      <a:pt x="228" y="393"/>
                      <a:pt x="222" y="405"/>
                    </a:cubicBezTo>
                    <a:cubicBezTo>
                      <a:pt x="222" y="407"/>
                      <a:pt x="223" y="411"/>
                      <a:pt x="225" y="412"/>
                    </a:cubicBezTo>
                    <a:cubicBezTo>
                      <a:pt x="233" y="419"/>
                      <a:pt x="243" y="418"/>
                      <a:pt x="252" y="416"/>
                    </a:cubicBezTo>
                    <a:cubicBezTo>
                      <a:pt x="256" y="415"/>
                      <a:pt x="258" y="409"/>
                      <a:pt x="262" y="404"/>
                    </a:cubicBezTo>
                    <a:close/>
                    <a:moveTo>
                      <a:pt x="166" y="479"/>
                    </a:moveTo>
                    <a:cubicBezTo>
                      <a:pt x="166" y="472"/>
                      <a:pt x="162" y="470"/>
                      <a:pt x="157" y="467"/>
                    </a:cubicBezTo>
                    <a:cubicBezTo>
                      <a:pt x="149" y="462"/>
                      <a:pt x="141" y="457"/>
                      <a:pt x="133" y="452"/>
                    </a:cubicBezTo>
                    <a:cubicBezTo>
                      <a:pt x="128" y="449"/>
                      <a:pt x="124" y="444"/>
                      <a:pt x="119" y="441"/>
                    </a:cubicBezTo>
                    <a:cubicBezTo>
                      <a:pt x="112" y="435"/>
                      <a:pt x="105" y="437"/>
                      <a:pt x="102" y="445"/>
                    </a:cubicBezTo>
                    <a:cubicBezTo>
                      <a:pt x="96" y="458"/>
                      <a:pt x="102" y="474"/>
                      <a:pt x="115" y="479"/>
                    </a:cubicBezTo>
                    <a:cubicBezTo>
                      <a:pt x="132" y="486"/>
                      <a:pt x="149" y="484"/>
                      <a:pt x="166" y="479"/>
                    </a:cubicBezTo>
                    <a:close/>
                    <a:moveTo>
                      <a:pt x="558" y="383"/>
                    </a:moveTo>
                    <a:cubicBezTo>
                      <a:pt x="558" y="381"/>
                      <a:pt x="559" y="380"/>
                      <a:pt x="559" y="380"/>
                    </a:cubicBezTo>
                    <a:cubicBezTo>
                      <a:pt x="552" y="364"/>
                      <a:pt x="540" y="355"/>
                      <a:pt x="524" y="352"/>
                    </a:cubicBezTo>
                    <a:cubicBezTo>
                      <a:pt x="509" y="349"/>
                      <a:pt x="497" y="355"/>
                      <a:pt x="488" y="366"/>
                    </a:cubicBezTo>
                    <a:cubicBezTo>
                      <a:pt x="485" y="370"/>
                      <a:pt x="481" y="374"/>
                      <a:pt x="477" y="377"/>
                    </a:cubicBezTo>
                    <a:cubicBezTo>
                      <a:pt x="472" y="382"/>
                      <a:pt x="468" y="380"/>
                      <a:pt x="466" y="373"/>
                    </a:cubicBezTo>
                    <a:cubicBezTo>
                      <a:pt x="465" y="369"/>
                      <a:pt x="465" y="365"/>
                      <a:pt x="465" y="362"/>
                    </a:cubicBezTo>
                    <a:cubicBezTo>
                      <a:pt x="459" y="361"/>
                      <a:pt x="455" y="362"/>
                      <a:pt x="454" y="367"/>
                    </a:cubicBezTo>
                    <a:cubicBezTo>
                      <a:pt x="452" y="376"/>
                      <a:pt x="458" y="387"/>
                      <a:pt x="468" y="389"/>
                    </a:cubicBezTo>
                    <a:cubicBezTo>
                      <a:pt x="478" y="391"/>
                      <a:pt x="487" y="389"/>
                      <a:pt x="495" y="381"/>
                    </a:cubicBezTo>
                    <a:cubicBezTo>
                      <a:pt x="497" y="377"/>
                      <a:pt x="500" y="374"/>
                      <a:pt x="503" y="371"/>
                    </a:cubicBezTo>
                    <a:cubicBezTo>
                      <a:pt x="511" y="364"/>
                      <a:pt x="520" y="361"/>
                      <a:pt x="530" y="369"/>
                    </a:cubicBezTo>
                    <a:cubicBezTo>
                      <a:pt x="537" y="373"/>
                      <a:pt x="543" y="377"/>
                      <a:pt x="550" y="381"/>
                    </a:cubicBezTo>
                    <a:cubicBezTo>
                      <a:pt x="552" y="382"/>
                      <a:pt x="555" y="383"/>
                      <a:pt x="558" y="383"/>
                    </a:cubicBezTo>
                    <a:close/>
                    <a:moveTo>
                      <a:pt x="349" y="299"/>
                    </a:moveTo>
                    <a:cubicBezTo>
                      <a:pt x="348" y="308"/>
                      <a:pt x="347" y="315"/>
                      <a:pt x="346" y="321"/>
                    </a:cubicBezTo>
                    <a:cubicBezTo>
                      <a:pt x="345" y="327"/>
                      <a:pt x="348" y="331"/>
                      <a:pt x="353" y="333"/>
                    </a:cubicBezTo>
                    <a:cubicBezTo>
                      <a:pt x="358" y="335"/>
                      <a:pt x="363" y="338"/>
                      <a:pt x="368" y="338"/>
                    </a:cubicBezTo>
                    <a:cubicBezTo>
                      <a:pt x="379" y="338"/>
                      <a:pt x="390" y="337"/>
                      <a:pt x="401" y="335"/>
                    </a:cubicBezTo>
                    <a:cubicBezTo>
                      <a:pt x="406" y="334"/>
                      <a:pt x="409" y="329"/>
                      <a:pt x="408" y="323"/>
                    </a:cubicBezTo>
                    <a:cubicBezTo>
                      <a:pt x="407" y="317"/>
                      <a:pt x="405" y="312"/>
                      <a:pt x="402" y="306"/>
                    </a:cubicBezTo>
                    <a:cubicBezTo>
                      <a:pt x="397" y="295"/>
                      <a:pt x="396" y="295"/>
                      <a:pt x="382" y="298"/>
                    </a:cubicBezTo>
                    <a:cubicBezTo>
                      <a:pt x="386" y="303"/>
                      <a:pt x="389" y="308"/>
                      <a:pt x="392" y="313"/>
                    </a:cubicBezTo>
                    <a:cubicBezTo>
                      <a:pt x="386" y="316"/>
                      <a:pt x="381" y="319"/>
                      <a:pt x="377" y="322"/>
                    </a:cubicBezTo>
                    <a:cubicBezTo>
                      <a:pt x="367" y="316"/>
                      <a:pt x="361" y="306"/>
                      <a:pt x="349" y="299"/>
                    </a:cubicBezTo>
                    <a:close/>
                    <a:moveTo>
                      <a:pt x="290" y="518"/>
                    </a:moveTo>
                    <a:cubicBezTo>
                      <a:pt x="284" y="534"/>
                      <a:pt x="289" y="548"/>
                      <a:pt x="303" y="553"/>
                    </a:cubicBezTo>
                    <a:cubicBezTo>
                      <a:pt x="316" y="559"/>
                      <a:pt x="330" y="558"/>
                      <a:pt x="343" y="555"/>
                    </a:cubicBezTo>
                    <a:cubicBezTo>
                      <a:pt x="361" y="551"/>
                      <a:pt x="367" y="533"/>
                      <a:pt x="356" y="517"/>
                    </a:cubicBezTo>
                    <a:cubicBezTo>
                      <a:pt x="350" y="523"/>
                      <a:pt x="344" y="530"/>
                      <a:pt x="339" y="536"/>
                    </a:cubicBezTo>
                    <a:cubicBezTo>
                      <a:pt x="333" y="542"/>
                      <a:pt x="327" y="543"/>
                      <a:pt x="320" y="540"/>
                    </a:cubicBezTo>
                    <a:cubicBezTo>
                      <a:pt x="315" y="537"/>
                      <a:pt x="311" y="534"/>
                      <a:pt x="306" y="531"/>
                    </a:cubicBezTo>
                    <a:cubicBezTo>
                      <a:pt x="301" y="527"/>
                      <a:pt x="296" y="523"/>
                      <a:pt x="290" y="518"/>
                    </a:cubicBezTo>
                    <a:close/>
                    <a:moveTo>
                      <a:pt x="337" y="204"/>
                    </a:moveTo>
                    <a:cubicBezTo>
                      <a:pt x="337" y="212"/>
                      <a:pt x="336" y="217"/>
                      <a:pt x="336" y="223"/>
                    </a:cubicBezTo>
                    <a:cubicBezTo>
                      <a:pt x="337" y="241"/>
                      <a:pt x="348" y="251"/>
                      <a:pt x="366" y="252"/>
                    </a:cubicBezTo>
                    <a:cubicBezTo>
                      <a:pt x="377" y="252"/>
                      <a:pt x="381" y="247"/>
                      <a:pt x="380" y="236"/>
                    </a:cubicBezTo>
                    <a:cubicBezTo>
                      <a:pt x="379" y="225"/>
                      <a:pt x="369" y="207"/>
                      <a:pt x="359" y="200"/>
                    </a:cubicBezTo>
                    <a:cubicBezTo>
                      <a:pt x="357" y="205"/>
                      <a:pt x="355" y="210"/>
                      <a:pt x="353" y="216"/>
                    </a:cubicBezTo>
                    <a:cubicBezTo>
                      <a:pt x="348" y="212"/>
                      <a:pt x="344" y="209"/>
                      <a:pt x="337" y="204"/>
                    </a:cubicBezTo>
                    <a:close/>
                    <a:moveTo>
                      <a:pt x="222" y="388"/>
                    </a:moveTo>
                    <a:cubicBezTo>
                      <a:pt x="224" y="379"/>
                      <a:pt x="226" y="371"/>
                      <a:pt x="226" y="364"/>
                    </a:cubicBezTo>
                    <a:cubicBezTo>
                      <a:pt x="226" y="353"/>
                      <a:pt x="219" y="348"/>
                      <a:pt x="209" y="349"/>
                    </a:cubicBezTo>
                    <a:cubicBezTo>
                      <a:pt x="194" y="350"/>
                      <a:pt x="183" y="359"/>
                      <a:pt x="174" y="370"/>
                    </a:cubicBezTo>
                    <a:cubicBezTo>
                      <a:pt x="172" y="372"/>
                      <a:pt x="171" y="374"/>
                      <a:pt x="171" y="376"/>
                    </a:cubicBezTo>
                    <a:cubicBezTo>
                      <a:pt x="170" y="381"/>
                      <a:pt x="172" y="385"/>
                      <a:pt x="177" y="387"/>
                    </a:cubicBezTo>
                    <a:cubicBezTo>
                      <a:pt x="185" y="392"/>
                      <a:pt x="194" y="388"/>
                      <a:pt x="197" y="379"/>
                    </a:cubicBezTo>
                    <a:cubicBezTo>
                      <a:pt x="198" y="377"/>
                      <a:pt x="199" y="375"/>
                      <a:pt x="200" y="372"/>
                    </a:cubicBezTo>
                    <a:cubicBezTo>
                      <a:pt x="207" y="377"/>
                      <a:pt x="213" y="382"/>
                      <a:pt x="222" y="388"/>
                    </a:cubicBezTo>
                    <a:close/>
                    <a:moveTo>
                      <a:pt x="416" y="595"/>
                    </a:moveTo>
                    <a:cubicBezTo>
                      <a:pt x="418" y="582"/>
                      <a:pt x="417" y="570"/>
                      <a:pt x="411" y="559"/>
                    </a:cubicBezTo>
                    <a:cubicBezTo>
                      <a:pt x="408" y="553"/>
                      <a:pt x="402" y="549"/>
                      <a:pt x="395" y="549"/>
                    </a:cubicBezTo>
                    <a:cubicBezTo>
                      <a:pt x="384" y="549"/>
                      <a:pt x="374" y="551"/>
                      <a:pt x="365" y="559"/>
                    </a:cubicBezTo>
                    <a:cubicBezTo>
                      <a:pt x="379" y="575"/>
                      <a:pt x="393" y="589"/>
                      <a:pt x="416" y="595"/>
                    </a:cubicBezTo>
                    <a:close/>
                    <a:moveTo>
                      <a:pt x="227" y="425"/>
                    </a:moveTo>
                    <a:cubicBezTo>
                      <a:pt x="223" y="423"/>
                      <a:pt x="220" y="422"/>
                      <a:pt x="217" y="421"/>
                    </a:cubicBezTo>
                    <a:cubicBezTo>
                      <a:pt x="206" y="415"/>
                      <a:pt x="194" y="410"/>
                      <a:pt x="183" y="404"/>
                    </a:cubicBezTo>
                    <a:cubicBezTo>
                      <a:pt x="177" y="401"/>
                      <a:pt x="172" y="397"/>
                      <a:pt x="168" y="392"/>
                    </a:cubicBezTo>
                    <a:cubicBezTo>
                      <a:pt x="162" y="386"/>
                      <a:pt x="162" y="382"/>
                      <a:pt x="166" y="374"/>
                    </a:cubicBezTo>
                    <a:cubicBezTo>
                      <a:pt x="167" y="372"/>
                      <a:pt x="168" y="369"/>
                      <a:pt x="170" y="367"/>
                    </a:cubicBezTo>
                    <a:cubicBezTo>
                      <a:pt x="167" y="366"/>
                      <a:pt x="166" y="365"/>
                      <a:pt x="165" y="365"/>
                    </a:cubicBezTo>
                    <a:cubicBezTo>
                      <a:pt x="163" y="366"/>
                      <a:pt x="161" y="366"/>
                      <a:pt x="159" y="367"/>
                    </a:cubicBezTo>
                    <a:cubicBezTo>
                      <a:pt x="143" y="373"/>
                      <a:pt x="141" y="382"/>
                      <a:pt x="149" y="395"/>
                    </a:cubicBezTo>
                    <a:cubicBezTo>
                      <a:pt x="165" y="418"/>
                      <a:pt x="197" y="432"/>
                      <a:pt x="227" y="425"/>
                    </a:cubicBezTo>
                    <a:close/>
                    <a:moveTo>
                      <a:pt x="277" y="211"/>
                    </a:moveTo>
                    <a:cubicBezTo>
                      <a:pt x="280" y="198"/>
                      <a:pt x="280" y="187"/>
                      <a:pt x="271" y="178"/>
                    </a:cubicBezTo>
                    <a:cubicBezTo>
                      <a:pt x="263" y="170"/>
                      <a:pt x="248" y="168"/>
                      <a:pt x="238" y="173"/>
                    </a:cubicBezTo>
                    <a:cubicBezTo>
                      <a:pt x="239" y="175"/>
                      <a:pt x="240" y="178"/>
                      <a:pt x="242" y="181"/>
                    </a:cubicBezTo>
                    <a:cubicBezTo>
                      <a:pt x="236" y="182"/>
                      <a:pt x="232" y="183"/>
                      <a:pt x="226" y="184"/>
                    </a:cubicBezTo>
                    <a:cubicBezTo>
                      <a:pt x="239" y="204"/>
                      <a:pt x="258" y="207"/>
                      <a:pt x="277" y="211"/>
                    </a:cubicBezTo>
                    <a:close/>
                    <a:moveTo>
                      <a:pt x="431" y="439"/>
                    </a:moveTo>
                    <a:cubicBezTo>
                      <a:pt x="426" y="440"/>
                      <a:pt x="423" y="440"/>
                      <a:pt x="419" y="442"/>
                    </a:cubicBezTo>
                    <a:cubicBezTo>
                      <a:pt x="412" y="445"/>
                      <a:pt x="409" y="448"/>
                      <a:pt x="410" y="455"/>
                    </a:cubicBezTo>
                    <a:cubicBezTo>
                      <a:pt x="411" y="462"/>
                      <a:pt x="415" y="466"/>
                      <a:pt x="422" y="467"/>
                    </a:cubicBezTo>
                    <a:cubicBezTo>
                      <a:pt x="427" y="468"/>
                      <a:pt x="431" y="468"/>
                      <a:pt x="435" y="468"/>
                    </a:cubicBezTo>
                    <a:cubicBezTo>
                      <a:pt x="445" y="480"/>
                      <a:pt x="451" y="482"/>
                      <a:pt x="463" y="477"/>
                    </a:cubicBezTo>
                    <a:cubicBezTo>
                      <a:pt x="465" y="469"/>
                      <a:pt x="456" y="469"/>
                      <a:pt x="453" y="462"/>
                    </a:cubicBezTo>
                    <a:cubicBezTo>
                      <a:pt x="462" y="459"/>
                      <a:pt x="471" y="455"/>
                      <a:pt x="481" y="452"/>
                    </a:cubicBezTo>
                    <a:cubicBezTo>
                      <a:pt x="478" y="450"/>
                      <a:pt x="477" y="449"/>
                      <a:pt x="475" y="448"/>
                    </a:cubicBezTo>
                    <a:cubicBezTo>
                      <a:pt x="466" y="445"/>
                      <a:pt x="459" y="447"/>
                      <a:pt x="451" y="452"/>
                    </a:cubicBezTo>
                    <a:cubicBezTo>
                      <a:pt x="443" y="457"/>
                      <a:pt x="435" y="460"/>
                      <a:pt x="424" y="456"/>
                    </a:cubicBezTo>
                    <a:cubicBezTo>
                      <a:pt x="426" y="451"/>
                      <a:pt x="428" y="446"/>
                      <a:pt x="431" y="439"/>
                    </a:cubicBezTo>
                    <a:close/>
                    <a:moveTo>
                      <a:pt x="212" y="203"/>
                    </a:moveTo>
                    <a:cubicBezTo>
                      <a:pt x="221" y="235"/>
                      <a:pt x="248" y="248"/>
                      <a:pt x="272" y="233"/>
                    </a:cubicBezTo>
                    <a:cubicBezTo>
                      <a:pt x="271" y="216"/>
                      <a:pt x="259" y="207"/>
                      <a:pt x="243" y="210"/>
                    </a:cubicBezTo>
                    <a:cubicBezTo>
                      <a:pt x="243" y="214"/>
                      <a:pt x="244" y="219"/>
                      <a:pt x="245" y="226"/>
                    </a:cubicBezTo>
                    <a:cubicBezTo>
                      <a:pt x="239" y="222"/>
                      <a:pt x="235" y="220"/>
                      <a:pt x="232" y="217"/>
                    </a:cubicBezTo>
                    <a:cubicBezTo>
                      <a:pt x="228" y="213"/>
                      <a:pt x="224" y="208"/>
                      <a:pt x="221" y="204"/>
                    </a:cubicBezTo>
                    <a:cubicBezTo>
                      <a:pt x="219" y="201"/>
                      <a:pt x="216" y="199"/>
                      <a:pt x="212" y="203"/>
                    </a:cubicBezTo>
                    <a:close/>
                    <a:moveTo>
                      <a:pt x="108" y="289"/>
                    </a:moveTo>
                    <a:cubicBezTo>
                      <a:pt x="105" y="286"/>
                      <a:pt x="103" y="284"/>
                      <a:pt x="101" y="283"/>
                    </a:cubicBezTo>
                    <a:cubicBezTo>
                      <a:pt x="105" y="280"/>
                      <a:pt x="108" y="278"/>
                      <a:pt x="112" y="275"/>
                    </a:cubicBezTo>
                    <a:cubicBezTo>
                      <a:pt x="107" y="263"/>
                      <a:pt x="98" y="257"/>
                      <a:pt x="87" y="252"/>
                    </a:cubicBezTo>
                    <a:cubicBezTo>
                      <a:pt x="85" y="255"/>
                      <a:pt x="83" y="257"/>
                      <a:pt x="82" y="259"/>
                    </a:cubicBezTo>
                    <a:cubicBezTo>
                      <a:pt x="77" y="257"/>
                      <a:pt x="73" y="255"/>
                      <a:pt x="69" y="253"/>
                    </a:cubicBezTo>
                    <a:cubicBezTo>
                      <a:pt x="66" y="280"/>
                      <a:pt x="83" y="295"/>
                      <a:pt x="108" y="289"/>
                    </a:cubicBezTo>
                    <a:close/>
                    <a:moveTo>
                      <a:pt x="276" y="364"/>
                    </a:moveTo>
                    <a:cubicBezTo>
                      <a:pt x="291" y="361"/>
                      <a:pt x="300" y="355"/>
                      <a:pt x="303" y="346"/>
                    </a:cubicBezTo>
                    <a:cubicBezTo>
                      <a:pt x="306" y="334"/>
                      <a:pt x="299" y="325"/>
                      <a:pt x="291" y="315"/>
                    </a:cubicBezTo>
                    <a:cubicBezTo>
                      <a:pt x="290" y="317"/>
                      <a:pt x="289" y="318"/>
                      <a:pt x="288" y="319"/>
                    </a:cubicBezTo>
                    <a:cubicBezTo>
                      <a:pt x="287" y="320"/>
                      <a:pt x="286" y="322"/>
                      <a:pt x="285" y="324"/>
                    </a:cubicBezTo>
                    <a:cubicBezTo>
                      <a:pt x="283" y="322"/>
                      <a:pt x="282" y="320"/>
                      <a:pt x="281" y="320"/>
                    </a:cubicBezTo>
                    <a:cubicBezTo>
                      <a:pt x="279" y="319"/>
                      <a:pt x="277" y="318"/>
                      <a:pt x="273" y="317"/>
                    </a:cubicBezTo>
                    <a:cubicBezTo>
                      <a:pt x="274" y="333"/>
                      <a:pt x="274" y="349"/>
                      <a:pt x="276" y="364"/>
                    </a:cubicBezTo>
                    <a:close/>
                    <a:moveTo>
                      <a:pt x="136" y="272"/>
                    </a:moveTo>
                    <a:cubicBezTo>
                      <a:pt x="131" y="288"/>
                      <a:pt x="118" y="294"/>
                      <a:pt x="104" y="299"/>
                    </a:cubicBezTo>
                    <a:cubicBezTo>
                      <a:pt x="108" y="306"/>
                      <a:pt x="111" y="313"/>
                      <a:pt x="114" y="320"/>
                    </a:cubicBezTo>
                    <a:cubicBezTo>
                      <a:pt x="115" y="322"/>
                      <a:pt x="118" y="324"/>
                      <a:pt x="120" y="324"/>
                    </a:cubicBezTo>
                    <a:cubicBezTo>
                      <a:pt x="121" y="324"/>
                      <a:pt x="123" y="321"/>
                      <a:pt x="124" y="319"/>
                    </a:cubicBezTo>
                    <a:cubicBezTo>
                      <a:pt x="126" y="308"/>
                      <a:pt x="134" y="301"/>
                      <a:pt x="143" y="295"/>
                    </a:cubicBezTo>
                    <a:cubicBezTo>
                      <a:pt x="148" y="292"/>
                      <a:pt x="153" y="289"/>
                      <a:pt x="160" y="286"/>
                    </a:cubicBezTo>
                    <a:cubicBezTo>
                      <a:pt x="152" y="281"/>
                      <a:pt x="145" y="277"/>
                      <a:pt x="136" y="272"/>
                    </a:cubicBezTo>
                    <a:close/>
                    <a:moveTo>
                      <a:pt x="349" y="450"/>
                    </a:moveTo>
                    <a:cubicBezTo>
                      <a:pt x="338" y="443"/>
                      <a:pt x="332" y="442"/>
                      <a:pt x="318" y="441"/>
                    </a:cubicBezTo>
                    <a:cubicBezTo>
                      <a:pt x="316" y="456"/>
                      <a:pt x="314" y="471"/>
                      <a:pt x="312" y="488"/>
                    </a:cubicBezTo>
                    <a:cubicBezTo>
                      <a:pt x="333" y="481"/>
                      <a:pt x="342" y="467"/>
                      <a:pt x="349" y="450"/>
                    </a:cubicBezTo>
                    <a:close/>
                    <a:moveTo>
                      <a:pt x="388" y="608"/>
                    </a:moveTo>
                    <a:cubicBezTo>
                      <a:pt x="380" y="602"/>
                      <a:pt x="378" y="595"/>
                      <a:pt x="377" y="586"/>
                    </a:cubicBezTo>
                    <a:cubicBezTo>
                      <a:pt x="376" y="581"/>
                      <a:pt x="372" y="575"/>
                      <a:pt x="368" y="571"/>
                    </a:cubicBezTo>
                    <a:cubicBezTo>
                      <a:pt x="365" y="567"/>
                      <a:pt x="359" y="567"/>
                      <a:pt x="353" y="570"/>
                    </a:cubicBezTo>
                    <a:cubicBezTo>
                      <a:pt x="348" y="573"/>
                      <a:pt x="346" y="578"/>
                      <a:pt x="347" y="584"/>
                    </a:cubicBezTo>
                    <a:cubicBezTo>
                      <a:pt x="348" y="594"/>
                      <a:pt x="353" y="601"/>
                      <a:pt x="362" y="605"/>
                    </a:cubicBezTo>
                    <a:cubicBezTo>
                      <a:pt x="370" y="609"/>
                      <a:pt x="378" y="610"/>
                      <a:pt x="388" y="608"/>
                    </a:cubicBezTo>
                    <a:close/>
                    <a:moveTo>
                      <a:pt x="589" y="374"/>
                    </a:moveTo>
                    <a:cubicBezTo>
                      <a:pt x="605" y="366"/>
                      <a:pt x="614" y="346"/>
                      <a:pt x="608" y="331"/>
                    </a:cubicBezTo>
                    <a:cubicBezTo>
                      <a:pt x="606" y="327"/>
                      <a:pt x="602" y="322"/>
                      <a:pt x="598" y="320"/>
                    </a:cubicBezTo>
                    <a:cubicBezTo>
                      <a:pt x="592" y="315"/>
                      <a:pt x="583" y="315"/>
                      <a:pt x="575" y="316"/>
                    </a:cubicBezTo>
                    <a:cubicBezTo>
                      <a:pt x="569" y="317"/>
                      <a:pt x="563" y="322"/>
                      <a:pt x="563" y="328"/>
                    </a:cubicBezTo>
                    <a:cubicBezTo>
                      <a:pt x="563" y="335"/>
                      <a:pt x="565" y="342"/>
                      <a:pt x="568" y="349"/>
                    </a:cubicBezTo>
                    <a:cubicBezTo>
                      <a:pt x="569" y="352"/>
                      <a:pt x="573" y="352"/>
                      <a:pt x="576" y="348"/>
                    </a:cubicBezTo>
                    <a:cubicBezTo>
                      <a:pt x="575" y="346"/>
                      <a:pt x="573" y="343"/>
                      <a:pt x="572" y="340"/>
                    </a:cubicBezTo>
                    <a:cubicBezTo>
                      <a:pt x="571" y="336"/>
                      <a:pt x="570" y="331"/>
                      <a:pt x="574" y="327"/>
                    </a:cubicBezTo>
                    <a:cubicBezTo>
                      <a:pt x="578" y="323"/>
                      <a:pt x="583" y="323"/>
                      <a:pt x="589" y="325"/>
                    </a:cubicBezTo>
                    <a:cubicBezTo>
                      <a:pt x="597" y="328"/>
                      <a:pt x="601" y="337"/>
                      <a:pt x="599" y="347"/>
                    </a:cubicBezTo>
                    <a:cubicBezTo>
                      <a:pt x="596" y="355"/>
                      <a:pt x="592" y="364"/>
                      <a:pt x="589" y="374"/>
                    </a:cubicBezTo>
                    <a:close/>
                    <a:moveTo>
                      <a:pt x="618" y="318"/>
                    </a:moveTo>
                    <a:cubicBezTo>
                      <a:pt x="621" y="304"/>
                      <a:pt x="624" y="290"/>
                      <a:pt x="624" y="276"/>
                    </a:cubicBezTo>
                    <a:cubicBezTo>
                      <a:pt x="624" y="274"/>
                      <a:pt x="624" y="273"/>
                      <a:pt x="623" y="271"/>
                    </a:cubicBezTo>
                    <a:cubicBezTo>
                      <a:pt x="621" y="266"/>
                      <a:pt x="618" y="265"/>
                      <a:pt x="614" y="268"/>
                    </a:cubicBezTo>
                    <a:cubicBezTo>
                      <a:pt x="607" y="272"/>
                      <a:pt x="601" y="278"/>
                      <a:pt x="595" y="283"/>
                    </a:cubicBezTo>
                    <a:cubicBezTo>
                      <a:pt x="592" y="286"/>
                      <a:pt x="592" y="290"/>
                      <a:pt x="595" y="294"/>
                    </a:cubicBezTo>
                    <a:cubicBezTo>
                      <a:pt x="603" y="301"/>
                      <a:pt x="610" y="309"/>
                      <a:pt x="618" y="318"/>
                    </a:cubicBezTo>
                    <a:close/>
                    <a:moveTo>
                      <a:pt x="325" y="190"/>
                    </a:moveTo>
                    <a:cubicBezTo>
                      <a:pt x="312" y="199"/>
                      <a:pt x="301" y="207"/>
                      <a:pt x="295" y="219"/>
                    </a:cubicBezTo>
                    <a:cubicBezTo>
                      <a:pt x="291" y="228"/>
                      <a:pt x="296" y="236"/>
                      <a:pt x="306" y="235"/>
                    </a:cubicBezTo>
                    <a:cubicBezTo>
                      <a:pt x="310" y="235"/>
                      <a:pt x="315" y="233"/>
                      <a:pt x="319" y="230"/>
                    </a:cubicBezTo>
                    <a:cubicBezTo>
                      <a:pt x="325" y="225"/>
                      <a:pt x="329" y="218"/>
                      <a:pt x="330" y="209"/>
                    </a:cubicBezTo>
                    <a:cubicBezTo>
                      <a:pt x="327" y="208"/>
                      <a:pt x="325" y="206"/>
                      <a:pt x="322" y="205"/>
                    </a:cubicBezTo>
                    <a:cubicBezTo>
                      <a:pt x="323" y="201"/>
                      <a:pt x="324" y="196"/>
                      <a:pt x="325" y="190"/>
                    </a:cubicBezTo>
                    <a:close/>
                    <a:moveTo>
                      <a:pt x="509" y="541"/>
                    </a:moveTo>
                    <a:cubicBezTo>
                      <a:pt x="497" y="541"/>
                      <a:pt x="491" y="533"/>
                      <a:pt x="497" y="524"/>
                    </a:cubicBezTo>
                    <a:cubicBezTo>
                      <a:pt x="499" y="520"/>
                      <a:pt x="501" y="517"/>
                      <a:pt x="497" y="515"/>
                    </a:cubicBezTo>
                    <a:cubicBezTo>
                      <a:pt x="494" y="514"/>
                      <a:pt x="490" y="516"/>
                      <a:pt x="488" y="518"/>
                    </a:cubicBezTo>
                    <a:cubicBezTo>
                      <a:pt x="483" y="523"/>
                      <a:pt x="482" y="536"/>
                      <a:pt x="486" y="542"/>
                    </a:cubicBezTo>
                    <a:cubicBezTo>
                      <a:pt x="489" y="548"/>
                      <a:pt x="500" y="553"/>
                      <a:pt x="508" y="550"/>
                    </a:cubicBezTo>
                    <a:cubicBezTo>
                      <a:pt x="517" y="547"/>
                      <a:pt x="527" y="543"/>
                      <a:pt x="536" y="538"/>
                    </a:cubicBezTo>
                    <a:cubicBezTo>
                      <a:pt x="539" y="537"/>
                      <a:pt x="541" y="533"/>
                      <a:pt x="543" y="530"/>
                    </a:cubicBezTo>
                    <a:cubicBezTo>
                      <a:pt x="544" y="528"/>
                      <a:pt x="544" y="525"/>
                      <a:pt x="542" y="524"/>
                    </a:cubicBezTo>
                    <a:cubicBezTo>
                      <a:pt x="541" y="522"/>
                      <a:pt x="538" y="521"/>
                      <a:pt x="536" y="522"/>
                    </a:cubicBezTo>
                    <a:cubicBezTo>
                      <a:pt x="532" y="524"/>
                      <a:pt x="529" y="527"/>
                      <a:pt x="526" y="530"/>
                    </a:cubicBezTo>
                    <a:cubicBezTo>
                      <a:pt x="521" y="535"/>
                      <a:pt x="516" y="541"/>
                      <a:pt x="509" y="541"/>
                    </a:cubicBezTo>
                    <a:close/>
                    <a:moveTo>
                      <a:pt x="130" y="259"/>
                    </a:moveTo>
                    <a:cubicBezTo>
                      <a:pt x="131" y="238"/>
                      <a:pt x="114" y="226"/>
                      <a:pt x="90" y="231"/>
                    </a:cubicBezTo>
                    <a:cubicBezTo>
                      <a:pt x="89" y="251"/>
                      <a:pt x="107" y="264"/>
                      <a:pt x="130" y="259"/>
                    </a:cubicBezTo>
                    <a:close/>
                    <a:moveTo>
                      <a:pt x="255" y="316"/>
                    </a:moveTo>
                    <a:cubicBezTo>
                      <a:pt x="236" y="328"/>
                      <a:pt x="233" y="344"/>
                      <a:pt x="247" y="361"/>
                    </a:cubicBezTo>
                    <a:cubicBezTo>
                      <a:pt x="258" y="352"/>
                      <a:pt x="265" y="341"/>
                      <a:pt x="271" y="327"/>
                    </a:cubicBezTo>
                    <a:cubicBezTo>
                      <a:pt x="268" y="326"/>
                      <a:pt x="265" y="325"/>
                      <a:pt x="263" y="325"/>
                    </a:cubicBezTo>
                    <a:cubicBezTo>
                      <a:pt x="260" y="325"/>
                      <a:pt x="258" y="326"/>
                      <a:pt x="255" y="327"/>
                    </a:cubicBezTo>
                    <a:cubicBezTo>
                      <a:pt x="255" y="323"/>
                      <a:pt x="255" y="320"/>
                      <a:pt x="255" y="316"/>
                    </a:cubicBezTo>
                    <a:close/>
                    <a:moveTo>
                      <a:pt x="67" y="384"/>
                    </a:moveTo>
                    <a:cubicBezTo>
                      <a:pt x="65" y="389"/>
                      <a:pt x="62" y="393"/>
                      <a:pt x="60" y="398"/>
                    </a:cubicBezTo>
                    <a:cubicBezTo>
                      <a:pt x="58" y="404"/>
                      <a:pt x="56" y="411"/>
                      <a:pt x="62" y="416"/>
                    </a:cubicBezTo>
                    <a:cubicBezTo>
                      <a:pt x="67" y="421"/>
                      <a:pt x="74" y="423"/>
                      <a:pt x="82" y="420"/>
                    </a:cubicBezTo>
                    <a:cubicBezTo>
                      <a:pt x="82" y="413"/>
                      <a:pt x="82" y="407"/>
                      <a:pt x="82" y="401"/>
                    </a:cubicBezTo>
                    <a:cubicBezTo>
                      <a:pt x="82" y="389"/>
                      <a:pt x="82" y="389"/>
                      <a:pt x="67" y="384"/>
                    </a:cubicBezTo>
                    <a:close/>
                    <a:moveTo>
                      <a:pt x="404" y="445"/>
                    </a:moveTo>
                    <a:cubicBezTo>
                      <a:pt x="405" y="430"/>
                      <a:pt x="418" y="430"/>
                      <a:pt x="431" y="428"/>
                    </a:cubicBezTo>
                    <a:cubicBezTo>
                      <a:pt x="429" y="423"/>
                      <a:pt x="428" y="419"/>
                      <a:pt x="425" y="417"/>
                    </a:cubicBezTo>
                    <a:cubicBezTo>
                      <a:pt x="420" y="415"/>
                      <a:pt x="414" y="415"/>
                      <a:pt x="410" y="419"/>
                    </a:cubicBezTo>
                    <a:cubicBezTo>
                      <a:pt x="401" y="429"/>
                      <a:pt x="391" y="433"/>
                      <a:pt x="377" y="429"/>
                    </a:cubicBezTo>
                    <a:cubicBezTo>
                      <a:pt x="376" y="433"/>
                      <a:pt x="375" y="436"/>
                      <a:pt x="374" y="439"/>
                    </a:cubicBezTo>
                    <a:cubicBezTo>
                      <a:pt x="384" y="441"/>
                      <a:pt x="393" y="443"/>
                      <a:pt x="404" y="445"/>
                    </a:cubicBezTo>
                    <a:close/>
                    <a:moveTo>
                      <a:pt x="501" y="256"/>
                    </a:moveTo>
                    <a:cubicBezTo>
                      <a:pt x="506" y="254"/>
                      <a:pt x="509" y="253"/>
                      <a:pt x="511" y="251"/>
                    </a:cubicBezTo>
                    <a:cubicBezTo>
                      <a:pt x="517" y="246"/>
                      <a:pt x="519" y="231"/>
                      <a:pt x="516" y="225"/>
                    </a:cubicBezTo>
                    <a:cubicBezTo>
                      <a:pt x="513" y="219"/>
                      <a:pt x="502" y="215"/>
                      <a:pt x="493" y="218"/>
                    </a:cubicBezTo>
                    <a:cubicBezTo>
                      <a:pt x="488" y="220"/>
                      <a:pt x="486" y="224"/>
                      <a:pt x="487" y="233"/>
                    </a:cubicBezTo>
                    <a:cubicBezTo>
                      <a:pt x="488" y="233"/>
                      <a:pt x="488" y="233"/>
                      <a:pt x="489" y="233"/>
                    </a:cubicBezTo>
                    <a:cubicBezTo>
                      <a:pt x="490" y="232"/>
                      <a:pt x="490" y="232"/>
                      <a:pt x="491" y="231"/>
                    </a:cubicBezTo>
                    <a:cubicBezTo>
                      <a:pt x="500" y="228"/>
                      <a:pt x="504" y="231"/>
                      <a:pt x="504" y="240"/>
                    </a:cubicBezTo>
                    <a:cubicBezTo>
                      <a:pt x="504" y="244"/>
                      <a:pt x="502" y="248"/>
                      <a:pt x="501" y="256"/>
                    </a:cubicBezTo>
                    <a:close/>
                    <a:moveTo>
                      <a:pt x="587" y="275"/>
                    </a:moveTo>
                    <a:cubicBezTo>
                      <a:pt x="593" y="272"/>
                      <a:pt x="596" y="266"/>
                      <a:pt x="598" y="261"/>
                    </a:cubicBezTo>
                    <a:cubicBezTo>
                      <a:pt x="601" y="255"/>
                      <a:pt x="602" y="250"/>
                      <a:pt x="597" y="245"/>
                    </a:cubicBezTo>
                    <a:cubicBezTo>
                      <a:pt x="594" y="241"/>
                      <a:pt x="586" y="240"/>
                      <a:pt x="580" y="243"/>
                    </a:cubicBezTo>
                    <a:cubicBezTo>
                      <a:pt x="574" y="245"/>
                      <a:pt x="572" y="249"/>
                      <a:pt x="576" y="255"/>
                    </a:cubicBezTo>
                    <a:cubicBezTo>
                      <a:pt x="579" y="262"/>
                      <a:pt x="583" y="268"/>
                      <a:pt x="587" y="275"/>
                    </a:cubicBezTo>
                    <a:close/>
                    <a:moveTo>
                      <a:pt x="571" y="426"/>
                    </a:moveTo>
                    <a:cubicBezTo>
                      <a:pt x="562" y="417"/>
                      <a:pt x="553" y="418"/>
                      <a:pt x="544" y="417"/>
                    </a:cubicBezTo>
                    <a:cubicBezTo>
                      <a:pt x="534" y="417"/>
                      <a:pt x="523" y="416"/>
                      <a:pt x="514" y="424"/>
                    </a:cubicBezTo>
                    <a:cubicBezTo>
                      <a:pt x="532" y="432"/>
                      <a:pt x="550" y="431"/>
                      <a:pt x="571" y="426"/>
                    </a:cubicBezTo>
                    <a:close/>
                    <a:moveTo>
                      <a:pt x="188" y="472"/>
                    </a:moveTo>
                    <a:cubicBezTo>
                      <a:pt x="195" y="472"/>
                      <a:pt x="201" y="466"/>
                      <a:pt x="202" y="460"/>
                    </a:cubicBezTo>
                    <a:cubicBezTo>
                      <a:pt x="202" y="453"/>
                      <a:pt x="195" y="446"/>
                      <a:pt x="188" y="446"/>
                    </a:cubicBezTo>
                    <a:cubicBezTo>
                      <a:pt x="180" y="447"/>
                      <a:pt x="174" y="452"/>
                      <a:pt x="174" y="459"/>
                    </a:cubicBezTo>
                    <a:cubicBezTo>
                      <a:pt x="174" y="466"/>
                      <a:pt x="180" y="472"/>
                      <a:pt x="188" y="472"/>
                    </a:cubicBezTo>
                    <a:close/>
                    <a:moveTo>
                      <a:pt x="94" y="465"/>
                    </a:moveTo>
                    <a:cubicBezTo>
                      <a:pt x="97" y="456"/>
                      <a:pt x="97" y="449"/>
                      <a:pt x="94" y="443"/>
                    </a:cubicBezTo>
                    <a:cubicBezTo>
                      <a:pt x="91" y="438"/>
                      <a:pt x="86" y="440"/>
                      <a:pt x="82" y="438"/>
                    </a:cubicBezTo>
                    <a:cubicBezTo>
                      <a:pt x="79" y="437"/>
                      <a:pt x="77" y="436"/>
                      <a:pt x="75" y="436"/>
                    </a:cubicBezTo>
                    <a:cubicBezTo>
                      <a:pt x="68" y="453"/>
                      <a:pt x="76" y="465"/>
                      <a:pt x="94" y="465"/>
                    </a:cubicBezTo>
                    <a:close/>
                    <a:moveTo>
                      <a:pt x="100" y="373"/>
                    </a:moveTo>
                    <a:cubicBezTo>
                      <a:pt x="84" y="389"/>
                      <a:pt x="86" y="406"/>
                      <a:pt x="107" y="416"/>
                    </a:cubicBezTo>
                    <a:cubicBezTo>
                      <a:pt x="105" y="401"/>
                      <a:pt x="112" y="386"/>
                      <a:pt x="100" y="373"/>
                    </a:cubicBezTo>
                    <a:close/>
                    <a:moveTo>
                      <a:pt x="314" y="258"/>
                    </a:moveTo>
                    <a:cubicBezTo>
                      <a:pt x="306" y="243"/>
                      <a:pt x="296" y="236"/>
                      <a:pt x="281" y="238"/>
                    </a:cubicBezTo>
                    <a:cubicBezTo>
                      <a:pt x="280" y="253"/>
                      <a:pt x="290" y="260"/>
                      <a:pt x="314" y="258"/>
                    </a:cubicBezTo>
                    <a:close/>
                    <a:moveTo>
                      <a:pt x="624" y="453"/>
                    </a:moveTo>
                    <a:cubicBezTo>
                      <a:pt x="615" y="466"/>
                      <a:pt x="615" y="482"/>
                      <a:pt x="624" y="491"/>
                    </a:cubicBezTo>
                    <a:cubicBezTo>
                      <a:pt x="633" y="481"/>
                      <a:pt x="633" y="464"/>
                      <a:pt x="624" y="453"/>
                    </a:cubicBezTo>
                    <a:close/>
                    <a:moveTo>
                      <a:pt x="514" y="459"/>
                    </a:moveTo>
                    <a:cubicBezTo>
                      <a:pt x="523" y="469"/>
                      <a:pt x="541" y="469"/>
                      <a:pt x="549" y="459"/>
                    </a:cubicBezTo>
                    <a:cubicBezTo>
                      <a:pt x="540" y="449"/>
                      <a:pt x="523" y="449"/>
                      <a:pt x="514" y="459"/>
                    </a:cubicBezTo>
                    <a:close/>
                    <a:moveTo>
                      <a:pt x="322" y="174"/>
                    </a:moveTo>
                    <a:cubicBezTo>
                      <a:pt x="317" y="172"/>
                      <a:pt x="305" y="173"/>
                      <a:pt x="292" y="177"/>
                    </a:cubicBezTo>
                    <a:cubicBezTo>
                      <a:pt x="293" y="184"/>
                      <a:pt x="294" y="191"/>
                      <a:pt x="295" y="199"/>
                    </a:cubicBezTo>
                    <a:cubicBezTo>
                      <a:pt x="305" y="190"/>
                      <a:pt x="314" y="182"/>
                      <a:pt x="322" y="174"/>
                    </a:cubicBezTo>
                    <a:close/>
                    <a:moveTo>
                      <a:pt x="562" y="533"/>
                    </a:moveTo>
                    <a:cubicBezTo>
                      <a:pt x="574" y="541"/>
                      <a:pt x="595" y="533"/>
                      <a:pt x="597" y="521"/>
                    </a:cubicBezTo>
                    <a:cubicBezTo>
                      <a:pt x="583" y="518"/>
                      <a:pt x="569" y="523"/>
                      <a:pt x="562" y="533"/>
                    </a:cubicBezTo>
                    <a:close/>
                    <a:moveTo>
                      <a:pt x="560" y="504"/>
                    </a:moveTo>
                    <a:cubicBezTo>
                      <a:pt x="570" y="516"/>
                      <a:pt x="589" y="519"/>
                      <a:pt x="598" y="510"/>
                    </a:cubicBezTo>
                    <a:cubicBezTo>
                      <a:pt x="588" y="500"/>
                      <a:pt x="573" y="498"/>
                      <a:pt x="560" y="504"/>
                    </a:cubicBezTo>
                    <a:close/>
                    <a:moveTo>
                      <a:pt x="595" y="459"/>
                    </a:moveTo>
                    <a:cubicBezTo>
                      <a:pt x="592" y="474"/>
                      <a:pt x="600" y="489"/>
                      <a:pt x="613" y="493"/>
                    </a:cubicBezTo>
                    <a:cubicBezTo>
                      <a:pt x="616" y="480"/>
                      <a:pt x="608" y="465"/>
                      <a:pt x="595" y="459"/>
                    </a:cubicBezTo>
                    <a:close/>
                    <a:moveTo>
                      <a:pt x="538" y="585"/>
                    </a:moveTo>
                    <a:cubicBezTo>
                      <a:pt x="529" y="590"/>
                      <a:pt x="520" y="596"/>
                      <a:pt x="512" y="601"/>
                    </a:cubicBezTo>
                    <a:cubicBezTo>
                      <a:pt x="518" y="610"/>
                      <a:pt x="522" y="611"/>
                      <a:pt x="530" y="606"/>
                    </a:cubicBezTo>
                    <a:cubicBezTo>
                      <a:pt x="540" y="601"/>
                      <a:pt x="542" y="594"/>
                      <a:pt x="538" y="585"/>
                    </a:cubicBezTo>
                    <a:close/>
                    <a:moveTo>
                      <a:pt x="250" y="521"/>
                    </a:moveTo>
                    <a:cubicBezTo>
                      <a:pt x="256" y="522"/>
                      <a:pt x="262" y="517"/>
                      <a:pt x="262" y="511"/>
                    </a:cubicBezTo>
                    <a:cubicBezTo>
                      <a:pt x="263" y="506"/>
                      <a:pt x="258" y="501"/>
                      <a:pt x="251" y="500"/>
                    </a:cubicBezTo>
                    <a:cubicBezTo>
                      <a:pt x="245" y="500"/>
                      <a:pt x="239" y="505"/>
                      <a:pt x="239" y="510"/>
                    </a:cubicBezTo>
                    <a:cubicBezTo>
                      <a:pt x="239" y="516"/>
                      <a:pt x="243" y="521"/>
                      <a:pt x="250" y="521"/>
                    </a:cubicBezTo>
                    <a:close/>
                    <a:moveTo>
                      <a:pt x="603" y="500"/>
                    </a:moveTo>
                    <a:cubicBezTo>
                      <a:pt x="603" y="490"/>
                      <a:pt x="595" y="486"/>
                      <a:pt x="588" y="481"/>
                    </a:cubicBezTo>
                    <a:cubicBezTo>
                      <a:pt x="584" y="478"/>
                      <a:pt x="579" y="474"/>
                      <a:pt x="572" y="478"/>
                    </a:cubicBezTo>
                    <a:cubicBezTo>
                      <a:pt x="577" y="492"/>
                      <a:pt x="590" y="502"/>
                      <a:pt x="603" y="500"/>
                    </a:cubicBezTo>
                    <a:close/>
                    <a:moveTo>
                      <a:pt x="508" y="552"/>
                    </a:moveTo>
                    <a:cubicBezTo>
                      <a:pt x="503" y="554"/>
                      <a:pt x="499" y="554"/>
                      <a:pt x="496" y="556"/>
                    </a:cubicBezTo>
                    <a:cubicBezTo>
                      <a:pt x="488" y="561"/>
                      <a:pt x="489" y="570"/>
                      <a:pt x="491" y="578"/>
                    </a:cubicBezTo>
                    <a:cubicBezTo>
                      <a:pt x="493" y="588"/>
                      <a:pt x="496" y="589"/>
                      <a:pt x="505" y="581"/>
                    </a:cubicBezTo>
                    <a:cubicBezTo>
                      <a:pt x="495" y="571"/>
                      <a:pt x="505" y="563"/>
                      <a:pt x="508" y="552"/>
                    </a:cubicBezTo>
                    <a:close/>
                    <a:moveTo>
                      <a:pt x="278" y="482"/>
                    </a:moveTo>
                    <a:cubicBezTo>
                      <a:pt x="272" y="482"/>
                      <a:pt x="268" y="488"/>
                      <a:pt x="268" y="494"/>
                    </a:cubicBezTo>
                    <a:cubicBezTo>
                      <a:pt x="269" y="499"/>
                      <a:pt x="274" y="503"/>
                      <a:pt x="279" y="503"/>
                    </a:cubicBezTo>
                    <a:cubicBezTo>
                      <a:pt x="284" y="503"/>
                      <a:pt x="289" y="497"/>
                      <a:pt x="288" y="491"/>
                    </a:cubicBezTo>
                    <a:cubicBezTo>
                      <a:pt x="287" y="486"/>
                      <a:pt x="282" y="481"/>
                      <a:pt x="278" y="482"/>
                    </a:cubicBezTo>
                    <a:close/>
                    <a:moveTo>
                      <a:pt x="559" y="306"/>
                    </a:moveTo>
                    <a:cubicBezTo>
                      <a:pt x="548" y="309"/>
                      <a:pt x="538" y="312"/>
                      <a:pt x="528" y="315"/>
                    </a:cubicBezTo>
                    <a:cubicBezTo>
                      <a:pt x="532" y="322"/>
                      <a:pt x="536" y="324"/>
                      <a:pt x="544" y="323"/>
                    </a:cubicBezTo>
                    <a:cubicBezTo>
                      <a:pt x="553" y="320"/>
                      <a:pt x="558" y="315"/>
                      <a:pt x="559" y="306"/>
                    </a:cubicBezTo>
                    <a:close/>
                    <a:moveTo>
                      <a:pt x="320" y="502"/>
                    </a:moveTo>
                    <a:cubicBezTo>
                      <a:pt x="316" y="506"/>
                      <a:pt x="317" y="511"/>
                      <a:pt x="321" y="514"/>
                    </a:cubicBezTo>
                    <a:cubicBezTo>
                      <a:pt x="326" y="518"/>
                      <a:pt x="332" y="522"/>
                      <a:pt x="338" y="524"/>
                    </a:cubicBezTo>
                    <a:cubicBezTo>
                      <a:pt x="343" y="526"/>
                      <a:pt x="345" y="522"/>
                      <a:pt x="346" y="519"/>
                    </a:cubicBezTo>
                    <a:cubicBezTo>
                      <a:pt x="337" y="513"/>
                      <a:pt x="329" y="508"/>
                      <a:pt x="320" y="502"/>
                    </a:cubicBezTo>
                    <a:close/>
                    <a:moveTo>
                      <a:pt x="347" y="465"/>
                    </a:moveTo>
                    <a:cubicBezTo>
                      <a:pt x="347" y="469"/>
                      <a:pt x="347" y="473"/>
                      <a:pt x="347" y="475"/>
                    </a:cubicBezTo>
                    <a:cubicBezTo>
                      <a:pt x="350" y="481"/>
                      <a:pt x="364" y="489"/>
                      <a:pt x="370" y="488"/>
                    </a:cubicBezTo>
                    <a:cubicBezTo>
                      <a:pt x="372" y="488"/>
                      <a:pt x="373" y="485"/>
                      <a:pt x="375" y="484"/>
                    </a:cubicBezTo>
                    <a:cubicBezTo>
                      <a:pt x="366" y="478"/>
                      <a:pt x="358" y="472"/>
                      <a:pt x="347" y="465"/>
                    </a:cubicBezTo>
                    <a:close/>
                    <a:moveTo>
                      <a:pt x="557" y="638"/>
                    </a:moveTo>
                    <a:cubicBezTo>
                      <a:pt x="557" y="629"/>
                      <a:pt x="556" y="626"/>
                      <a:pt x="551" y="623"/>
                    </a:cubicBezTo>
                    <a:cubicBezTo>
                      <a:pt x="544" y="620"/>
                      <a:pt x="537" y="619"/>
                      <a:pt x="528" y="622"/>
                    </a:cubicBezTo>
                    <a:cubicBezTo>
                      <a:pt x="538" y="630"/>
                      <a:pt x="546" y="635"/>
                      <a:pt x="557" y="638"/>
                    </a:cubicBezTo>
                    <a:close/>
                    <a:moveTo>
                      <a:pt x="304" y="597"/>
                    </a:moveTo>
                    <a:cubicBezTo>
                      <a:pt x="298" y="587"/>
                      <a:pt x="293" y="579"/>
                      <a:pt x="288" y="570"/>
                    </a:cubicBezTo>
                    <a:cubicBezTo>
                      <a:pt x="285" y="573"/>
                      <a:pt x="283" y="575"/>
                      <a:pt x="280" y="578"/>
                    </a:cubicBezTo>
                    <a:cubicBezTo>
                      <a:pt x="288" y="584"/>
                      <a:pt x="287" y="599"/>
                      <a:pt x="304" y="597"/>
                    </a:cubicBezTo>
                    <a:close/>
                    <a:moveTo>
                      <a:pt x="130" y="421"/>
                    </a:moveTo>
                    <a:cubicBezTo>
                      <a:pt x="131" y="404"/>
                      <a:pt x="129" y="400"/>
                      <a:pt x="117" y="401"/>
                    </a:cubicBezTo>
                    <a:cubicBezTo>
                      <a:pt x="118" y="407"/>
                      <a:pt x="119" y="413"/>
                      <a:pt x="119" y="419"/>
                    </a:cubicBezTo>
                    <a:cubicBezTo>
                      <a:pt x="123" y="420"/>
                      <a:pt x="126" y="420"/>
                      <a:pt x="130" y="421"/>
                    </a:cubicBezTo>
                    <a:close/>
                    <a:moveTo>
                      <a:pt x="571" y="474"/>
                    </a:moveTo>
                    <a:cubicBezTo>
                      <a:pt x="572" y="473"/>
                      <a:pt x="575" y="470"/>
                      <a:pt x="576" y="467"/>
                    </a:cubicBezTo>
                    <a:cubicBezTo>
                      <a:pt x="578" y="463"/>
                      <a:pt x="574" y="458"/>
                      <a:pt x="569" y="458"/>
                    </a:cubicBezTo>
                    <a:cubicBezTo>
                      <a:pt x="565" y="458"/>
                      <a:pt x="562" y="461"/>
                      <a:pt x="561" y="465"/>
                    </a:cubicBezTo>
                    <a:cubicBezTo>
                      <a:pt x="561" y="470"/>
                      <a:pt x="564" y="474"/>
                      <a:pt x="571" y="474"/>
                    </a:cubicBezTo>
                    <a:close/>
                    <a:moveTo>
                      <a:pt x="565" y="486"/>
                    </a:moveTo>
                    <a:cubicBezTo>
                      <a:pt x="564" y="485"/>
                      <a:pt x="561" y="482"/>
                      <a:pt x="558" y="481"/>
                    </a:cubicBezTo>
                    <a:cubicBezTo>
                      <a:pt x="554" y="480"/>
                      <a:pt x="550" y="485"/>
                      <a:pt x="550" y="490"/>
                    </a:cubicBezTo>
                    <a:cubicBezTo>
                      <a:pt x="551" y="494"/>
                      <a:pt x="553" y="497"/>
                      <a:pt x="558" y="497"/>
                    </a:cubicBezTo>
                    <a:cubicBezTo>
                      <a:pt x="562" y="498"/>
                      <a:pt x="566" y="493"/>
                      <a:pt x="565" y="486"/>
                    </a:cubicBezTo>
                    <a:close/>
                    <a:moveTo>
                      <a:pt x="557" y="509"/>
                    </a:moveTo>
                    <a:cubicBezTo>
                      <a:pt x="557" y="505"/>
                      <a:pt x="552" y="500"/>
                      <a:pt x="548" y="501"/>
                    </a:cubicBezTo>
                    <a:cubicBezTo>
                      <a:pt x="543" y="502"/>
                      <a:pt x="541" y="505"/>
                      <a:pt x="541" y="509"/>
                    </a:cubicBezTo>
                    <a:cubicBezTo>
                      <a:pt x="541" y="514"/>
                      <a:pt x="544" y="517"/>
                      <a:pt x="548" y="517"/>
                    </a:cubicBezTo>
                    <a:cubicBezTo>
                      <a:pt x="553" y="518"/>
                      <a:pt x="557" y="513"/>
                      <a:pt x="557" y="509"/>
                    </a:cubicBezTo>
                    <a:close/>
                    <a:moveTo>
                      <a:pt x="83" y="311"/>
                    </a:moveTo>
                    <a:cubicBezTo>
                      <a:pt x="68" y="314"/>
                      <a:pt x="64" y="319"/>
                      <a:pt x="64" y="330"/>
                    </a:cubicBezTo>
                    <a:cubicBezTo>
                      <a:pt x="74" y="328"/>
                      <a:pt x="80" y="322"/>
                      <a:pt x="83" y="311"/>
                    </a:cubicBezTo>
                    <a:close/>
                    <a:moveTo>
                      <a:pt x="591" y="446"/>
                    </a:moveTo>
                    <a:cubicBezTo>
                      <a:pt x="591" y="441"/>
                      <a:pt x="587" y="438"/>
                      <a:pt x="583" y="438"/>
                    </a:cubicBezTo>
                    <a:cubicBezTo>
                      <a:pt x="578" y="438"/>
                      <a:pt x="576" y="441"/>
                      <a:pt x="576" y="446"/>
                    </a:cubicBezTo>
                    <a:cubicBezTo>
                      <a:pt x="575" y="450"/>
                      <a:pt x="578" y="453"/>
                      <a:pt x="582" y="454"/>
                    </a:cubicBezTo>
                    <a:cubicBezTo>
                      <a:pt x="587" y="455"/>
                      <a:pt x="591" y="451"/>
                      <a:pt x="591" y="446"/>
                    </a:cubicBezTo>
                    <a:close/>
                    <a:moveTo>
                      <a:pt x="111" y="349"/>
                    </a:moveTo>
                    <a:cubicBezTo>
                      <a:pt x="113" y="339"/>
                      <a:pt x="112" y="331"/>
                      <a:pt x="104" y="324"/>
                    </a:cubicBezTo>
                    <a:cubicBezTo>
                      <a:pt x="99" y="336"/>
                      <a:pt x="100" y="341"/>
                      <a:pt x="111" y="349"/>
                    </a:cubicBezTo>
                    <a:close/>
                    <a:moveTo>
                      <a:pt x="627" y="430"/>
                    </a:moveTo>
                    <a:cubicBezTo>
                      <a:pt x="627" y="425"/>
                      <a:pt x="622" y="421"/>
                      <a:pt x="618" y="422"/>
                    </a:cubicBezTo>
                    <a:cubicBezTo>
                      <a:pt x="614" y="423"/>
                      <a:pt x="611" y="426"/>
                      <a:pt x="612" y="430"/>
                    </a:cubicBezTo>
                    <a:cubicBezTo>
                      <a:pt x="612" y="435"/>
                      <a:pt x="614" y="438"/>
                      <a:pt x="619" y="438"/>
                    </a:cubicBezTo>
                    <a:cubicBezTo>
                      <a:pt x="623" y="438"/>
                      <a:pt x="627" y="434"/>
                      <a:pt x="627" y="430"/>
                    </a:cubicBezTo>
                    <a:close/>
                    <a:moveTo>
                      <a:pt x="628" y="510"/>
                    </a:moveTo>
                    <a:cubicBezTo>
                      <a:pt x="624" y="507"/>
                      <a:pt x="622" y="503"/>
                      <a:pt x="619" y="503"/>
                    </a:cubicBezTo>
                    <a:cubicBezTo>
                      <a:pt x="615" y="502"/>
                      <a:pt x="612" y="505"/>
                      <a:pt x="612" y="509"/>
                    </a:cubicBezTo>
                    <a:cubicBezTo>
                      <a:pt x="612" y="513"/>
                      <a:pt x="614" y="517"/>
                      <a:pt x="618" y="516"/>
                    </a:cubicBezTo>
                    <a:cubicBezTo>
                      <a:pt x="621" y="516"/>
                      <a:pt x="623" y="513"/>
                      <a:pt x="628" y="510"/>
                    </a:cubicBezTo>
                    <a:close/>
                    <a:moveTo>
                      <a:pt x="308" y="567"/>
                    </a:moveTo>
                    <a:cubicBezTo>
                      <a:pt x="304" y="568"/>
                      <a:pt x="301" y="568"/>
                      <a:pt x="297" y="569"/>
                    </a:cubicBezTo>
                    <a:cubicBezTo>
                      <a:pt x="298" y="573"/>
                      <a:pt x="299" y="577"/>
                      <a:pt x="301" y="579"/>
                    </a:cubicBezTo>
                    <a:cubicBezTo>
                      <a:pt x="302" y="581"/>
                      <a:pt x="305" y="580"/>
                      <a:pt x="308" y="580"/>
                    </a:cubicBezTo>
                    <a:cubicBezTo>
                      <a:pt x="308" y="576"/>
                      <a:pt x="308" y="572"/>
                      <a:pt x="308" y="5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38" name="组合 137"/>
              <p:cNvGrpSpPr/>
              <p:nvPr/>
            </p:nvGrpSpPr>
            <p:grpSpPr>
              <a:xfrm>
                <a:off x="3330244" y="266809"/>
                <a:ext cx="1414241" cy="1413231"/>
                <a:chOff x="2993276" y="-1227910"/>
                <a:chExt cx="1414241" cy="1413231"/>
              </a:xfrm>
              <a:grpFill/>
            </p:grpSpPr>
            <p:sp>
              <p:nvSpPr>
                <p:cNvPr id="260" name="Freeform 6"/>
                <p:cNvSpPr>
                  <a:spLocks noEditPoints="1"/>
                </p:cNvSpPr>
                <p:nvPr/>
              </p:nvSpPr>
              <p:spPr bwMode="auto">
                <a:xfrm>
                  <a:off x="2993276" y="-1227910"/>
                  <a:ext cx="1414241" cy="1413231"/>
                </a:xfrm>
                <a:custGeom>
                  <a:avLst/>
                  <a:gdLst>
                    <a:gd name="T0" fmla="*/ 693 w 778"/>
                    <a:gd name="T1" fmla="*/ 0 h 777"/>
                    <a:gd name="T2" fmla="*/ 699 w 778"/>
                    <a:gd name="T3" fmla="*/ 2 h 777"/>
                    <a:gd name="T4" fmla="*/ 778 w 778"/>
                    <a:gd name="T5" fmla="*/ 90 h 777"/>
                    <a:gd name="T6" fmla="*/ 778 w 778"/>
                    <a:gd name="T7" fmla="*/ 687 h 777"/>
                    <a:gd name="T8" fmla="*/ 693 w 778"/>
                    <a:gd name="T9" fmla="*/ 777 h 777"/>
                    <a:gd name="T10" fmla="*/ 671 w 778"/>
                    <a:gd name="T11" fmla="*/ 777 h 777"/>
                    <a:gd name="T12" fmla="*/ 105 w 778"/>
                    <a:gd name="T13" fmla="*/ 777 h 777"/>
                    <a:gd name="T14" fmla="*/ 52 w 778"/>
                    <a:gd name="T15" fmla="*/ 768 h 777"/>
                    <a:gd name="T16" fmla="*/ 5 w 778"/>
                    <a:gd name="T17" fmla="*/ 710 h 777"/>
                    <a:gd name="T18" fmla="*/ 0 w 778"/>
                    <a:gd name="T19" fmla="*/ 698 h 777"/>
                    <a:gd name="T20" fmla="*/ 0 w 778"/>
                    <a:gd name="T21" fmla="*/ 79 h 777"/>
                    <a:gd name="T22" fmla="*/ 5 w 778"/>
                    <a:gd name="T23" fmla="*/ 67 h 777"/>
                    <a:gd name="T24" fmla="*/ 79 w 778"/>
                    <a:gd name="T25" fmla="*/ 2 h 777"/>
                    <a:gd name="T26" fmla="*/ 86 w 778"/>
                    <a:gd name="T27" fmla="*/ 0 h 777"/>
                    <a:gd name="T28" fmla="*/ 693 w 778"/>
                    <a:gd name="T29" fmla="*/ 0 h 777"/>
                    <a:gd name="T30" fmla="*/ 390 w 778"/>
                    <a:gd name="T31" fmla="*/ 756 h 777"/>
                    <a:gd name="T32" fmla="*/ 686 w 778"/>
                    <a:gd name="T33" fmla="*/ 756 h 777"/>
                    <a:gd name="T34" fmla="*/ 753 w 778"/>
                    <a:gd name="T35" fmla="*/ 710 h 777"/>
                    <a:gd name="T36" fmla="*/ 757 w 778"/>
                    <a:gd name="T37" fmla="*/ 679 h 777"/>
                    <a:gd name="T38" fmla="*/ 757 w 778"/>
                    <a:gd name="T39" fmla="*/ 99 h 777"/>
                    <a:gd name="T40" fmla="*/ 757 w 778"/>
                    <a:gd name="T41" fmla="*/ 90 h 777"/>
                    <a:gd name="T42" fmla="*/ 714 w 778"/>
                    <a:gd name="T43" fmla="*/ 27 h 777"/>
                    <a:gd name="T44" fmla="*/ 680 w 778"/>
                    <a:gd name="T45" fmla="*/ 21 h 777"/>
                    <a:gd name="T46" fmla="*/ 102 w 778"/>
                    <a:gd name="T47" fmla="*/ 21 h 777"/>
                    <a:gd name="T48" fmla="*/ 90 w 778"/>
                    <a:gd name="T49" fmla="*/ 22 h 777"/>
                    <a:gd name="T50" fmla="*/ 25 w 778"/>
                    <a:gd name="T51" fmla="*/ 76 h 777"/>
                    <a:gd name="T52" fmla="*/ 23 w 778"/>
                    <a:gd name="T53" fmla="*/ 98 h 777"/>
                    <a:gd name="T54" fmla="*/ 23 w 778"/>
                    <a:gd name="T55" fmla="*/ 677 h 777"/>
                    <a:gd name="T56" fmla="*/ 23 w 778"/>
                    <a:gd name="T57" fmla="*/ 688 h 777"/>
                    <a:gd name="T58" fmla="*/ 38 w 778"/>
                    <a:gd name="T59" fmla="*/ 729 h 777"/>
                    <a:gd name="T60" fmla="*/ 95 w 778"/>
                    <a:gd name="T61" fmla="*/ 756 h 777"/>
                    <a:gd name="T62" fmla="*/ 390 w 778"/>
                    <a:gd name="T63" fmla="*/ 756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78" h="777">
                      <a:moveTo>
                        <a:pt x="693" y="0"/>
                      </a:moveTo>
                      <a:cubicBezTo>
                        <a:pt x="695" y="0"/>
                        <a:pt x="697" y="1"/>
                        <a:pt x="699" y="2"/>
                      </a:cubicBezTo>
                      <a:cubicBezTo>
                        <a:pt x="741" y="6"/>
                        <a:pt x="778" y="43"/>
                        <a:pt x="778" y="90"/>
                      </a:cubicBezTo>
                      <a:cubicBezTo>
                        <a:pt x="778" y="289"/>
                        <a:pt x="778" y="488"/>
                        <a:pt x="778" y="687"/>
                      </a:cubicBezTo>
                      <a:cubicBezTo>
                        <a:pt x="778" y="738"/>
                        <a:pt x="737" y="775"/>
                        <a:pt x="693" y="777"/>
                      </a:cubicBezTo>
                      <a:cubicBezTo>
                        <a:pt x="686" y="777"/>
                        <a:pt x="678" y="777"/>
                        <a:pt x="671" y="777"/>
                      </a:cubicBezTo>
                      <a:cubicBezTo>
                        <a:pt x="482" y="777"/>
                        <a:pt x="293" y="777"/>
                        <a:pt x="105" y="777"/>
                      </a:cubicBezTo>
                      <a:cubicBezTo>
                        <a:pt x="87" y="777"/>
                        <a:pt x="69" y="776"/>
                        <a:pt x="52" y="768"/>
                      </a:cubicBezTo>
                      <a:cubicBezTo>
                        <a:pt x="28" y="755"/>
                        <a:pt x="13" y="736"/>
                        <a:pt x="5" y="710"/>
                      </a:cubicBezTo>
                      <a:cubicBezTo>
                        <a:pt x="4" y="706"/>
                        <a:pt x="1" y="702"/>
                        <a:pt x="0" y="698"/>
                      </a:cubicBezTo>
                      <a:cubicBezTo>
                        <a:pt x="0" y="491"/>
                        <a:pt x="0" y="285"/>
                        <a:pt x="0" y="79"/>
                      </a:cubicBezTo>
                      <a:cubicBezTo>
                        <a:pt x="1" y="75"/>
                        <a:pt x="4" y="71"/>
                        <a:pt x="5" y="67"/>
                      </a:cubicBezTo>
                      <a:cubicBezTo>
                        <a:pt x="14" y="33"/>
                        <a:pt x="45" y="6"/>
                        <a:pt x="79" y="2"/>
                      </a:cubicBezTo>
                      <a:cubicBezTo>
                        <a:pt x="82" y="1"/>
                        <a:pt x="84" y="0"/>
                        <a:pt x="86" y="0"/>
                      </a:cubicBezTo>
                      <a:cubicBezTo>
                        <a:pt x="288" y="0"/>
                        <a:pt x="491" y="0"/>
                        <a:pt x="693" y="0"/>
                      </a:cubicBezTo>
                      <a:close/>
                      <a:moveTo>
                        <a:pt x="390" y="756"/>
                      </a:moveTo>
                      <a:cubicBezTo>
                        <a:pt x="489" y="756"/>
                        <a:pt x="588" y="755"/>
                        <a:pt x="686" y="756"/>
                      </a:cubicBezTo>
                      <a:cubicBezTo>
                        <a:pt x="713" y="756"/>
                        <a:pt x="742" y="740"/>
                        <a:pt x="753" y="710"/>
                      </a:cubicBezTo>
                      <a:cubicBezTo>
                        <a:pt x="756" y="700"/>
                        <a:pt x="757" y="690"/>
                        <a:pt x="757" y="679"/>
                      </a:cubicBezTo>
                      <a:cubicBezTo>
                        <a:pt x="758" y="486"/>
                        <a:pt x="757" y="293"/>
                        <a:pt x="757" y="99"/>
                      </a:cubicBezTo>
                      <a:cubicBezTo>
                        <a:pt x="757" y="96"/>
                        <a:pt x="758" y="93"/>
                        <a:pt x="757" y="90"/>
                      </a:cubicBezTo>
                      <a:cubicBezTo>
                        <a:pt x="755" y="60"/>
                        <a:pt x="741" y="39"/>
                        <a:pt x="714" y="27"/>
                      </a:cubicBezTo>
                      <a:cubicBezTo>
                        <a:pt x="703" y="22"/>
                        <a:pt x="692" y="21"/>
                        <a:pt x="680" y="21"/>
                      </a:cubicBezTo>
                      <a:cubicBezTo>
                        <a:pt x="487" y="21"/>
                        <a:pt x="295" y="21"/>
                        <a:pt x="102" y="21"/>
                      </a:cubicBezTo>
                      <a:cubicBezTo>
                        <a:pt x="98" y="21"/>
                        <a:pt x="94" y="21"/>
                        <a:pt x="90" y="22"/>
                      </a:cubicBezTo>
                      <a:cubicBezTo>
                        <a:pt x="58" y="23"/>
                        <a:pt x="32" y="45"/>
                        <a:pt x="25" y="76"/>
                      </a:cubicBezTo>
                      <a:cubicBezTo>
                        <a:pt x="23" y="83"/>
                        <a:pt x="23" y="91"/>
                        <a:pt x="23" y="98"/>
                      </a:cubicBezTo>
                      <a:cubicBezTo>
                        <a:pt x="23" y="291"/>
                        <a:pt x="23" y="484"/>
                        <a:pt x="23" y="677"/>
                      </a:cubicBezTo>
                      <a:cubicBezTo>
                        <a:pt x="23" y="681"/>
                        <a:pt x="23" y="684"/>
                        <a:pt x="23" y="688"/>
                      </a:cubicBezTo>
                      <a:cubicBezTo>
                        <a:pt x="23" y="703"/>
                        <a:pt x="28" y="717"/>
                        <a:pt x="38" y="729"/>
                      </a:cubicBezTo>
                      <a:cubicBezTo>
                        <a:pt x="52" y="747"/>
                        <a:pt x="72" y="756"/>
                        <a:pt x="95" y="756"/>
                      </a:cubicBezTo>
                      <a:cubicBezTo>
                        <a:pt x="194" y="756"/>
                        <a:pt x="292" y="756"/>
                        <a:pt x="390" y="7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Freeform 7"/>
                <p:cNvSpPr>
                  <a:spLocks noEditPoints="1"/>
                </p:cNvSpPr>
                <p:nvPr/>
              </p:nvSpPr>
              <p:spPr bwMode="auto">
                <a:xfrm>
                  <a:off x="3066378" y="-1022605"/>
                  <a:ext cx="1273660" cy="999808"/>
                </a:xfrm>
                <a:custGeom>
                  <a:avLst/>
                  <a:gdLst>
                    <a:gd name="T0" fmla="*/ 699 w 701"/>
                    <a:gd name="T1" fmla="*/ 291 h 550"/>
                    <a:gd name="T2" fmla="*/ 601 w 701"/>
                    <a:gd name="T3" fmla="*/ 494 h 550"/>
                    <a:gd name="T4" fmla="*/ 315 w 701"/>
                    <a:gd name="T5" fmla="*/ 548 h 550"/>
                    <a:gd name="T6" fmla="*/ 114 w 701"/>
                    <a:gd name="T7" fmla="*/ 488 h 550"/>
                    <a:gd name="T8" fmla="*/ 59 w 701"/>
                    <a:gd name="T9" fmla="*/ 196 h 550"/>
                    <a:gd name="T10" fmla="*/ 156 w 701"/>
                    <a:gd name="T11" fmla="*/ 78 h 550"/>
                    <a:gd name="T12" fmla="*/ 314 w 701"/>
                    <a:gd name="T13" fmla="*/ 48 h 550"/>
                    <a:gd name="T14" fmla="*/ 388 w 701"/>
                    <a:gd name="T15" fmla="*/ 54 h 550"/>
                    <a:gd name="T16" fmla="*/ 481 w 701"/>
                    <a:gd name="T17" fmla="*/ 41 h 550"/>
                    <a:gd name="T18" fmla="*/ 529 w 701"/>
                    <a:gd name="T19" fmla="*/ 150 h 550"/>
                    <a:gd name="T20" fmla="*/ 405 w 701"/>
                    <a:gd name="T21" fmla="*/ 210 h 550"/>
                    <a:gd name="T22" fmla="*/ 402 w 701"/>
                    <a:gd name="T23" fmla="*/ 283 h 550"/>
                    <a:gd name="T24" fmla="*/ 319 w 701"/>
                    <a:gd name="T25" fmla="*/ 81 h 550"/>
                    <a:gd name="T26" fmla="*/ 419 w 701"/>
                    <a:gd name="T27" fmla="*/ 163 h 550"/>
                    <a:gd name="T28" fmla="*/ 480 w 701"/>
                    <a:gd name="T29" fmla="*/ 165 h 550"/>
                    <a:gd name="T30" fmla="*/ 283 w 701"/>
                    <a:gd name="T31" fmla="*/ 95 h 550"/>
                    <a:gd name="T32" fmla="*/ 97 w 701"/>
                    <a:gd name="T33" fmla="*/ 262 h 550"/>
                    <a:gd name="T34" fmla="*/ 206 w 701"/>
                    <a:gd name="T35" fmla="*/ 308 h 550"/>
                    <a:gd name="T36" fmla="*/ 271 w 701"/>
                    <a:gd name="T37" fmla="*/ 443 h 550"/>
                    <a:gd name="T38" fmla="*/ 345 w 701"/>
                    <a:gd name="T39" fmla="*/ 168 h 550"/>
                    <a:gd name="T40" fmla="*/ 329 w 701"/>
                    <a:gd name="T41" fmla="*/ 194 h 550"/>
                    <a:gd name="T42" fmla="*/ 26 w 701"/>
                    <a:gd name="T43" fmla="*/ 255 h 550"/>
                    <a:gd name="T44" fmla="*/ 159 w 701"/>
                    <a:gd name="T45" fmla="*/ 277 h 550"/>
                    <a:gd name="T46" fmla="*/ 308 w 701"/>
                    <a:gd name="T47" fmla="*/ 220 h 550"/>
                    <a:gd name="T48" fmla="*/ 438 w 701"/>
                    <a:gd name="T49" fmla="*/ 42 h 550"/>
                    <a:gd name="T50" fmla="*/ 148 w 701"/>
                    <a:gd name="T51" fmla="*/ 129 h 550"/>
                    <a:gd name="T52" fmla="*/ 585 w 701"/>
                    <a:gd name="T53" fmla="*/ 466 h 550"/>
                    <a:gd name="T54" fmla="*/ 515 w 701"/>
                    <a:gd name="T55" fmla="*/ 480 h 550"/>
                    <a:gd name="T56" fmla="*/ 368 w 701"/>
                    <a:gd name="T57" fmla="*/ 425 h 550"/>
                    <a:gd name="T58" fmla="*/ 297 w 701"/>
                    <a:gd name="T59" fmla="*/ 537 h 550"/>
                    <a:gd name="T60" fmla="*/ 580 w 701"/>
                    <a:gd name="T61" fmla="*/ 215 h 550"/>
                    <a:gd name="T62" fmla="*/ 187 w 701"/>
                    <a:gd name="T63" fmla="*/ 167 h 550"/>
                    <a:gd name="T64" fmla="*/ 176 w 701"/>
                    <a:gd name="T65" fmla="*/ 174 h 550"/>
                    <a:gd name="T66" fmla="*/ 525 w 701"/>
                    <a:gd name="T67" fmla="*/ 276 h 550"/>
                    <a:gd name="T68" fmla="*/ 535 w 701"/>
                    <a:gd name="T69" fmla="*/ 411 h 550"/>
                    <a:gd name="T70" fmla="*/ 676 w 701"/>
                    <a:gd name="T71" fmla="*/ 267 h 550"/>
                    <a:gd name="T72" fmla="*/ 484 w 701"/>
                    <a:gd name="T73" fmla="*/ 320 h 550"/>
                    <a:gd name="T74" fmla="*/ 542 w 701"/>
                    <a:gd name="T75" fmla="*/ 95 h 550"/>
                    <a:gd name="T76" fmla="*/ 306 w 701"/>
                    <a:gd name="T77" fmla="*/ 450 h 550"/>
                    <a:gd name="T78" fmla="*/ 447 w 701"/>
                    <a:gd name="T79" fmla="*/ 92 h 550"/>
                    <a:gd name="T80" fmla="*/ 520 w 701"/>
                    <a:gd name="T81" fmla="*/ 206 h 550"/>
                    <a:gd name="T82" fmla="*/ 620 w 701"/>
                    <a:gd name="T83" fmla="*/ 296 h 550"/>
                    <a:gd name="T84" fmla="*/ 142 w 701"/>
                    <a:gd name="T85" fmla="*/ 228 h 550"/>
                    <a:gd name="T86" fmla="*/ 226 w 701"/>
                    <a:gd name="T87" fmla="*/ 366 h 550"/>
                    <a:gd name="T88" fmla="*/ 569 w 701"/>
                    <a:gd name="T89" fmla="*/ 199 h 550"/>
                    <a:gd name="T90" fmla="*/ 444 w 701"/>
                    <a:gd name="T91" fmla="*/ 292 h 550"/>
                    <a:gd name="T92" fmla="*/ 255 w 701"/>
                    <a:gd name="T93" fmla="*/ 331 h 550"/>
                    <a:gd name="T94" fmla="*/ 206 w 701"/>
                    <a:gd name="T95" fmla="*/ 413 h 550"/>
                    <a:gd name="T96" fmla="*/ 427 w 701"/>
                    <a:gd name="T97" fmla="*/ 323 h 550"/>
                    <a:gd name="T98" fmla="*/ 640 w 701"/>
                    <a:gd name="T99" fmla="*/ 313 h 550"/>
                    <a:gd name="T100" fmla="*/ 351 w 701"/>
                    <a:gd name="T101" fmla="*/ 162 h 550"/>
                    <a:gd name="T102" fmla="*/ 353 w 701"/>
                    <a:gd name="T103" fmla="*/ 531 h 550"/>
                    <a:gd name="T104" fmla="*/ 553 w 701"/>
                    <a:gd name="T105" fmla="*/ 268 h 550"/>
                    <a:gd name="T106" fmla="*/ 552 w 701"/>
                    <a:gd name="T107" fmla="*/ 221 h 550"/>
                    <a:gd name="T108" fmla="*/ 595 w 701"/>
                    <a:gd name="T109" fmla="*/ 370 h 550"/>
                    <a:gd name="T110" fmla="*/ 352 w 701"/>
                    <a:gd name="T111" fmla="*/ 471 h 550"/>
                    <a:gd name="T112" fmla="*/ 349 w 701"/>
                    <a:gd name="T113" fmla="*/ 24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01" h="550">
                      <a:moveTo>
                        <a:pt x="542" y="77"/>
                      </a:moveTo>
                      <a:cubicBezTo>
                        <a:pt x="544" y="78"/>
                        <a:pt x="544" y="78"/>
                        <a:pt x="544" y="78"/>
                      </a:cubicBezTo>
                      <a:cubicBezTo>
                        <a:pt x="557" y="77"/>
                        <a:pt x="566" y="81"/>
                        <a:pt x="571" y="94"/>
                      </a:cubicBezTo>
                      <a:cubicBezTo>
                        <a:pt x="576" y="108"/>
                        <a:pt x="576" y="121"/>
                        <a:pt x="565" y="133"/>
                      </a:cubicBezTo>
                      <a:cubicBezTo>
                        <a:pt x="563" y="135"/>
                        <a:pt x="560" y="137"/>
                        <a:pt x="559" y="139"/>
                      </a:cubicBezTo>
                      <a:cubicBezTo>
                        <a:pt x="565" y="144"/>
                        <a:pt x="572" y="148"/>
                        <a:pt x="576" y="154"/>
                      </a:cubicBezTo>
                      <a:cubicBezTo>
                        <a:pt x="580" y="160"/>
                        <a:pt x="580" y="168"/>
                        <a:pt x="582" y="176"/>
                      </a:cubicBezTo>
                      <a:cubicBezTo>
                        <a:pt x="612" y="180"/>
                        <a:pt x="635" y="198"/>
                        <a:pt x="655" y="220"/>
                      </a:cubicBezTo>
                      <a:cubicBezTo>
                        <a:pt x="663" y="230"/>
                        <a:pt x="672" y="240"/>
                        <a:pt x="680" y="250"/>
                      </a:cubicBezTo>
                      <a:cubicBezTo>
                        <a:pt x="690" y="262"/>
                        <a:pt x="697" y="275"/>
                        <a:pt x="699" y="291"/>
                      </a:cubicBezTo>
                      <a:cubicBezTo>
                        <a:pt x="701" y="307"/>
                        <a:pt x="697" y="322"/>
                        <a:pt x="685" y="334"/>
                      </a:cubicBezTo>
                      <a:cubicBezTo>
                        <a:pt x="674" y="346"/>
                        <a:pt x="664" y="358"/>
                        <a:pt x="648" y="365"/>
                      </a:cubicBezTo>
                      <a:cubicBezTo>
                        <a:pt x="646" y="367"/>
                        <a:pt x="644" y="370"/>
                        <a:pt x="642" y="373"/>
                      </a:cubicBezTo>
                      <a:cubicBezTo>
                        <a:pt x="636" y="382"/>
                        <a:pt x="629" y="392"/>
                        <a:pt x="616" y="397"/>
                      </a:cubicBezTo>
                      <a:cubicBezTo>
                        <a:pt x="620" y="400"/>
                        <a:pt x="623" y="402"/>
                        <a:pt x="625" y="404"/>
                      </a:cubicBezTo>
                      <a:cubicBezTo>
                        <a:pt x="635" y="412"/>
                        <a:pt x="644" y="421"/>
                        <a:pt x="651" y="432"/>
                      </a:cubicBezTo>
                      <a:cubicBezTo>
                        <a:pt x="658" y="447"/>
                        <a:pt x="658" y="462"/>
                        <a:pt x="650" y="476"/>
                      </a:cubicBezTo>
                      <a:cubicBezTo>
                        <a:pt x="646" y="482"/>
                        <a:pt x="642" y="488"/>
                        <a:pt x="637" y="493"/>
                      </a:cubicBezTo>
                      <a:cubicBezTo>
                        <a:pt x="627" y="505"/>
                        <a:pt x="618" y="506"/>
                        <a:pt x="605" y="497"/>
                      </a:cubicBezTo>
                      <a:cubicBezTo>
                        <a:pt x="604" y="496"/>
                        <a:pt x="602" y="495"/>
                        <a:pt x="601" y="494"/>
                      </a:cubicBezTo>
                      <a:cubicBezTo>
                        <a:pt x="579" y="527"/>
                        <a:pt x="547" y="529"/>
                        <a:pt x="511" y="520"/>
                      </a:cubicBezTo>
                      <a:cubicBezTo>
                        <a:pt x="511" y="512"/>
                        <a:pt x="509" y="504"/>
                        <a:pt x="510" y="497"/>
                      </a:cubicBezTo>
                      <a:cubicBezTo>
                        <a:pt x="511" y="490"/>
                        <a:pt x="508" y="486"/>
                        <a:pt x="502" y="486"/>
                      </a:cubicBezTo>
                      <a:cubicBezTo>
                        <a:pt x="488" y="485"/>
                        <a:pt x="482" y="475"/>
                        <a:pt x="477" y="463"/>
                      </a:cubicBezTo>
                      <a:cubicBezTo>
                        <a:pt x="453" y="468"/>
                        <a:pt x="429" y="467"/>
                        <a:pt x="403" y="464"/>
                      </a:cubicBezTo>
                      <a:cubicBezTo>
                        <a:pt x="406" y="469"/>
                        <a:pt x="407" y="473"/>
                        <a:pt x="409" y="476"/>
                      </a:cubicBezTo>
                      <a:cubicBezTo>
                        <a:pt x="413" y="488"/>
                        <a:pt x="417" y="500"/>
                        <a:pt x="413" y="512"/>
                      </a:cubicBezTo>
                      <a:cubicBezTo>
                        <a:pt x="408" y="529"/>
                        <a:pt x="390" y="540"/>
                        <a:pt x="373" y="537"/>
                      </a:cubicBezTo>
                      <a:cubicBezTo>
                        <a:pt x="370" y="536"/>
                        <a:pt x="367" y="537"/>
                        <a:pt x="364" y="538"/>
                      </a:cubicBezTo>
                      <a:cubicBezTo>
                        <a:pt x="349" y="550"/>
                        <a:pt x="332" y="550"/>
                        <a:pt x="315" y="548"/>
                      </a:cubicBezTo>
                      <a:cubicBezTo>
                        <a:pt x="304" y="546"/>
                        <a:pt x="293" y="542"/>
                        <a:pt x="283" y="540"/>
                      </a:cubicBezTo>
                      <a:cubicBezTo>
                        <a:pt x="275" y="538"/>
                        <a:pt x="272" y="534"/>
                        <a:pt x="272" y="527"/>
                      </a:cubicBezTo>
                      <a:cubicBezTo>
                        <a:pt x="272" y="518"/>
                        <a:pt x="272" y="508"/>
                        <a:pt x="272" y="499"/>
                      </a:cubicBezTo>
                      <a:cubicBezTo>
                        <a:pt x="272" y="496"/>
                        <a:pt x="272" y="493"/>
                        <a:pt x="272" y="490"/>
                      </a:cubicBezTo>
                      <a:cubicBezTo>
                        <a:pt x="266" y="490"/>
                        <a:pt x="261" y="490"/>
                        <a:pt x="254" y="490"/>
                      </a:cubicBezTo>
                      <a:cubicBezTo>
                        <a:pt x="258" y="482"/>
                        <a:pt x="261" y="474"/>
                        <a:pt x="265" y="466"/>
                      </a:cubicBezTo>
                      <a:cubicBezTo>
                        <a:pt x="259" y="463"/>
                        <a:pt x="255" y="466"/>
                        <a:pt x="253" y="469"/>
                      </a:cubicBezTo>
                      <a:cubicBezTo>
                        <a:pt x="244" y="483"/>
                        <a:pt x="231" y="485"/>
                        <a:pt x="216" y="485"/>
                      </a:cubicBezTo>
                      <a:cubicBezTo>
                        <a:pt x="188" y="485"/>
                        <a:pt x="159" y="485"/>
                        <a:pt x="130" y="486"/>
                      </a:cubicBezTo>
                      <a:cubicBezTo>
                        <a:pt x="125" y="486"/>
                        <a:pt x="119" y="487"/>
                        <a:pt x="114" y="488"/>
                      </a:cubicBezTo>
                      <a:cubicBezTo>
                        <a:pt x="97" y="493"/>
                        <a:pt x="81" y="491"/>
                        <a:pt x="66" y="484"/>
                      </a:cubicBezTo>
                      <a:cubicBezTo>
                        <a:pt x="53" y="478"/>
                        <a:pt x="46" y="467"/>
                        <a:pt x="42" y="454"/>
                      </a:cubicBezTo>
                      <a:cubicBezTo>
                        <a:pt x="36" y="433"/>
                        <a:pt x="35" y="412"/>
                        <a:pt x="38" y="391"/>
                      </a:cubicBezTo>
                      <a:cubicBezTo>
                        <a:pt x="43" y="355"/>
                        <a:pt x="57" y="323"/>
                        <a:pt x="73" y="291"/>
                      </a:cubicBezTo>
                      <a:cubicBezTo>
                        <a:pt x="75" y="287"/>
                        <a:pt x="78" y="283"/>
                        <a:pt x="80" y="277"/>
                      </a:cubicBezTo>
                      <a:cubicBezTo>
                        <a:pt x="69" y="277"/>
                        <a:pt x="59" y="278"/>
                        <a:pt x="50" y="277"/>
                      </a:cubicBezTo>
                      <a:cubicBezTo>
                        <a:pt x="41" y="276"/>
                        <a:pt x="32" y="275"/>
                        <a:pt x="23" y="271"/>
                      </a:cubicBezTo>
                      <a:cubicBezTo>
                        <a:pt x="9" y="266"/>
                        <a:pt x="2" y="254"/>
                        <a:pt x="1" y="239"/>
                      </a:cubicBezTo>
                      <a:cubicBezTo>
                        <a:pt x="0" y="223"/>
                        <a:pt x="7" y="212"/>
                        <a:pt x="20" y="204"/>
                      </a:cubicBezTo>
                      <a:cubicBezTo>
                        <a:pt x="32" y="197"/>
                        <a:pt x="45" y="194"/>
                        <a:pt x="59" y="196"/>
                      </a:cubicBezTo>
                      <a:cubicBezTo>
                        <a:pt x="66" y="197"/>
                        <a:pt x="72" y="202"/>
                        <a:pt x="78" y="206"/>
                      </a:cubicBezTo>
                      <a:cubicBezTo>
                        <a:pt x="82" y="209"/>
                        <a:pt x="86" y="213"/>
                        <a:pt x="91" y="218"/>
                      </a:cubicBezTo>
                      <a:cubicBezTo>
                        <a:pt x="100" y="199"/>
                        <a:pt x="114" y="187"/>
                        <a:pt x="133" y="179"/>
                      </a:cubicBezTo>
                      <a:cubicBezTo>
                        <a:pt x="131" y="173"/>
                        <a:pt x="129" y="169"/>
                        <a:pt x="128" y="165"/>
                      </a:cubicBezTo>
                      <a:cubicBezTo>
                        <a:pt x="120" y="140"/>
                        <a:pt x="129" y="123"/>
                        <a:pt x="153" y="115"/>
                      </a:cubicBezTo>
                      <a:cubicBezTo>
                        <a:pt x="162" y="113"/>
                        <a:pt x="171" y="111"/>
                        <a:pt x="180" y="111"/>
                      </a:cubicBezTo>
                      <a:cubicBezTo>
                        <a:pt x="188" y="110"/>
                        <a:pt x="193" y="108"/>
                        <a:pt x="197" y="103"/>
                      </a:cubicBezTo>
                      <a:cubicBezTo>
                        <a:pt x="200" y="99"/>
                        <a:pt x="204" y="95"/>
                        <a:pt x="208" y="90"/>
                      </a:cubicBezTo>
                      <a:cubicBezTo>
                        <a:pt x="205" y="89"/>
                        <a:pt x="202" y="88"/>
                        <a:pt x="200" y="88"/>
                      </a:cubicBezTo>
                      <a:cubicBezTo>
                        <a:pt x="185" y="85"/>
                        <a:pt x="170" y="82"/>
                        <a:pt x="156" y="78"/>
                      </a:cubicBezTo>
                      <a:cubicBezTo>
                        <a:pt x="149" y="76"/>
                        <a:pt x="143" y="71"/>
                        <a:pt x="138" y="66"/>
                      </a:cubicBezTo>
                      <a:cubicBezTo>
                        <a:pt x="135" y="63"/>
                        <a:pt x="135" y="58"/>
                        <a:pt x="133" y="53"/>
                      </a:cubicBezTo>
                      <a:cubicBezTo>
                        <a:pt x="139" y="52"/>
                        <a:pt x="144" y="51"/>
                        <a:pt x="148" y="52"/>
                      </a:cubicBezTo>
                      <a:cubicBezTo>
                        <a:pt x="161" y="55"/>
                        <a:pt x="173" y="58"/>
                        <a:pt x="185" y="61"/>
                      </a:cubicBezTo>
                      <a:cubicBezTo>
                        <a:pt x="199" y="66"/>
                        <a:pt x="212" y="70"/>
                        <a:pt x="225" y="75"/>
                      </a:cubicBezTo>
                      <a:cubicBezTo>
                        <a:pt x="236" y="80"/>
                        <a:pt x="247" y="78"/>
                        <a:pt x="258" y="74"/>
                      </a:cubicBezTo>
                      <a:cubicBezTo>
                        <a:pt x="269" y="69"/>
                        <a:pt x="281" y="67"/>
                        <a:pt x="293" y="64"/>
                      </a:cubicBezTo>
                      <a:cubicBezTo>
                        <a:pt x="299" y="63"/>
                        <a:pt x="306" y="64"/>
                        <a:pt x="312" y="63"/>
                      </a:cubicBezTo>
                      <a:cubicBezTo>
                        <a:pt x="315" y="62"/>
                        <a:pt x="319" y="61"/>
                        <a:pt x="325" y="59"/>
                      </a:cubicBezTo>
                      <a:cubicBezTo>
                        <a:pt x="320" y="54"/>
                        <a:pt x="317" y="51"/>
                        <a:pt x="314" y="48"/>
                      </a:cubicBezTo>
                      <a:cubicBezTo>
                        <a:pt x="310" y="45"/>
                        <a:pt x="305" y="42"/>
                        <a:pt x="302" y="39"/>
                      </a:cubicBezTo>
                      <a:cubicBezTo>
                        <a:pt x="297" y="35"/>
                        <a:pt x="293" y="30"/>
                        <a:pt x="295" y="23"/>
                      </a:cubicBezTo>
                      <a:cubicBezTo>
                        <a:pt x="297" y="16"/>
                        <a:pt x="303" y="14"/>
                        <a:pt x="310" y="13"/>
                      </a:cubicBezTo>
                      <a:cubicBezTo>
                        <a:pt x="315" y="13"/>
                        <a:pt x="320" y="13"/>
                        <a:pt x="324" y="14"/>
                      </a:cubicBezTo>
                      <a:cubicBezTo>
                        <a:pt x="328" y="14"/>
                        <a:pt x="332" y="13"/>
                        <a:pt x="335" y="10"/>
                      </a:cubicBezTo>
                      <a:cubicBezTo>
                        <a:pt x="346" y="0"/>
                        <a:pt x="352" y="1"/>
                        <a:pt x="359" y="14"/>
                      </a:cubicBezTo>
                      <a:cubicBezTo>
                        <a:pt x="360" y="16"/>
                        <a:pt x="362" y="19"/>
                        <a:pt x="363" y="22"/>
                      </a:cubicBezTo>
                      <a:cubicBezTo>
                        <a:pt x="366" y="20"/>
                        <a:pt x="369" y="18"/>
                        <a:pt x="371" y="16"/>
                      </a:cubicBezTo>
                      <a:cubicBezTo>
                        <a:pt x="383" y="10"/>
                        <a:pt x="396" y="17"/>
                        <a:pt x="394" y="30"/>
                      </a:cubicBezTo>
                      <a:cubicBezTo>
                        <a:pt x="394" y="38"/>
                        <a:pt x="390" y="46"/>
                        <a:pt x="388" y="54"/>
                      </a:cubicBezTo>
                      <a:cubicBezTo>
                        <a:pt x="387" y="58"/>
                        <a:pt x="384" y="61"/>
                        <a:pt x="382" y="65"/>
                      </a:cubicBezTo>
                      <a:cubicBezTo>
                        <a:pt x="388" y="67"/>
                        <a:pt x="392" y="69"/>
                        <a:pt x="397" y="71"/>
                      </a:cubicBezTo>
                      <a:cubicBezTo>
                        <a:pt x="401" y="73"/>
                        <a:pt x="405" y="75"/>
                        <a:pt x="411" y="78"/>
                      </a:cubicBezTo>
                      <a:cubicBezTo>
                        <a:pt x="411" y="73"/>
                        <a:pt x="411" y="68"/>
                        <a:pt x="411" y="64"/>
                      </a:cubicBezTo>
                      <a:cubicBezTo>
                        <a:pt x="410" y="52"/>
                        <a:pt x="411" y="41"/>
                        <a:pt x="416" y="30"/>
                      </a:cubicBezTo>
                      <a:cubicBezTo>
                        <a:pt x="422" y="15"/>
                        <a:pt x="432" y="9"/>
                        <a:pt x="448" y="11"/>
                      </a:cubicBezTo>
                      <a:cubicBezTo>
                        <a:pt x="460" y="12"/>
                        <a:pt x="467" y="19"/>
                        <a:pt x="468" y="31"/>
                      </a:cubicBezTo>
                      <a:cubicBezTo>
                        <a:pt x="468" y="37"/>
                        <a:pt x="468" y="43"/>
                        <a:pt x="468" y="50"/>
                      </a:cubicBezTo>
                      <a:cubicBezTo>
                        <a:pt x="471" y="49"/>
                        <a:pt x="474" y="50"/>
                        <a:pt x="476" y="48"/>
                      </a:cubicBezTo>
                      <a:cubicBezTo>
                        <a:pt x="478" y="46"/>
                        <a:pt x="480" y="44"/>
                        <a:pt x="481" y="41"/>
                      </a:cubicBezTo>
                      <a:cubicBezTo>
                        <a:pt x="484" y="34"/>
                        <a:pt x="488" y="28"/>
                        <a:pt x="495" y="27"/>
                      </a:cubicBezTo>
                      <a:cubicBezTo>
                        <a:pt x="504" y="24"/>
                        <a:pt x="514" y="22"/>
                        <a:pt x="523" y="26"/>
                      </a:cubicBezTo>
                      <a:cubicBezTo>
                        <a:pt x="529" y="29"/>
                        <a:pt x="534" y="35"/>
                        <a:pt x="537" y="40"/>
                      </a:cubicBezTo>
                      <a:cubicBezTo>
                        <a:pt x="540" y="48"/>
                        <a:pt x="541" y="56"/>
                        <a:pt x="542" y="65"/>
                      </a:cubicBezTo>
                      <a:cubicBezTo>
                        <a:pt x="543" y="69"/>
                        <a:pt x="542" y="73"/>
                        <a:pt x="542" y="77"/>
                      </a:cubicBezTo>
                      <a:close/>
                      <a:moveTo>
                        <a:pt x="511" y="148"/>
                      </a:moveTo>
                      <a:cubicBezTo>
                        <a:pt x="509" y="152"/>
                        <a:pt x="506" y="155"/>
                        <a:pt x="505" y="158"/>
                      </a:cubicBezTo>
                      <a:cubicBezTo>
                        <a:pt x="513" y="167"/>
                        <a:pt x="520" y="176"/>
                        <a:pt x="527" y="184"/>
                      </a:cubicBezTo>
                      <a:cubicBezTo>
                        <a:pt x="535" y="174"/>
                        <a:pt x="535" y="174"/>
                        <a:pt x="532" y="164"/>
                      </a:cubicBezTo>
                      <a:cubicBezTo>
                        <a:pt x="530" y="160"/>
                        <a:pt x="530" y="155"/>
                        <a:pt x="529" y="150"/>
                      </a:cubicBezTo>
                      <a:cubicBezTo>
                        <a:pt x="528" y="147"/>
                        <a:pt x="528" y="144"/>
                        <a:pt x="527" y="140"/>
                      </a:cubicBezTo>
                      <a:cubicBezTo>
                        <a:pt x="522" y="142"/>
                        <a:pt x="518" y="144"/>
                        <a:pt x="514" y="146"/>
                      </a:cubicBezTo>
                      <a:cubicBezTo>
                        <a:pt x="516" y="140"/>
                        <a:pt x="519" y="135"/>
                        <a:pt x="514" y="130"/>
                      </a:cubicBezTo>
                      <a:cubicBezTo>
                        <a:pt x="508" y="126"/>
                        <a:pt x="504" y="131"/>
                        <a:pt x="499" y="132"/>
                      </a:cubicBezTo>
                      <a:cubicBezTo>
                        <a:pt x="484" y="138"/>
                        <a:pt x="473" y="133"/>
                        <a:pt x="466" y="118"/>
                      </a:cubicBezTo>
                      <a:cubicBezTo>
                        <a:pt x="465" y="115"/>
                        <a:pt x="464" y="111"/>
                        <a:pt x="462" y="107"/>
                      </a:cubicBezTo>
                      <a:cubicBezTo>
                        <a:pt x="450" y="121"/>
                        <a:pt x="451" y="130"/>
                        <a:pt x="465" y="139"/>
                      </a:cubicBezTo>
                      <a:cubicBezTo>
                        <a:pt x="479" y="149"/>
                        <a:pt x="495" y="150"/>
                        <a:pt x="511" y="148"/>
                      </a:cubicBezTo>
                      <a:close/>
                      <a:moveTo>
                        <a:pt x="420" y="229"/>
                      </a:moveTo>
                      <a:cubicBezTo>
                        <a:pt x="415" y="223"/>
                        <a:pt x="410" y="216"/>
                        <a:pt x="405" y="210"/>
                      </a:cubicBezTo>
                      <a:cubicBezTo>
                        <a:pt x="403" y="207"/>
                        <a:pt x="400" y="203"/>
                        <a:pt x="397" y="199"/>
                      </a:cubicBezTo>
                      <a:cubicBezTo>
                        <a:pt x="392" y="209"/>
                        <a:pt x="388" y="217"/>
                        <a:pt x="384" y="225"/>
                      </a:cubicBezTo>
                      <a:cubicBezTo>
                        <a:pt x="379" y="233"/>
                        <a:pt x="374" y="241"/>
                        <a:pt x="369" y="248"/>
                      </a:cubicBezTo>
                      <a:cubicBezTo>
                        <a:pt x="364" y="256"/>
                        <a:pt x="359" y="262"/>
                        <a:pt x="353" y="269"/>
                      </a:cubicBezTo>
                      <a:cubicBezTo>
                        <a:pt x="347" y="276"/>
                        <a:pt x="340" y="282"/>
                        <a:pt x="333" y="289"/>
                      </a:cubicBezTo>
                      <a:cubicBezTo>
                        <a:pt x="326" y="295"/>
                        <a:pt x="319" y="300"/>
                        <a:pt x="312" y="306"/>
                      </a:cubicBezTo>
                      <a:cubicBezTo>
                        <a:pt x="305" y="311"/>
                        <a:pt x="297" y="316"/>
                        <a:pt x="289" y="321"/>
                      </a:cubicBezTo>
                      <a:cubicBezTo>
                        <a:pt x="301" y="331"/>
                        <a:pt x="313" y="333"/>
                        <a:pt x="326" y="329"/>
                      </a:cubicBezTo>
                      <a:cubicBezTo>
                        <a:pt x="336" y="325"/>
                        <a:pt x="346" y="320"/>
                        <a:pt x="353" y="311"/>
                      </a:cubicBezTo>
                      <a:cubicBezTo>
                        <a:pt x="366" y="295"/>
                        <a:pt x="382" y="285"/>
                        <a:pt x="402" y="283"/>
                      </a:cubicBezTo>
                      <a:cubicBezTo>
                        <a:pt x="414" y="282"/>
                        <a:pt x="420" y="275"/>
                        <a:pt x="423" y="265"/>
                      </a:cubicBezTo>
                      <a:cubicBezTo>
                        <a:pt x="426" y="253"/>
                        <a:pt x="427" y="240"/>
                        <a:pt x="420" y="229"/>
                      </a:cubicBezTo>
                      <a:cubicBezTo>
                        <a:pt x="423" y="232"/>
                        <a:pt x="426" y="235"/>
                        <a:pt x="429" y="237"/>
                      </a:cubicBezTo>
                      <a:cubicBezTo>
                        <a:pt x="433" y="239"/>
                        <a:pt x="437" y="241"/>
                        <a:pt x="441" y="236"/>
                      </a:cubicBezTo>
                      <a:cubicBezTo>
                        <a:pt x="436" y="224"/>
                        <a:pt x="424" y="213"/>
                        <a:pt x="413" y="210"/>
                      </a:cubicBezTo>
                      <a:cubicBezTo>
                        <a:pt x="413" y="210"/>
                        <a:pt x="413" y="211"/>
                        <a:pt x="413" y="212"/>
                      </a:cubicBezTo>
                      <a:cubicBezTo>
                        <a:pt x="415" y="218"/>
                        <a:pt x="418" y="224"/>
                        <a:pt x="420" y="229"/>
                      </a:cubicBezTo>
                      <a:close/>
                      <a:moveTo>
                        <a:pt x="301" y="97"/>
                      </a:moveTo>
                      <a:cubicBezTo>
                        <a:pt x="308" y="102"/>
                        <a:pt x="316" y="106"/>
                        <a:pt x="325" y="104"/>
                      </a:cubicBezTo>
                      <a:cubicBezTo>
                        <a:pt x="330" y="95"/>
                        <a:pt x="324" y="89"/>
                        <a:pt x="319" y="81"/>
                      </a:cubicBezTo>
                      <a:cubicBezTo>
                        <a:pt x="331" y="85"/>
                        <a:pt x="335" y="92"/>
                        <a:pt x="331" y="103"/>
                      </a:cubicBezTo>
                      <a:cubicBezTo>
                        <a:pt x="329" y="111"/>
                        <a:pt x="330" y="117"/>
                        <a:pt x="335" y="123"/>
                      </a:cubicBezTo>
                      <a:cubicBezTo>
                        <a:pt x="345" y="132"/>
                        <a:pt x="354" y="142"/>
                        <a:pt x="364" y="151"/>
                      </a:cubicBezTo>
                      <a:cubicBezTo>
                        <a:pt x="367" y="154"/>
                        <a:pt x="371" y="156"/>
                        <a:pt x="375" y="152"/>
                      </a:cubicBezTo>
                      <a:cubicBezTo>
                        <a:pt x="378" y="138"/>
                        <a:pt x="359" y="132"/>
                        <a:pt x="364" y="115"/>
                      </a:cubicBezTo>
                      <a:cubicBezTo>
                        <a:pt x="368" y="120"/>
                        <a:pt x="371" y="124"/>
                        <a:pt x="374" y="128"/>
                      </a:cubicBezTo>
                      <a:cubicBezTo>
                        <a:pt x="380" y="139"/>
                        <a:pt x="385" y="150"/>
                        <a:pt x="391" y="162"/>
                      </a:cubicBezTo>
                      <a:cubicBezTo>
                        <a:pt x="393" y="164"/>
                        <a:pt x="395" y="167"/>
                        <a:pt x="397" y="170"/>
                      </a:cubicBezTo>
                      <a:cubicBezTo>
                        <a:pt x="399" y="167"/>
                        <a:pt x="400" y="166"/>
                        <a:pt x="401" y="164"/>
                      </a:cubicBezTo>
                      <a:cubicBezTo>
                        <a:pt x="407" y="157"/>
                        <a:pt x="412" y="157"/>
                        <a:pt x="419" y="163"/>
                      </a:cubicBezTo>
                      <a:cubicBezTo>
                        <a:pt x="425" y="169"/>
                        <a:pt x="425" y="172"/>
                        <a:pt x="418" y="179"/>
                      </a:cubicBezTo>
                      <a:cubicBezTo>
                        <a:pt x="412" y="185"/>
                        <a:pt x="411" y="189"/>
                        <a:pt x="415" y="196"/>
                      </a:cubicBezTo>
                      <a:cubicBezTo>
                        <a:pt x="419" y="202"/>
                        <a:pt x="424" y="207"/>
                        <a:pt x="430" y="212"/>
                      </a:cubicBezTo>
                      <a:cubicBezTo>
                        <a:pt x="437" y="218"/>
                        <a:pt x="446" y="223"/>
                        <a:pt x="454" y="229"/>
                      </a:cubicBezTo>
                      <a:cubicBezTo>
                        <a:pt x="462" y="235"/>
                        <a:pt x="464" y="241"/>
                        <a:pt x="459" y="250"/>
                      </a:cubicBezTo>
                      <a:cubicBezTo>
                        <a:pt x="458" y="251"/>
                        <a:pt x="457" y="252"/>
                        <a:pt x="456" y="254"/>
                      </a:cubicBezTo>
                      <a:cubicBezTo>
                        <a:pt x="452" y="261"/>
                        <a:pt x="455" y="267"/>
                        <a:pt x="463" y="269"/>
                      </a:cubicBezTo>
                      <a:cubicBezTo>
                        <a:pt x="469" y="271"/>
                        <a:pt x="475" y="270"/>
                        <a:pt x="480" y="267"/>
                      </a:cubicBezTo>
                      <a:cubicBezTo>
                        <a:pt x="478" y="238"/>
                        <a:pt x="494" y="225"/>
                        <a:pt x="521" y="220"/>
                      </a:cubicBezTo>
                      <a:cubicBezTo>
                        <a:pt x="499" y="205"/>
                        <a:pt x="488" y="186"/>
                        <a:pt x="480" y="165"/>
                      </a:cubicBezTo>
                      <a:cubicBezTo>
                        <a:pt x="478" y="160"/>
                        <a:pt x="475" y="157"/>
                        <a:pt x="470" y="155"/>
                      </a:cubicBezTo>
                      <a:cubicBezTo>
                        <a:pt x="463" y="152"/>
                        <a:pt x="457" y="147"/>
                        <a:pt x="452" y="142"/>
                      </a:cubicBezTo>
                      <a:cubicBezTo>
                        <a:pt x="443" y="133"/>
                        <a:pt x="435" y="123"/>
                        <a:pt x="428" y="113"/>
                      </a:cubicBezTo>
                      <a:cubicBezTo>
                        <a:pt x="412" y="91"/>
                        <a:pt x="392" y="74"/>
                        <a:pt x="366" y="65"/>
                      </a:cubicBezTo>
                      <a:cubicBezTo>
                        <a:pt x="356" y="62"/>
                        <a:pt x="345" y="60"/>
                        <a:pt x="334" y="62"/>
                      </a:cubicBezTo>
                      <a:cubicBezTo>
                        <a:pt x="324" y="63"/>
                        <a:pt x="316" y="66"/>
                        <a:pt x="314" y="78"/>
                      </a:cubicBezTo>
                      <a:cubicBezTo>
                        <a:pt x="309" y="78"/>
                        <a:pt x="306" y="78"/>
                        <a:pt x="301" y="79"/>
                      </a:cubicBezTo>
                      <a:cubicBezTo>
                        <a:pt x="301" y="85"/>
                        <a:pt x="301" y="91"/>
                        <a:pt x="301" y="97"/>
                      </a:cubicBezTo>
                      <a:cubicBezTo>
                        <a:pt x="297" y="88"/>
                        <a:pt x="295" y="79"/>
                        <a:pt x="283" y="75"/>
                      </a:cubicBezTo>
                      <a:cubicBezTo>
                        <a:pt x="283" y="83"/>
                        <a:pt x="283" y="89"/>
                        <a:pt x="283" y="95"/>
                      </a:cubicBezTo>
                      <a:cubicBezTo>
                        <a:pt x="283" y="99"/>
                        <a:pt x="281" y="102"/>
                        <a:pt x="277" y="103"/>
                      </a:cubicBezTo>
                      <a:cubicBezTo>
                        <a:pt x="273" y="103"/>
                        <a:pt x="270" y="102"/>
                        <a:pt x="268" y="98"/>
                      </a:cubicBezTo>
                      <a:cubicBezTo>
                        <a:pt x="267" y="94"/>
                        <a:pt x="264" y="89"/>
                        <a:pt x="262" y="84"/>
                      </a:cubicBezTo>
                      <a:cubicBezTo>
                        <a:pt x="244" y="97"/>
                        <a:pt x="228" y="109"/>
                        <a:pt x="211" y="121"/>
                      </a:cubicBezTo>
                      <a:cubicBezTo>
                        <a:pt x="218" y="127"/>
                        <a:pt x="226" y="132"/>
                        <a:pt x="232" y="138"/>
                      </a:cubicBezTo>
                      <a:cubicBezTo>
                        <a:pt x="238" y="144"/>
                        <a:pt x="243" y="152"/>
                        <a:pt x="250" y="159"/>
                      </a:cubicBezTo>
                      <a:cubicBezTo>
                        <a:pt x="251" y="157"/>
                        <a:pt x="252" y="156"/>
                        <a:pt x="253" y="154"/>
                      </a:cubicBezTo>
                      <a:cubicBezTo>
                        <a:pt x="264" y="135"/>
                        <a:pt x="277" y="118"/>
                        <a:pt x="296" y="105"/>
                      </a:cubicBezTo>
                      <a:cubicBezTo>
                        <a:pt x="298" y="104"/>
                        <a:pt x="299" y="100"/>
                        <a:pt x="301" y="97"/>
                      </a:cubicBezTo>
                      <a:close/>
                      <a:moveTo>
                        <a:pt x="97" y="262"/>
                      </a:moveTo>
                      <a:cubicBezTo>
                        <a:pt x="96" y="264"/>
                        <a:pt x="95" y="266"/>
                        <a:pt x="94" y="267"/>
                      </a:cubicBezTo>
                      <a:cubicBezTo>
                        <a:pt x="85" y="294"/>
                        <a:pt x="75" y="320"/>
                        <a:pt x="65" y="347"/>
                      </a:cubicBezTo>
                      <a:cubicBezTo>
                        <a:pt x="58" y="367"/>
                        <a:pt x="52" y="388"/>
                        <a:pt x="51" y="410"/>
                      </a:cubicBezTo>
                      <a:cubicBezTo>
                        <a:pt x="51" y="426"/>
                        <a:pt x="54" y="442"/>
                        <a:pt x="63" y="457"/>
                      </a:cubicBezTo>
                      <a:cubicBezTo>
                        <a:pt x="73" y="473"/>
                        <a:pt x="93" y="480"/>
                        <a:pt x="110" y="474"/>
                      </a:cubicBezTo>
                      <a:cubicBezTo>
                        <a:pt x="125" y="469"/>
                        <a:pt x="128" y="460"/>
                        <a:pt x="120" y="446"/>
                      </a:cubicBezTo>
                      <a:cubicBezTo>
                        <a:pt x="117" y="441"/>
                        <a:pt x="115" y="436"/>
                        <a:pt x="114" y="430"/>
                      </a:cubicBezTo>
                      <a:cubicBezTo>
                        <a:pt x="110" y="394"/>
                        <a:pt x="121" y="365"/>
                        <a:pt x="151" y="344"/>
                      </a:cubicBezTo>
                      <a:cubicBezTo>
                        <a:pt x="157" y="339"/>
                        <a:pt x="165" y="336"/>
                        <a:pt x="172" y="332"/>
                      </a:cubicBezTo>
                      <a:cubicBezTo>
                        <a:pt x="184" y="324"/>
                        <a:pt x="195" y="317"/>
                        <a:pt x="206" y="308"/>
                      </a:cubicBezTo>
                      <a:cubicBezTo>
                        <a:pt x="217" y="298"/>
                        <a:pt x="217" y="290"/>
                        <a:pt x="207" y="277"/>
                      </a:cubicBezTo>
                      <a:cubicBezTo>
                        <a:pt x="199" y="268"/>
                        <a:pt x="193" y="267"/>
                        <a:pt x="183" y="274"/>
                      </a:cubicBezTo>
                      <a:cubicBezTo>
                        <a:pt x="160" y="288"/>
                        <a:pt x="128" y="285"/>
                        <a:pt x="107" y="268"/>
                      </a:cubicBezTo>
                      <a:cubicBezTo>
                        <a:pt x="104" y="265"/>
                        <a:pt x="101" y="264"/>
                        <a:pt x="97" y="262"/>
                      </a:cubicBezTo>
                      <a:close/>
                      <a:moveTo>
                        <a:pt x="271" y="378"/>
                      </a:moveTo>
                      <a:cubicBezTo>
                        <a:pt x="268" y="389"/>
                        <a:pt x="267" y="399"/>
                        <a:pt x="263" y="408"/>
                      </a:cubicBezTo>
                      <a:cubicBezTo>
                        <a:pt x="259" y="418"/>
                        <a:pt x="249" y="419"/>
                        <a:pt x="239" y="420"/>
                      </a:cubicBezTo>
                      <a:cubicBezTo>
                        <a:pt x="239" y="435"/>
                        <a:pt x="228" y="447"/>
                        <a:pt x="228" y="462"/>
                      </a:cubicBezTo>
                      <a:cubicBezTo>
                        <a:pt x="240" y="465"/>
                        <a:pt x="250" y="461"/>
                        <a:pt x="259" y="454"/>
                      </a:cubicBezTo>
                      <a:cubicBezTo>
                        <a:pt x="263" y="451"/>
                        <a:pt x="267" y="447"/>
                        <a:pt x="271" y="443"/>
                      </a:cubicBezTo>
                      <a:cubicBezTo>
                        <a:pt x="288" y="431"/>
                        <a:pt x="306" y="426"/>
                        <a:pt x="326" y="431"/>
                      </a:cubicBezTo>
                      <a:cubicBezTo>
                        <a:pt x="335" y="434"/>
                        <a:pt x="342" y="439"/>
                        <a:pt x="348" y="446"/>
                      </a:cubicBezTo>
                      <a:cubicBezTo>
                        <a:pt x="350" y="449"/>
                        <a:pt x="354" y="451"/>
                        <a:pt x="357" y="447"/>
                      </a:cubicBezTo>
                      <a:cubicBezTo>
                        <a:pt x="359" y="444"/>
                        <a:pt x="358" y="441"/>
                        <a:pt x="355" y="438"/>
                      </a:cubicBezTo>
                      <a:cubicBezTo>
                        <a:pt x="337" y="422"/>
                        <a:pt x="331" y="401"/>
                        <a:pt x="327" y="378"/>
                      </a:cubicBezTo>
                      <a:cubicBezTo>
                        <a:pt x="326" y="374"/>
                        <a:pt x="325" y="371"/>
                        <a:pt x="324" y="366"/>
                      </a:cubicBezTo>
                      <a:cubicBezTo>
                        <a:pt x="307" y="380"/>
                        <a:pt x="289" y="383"/>
                        <a:pt x="271" y="378"/>
                      </a:cubicBezTo>
                      <a:close/>
                      <a:moveTo>
                        <a:pt x="359" y="154"/>
                      </a:moveTo>
                      <a:cubicBezTo>
                        <a:pt x="357" y="161"/>
                        <a:pt x="356" y="166"/>
                        <a:pt x="355" y="173"/>
                      </a:cubicBezTo>
                      <a:cubicBezTo>
                        <a:pt x="350" y="171"/>
                        <a:pt x="348" y="170"/>
                        <a:pt x="345" y="168"/>
                      </a:cubicBezTo>
                      <a:cubicBezTo>
                        <a:pt x="332" y="159"/>
                        <a:pt x="323" y="146"/>
                        <a:pt x="315" y="133"/>
                      </a:cubicBezTo>
                      <a:cubicBezTo>
                        <a:pt x="313" y="128"/>
                        <a:pt x="311" y="123"/>
                        <a:pt x="305" y="122"/>
                      </a:cubicBezTo>
                      <a:cubicBezTo>
                        <a:pt x="304" y="123"/>
                        <a:pt x="303" y="123"/>
                        <a:pt x="303" y="123"/>
                      </a:cubicBezTo>
                      <a:cubicBezTo>
                        <a:pt x="301" y="125"/>
                        <a:pt x="300" y="127"/>
                        <a:pt x="299" y="129"/>
                      </a:cubicBezTo>
                      <a:cubicBezTo>
                        <a:pt x="288" y="145"/>
                        <a:pt x="275" y="158"/>
                        <a:pt x="259" y="169"/>
                      </a:cubicBezTo>
                      <a:cubicBezTo>
                        <a:pt x="258" y="170"/>
                        <a:pt x="256" y="171"/>
                        <a:pt x="255" y="172"/>
                      </a:cubicBezTo>
                      <a:cubicBezTo>
                        <a:pt x="249" y="177"/>
                        <a:pt x="249" y="185"/>
                        <a:pt x="256" y="188"/>
                      </a:cubicBezTo>
                      <a:cubicBezTo>
                        <a:pt x="261" y="190"/>
                        <a:pt x="266" y="190"/>
                        <a:pt x="271" y="189"/>
                      </a:cubicBezTo>
                      <a:cubicBezTo>
                        <a:pt x="286" y="186"/>
                        <a:pt x="300" y="187"/>
                        <a:pt x="315" y="191"/>
                      </a:cubicBezTo>
                      <a:cubicBezTo>
                        <a:pt x="320" y="192"/>
                        <a:pt x="324" y="193"/>
                        <a:pt x="329" y="194"/>
                      </a:cubicBezTo>
                      <a:cubicBezTo>
                        <a:pt x="341" y="197"/>
                        <a:pt x="352" y="197"/>
                        <a:pt x="364" y="195"/>
                      </a:cubicBezTo>
                      <a:cubicBezTo>
                        <a:pt x="377" y="193"/>
                        <a:pt x="384" y="186"/>
                        <a:pt x="389" y="175"/>
                      </a:cubicBezTo>
                      <a:cubicBezTo>
                        <a:pt x="382" y="164"/>
                        <a:pt x="370" y="161"/>
                        <a:pt x="359" y="154"/>
                      </a:cubicBezTo>
                      <a:close/>
                      <a:moveTo>
                        <a:pt x="45" y="226"/>
                      </a:moveTo>
                      <a:cubicBezTo>
                        <a:pt x="57" y="236"/>
                        <a:pt x="56" y="241"/>
                        <a:pt x="44" y="260"/>
                      </a:cubicBezTo>
                      <a:cubicBezTo>
                        <a:pt x="51" y="266"/>
                        <a:pt x="60" y="267"/>
                        <a:pt x="69" y="266"/>
                      </a:cubicBezTo>
                      <a:cubicBezTo>
                        <a:pt x="81" y="266"/>
                        <a:pt x="87" y="259"/>
                        <a:pt x="87" y="247"/>
                      </a:cubicBezTo>
                      <a:cubicBezTo>
                        <a:pt x="87" y="224"/>
                        <a:pt x="63" y="204"/>
                        <a:pt x="41" y="208"/>
                      </a:cubicBezTo>
                      <a:cubicBezTo>
                        <a:pt x="26" y="210"/>
                        <a:pt x="13" y="226"/>
                        <a:pt x="14" y="240"/>
                      </a:cubicBezTo>
                      <a:cubicBezTo>
                        <a:pt x="14" y="247"/>
                        <a:pt x="20" y="255"/>
                        <a:pt x="26" y="255"/>
                      </a:cubicBezTo>
                      <a:cubicBezTo>
                        <a:pt x="33" y="256"/>
                        <a:pt x="35" y="251"/>
                        <a:pt x="38" y="246"/>
                      </a:cubicBezTo>
                      <a:cubicBezTo>
                        <a:pt x="39" y="243"/>
                        <a:pt x="40" y="241"/>
                        <a:pt x="41" y="238"/>
                      </a:cubicBezTo>
                      <a:cubicBezTo>
                        <a:pt x="42" y="234"/>
                        <a:pt x="43" y="231"/>
                        <a:pt x="45" y="226"/>
                      </a:cubicBezTo>
                      <a:close/>
                      <a:moveTo>
                        <a:pt x="208" y="216"/>
                      </a:moveTo>
                      <a:cubicBezTo>
                        <a:pt x="211" y="207"/>
                        <a:pt x="207" y="202"/>
                        <a:pt x="202" y="199"/>
                      </a:cubicBezTo>
                      <a:cubicBezTo>
                        <a:pt x="194" y="194"/>
                        <a:pt x="185" y="189"/>
                        <a:pt x="177" y="186"/>
                      </a:cubicBezTo>
                      <a:cubicBezTo>
                        <a:pt x="153" y="177"/>
                        <a:pt x="121" y="187"/>
                        <a:pt x="106" y="208"/>
                      </a:cubicBezTo>
                      <a:cubicBezTo>
                        <a:pt x="93" y="225"/>
                        <a:pt x="95" y="241"/>
                        <a:pt x="109" y="256"/>
                      </a:cubicBezTo>
                      <a:cubicBezTo>
                        <a:pt x="119" y="268"/>
                        <a:pt x="133" y="274"/>
                        <a:pt x="148" y="277"/>
                      </a:cubicBezTo>
                      <a:cubicBezTo>
                        <a:pt x="151" y="278"/>
                        <a:pt x="155" y="277"/>
                        <a:pt x="159" y="277"/>
                      </a:cubicBezTo>
                      <a:cubicBezTo>
                        <a:pt x="157" y="270"/>
                        <a:pt x="153" y="268"/>
                        <a:pt x="149" y="266"/>
                      </a:cubicBezTo>
                      <a:cubicBezTo>
                        <a:pt x="142" y="264"/>
                        <a:pt x="135" y="261"/>
                        <a:pt x="129" y="258"/>
                      </a:cubicBezTo>
                      <a:cubicBezTo>
                        <a:pt x="111" y="248"/>
                        <a:pt x="108" y="225"/>
                        <a:pt x="122" y="210"/>
                      </a:cubicBezTo>
                      <a:cubicBezTo>
                        <a:pt x="131" y="201"/>
                        <a:pt x="141" y="196"/>
                        <a:pt x="154" y="196"/>
                      </a:cubicBezTo>
                      <a:cubicBezTo>
                        <a:pt x="170" y="196"/>
                        <a:pt x="184" y="201"/>
                        <a:pt x="196" y="210"/>
                      </a:cubicBezTo>
                      <a:cubicBezTo>
                        <a:pt x="200" y="212"/>
                        <a:pt x="203" y="214"/>
                        <a:pt x="208" y="216"/>
                      </a:cubicBezTo>
                      <a:close/>
                      <a:moveTo>
                        <a:pt x="298" y="286"/>
                      </a:moveTo>
                      <a:cubicBezTo>
                        <a:pt x="291" y="284"/>
                        <a:pt x="284" y="281"/>
                        <a:pt x="277" y="278"/>
                      </a:cubicBezTo>
                      <a:cubicBezTo>
                        <a:pt x="258" y="269"/>
                        <a:pt x="256" y="254"/>
                        <a:pt x="270" y="239"/>
                      </a:cubicBezTo>
                      <a:cubicBezTo>
                        <a:pt x="280" y="228"/>
                        <a:pt x="293" y="223"/>
                        <a:pt x="308" y="220"/>
                      </a:cubicBezTo>
                      <a:cubicBezTo>
                        <a:pt x="316" y="219"/>
                        <a:pt x="323" y="218"/>
                        <a:pt x="332" y="217"/>
                      </a:cubicBezTo>
                      <a:cubicBezTo>
                        <a:pt x="331" y="216"/>
                        <a:pt x="330" y="215"/>
                        <a:pt x="329" y="214"/>
                      </a:cubicBezTo>
                      <a:cubicBezTo>
                        <a:pt x="310" y="204"/>
                        <a:pt x="280" y="207"/>
                        <a:pt x="265" y="222"/>
                      </a:cubicBezTo>
                      <a:cubicBezTo>
                        <a:pt x="250" y="236"/>
                        <a:pt x="241" y="252"/>
                        <a:pt x="247" y="273"/>
                      </a:cubicBezTo>
                      <a:cubicBezTo>
                        <a:pt x="248" y="277"/>
                        <a:pt x="250" y="281"/>
                        <a:pt x="253" y="283"/>
                      </a:cubicBezTo>
                      <a:cubicBezTo>
                        <a:pt x="264" y="294"/>
                        <a:pt x="283" y="296"/>
                        <a:pt x="298" y="286"/>
                      </a:cubicBezTo>
                      <a:close/>
                      <a:moveTo>
                        <a:pt x="447" y="124"/>
                      </a:moveTo>
                      <a:cubicBezTo>
                        <a:pt x="457" y="112"/>
                        <a:pt x="457" y="111"/>
                        <a:pt x="448" y="102"/>
                      </a:cubicBezTo>
                      <a:cubicBezTo>
                        <a:pt x="441" y="95"/>
                        <a:pt x="435" y="86"/>
                        <a:pt x="435" y="76"/>
                      </a:cubicBezTo>
                      <a:cubicBezTo>
                        <a:pt x="435" y="65"/>
                        <a:pt x="437" y="54"/>
                        <a:pt x="438" y="42"/>
                      </a:cubicBezTo>
                      <a:cubicBezTo>
                        <a:pt x="443" y="44"/>
                        <a:pt x="447" y="45"/>
                        <a:pt x="451" y="46"/>
                      </a:cubicBezTo>
                      <a:cubicBezTo>
                        <a:pt x="458" y="47"/>
                        <a:pt x="461" y="44"/>
                        <a:pt x="461" y="37"/>
                      </a:cubicBezTo>
                      <a:cubicBezTo>
                        <a:pt x="462" y="30"/>
                        <a:pt x="458" y="22"/>
                        <a:pt x="451" y="19"/>
                      </a:cubicBezTo>
                      <a:cubicBezTo>
                        <a:pt x="445" y="16"/>
                        <a:pt x="437" y="17"/>
                        <a:pt x="432" y="24"/>
                      </a:cubicBezTo>
                      <a:cubicBezTo>
                        <a:pt x="428" y="29"/>
                        <a:pt x="424" y="35"/>
                        <a:pt x="423" y="41"/>
                      </a:cubicBezTo>
                      <a:cubicBezTo>
                        <a:pt x="413" y="73"/>
                        <a:pt x="426" y="99"/>
                        <a:pt x="447" y="124"/>
                      </a:cubicBezTo>
                      <a:close/>
                      <a:moveTo>
                        <a:pt x="239" y="186"/>
                      </a:moveTo>
                      <a:cubicBezTo>
                        <a:pt x="239" y="182"/>
                        <a:pt x="240" y="178"/>
                        <a:pt x="239" y="174"/>
                      </a:cubicBezTo>
                      <a:cubicBezTo>
                        <a:pt x="237" y="158"/>
                        <a:pt x="228" y="146"/>
                        <a:pt x="217" y="136"/>
                      </a:cubicBezTo>
                      <a:cubicBezTo>
                        <a:pt x="198" y="120"/>
                        <a:pt x="168" y="117"/>
                        <a:pt x="148" y="129"/>
                      </a:cubicBezTo>
                      <a:cubicBezTo>
                        <a:pt x="138" y="135"/>
                        <a:pt x="133" y="143"/>
                        <a:pt x="134" y="154"/>
                      </a:cubicBezTo>
                      <a:cubicBezTo>
                        <a:pt x="135" y="158"/>
                        <a:pt x="134" y="165"/>
                        <a:pt x="141" y="165"/>
                      </a:cubicBezTo>
                      <a:cubicBezTo>
                        <a:pt x="147" y="165"/>
                        <a:pt x="147" y="159"/>
                        <a:pt x="147" y="154"/>
                      </a:cubicBezTo>
                      <a:cubicBezTo>
                        <a:pt x="149" y="142"/>
                        <a:pt x="154" y="138"/>
                        <a:pt x="166" y="136"/>
                      </a:cubicBezTo>
                      <a:cubicBezTo>
                        <a:pt x="190" y="132"/>
                        <a:pt x="221" y="145"/>
                        <a:pt x="226" y="174"/>
                      </a:cubicBezTo>
                      <a:cubicBezTo>
                        <a:pt x="227" y="180"/>
                        <a:pt x="229" y="186"/>
                        <a:pt x="239" y="186"/>
                      </a:cubicBezTo>
                      <a:close/>
                      <a:moveTo>
                        <a:pt x="595" y="473"/>
                      </a:moveTo>
                      <a:cubicBezTo>
                        <a:pt x="604" y="482"/>
                        <a:pt x="608" y="492"/>
                        <a:pt x="621" y="491"/>
                      </a:cubicBezTo>
                      <a:cubicBezTo>
                        <a:pt x="624" y="478"/>
                        <a:pt x="622" y="467"/>
                        <a:pt x="611" y="458"/>
                      </a:cubicBezTo>
                      <a:cubicBezTo>
                        <a:pt x="599" y="448"/>
                        <a:pt x="591" y="451"/>
                        <a:pt x="585" y="466"/>
                      </a:cubicBezTo>
                      <a:cubicBezTo>
                        <a:pt x="584" y="470"/>
                        <a:pt x="582" y="474"/>
                        <a:pt x="580" y="478"/>
                      </a:cubicBezTo>
                      <a:cubicBezTo>
                        <a:pt x="576" y="485"/>
                        <a:pt x="571" y="492"/>
                        <a:pt x="563" y="495"/>
                      </a:cubicBezTo>
                      <a:cubicBezTo>
                        <a:pt x="560" y="492"/>
                        <a:pt x="558" y="489"/>
                        <a:pt x="556" y="486"/>
                      </a:cubicBezTo>
                      <a:cubicBezTo>
                        <a:pt x="548" y="489"/>
                        <a:pt x="548" y="495"/>
                        <a:pt x="547" y="501"/>
                      </a:cubicBezTo>
                      <a:cubicBezTo>
                        <a:pt x="545" y="511"/>
                        <a:pt x="550" y="515"/>
                        <a:pt x="560" y="512"/>
                      </a:cubicBezTo>
                      <a:cubicBezTo>
                        <a:pt x="579" y="507"/>
                        <a:pt x="594" y="498"/>
                        <a:pt x="595" y="473"/>
                      </a:cubicBezTo>
                      <a:close/>
                      <a:moveTo>
                        <a:pt x="534" y="442"/>
                      </a:moveTo>
                      <a:cubicBezTo>
                        <a:pt x="522" y="446"/>
                        <a:pt x="512" y="455"/>
                        <a:pt x="506" y="465"/>
                      </a:cubicBezTo>
                      <a:cubicBezTo>
                        <a:pt x="503" y="469"/>
                        <a:pt x="500" y="473"/>
                        <a:pt x="503" y="478"/>
                      </a:cubicBezTo>
                      <a:cubicBezTo>
                        <a:pt x="506" y="483"/>
                        <a:pt x="511" y="481"/>
                        <a:pt x="515" y="480"/>
                      </a:cubicBezTo>
                      <a:cubicBezTo>
                        <a:pt x="516" y="480"/>
                        <a:pt x="517" y="480"/>
                        <a:pt x="518" y="480"/>
                      </a:cubicBezTo>
                      <a:cubicBezTo>
                        <a:pt x="518" y="484"/>
                        <a:pt x="517" y="487"/>
                        <a:pt x="518" y="491"/>
                      </a:cubicBezTo>
                      <a:cubicBezTo>
                        <a:pt x="518" y="496"/>
                        <a:pt x="518" y="501"/>
                        <a:pt x="520" y="505"/>
                      </a:cubicBezTo>
                      <a:cubicBezTo>
                        <a:pt x="522" y="507"/>
                        <a:pt x="526" y="510"/>
                        <a:pt x="529" y="510"/>
                      </a:cubicBezTo>
                      <a:cubicBezTo>
                        <a:pt x="531" y="510"/>
                        <a:pt x="534" y="507"/>
                        <a:pt x="535" y="504"/>
                      </a:cubicBezTo>
                      <a:cubicBezTo>
                        <a:pt x="537" y="502"/>
                        <a:pt x="537" y="500"/>
                        <a:pt x="538" y="497"/>
                      </a:cubicBezTo>
                      <a:cubicBezTo>
                        <a:pt x="541" y="479"/>
                        <a:pt x="539" y="461"/>
                        <a:pt x="534" y="442"/>
                      </a:cubicBezTo>
                      <a:close/>
                      <a:moveTo>
                        <a:pt x="393" y="326"/>
                      </a:moveTo>
                      <a:cubicBezTo>
                        <a:pt x="366" y="330"/>
                        <a:pt x="351" y="350"/>
                        <a:pt x="353" y="376"/>
                      </a:cubicBezTo>
                      <a:cubicBezTo>
                        <a:pt x="355" y="394"/>
                        <a:pt x="361" y="410"/>
                        <a:pt x="368" y="425"/>
                      </a:cubicBezTo>
                      <a:cubicBezTo>
                        <a:pt x="369" y="428"/>
                        <a:pt x="371" y="430"/>
                        <a:pt x="372" y="433"/>
                      </a:cubicBezTo>
                      <a:cubicBezTo>
                        <a:pt x="373" y="422"/>
                        <a:pt x="372" y="413"/>
                        <a:pt x="371" y="403"/>
                      </a:cubicBezTo>
                      <a:cubicBezTo>
                        <a:pt x="370" y="375"/>
                        <a:pt x="371" y="348"/>
                        <a:pt x="393" y="326"/>
                      </a:cubicBezTo>
                      <a:close/>
                      <a:moveTo>
                        <a:pt x="491" y="291"/>
                      </a:moveTo>
                      <a:cubicBezTo>
                        <a:pt x="508" y="300"/>
                        <a:pt x="522" y="312"/>
                        <a:pt x="533" y="328"/>
                      </a:cubicBezTo>
                      <a:cubicBezTo>
                        <a:pt x="544" y="344"/>
                        <a:pt x="551" y="361"/>
                        <a:pt x="552" y="381"/>
                      </a:cubicBezTo>
                      <a:cubicBezTo>
                        <a:pt x="570" y="341"/>
                        <a:pt x="548" y="295"/>
                        <a:pt x="491" y="291"/>
                      </a:cubicBezTo>
                      <a:close/>
                      <a:moveTo>
                        <a:pt x="310" y="508"/>
                      </a:moveTo>
                      <a:cubicBezTo>
                        <a:pt x="303" y="513"/>
                        <a:pt x="297" y="517"/>
                        <a:pt x="292" y="522"/>
                      </a:cubicBezTo>
                      <a:cubicBezTo>
                        <a:pt x="287" y="529"/>
                        <a:pt x="289" y="535"/>
                        <a:pt x="297" y="537"/>
                      </a:cubicBezTo>
                      <a:cubicBezTo>
                        <a:pt x="299" y="538"/>
                        <a:pt x="300" y="539"/>
                        <a:pt x="302" y="539"/>
                      </a:cubicBezTo>
                      <a:cubicBezTo>
                        <a:pt x="316" y="539"/>
                        <a:pt x="329" y="539"/>
                        <a:pt x="343" y="539"/>
                      </a:cubicBezTo>
                      <a:cubicBezTo>
                        <a:pt x="345" y="531"/>
                        <a:pt x="345" y="523"/>
                        <a:pt x="341" y="517"/>
                      </a:cubicBezTo>
                      <a:cubicBezTo>
                        <a:pt x="336" y="518"/>
                        <a:pt x="330" y="520"/>
                        <a:pt x="329" y="518"/>
                      </a:cubicBezTo>
                      <a:cubicBezTo>
                        <a:pt x="324" y="513"/>
                        <a:pt x="320" y="516"/>
                        <a:pt x="316" y="517"/>
                      </a:cubicBezTo>
                      <a:cubicBezTo>
                        <a:pt x="314" y="515"/>
                        <a:pt x="313" y="512"/>
                        <a:pt x="310" y="508"/>
                      </a:cubicBezTo>
                      <a:close/>
                      <a:moveTo>
                        <a:pt x="428" y="450"/>
                      </a:moveTo>
                      <a:cubicBezTo>
                        <a:pt x="418" y="418"/>
                        <a:pt x="412" y="386"/>
                        <a:pt x="411" y="352"/>
                      </a:cubicBezTo>
                      <a:cubicBezTo>
                        <a:pt x="388" y="382"/>
                        <a:pt x="397" y="429"/>
                        <a:pt x="428" y="450"/>
                      </a:cubicBezTo>
                      <a:close/>
                      <a:moveTo>
                        <a:pt x="580" y="215"/>
                      </a:moveTo>
                      <a:cubicBezTo>
                        <a:pt x="580" y="216"/>
                        <a:pt x="580" y="217"/>
                        <a:pt x="580" y="217"/>
                      </a:cubicBezTo>
                      <a:cubicBezTo>
                        <a:pt x="584" y="219"/>
                        <a:pt x="588" y="220"/>
                        <a:pt x="591" y="222"/>
                      </a:cubicBezTo>
                      <a:cubicBezTo>
                        <a:pt x="600" y="227"/>
                        <a:pt x="609" y="231"/>
                        <a:pt x="616" y="237"/>
                      </a:cubicBezTo>
                      <a:cubicBezTo>
                        <a:pt x="627" y="245"/>
                        <a:pt x="632" y="257"/>
                        <a:pt x="630" y="272"/>
                      </a:cubicBezTo>
                      <a:cubicBezTo>
                        <a:pt x="629" y="274"/>
                        <a:pt x="630" y="276"/>
                        <a:pt x="630" y="279"/>
                      </a:cubicBezTo>
                      <a:cubicBezTo>
                        <a:pt x="644" y="275"/>
                        <a:pt x="649" y="267"/>
                        <a:pt x="645" y="254"/>
                      </a:cubicBezTo>
                      <a:cubicBezTo>
                        <a:pt x="639" y="234"/>
                        <a:pt x="615" y="215"/>
                        <a:pt x="595" y="213"/>
                      </a:cubicBezTo>
                      <a:cubicBezTo>
                        <a:pt x="590" y="213"/>
                        <a:pt x="585" y="214"/>
                        <a:pt x="580" y="215"/>
                      </a:cubicBezTo>
                      <a:close/>
                      <a:moveTo>
                        <a:pt x="180" y="165"/>
                      </a:moveTo>
                      <a:cubicBezTo>
                        <a:pt x="183" y="166"/>
                        <a:pt x="185" y="166"/>
                        <a:pt x="187" y="167"/>
                      </a:cubicBezTo>
                      <a:cubicBezTo>
                        <a:pt x="193" y="173"/>
                        <a:pt x="200" y="180"/>
                        <a:pt x="206" y="186"/>
                      </a:cubicBezTo>
                      <a:cubicBezTo>
                        <a:pt x="208" y="188"/>
                        <a:pt x="210" y="192"/>
                        <a:pt x="213" y="194"/>
                      </a:cubicBezTo>
                      <a:cubicBezTo>
                        <a:pt x="215" y="195"/>
                        <a:pt x="219" y="196"/>
                        <a:pt x="220" y="195"/>
                      </a:cubicBezTo>
                      <a:cubicBezTo>
                        <a:pt x="222" y="194"/>
                        <a:pt x="224" y="190"/>
                        <a:pt x="223" y="188"/>
                      </a:cubicBezTo>
                      <a:cubicBezTo>
                        <a:pt x="223" y="184"/>
                        <a:pt x="221" y="180"/>
                        <a:pt x="219" y="177"/>
                      </a:cubicBezTo>
                      <a:cubicBezTo>
                        <a:pt x="209" y="165"/>
                        <a:pt x="196" y="157"/>
                        <a:pt x="181" y="152"/>
                      </a:cubicBezTo>
                      <a:cubicBezTo>
                        <a:pt x="175" y="150"/>
                        <a:pt x="169" y="150"/>
                        <a:pt x="165" y="156"/>
                      </a:cubicBezTo>
                      <a:cubicBezTo>
                        <a:pt x="161" y="160"/>
                        <a:pt x="161" y="169"/>
                        <a:pt x="165" y="175"/>
                      </a:cubicBezTo>
                      <a:cubicBezTo>
                        <a:pt x="166" y="177"/>
                        <a:pt x="169" y="179"/>
                        <a:pt x="171" y="179"/>
                      </a:cubicBezTo>
                      <a:cubicBezTo>
                        <a:pt x="173" y="179"/>
                        <a:pt x="175" y="176"/>
                        <a:pt x="176" y="174"/>
                      </a:cubicBezTo>
                      <a:cubicBezTo>
                        <a:pt x="178" y="172"/>
                        <a:pt x="179" y="168"/>
                        <a:pt x="180" y="165"/>
                      </a:cubicBezTo>
                      <a:close/>
                      <a:moveTo>
                        <a:pt x="629" y="421"/>
                      </a:moveTo>
                      <a:cubicBezTo>
                        <a:pt x="626" y="435"/>
                        <a:pt x="623" y="447"/>
                        <a:pt x="622" y="460"/>
                      </a:cubicBezTo>
                      <a:cubicBezTo>
                        <a:pt x="622" y="469"/>
                        <a:pt x="626" y="478"/>
                        <a:pt x="628" y="490"/>
                      </a:cubicBezTo>
                      <a:cubicBezTo>
                        <a:pt x="639" y="481"/>
                        <a:pt x="647" y="472"/>
                        <a:pt x="648" y="459"/>
                      </a:cubicBezTo>
                      <a:cubicBezTo>
                        <a:pt x="650" y="443"/>
                        <a:pt x="643" y="431"/>
                        <a:pt x="629" y="421"/>
                      </a:cubicBezTo>
                      <a:close/>
                      <a:moveTo>
                        <a:pt x="569" y="357"/>
                      </a:moveTo>
                      <a:cubicBezTo>
                        <a:pt x="581" y="339"/>
                        <a:pt x="580" y="320"/>
                        <a:pt x="567" y="303"/>
                      </a:cubicBezTo>
                      <a:cubicBezTo>
                        <a:pt x="558" y="292"/>
                        <a:pt x="545" y="284"/>
                        <a:pt x="532" y="278"/>
                      </a:cubicBezTo>
                      <a:cubicBezTo>
                        <a:pt x="529" y="277"/>
                        <a:pt x="527" y="277"/>
                        <a:pt x="525" y="276"/>
                      </a:cubicBezTo>
                      <a:cubicBezTo>
                        <a:pt x="549" y="298"/>
                        <a:pt x="563" y="324"/>
                        <a:pt x="569" y="357"/>
                      </a:cubicBezTo>
                      <a:close/>
                      <a:moveTo>
                        <a:pt x="535" y="411"/>
                      </a:moveTo>
                      <a:cubicBezTo>
                        <a:pt x="535" y="410"/>
                        <a:pt x="534" y="409"/>
                        <a:pt x="533" y="409"/>
                      </a:cubicBezTo>
                      <a:cubicBezTo>
                        <a:pt x="530" y="410"/>
                        <a:pt x="526" y="410"/>
                        <a:pt x="523" y="412"/>
                      </a:cubicBezTo>
                      <a:cubicBezTo>
                        <a:pt x="509" y="423"/>
                        <a:pt x="498" y="437"/>
                        <a:pt x="492" y="453"/>
                      </a:cubicBezTo>
                      <a:cubicBezTo>
                        <a:pt x="490" y="457"/>
                        <a:pt x="488" y="462"/>
                        <a:pt x="492" y="464"/>
                      </a:cubicBezTo>
                      <a:cubicBezTo>
                        <a:pt x="495" y="465"/>
                        <a:pt x="499" y="463"/>
                        <a:pt x="502" y="462"/>
                      </a:cubicBezTo>
                      <a:cubicBezTo>
                        <a:pt x="503" y="462"/>
                        <a:pt x="503" y="461"/>
                        <a:pt x="504" y="460"/>
                      </a:cubicBezTo>
                      <a:cubicBezTo>
                        <a:pt x="517" y="450"/>
                        <a:pt x="526" y="438"/>
                        <a:pt x="533" y="423"/>
                      </a:cubicBezTo>
                      <a:cubicBezTo>
                        <a:pt x="534" y="419"/>
                        <a:pt x="535" y="415"/>
                        <a:pt x="535" y="411"/>
                      </a:cubicBezTo>
                      <a:close/>
                      <a:moveTo>
                        <a:pt x="165" y="208"/>
                      </a:moveTo>
                      <a:cubicBezTo>
                        <a:pt x="167" y="211"/>
                        <a:pt x="167" y="214"/>
                        <a:pt x="169" y="215"/>
                      </a:cubicBezTo>
                      <a:cubicBezTo>
                        <a:pt x="181" y="223"/>
                        <a:pt x="192" y="231"/>
                        <a:pt x="205" y="239"/>
                      </a:cubicBezTo>
                      <a:cubicBezTo>
                        <a:pt x="206" y="240"/>
                        <a:pt x="211" y="239"/>
                        <a:pt x="213" y="237"/>
                      </a:cubicBezTo>
                      <a:cubicBezTo>
                        <a:pt x="221" y="229"/>
                        <a:pt x="229" y="220"/>
                        <a:pt x="237" y="211"/>
                      </a:cubicBezTo>
                      <a:cubicBezTo>
                        <a:pt x="239" y="208"/>
                        <a:pt x="241" y="204"/>
                        <a:pt x="236" y="200"/>
                      </a:cubicBezTo>
                      <a:cubicBezTo>
                        <a:pt x="222" y="205"/>
                        <a:pt x="217" y="220"/>
                        <a:pt x="208" y="230"/>
                      </a:cubicBezTo>
                      <a:cubicBezTo>
                        <a:pt x="180" y="205"/>
                        <a:pt x="180" y="205"/>
                        <a:pt x="165" y="208"/>
                      </a:cubicBezTo>
                      <a:close/>
                      <a:moveTo>
                        <a:pt x="677" y="260"/>
                      </a:moveTo>
                      <a:cubicBezTo>
                        <a:pt x="677" y="264"/>
                        <a:pt x="676" y="265"/>
                        <a:pt x="676" y="267"/>
                      </a:cubicBezTo>
                      <a:cubicBezTo>
                        <a:pt x="677" y="284"/>
                        <a:pt x="675" y="302"/>
                        <a:pt x="667" y="318"/>
                      </a:cubicBezTo>
                      <a:cubicBezTo>
                        <a:pt x="665" y="323"/>
                        <a:pt x="665" y="328"/>
                        <a:pt x="665" y="333"/>
                      </a:cubicBezTo>
                      <a:cubicBezTo>
                        <a:pt x="665" y="335"/>
                        <a:pt x="667" y="338"/>
                        <a:pt x="669" y="339"/>
                      </a:cubicBezTo>
                      <a:cubicBezTo>
                        <a:pt x="670" y="339"/>
                        <a:pt x="673" y="338"/>
                        <a:pt x="675" y="336"/>
                      </a:cubicBezTo>
                      <a:cubicBezTo>
                        <a:pt x="695" y="315"/>
                        <a:pt x="696" y="287"/>
                        <a:pt x="677" y="260"/>
                      </a:cubicBezTo>
                      <a:close/>
                      <a:moveTo>
                        <a:pt x="484" y="320"/>
                      </a:moveTo>
                      <a:cubicBezTo>
                        <a:pt x="491" y="331"/>
                        <a:pt x="497" y="339"/>
                        <a:pt x="501" y="347"/>
                      </a:cubicBezTo>
                      <a:cubicBezTo>
                        <a:pt x="506" y="356"/>
                        <a:pt x="510" y="365"/>
                        <a:pt x="513" y="374"/>
                      </a:cubicBezTo>
                      <a:cubicBezTo>
                        <a:pt x="517" y="382"/>
                        <a:pt x="519" y="392"/>
                        <a:pt x="521" y="402"/>
                      </a:cubicBezTo>
                      <a:cubicBezTo>
                        <a:pt x="538" y="376"/>
                        <a:pt x="528" y="341"/>
                        <a:pt x="484" y="320"/>
                      </a:cubicBezTo>
                      <a:close/>
                      <a:moveTo>
                        <a:pt x="604" y="353"/>
                      </a:moveTo>
                      <a:cubicBezTo>
                        <a:pt x="599" y="363"/>
                        <a:pt x="597" y="372"/>
                        <a:pt x="597" y="381"/>
                      </a:cubicBezTo>
                      <a:cubicBezTo>
                        <a:pt x="597" y="390"/>
                        <a:pt x="603" y="394"/>
                        <a:pt x="611" y="391"/>
                      </a:cubicBezTo>
                      <a:cubicBezTo>
                        <a:pt x="625" y="386"/>
                        <a:pt x="637" y="370"/>
                        <a:pt x="638" y="356"/>
                      </a:cubicBezTo>
                      <a:cubicBezTo>
                        <a:pt x="638" y="354"/>
                        <a:pt x="637" y="351"/>
                        <a:pt x="635" y="349"/>
                      </a:cubicBezTo>
                      <a:cubicBezTo>
                        <a:pt x="634" y="349"/>
                        <a:pt x="631" y="350"/>
                        <a:pt x="629" y="352"/>
                      </a:cubicBezTo>
                      <a:cubicBezTo>
                        <a:pt x="627" y="353"/>
                        <a:pt x="627" y="355"/>
                        <a:pt x="626" y="357"/>
                      </a:cubicBezTo>
                      <a:cubicBezTo>
                        <a:pt x="617" y="369"/>
                        <a:pt x="613" y="369"/>
                        <a:pt x="604" y="353"/>
                      </a:cubicBezTo>
                      <a:close/>
                      <a:moveTo>
                        <a:pt x="535" y="87"/>
                      </a:moveTo>
                      <a:cubicBezTo>
                        <a:pt x="537" y="89"/>
                        <a:pt x="540" y="92"/>
                        <a:pt x="542" y="95"/>
                      </a:cubicBezTo>
                      <a:cubicBezTo>
                        <a:pt x="544" y="99"/>
                        <a:pt x="547" y="104"/>
                        <a:pt x="547" y="109"/>
                      </a:cubicBezTo>
                      <a:cubicBezTo>
                        <a:pt x="549" y="120"/>
                        <a:pt x="543" y="126"/>
                        <a:pt x="532" y="124"/>
                      </a:cubicBezTo>
                      <a:cubicBezTo>
                        <a:pt x="527" y="123"/>
                        <a:pt x="523" y="122"/>
                        <a:pt x="519" y="126"/>
                      </a:cubicBezTo>
                      <a:cubicBezTo>
                        <a:pt x="528" y="139"/>
                        <a:pt x="539" y="141"/>
                        <a:pt x="551" y="132"/>
                      </a:cubicBezTo>
                      <a:cubicBezTo>
                        <a:pt x="563" y="123"/>
                        <a:pt x="565" y="99"/>
                        <a:pt x="555" y="88"/>
                      </a:cubicBezTo>
                      <a:cubicBezTo>
                        <a:pt x="550" y="83"/>
                        <a:pt x="544" y="82"/>
                        <a:pt x="535" y="87"/>
                      </a:cubicBezTo>
                      <a:close/>
                      <a:moveTo>
                        <a:pt x="296" y="470"/>
                      </a:moveTo>
                      <a:cubicBezTo>
                        <a:pt x="307" y="463"/>
                        <a:pt x="318" y="470"/>
                        <a:pt x="330" y="465"/>
                      </a:cubicBezTo>
                      <a:cubicBezTo>
                        <a:pt x="328" y="461"/>
                        <a:pt x="327" y="457"/>
                        <a:pt x="324" y="454"/>
                      </a:cubicBezTo>
                      <a:cubicBezTo>
                        <a:pt x="320" y="446"/>
                        <a:pt x="314" y="445"/>
                        <a:pt x="306" y="450"/>
                      </a:cubicBezTo>
                      <a:cubicBezTo>
                        <a:pt x="299" y="454"/>
                        <a:pt x="292" y="458"/>
                        <a:pt x="285" y="461"/>
                      </a:cubicBezTo>
                      <a:cubicBezTo>
                        <a:pt x="279" y="464"/>
                        <a:pt x="274" y="468"/>
                        <a:pt x="271" y="475"/>
                      </a:cubicBezTo>
                      <a:cubicBezTo>
                        <a:pt x="285" y="481"/>
                        <a:pt x="298" y="481"/>
                        <a:pt x="309" y="475"/>
                      </a:cubicBezTo>
                      <a:cubicBezTo>
                        <a:pt x="305" y="473"/>
                        <a:pt x="301" y="472"/>
                        <a:pt x="296" y="470"/>
                      </a:cubicBezTo>
                      <a:close/>
                      <a:moveTo>
                        <a:pt x="397" y="519"/>
                      </a:moveTo>
                      <a:cubicBezTo>
                        <a:pt x="415" y="497"/>
                        <a:pt x="409" y="471"/>
                        <a:pt x="384" y="462"/>
                      </a:cubicBezTo>
                      <a:cubicBezTo>
                        <a:pt x="383" y="482"/>
                        <a:pt x="381" y="502"/>
                        <a:pt x="397" y="519"/>
                      </a:cubicBezTo>
                      <a:close/>
                      <a:moveTo>
                        <a:pt x="475" y="55"/>
                      </a:moveTo>
                      <a:cubicBezTo>
                        <a:pt x="467" y="53"/>
                        <a:pt x="459" y="54"/>
                        <a:pt x="452" y="57"/>
                      </a:cubicBezTo>
                      <a:cubicBezTo>
                        <a:pt x="440" y="63"/>
                        <a:pt x="437" y="83"/>
                        <a:pt x="447" y="92"/>
                      </a:cubicBezTo>
                      <a:cubicBezTo>
                        <a:pt x="451" y="96"/>
                        <a:pt x="460" y="97"/>
                        <a:pt x="464" y="94"/>
                      </a:cubicBezTo>
                      <a:cubicBezTo>
                        <a:pt x="469" y="90"/>
                        <a:pt x="465" y="86"/>
                        <a:pt x="463" y="82"/>
                      </a:cubicBezTo>
                      <a:cubicBezTo>
                        <a:pt x="459" y="74"/>
                        <a:pt x="460" y="71"/>
                        <a:pt x="468" y="66"/>
                      </a:cubicBezTo>
                      <a:cubicBezTo>
                        <a:pt x="473" y="64"/>
                        <a:pt x="477" y="62"/>
                        <a:pt x="475" y="55"/>
                      </a:cubicBezTo>
                      <a:close/>
                      <a:moveTo>
                        <a:pt x="484" y="430"/>
                      </a:moveTo>
                      <a:cubicBezTo>
                        <a:pt x="512" y="403"/>
                        <a:pt x="506" y="366"/>
                        <a:pt x="470" y="354"/>
                      </a:cubicBezTo>
                      <a:cubicBezTo>
                        <a:pt x="488" y="378"/>
                        <a:pt x="492" y="403"/>
                        <a:pt x="484" y="430"/>
                      </a:cubicBezTo>
                      <a:close/>
                      <a:moveTo>
                        <a:pt x="520" y="206"/>
                      </a:moveTo>
                      <a:cubicBezTo>
                        <a:pt x="524" y="184"/>
                        <a:pt x="511" y="164"/>
                        <a:pt x="491" y="161"/>
                      </a:cubicBezTo>
                      <a:cubicBezTo>
                        <a:pt x="489" y="182"/>
                        <a:pt x="500" y="200"/>
                        <a:pt x="520" y="206"/>
                      </a:cubicBezTo>
                      <a:close/>
                      <a:moveTo>
                        <a:pt x="536" y="78"/>
                      </a:moveTo>
                      <a:cubicBezTo>
                        <a:pt x="536" y="68"/>
                        <a:pt x="535" y="59"/>
                        <a:pt x="531" y="50"/>
                      </a:cubicBezTo>
                      <a:cubicBezTo>
                        <a:pt x="527" y="41"/>
                        <a:pt x="521" y="35"/>
                        <a:pt x="510" y="35"/>
                      </a:cubicBezTo>
                      <a:cubicBezTo>
                        <a:pt x="499" y="35"/>
                        <a:pt x="490" y="41"/>
                        <a:pt x="484" y="50"/>
                      </a:cubicBezTo>
                      <a:cubicBezTo>
                        <a:pt x="493" y="57"/>
                        <a:pt x="493" y="57"/>
                        <a:pt x="500" y="52"/>
                      </a:cubicBezTo>
                      <a:cubicBezTo>
                        <a:pt x="512" y="44"/>
                        <a:pt x="523" y="48"/>
                        <a:pt x="526" y="62"/>
                      </a:cubicBezTo>
                      <a:cubicBezTo>
                        <a:pt x="527" y="66"/>
                        <a:pt x="527" y="70"/>
                        <a:pt x="528" y="74"/>
                      </a:cubicBezTo>
                      <a:cubicBezTo>
                        <a:pt x="528" y="78"/>
                        <a:pt x="530" y="80"/>
                        <a:pt x="536" y="78"/>
                      </a:cubicBezTo>
                      <a:close/>
                      <a:moveTo>
                        <a:pt x="606" y="311"/>
                      </a:moveTo>
                      <a:cubicBezTo>
                        <a:pt x="617" y="309"/>
                        <a:pt x="620" y="306"/>
                        <a:pt x="620" y="296"/>
                      </a:cubicBezTo>
                      <a:cubicBezTo>
                        <a:pt x="620" y="278"/>
                        <a:pt x="610" y="263"/>
                        <a:pt x="598" y="250"/>
                      </a:cubicBezTo>
                      <a:cubicBezTo>
                        <a:pt x="595" y="248"/>
                        <a:pt x="592" y="246"/>
                        <a:pt x="590" y="244"/>
                      </a:cubicBezTo>
                      <a:cubicBezTo>
                        <a:pt x="598" y="266"/>
                        <a:pt x="610" y="286"/>
                        <a:pt x="606" y="311"/>
                      </a:cubicBezTo>
                      <a:close/>
                      <a:moveTo>
                        <a:pt x="139" y="209"/>
                      </a:moveTo>
                      <a:cubicBezTo>
                        <a:pt x="130" y="217"/>
                        <a:pt x="128" y="229"/>
                        <a:pt x="132" y="238"/>
                      </a:cubicBezTo>
                      <a:cubicBezTo>
                        <a:pt x="137" y="248"/>
                        <a:pt x="152" y="253"/>
                        <a:pt x="166" y="249"/>
                      </a:cubicBezTo>
                      <a:cubicBezTo>
                        <a:pt x="175" y="247"/>
                        <a:pt x="177" y="244"/>
                        <a:pt x="177" y="234"/>
                      </a:cubicBezTo>
                      <a:cubicBezTo>
                        <a:pt x="174" y="234"/>
                        <a:pt x="172" y="234"/>
                        <a:pt x="169" y="235"/>
                      </a:cubicBezTo>
                      <a:cubicBezTo>
                        <a:pt x="166" y="236"/>
                        <a:pt x="163" y="238"/>
                        <a:pt x="159" y="239"/>
                      </a:cubicBezTo>
                      <a:cubicBezTo>
                        <a:pt x="147" y="244"/>
                        <a:pt x="142" y="241"/>
                        <a:pt x="142" y="228"/>
                      </a:cubicBezTo>
                      <a:cubicBezTo>
                        <a:pt x="142" y="225"/>
                        <a:pt x="142" y="221"/>
                        <a:pt x="142" y="218"/>
                      </a:cubicBezTo>
                      <a:cubicBezTo>
                        <a:pt x="141" y="215"/>
                        <a:pt x="140" y="212"/>
                        <a:pt x="139" y="209"/>
                      </a:cubicBezTo>
                      <a:close/>
                      <a:moveTo>
                        <a:pt x="286" y="372"/>
                      </a:moveTo>
                      <a:cubicBezTo>
                        <a:pt x="295" y="375"/>
                        <a:pt x="299" y="373"/>
                        <a:pt x="305" y="366"/>
                      </a:cubicBezTo>
                      <a:cubicBezTo>
                        <a:pt x="309" y="360"/>
                        <a:pt x="309" y="354"/>
                        <a:pt x="304" y="348"/>
                      </a:cubicBezTo>
                      <a:cubicBezTo>
                        <a:pt x="299" y="341"/>
                        <a:pt x="285" y="336"/>
                        <a:pt x="276" y="340"/>
                      </a:cubicBezTo>
                      <a:cubicBezTo>
                        <a:pt x="273" y="341"/>
                        <a:pt x="271" y="343"/>
                        <a:pt x="268" y="345"/>
                      </a:cubicBezTo>
                      <a:cubicBezTo>
                        <a:pt x="275" y="348"/>
                        <a:pt x="282" y="350"/>
                        <a:pt x="287" y="354"/>
                      </a:cubicBezTo>
                      <a:cubicBezTo>
                        <a:pt x="295" y="359"/>
                        <a:pt x="294" y="365"/>
                        <a:pt x="286" y="372"/>
                      </a:cubicBezTo>
                      <a:close/>
                      <a:moveTo>
                        <a:pt x="226" y="366"/>
                      </a:moveTo>
                      <a:cubicBezTo>
                        <a:pt x="216" y="347"/>
                        <a:pt x="203" y="338"/>
                        <a:pt x="188" y="340"/>
                      </a:cubicBezTo>
                      <a:cubicBezTo>
                        <a:pt x="190" y="357"/>
                        <a:pt x="204" y="367"/>
                        <a:pt x="226" y="366"/>
                      </a:cubicBezTo>
                      <a:close/>
                      <a:moveTo>
                        <a:pt x="160" y="358"/>
                      </a:moveTo>
                      <a:cubicBezTo>
                        <a:pt x="172" y="382"/>
                        <a:pt x="192" y="395"/>
                        <a:pt x="208" y="391"/>
                      </a:cubicBezTo>
                      <a:cubicBezTo>
                        <a:pt x="196" y="374"/>
                        <a:pt x="181" y="365"/>
                        <a:pt x="160" y="358"/>
                      </a:cubicBezTo>
                      <a:close/>
                      <a:moveTo>
                        <a:pt x="284" y="523"/>
                      </a:moveTo>
                      <a:cubicBezTo>
                        <a:pt x="294" y="510"/>
                        <a:pt x="304" y="499"/>
                        <a:pt x="313" y="488"/>
                      </a:cubicBezTo>
                      <a:cubicBezTo>
                        <a:pt x="289" y="482"/>
                        <a:pt x="276" y="495"/>
                        <a:pt x="284" y="523"/>
                      </a:cubicBezTo>
                      <a:close/>
                      <a:moveTo>
                        <a:pt x="623" y="209"/>
                      </a:moveTo>
                      <a:cubicBezTo>
                        <a:pt x="607" y="187"/>
                        <a:pt x="581" y="182"/>
                        <a:pt x="569" y="199"/>
                      </a:cubicBezTo>
                      <a:cubicBezTo>
                        <a:pt x="587" y="202"/>
                        <a:pt x="605" y="205"/>
                        <a:pt x="623" y="209"/>
                      </a:cubicBezTo>
                      <a:close/>
                      <a:moveTo>
                        <a:pt x="354" y="337"/>
                      </a:moveTo>
                      <a:cubicBezTo>
                        <a:pt x="335" y="346"/>
                        <a:pt x="327" y="381"/>
                        <a:pt x="346" y="401"/>
                      </a:cubicBezTo>
                      <a:cubicBezTo>
                        <a:pt x="346" y="391"/>
                        <a:pt x="346" y="380"/>
                        <a:pt x="347" y="370"/>
                      </a:cubicBezTo>
                      <a:cubicBezTo>
                        <a:pt x="348" y="359"/>
                        <a:pt x="351" y="348"/>
                        <a:pt x="354" y="337"/>
                      </a:cubicBezTo>
                      <a:close/>
                      <a:moveTo>
                        <a:pt x="493" y="268"/>
                      </a:moveTo>
                      <a:cubicBezTo>
                        <a:pt x="504" y="264"/>
                        <a:pt x="512" y="249"/>
                        <a:pt x="512" y="234"/>
                      </a:cubicBezTo>
                      <a:cubicBezTo>
                        <a:pt x="490" y="236"/>
                        <a:pt x="482" y="251"/>
                        <a:pt x="493" y="268"/>
                      </a:cubicBezTo>
                      <a:close/>
                      <a:moveTo>
                        <a:pt x="436" y="315"/>
                      </a:moveTo>
                      <a:cubicBezTo>
                        <a:pt x="444" y="309"/>
                        <a:pt x="444" y="300"/>
                        <a:pt x="444" y="292"/>
                      </a:cubicBezTo>
                      <a:cubicBezTo>
                        <a:pt x="443" y="286"/>
                        <a:pt x="444" y="277"/>
                        <a:pt x="436" y="273"/>
                      </a:cubicBezTo>
                      <a:cubicBezTo>
                        <a:pt x="426" y="285"/>
                        <a:pt x="426" y="305"/>
                        <a:pt x="436" y="315"/>
                      </a:cubicBezTo>
                      <a:close/>
                      <a:moveTo>
                        <a:pt x="293" y="245"/>
                      </a:moveTo>
                      <a:cubicBezTo>
                        <a:pt x="291" y="254"/>
                        <a:pt x="297" y="258"/>
                        <a:pt x="302" y="261"/>
                      </a:cubicBezTo>
                      <a:cubicBezTo>
                        <a:pt x="307" y="264"/>
                        <a:pt x="314" y="267"/>
                        <a:pt x="320" y="268"/>
                      </a:cubicBezTo>
                      <a:cubicBezTo>
                        <a:pt x="324" y="269"/>
                        <a:pt x="326" y="264"/>
                        <a:pt x="324" y="260"/>
                      </a:cubicBezTo>
                      <a:cubicBezTo>
                        <a:pt x="320" y="250"/>
                        <a:pt x="306" y="243"/>
                        <a:pt x="293" y="245"/>
                      </a:cubicBezTo>
                      <a:close/>
                      <a:moveTo>
                        <a:pt x="255" y="331"/>
                      </a:moveTo>
                      <a:cubicBezTo>
                        <a:pt x="242" y="325"/>
                        <a:pt x="230" y="320"/>
                        <a:pt x="216" y="323"/>
                      </a:cubicBezTo>
                      <a:cubicBezTo>
                        <a:pt x="221" y="340"/>
                        <a:pt x="235" y="343"/>
                        <a:pt x="255" y="331"/>
                      </a:cubicBezTo>
                      <a:close/>
                      <a:moveTo>
                        <a:pt x="378" y="532"/>
                      </a:moveTo>
                      <a:cubicBezTo>
                        <a:pt x="389" y="516"/>
                        <a:pt x="385" y="504"/>
                        <a:pt x="368" y="501"/>
                      </a:cubicBezTo>
                      <a:cubicBezTo>
                        <a:pt x="364" y="517"/>
                        <a:pt x="367" y="526"/>
                        <a:pt x="378" y="532"/>
                      </a:cubicBezTo>
                      <a:close/>
                      <a:moveTo>
                        <a:pt x="155" y="409"/>
                      </a:moveTo>
                      <a:cubicBezTo>
                        <a:pt x="149" y="409"/>
                        <a:pt x="144" y="414"/>
                        <a:pt x="144" y="420"/>
                      </a:cubicBezTo>
                      <a:cubicBezTo>
                        <a:pt x="144" y="426"/>
                        <a:pt x="149" y="431"/>
                        <a:pt x="155" y="431"/>
                      </a:cubicBezTo>
                      <a:cubicBezTo>
                        <a:pt x="161" y="431"/>
                        <a:pt x="166" y="426"/>
                        <a:pt x="166" y="421"/>
                      </a:cubicBezTo>
                      <a:cubicBezTo>
                        <a:pt x="166" y="414"/>
                        <a:pt x="161" y="409"/>
                        <a:pt x="155" y="409"/>
                      </a:cubicBezTo>
                      <a:close/>
                      <a:moveTo>
                        <a:pt x="216" y="424"/>
                      </a:moveTo>
                      <a:cubicBezTo>
                        <a:pt x="216" y="418"/>
                        <a:pt x="212" y="413"/>
                        <a:pt x="206" y="413"/>
                      </a:cubicBezTo>
                      <a:cubicBezTo>
                        <a:pt x="199" y="413"/>
                        <a:pt x="194" y="418"/>
                        <a:pt x="194" y="424"/>
                      </a:cubicBezTo>
                      <a:cubicBezTo>
                        <a:pt x="194" y="430"/>
                        <a:pt x="199" y="435"/>
                        <a:pt x="206" y="435"/>
                      </a:cubicBezTo>
                      <a:cubicBezTo>
                        <a:pt x="212" y="435"/>
                        <a:pt x="216" y="430"/>
                        <a:pt x="216" y="424"/>
                      </a:cubicBezTo>
                      <a:close/>
                      <a:moveTo>
                        <a:pt x="174" y="451"/>
                      </a:moveTo>
                      <a:cubicBezTo>
                        <a:pt x="174" y="445"/>
                        <a:pt x="170" y="440"/>
                        <a:pt x="164" y="440"/>
                      </a:cubicBezTo>
                      <a:cubicBezTo>
                        <a:pt x="157" y="439"/>
                        <a:pt x="152" y="444"/>
                        <a:pt x="152" y="450"/>
                      </a:cubicBezTo>
                      <a:cubicBezTo>
                        <a:pt x="152" y="456"/>
                        <a:pt x="157" y="462"/>
                        <a:pt x="163" y="462"/>
                      </a:cubicBezTo>
                      <a:cubicBezTo>
                        <a:pt x="169" y="462"/>
                        <a:pt x="174" y="457"/>
                        <a:pt x="174" y="451"/>
                      </a:cubicBezTo>
                      <a:close/>
                      <a:moveTo>
                        <a:pt x="457" y="329"/>
                      </a:moveTo>
                      <a:cubicBezTo>
                        <a:pt x="448" y="320"/>
                        <a:pt x="437" y="322"/>
                        <a:pt x="427" y="323"/>
                      </a:cubicBezTo>
                      <a:cubicBezTo>
                        <a:pt x="424" y="324"/>
                        <a:pt x="419" y="325"/>
                        <a:pt x="420" y="331"/>
                      </a:cubicBezTo>
                      <a:cubicBezTo>
                        <a:pt x="433" y="338"/>
                        <a:pt x="447" y="337"/>
                        <a:pt x="457" y="329"/>
                      </a:cubicBezTo>
                      <a:close/>
                      <a:moveTo>
                        <a:pt x="197" y="406"/>
                      </a:moveTo>
                      <a:cubicBezTo>
                        <a:pt x="197" y="400"/>
                        <a:pt x="192" y="395"/>
                        <a:pt x="186" y="395"/>
                      </a:cubicBezTo>
                      <a:cubicBezTo>
                        <a:pt x="180" y="395"/>
                        <a:pt x="175" y="400"/>
                        <a:pt x="175" y="406"/>
                      </a:cubicBezTo>
                      <a:cubicBezTo>
                        <a:pt x="175" y="412"/>
                        <a:pt x="179" y="417"/>
                        <a:pt x="185" y="417"/>
                      </a:cubicBezTo>
                      <a:cubicBezTo>
                        <a:pt x="191" y="417"/>
                        <a:pt x="197" y="412"/>
                        <a:pt x="197" y="406"/>
                      </a:cubicBezTo>
                      <a:close/>
                      <a:moveTo>
                        <a:pt x="640" y="313"/>
                      </a:moveTo>
                      <a:cubicBezTo>
                        <a:pt x="631" y="330"/>
                        <a:pt x="637" y="341"/>
                        <a:pt x="657" y="344"/>
                      </a:cubicBezTo>
                      <a:cubicBezTo>
                        <a:pt x="653" y="332"/>
                        <a:pt x="651" y="321"/>
                        <a:pt x="640" y="313"/>
                      </a:cubicBezTo>
                      <a:close/>
                      <a:moveTo>
                        <a:pt x="205" y="449"/>
                      </a:moveTo>
                      <a:cubicBezTo>
                        <a:pt x="205" y="443"/>
                        <a:pt x="201" y="438"/>
                        <a:pt x="195" y="438"/>
                      </a:cubicBezTo>
                      <a:cubicBezTo>
                        <a:pt x="189" y="438"/>
                        <a:pt x="183" y="443"/>
                        <a:pt x="183" y="449"/>
                      </a:cubicBezTo>
                      <a:cubicBezTo>
                        <a:pt x="183" y="455"/>
                        <a:pt x="188" y="460"/>
                        <a:pt x="195" y="460"/>
                      </a:cubicBezTo>
                      <a:cubicBezTo>
                        <a:pt x="201" y="460"/>
                        <a:pt x="205" y="455"/>
                        <a:pt x="205" y="449"/>
                      </a:cubicBezTo>
                      <a:close/>
                      <a:moveTo>
                        <a:pt x="132" y="382"/>
                      </a:moveTo>
                      <a:cubicBezTo>
                        <a:pt x="129" y="395"/>
                        <a:pt x="137" y="402"/>
                        <a:pt x="153" y="404"/>
                      </a:cubicBezTo>
                      <a:cubicBezTo>
                        <a:pt x="153" y="390"/>
                        <a:pt x="148" y="384"/>
                        <a:pt x="132" y="382"/>
                      </a:cubicBezTo>
                      <a:close/>
                      <a:moveTo>
                        <a:pt x="321" y="124"/>
                      </a:moveTo>
                      <a:cubicBezTo>
                        <a:pt x="322" y="138"/>
                        <a:pt x="338" y="157"/>
                        <a:pt x="351" y="162"/>
                      </a:cubicBezTo>
                      <a:cubicBezTo>
                        <a:pt x="344" y="146"/>
                        <a:pt x="334" y="134"/>
                        <a:pt x="321" y="124"/>
                      </a:cubicBezTo>
                      <a:close/>
                      <a:moveTo>
                        <a:pt x="583" y="388"/>
                      </a:moveTo>
                      <a:cubicBezTo>
                        <a:pt x="575" y="388"/>
                        <a:pt x="568" y="388"/>
                        <a:pt x="561" y="388"/>
                      </a:cubicBezTo>
                      <a:cubicBezTo>
                        <a:pt x="562" y="398"/>
                        <a:pt x="567" y="405"/>
                        <a:pt x="574" y="410"/>
                      </a:cubicBezTo>
                      <a:cubicBezTo>
                        <a:pt x="579" y="403"/>
                        <a:pt x="584" y="397"/>
                        <a:pt x="583" y="388"/>
                      </a:cubicBezTo>
                      <a:close/>
                      <a:moveTo>
                        <a:pt x="532" y="202"/>
                      </a:moveTo>
                      <a:cubicBezTo>
                        <a:pt x="545" y="203"/>
                        <a:pt x="557" y="197"/>
                        <a:pt x="561" y="185"/>
                      </a:cubicBezTo>
                      <a:cubicBezTo>
                        <a:pt x="548" y="183"/>
                        <a:pt x="537" y="189"/>
                        <a:pt x="532" y="202"/>
                      </a:cubicBezTo>
                      <a:close/>
                      <a:moveTo>
                        <a:pt x="349" y="502"/>
                      </a:moveTo>
                      <a:cubicBezTo>
                        <a:pt x="349" y="512"/>
                        <a:pt x="350" y="522"/>
                        <a:pt x="353" y="531"/>
                      </a:cubicBezTo>
                      <a:cubicBezTo>
                        <a:pt x="368" y="518"/>
                        <a:pt x="366" y="509"/>
                        <a:pt x="349" y="502"/>
                      </a:cubicBezTo>
                      <a:close/>
                      <a:moveTo>
                        <a:pt x="205" y="109"/>
                      </a:moveTo>
                      <a:cubicBezTo>
                        <a:pt x="213" y="113"/>
                        <a:pt x="225" y="106"/>
                        <a:pt x="233" y="94"/>
                      </a:cubicBezTo>
                      <a:cubicBezTo>
                        <a:pt x="220" y="90"/>
                        <a:pt x="217" y="92"/>
                        <a:pt x="205" y="109"/>
                      </a:cubicBezTo>
                      <a:close/>
                      <a:moveTo>
                        <a:pt x="542" y="167"/>
                      </a:moveTo>
                      <a:cubicBezTo>
                        <a:pt x="547" y="166"/>
                        <a:pt x="551" y="162"/>
                        <a:pt x="550" y="156"/>
                      </a:cubicBezTo>
                      <a:cubicBezTo>
                        <a:pt x="550" y="151"/>
                        <a:pt x="548" y="147"/>
                        <a:pt x="542" y="147"/>
                      </a:cubicBezTo>
                      <a:cubicBezTo>
                        <a:pt x="538" y="146"/>
                        <a:pt x="533" y="151"/>
                        <a:pt x="534" y="157"/>
                      </a:cubicBezTo>
                      <a:cubicBezTo>
                        <a:pt x="534" y="162"/>
                        <a:pt x="538" y="167"/>
                        <a:pt x="542" y="167"/>
                      </a:cubicBezTo>
                      <a:close/>
                      <a:moveTo>
                        <a:pt x="553" y="268"/>
                      </a:moveTo>
                      <a:cubicBezTo>
                        <a:pt x="553" y="262"/>
                        <a:pt x="550" y="258"/>
                        <a:pt x="546" y="258"/>
                      </a:cubicBezTo>
                      <a:cubicBezTo>
                        <a:pt x="541" y="258"/>
                        <a:pt x="537" y="263"/>
                        <a:pt x="537" y="269"/>
                      </a:cubicBezTo>
                      <a:cubicBezTo>
                        <a:pt x="537" y="274"/>
                        <a:pt x="541" y="279"/>
                        <a:pt x="545" y="279"/>
                      </a:cubicBezTo>
                      <a:cubicBezTo>
                        <a:pt x="549" y="280"/>
                        <a:pt x="553" y="275"/>
                        <a:pt x="553" y="268"/>
                      </a:cubicBezTo>
                      <a:close/>
                      <a:moveTo>
                        <a:pt x="503" y="85"/>
                      </a:moveTo>
                      <a:cubicBezTo>
                        <a:pt x="497" y="84"/>
                        <a:pt x="493" y="88"/>
                        <a:pt x="493" y="93"/>
                      </a:cubicBezTo>
                      <a:cubicBezTo>
                        <a:pt x="493" y="98"/>
                        <a:pt x="496" y="101"/>
                        <a:pt x="501" y="102"/>
                      </a:cubicBezTo>
                      <a:cubicBezTo>
                        <a:pt x="506" y="103"/>
                        <a:pt x="511" y="99"/>
                        <a:pt x="511" y="94"/>
                      </a:cubicBezTo>
                      <a:cubicBezTo>
                        <a:pt x="512" y="89"/>
                        <a:pt x="508" y="85"/>
                        <a:pt x="503" y="85"/>
                      </a:cubicBezTo>
                      <a:close/>
                      <a:moveTo>
                        <a:pt x="552" y="221"/>
                      </a:moveTo>
                      <a:cubicBezTo>
                        <a:pt x="552" y="217"/>
                        <a:pt x="548" y="213"/>
                        <a:pt x="543" y="213"/>
                      </a:cubicBezTo>
                      <a:cubicBezTo>
                        <a:pt x="538" y="213"/>
                        <a:pt x="534" y="217"/>
                        <a:pt x="534" y="222"/>
                      </a:cubicBezTo>
                      <a:cubicBezTo>
                        <a:pt x="534" y="227"/>
                        <a:pt x="538" y="230"/>
                        <a:pt x="543" y="230"/>
                      </a:cubicBezTo>
                      <a:cubicBezTo>
                        <a:pt x="548" y="230"/>
                        <a:pt x="552" y="226"/>
                        <a:pt x="552" y="221"/>
                      </a:cubicBezTo>
                      <a:close/>
                      <a:moveTo>
                        <a:pt x="264" y="155"/>
                      </a:moveTo>
                      <a:cubicBezTo>
                        <a:pt x="275" y="148"/>
                        <a:pt x="281" y="138"/>
                        <a:pt x="284" y="126"/>
                      </a:cubicBezTo>
                      <a:cubicBezTo>
                        <a:pt x="273" y="132"/>
                        <a:pt x="266" y="142"/>
                        <a:pt x="264" y="155"/>
                      </a:cubicBezTo>
                      <a:close/>
                      <a:moveTo>
                        <a:pt x="577" y="370"/>
                      </a:moveTo>
                      <a:cubicBezTo>
                        <a:pt x="577" y="378"/>
                        <a:pt x="582" y="383"/>
                        <a:pt x="587" y="389"/>
                      </a:cubicBezTo>
                      <a:cubicBezTo>
                        <a:pt x="591" y="383"/>
                        <a:pt x="597" y="378"/>
                        <a:pt x="595" y="370"/>
                      </a:cubicBezTo>
                      <a:cubicBezTo>
                        <a:pt x="589" y="370"/>
                        <a:pt x="583" y="370"/>
                        <a:pt x="577" y="370"/>
                      </a:cubicBezTo>
                      <a:close/>
                      <a:moveTo>
                        <a:pt x="179" y="421"/>
                      </a:moveTo>
                      <a:cubicBezTo>
                        <a:pt x="174" y="421"/>
                        <a:pt x="171" y="424"/>
                        <a:pt x="171" y="429"/>
                      </a:cubicBezTo>
                      <a:cubicBezTo>
                        <a:pt x="171" y="434"/>
                        <a:pt x="173" y="436"/>
                        <a:pt x="178" y="437"/>
                      </a:cubicBezTo>
                      <a:cubicBezTo>
                        <a:pt x="182" y="438"/>
                        <a:pt x="186" y="434"/>
                        <a:pt x="187" y="430"/>
                      </a:cubicBezTo>
                      <a:cubicBezTo>
                        <a:pt x="187" y="425"/>
                        <a:pt x="184" y="421"/>
                        <a:pt x="179" y="421"/>
                      </a:cubicBezTo>
                      <a:close/>
                      <a:moveTo>
                        <a:pt x="552" y="172"/>
                      </a:moveTo>
                      <a:cubicBezTo>
                        <a:pt x="564" y="170"/>
                        <a:pt x="568" y="164"/>
                        <a:pt x="567" y="152"/>
                      </a:cubicBezTo>
                      <a:cubicBezTo>
                        <a:pt x="559" y="156"/>
                        <a:pt x="554" y="162"/>
                        <a:pt x="552" y="172"/>
                      </a:cubicBezTo>
                      <a:close/>
                      <a:moveTo>
                        <a:pt x="352" y="471"/>
                      </a:moveTo>
                      <a:cubicBezTo>
                        <a:pt x="344" y="466"/>
                        <a:pt x="341" y="466"/>
                        <a:pt x="338" y="468"/>
                      </a:cubicBezTo>
                      <a:cubicBezTo>
                        <a:pt x="333" y="473"/>
                        <a:pt x="333" y="478"/>
                        <a:pt x="335" y="486"/>
                      </a:cubicBezTo>
                      <a:cubicBezTo>
                        <a:pt x="341" y="480"/>
                        <a:pt x="346" y="476"/>
                        <a:pt x="352" y="471"/>
                      </a:cubicBezTo>
                      <a:close/>
                      <a:moveTo>
                        <a:pt x="372" y="50"/>
                      </a:moveTo>
                      <a:cubicBezTo>
                        <a:pt x="382" y="45"/>
                        <a:pt x="385" y="37"/>
                        <a:pt x="381" y="29"/>
                      </a:cubicBezTo>
                      <a:cubicBezTo>
                        <a:pt x="372" y="36"/>
                        <a:pt x="370" y="39"/>
                        <a:pt x="372" y="50"/>
                      </a:cubicBezTo>
                      <a:close/>
                      <a:moveTo>
                        <a:pt x="325" y="31"/>
                      </a:moveTo>
                      <a:cubicBezTo>
                        <a:pt x="330" y="42"/>
                        <a:pt x="335" y="45"/>
                        <a:pt x="345" y="44"/>
                      </a:cubicBezTo>
                      <a:cubicBezTo>
                        <a:pt x="341" y="34"/>
                        <a:pt x="336" y="31"/>
                        <a:pt x="325" y="31"/>
                      </a:cubicBezTo>
                      <a:close/>
                      <a:moveTo>
                        <a:pt x="349" y="24"/>
                      </a:moveTo>
                      <a:cubicBezTo>
                        <a:pt x="348" y="35"/>
                        <a:pt x="352" y="41"/>
                        <a:pt x="363" y="42"/>
                      </a:cubicBezTo>
                      <a:cubicBezTo>
                        <a:pt x="361" y="33"/>
                        <a:pt x="358" y="26"/>
                        <a:pt x="349" y="24"/>
                      </a:cubicBezTo>
                      <a:close/>
                      <a:moveTo>
                        <a:pt x="576" y="165"/>
                      </a:moveTo>
                      <a:cubicBezTo>
                        <a:pt x="568" y="169"/>
                        <a:pt x="563" y="173"/>
                        <a:pt x="563" y="182"/>
                      </a:cubicBezTo>
                      <a:cubicBezTo>
                        <a:pt x="572" y="180"/>
                        <a:pt x="576" y="175"/>
                        <a:pt x="576" y="165"/>
                      </a:cubicBezTo>
                      <a:close/>
                      <a:moveTo>
                        <a:pt x="534" y="242"/>
                      </a:moveTo>
                      <a:cubicBezTo>
                        <a:pt x="544" y="246"/>
                        <a:pt x="551" y="246"/>
                        <a:pt x="560" y="242"/>
                      </a:cubicBezTo>
                      <a:cubicBezTo>
                        <a:pt x="551" y="238"/>
                        <a:pt x="543" y="237"/>
                        <a:pt x="534" y="2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75" name="Freeform 20"/>
              <p:cNvSpPr>
                <a:spLocks/>
              </p:cNvSpPr>
              <p:nvPr/>
            </p:nvSpPr>
            <p:spPr bwMode="auto">
              <a:xfrm>
                <a:off x="4224337" y="3723595"/>
                <a:ext cx="36551" cy="40780"/>
              </a:xfrm>
              <a:custGeom>
                <a:avLst/>
                <a:gdLst>
                  <a:gd name="T0" fmla="*/ 20 w 20"/>
                  <a:gd name="T1" fmla="*/ 11 h 22"/>
                  <a:gd name="T2" fmla="*/ 10 w 20"/>
                  <a:gd name="T3" fmla="*/ 22 h 22"/>
                  <a:gd name="T4" fmla="*/ 1 w 20"/>
                  <a:gd name="T5" fmla="*/ 12 h 22"/>
                  <a:gd name="T6" fmla="*/ 10 w 20"/>
                  <a:gd name="T7" fmla="*/ 1 h 22"/>
                  <a:gd name="T8" fmla="*/ 20 w 20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20" y="11"/>
                    </a:moveTo>
                    <a:cubicBezTo>
                      <a:pt x="20" y="17"/>
                      <a:pt x="15" y="22"/>
                      <a:pt x="10" y="22"/>
                    </a:cubicBezTo>
                    <a:cubicBezTo>
                      <a:pt x="5" y="22"/>
                      <a:pt x="1" y="18"/>
                      <a:pt x="1" y="12"/>
                    </a:cubicBezTo>
                    <a:cubicBezTo>
                      <a:pt x="0" y="6"/>
                      <a:pt x="4" y="1"/>
                      <a:pt x="10" y="1"/>
                    </a:cubicBezTo>
                    <a:cubicBezTo>
                      <a:pt x="15" y="0"/>
                      <a:pt x="20" y="5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3"/>
              <p:cNvSpPr>
                <a:spLocks/>
              </p:cNvSpPr>
              <p:nvPr/>
            </p:nvSpPr>
            <p:spPr bwMode="auto">
              <a:xfrm>
                <a:off x="3648382" y="4263301"/>
                <a:ext cx="52015" cy="46405"/>
              </a:xfrm>
              <a:custGeom>
                <a:avLst/>
                <a:gdLst>
                  <a:gd name="T0" fmla="*/ 18 w 29"/>
                  <a:gd name="T1" fmla="*/ 0 h 25"/>
                  <a:gd name="T2" fmla="*/ 23 w 29"/>
                  <a:gd name="T3" fmla="*/ 6 h 25"/>
                  <a:gd name="T4" fmla="*/ 26 w 29"/>
                  <a:gd name="T5" fmla="*/ 16 h 25"/>
                  <a:gd name="T6" fmla="*/ 12 w 29"/>
                  <a:gd name="T7" fmla="*/ 24 h 25"/>
                  <a:gd name="T8" fmla="*/ 4 w 29"/>
                  <a:gd name="T9" fmla="*/ 21 h 25"/>
                  <a:gd name="T10" fmla="*/ 3 w 29"/>
                  <a:gd name="T11" fmla="*/ 10 h 25"/>
                  <a:gd name="T12" fmla="*/ 18 w 29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5">
                    <a:moveTo>
                      <a:pt x="18" y="0"/>
                    </a:moveTo>
                    <a:cubicBezTo>
                      <a:pt x="20" y="3"/>
                      <a:pt x="21" y="4"/>
                      <a:pt x="23" y="6"/>
                    </a:cubicBezTo>
                    <a:cubicBezTo>
                      <a:pt x="26" y="8"/>
                      <a:pt x="29" y="11"/>
                      <a:pt x="26" y="16"/>
                    </a:cubicBezTo>
                    <a:cubicBezTo>
                      <a:pt x="24" y="20"/>
                      <a:pt x="16" y="25"/>
                      <a:pt x="12" y="24"/>
                    </a:cubicBezTo>
                    <a:cubicBezTo>
                      <a:pt x="9" y="23"/>
                      <a:pt x="6" y="22"/>
                      <a:pt x="4" y="21"/>
                    </a:cubicBezTo>
                    <a:cubicBezTo>
                      <a:pt x="1" y="19"/>
                      <a:pt x="0" y="12"/>
                      <a:pt x="3" y="10"/>
                    </a:cubicBezTo>
                    <a:cubicBezTo>
                      <a:pt x="7" y="7"/>
                      <a:pt x="12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24"/>
              <p:cNvSpPr>
                <a:spLocks/>
              </p:cNvSpPr>
              <p:nvPr/>
            </p:nvSpPr>
            <p:spPr bwMode="auto">
              <a:xfrm>
                <a:off x="3527482" y="3747225"/>
                <a:ext cx="33739" cy="30936"/>
              </a:xfrm>
              <a:custGeom>
                <a:avLst/>
                <a:gdLst>
                  <a:gd name="T0" fmla="*/ 17 w 18"/>
                  <a:gd name="T1" fmla="*/ 9 h 17"/>
                  <a:gd name="T2" fmla="*/ 8 w 18"/>
                  <a:gd name="T3" fmla="*/ 17 h 17"/>
                  <a:gd name="T4" fmla="*/ 0 w 18"/>
                  <a:gd name="T5" fmla="*/ 8 h 17"/>
                  <a:gd name="T6" fmla="*/ 10 w 18"/>
                  <a:gd name="T7" fmla="*/ 1 h 17"/>
                  <a:gd name="T8" fmla="*/ 17 w 18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7" y="9"/>
                    </a:moveTo>
                    <a:cubicBezTo>
                      <a:pt x="17" y="14"/>
                      <a:pt x="13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1" y="3"/>
                      <a:pt x="5" y="0"/>
                      <a:pt x="10" y="1"/>
                    </a:cubicBezTo>
                    <a:cubicBezTo>
                      <a:pt x="15" y="1"/>
                      <a:pt x="18" y="5"/>
                      <a:pt x="1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5"/>
              <p:cNvSpPr>
                <a:spLocks/>
              </p:cNvSpPr>
              <p:nvPr/>
            </p:nvSpPr>
            <p:spPr bwMode="auto">
              <a:xfrm>
                <a:off x="3828325" y="4140961"/>
                <a:ext cx="19681" cy="14062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0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4" y="5"/>
                      <a:pt x="7" y="3"/>
                      <a:pt x="11" y="0"/>
                    </a:cubicBezTo>
                    <a:cubicBezTo>
                      <a:pt x="7" y="3"/>
                      <a:pt x="4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6"/>
              <p:cNvSpPr>
                <a:spLocks/>
              </p:cNvSpPr>
              <p:nvPr/>
            </p:nvSpPr>
            <p:spPr bwMode="auto">
              <a:xfrm>
                <a:off x="3825513" y="4039715"/>
                <a:ext cx="22493" cy="18281"/>
              </a:xfrm>
              <a:custGeom>
                <a:avLst/>
                <a:gdLst>
                  <a:gd name="T0" fmla="*/ 0 w 12"/>
                  <a:gd name="T1" fmla="*/ 10 h 10"/>
                  <a:gd name="T2" fmla="*/ 12 w 12"/>
                  <a:gd name="T3" fmla="*/ 0 h 10"/>
                  <a:gd name="T4" fmla="*/ 0 w 12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cubicBezTo>
                      <a:pt x="4" y="7"/>
                      <a:pt x="8" y="3"/>
                      <a:pt x="12" y="0"/>
                    </a:cubicBezTo>
                    <a:cubicBezTo>
                      <a:pt x="8" y="3"/>
                      <a:pt x="4" y="7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27"/>
              <p:cNvSpPr>
                <a:spLocks/>
              </p:cNvSpPr>
              <p:nvPr/>
            </p:nvSpPr>
            <p:spPr bwMode="auto">
              <a:xfrm>
                <a:off x="3808643" y="4057996"/>
                <a:ext cx="16870" cy="12656"/>
              </a:xfrm>
              <a:custGeom>
                <a:avLst/>
                <a:gdLst>
                  <a:gd name="T0" fmla="*/ 0 w 10"/>
                  <a:gd name="T1" fmla="*/ 7 h 7"/>
                  <a:gd name="T2" fmla="*/ 10 w 10"/>
                  <a:gd name="T3" fmla="*/ 0 h 7"/>
                  <a:gd name="T4" fmla="*/ 0 w 1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7"/>
                    </a:moveTo>
                    <a:cubicBezTo>
                      <a:pt x="3" y="5"/>
                      <a:pt x="7" y="2"/>
                      <a:pt x="10" y="0"/>
                    </a:cubicBezTo>
                    <a:cubicBezTo>
                      <a:pt x="7" y="2"/>
                      <a:pt x="3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28"/>
              <p:cNvSpPr>
                <a:spLocks/>
              </p:cNvSpPr>
              <p:nvPr/>
            </p:nvSpPr>
            <p:spPr bwMode="auto">
              <a:xfrm>
                <a:off x="3821296" y="4083307"/>
                <a:ext cx="18275" cy="15468"/>
              </a:xfrm>
              <a:custGeom>
                <a:avLst/>
                <a:gdLst>
                  <a:gd name="T0" fmla="*/ 10 w 10"/>
                  <a:gd name="T1" fmla="*/ 0 h 8"/>
                  <a:gd name="T2" fmla="*/ 0 w 10"/>
                  <a:gd name="T3" fmla="*/ 8 h 8"/>
                  <a:gd name="T4" fmla="*/ 10 w 10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7" y="3"/>
                      <a:pt x="3" y="5"/>
                      <a:pt x="0" y="8"/>
                    </a:cubicBezTo>
                    <a:cubicBezTo>
                      <a:pt x="3" y="5"/>
                      <a:pt x="7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29"/>
              <p:cNvSpPr>
                <a:spLocks/>
              </p:cNvSpPr>
              <p:nvPr/>
            </p:nvSpPr>
            <p:spPr bwMode="auto">
              <a:xfrm>
                <a:off x="3794585" y="4031278"/>
                <a:ext cx="22493" cy="18281"/>
              </a:xfrm>
              <a:custGeom>
                <a:avLst/>
                <a:gdLst>
                  <a:gd name="T0" fmla="*/ 0 w 12"/>
                  <a:gd name="T1" fmla="*/ 10 h 10"/>
                  <a:gd name="T2" fmla="*/ 12 w 12"/>
                  <a:gd name="T3" fmla="*/ 0 h 10"/>
                  <a:gd name="T4" fmla="*/ 0 w 12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0">
                    <a:moveTo>
                      <a:pt x="0" y="10"/>
                    </a:moveTo>
                    <a:cubicBezTo>
                      <a:pt x="4" y="7"/>
                      <a:pt x="8" y="4"/>
                      <a:pt x="12" y="0"/>
                    </a:cubicBezTo>
                    <a:cubicBezTo>
                      <a:pt x="8" y="4"/>
                      <a:pt x="4" y="7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30"/>
              <p:cNvSpPr>
                <a:spLocks/>
              </p:cNvSpPr>
              <p:nvPr/>
            </p:nvSpPr>
            <p:spPr bwMode="auto">
              <a:xfrm>
                <a:off x="3817078" y="4018622"/>
                <a:ext cx="19681" cy="14062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0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3" y="5"/>
                      <a:pt x="7" y="3"/>
                      <a:pt x="11" y="0"/>
                    </a:cubicBezTo>
                    <a:cubicBezTo>
                      <a:pt x="7" y="3"/>
                      <a:pt x="3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31"/>
              <p:cNvSpPr>
                <a:spLocks/>
              </p:cNvSpPr>
              <p:nvPr/>
            </p:nvSpPr>
            <p:spPr bwMode="auto">
              <a:xfrm>
                <a:off x="3836760" y="4105806"/>
                <a:ext cx="19681" cy="14062"/>
              </a:xfrm>
              <a:custGeom>
                <a:avLst/>
                <a:gdLst>
                  <a:gd name="T0" fmla="*/ 11 w 11"/>
                  <a:gd name="T1" fmla="*/ 0 h 8"/>
                  <a:gd name="T2" fmla="*/ 0 w 11"/>
                  <a:gd name="T3" fmla="*/ 8 h 8"/>
                  <a:gd name="T4" fmla="*/ 1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cubicBezTo>
                      <a:pt x="7" y="3"/>
                      <a:pt x="3" y="5"/>
                      <a:pt x="0" y="8"/>
                    </a:cubicBezTo>
                    <a:cubicBezTo>
                      <a:pt x="3" y="5"/>
                      <a:pt x="7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4"/>
              <p:cNvSpPr>
                <a:spLocks/>
              </p:cNvSpPr>
              <p:nvPr/>
            </p:nvSpPr>
            <p:spPr bwMode="auto">
              <a:xfrm>
                <a:off x="4793562" y="266809"/>
                <a:ext cx="5623" cy="18281"/>
              </a:xfrm>
              <a:custGeom>
                <a:avLst/>
                <a:gdLst>
                  <a:gd name="T0" fmla="*/ 3 w 3"/>
                  <a:gd name="T1" fmla="*/ 0 h 10"/>
                  <a:gd name="T2" fmla="*/ 2 w 3"/>
                  <a:gd name="T3" fmla="*/ 10 h 10"/>
                  <a:gd name="T4" fmla="*/ 0 w 3"/>
                  <a:gd name="T5" fmla="*/ 10 h 10"/>
                  <a:gd name="T6" fmla="*/ 3 w 3"/>
                  <a:gd name="T7" fmla="*/ 0 h 10"/>
                  <a:gd name="T8" fmla="*/ 3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cubicBezTo>
                      <a:pt x="2" y="3"/>
                      <a:pt x="2" y="7"/>
                      <a:pt x="2" y="10"/>
                    </a:cubicBezTo>
                    <a:cubicBezTo>
                      <a:pt x="1" y="10"/>
                      <a:pt x="1" y="10"/>
                      <a:pt x="0" y="10"/>
                    </a:cubicBezTo>
                    <a:cubicBezTo>
                      <a:pt x="1" y="7"/>
                      <a:pt x="2" y="4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5"/>
              <p:cNvSpPr>
                <a:spLocks/>
              </p:cNvSpPr>
              <p:nvPr/>
            </p:nvSpPr>
            <p:spPr bwMode="auto">
              <a:xfrm>
                <a:off x="4848262" y="266809"/>
                <a:ext cx="28116" cy="33749"/>
              </a:xfrm>
              <a:custGeom>
                <a:avLst/>
                <a:gdLst>
                  <a:gd name="T0" fmla="*/ 16 w 16"/>
                  <a:gd name="T1" fmla="*/ 9 h 18"/>
                  <a:gd name="T2" fmla="*/ 8 w 16"/>
                  <a:gd name="T3" fmla="*/ 17 h 18"/>
                  <a:gd name="T4" fmla="*/ 0 w 16"/>
                  <a:gd name="T5" fmla="*/ 8 h 18"/>
                  <a:gd name="T6" fmla="*/ 8 w 16"/>
                  <a:gd name="T7" fmla="*/ 0 h 18"/>
                  <a:gd name="T8" fmla="*/ 16 w 1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8">
                    <a:moveTo>
                      <a:pt x="16" y="9"/>
                    </a:moveTo>
                    <a:cubicBezTo>
                      <a:pt x="16" y="14"/>
                      <a:pt x="12" y="18"/>
                      <a:pt x="8" y="17"/>
                    </a:cubicBez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6" y="4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3332354" y="1799070"/>
                <a:ext cx="1410023" cy="1411825"/>
                <a:chOff x="4527010" y="296411"/>
                <a:chExt cx="1410023" cy="1411825"/>
              </a:xfrm>
              <a:grpFill/>
            </p:grpSpPr>
            <p:sp>
              <p:nvSpPr>
                <p:cNvPr id="79" name="Freeform 39"/>
                <p:cNvSpPr>
                  <a:spLocks noEditPoints="1"/>
                </p:cNvSpPr>
                <p:nvPr/>
              </p:nvSpPr>
              <p:spPr bwMode="auto">
                <a:xfrm>
                  <a:off x="4527010" y="296411"/>
                  <a:ext cx="1410023" cy="1411825"/>
                </a:xfrm>
                <a:custGeom>
                  <a:avLst/>
                  <a:gdLst>
                    <a:gd name="T0" fmla="*/ 0 w 776"/>
                    <a:gd name="T1" fmla="*/ 388 h 777"/>
                    <a:gd name="T2" fmla="*/ 0 w 776"/>
                    <a:gd name="T3" fmla="*/ 90 h 777"/>
                    <a:gd name="T4" fmla="*/ 80 w 776"/>
                    <a:gd name="T5" fmla="*/ 1 h 777"/>
                    <a:gd name="T6" fmla="*/ 94 w 776"/>
                    <a:gd name="T7" fmla="*/ 0 h 777"/>
                    <a:gd name="T8" fmla="*/ 685 w 776"/>
                    <a:gd name="T9" fmla="*/ 0 h 777"/>
                    <a:gd name="T10" fmla="*/ 776 w 776"/>
                    <a:gd name="T11" fmla="*/ 91 h 777"/>
                    <a:gd name="T12" fmla="*/ 776 w 776"/>
                    <a:gd name="T13" fmla="*/ 685 h 777"/>
                    <a:gd name="T14" fmla="*/ 685 w 776"/>
                    <a:gd name="T15" fmla="*/ 776 h 777"/>
                    <a:gd name="T16" fmla="*/ 90 w 776"/>
                    <a:gd name="T17" fmla="*/ 776 h 777"/>
                    <a:gd name="T18" fmla="*/ 0 w 776"/>
                    <a:gd name="T19" fmla="*/ 686 h 777"/>
                    <a:gd name="T20" fmla="*/ 0 w 776"/>
                    <a:gd name="T21" fmla="*/ 388 h 777"/>
                    <a:gd name="T22" fmla="*/ 387 w 776"/>
                    <a:gd name="T23" fmla="*/ 755 h 777"/>
                    <a:gd name="T24" fmla="*/ 387 w 776"/>
                    <a:gd name="T25" fmla="*/ 755 h 777"/>
                    <a:gd name="T26" fmla="*/ 676 w 776"/>
                    <a:gd name="T27" fmla="*/ 755 h 777"/>
                    <a:gd name="T28" fmla="*/ 691 w 776"/>
                    <a:gd name="T29" fmla="*/ 755 h 777"/>
                    <a:gd name="T30" fmla="*/ 751 w 776"/>
                    <a:gd name="T31" fmla="*/ 708 h 777"/>
                    <a:gd name="T32" fmla="*/ 755 w 776"/>
                    <a:gd name="T33" fmla="*/ 678 h 777"/>
                    <a:gd name="T34" fmla="*/ 755 w 776"/>
                    <a:gd name="T35" fmla="*/ 104 h 777"/>
                    <a:gd name="T36" fmla="*/ 755 w 776"/>
                    <a:gd name="T37" fmla="*/ 90 h 777"/>
                    <a:gd name="T38" fmla="*/ 745 w 776"/>
                    <a:gd name="T39" fmla="*/ 55 h 777"/>
                    <a:gd name="T40" fmla="*/ 680 w 776"/>
                    <a:gd name="T41" fmla="*/ 21 h 777"/>
                    <a:gd name="T42" fmla="*/ 98 w 776"/>
                    <a:gd name="T43" fmla="*/ 21 h 777"/>
                    <a:gd name="T44" fmla="*/ 83 w 776"/>
                    <a:gd name="T45" fmla="*/ 22 h 777"/>
                    <a:gd name="T46" fmla="*/ 23 w 776"/>
                    <a:gd name="T47" fmla="*/ 73 h 777"/>
                    <a:gd name="T48" fmla="*/ 21 w 776"/>
                    <a:gd name="T49" fmla="*/ 99 h 777"/>
                    <a:gd name="T50" fmla="*/ 21 w 776"/>
                    <a:gd name="T51" fmla="*/ 653 h 777"/>
                    <a:gd name="T52" fmla="*/ 21 w 776"/>
                    <a:gd name="T53" fmla="*/ 687 h 777"/>
                    <a:gd name="T54" fmla="*/ 70 w 776"/>
                    <a:gd name="T55" fmla="*/ 752 h 777"/>
                    <a:gd name="T56" fmla="*/ 97 w 776"/>
                    <a:gd name="T57" fmla="*/ 755 h 777"/>
                    <a:gd name="T58" fmla="*/ 387 w 776"/>
                    <a:gd name="T59" fmla="*/ 755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76" h="777">
                      <a:moveTo>
                        <a:pt x="0" y="388"/>
                      </a:moveTo>
                      <a:cubicBezTo>
                        <a:pt x="0" y="289"/>
                        <a:pt x="0" y="189"/>
                        <a:pt x="0" y="90"/>
                      </a:cubicBezTo>
                      <a:cubicBezTo>
                        <a:pt x="0" y="48"/>
                        <a:pt x="32" y="5"/>
                        <a:pt x="80" y="1"/>
                      </a:cubicBezTo>
                      <a:cubicBezTo>
                        <a:pt x="85" y="0"/>
                        <a:pt x="89" y="0"/>
                        <a:pt x="94" y="0"/>
                      </a:cubicBezTo>
                      <a:cubicBezTo>
                        <a:pt x="291" y="0"/>
                        <a:pt x="488" y="1"/>
                        <a:pt x="685" y="0"/>
                      </a:cubicBezTo>
                      <a:cubicBezTo>
                        <a:pt x="733" y="0"/>
                        <a:pt x="776" y="40"/>
                        <a:pt x="776" y="91"/>
                      </a:cubicBezTo>
                      <a:cubicBezTo>
                        <a:pt x="776" y="289"/>
                        <a:pt x="776" y="487"/>
                        <a:pt x="776" y="685"/>
                      </a:cubicBezTo>
                      <a:cubicBezTo>
                        <a:pt x="776" y="736"/>
                        <a:pt x="736" y="776"/>
                        <a:pt x="685" y="776"/>
                      </a:cubicBezTo>
                      <a:cubicBezTo>
                        <a:pt x="487" y="777"/>
                        <a:pt x="289" y="777"/>
                        <a:pt x="90" y="776"/>
                      </a:cubicBezTo>
                      <a:cubicBezTo>
                        <a:pt x="40" y="776"/>
                        <a:pt x="0" y="737"/>
                        <a:pt x="0" y="686"/>
                      </a:cubicBezTo>
                      <a:cubicBezTo>
                        <a:pt x="0" y="587"/>
                        <a:pt x="0" y="488"/>
                        <a:pt x="0" y="388"/>
                      </a:cubicBezTo>
                      <a:close/>
                      <a:moveTo>
                        <a:pt x="387" y="755"/>
                      </a:moveTo>
                      <a:cubicBezTo>
                        <a:pt x="387" y="755"/>
                        <a:pt x="387" y="755"/>
                        <a:pt x="387" y="755"/>
                      </a:cubicBezTo>
                      <a:cubicBezTo>
                        <a:pt x="484" y="755"/>
                        <a:pt x="580" y="755"/>
                        <a:pt x="676" y="755"/>
                      </a:cubicBezTo>
                      <a:cubicBezTo>
                        <a:pt x="681" y="755"/>
                        <a:pt x="686" y="755"/>
                        <a:pt x="691" y="755"/>
                      </a:cubicBezTo>
                      <a:cubicBezTo>
                        <a:pt x="719" y="753"/>
                        <a:pt x="743" y="735"/>
                        <a:pt x="751" y="708"/>
                      </a:cubicBezTo>
                      <a:cubicBezTo>
                        <a:pt x="754" y="699"/>
                        <a:pt x="755" y="688"/>
                        <a:pt x="755" y="678"/>
                      </a:cubicBezTo>
                      <a:cubicBezTo>
                        <a:pt x="755" y="487"/>
                        <a:pt x="755" y="296"/>
                        <a:pt x="755" y="104"/>
                      </a:cubicBezTo>
                      <a:cubicBezTo>
                        <a:pt x="755" y="99"/>
                        <a:pt x="755" y="95"/>
                        <a:pt x="755" y="90"/>
                      </a:cubicBezTo>
                      <a:cubicBezTo>
                        <a:pt x="755" y="77"/>
                        <a:pt x="752" y="65"/>
                        <a:pt x="745" y="55"/>
                      </a:cubicBezTo>
                      <a:cubicBezTo>
                        <a:pt x="730" y="31"/>
                        <a:pt x="708" y="21"/>
                        <a:pt x="680" y="21"/>
                      </a:cubicBezTo>
                      <a:cubicBezTo>
                        <a:pt x="486" y="21"/>
                        <a:pt x="292" y="21"/>
                        <a:pt x="98" y="21"/>
                      </a:cubicBezTo>
                      <a:cubicBezTo>
                        <a:pt x="93" y="21"/>
                        <a:pt x="88" y="21"/>
                        <a:pt x="83" y="22"/>
                      </a:cubicBezTo>
                      <a:cubicBezTo>
                        <a:pt x="54" y="25"/>
                        <a:pt x="30" y="45"/>
                        <a:pt x="23" y="73"/>
                      </a:cubicBezTo>
                      <a:cubicBezTo>
                        <a:pt x="21" y="82"/>
                        <a:pt x="21" y="91"/>
                        <a:pt x="21" y="99"/>
                      </a:cubicBezTo>
                      <a:cubicBezTo>
                        <a:pt x="21" y="284"/>
                        <a:pt x="21" y="469"/>
                        <a:pt x="21" y="653"/>
                      </a:cubicBezTo>
                      <a:cubicBezTo>
                        <a:pt x="21" y="664"/>
                        <a:pt x="21" y="676"/>
                        <a:pt x="21" y="687"/>
                      </a:cubicBezTo>
                      <a:cubicBezTo>
                        <a:pt x="21" y="717"/>
                        <a:pt x="41" y="743"/>
                        <a:pt x="70" y="752"/>
                      </a:cubicBezTo>
                      <a:cubicBezTo>
                        <a:pt x="79" y="754"/>
                        <a:pt x="88" y="755"/>
                        <a:pt x="97" y="755"/>
                      </a:cubicBezTo>
                      <a:cubicBezTo>
                        <a:pt x="194" y="755"/>
                        <a:pt x="291" y="755"/>
                        <a:pt x="387" y="7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40"/>
                <p:cNvSpPr>
                  <a:spLocks noEditPoints="1"/>
                </p:cNvSpPr>
                <p:nvPr/>
              </p:nvSpPr>
              <p:spPr bwMode="auto">
                <a:xfrm>
                  <a:off x="4600112" y="598744"/>
                  <a:ext cx="1261008" cy="807159"/>
                </a:xfrm>
                <a:custGeom>
                  <a:avLst/>
                  <a:gdLst>
                    <a:gd name="T0" fmla="*/ 34 w 694"/>
                    <a:gd name="T1" fmla="*/ 274 h 444"/>
                    <a:gd name="T2" fmla="*/ 198 w 694"/>
                    <a:gd name="T3" fmla="*/ 83 h 444"/>
                    <a:gd name="T4" fmla="*/ 307 w 694"/>
                    <a:gd name="T5" fmla="*/ 14 h 444"/>
                    <a:gd name="T6" fmla="*/ 575 w 694"/>
                    <a:gd name="T7" fmla="*/ 99 h 444"/>
                    <a:gd name="T8" fmla="*/ 671 w 694"/>
                    <a:gd name="T9" fmla="*/ 266 h 444"/>
                    <a:gd name="T10" fmla="*/ 601 w 694"/>
                    <a:gd name="T11" fmla="*/ 319 h 444"/>
                    <a:gd name="T12" fmla="*/ 510 w 694"/>
                    <a:gd name="T13" fmla="*/ 394 h 444"/>
                    <a:gd name="T14" fmla="*/ 421 w 694"/>
                    <a:gd name="T15" fmla="*/ 431 h 444"/>
                    <a:gd name="T16" fmla="*/ 356 w 694"/>
                    <a:gd name="T17" fmla="*/ 393 h 444"/>
                    <a:gd name="T18" fmla="*/ 441 w 694"/>
                    <a:gd name="T19" fmla="*/ 321 h 444"/>
                    <a:gd name="T20" fmla="*/ 541 w 694"/>
                    <a:gd name="T21" fmla="*/ 320 h 444"/>
                    <a:gd name="T22" fmla="*/ 503 w 694"/>
                    <a:gd name="T23" fmla="*/ 255 h 444"/>
                    <a:gd name="T24" fmla="*/ 240 w 694"/>
                    <a:gd name="T25" fmla="*/ 219 h 444"/>
                    <a:gd name="T26" fmla="*/ 172 w 694"/>
                    <a:gd name="T27" fmla="*/ 250 h 444"/>
                    <a:gd name="T28" fmla="*/ 90 w 694"/>
                    <a:gd name="T29" fmla="*/ 266 h 444"/>
                    <a:gd name="T30" fmla="*/ 132 w 694"/>
                    <a:gd name="T31" fmla="*/ 153 h 444"/>
                    <a:gd name="T32" fmla="*/ 72 w 694"/>
                    <a:gd name="T33" fmla="*/ 258 h 444"/>
                    <a:gd name="T34" fmla="*/ 69 w 694"/>
                    <a:gd name="T35" fmla="*/ 295 h 444"/>
                    <a:gd name="T36" fmla="*/ 123 w 694"/>
                    <a:gd name="T37" fmla="*/ 294 h 444"/>
                    <a:gd name="T38" fmla="*/ 221 w 694"/>
                    <a:gd name="T39" fmla="*/ 285 h 444"/>
                    <a:gd name="T40" fmla="*/ 415 w 694"/>
                    <a:gd name="T41" fmla="*/ 237 h 444"/>
                    <a:gd name="T42" fmla="*/ 330 w 694"/>
                    <a:gd name="T43" fmla="*/ 286 h 444"/>
                    <a:gd name="T44" fmla="*/ 278 w 694"/>
                    <a:gd name="T45" fmla="*/ 245 h 444"/>
                    <a:gd name="T46" fmla="*/ 222 w 694"/>
                    <a:gd name="T47" fmla="*/ 357 h 444"/>
                    <a:gd name="T48" fmla="*/ 491 w 694"/>
                    <a:gd name="T49" fmla="*/ 160 h 444"/>
                    <a:gd name="T50" fmla="*/ 567 w 694"/>
                    <a:gd name="T51" fmla="*/ 182 h 444"/>
                    <a:gd name="T52" fmla="*/ 543 w 694"/>
                    <a:gd name="T53" fmla="*/ 146 h 444"/>
                    <a:gd name="T54" fmla="*/ 140 w 694"/>
                    <a:gd name="T55" fmla="*/ 187 h 444"/>
                    <a:gd name="T56" fmla="*/ 157 w 694"/>
                    <a:gd name="T57" fmla="*/ 200 h 444"/>
                    <a:gd name="T58" fmla="*/ 322 w 694"/>
                    <a:gd name="T59" fmla="*/ 214 h 444"/>
                    <a:gd name="T60" fmla="*/ 414 w 694"/>
                    <a:gd name="T61" fmla="*/ 198 h 444"/>
                    <a:gd name="T62" fmla="*/ 414 w 694"/>
                    <a:gd name="T63" fmla="*/ 198 h 444"/>
                    <a:gd name="T64" fmla="*/ 358 w 694"/>
                    <a:gd name="T65" fmla="*/ 354 h 444"/>
                    <a:gd name="T66" fmla="*/ 502 w 694"/>
                    <a:gd name="T67" fmla="*/ 72 h 444"/>
                    <a:gd name="T68" fmla="*/ 211 w 694"/>
                    <a:gd name="T69" fmla="*/ 112 h 444"/>
                    <a:gd name="T70" fmla="*/ 65 w 694"/>
                    <a:gd name="T71" fmla="*/ 412 h 444"/>
                    <a:gd name="T72" fmla="*/ 409 w 694"/>
                    <a:gd name="T73" fmla="*/ 372 h 444"/>
                    <a:gd name="T74" fmla="*/ 356 w 694"/>
                    <a:gd name="T75" fmla="*/ 132 h 444"/>
                    <a:gd name="T76" fmla="*/ 434 w 694"/>
                    <a:gd name="T77" fmla="*/ 395 h 444"/>
                    <a:gd name="T78" fmla="*/ 165 w 694"/>
                    <a:gd name="T79" fmla="*/ 88 h 444"/>
                    <a:gd name="T80" fmla="*/ 452 w 694"/>
                    <a:gd name="T81" fmla="*/ 148 h 444"/>
                    <a:gd name="T82" fmla="*/ 394 w 694"/>
                    <a:gd name="T83" fmla="*/ 126 h 444"/>
                    <a:gd name="T84" fmla="*/ 394 w 694"/>
                    <a:gd name="T85" fmla="*/ 79 h 444"/>
                    <a:gd name="T86" fmla="*/ 87 w 694"/>
                    <a:gd name="T87" fmla="*/ 134 h 444"/>
                    <a:gd name="T88" fmla="*/ 509 w 694"/>
                    <a:gd name="T89" fmla="*/ 239 h 444"/>
                    <a:gd name="T90" fmla="*/ 624 w 694"/>
                    <a:gd name="T91" fmla="*/ 126 h 444"/>
                    <a:gd name="T92" fmla="*/ 287 w 694"/>
                    <a:gd name="T93" fmla="*/ 322 h 444"/>
                    <a:gd name="T94" fmla="*/ 309 w 694"/>
                    <a:gd name="T95" fmla="*/ 127 h 444"/>
                    <a:gd name="T96" fmla="*/ 331 w 694"/>
                    <a:gd name="T97" fmla="*/ 185 h 444"/>
                    <a:gd name="T98" fmla="*/ 287 w 694"/>
                    <a:gd name="T99" fmla="*/ 129 h 444"/>
                    <a:gd name="T100" fmla="*/ 278 w 694"/>
                    <a:gd name="T101" fmla="*/ 369 h 444"/>
                    <a:gd name="T102" fmla="*/ 544 w 694"/>
                    <a:gd name="T103" fmla="*/ 298 h 444"/>
                    <a:gd name="T104" fmla="*/ 386 w 694"/>
                    <a:gd name="T105" fmla="*/ 341 h 444"/>
                    <a:gd name="T106" fmla="*/ 633 w 694"/>
                    <a:gd name="T107" fmla="*/ 166 h 444"/>
                    <a:gd name="T108" fmla="*/ 66 w 694"/>
                    <a:gd name="T109" fmla="*/ 307 h 444"/>
                    <a:gd name="T110" fmla="*/ 332 w 694"/>
                    <a:gd name="T111" fmla="*/ 140 h 444"/>
                    <a:gd name="T112" fmla="*/ 56 w 694"/>
                    <a:gd name="T113" fmla="*/ 342 h 444"/>
                    <a:gd name="T114" fmla="*/ 257 w 694"/>
                    <a:gd name="T115" fmla="*/ 227 h 444"/>
                    <a:gd name="T116" fmla="*/ 24 w 694"/>
                    <a:gd name="T117" fmla="*/ 339 h 444"/>
                    <a:gd name="T118" fmla="*/ 350 w 694"/>
                    <a:gd name="T119" fmla="*/ 210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94" h="444">
                      <a:moveTo>
                        <a:pt x="223" y="381"/>
                      </a:moveTo>
                      <a:cubicBezTo>
                        <a:pt x="228" y="386"/>
                        <a:pt x="232" y="389"/>
                        <a:pt x="237" y="392"/>
                      </a:cubicBezTo>
                      <a:cubicBezTo>
                        <a:pt x="229" y="397"/>
                        <a:pt x="222" y="397"/>
                        <a:pt x="215" y="397"/>
                      </a:cubicBezTo>
                      <a:cubicBezTo>
                        <a:pt x="192" y="398"/>
                        <a:pt x="170" y="402"/>
                        <a:pt x="149" y="412"/>
                      </a:cubicBezTo>
                      <a:cubicBezTo>
                        <a:pt x="140" y="416"/>
                        <a:pt x="132" y="421"/>
                        <a:pt x="124" y="426"/>
                      </a:cubicBezTo>
                      <a:cubicBezTo>
                        <a:pt x="106" y="437"/>
                        <a:pt x="88" y="444"/>
                        <a:pt x="67" y="438"/>
                      </a:cubicBezTo>
                      <a:cubicBezTo>
                        <a:pt x="52" y="435"/>
                        <a:pt x="39" y="428"/>
                        <a:pt x="32" y="412"/>
                      </a:cubicBezTo>
                      <a:cubicBezTo>
                        <a:pt x="30" y="407"/>
                        <a:pt x="23" y="402"/>
                        <a:pt x="17" y="399"/>
                      </a:cubicBezTo>
                      <a:cubicBezTo>
                        <a:pt x="12" y="396"/>
                        <a:pt x="10" y="393"/>
                        <a:pt x="8" y="388"/>
                      </a:cubicBezTo>
                      <a:cubicBezTo>
                        <a:pt x="0" y="364"/>
                        <a:pt x="11" y="328"/>
                        <a:pt x="30" y="313"/>
                      </a:cubicBezTo>
                      <a:cubicBezTo>
                        <a:pt x="38" y="307"/>
                        <a:pt x="40" y="299"/>
                        <a:pt x="38" y="290"/>
                      </a:cubicBezTo>
                      <a:cubicBezTo>
                        <a:pt x="37" y="285"/>
                        <a:pt x="35" y="280"/>
                        <a:pt x="34" y="274"/>
                      </a:cubicBezTo>
                      <a:cubicBezTo>
                        <a:pt x="28" y="234"/>
                        <a:pt x="38" y="198"/>
                        <a:pt x="66" y="168"/>
                      </a:cubicBezTo>
                      <a:cubicBezTo>
                        <a:pt x="72" y="162"/>
                        <a:pt x="73" y="157"/>
                        <a:pt x="72" y="149"/>
                      </a:cubicBezTo>
                      <a:cubicBezTo>
                        <a:pt x="70" y="131"/>
                        <a:pt x="69" y="112"/>
                        <a:pt x="68" y="94"/>
                      </a:cubicBezTo>
                      <a:cubicBezTo>
                        <a:pt x="68" y="89"/>
                        <a:pt x="69" y="85"/>
                        <a:pt x="71" y="78"/>
                      </a:cubicBezTo>
                      <a:cubicBezTo>
                        <a:pt x="78" y="82"/>
                        <a:pt x="83" y="85"/>
                        <a:pt x="89" y="88"/>
                      </a:cubicBezTo>
                      <a:cubicBezTo>
                        <a:pt x="90" y="76"/>
                        <a:pt x="82" y="68"/>
                        <a:pt x="80" y="57"/>
                      </a:cubicBezTo>
                      <a:cubicBezTo>
                        <a:pt x="92" y="52"/>
                        <a:pt x="104" y="57"/>
                        <a:pt x="115" y="63"/>
                      </a:cubicBezTo>
                      <a:cubicBezTo>
                        <a:pt x="123" y="51"/>
                        <a:pt x="121" y="34"/>
                        <a:pt x="135" y="25"/>
                      </a:cubicBezTo>
                      <a:cubicBezTo>
                        <a:pt x="146" y="36"/>
                        <a:pt x="148" y="50"/>
                        <a:pt x="154" y="64"/>
                      </a:cubicBezTo>
                      <a:cubicBezTo>
                        <a:pt x="166" y="51"/>
                        <a:pt x="175" y="36"/>
                        <a:pt x="194" y="34"/>
                      </a:cubicBezTo>
                      <a:cubicBezTo>
                        <a:pt x="197" y="52"/>
                        <a:pt x="194" y="68"/>
                        <a:pt x="189" y="87"/>
                      </a:cubicBezTo>
                      <a:cubicBezTo>
                        <a:pt x="193" y="85"/>
                        <a:pt x="196" y="84"/>
                        <a:pt x="198" y="83"/>
                      </a:cubicBezTo>
                      <a:cubicBezTo>
                        <a:pt x="204" y="78"/>
                        <a:pt x="210" y="73"/>
                        <a:pt x="214" y="67"/>
                      </a:cubicBezTo>
                      <a:cubicBezTo>
                        <a:pt x="222" y="57"/>
                        <a:pt x="232" y="56"/>
                        <a:pt x="243" y="59"/>
                      </a:cubicBezTo>
                      <a:cubicBezTo>
                        <a:pt x="248" y="60"/>
                        <a:pt x="252" y="61"/>
                        <a:pt x="257" y="63"/>
                      </a:cubicBezTo>
                      <a:cubicBezTo>
                        <a:pt x="265" y="66"/>
                        <a:pt x="276" y="62"/>
                        <a:pt x="278" y="54"/>
                      </a:cubicBezTo>
                      <a:cubicBezTo>
                        <a:pt x="279" y="52"/>
                        <a:pt x="278" y="48"/>
                        <a:pt x="276" y="46"/>
                      </a:cubicBezTo>
                      <a:cubicBezTo>
                        <a:pt x="275" y="44"/>
                        <a:pt x="271" y="43"/>
                        <a:pt x="269" y="42"/>
                      </a:cubicBezTo>
                      <a:cubicBezTo>
                        <a:pt x="264" y="40"/>
                        <a:pt x="260" y="39"/>
                        <a:pt x="256" y="36"/>
                      </a:cubicBezTo>
                      <a:cubicBezTo>
                        <a:pt x="253" y="34"/>
                        <a:pt x="251" y="31"/>
                        <a:pt x="249" y="28"/>
                      </a:cubicBezTo>
                      <a:cubicBezTo>
                        <a:pt x="252" y="26"/>
                        <a:pt x="255" y="22"/>
                        <a:pt x="258" y="22"/>
                      </a:cubicBezTo>
                      <a:cubicBezTo>
                        <a:pt x="272" y="20"/>
                        <a:pt x="287" y="20"/>
                        <a:pt x="300" y="27"/>
                      </a:cubicBezTo>
                      <a:cubicBezTo>
                        <a:pt x="302" y="27"/>
                        <a:pt x="304" y="28"/>
                        <a:pt x="307" y="30"/>
                      </a:cubicBezTo>
                      <a:cubicBezTo>
                        <a:pt x="307" y="24"/>
                        <a:pt x="307" y="19"/>
                        <a:pt x="307" y="14"/>
                      </a:cubicBezTo>
                      <a:cubicBezTo>
                        <a:pt x="308" y="3"/>
                        <a:pt x="313" y="0"/>
                        <a:pt x="323" y="5"/>
                      </a:cubicBezTo>
                      <a:cubicBezTo>
                        <a:pt x="334" y="11"/>
                        <a:pt x="345" y="17"/>
                        <a:pt x="356" y="23"/>
                      </a:cubicBezTo>
                      <a:cubicBezTo>
                        <a:pt x="360" y="25"/>
                        <a:pt x="362" y="27"/>
                        <a:pt x="366" y="29"/>
                      </a:cubicBezTo>
                      <a:cubicBezTo>
                        <a:pt x="371" y="20"/>
                        <a:pt x="371" y="8"/>
                        <a:pt x="382" y="2"/>
                      </a:cubicBezTo>
                      <a:cubicBezTo>
                        <a:pt x="395" y="9"/>
                        <a:pt x="403" y="20"/>
                        <a:pt x="410" y="33"/>
                      </a:cubicBezTo>
                      <a:cubicBezTo>
                        <a:pt x="416" y="31"/>
                        <a:pt x="421" y="29"/>
                        <a:pt x="427" y="28"/>
                      </a:cubicBezTo>
                      <a:cubicBezTo>
                        <a:pt x="440" y="24"/>
                        <a:pt x="453" y="23"/>
                        <a:pt x="466" y="30"/>
                      </a:cubicBezTo>
                      <a:cubicBezTo>
                        <a:pt x="468" y="31"/>
                        <a:pt x="472" y="30"/>
                        <a:pt x="475" y="29"/>
                      </a:cubicBezTo>
                      <a:cubicBezTo>
                        <a:pt x="480" y="27"/>
                        <a:pt x="484" y="23"/>
                        <a:pt x="490" y="21"/>
                      </a:cubicBezTo>
                      <a:cubicBezTo>
                        <a:pt x="507" y="15"/>
                        <a:pt x="521" y="20"/>
                        <a:pt x="530" y="36"/>
                      </a:cubicBezTo>
                      <a:cubicBezTo>
                        <a:pt x="539" y="52"/>
                        <a:pt x="548" y="68"/>
                        <a:pt x="557" y="83"/>
                      </a:cubicBezTo>
                      <a:cubicBezTo>
                        <a:pt x="562" y="89"/>
                        <a:pt x="566" y="96"/>
                        <a:pt x="575" y="99"/>
                      </a:cubicBezTo>
                      <a:cubicBezTo>
                        <a:pt x="576" y="96"/>
                        <a:pt x="576" y="94"/>
                        <a:pt x="577" y="91"/>
                      </a:cubicBezTo>
                      <a:cubicBezTo>
                        <a:pt x="577" y="88"/>
                        <a:pt x="578" y="84"/>
                        <a:pt x="579" y="81"/>
                      </a:cubicBezTo>
                      <a:cubicBezTo>
                        <a:pt x="586" y="67"/>
                        <a:pt x="603" y="65"/>
                        <a:pt x="611" y="77"/>
                      </a:cubicBezTo>
                      <a:cubicBezTo>
                        <a:pt x="619" y="89"/>
                        <a:pt x="627" y="99"/>
                        <a:pt x="638" y="108"/>
                      </a:cubicBezTo>
                      <a:cubicBezTo>
                        <a:pt x="648" y="116"/>
                        <a:pt x="651" y="128"/>
                        <a:pt x="650" y="141"/>
                      </a:cubicBezTo>
                      <a:cubicBezTo>
                        <a:pt x="649" y="147"/>
                        <a:pt x="649" y="153"/>
                        <a:pt x="650" y="158"/>
                      </a:cubicBezTo>
                      <a:cubicBezTo>
                        <a:pt x="651" y="173"/>
                        <a:pt x="650" y="186"/>
                        <a:pt x="640" y="198"/>
                      </a:cubicBezTo>
                      <a:cubicBezTo>
                        <a:pt x="637" y="200"/>
                        <a:pt x="637" y="205"/>
                        <a:pt x="636" y="209"/>
                      </a:cubicBezTo>
                      <a:cubicBezTo>
                        <a:pt x="638" y="210"/>
                        <a:pt x="638" y="211"/>
                        <a:pt x="639" y="211"/>
                      </a:cubicBezTo>
                      <a:cubicBezTo>
                        <a:pt x="664" y="211"/>
                        <a:pt x="676" y="230"/>
                        <a:pt x="688" y="247"/>
                      </a:cubicBezTo>
                      <a:cubicBezTo>
                        <a:pt x="694" y="255"/>
                        <a:pt x="690" y="261"/>
                        <a:pt x="681" y="264"/>
                      </a:cubicBezTo>
                      <a:cubicBezTo>
                        <a:pt x="678" y="265"/>
                        <a:pt x="674" y="265"/>
                        <a:pt x="671" y="266"/>
                      </a:cubicBezTo>
                      <a:cubicBezTo>
                        <a:pt x="671" y="267"/>
                        <a:pt x="670" y="267"/>
                        <a:pt x="670" y="268"/>
                      </a:cubicBezTo>
                      <a:cubicBezTo>
                        <a:pt x="665" y="280"/>
                        <a:pt x="662" y="281"/>
                        <a:pt x="652" y="272"/>
                      </a:cubicBezTo>
                      <a:cubicBezTo>
                        <a:pt x="648" y="268"/>
                        <a:pt x="645" y="264"/>
                        <a:pt x="642" y="261"/>
                      </a:cubicBezTo>
                      <a:cubicBezTo>
                        <a:pt x="631" y="250"/>
                        <a:pt x="623" y="251"/>
                        <a:pt x="614" y="263"/>
                      </a:cubicBezTo>
                      <a:cubicBezTo>
                        <a:pt x="611" y="267"/>
                        <a:pt x="607" y="271"/>
                        <a:pt x="604" y="275"/>
                      </a:cubicBezTo>
                      <a:cubicBezTo>
                        <a:pt x="601" y="280"/>
                        <a:pt x="597" y="284"/>
                        <a:pt x="595" y="290"/>
                      </a:cubicBezTo>
                      <a:cubicBezTo>
                        <a:pt x="593" y="293"/>
                        <a:pt x="593" y="298"/>
                        <a:pt x="594" y="301"/>
                      </a:cubicBezTo>
                      <a:cubicBezTo>
                        <a:pt x="595" y="303"/>
                        <a:pt x="601" y="303"/>
                        <a:pt x="604" y="303"/>
                      </a:cubicBezTo>
                      <a:cubicBezTo>
                        <a:pt x="607" y="303"/>
                        <a:pt x="610" y="302"/>
                        <a:pt x="613" y="302"/>
                      </a:cubicBezTo>
                      <a:cubicBezTo>
                        <a:pt x="617" y="302"/>
                        <a:pt x="621" y="303"/>
                        <a:pt x="622" y="307"/>
                      </a:cubicBezTo>
                      <a:cubicBezTo>
                        <a:pt x="623" y="312"/>
                        <a:pt x="620" y="314"/>
                        <a:pt x="616" y="315"/>
                      </a:cubicBezTo>
                      <a:cubicBezTo>
                        <a:pt x="611" y="317"/>
                        <a:pt x="606" y="318"/>
                        <a:pt x="601" y="319"/>
                      </a:cubicBezTo>
                      <a:cubicBezTo>
                        <a:pt x="592" y="320"/>
                        <a:pt x="591" y="322"/>
                        <a:pt x="596" y="329"/>
                      </a:cubicBezTo>
                      <a:cubicBezTo>
                        <a:pt x="597" y="331"/>
                        <a:pt x="597" y="333"/>
                        <a:pt x="598" y="336"/>
                      </a:cubicBezTo>
                      <a:cubicBezTo>
                        <a:pt x="599" y="338"/>
                        <a:pt x="599" y="340"/>
                        <a:pt x="599" y="343"/>
                      </a:cubicBezTo>
                      <a:cubicBezTo>
                        <a:pt x="599" y="343"/>
                        <a:pt x="600" y="344"/>
                        <a:pt x="602" y="346"/>
                      </a:cubicBezTo>
                      <a:cubicBezTo>
                        <a:pt x="604" y="343"/>
                        <a:pt x="607" y="341"/>
                        <a:pt x="609" y="338"/>
                      </a:cubicBezTo>
                      <a:cubicBezTo>
                        <a:pt x="616" y="329"/>
                        <a:pt x="625" y="323"/>
                        <a:pt x="636" y="321"/>
                      </a:cubicBezTo>
                      <a:cubicBezTo>
                        <a:pt x="641" y="319"/>
                        <a:pt x="647" y="320"/>
                        <a:pt x="653" y="321"/>
                      </a:cubicBezTo>
                      <a:cubicBezTo>
                        <a:pt x="652" y="329"/>
                        <a:pt x="647" y="331"/>
                        <a:pt x="642" y="332"/>
                      </a:cubicBezTo>
                      <a:cubicBezTo>
                        <a:pt x="628" y="336"/>
                        <a:pt x="618" y="345"/>
                        <a:pt x="608" y="355"/>
                      </a:cubicBezTo>
                      <a:cubicBezTo>
                        <a:pt x="599" y="364"/>
                        <a:pt x="590" y="373"/>
                        <a:pt x="579" y="380"/>
                      </a:cubicBezTo>
                      <a:cubicBezTo>
                        <a:pt x="567" y="389"/>
                        <a:pt x="553" y="391"/>
                        <a:pt x="538" y="390"/>
                      </a:cubicBezTo>
                      <a:cubicBezTo>
                        <a:pt x="529" y="390"/>
                        <a:pt x="519" y="392"/>
                        <a:pt x="510" y="394"/>
                      </a:cubicBezTo>
                      <a:cubicBezTo>
                        <a:pt x="495" y="398"/>
                        <a:pt x="490" y="408"/>
                        <a:pt x="501" y="419"/>
                      </a:cubicBezTo>
                      <a:cubicBezTo>
                        <a:pt x="502" y="420"/>
                        <a:pt x="502" y="421"/>
                        <a:pt x="502" y="422"/>
                      </a:cubicBezTo>
                      <a:cubicBezTo>
                        <a:pt x="496" y="426"/>
                        <a:pt x="490" y="425"/>
                        <a:pt x="485" y="421"/>
                      </a:cubicBezTo>
                      <a:cubicBezTo>
                        <a:pt x="479" y="417"/>
                        <a:pt x="474" y="410"/>
                        <a:pt x="475" y="403"/>
                      </a:cubicBezTo>
                      <a:cubicBezTo>
                        <a:pt x="475" y="400"/>
                        <a:pt x="480" y="395"/>
                        <a:pt x="484" y="393"/>
                      </a:cubicBezTo>
                      <a:cubicBezTo>
                        <a:pt x="490" y="390"/>
                        <a:pt x="497" y="388"/>
                        <a:pt x="505" y="385"/>
                      </a:cubicBezTo>
                      <a:cubicBezTo>
                        <a:pt x="483" y="374"/>
                        <a:pt x="462" y="366"/>
                        <a:pt x="439" y="368"/>
                      </a:cubicBezTo>
                      <a:cubicBezTo>
                        <a:pt x="428" y="369"/>
                        <a:pt x="420" y="374"/>
                        <a:pt x="415" y="385"/>
                      </a:cubicBezTo>
                      <a:cubicBezTo>
                        <a:pt x="423" y="386"/>
                        <a:pt x="430" y="387"/>
                        <a:pt x="437" y="388"/>
                      </a:cubicBezTo>
                      <a:cubicBezTo>
                        <a:pt x="445" y="390"/>
                        <a:pt x="453" y="393"/>
                        <a:pt x="454" y="402"/>
                      </a:cubicBezTo>
                      <a:cubicBezTo>
                        <a:pt x="456" y="412"/>
                        <a:pt x="455" y="423"/>
                        <a:pt x="447" y="430"/>
                      </a:cubicBezTo>
                      <a:cubicBezTo>
                        <a:pt x="439" y="437"/>
                        <a:pt x="430" y="434"/>
                        <a:pt x="421" y="431"/>
                      </a:cubicBezTo>
                      <a:cubicBezTo>
                        <a:pt x="412" y="427"/>
                        <a:pt x="404" y="424"/>
                        <a:pt x="402" y="413"/>
                      </a:cubicBezTo>
                      <a:cubicBezTo>
                        <a:pt x="402" y="410"/>
                        <a:pt x="404" y="406"/>
                        <a:pt x="405" y="403"/>
                      </a:cubicBezTo>
                      <a:cubicBezTo>
                        <a:pt x="406" y="400"/>
                        <a:pt x="408" y="398"/>
                        <a:pt x="408" y="395"/>
                      </a:cubicBezTo>
                      <a:cubicBezTo>
                        <a:pt x="409" y="391"/>
                        <a:pt x="408" y="386"/>
                        <a:pt x="403" y="385"/>
                      </a:cubicBezTo>
                      <a:cubicBezTo>
                        <a:pt x="397" y="383"/>
                        <a:pt x="396" y="387"/>
                        <a:pt x="394" y="391"/>
                      </a:cubicBezTo>
                      <a:cubicBezTo>
                        <a:pt x="391" y="400"/>
                        <a:pt x="387" y="409"/>
                        <a:pt x="384" y="418"/>
                      </a:cubicBezTo>
                      <a:cubicBezTo>
                        <a:pt x="383" y="420"/>
                        <a:pt x="381" y="424"/>
                        <a:pt x="379" y="425"/>
                      </a:cubicBezTo>
                      <a:cubicBezTo>
                        <a:pt x="377" y="426"/>
                        <a:pt x="374" y="425"/>
                        <a:pt x="371" y="425"/>
                      </a:cubicBezTo>
                      <a:cubicBezTo>
                        <a:pt x="371" y="423"/>
                        <a:pt x="370" y="420"/>
                        <a:pt x="371" y="418"/>
                      </a:cubicBezTo>
                      <a:cubicBezTo>
                        <a:pt x="374" y="413"/>
                        <a:pt x="378" y="408"/>
                        <a:pt x="381" y="403"/>
                      </a:cubicBezTo>
                      <a:cubicBezTo>
                        <a:pt x="384" y="396"/>
                        <a:pt x="382" y="392"/>
                        <a:pt x="374" y="393"/>
                      </a:cubicBezTo>
                      <a:cubicBezTo>
                        <a:pt x="368" y="393"/>
                        <a:pt x="362" y="393"/>
                        <a:pt x="356" y="393"/>
                      </a:cubicBezTo>
                      <a:cubicBezTo>
                        <a:pt x="348" y="393"/>
                        <a:pt x="341" y="391"/>
                        <a:pt x="337" y="384"/>
                      </a:cubicBezTo>
                      <a:cubicBezTo>
                        <a:pt x="337" y="384"/>
                        <a:pt x="337" y="383"/>
                        <a:pt x="337" y="383"/>
                      </a:cubicBezTo>
                      <a:cubicBezTo>
                        <a:pt x="328" y="373"/>
                        <a:pt x="321" y="375"/>
                        <a:pt x="317" y="386"/>
                      </a:cubicBezTo>
                      <a:cubicBezTo>
                        <a:pt x="301" y="382"/>
                        <a:pt x="286" y="377"/>
                        <a:pt x="271" y="374"/>
                      </a:cubicBezTo>
                      <a:cubicBezTo>
                        <a:pt x="255" y="372"/>
                        <a:pt x="239" y="375"/>
                        <a:pt x="223" y="381"/>
                      </a:cubicBezTo>
                      <a:close/>
                      <a:moveTo>
                        <a:pt x="503" y="266"/>
                      </a:moveTo>
                      <a:cubicBezTo>
                        <a:pt x="493" y="263"/>
                        <a:pt x="487" y="269"/>
                        <a:pt x="481" y="275"/>
                      </a:cubicBezTo>
                      <a:cubicBezTo>
                        <a:pt x="477" y="279"/>
                        <a:pt x="475" y="284"/>
                        <a:pt x="472" y="287"/>
                      </a:cubicBezTo>
                      <a:cubicBezTo>
                        <a:pt x="467" y="287"/>
                        <a:pt x="461" y="284"/>
                        <a:pt x="458" y="286"/>
                      </a:cubicBezTo>
                      <a:cubicBezTo>
                        <a:pt x="448" y="293"/>
                        <a:pt x="439" y="300"/>
                        <a:pt x="430" y="308"/>
                      </a:cubicBezTo>
                      <a:cubicBezTo>
                        <a:pt x="426" y="311"/>
                        <a:pt x="426" y="316"/>
                        <a:pt x="429" y="320"/>
                      </a:cubicBezTo>
                      <a:cubicBezTo>
                        <a:pt x="432" y="324"/>
                        <a:pt x="437" y="323"/>
                        <a:pt x="441" y="321"/>
                      </a:cubicBezTo>
                      <a:cubicBezTo>
                        <a:pt x="446" y="317"/>
                        <a:pt x="451" y="313"/>
                        <a:pt x="456" y="308"/>
                      </a:cubicBezTo>
                      <a:cubicBezTo>
                        <a:pt x="460" y="304"/>
                        <a:pt x="463" y="303"/>
                        <a:pt x="468" y="305"/>
                      </a:cubicBezTo>
                      <a:cubicBezTo>
                        <a:pt x="477" y="307"/>
                        <a:pt x="482" y="315"/>
                        <a:pt x="484" y="325"/>
                      </a:cubicBezTo>
                      <a:cubicBezTo>
                        <a:pt x="485" y="336"/>
                        <a:pt x="480" y="344"/>
                        <a:pt x="472" y="348"/>
                      </a:cubicBezTo>
                      <a:cubicBezTo>
                        <a:pt x="468" y="350"/>
                        <a:pt x="465" y="349"/>
                        <a:pt x="464" y="345"/>
                      </a:cubicBezTo>
                      <a:cubicBezTo>
                        <a:pt x="463" y="343"/>
                        <a:pt x="464" y="341"/>
                        <a:pt x="463" y="340"/>
                      </a:cubicBezTo>
                      <a:cubicBezTo>
                        <a:pt x="462" y="332"/>
                        <a:pt x="456" y="328"/>
                        <a:pt x="449" y="329"/>
                      </a:cubicBezTo>
                      <a:cubicBezTo>
                        <a:pt x="443" y="330"/>
                        <a:pt x="441" y="336"/>
                        <a:pt x="444" y="345"/>
                      </a:cubicBezTo>
                      <a:cubicBezTo>
                        <a:pt x="450" y="364"/>
                        <a:pt x="470" y="372"/>
                        <a:pt x="488" y="363"/>
                      </a:cubicBezTo>
                      <a:cubicBezTo>
                        <a:pt x="486" y="341"/>
                        <a:pt x="488" y="338"/>
                        <a:pt x="511" y="333"/>
                      </a:cubicBezTo>
                      <a:cubicBezTo>
                        <a:pt x="512" y="333"/>
                        <a:pt x="514" y="332"/>
                        <a:pt x="515" y="331"/>
                      </a:cubicBezTo>
                      <a:cubicBezTo>
                        <a:pt x="522" y="324"/>
                        <a:pt x="530" y="321"/>
                        <a:pt x="541" y="320"/>
                      </a:cubicBezTo>
                      <a:cubicBezTo>
                        <a:pt x="531" y="309"/>
                        <a:pt x="516" y="306"/>
                        <a:pt x="505" y="312"/>
                      </a:cubicBezTo>
                      <a:cubicBezTo>
                        <a:pt x="508" y="315"/>
                        <a:pt x="511" y="317"/>
                        <a:pt x="514" y="320"/>
                      </a:cubicBezTo>
                      <a:cubicBezTo>
                        <a:pt x="503" y="318"/>
                        <a:pt x="495" y="315"/>
                        <a:pt x="491" y="304"/>
                      </a:cubicBezTo>
                      <a:cubicBezTo>
                        <a:pt x="500" y="299"/>
                        <a:pt x="509" y="304"/>
                        <a:pt x="518" y="303"/>
                      </a:cubicBezTo>
                      <a:cubicBezTo>
                        <a:pt x="520" y="295"/>
                        <a:pt x="514" y="291"/>
                        <a:pt x="511" y="285"/>
                      </a:cubicBezTo>
                      <a:cubicBezTo>
                        <a:pt x="508" y="279"/>
                        <a:pt x="505" y="272"/>
                        <a:pt x="503" y="266"/>
                      </a:cubicBezTo>
                      <a:cubicBezTo>
                        <a:pt x="513" y="270"/>
                        <a:pt x="522" y="274"/>
                        <a:pt x="535" y="278"/>
                      </a:cubicBezTo>
                      <a:cubicBezTo>
                        <a:pt x="528" y="281"/>
                        <a:pt x="525" y="282"/>
                        <a:pt x="519" y="284"/>
                      </a:cubicBezTo>
                      <a:cubicBezTo>
                        <a:pt x="523" y="290"/>
                        <a:pt x="526" y="295"/>
                        <a:pt x="529" y="300"/>
                      </a:cubicBezTo>
                      <a:cubicBezTo>
                        <a:pt x="534" y="297"/>
                        <a:pt x="538" y="294"/>
                        <a:pt x="543" y="292"/>
                      </a:cubicBezTo>
                      <a:cubicBezTo>
                        <a:pt x="541" y="275"/>
                        <a:pt x="532" y="261"/>
                        <a:pt x="519" y="251"/>
                      </a:cubicBezTo>
                      <a:cubicBezTo>
                        <a:pt x="514" y="247"/>
                        <a:pt x="508" y="249"/>
                        <a:pt x="503" y="255"/>
                      </a:cubicBezTo>
                      <a:cubicBezTo>
                        <a:pt x="499" y="259"/>
                        <a:pt x="497" y="263"/>
                        <a:pt x="503" y="266"/>
                      </a:cubicBezTo>
                      <a:close/>
                      <a:moveTo>
                        <a:pt x="278" y="245"/>
                      </a:moveTo>
                      <a:cubicBezTo>
                        <a:pt x="279" y="244"/>
                        <a:pt x="280" y="242"/>
                        <a:pt x="280" y="241"/>
                      </a:cubicBezTo>
                      <a:cubicBezTo>
                        <a:pt x="282" y="236"/>
                        <a:pt x="280" y="234"/>
                        <a:pt x="276" y="233"/>
                      </a:cubicBezTo>
                      <a:cubicBezTo>
                        <a:pt x="272" y="231"/>
                        <a:pt x="267" y="233"/>
                        <a:pt x="267" y="237"/>
                      </a:cubicBezTo>
                      <a:cubicBezTo>
                        <a:pt x="266" y="241"/>
                        <a:pt x="269" y="243"/>
                        <a:pt x="273" y="244"/>
                      </a:cubicBezTo>
                      <a:cubicBezTo>
                        <a:pt x="275" y="244"/>
                        <a:pt x="277" y="244"/>
                        <a:pt x="279" y="245"/>
                      </a:cubicBezTo>
                      <a:cubicBezTo>
                        <a:pt x="278" y="246"/>
                        <a:pt x="277" y="247"/>
                        <a:pt x="276" y="248"/>
                      </a:cubicBezTo>
                      <a:cubicBezTo>
                        <a:pt x="272" y="249"/>
                        <a:pt x="268" y="250"/>
                        <a:pt x="265" y="251"/>
                      </a:cubicBezTo>
                      <a:cubicBezTo>
                        <a:pt x="263" y="248"/>
                        <a:pt x="261" y="243"/>
                        <a:pt x="259" y="243"/>
                      </a:cubicBezTo>
                      <a:cubicBezTo>
                        <a:pt x="251" y="243"/>
                        <a:pt x="248" y="237"/>
                        <a:pt x="242" y="233"/>
                      </a:cubicBezTo>
                      <a:cubicBezTo>
                        <a:pt x="251" y="226"/>
                        <a:pt x="249" y="225"/>
                        <a:pt x="240" y="219"/>
                      </a:cubicBezTo>
                      <a:cubicBezTo>
                        <a:pt x="231" y="214"/>
                        <a:pt x="222" y="219"/>
                        <a:pt x="214" y="214"/>
                      </a:cubicBezTo>
                      <a:cubicBezTo>
                        <a:pt x="207" y="218"/>
                        <a:pt x="201" y="215"/>
                        <a:pt x="194" y="215"/>
                      </a:cubicBezTo>
                      <a:cubicBezTo>
                        <a:pt x="193" y="214"/>
                        <a:pt x="191" y="216"/>
                        <a:pt x="189" y="217"/>
                      </a:cubicBezTo>
                      <a:cubicBezTo>
                        <a:pt x="187" y="218"/>
                        <a:pt x="185" y="219"/>
                        <a:pt x="183" y="220"/>
                      </a:cubicBezTo>
                      <a:cubicBezTo>
                        <a:pt x="173" y="222"/>
                        <a:pt x="162" y="224"/>
                        <a:pt x="158" y="237"/>
                      </a:cubicBezTo>
                      <a:cubicBezTo>
                        <a:pt x="156" y="241"/>
                        <a:pt x="155" y="244"/>
                        <a:pt x="160" y="246"/>
                      </a:cubicBezTo>
                      <a:cubicBezTo>
                        <a:pt x="164" y="248"/>
                        <a:pt x="169" y="246"/>
                        <a:pt x="171" y="242"/>
                      </a:cubicBezTo>
                      <a:cubicBezTo>
                        <a:pt x="172" y="239"/>
                        <a:pt x="173" y="236"/>
                        <a:pt x="174" y="233"/>
                      </a:cubicBezTo>
                      <a:cubicBezTo>
                        <a:pt x="176" y="236"/>
                        <a:pt x="176" y="240"/>
                        <a:pt x="178" y="242"/>
                      </a:cubicBezTo>
                      <a:cubicBezTo>
                        <a:pt x="184" y="248"/>
                        <a:pt x="188" y="239"/>
                        <a:pt x="194" y="238"/>
                      </a:cubicBezTo>
                      <a:cubicBezTo>
                        <a:pt x="193" y="242"/>
                        <a:pt x="192" y="245"/>
                        <a:pt x="190" y="249"/>
                      </a:cubicBezTo>
                      <a:cubicBezTo>
                        <a:pt x="184" y="247"/>
                        <a:pt x="178" y="243"/>
                        <a:pt x="172" y="250"/>
                      </a:cubicBezTo>
                      <a:cubicBezTo>
                        <a:pt x="172" y="250"/>
                        <a:pt x="170" y="250"/>
                        <a:pt x="169" y="250"/>
                      </a:cubicBezTo>
                      <a:cubicBezTo>
                        <a:pt x="164" y="249"/>
                        <a:pt x="159" y="251"/>
                        <a:pt x="153" y="247"/>
                      </a:cubicBezTo>
                      <a:cubicBezTo>
                        <a:pt x="150" y="245"/>
                        <a:pt x="145" y="248"/>
                        <a:pt x="144" y="252"/>
                      </a:cubicBezTo>
                      <a:cubicBezTo>
                        <a:pt x="144" y="257"/>
                        <a:pt x="147" y="258"/>
                        <a:pt x="151" y="259"/>
                      </a:cubicBezTo>
                      <a:cubicBezTo>
                        <a:pt x="154" y="259"/>
                        <a:pt x="156" y="258"/>
                        <a:pt x="159" y="258"/>
                      </a:cubicBezTo>
                      <a:cubicBezTo>
                        <a:pt x="156" y="262"/>
                        <a:pt x="152" y="264"/>
                        <a:pt x="148" y="265"/>
                      </a:cubicBezTo>
                      <a:cubicBezTo>
                        <a:pt x="143" y="266"/>
                        <a:pt x="144" y="261"/>
                        <a:pt x="141" y="258"/>
                      </a:cubicBezTo>
                      <a:cubicBezTo>
                        <a:pt x="134" y="251"/>
                        <a:pt x="127" y="264"/>
                        <a:pt x="119" y="260"/>
                      </a:cubicBezTo>
                      <a:cubicBezTo>
                        <a:pt x="118" y="260"/>
                        <a:pt x="115" y="264"/>
                        <a:pt x="114" y="266"/>
                      </a:cubicBezTo>
                      <a:cubicBezTo>
                        <a:pt x="113" y="267"/>
                        <a:pt x="112" y="269"/>
                        <a:pt x="111" y="272"/>
                      </a:cubicBezTo>
                      <a:cubicBezTo>
                        <a:pt x="108" y="257"/>
                        <a:pt x="104" y="256"/>
                        <a:pt x="94" y="264"/>
                      </a:cubicBezTo>
                      <a:cubicBezTo>
                        <a:pt x="93" y="265"/>
                        <a:pt x="91" y="265"/>
                        <a:pt x="90" y="266"/>
                      </a:cubicBezTo>
                      <a:cubicBezTo>
                        <a:pt x="85" y="259"/>
                        <a:pt x="82" y="253"/>
                        <a:pt x="78" y="248"/>
                      </a:cubicBezTo>
                      <a:cubicBezTo>
                        <a:pt x="74" y="244"/>
                        <a:pt x="70" y="246"/>
                        <a:pt x="66" y="248"/>
                      </a:cubicBezTo>
                      <a:cubicBezTo>
                        <a:pt x="64" y="249"/>
                        <a:pt x="61" y="248"/>
                        <a:pt x="58" y="248"/>
                      </a:cubicBezTo>
                      <a:cubicBezTo>
                        <a:pt x="60" y="246"/>
                        <a:pt x="60" y="244"/>
                        <a:pt x="61" y="241"/>
                      </a:cubicBezTo>
                      <a:cubicBezTo>
                        <a:pt x="63" y="242"/>
                        <a:pt x="64" y="243"/>
                        <a:pt x="65" y="243"/>
                      </a:cubicBezTo>
                      <a:cubicBezTo>
                        <a:pt x="74" y="246"/>
                        <a:pt x="77" y="244"/>
                        <a:pt x="77" y="235"/>
                      </a:cubicBezTo>
                      <a:cubicBezTo>
                        <a:pt x="77" y="233"/>
                        <a:pt x="77" y="230"/>
                        <a:pt x="76" y="228"/>
                      </a:cubicBezTo>
                      <a:cubicBezTo>
                        <a:pt x="71" y="218"/>
                        <a:pt x="75" y="210"/>
                        <a:pt x="81" y="203"/>
                      </a:cubicBezTo>
                      <a:cubicBezTo>
                        <a:pt x="87" y="197"/>
                        <a:pt x="92" y="191"/>
                        <a:pt x="99" y="186"/>
                      </a:cubicBezTo>
                      <a:cubicBezTo>
                        <a:pt x="110" y="177"/>
                        <a:pt x="119" y="165"/>
                        <a:pt x="135" y="168"/>
                      </a:cubicBezTo>
                      <a:cubicBezTo>
                        <a:pt x="139" y="168"/>
                        <a:pt x="143" y="165"/>
                        <a:pt x="143" y="160"/>
                      </a:cubicBezTo>
                      <a:cubicBezTo>
                        <a:pt x="143" y="155"/>
                        <a:pt x="138" y="152"/>
                        <a:pt x="132" y="153"/>
                      </a:cubicBezTo>
                      <a:cubicBezTo>
                        <a:pt x="126" y="154"/>
                        <a:pt x="120" y="155"/>
                        <a:pt x="114" y="157"/>
                      </a:cubicBezTo>
                      <a:cubicBezTo>
                        <a:pt x="109" y="160"/>
                        <a:pt x="104" y="164"/>
                        <a:pt x="99" y="168"/>
                      </a:cubicBezTo>
                      <a:cubicBezTo>
                        <a:pt x="95" y="171"/>
                        <a:pt x="93" y="175"/>
                        <a:pt x="89" y="177"/>
                      </a:cubicBezTo>
                      <a:cubicBezTo>
                        <a:pt x="77" y="184"/>
                        <a:pt x="68" y="195"/>
                        <a:pt x="62" y="207"/>
                      </a:cubicBezTo>
                      <a:cubicBezTo>
                        <a:pt x="58" y="212"/>
                        <a:pt x="57" y="217"/>
                        <a:pt x="50" y="218"/>
                      </a:cubicBezTo>
                      <a:cubicBezTo>
                        <a:pt x="49" y="218"/>
                        <a:pt x="46" y="221"/>
                        <a:pt x="47" y="222"/>
                      </a:cubicBezTo>
                      <a:cubicBezTo>
                        <a:pt x="49" y="228"/>
                        <a:pt x="42" y="231"/>
                        <a:pt x="41" y="236"/>
                      </a:cubicBezTo>
                      <a:cubicBezTo>
                        <a:pt x="43" y="240"/>
                        <a:pt x="45" y="244"/>
                        <a:pt x="46" y="246"/>
                      </a:cubicBezTo>
                      <a:cubicBezTo>
                        <a:pt x="44" y="251"/>
                        <a:pt x="42" y="255"/>
                        <a:pt x="42" y="258"/>
                      </a:cubicBezTo>
                      <a:cubicBezTo>
                        <a:pt x="44" y="262"/>
                        <a:pt x="49" y="262"/>
                        <a:pt x="53" y="261"/>
                      </a:cubicBezTo>
                      <a:cubicBezTo>
                        <a:pt x="54" y="261"/>
                        <a:pt x="55" y="261"/>
                        <a:pt x="56" y="260"/>
                      </a:cubicBezTo>
                      <a:cubicBezTo>
                        <a:pt x="61" y="260"/>
                        <a:pt x="66" y="259"/>
                        <a:pt x="72" y="258"/>
                      </a:cubicBezTo>
                      <a:cubicBezTo>
                        <a:pt x="68" y="262"/>
                        <a:pt x="63" y="264"/>
                        <a:pt x="63" y="267"/>
                      </a:cubicBezTo>
                      <a:cubicBezTo>
                        <a:pt x="63" y="270"/>
                        <a:pt x="67" y="273"/>
                        <a:pt x="68" y="275"/>
                      </a:cubicBezTo>
                      <a:cubicBezTo>
                        <a:pt x="63" y="275"/>
                        <a:pt x="57" y="276"/>
                        <a:pt x="51" y="276"/>
                      </a:cubicBezTo>
                      <a:cubicBezTo>
                        <a:pt x="53" y="276"/>
                        <a:pt x="55" y="275"/>
                        <a:pt x="56" y="274"/>
                      </a:cubicBezTo>
                      <a:cubicBezTo>
                        <a:pt x="57" y="272"/>
                        <a:pt x="59" y="269"/>
                        <a:pt x="59" y="267"/>
                      </a:cubicBezTo>
                      <a:cubicBezTo>
                        <a:pt x="58" y="265"/>
                        <a:pt x="55" y="263"/>
                        <a:pt x="53" y="263"/>
                      </a:cubicBezTo>
                      <a:cubicBezTo>
                        <a:pt x="50" y="263"/>
                        <a:pt x="48" y="265"/>
                        <a:pt x="45" y="267"/>
                      </a:cubicBezTo>
                      <a:cubicBezTo>
                        <a:pt x="46" y="269"/>
                        <a:pt x="48" y="272"/>
                        <a:pt x="49" y="274"/>
                      </a:cubicBezTo>
                      <a:cubicBezTo>
                        <a:pt x="50" y="275"/>
                        <a:pt x="50" y="276"/>
                        <a:pt x="51" y="276"/>
                      </a:cubicBezTo>
                      <a:cubicBezTo>
                        <a:pt x="53" y="281"/>
                        <a:pt x="58" y="285"/>
                        <a:pt x="55" y="292"/>
                      </a:cubicBezTo>
                      <a:cubicBezTo>
                        <a:pt x="54" y="296"/>
                        <a:pt x="58" y="299"/>
                        <a:pt x="62" y="299"/>
                      </a:cubicBezTo>
                      <a:cubicBezTo>
                        <a:pt x="64" y="299"/>
                        <a:pt x="68" y="297"/>
                        <a:pt x="69" y="295"/>
                      </a:cubicBezTo>
                      <a:cubicBezTo>
                        <a:pt x="69" y="292"/>
                        <a:pt x="67" y="289"/>
                        <a:pt x="66" y="284"/>
                      </a:cubicBezTo>
                      <a:cubicBezTo>
                        <a:pt x="67" y="284"/>
                        <a:pt x="69" y="282"/>
                        <a:pt x="70" y="283"/>
                      </a:cubicBezTo>
                      <a:cubicBezTo>
                        <a:pt x="77" y="287"/>
                        <a:pt x="83" y="285"/>
                        <a:pt x="86" y="278"/>
                      </a:cubicBezTo>
                      <a:cubicBezTo>
                        <a:pt x="91" y="285"/>
                        <a:pt x="94" y="291"/>
                        <a:pt x="99" y="296"/>
                      </a:cubicBezTo>
                      <a:cubicBezTo>
                        <a:pt x="102" y="299"/>
                        <a:pt x="107" y="299"/>
                        <a:pt x="110" y="295"/>
                      </a:cubicBezTo>
                      <a:cubicBezTo>
                        <a:pt x="113" y="292"/>
                        <a:pt x="111" y="289"/>
                        <a:pt x="108" y="287"/>
                      </a:cubicBezTo>
                      <a:cubicBezTo>
                        <a:pt x="104" y="283"/>
                        <a:pt x="101" y="279"/>
                        <a:pt x="97" y="275"/>
                      </a:cubicBezTo>
                      <a:cubicBezTo>
                        <a:pt x="97" y="274"/>
                        <a:pt x="97" y="273"/>
                        <a:pt x="97" y="272"/>
                      </a:cubicBezTo>
                      <a:cubicBezTo>
                        <a:pt x="100" y="272"/>
                        <a:pt x="102" y="271"/>
                        <a:pt x="105" y="271"/>
                      </a:cubicBezTo>
                      <a:cubicBezTo>
                        <a:pt x="105" y="282"/>
                        <a:pt x="107" y="283"/>
                        <a:pt x="120" y="280"/>
                      </a:cubicBezTo>
                      <a:cubicBezTo>
                        <a:pt x="119" y="283"/>
                        <a:pt x="117" y="287"/>
                        <a:pt x="117" y="291"/>
                      </a:cubicBezTo>
                      <a:cubicBezTo>
                        <a:pt x="116" y="291"/>
                        <a:pt x="121" y="294"/>
                        <a:pt x="123" y="294"/>
                      </a:cubicBezTo>
                      <a:cubicBezTo>
                        <a:pt x="128" y="294"/>
                        <a:pt x="131" y="291"/>
                        <a:pt x="131" y="286"/>
                      </a:cubicBezTo>
                      <a:cubicBezTo>
                        <a:pt x="134" y="292"/>
                        <a:pt x="138" y="293"/>
                        <a:pt x="145" y="290"/>
                      </a:cubicBezTo>
                      <a:cubicBezTo>
                        <a:pt x="147" y="289"/>
                        <a:pt x="151" y="289"/>
                        <a:pt x="154" y="288"/>
                      </a:cubicBezTo>
                      <a:cubicBezTo>
                        <a:pt x="157" y="287"/>
                        <a:pt x="160" y="286"/>
                        <a:pt x="161" y="284"/>
                      </a:cubicBezTo>
                      <a:cubicBezTo>
                        <a:pt x="162" y="283"/>
                        <a:pt x="161" y="279"/>
                        <a:pt x="160" y="278"/>
                      </a:cubicBezTo>
                      <a:cubicBezTo>
                        <a:pt x="157" y="277"/>
                        <a:pt x="153" y="275"/>
                        <a:pt x="151" y="279"/>
                      </a:cubicBezTo>
                      <a:cubicBezTo>
                        <a:pt x="151" y="279"/>
                        <a:pt x="151" y="279"/>
                        <a:pt x="151" y="279"/>
                      </a:cubicBezTo>
                      <a:cubicBezTo>
                        <a:pt x="153" y="277"/>
                        <a:pt x="154" y="272"/>
                        <a:pt x="160" y="273"/>
                      </a:cubicBezTo>
                      <a:cubicBezTo>
                        <a:pt x="163" y="273"/>
                        <a:pt x="166" y="270"/>
                        <a:pt x="169" y="268"/>
                      </a:cubicBezTo>
                      <a:cubicBezTo>
                        <a:pt x="178" y="268"/>
                        <a:pt x="185" y="271"/>
                        <a:pt x="193" y="272"/>
                      </a:cubicBezTo>
                      <a:cubicBezTo>
                        <a:pt x="198" y="274"/>
                        <a:pt x="200" y="279"/>
                        <a:pt x="204" y="279"/>
                      </a:cubicBezTo>
                      <a:cubicBezTo>
                        <a:pt x="211" y="278"/>
                        <a:pt x="216" y="282"/>
                        <a:pt x="221" y="285"/>
                      </a:cubicBezTo>
                      <a:cubicBezTo>
                        <a:pt x="230" y="289"/>
                        <a:pt x="241" y="286"/>
                        <a:pt x="250" y="292"/>
                      </a:cubicBezTo>
                      <a:cubicBezTo>
                        <a:pt x="251" y="292"/>
                        <a:pt x="254" y="291"/>
                        <a:pt x="256" y="290"/>
                      </a:cubicBezTo>
                      <a:cubicBezTo>
                        <a:pt x="263" y="289"/>
                        <a:pt x="271" y="288"/>
                        <a:pt x="278" y="291"/>
                      </a:cubicBezTo>
                      <a:cubicBezTo>
                        <a:pt x="286" y="295"/>
                        <a:pt x="294" y="298"/>
                        <a:pt x="299" y="305"/>
                      </a:cubicBezTo>
                      <a:cubicBezTo>
                        <a:pt x="301" y="306"/>
                        <a:pt x="303" y="307"/>
                        <a:pt x="305" y="307"/>
                      </a:cubicBezTo>
                      <a:cubicBezTo>
                        <a:pt x="308" y="309"/>
                        <a:pt x="311" y="310"/>
                        <a:pt x="314" y="311"/>
                      </a:cubicBezTo>
                      <a:cubicBezTo>
                        <a:pt x="322" y="315"/>
                        <a:pt x="330" y="321"/>
                        <a:pt x="338" y="323"/>
                      </a:cubicBezTo>
                      <a:cubicBezTo>
                        <a:pt x="348" y="325"/>
                        <a:pt x="359" y="326"/>
                        <a:pt x="369" y="323"/>
                      </a:cubicBezTo>
                      <a:cubicBezTo>
                        <a:pt x="382" y="320"/>
                        <a:pt x="395" y="313"/>
                        <a:pt x="406" y="307"/>
                      </a:cubicBezTo>
                      <a:cubicBezTo>
                        <a:pt x="415" y="302"/>
                        <a:pt x="416" y="298"/>
                        <a:pt x="421" y="288"/>
                      </a:cubicBezTo>
                      <a:cubicBezTo>
                        <a:pt x="427" y="276"/>
                        <a:pt x="427" y="276"/>
                        <a:pt x="424" y="260"/>
                      </a:cubicBezTo>
                      <a:cubicBezTo>
                        <a:pt x="422" y="252"/>
                        <a:pt x="423" y="243"/>
                        <a:pt x="415" y="237"/>
                      </a:cubicBezTo>
                      <a:cubicBezTo>
                        <a:pt x="416" y="225"/>
                        <a:pt x="406" y="223"/>
                        <a:pt x="397" y="221"/>
                      </a:cubicBezTo>
                      <a:cubicBezTo>
                        <a:pt x="384" y="219"/>
                        <a:pt x="371" y="218"/>
                        <a:pt x="357" y="216"/>
                      </a:cubicBezTo>
                      <a:cubicBezTo>
                        <a:pt x="352" y="215"/>
                        <a:pt x="348" y="221"/>
                        <a:pt x="346" y="228"/>
                      </a:cubicBezTo>
                      <a:cubicBezTo>
                        <a:pt x="345" y="232"/>
                        <a:pt x="347" y="234"/>
                        <a:pt x="351" y="235"/>
                      </a:cubicBezTo>
                      <a:cubicBezTo>
                        <a:pt x="361" y="239"/>
                        <a:pt x="363" y="240"/>
                        <a:pt x="356" y="253"/>
                      </a:cubicBezTo>
                      <a:cubicBezTo>
                        <a:pt x="355" y="255"/>
                        <a:pt x="355" y="258"/>
                        <a:pt x="355" y="260"/>
                      </a:cubicBezTo>
                      <a:cubicBezTo>
                        <a:pt x="355" y="262"/>
                        <a:pt x="355" y="265"/>
                        <a:pt x="354" y="265"/>
                      </a:cubicBezTo>
                      <a:cubicBezTo>
                        <a:pt x="349" y="268"/>
                        <a:pt x="351" y="272"/>
                        <a:pt x="350" y="276"/>
                      </a:cubicBezTo>
                      <a:cubicBezTo>
                        <a:pt x="351" y="275"/>
                        <a:pt x="351" y="275"/>
                        <a:pt x="351" y="275"/>
                      </a:cubicBezTo>
                      <a:cubicBezTo>
                        <a:pt x="347" y="275"/>
                        <a:pt x="343" y="273"/>
                        <a:pt x="340" y="274"/>
                      </a:cubicBezTo>
                      <a:cubicBezTo>
                        <a:pt x="335" y="275"/>
                        <a:pt x="336" y="279"/>
                        <a:pt x="336" y="283"/>
                      </a:cubicBezTo>
                      <a:cubicBezTo>
                        <a:pt x="336" y="283"/>
                        <a:pt x="333" y="285"/>
                        <a:pt x="330" y="286"/>
                      </a:cubicBezTo>
                      <a:cubicBezTo>
                        <a:pt x="332" y="281"/>
                        <a:pt x="334" y="278"/>
                        <a:pt x="333" y="275"/>
                      </a:cubicBezTo>
                      <a:cubicBezTo>
                        <a:pt x="330" y="268"/>
                        <a:pt x="318" y="274"/>
                        <a:pt x="315" y="265"/>
                      </a:cubicBezTo>
                      <a:cubicBezTo>
                        <a:pt x="315" y="264"/>
                        <a:pt x="311" y="264"/>
                        <a:pt x="310" y="264"/>
                      </a:cubicBezTo>
                      <a:cubicBezTo>
                        <a:pt x="308" y="265"/>
                        <a:pt x="306" y="267"/>
                        <a:pt x="305" y="269"/>
                      </a:cubicBezTo>
                      <a:cubicBezTo>
                        <a:pt x="303" y="271"/>
                        <a:pt x="301" y="273"/>
                        <a:pt x="299" y="275"/>
                      </a:cubicBezTo>
                      <a:cubicBezTo>
                        <a:pt x="298" y="269"/>
                        <a:pt x="299" y="265"/>
                        <a:pt x="304" y="263"/>
                      </a:cubicBezTo>
                      <a:cubicBezTo>
                        <a:pt x="306" y="262"/>
                        <a:pt x="307" y="259"/>
                        <a:pt x="307" y="257"/>
                      </a:cubicBezTo>
                      <a:cubicBezTo>
                        <a:pt x="306" y="255"/>
                        <a:pt x="304" y="253"/>
                        <a:pt x="302" y="253"/>
                      </a:cubicBezTo>
                      <a:cubicBezTo>
                        <a:pt x="299" y="252"/>
                        <a:pt x="296" y="254"/>
                        <a:pt x="294" y="254"/>
                      </a:cubicBezTo>
                      <a:cubicBezTo>
                        <a:pt x="294" y="255"/>
                        <a:pt x="294" y="255"/>
                        <a:pt x="294" y="255"/>
                      </a:cubicBezTo>
                      <a:cubicBezTo>
                        <a:pt x="292" y="243"/>
                        <a:pt x="292" y="242"/>
                        <a:pt x="280" y="245"/>
                      </a:cubicBezTo>
                      <a:cubicBezTo>
                        <a:pt x="280" y="245"/>
                        <a:pt x="279" y="245"/>
                        <a:pt x="278" y="245"/>
                      </a:cubicBezTo>
                      <a:close/>
                      <a:moveTo>
                        <a:pt x="88" y="326"/>
                      </a:moveTo>
                      <a:cubicBezTo>
                        <a:pt x="108" y="334"/>
                        <a:pt x="131" y="334"/>
                        <a:pt x="141" y="359"/>
                      </a:cubicBezTo>
                      <a:cubicBezTo>
                        <a:pt x="132" y="360"/>
                        <a:pt x="124" y="354"/>
                        <a:pt x="116" y="358"/>
                      </a:cubicBezTo>
                      <a:cubicBezTo>
                        <a:pt x="118" y="366"/>
                        <a:pt x="124" y="372"/>
                        <a:pt x="123" y="380"/>
                      </a:cubicBezTo>
                      <a:cubicBezTo>
                        <a:pt x="112" y="378"/>
                        <a:pt x="103" y="369"/>
                        <a:pt x="91" y="372"/>
                      </a:cubicBezTo>
                      <a:cubicBezTo>
                        <a:pt x="91" y="376"/>
                        <a:pt x="92" y="380"/>
                        <a:pt x="92" y="384"/>
                      </a:cubicBezTo>
                      <a:cubicBezTo>
                        <a:pt x="88" y="385"/>
                        <a:pt x="84" y="385"/>
                        <a:pt x="80" y="386"/>
                      </a:cubicBezTo>
                      <a:cubicBezTo>
                        <a:pt x="85" y="400"/>
                        <a:pt x="91" y="404"/>
                        <a:pt x="104" y="404"/>
                      </a:cubicBezTo>
                      <a:cubicBezTo>
                        <a:pt x="119" y="403"/>
                        <a:pt x="131" y="397"/>
                        <a:pt x="143" y="389"/>
                      </a:cubicBezTo>
                      <a:cubicBezTo>
                        <a:pt x="152" y="383"/>
                        <a:pt x="161" y="378"/>
                        <a:pt x="172" y="376"/>
                      </a:cubicBezTo>
                      <a:cubicBezTo>
                        <a:pt x="180" y="375"/>
                        <a:pt x="187" y="375"/>
                        <a:pt x="195" y="375"/>
                      </a:cubicBezTo>
                      <a:cubicBezTo>
                        <a:pt x="199" y="362"/>
                        <a:pt x="211" y="359"/>
                        <a:pt x="222" y="357"/>
                      </a:cubicBezTo>
                      <a:cubicBezTo>
                        <a:pt x="232" y="356"/>
                        <a:pt x="238" y="351"/>
                        <a:pt x="242" y="343"/>
                      </a:cubicBezTo>
                      <a:cubicBezTo>
                        <a:pt x="246" y="335"/>
                        <a:pt x="247" y="327"/>
                        <a:pt x="244" y="317"/>
                      </a:cubicBezTo>
                      <a:cubicBezTo>
                        <a:pt x="229" y="316"/>
                        <a:pt x="213" y="315"/>
                        <a:pt x="196" y="321"/>
                      </a:cubicBezTo>
                      <a:cubicBezTo>
                        <a:pt x="200" y="325"/>
                        <a:pt x="202" y="327"/>
                        <a:pt x="205" y="330"/>
                      </a:cubicBezTo>
                      <a:cubicBezTo>
                        <a:pt x="189" y="332"/>
                        <a:pt x="174" y="334"/>
                        <a:pt x="160" y="336"/>
                      </a:cubicBezTo>
                      <a:cubicBezTo>
                        <a:pt x="158" y="326"/>
                        <a:pt x="158" y="322"/>
                        <a:pt x="164" y="319"/>
                      </a:cubicBezTo>
                      <a:cubicBezTo>
                        <a:pt x="167" y="317"/>
                        <a:pt x="170" y="316"/>
                        <a:pt x="173" y="314"/>
                      </a:cubicBezTo>
                      <a:cubicBezTo>
                        <a:pt x="179" y="310"/>
                        <a:pt x="184" y="306"/>
                        <a:pt x="184" y="297"/>
                      </a:cubicBezTo>
                      <a:cubicBezTo>
                        <a:pt x="150" y="303"/>
                        <a:pt x="118" y="311"/>
                        <a:pt x="88" y="326"/>
                      </a:cubicBezTo>
                      <a:close/>
                      <a:moveTo>
                        <a:pt x="517" y="162"/>
                      </a:moveTo>
                      <a:cubicBezTo>
                        <a:pt x="503" y="146"/>
                        <a:pt x="486" y="137"/>
                        <a:pt x="462" y="140"/>
                      </a:cubicBezTo>
                      <a:cubicBezTo>
                        <a:pt x="472" y="148"/>
                        <a:pt x="484" y="150"/>
                        <a:pt x="491" y="160"/>
                      </a:cubicBezTo>
                      <a:cubicBezTo>
                        <a:pt x="486" y="161"/>
                        <a:pt x="481" y="161"/>
                        <a:pt x="475" y="162"/>
                      </a:cubicBezTo>
                      <a:cubicBezTo>
                        <a:pt x="481" y="168"/>
                        <a:pt x="487" y="173"/>
                        <a:pt x="491" y="180"/>
                      </a:cubicBezTo>
                      <a:cubicBezTo>
                        <a:pt x="499" y="191"/>
                        <a:pt x="507" y="201"/>
                        <a:pt x="522" y="202"/>
                      </a:cubicBezTo>
                      <a:cubicBezTo>
                        <a:pt x="522" y="202"/>
                        <a:pt x="523" y="202"/>
                        <a:pt x="523" y="203"/>
                      </a:cubicBezTo>
                      <a:cubicBezTo>
                        <a:pt x="522" y="206"/>
                        <a:pt x="521" y="209"/>
                        <a:pt x="519" y="214"/>
                      </a:cubicBezTo>
                      <a:cubicBezTo>
                        <a:pt x="526" y="212"/>
                        <a:pt x="532" y="211"/>
                        <a:pt x="537" y="209"/>
                      </a:cubicBezTo>
                      <a:cubicBezTo>
                        <a:pt x="543" y="208"/>
                        <a:pt x="549" y="205"/>
                        <a:pt x="556" y="204"/>
                      </a:cubicBezTo>
                      <a:cubicBezTo>
                        <a:pt x="576" y="200"/>
                        <a:pt x="590" y="210"/>
                        <a:pt x="601" y="226"/>
                      </a:cubicBezTo>
                      <a:cubicBezTo>
                        <a:pt x="604" y="230"/>
                        <a:pt x="606" y="234"/>
                        <a:pt x="609" y="238"/>
                      </a:cubicBezTo>
                      <a:cubicBezTo>
                        <a:pt x="613" y="229"/>
                        <a:pt x="614" y="211"/>
                        <a:pt x="612" y="201"/>
                      </a:cubicBezTo>
                      <a:cubicBezTo>
                        <a:pt x="608" y="189"/>
                        <a:pt x="602" y="185"/>
                        <a:pt x="589" y="184"/>
                      </a:cubicBezTo>
                      <a:cubicBezTo>
                        <a:pt x="582" y="184"/>
                        <a:pt x="574" y="183"/>
                        <a:pt x="567" y="182"/>
                      </a:cubicBezTo>
                      <a:cubicBezTo>
                        <a:pt x="558" y="180"/>
                        <a:pt x="552" y="175"/>
                        <a:pt x="553" y="171"/>
                      </a:cubicBezTo>
                      <a:cubicBezTo>
                        <a:pt x="555" y="163"/>
                        <a:pt x="561" y="161"/>
                        <a:pt x="567" y="159"/>
                      </a:cubicBezTo>
                      <a:cubicBezTo>
                        <a:pt x="570" y="158"/>
                        <a:pt x="573" y="158"/>
                        <a:pt x="576" y="158"/>
                      </a:cubicBezTo>
                      <a:cubicBezTo>
                        <a:pt x="578" y="158"/>
                        <a:pt x="581" y="158"/>
                        <a:pt x="585" y="157"/>
                      </a:cubicBezTo>
                      <a:cubicBezTo>
                        <a:pt x="583" y="153"/>
                        <a:pt x="582" y="150"/>
                        <a:pt x="580" y="147"/>
                      </a:cubicBezTo>
                      <a:cubicBezTo>
                        <a:pt x="576" y="138"/>
                        <a:pt x="572" y="130"/>
                        <a:pt x="581" y="120"/>
                      </a:cubicBezTo>
                      <a:cubicBezTo>
                        <a:pt x="584" y="116"/>
                        <a:pt x="583" y="111"/>
                        <a:pt x="577" y="108"/>
                      </a:cubicBezTo>
                      <a:cubicBezTo>
                        <a:pt x="566" y="103"/>
                        <a:pt x="557" y="96"/>
                        <a:pt x="549" y="86"/>
                      </a:cubicBezTo>
                      <a:cubicBezTo>
                        <a:pt x="542" y="89"/>
                        <a:pt x="536" y="91"/>
                        <a:pt x="534" y="100"/>
                      </a:cubicBezTo>
                      <a:cubicBezTo>
                        <a:pt x="537" y="102"/>
                        <a:pt x="541" y="103"/>
                        <a:pt x="544" y="105"/>
                      </a:cubicBezTo>
                      <a:cubicBezTo>
                        <a:pt x="547" y="107"/>
                        <a:pt x="550" y="108"/>
                        <a:pt x="552" y="110"/>
                      </a:cubicBezTo>
                      <a:cubicBezTo>
                        <a:pt x="559" y="118"/>
                        <a:pt x="553" y="140"/>
                        <a:pt x="543" y="146"/>
                      </a:cubicBezTo>
                      <a:cubicBezTo>
                        <a:pt x="535" y="151"/>
                        <a:pt x="527" y="156"/>
                        <a:pt x="517" y="162"/>
                      </a:cubicBezTo>
                      <a:close/>
                      <a:moveTo>
                        <a:pt x="322" y="214"/>
                      </a:moveTo>
                      <a:cubicBezTo>
                        <a:pt x="311" y="213"/>
                        <a:pt x="301" y="212"/>
                        <a:pt x="298" y="200"/>
                      </a:cubicBezTo>
                      <a:cubicBezTo>
                        <a:pt x="298" y="198"/>
                        <a:pt x="295" y="197"/>
                        <a:pt x="293" y="196"/>
                      </a:cubicBezTo>
                      <a:cubicBezTo>
                        <a:pt x="284" y="195"/>
                        <a:pt x="281" y="191"/>
                        <a:pt x="281" y="182"/>
                      </a:cubicBezTo>
                      <a:cubicBezTo>
                        <a:pt x="281" y="181"/>
                        <a:pt x="280" y="180"/>
                        <a:pt x="280" y="178"/>
                      </a:cubicBezTo>
                      <a:cubicBezTo>
                        <a:pt x="272" y="177"/>
                        <a:pt x="265" y="175"/>
                        <a:pt x="258" y="174"/>
                      </a:cubicBezTo>
                      <a:cubicBezTo>
                        <a:pt x="258" y="171"/>
                        <a:pt x="258" y="169"/>
                        <a:pt x="257" y="168"/>
                      </a:cubicBezTo>
                      <a:cubicBezTo>
                        <a:pt x="257" y="157"/>
                        <a:pt x="256" y="156"/>
                        <a:pt x="247" y="153"/>
                      </a:cubicBezTo>
                      <a:cubicBezTo>
                        <a:pt x="229" y="148"/>
                        <a:pt x="214" y="155"/>
                        <a:pt x="207" y="173"/>
                      </a:cubicBezTo>
                      <a:cubicBezTo>
                        <a:pt x="203" y="181"/>
                        <a:pt x="199" y="184"/>
                        <a:pt x="190" y="184"/>
                      </a:cubicBezTo>
                      <a:cubicBezTo>
                        <a:pt x="173" y="185"/>
                        <a:pt x="157" y="187"/>
                        <a:pt x="140" y="187"/>
                      </a:cubicBezTo>
                      <a:cubicBezTo>
                        <a:pt x="129" y="188"/>
                        <a:pt x="121" y="192"/>
                        <a:pt x="115" y="199"/>
                      </a:cubicBezTo>
                      <a:cubicBezTo>
                        <a:pt x="106" y="210"/>
                        <a:pt x="97" y="221"/>
                        <a:pt x="88" y="232"/>
                      </a:cubicBezTo>
                      <a:cubicBezTo>
                        <a:pt x="85" y="235"/>
                        <a:pt x="84" y="239"/>
                        <a:pt x="87" y="244"/>
                      </a:cubicBezTo>
                      <a:cubicBezTo>
                        <a:pt x="90" y="241"/>
                        <a:pt x="93" y="239"/>
                        <a:pt x="95" y="237"/>
                      </a:cubicBezTo>
                      <a:cubicBezTo>
                        <a:pt x="100" y="239"/>
                        <a:pt x="104" y="241"/>
                        <a:pt x="109" y="243"/>
                      </a:cubicBezTo>
                      <a:cubicBezTo>
                        <a:pt x="109" y="240"/>
                        <a:pt x="110" y="238"/>
                        <a:pt x="110" y="236"/>
                      </a:cubicBezTo>
                      <a:cubicBezTo>
                        <a:pt x="117" y="236"/>
                        <a:pt x="123" y="239"/>
                        <a:pt x="130" y="235"/>
                      </a:cubicBezTo>
                      <a:cubicBezTo>
                        <a:pt x="127" y="231"/>
                        <a:pt x="125" y="227"/>
                        <a:pt x="121" y="222"/>
                      </a:cubicBezTo>
                      <a:cubicBezTo>
                        <a:pt x="130" y="222"/>
                        <a:pt x="137" y="221"/>
                        <a:pt x="146" y="221"/>
                      </a:cubicBezTo>
                      <a:cubicBezTo>
                        <a:pt x="143" y="218"/>
                        <a:pt x="142" y="216"/>
                        <a:pt x="140" y="213"/>
                      </a:cubicBezTo>
                      <a:cubicBezTo>
                        <a:pt x="149" y="211"/>
                        <a:pt x="159" y="216"/>
                        <a:pt x="167" y="208"/>
                      </a:cubicBezTo>
                      <a:cubicBezTo>
                        <a:pt x="163" y="205"/>
                        <a:pt x="160" y="202"/>
                        <a:pt x="157" y="200"/>
                      </a:cubicBezTo>
                      <a:cubicBezTo>
                        <a:pt x="163" y="199"/>
                        <a:pt x="168" y="200"/>
                        <a:pt x="173" y="202"/>
                      </a:cubicBezTo>
                      <a:cubicBezTo>
                        <a:pt x="179" y="203"/>
                        <a:pt x="183" y="208"/>
                        <a:pt x="190" y="205"/>
                      </a:cubicBezTo>
                      <a:cubicBezTo>
                        <a:pt x="189" y="201"/>
                        <a:pt x="188" y="197"/>
                        <a:pt x="187" y="192"/>
                      </a:cubicBezTo>
                      <a:cubicBezTo>
                        <a:pt x="202" y="187"/>
                        <a:pt x="212" y="200"/>
                        <a:pt x="227" y="204"/>
                      </a:cubicBezTo>
                      <a:cubicBezTo>
                        <a:pt x="225" y="198"/>
                        <a:pt x="223" y="193"/>
                        <a:pt x="221" y="186"/>
                      </a:cubicBezTo>
                      <a:cubicBezTo>
                        <a:pt x="228" y="188"/>
                        <a:pt x="234" y="190"/>
                        <a:pt x="240" y="191"/>
                      </a:cubicBezTo>
                      <a:cubicBezTo>
                        <a:pt x="242" y="192"/>
                        <a:pt x="245" y="193"/>
                        <a:pt x="247" y="193"/>
                      </a:cubicBezTo>
                      <a:cubicBezTo>
                        <a:pt x="255" y="189"/>
                        <a:pt x="261" y="194"/>
                        <a:pt x="267" y="198"/>
                      </a:cubicBezTo>
                      <a:cubicBezTo>
                        <a:pt x="276" y="205"/>
                        <a:pt x="284" y="212"/>
                        <a:pt x="292" y="220"/>
                      </a:cubicBezTo>
                      <a:cubicBezTo>
                        <a:pt x="300" y="227"/>
                        <a:pt x="307" y="236"/>
                        <a:pt x="314" y="244"/>
                      </a:cubicBezTo>
                      <a:cubicBezTo>
                        <a:pt x="318" y="249"/>
                        <a:pt x="322" y="253"/>
                        <a:pt x="329" y="250"/>
                      </a:cubicBezTo>
                      <a:cubicBezTo>
                        <a:pt x="331" y="237"/>
                        <a:pt x="319" y="227"/>
                        <a:pt x="322" y="214"/>
                      </a:cubicBezTo>
                      <a:close/>
                      <a:moveTo>
                        <a:pt x="569" y="360"/>
                      </a:moveTo>
                      <a:cubicBezTo>
                        <a:pt x="564" y="346"/>
                        <a:pt x="561" y="343"/>
                        <a:pt x="549" y="345"/>
                      </a:cubicBezTo>
                      <a:cubicBezTo>
                        <a:pt x="535" y="347"/>
                        <a:pt x="521" y="351"/>
                        <a:pt x="506" y="348"/>
                      </a:cubicBezTo>
                      <a:cubicBezTo>
                        <a:pt x="506" y="348"/>
                        <a:pt x="505" y="348"/>
                        <a:pt x="504" y="348"/>
                      </a:cubicBezTo>
                      <a:cubicBezTo>
                        <a:pt x="499" y="350"/>
                        <a:pt x="497" y="353"/>
                        <a:pt x="498" y="358"/>
                      </a:cubicBezTo>
                      <a:cubicBezTo>
                        <a:pt x="500" y="361"/>
                        <a:pt x="502" y="365"/>
                        <a:pt x="504" y="367"/>
                      </a:cubicBezTo>
                      <a:cubicBezTo>
                        <a:pt x="513" y="377"/>
                        <a:pt x="525" y="382"/>
                        <a:pt x="539" y="382"/>
                      </a:cubicBezTo>
                      <a:cubicBezTo>
                        <a:pt x="556" y="382"/>
                        <a:pt x="571" y="375"/>
                        <a:pt x="584" y="365"/>
                      </a:cubicBezTo>
                      <a:cubicBezTo>
                        <a:pt x="591" y="360"/>
                        <a:pt x="594" y="352"/>
                        <a:pt x="594" y="344"/>
                      </a:cubicBezTo>
                      <a:cubicBezTo>
                        <a:pt x="594" y="335"/>
                        <a:pt x="592" y="333"/>
                        <a:pt x="582" y="334"/>
                      </a:cubicBezTo>
                      <a:cubicBezTo>
                        <a:pt x="579" y="343"/>
                        <a:pt x="583" y="356"/>
                        <a:pt x="569" y="360"/>
                      </a:cubicBezTo>
                      <a:close/>
                      <a:moveTo>
                        <a:pt x="414" y="198"/>
                      </a:moveTo>
                      <a:cubicBezTo>
                        <a:pt x="413" y="212"/>
                        <a:pt x="416" y="223"/>
                        <a:pt x="421" y="232"/>
                      </a:cubicBezTo>
                      <a:cubicBezTo>
                        <a:pt x="429" y="247"/>
                        <a:pt x="444" y="255"/>
                        <a:pt x="458" y="252"/>
                      </a:cubicBezTo>
                      <a:cubicBezTo>
                        <a:pt x="473" y="249"/>
                        <a:pt x="484" y="237"/>
                        <a:pt x="486" y="220"/>
                      </a:cubicBezTo>
                      <a:cubicBezTo>
                        <a:pt x="486" y="215"/>
                        <a:pt x="489" y="209"/>
                        <a:pt x="484" y="206"/>
                      </a:cubicBezTo>
                      <a:cubicBezTo>
                        <a:pt x="477" y="202"/>
                        <a:pt x="474" y="209"/>
                        <a:pt x="470" y="212"/>
                      </a:cubicBezTo>
                      <a:cubicBezTo>
                        <a:pt x="467" y="211"/>
                        <a:pt x="465" y="209"/>
                        <a:pt x="461" y="208"/>
                      </a:cubicBezTo>
                      <a:cubicBezTo>
                        <a:pt x="460" y="212"/>
                        <a:pt x="459" y="215"/>
                        <a:pt x="457" y="218"/>
                      </a:cubicBezTo>
                      <a:cubicBezTo>
                        <a:pt x="454" y="217"/>
                        <a:pt x="451" y="215"/>
                        <a:pt x="447" y="213"/>
                      </a:cubicBezTo>
                      <a:cubicBezTo>
                        <a:pt x="445" y="217"/>
                        <a:pt x="443" y="221"/>
                        <a:pt x="440" y="225"/>
                      </a:cubicBezTo>
                      <a:cubicBezTo>
                        <a:pt x="438" y="219"/>
                        <a:pt x="436" y="213"/>
                        <a:pt x="434" y="208"/>
                      </a:cubicBezTo>
                      <a:cubicBezTo>
                        <a:pt x="430" y="209"/>
                        <a:pt x="427" y="209"/>
                        <a:pt x="424" y="210"/>
                      </a:cubicBezTo>
                      <a:cubicBezTo>
                        <a:pt x="421" y="206"/>
                        <a:pt x="418" y="203"/>
                        <a:pt x="414" y="198"/>
                      </a:cubicBezTo>
                      <a:close/>
                      <a:moveTo>
                        <a:pt x="434" y="34"/>
                      </a:moveTo>
                      <a:cubicBezTo>
                        <a:pt x="429" y="35"/>
                        <a:pt x="423" y="36"/>
                        <a:pt x="416" y="37"/>
                      </a:cubicBezTo>
                      <a:cubicBezTo>
                        <a:pt x="414" y="38"/>
                        <a:pt x="412" y="40"/>
                        <a:pt x="411" y="42"/>
                      </a:cubicBezTo>
                      <a:cubicBezTo>
                        <a:pt x="409" y="46"/>
                        <a:pt x="411" y="48"/>
                        <a:pt x="414" y="50"/>
                      </a:cubicBezTo>
                      <a:cubicBezTo>
                        <a:pt x="427" y="58"/>
                        <a:pt x="436" y="69"/>
                        <a:pt x="443" y="81"/>
                      </a:cubicBezTo>
                      <a:cubicBezTo>
                        <a:pt x="450" y="92"/>
                        <a:pt x="460" y="94"/>
                        <a:pt x="471" y="93"/>
                      </a:cubicBezTo>
                      <a:cubicBezTo>
                        <a:pt x="482" y="92"/>
                        <a:pt x="485" y="83"/>
                        <a:pt x="478" y="76"/>
                      </a:cubicBezTo>
                      <a:cubicBezTo>
                        <a:pt x="471" y="69"/>
                        <a:pt x="468" y="62"/>
                        <a:pt x="467" y="54"/>
                      </a:cubicBezTo>
                      <a:cubicBezTo>
                        <a:pt x="466" y="43"/>
                        <a:pt x="459" y="38"/>
                        <a:pt x="449" y="36"/>
                      </a:cubicBezTo>
                      <a:cubicBezTo>
                        <a:pt x="445" y="35"/>
                        <a:pt x="440" y="35"/>
                        <a:pt x="434" y="34"/>
                      </a:cubicBezTo>
                      <a:close/>
                      <a:moveTo>
                        <a:pt x="352" y="371"/>
                      </a:moveTo>
                      <a:cubicBezTo>
                        <a:pt x="355" y="365"/>
                        <a:pt x="351" y="358"/>
                        <a:pt x="358" y="354"/>
                      </a:cubicBezTo>
                      <a:cubicBezTo>
                        <a:pt x="371" y="377"/>
                        <a:pt x="374" y="380"/>
                        <a:pt x="386" y="373"/>
                      </a:cubicBezTo>
                      <a:cubicBezTo>
                        <a:pt x="373" y="361"/>
                        <a:pt x="377" y="348"/>
                        <a:pt x="382" y="333"/>
                      </a:cubicBezTo>
                      <a:cubicBezTo>
                        <a:pt x="351" y="334"/>
                        <a:pt x="323" y="334"/>
                        <a:pt x="294" y="335"/>
                      </a:cubicBezTo>
                      <a:cubicBezTo>
                        <a:pt x="293" y="343"/>
                        <a:pt x="296" y="347"/>
                        <a:pt x="302" y="347"/>
                      </a:cubicBezTo>
                      <a:cubicBezTo>
                        <a:pt x="314" y="346"/>
                        <a:pt x="325" y="345"/>
                        <a:pt x="337" y="345"/>
                      </a:cubicBezTo>
                      <a:cubicBezTo>
                        <a:pt x="340" y="353"/>
                        <a:pt x="340" y="365"/>
                        <a:pt x="352" y="371"/>
                      </a:cubicBezTo>
                      <a:close/>
                      <a:moveTo>
                        <a:pt x="544" y="87"/>
                      </a:moveTo>
                      <a:cubicBezTo>
                        <a:pt x="542" y="81"/>
                        <a:pt x="542" y="76"/>
                        <a:pt x="541" y="72"/>
                      </a:cubicBezTo>
                      <a:cubicBezTo>
                        <a:pt x="535" y="61"/>
                        <a:pt x="529" y="50"/>
                        <a:pt x="522" y="39"/>
                      </a:cubicBezTo>
                      <a:cubicBezTo>
                        <a:pt x="514" y="26"/>
                        <a:pt x="499" y="24"/>
                        <a:pt x="487" y="33"/>
                      </a:cubicBezTo>
                      <a:cubicBezTo>
                        <a:pt x="478" y="41"/>
                        <a:pt x="479" y="47"/>
                        <a:pt x="489" y="52"/>
                      </a:cubicBezTo>
                      <a:cubicBezTo>
                        <a:pt x="497" y="57"/>
                        <a:pt x="501" y="63"/>
                        <a:pt x="502" y="72"/>
                      </a:cubicBezTo>
                      <a:cubicBezTo>
                        <a:pt x="502" y="75"/>
                        <a:pt x="503" y="77"/>
                        <a:pt x="503" y="80"/>
                      </a:cubicBezTo>
                      <a:cubicBezTo>
                        <a:pt x="518" y="79"/>
                        <a:pt x="514" y="67"/>
                        <a:pt x="518" y="58"/>
                      </a:cubicBezTo>
                      <a:cubicBezTo>
                        <a:pt x="526" y="68"/>
                        <a:pt x="526" y="84"/>
                        <a:pt x="544" y="87"/>
                      </a:cubicBezTo>
                      <a:close/>
                      <a:moveTo>
                        <a:pt x="596" y="272"/>
                      </a:moveTo>
                      <a:cubicBezTo>
                        <a:pt x="604" y="239"/>
                        <a:pt x="581" y="218"/>
                        <a:pt x="549" y="227"/>
                      </a:cubicBezTo>
                      <a:cubicBezTo>
                        <a:pt x="552" y="233"/>
                        <a:pt x="561" y="234"/>
                        <a:pt x="560" y="243"/>
                      </a:cubicBezTo>
                      <a:cubicBezTo>
                        <a:pt x="550" y="244"/>
                        <a:pt x="540" y="245"/>
                        <a:pt x="530" y="245"/>
                      </a:cubicBezTo>
                      <a:cubicBezTo>
                        <a:pt x="540" y="258"/>
                        <a:pt x="552" y="267"/>
                        <a:pt x="567" y="274"/>
                      </a:cubicBezTo>
                      <a:cubicBezTo>
                        <a:pt x="571" y="266"/>
                        <a:pt x="575" y="259"/>
                        <a:pt x="579" y="251"/>
                      </a:cubicBezTo>
                      <a:cubicBezTo>
                        <a:pt x="588" y="254"/>
                        <a:pt x="589" y="265"/>
                        <a:pt x="596" y="272"/>
                      </a:cubicBezTo>
                      <a:close/>
                      <a:moveTo>
                        <a:pt x="197" y="116"/>
                      </a:moveTo>
                      <a:cubicBezTo>
                        <a:pt x="202" y="118"/>
                        <a:pt x="207" y="118"/>
                        <a:pt x="211" y="112"/>
                      </a:cubicBezTo>
                      <a:cubicBezTo>
                        <a:pt x="213" y="107"/>
                        <a:pt x="218" y="103"/>
                        <a:pt x="223" y="101"/>
                      </a:cubicBezTo>
                      <a:cubicBezTo>
                        <a:pt x="231" y="97"/>
                        <a:pt x="239" y="94"/>
                        <a:pt x="247" y="91"/>
                      </a:cubicBezTo>
                      <a:cubicBezTo>
                        <a:pt x="257" y="88"/>
                        <a:pt x="268" y="85"/>
                        <a:pt x="278" y="83"/>
                      </a:cubicBezTo>
                      <a:cubicBezTo>
                        <a:pt x="261" y="80"/>
                        <a:pt x="244" y="79"/>
                        <a:pt x="226" y="79"/>
                      </a:cubicBezTo>
                      <a:cubicBezTo>
                        <a:pt x="206" y="78"/>
                        <a:pt x="194" y="94"/>
                        <a:pt x="197" y="116"/>
                      </a:cubicBezTo>
                      <a:close/>
                      <a:moveTo>
                        <a:pt x="285" y="43"/>
                      </a:moveTo>
                      <a:cubicBezTo>
                        <a:pt x="285" y="44"/>
                        <a:pt x="284" y="45"/>
                        <a:pt x="283" y="46"/>
                      </a:cubicBezTo>
                      <a:cubicBezTo>
                        <a:pt x="285" y="49"/>
                        <a:pt x="287" y="52"/>
                        <a:pt x="289" y="54"/>
                      </a:cubicBezTo>
                      <a:cubicBezTo>
                        <a:pt x="307" y="67"/>
                        <a:pt x="326" y="66"/>
                        <a:pt x="345" y="60"/>
                      </a:cubicBezTo>
                      <a:cubicBezTo>
                        <a:pt x="351" y="58"/>
                        <a:pt x="356" y="53"/>
                        <a:pt x="359" y="45"/>
                      </a:cubicBezTo>
                      <a:cubicBezTo>
                        <a:pt x="333" y="45"/>
                        <a:pt x="309" y="44"/>
                        <a:pt x="285" y="43"/>
                      </a:cubicBezTo>
                      <a:close/>
                      <a:moveTo>
                        <a:pt x="65" y="412"/>
                      </a:moveTo>
                      <a:cubicBezTo>
                        <a:pt x="79" y="430"/>
                        <a:pt x="104" y="431"/>
                        <a:pt x="120" y="421"/>
                      </a:cubicBezTo>
                      <a:cubicBezTo>
                        <a:pt x="134" y="411"/>
                        <a:pt x="149" y="405"/>
                        <a:pt x="165" y="400"/>
                      </a:cubicBezTo>
                      <a:cubicBezTo>
                        <a:pt x="167" y="399"/>
                        <a:pt x="169" y="398"/>
                        <a:pt x="173" y="395"/>
                      </a:cubicBezTo>
                      <a:cubicBezTo>
                        <a:pt x="155" y="394"/>
                        <a:pt x="140" y="399"/>
                        <a:pt x="127" y="406"/>
                      </a:cubicBezTo>
                      <a:cubicBezTo>
                        <a:pt x="117" y="411"/>
                        <a:pt x="107" y="413"/>
                        <a:pt x="97" y="412"/>
                      </a:cubicBezTo>
                      <a:cubicBezTo>
                        <a:pt x="90" y="412"/>
                        <a:pt x="83" y="412"/>
                        <a:pt x="75" y="412"/>
                      </a:cubicBezTo>
                      <a:cubicBezTo>
                        <a:pt x="73" y="412"/>
                        <a:pt x="70" y="412"/>
                        <a:pt x="65" y="412"/>
                      </a:cubicBezTo>
                      <a:close/>
                      <a:moveTo>
                        <a:pt x="436" y="360"/>
                      </a:moveTo>
                      <a:cubicBezTo>
                        <a:pt x="432" y="348"/>
                        <a:pt x="426" y="342"/>
                        <a:pt x="418" y="342"/>
                      </a:cubicBezTo>
                      <a:cubicBezTo>
                        <a:pt x="407" y="341"/>
                        <a:pt x="396" y="348"/>
                        <a:pt x="393" y="357"/>
                      </a:cubicBezTo>
                      <a:cubicBezTo>
                        <a:pt x="392" y="362"/>
                        <a:pt x="391" y="367"/>
                        <a:pt x="395" y="371"/>
                      </a:cubicBezTo>
                      <a:cubicBezTo>
                        <a:pt x="399" y="376"/>
                        <a:pt x="404" y="374"/>
                        <a:pt x="409" y="372"/>
                      </a:cubicBezTo>
                      <a:cubicBezTo>
                        <a:pt x="418" y="368"/>
                        <a:pt x="426" y="364"/>
                        <a:pt x="436" y="360"/>
                      </a:cubicBezTo>
                      <a:close/>
                      <a:moveTo>
                        <a:pt x="389" y="59"/>
                      </a:moveTo>
                      <a:cubicBezTo>
                        <a:pt x="377" y="56"/>
                        <a:pt x="366" y="55"/>
                        <a:pt x="357" y="65"/>
                      </a:cubicBezTo>
                      <a:cubicBezTo>
                        <a:pt x="350" y="72"/>
                        <a:pt x="348" y="82"/>
                        <a:pt x="352" y="91"/>
                      </a:cubicBezTo>
                      <a:cubicBezTo>
                        <a:pt x="356" y="102"/>
                        <a:pt x="365" y="104"/>
                        <a:pt x="375" y="105"/>
                      </a:cubicBezTo>
                      <a:cubicBezTo>
                        <a:pt x="360" y="79"/>
                        <a:pt x="362" y="72"/>
                        <a:pt x="389" y="59"/>
                      </a:cubicBezTo>
                      <a:close/>
                      <a:moveTo>
                        <a:pt x="253" y="139"/>
                      </a:moveTo>
                      <a:cubicBezTo>
                        <a:pt x="251" y="132"/>
                        <a:pt x="248" y="129"/>
                        <a:pt x="238" y="127"/>
                      </a:cubicBezTo>
                      <a:cubicBezTo>
                        <a:pt x="223" y="124"/>
                        <a:pt x="210" y="128"/>
                        <a:pt x="198" y="138"/>
                      </a:cubicBezTo>
                      <a:cubicBezTo>
                        <a:pt x="210" y="141"/>
                        <a:pt x="243" y="142"/>
                        <a:pt x="253" y="139"/>
                      </a:cubicBezTo>
                      <a:close/>
                      <a:moveTo>
                        <a:pt x="379" y="117"/>
                      </a:moveTo>
                      <a:cubicBezTo>
                        <a:pt x="368" y="118"/>
                        <a:pt x="361" y="123"/>
                        <a:pt x="356" y="132"/>
                      </a:cubicBezTo>
                      <a:cubicBezTo>
                        <a:pt x="353" y="139"/>
                        <a:pt x="357" y="151"/>
                        <a:pt x="363" y="156"/>
                      </a:cubicBezTo>
                      <a:cubicBezTo>
                        <a:pt x="370" y="162"/>
                        <a:pt x="378" y="161"/>
                        <a:pt x="386" y="157"/>
                      </a:cubicBezTo>
                      <a:cubicBezTo>
                        <a:pt x="368" y="146"/>
                        <a:pt x="361" y="140"/>
                        <a:pt x="379" y="117"/>
                      </a:cubicBezTo>
                      <a:close/>
                      <a:moveTo>
                        <a:pt x="434" y="395"/>
                      </a:moveTo>
                      <a:cubicBezTo>
                        <a:pt x="435" y="401"/>
                        <a:pt x="436" y="405"/>
                        <a:pt x="436" y="411"/>
                      </a:cubicBezTo>
                      <a:cubicBezTo>
                        <a:pt x="431" y="409"/>
                        <a:pt x="427" y="408"/>
                        <a:pt x="424" y="407"/>
                      </a:cubicBezTo>
                      <a:cubicBezTo>
                        <a:pt x="420" y="405"/>
                        <a:pt x="416" y="402"/>
                        <a:pt x="414" y="407"/>
                      </a:cubicBezTo>
                      <a:cubicBezTo>
                        <a:pt x="412" y="410"/>
                        <a:pt x="414" y="415"/>
                        <a:pt x="416" y="418"/>
                      </a:cubicBezTo>
                      <a:cubicBezTo>
                        <a:pt x="419" y="424"/>
                        <a:pt x="426" y="426"/>
                        <a:pt x="433" y="423"/>
                      </a:cubicBezTo>
                      <a:cubicBezTo>
                        <a:pt x="442" y="420"/>
                        <a:pt x="449" y="412"/>
                        <a:pt x="449" y="407"/>
                      </a:cubicBezTo>
                      <a:cubicBezTo>
                        <a:pt x="448" y="403"/>
                        <a:pt x="446" y="400"/>
                        <a:pt x="444" y="397"/>
                      </a:cubicBezTo>
                      <a:cubicBezTo>
                        <a:pt x="442" y="396"/>
                        <a:pt x="438" y="396"/>
                        <a:pt x="434" y="395"/>
                      </a:cubicBezTo>
                      <a:close/>
                      <a:moveTo>
                        <a:pt x="486" y="136"/>
                      </a:moveTo>
                      <a:cubicBezTo>
                        <a:pt x="497" y="137"/>
                        <a:pt x="504" y="134"/>
                        <a:pt x="508" y="127"/>
                      </a:cubicBezTo>
                      <a:cubicBezTo>
                        <a:pt x="511" y="120"/>
                        <a:pt x="512" y="113"/>
                        <a:pt x="508" y="106"/>
                      </a:cubicBezTo>
                      <a:cubicBezTo>
                        <a:pt x="502" y="99"/>
                        <a:pt x="495" y="99"/>
                        <a:pt x="486" y="100"/>
                      </a:cubicBezTo>
                      <a:cubicBezTo>
                        <a:pt x="486" y="104"/>
                        <a:pt x="486" y="107"/>
                        <a:pt x="486" y="110"/>
                      </a:cubicBezTo>
                      <a:cubicBezTo>
                        <a:pt x="489" y="111"/>
                        <a:pt x="492" y="111"/>
                        <a:pt x="495" y="112"/>
                      </a:cubicBezTo>
                      <a:cubicBezTo>
                        <a:pt x="501" y="115"/>
                        <a:pt x="502" y="120"/>
                        <a:pt x="497" y="124"/>
                      </a:cubicBezTo>
                      <a:cubicBezTo>
                        <a:pt x="495" y="126"/>
                        <a:pt x="492" y="127"/>
                        <a:pt x="490" y="128"/>
                      </a:cubicBezTo>
                      <a:cubicBezTo>
                        <a:pt x="488" y="130"/>
                        <a:pt x="488" y="132"/>
                        <a:pt x="486" y="136"/>
                      </a:cubicBezTo>
                      <a:close/>
                      <a:moveTo>
                        <a:pt x="176" y="64"/>
                      </a:moveTo>
                      <a:cubicBezTo>
                        <a:pt x="175" y="65"/>
                        <a:pt x="174" y="65"/>
                        <a:pt x="173" y="65"/>
                      </a:cubicBezTo>
                      <a:cubicBezTo>
                        <a:pt x="171" y="72"/>
                        <a:pt x="169" y="80"/>
                        <a:pt x="165" y="88"/>
                      </a:cubicBezTo>
                      <a:cubicBezTo>
                        <a:pt x="162" y="96"/>
                        <a:pt x="157" y="103"/>
                        <a:pt x="153" y="111"/>
                      </a:cubicBezTo>
                      <a:cubicBezTo>
                        <a:pt x="163" y="114"/>
                        <a:pt x="167" y="114"/>
                        <a:pt x="169" y="108"/>
                      </a:cubicBezTo>
                      <a:cubicBezTo>
                        <a:pt x="175" y="97"/>
                        <a:pt x="179" y="86"/>
                        <a:pt x="179" y="74"/>
                      </a:cubicBezTo>
                      <a:cubicBezTo>
                        <a:pt x="179" y="70"/>
                        <a:pt x="177" y="67"/>
                        <a:pt x="176" y="64"/>
                      </a:cubicBezTo>
                      <a:close/>
                      <a:moveTo>
                        <a:pt x="456" y="143"/>
                      </a:moveTo>
                      <a:cubicBezTo>
                        <a:pt x="454" y="142"/>
                        <a:pt x="453" y="141"/>
                        <a:pt x="452" y="141"/>
                      </a:cubicBezTo>
                      <a:cubicBezTo>
                        <a:pt x="443" y="142"/>
                        <a:pt x="436" y="139"/>
                        <a:pt x="430" y="132"/>
                      </a:cubicBezTo>
                      <a:cubicBezTo>
                        <a:pt x="429" y="130"/>
                        <a:pt x="427" y="128"/>
                        <a:pt x="425" y="127"/>
                      </a:cubicBezTo>
                      <a:cubicBezTo>
                        <a:pt x="420" y="125"/>
                        <a:pt x="415" y="127"/>
                        <a:pt x="413" y="133"/>
                      </a:cubicBezTo>
                      <a:cubicBezTo>
                        <a:pt x="410" y="139"/>
                        <a:pt x="413" y="141"/>
                        <a:pt x="418" y="142"/>
                      </a:cubicBezTo>
                      <a:cubicBezTo>
                        <a:pt x="421" y="142"/>
                        <a:pt x="424" y="144"/>
                        <a:pt x="427" y="146"/>
                      </a:cubicBezTo>
                      <a:cubicBezTo>
                        <a:pt x="435" y="150"/>
                        <a:pt x="444" y="150"/>
                        <a:pt x="452" y="148"/>
                      </a:cubicBezTo>
                      <a:cubicBezTo>
                        <a:pt x="454" y="147"/>
                        <a:pt x="455" y="145"/>
                        <a:pt x="456" y="143"/>
                      </a:cubicBezTo>
                      <a:close/>
                      <a:moveTo>
                        <a:pt x="238" y="114"/>
                      </a:moveTo>
                      <a:cubicBezTo>
                        <a:pt x="238" y="115"/>
                        <a:pt x="238" y="116"/>
                        <a:pt x="238" y="117"/>
                      </a:cubicBezTo>
                      <a:cubicBezTo>
                        <a:pt x="239" y="117"/>
                        <a:pt x="240" y="118"/>
                        <a:pt x="241" y="118"/>
                      </a:cubicBezTo>
                      <a:cubicBezTo>
                        <a:pt x="270" y="118"/>
                        <a:pt x="300" y="119"/>
                        <a:pt x="329" y="118"/>
                      </a:cubicBezTo>
                      <a:cubicBezTo>
                        <a:pt x="330" y="118"/>
                        <a:pt x="332" y="118"/>
                        <a:pt x="333" y="117"/>
                      </a:cubicBezTo>
                      <a:cubicBezTo>
                        <a:pt x="333" y="116"/>
                        <a:pt x="333" y="116"/>
                        <a:pt x="333" y="115"/>
                      </a:cubicBezTo>
                      <a:cubicBezTo>
                        <a:pt x="301" y="114"/>
                        <a:pt x="270" y="115"/>
                        <a:pt x="238" y="114"/>
                      </a:cubicBezTo>
                      <a:close/>
                      <a:moveTo>
                        <a:pt x="394" y="126"/>
                      </a:moveTo>
                      <a:cubicBezTo>
                        <a:pt x="390" y="138"/>
                        <a:pt x="393" y="143"/>
                        <a:pt x="407" y="154"/>
                      </a:cubicBezTo>
                      <a:cubicBezTo>
                        <a:pt x="421" y="165"/>
                        <a:pt x="430" y="166"/>
                        <a:pt x="439" y="160"/>
                      </a:cubicBezTo>
                      <a:cubicBezTo>
                        <a:pt x="410" y="149"/>
                        <a:pt x="414" y="154"/>
                        <a:pt x="394" y="126"/>
                      </a:cubicBezTo>
                      <a:close/>
                      <a:moveTo>
                        <a:pt x="471" y="184"/>
                      </a:moveTo>
                      <a:cubicBezTo>
                        <a:pt x="457" y="170"/>
                        <a:pt x="442" y="167"/>
                        <a:pt x="425" y="170"/>
                      </a:cubicBezTo>
                      <a:cubicBezTo>
                        <a:pt x="417" y="172"/>
                        <a:pt x="408" y="173"/>
                        <a:pt x="404" y="182"/>
                      </a:cubicBezTo>
                      <a:cubicBezTo>
                        <a:pt x="415" y="180"/>
                        <a:pt x="426" y="177"/>
                        <a:pt x="437" y="178"/>
                      </a:cubicBezTo>
                      <a:cubicBezTo>
                        <a:pt x="448" y="178"/>
                        <a:pt x="459" y="181"/>
                        <a:pt x="471" y="184"/>
                      </a:cubicBezTo>
                      <a:close/>
                      <a:moveTo>
                        <a:pt x="559" y="335"/>
                      </a:moveTo>
                      <a:cubicBezTo>
                        <a:pt x="540" y="326"/>
                        <a:pt x="526" y="327"/>
                        <a:pt x="518" y="338"/>
                      </a:cubicBezTo>
                      <a:cubicBezTo>
                        <a:pt x="529" y="346"/>
                        <a:pt x="545" y="345"/>
                        <a:pt x="559" y="335"/>
                      </a:cubicBezTo>
                      <a:close/>
                      <a:moveTo>
                        <a:pt x="389" y="95"/>
                      </a:moveTo>
                      <a:cubicBezTo>
                        <a:pt x="393" y="105"/>
                        <a:pt x="400" y="108"/>
                        <a:pt x="406" y="104"/>
                      </a:cubicBezTo>
                      <a:cubicBezTo>
                        <a:pt x="412" y="101"/>
                        <a:pt x="415" y="89"/>
                        <a:pt x="412" y="82"/>
                      </a:cubicBezTo>
                      <a:cubicBezTo>
                        <a:pt x="409" y="75"/>
                        <a:pt x="404" y="74"/>
                        <a:pt x="394" y="79"/>
                      </a:cubicBezTo>
                      <a:cubicBezTo>
                        <a:pt x="396" y="81"/>
                        <a:pt x="398" y="82"/>
                        <a:pt x="400" y="84"/>
                      </a:cubicBezTo>
                      <a:cubicBezTo>
                        <a:pt x="402" y="86"/>
                        <a:pt x="403" y="88"/>
                        <a:pt x="403" y="91"/>
                      </a:cubicBezTo>
                      <a:cubicBezTo>
                        <a:pt x="403" y="92"/>
                        <a:pt x="400" y="94"/>
                        <a:pt x="398" y="94"/>
                      </a:cubicBezTo>
                      <a:cubicBezTo>
                        <a:pt x="395" y="95"/>
                        <a:pt x="393" y="95"/>
                        <a:pt x="389" y="95"/>
                      </a:cubicBezTo>
                      <a:close/>
                      <a:moveTo>
                        <a:pt x="219" y="365"/>
                      </a:moveTo>
                      <a:cubicBezTo>
                        <a:pt x="219" y="365"/>
                        <a:pt x="219" y="366"/>
                        <a:pt x="219" y="367"/>
                      </a:cubicBezTo>
                      <a:cubicBezTo>
                        <a:pt x="220" y="369"/>
                        <a:pt x="222" y="371"/>
                        <a:pt x="224" y="372"/>
                      </a:cubicBezTo>
                      <a:cubicBezTo>
                        <a:pt x="234" y="375"/>
                        <a:pt x="245" y="374"/>
                        <a:pt x="254" y="370"/>
                      </a:cubicBezTo>
                      <a:cubicBezTo>
                        <a:pt x="261" y="367"/>
                        <a:pt x="262" y="363"/>
                        <a:pt x="262" y="352"/>
                      </a:cubicBezTo>
                      <a:cubicBezTo>
                        <a:pt x="250" y="365"/>
                        <a:pt x="234" y="364"/>
                        <a:pt x="219" y="365"/>
                      </a:cubicBezTo>
                      <a:close/>
                      <a:moveTo>
                        <a:pt x="90" y="105"/>
                      </a:moveTo>
                      <a:cubicBezTo>
                        <a:pt x="86" y="114"/>
                        <a:pt x="82" y="124"/>
                        <a:pt x="87" y="134"/>
                      </a:cubicBezTo>
                      <a:cubicBezTo>
                        <a:pt x="89" y="139"/>
                        <a:pt x="96" y="142"/>
                        <a:pt x="100" y="140"/>
                      </a:cubicBezTo>
                      <a:cubicBezTo>
                        <a:pt x="103" y="139"/>
                        <a:pt x="104" y="134"/>
                        <a:pt x="101" y="128"/>
                      </a:cubicBezTo>
                      <a:cubicBezTo>
                        <a:pt x="98" y="120"/>
                        <a:pt x="94" y="113"/>
                        <a:pt x="90" y="105"/>
                      </a:cubicBezTo>
                      <a:close/>
                      <a:moveTo>
                        <a:pt x="552" y="273"/>
                      </a:moveTo>
                      <a:cubicBezTo>
                        <a:pt x="547" y="287"/>
                        <a:pt x="556" y="301"/>
                        <a:pt x="572" y="307"/>
                      </a:cubicBezTo>
                      <a:cubicBezTo>
                        <a:pt x="575" y="296"/>
                        <a:pt x="569" y="285"/>
                        <a:pt x="552" y="273"/>
                      </a:cubicBezTo>
                      <a:close/>
                      <a:moveTo>
                        <a:pt x="332" y="110"/>
                      </a:moveTo>
                      <a:cubicBezTo>
                        <a:pt x="332" y="108"/>
                        <a:pt x="332" y="107"/>
                        <a:pt x="332" y="106"/>
                      </a:cubicBezTo>
                      <a:cubicBezTo>
                        <a:pt x="304" y="107"/>
                        <a:pt x="275" y="104"/>
                        <a:pt x="247" y="110"/>
                      </a:cubicBezTo>
                      <a:cubicBezTo>
                        <a:pt x="276" y="110"/>
                        <a:pt x="304" y="110"/>
                        <a:pt x="332" y="110"/>
                      </a:cubicBezTo>
                      <a:close/>
                      <a:moveTo>
                        <a:pt x="502" y="228"/>
                      </a:moveTo>
                      <a:cubicBezTo>
                        <a:pt x="502" y="233"/>
                        <a:pt x="502" y="238"/>
                        <a:pt x="509" y="239"/>
                      </a:cubicBezTo>
                      <a:cubicBezTo>
                        <a:pt x="517" y="239"/>
                        <a:pt x="526" y="239"/>
                        <a:pt x="535" y="239"/>
                      </a:cubicBezTo>
                      <a:cubicBezTo>
                        <a:pt x="529" y="226"/>
                        <a:pt x="517" y="223"/>
                        <a:pt x="502" y="228"/>
                      </a:cubicBezTo>
                      <a:close/>
                      <a:moveTo>
                        <a:pt x="582" y="271"/>
                      </a:moveTo>
                      <a:cubicBezTo>
                        <a:pt x="572" y="281"/>
                        <a:pt x="573" y="298"/>
                        <a:pt x="583" y="307"/>
                      </a:cubicBezTo>
                      <a:cubicBezTo>
                        <a:pt x="591" y="296"/>
                        <a:pt x="590" y="279"/>
                        <a:pt x="582" y="271"/>
                      </a:cubicBezTo>
                      <a:close/>
                      <a:moveTo>
                        <a:pt x="624" y="126"/>
                      </a:moveTo>
                      <a:cubicBezTo>
                        <a:pt x="621" y="121"/>
                        <a:pt x="619" y="115"/>
                        <a:pt x="616" y="110"/>
                      </a:cubicBezTo>
                      <a:cubicBezTo>
                        <a:pt x="615" y="109"/>
                        <a:pt x="611" y="107"/>
                        <a:pt x="609" y="108"/>
                      </a:cubicBezTo>
                      <a:cubicBezTo>
                        <a:pt x="607" y="108"/>
                        <a:pt x="605" y="112"/>
                        <a:pt x="605" y="114"/>
                      </a:cubicBezTo>
                      <a:cubicBezTo>
                        <a:pt x="606" y="120"/>
                        <a:pt x="607" y="125"/>
                        <a:pt x="609" y="131"/>
                      </a:cubicBezTo>
                      <a:cubicBezTo>
                        <a:pt x="611" y="134"/>
                        <a:pt x="614" y="138"/>
                        <a:pt x="619" y="136"/>
                      </a:cubicBezTo>
                      <a:cubicBezTo>
                        <a:pt x="621" y="134"/>
                        <a:pt x="622" y="130"/>
                        <a:pt x="624" y="126"/>
                      </a:cubicBezTo>
                      <a:close/>
                      <a:moveTo>
                        <a:pt x="26" y="384"/>
                      </a:moveTo>
                      <a:cubicBezTo>
                        <a:pt x="25" y="390"/>
                        <a:pt x="28" y="393"/>
                        <a:pt x="33" y="395"/>
                      </a:cubicBezTo>
                      <a:cubicBezTo>
                        <a:pt x="42" y="397"/>
                        <a:pt x="51" y="394"/>
                        <a:pt x="56" y="387"/>
                      </a:cubicBezTo>
                      <a:cubicBezTo>
                        <a:pt x="61" y="381"/>
                        <a:pt x="61" y="376"/>
                        <a:pt x="56" y="370"/>
                      </a:cubicBezTo>
                      <a:cubicBezTo>
                        <a:pt x="45" y="387"/>
                        <a:pt x="45" y="387"/>
                        <a:pt x="26" y="384"/>
                      </a:cubicBezTo>
                      <a:close/>
                      <a:moveTo>
                        <a:pt x="133" y="106"/>
                      </a:moveTo>
                      <a:cubicBezTo>
                        <a:pt x="141" y="101"/>
                        <a:pt x="145" y="89"/>
                        <a:pt x="143" y="78"/>
                      </a:cubicBezTo>
                      <a:cubicBezTo>
                        <a:pt x="141" y="73"/>
                        <a:pt x="139" y="68"/>
                        <a:pt x="131" y="69"/>
                      </a:cubicBezTo>
                      <a:cubicBezTo>
                        <a:pt x="129" y="81"/>
                        <a:pt x="131" y="93"/>
                        <a:pt x="133" y="106"/>
                      </a:cubicBezTo>
                      <a:close/>
                      <a:moveTo>
                        <a:pt x="275" y="303"/>
                      </a:moveTo>
                      <a:cubicBezTo>
                        <a:pt x="278" y="310"/>
                        <a:pt x="280" y="315"/>
                        <a:pt x="282" y="319"/>
                      </a:cubicBezTo>
                      <a:cubicBezTo>
                        <a:pt x="283" y="321"/>
                        <a:pt x="285" y="322"/>
                        <a:pt x="287" y="322"/>
                      </a:cubicBezTo>
                      <a:cubicBezTo>
                        <a:pt x="293" y="323"/>
                        <a:pt x="300" y="322"/>
                        <a:pt x="307" y="322"/>
                      </a:cubicBezTo>
                      <a:cubicBezTo>
                        <a:pt x="308" y="321"/>
                        <a:pt x="308" y="320"/>
                        <a:pt x="308" y="319"/>
                      </a:cubicBezTo>
                      <a:cubicBezTo>
                        <a:pt x="300" y="310"/>
                        <a:pt x="290" y="305"/>
                        <a:pt x="275" y="303"/>
                      </a:cubicBezTo>
                      <a:close/>
                      <a:moveTo>
                        <a:pt x="258" y="146"/>
                      </a:moveTo>
                      <a:cubicBezTo>
                        <a:pt x="258" y="147"/>
                        <a:pt x="258" y="148"/>
                        <a:pt x="257" y="149"/>
                      </a:cubicBezTo>
                      <a:cubicBezTo>
                        <a:pt x="265" y="152"/>
                        <a:pt x="273" y="150"/>
                        <a:pt x="281" y="150"/>
                      </a:cubicBezTo>
                      <a:cubicBezTo>
                        <a:pt x="290" y="151"/>
                        <a:pt x="299" y="151"/>
                        <a:pt x="308" y="150"/>
                      </a:cubicBezTo>
                      <a:cubicBezTo>
                        <a:pt x="315" y="150"/>
                        <a:pt x="324" y="152"/>
                        <a:pt x="331" y="146"/>
                      </a:cubicBezTo>
                      <a:cubicBezTo>
                        <a:pt x="306" y="146"/>
                        <a:pt x="282" y="146"/>
                        <a:pt x="258" y="146"/>
                      </a:cubicBezTo>
                      <a:close/>
                      <a:moveTo>
                        <a:pt x="259" y="123"/>
                      </a:moveTo>
                      <a:cubicBezTo>
                        <a:pt x="267" y="128"/>
                        <a:pt x="275" y="126"/>
                        <a:pt x="283" y="127"/>
                      </a:cubicBezTo>
                      <a:cubicBezTo>
                        <a:pt x="292" y="127"/>
                        <a:pt x="300" y="127"/>
                        <a:pt x="309" y="127"/>
                      </a:cubicBezTo>
                      <a:cubicBezTo>
                        <a:pt x="317" y="126"/>
                        <a:pt x="325" y="129"/>
                        <a:pt x="333" y="123"/>
                      </a:cubicBezTo>
                      <a:cubicBezTo>
                        <a:pt x="308" y="122"/>
                        <a:pt x="284" y="122"/>
                        <a:pt x="259" y="123"/>
                      </a:cubicBezTo>
                      <a:close/>
                      <a:moveTo>
                        <a:pt x="109" y="367"/>
                      </a:moveTo>
                      <a:cubicBezTo>
                        <a:pt x="100" y="349"/>
                        <a:pt x="89" y="341"/>
                        <a:pt x="75" y="342"/>
                      </a:cubicBezTo>
                      <a:cubicBezTo>
                        <a:pt x="78" y="351"/>
                        <a:pt x="91" y="361"/>
                        <a:pt x="109" y="367"/>
                      </a:cubicBezTo>
                      <a:close/>
                      <a:moveTo>
                        <a:pt x="324" y="368"/>
                      </a:moveTo>
                      <a:cubicBezTo>
                        <a:pt x="323" y="363"/>
                        <a:pt x="322" y="358"/>
                        <a:pt x="321" y="353"/>
                      </a:cubicBezTo>
                      <a:cubicBezTo>
                        <a:pt x="312" y="353"/>
                        <a:pt x="305" y="353"/>
                        <a:pt x="297" y="354"/>
                      </a:cubicBezTo>
                      <a:cubicBezTo>
                        <a:pt x="303" y="367"/>
                        <a:pt x="310" y="370"/>
                        <a:pt x="324" y="368"/>
                      </a:cubicBezTo>
                      <a:close/>
                      <a:moveTo>
                        <a:pt x="378" y="188"/>
                      </a:moveTo>
                      <a:cubicBezTo>
                        <a:pt x="371" y="182"/>
                        <a:pt x="363" y="185"/>
                        <a:pt x="355" y="185"/>
                      </a:cubicBezTo>
                      <a:cubicBezTo>
                        <a:pt x="347" y="184"/>
                        <a:pt x="339" y="184"/>
                        <a:pt x="331" y="185"/>
                      </a:cubicBezTo>
                      <a:cubicBezTo>
                        <a:pt x="324" y="185"/>
                        <a:pt x="316" y="182"/>
                        <a:pt x="308" y="187"/>
                      </a:cubicBezTo>
                      <a:cubicBezTo>
                        <a:pt x="318" y="190"/>
                        <a:pt x="366" y="190"/>
                        <a:pt x="378" y="188"/>
                      </a:cubicBezTo>
                      <a:close/>
                      <a:moveTo>
                        <a:pt x="267" y="154"/>
                      </a:moveTo>
                      <a:cubicBezTo>
                        <a:pt x="275" y="159"/>
                        <a:pt x="325" y="159"/>
                        <a:pt x="335" y="154"/>
                      </a:cubicBezTo>
                      <a:cubicBezTo>
                        <a:pt x="312" y="153"/>
                        <a:pt x="290" y="153"/>
                        <a:pt x="267" y="154"/>
                      </a:cubicBezTo>
                      <a:close/>
                      <a:moveTo>
                        <a:pt x="263" y="102"/>
                      </a:moveTo>
                      <a:cubicBezTo>
                        <a:pt x="281" y="104"/>
                        <a:pt x="325" y="103"/>
                        <a:pt x="332" y="100"/>
                      </a:cubicBezTo>
                      <a:cubicBezTo>
                        <a:pt x="326" y="98"/>
                        <a:pt x="284" y="96"/>
                        <a:pt x="270" y="98"/>
                      </a:cubicBezTo>
                      <a:cubicBezTo>
                        <a:pt x="268" y="98"/>
                        <a:pt x="266" y="100"/>
                        <a:pt x="263" y="102"/>
                      </a:cubicBezTo>
                      <a:close/>
                      <a:moveTo>
                        <a:pt x="334" y="132"/>
                      </a:moveTo>
                      <a:cubicBezTo>
                        <a:pt x="325" y="128"/>
                        <a:pt x="318" y="130"/>
                        <a:pt x="311" y="129"/>
                      </a:cubicBezTo>
                      <a:cubicBezTo>
                        <a:pt x="303" y="129"/>
                        <a:pt x="295" y="129"/>
                        <a:pt x="287" y="129"/>
                      </a:cubicBezTo>
                      <a:cubicBezTo>
                        <a:pt x="280" y="130"/>
                        <a:pt x="272" y="128"/>
                        <a:pt x="263" y="132"/>
                      </a:cubicBezTo>
                      <a:cubicBezTo>
                        <a:pt x="275" y="135"/>
                        <a:pt x="323" y="135"/>
                        <a:pt x="334" y="132"/>
                      </a:cubicBezTo>
                      <a:close/>
                      <a:moveTo>
                        <a:pt x="165" y="154"/>
                      </a:moveTo>
                      <a:cubicBezTo>
                        <a:pt x="165" y="158"/>
                        <a:pt x="165" y="160"/>
                        <a:pt x="165" y="161"/>
                      </a:cubicBezTo>
                      <a:cubicBezTo>
                        <a:pt x="166" y="163"/>
                        <a:pt x="166" y="165"/>
                        <a:pt x="167" y="167"/>
                      </a:cubicBezTo>
                      <a:cubicBezTo>
                        <a:pt x="188" y="166"/>
                        <a:pt x="189" y="166"/>
                        <a:pt x="192" y="154"/>
                      </a:cubicBezTo>
                      <a:cubicBezTo>
                        <a:pt x="183" y="154"/>
                        <a:pt x="175" y="154"/>
                        <a:pt x="165" y="154"/>
                      </a:cubicBezTo>
                      <a:close/>
                      <a:moveTo>
                        <a:pt x="304" y="376"/>
                      </a:moveTo>
                      <a:cubicBezTo>
                        <a:pt x="299" y="369"/>
                        <a:pt x="295" y="363"/>
                        <a:pt x="289" y="359"/>
                      </a:cubicBezTo>
                      <a:cubicBezTo>
                        <a:pt x="286" y="358"/>
                        <a:pt x="283" y="357"/>
                        <a:pt x="280" y="357"/>
                      </a:cubicBezTo>
                      <a:cubicBezTo>
                        <a:pt x="278" y="357"/>
                        <a:pt x="275" y="360"/>
                        <a:pt x="274" y="362"/>
                      </a:cubicBezTo>
                      <a:cubicBezTo>
                        <a:pt x="274" y="364"/>
                        <a:pt x="276" y="368"/>
                        <a:pt x="278" y="369"/>
                      </a:cubicBezTo>
                      <a:cubicBezTo>
                        <a:pt x="285" y="372"/>
                        <a:pt x="293" y="376"/>
                        <a:pt x="304" y="376"/>
                      </a:cubicBezTo>
                      <a:close/>
                      <a:moveTo>
                        <a:pt x="299" y="180"/>
                      </a:moveTo>
                      <a:cubicBezTo>
                        <a:pt x="320" y="182"/>
                        <a:pt x="342" y="182"/>
                        <a:pt x="366" y="182"/>
                      </a:cubicBezTo>
                      <a:cubicBezTo>
                        <a:pt x="357" y="176"/>
                        <a:pt x="320" y="175"/>
                        <a:pt x="299" y="180"/>
                      </a:cubicBezTo>
                      <a:close/>
                      <a:moveTo>
                        <a:pt x="341" y="165"/>
                      </a:moveTo>
                      <a:cubicBezTo>
                        <a:pt x="341" y="164"/>
                        <a:pt x="341" y="163"/>
                        <a:pt x="341" y="162"/>
                      </a:cubicBezTo>
                      <a:cubicBezTo>
                        <a:pt x="334" y="162"/>
                        <a:pt x="327" y="161"/>
                        <a:pt x="320" y="161"/>
                      </a:cubicBezTo>
                      <a:cubicBezTo>
                        <a:pt x="313" y="161"/>
                        <a:pt x="305" y="161"/>
                        <a:pt x="298" y="161"/>
                      </a:cubicBezTo>
                      <a:cubicBezTo>
                        <a:pt x="291" y="162"/>
                        <a:pt x="284" y="159"/>
                        <a:pt x="276" y="165"/>
                      </a:cubicBezTo>
                      <a:cubicBezTo>
                        <a:pt x="299" y="165"/>
                        <a:pt x="320" y="165"/>
                        <a:pt x="341" y="165"/>
                      </a:cubicBezTo>
                      <a:close/>
                      <a:moveTo>
                        <a:pt x="566" y="321"/>
                      </a:moveTo>
                      <a:cubicBezTo>
                        <a:pt x="562" y="305"/>
                        <a:pt x="557" y="300"/>
                        <a:pt x="544" y="298"/>
                      </a:cubicBezTo>
                      <a:cubicBezTo>
                        <a:pt x="545" y="313"/>
                        <a:pt x="553" y="320"/>
                        <a:pt x="566" y="321"/>
                      </a:cubicBezTo>
                      <a:close/>
                      <a:moveTo>
                        <a:pt x="353" y="171"/>
                      </a:moveTo>
                      <a:cubicBezTo>
                        <a:pt x="338" y="168"/>
                        <a:pt x="297" y="169"/>
                        <a:pt x="289" y="171"/>
                      </a:cubicBezTo>
                      <a:cubicBezTo>
                        <a:pt x="298" y="174"/>
                        <a:pt x="340" y="175"/>
                        <a:pt x="353" y="171"/>
                      </a:cubicBezTo>
                      <a:close/>
                      <a:moveTo>
                        <a:pt x="446" y="278"/>
                      </a:moveTo>
                      <a:cubicBezTo>
                        <a:pt x="451" y="278"/>
                        <a:pt x="456" y="274"/>
                        <a:pt x="456" y="269"/>
                      </a:cubicBezTo>
                      <a:cubicBezTo>
                        <a:pt x="456" y="264"/>
                        <a:pt x="452" y="260"/>
                        <a:pt x="447" y="259"/>
                      </a:cubicBezTo>
                      <a:cubicBezTo>
                        <a:pt x="442" y="259"/>
                        <a:pt x="437" y="263"/>
                        <a:pt x="437" y="269"/>
                      </a:cubicBezTo>
                      <a:cubicBezTo>
                        <a:pt x="437" y="274"/>
                        <a:pt x="441" y="278"/>
                        <a:pt x="446" y="278"/>
                      </a:cubicBezTo>
                      <a:close/>
                      <a:moveTo>
                        <a:pt x="386" y="341"/>
                      </a:moveTo>
                      <a:cubicBezTo>
                        <a:pt x="399" y="342"/>
                        <a:pt x="413" y="333"/>
                        <a:pt x="417" y="320"/>
                      </a:cubicBezTo>
                      <a:cubicBezTo>
                        <a:pt x="403" y="322"/>
                        <a:pt x="394" y="330"/>
                        <a:pt x="386" y="341"/>
                      </a:cubicBezTo>
                      <a:close/>
                      <a:moveTo>
                        <a:pt x="670" y="247"/>
                      </a:moveTo>
                      <a:cubicBezTo>
                        <a:pt x="662" y="232"/>
                        <a:pt x="653" y="227"/>
                        <a:pt x="640" y="232"/>
                      </a:cubicBezTo>
                      <a:cubicBezTo>
                        <a:pt x="648" y="242"/>
                        <a:pt x="657" y="246"/>
                        <a:pt x="670" y="247"/>
                      </a:cubicBezTo>
                      <a:close/>
                      <a:moveTo>
                        <a:pt x="275" y="94"/>
                      </a:moveTo>
                      <a:cubicBezTo>
                        <a:pt x="295" y="97"/>
                        <a:pt x="324" y="96"/>
                        <a:pt x="330" y="92"/>
                      </a:cubicBezTo>
                      <a:cubicBezTo>
                        <a:pt x="320" y="89"/>
                        <a:pt x="285" y="90"/>
                        <a:pt x="275" y="94"/>
                      </a:cubicBezTo>
                      <a:close/>
                      <a:moveTo>
                        <a:pt x="115" y="114"/>
                      </a:moveTo>
                      <a:cubicBezTo>
                        <a:pt x="125" y="100"/>
                        <a:pt x="120" y="86"/>
                        <a:pt x="105" y="82"/>
                      </a:cubicBezTo>
                      <a:cubicBezTo>
                        <a:pt x="108" y="93"/>
                        <a:pt x="111" y="103"/>
                        <a:pt x="115" y="114"/>
                      </a:cubicBezTo>
                      <a:close/>
                      <a:moveTo>
                        <a:pt x="633" y="189"/>
                      </a:moveTo>
                      <a:cubicBezTo>
                        <a:pt x="641" y="183"/>
                        <a:pt x="644" y="175"/>
                        <a:pt x="642" y="168"/>
                      </a:cubicBezTo>
                      <a:cubicBezTo>
                        <a:pt x="640" y="164"/>
                        <a:pt x="637" y="163"/>
                        <a:pt x="633" y="166"/>
                      </a:cubicBezTo>
                      <a:cubicBezTo>
                        <a:pt x="628" y="171"/>
                        <a:pt x="627" y="181"/>
                        <a:pt x="633" y="189"/>
                      </a:cubicBezTo>
                      <a:close/>
                      <a:moveTo>
                        <a:pt x="584" y="171"/>
                      </a:moveTo>
                      <a:cubicBezTo>
                        <a:pt x="590" y="182"/>
                        <a:pt x="597" y="185"/>
                        <a:pt x="607" y="180"/>
                      </a:cubicBezTo>
                      <a:cubicBezTo>
                        <a:pt x="603" y="168"/>
                        <a:pt x="594" y="165"/>
                        <a:pt x="584" y="171"/>
                      </a:cubicBezTo>
                      <a:close/>
                      <a:moveTo>
                        <a:pt x="173" y="130"/>
                      </a:moveTo>
                      <a:cubicBezTo>
                        <a:pt x="174" y="140"/>
                        <a:pt x="178" y="144"/>
                        <a:pt x="183" y="141"/>
                      </a:cubicBezTo>
                      <a:cubicBezTo>
                        <a:pt x="189" y="137"/>
                        <a:pt x="195" y="132"/>
                        <a:pt x="201" y="128"/>
                      </a:cubicBezTo>
                      <a:cubicBezTo>
                        <a:pt x="202" y="127"/>
                        <a:pt x="202" y="125"/>
                        <a:pt x="203" y="120"/>
                      </a:cubicBezTo>
                      <a:cubicBezTo>
                        <a:pt x="193" y="131"/>
                        <a:pt x="183" y="130"/>
                        <a:pt x="173" y="130"/>
                      </a:cubicBezTo>
                      <a:close/>
                      <a:moveTo>
                        <a:pt x="66" y="323"/>
                      </a:moveTo>
                      <a:cubicBezTo>
                        <a:pt x="71" y="323"/>
                        <a:pt x="75" y="320"/>
                        <a:pt x="75" y="316"/>
                      </a:cubicBezTo>
                      <a:cubicBezTo>
                        <a:pt x="76" y="311"/>
                        <a:pt x="71" y="307"/>
                        <a:pt x="66" y="307"/>
                      </a:cubicBezTo>
                      <a:cubicBezTo>
                        <a:pt x="62" y="307"/>
                        <a:pt x="58" y="309"/>
                        <a:pt x="57" y="315"/>
                      </a:cubicBezTo>
                      <a:cubicBezTo>
                        <a:pt x="57" y="319"/>
                        <a:pt x="61" y="323"/>
                        <a:pt x="66" y="323"/>
                      </a:cubicBezTo>
                      <a:close/>
                      <a:moveTo>
                        <a:pt x="327" y="201"/>
                      </a:moveTo>
                      <a:cubicBezTo>
                        <a:pt x="339" y="207"/>
                        <a:pt x="370" y="207"/>
                        <a:pt x="379" y="201"/>
                      </a:cubicBezTo>
                      <a:cubicBezTo>
                        <a:pt x="362" y="201"/>
                        <a:pt x="345" y="201"/>
                        <a:pt x="327" y="201"/>
                      </a:cubicBezTo>
                      <a:close/>
                      <a:moveTo>
                        <a:pt x="135" y="135"/>
                      </a:moveTo>
                      <a:cubicBezTo>
                        <a:pt x="136" y="147"/>
                        <a:pt x="143" y="151"/>
                        <a:pt x="153" y="144"/>
                      </a:cubicBezTo>
                      <a:cubicBezTo>
                        <a:pt x="149" y="137"/>
                        <a:pt x="145" y="131"/>
                        <a:pt x="135" y="135"/>
                      </a:cubicBezTo>
                      <a:close/>
                      <a:moveTo>
                        <a:pt x="98" y="339"/>
                      </a:moveTo>
                      <a:cubicBezTo>
                        <a:pt x="104" y="348"/>
                        <a:pt x="116" y="352"/>
                        <a:pt x="124" y="348"/>
                      </a:cubicBezTo>
                      <a:cubicBezTo>
                        <a:pt x="117" y="342"/>
                        <a:pt x="108" y="339"/>
                        <a:pt x="98" y="339"/>
                      </a:cubicBezTo>
                      <a:close/>
                      <a:moveTo>
                        <a:pt x="332" y="140"/>
                      </a:moveTo>
                      <a:cubicBezTo>
                        <a:pt x="316" y="136"/>
                        <a:pt x="268" y="137"/>
                        <a:pt x="261" y="141"/>
                      </a:cubicBezTo>
                      <a:cubicBezTo>
                        <a:pt x="273" y="143"/>
                        <a:pt x="322" y="143"/>
                        <a:pt x="332" y="140"/>
                      </a:cubicBezTo>
                      <a:close/>
                      <a:moveTo>
                        <a:pt x="263" y="338"/>
                      </a:moveTo>
                      <a:cubicBezTo>
                        <a:pt x="266" y="338"/>
                        <a:pt x="270" y="336"/>
                        <a:pt x="270" y="331"/>
                      </a:cubicBezTo>
                      <a:cubicBezTo>
                        <a:pt x="270" y="327"/>
                        <a:pt x="267" y="324"/>
                        <a:pt x="263" y="324"/>
                      </a:cubicBezTo>
                      <a:cubicBezTo>
                        <a:pt x="259" y="323"/>
                        <a:pt x="256" y="326"/>
                        <a:pt x="255" y="330"/>
                      </a:cubicBezTo>
                      <a:cubicBezTo>
                        <a:pt x="254" y="334"/>
                        <a:pt x="258" y="338"/>
                        <a:pt x="263" y="338"/>
                      </a:cubicBezTo>
                      <a:close/>
                      <a:moveTo>
                        <a:pt x="186" y="96"/>
                      </a:moveTo>
                      <a:cubicBezTo>
                        <a:pt x="181" y="106"/>
                        <a:pt x="175" y="112"/>
                        <a:pt x="173" y="123"/>
                      </a:cubicBezTo>
                      <a:cubicBezTo>
                        <a:pt x="182" y="118"/>
                        <a:pt x="186" y="111"/>
                        <a:pt x="190" y="104"/>
                      </a:cubicBezTo>
                      <a:cubicBezTo>
                        <a:pt x="190" y="103"/>
                        <a:pt x="188" y="100"/>
                        <a:pt x="186" y="96"/>
                      </a:cubicBezTo>
                      <a:close/>
                      <a:moveTo>
                        <a:pt x="56" y="342"/>
                      </a:moveTo>
                      <a:cubicBezTo>
                        <a:pt x="53" y="347"/>
                        <a:pt x="50" y="350"/>
                        <a:pt x="50" y="353"/>
                      </a:cubicBezTo>
                      <a:cubicBezTo>
                        <a:pt x="50" y="355"/>
                        <a:pt x="54" y="358"/>
                        <a:pt x="57" y="358"/>
                      </a:cubicBezTo>
                      <a:cubicBezTo>
                        <a:pt x="61" y="359"/>
                        <a:pt x="65" y="354"/>
                        <a:pt x="64" y="351"/>
                      </a:cubicBezTo>
                      <a:cubicBezTo>
                        <a:pt x="63" y="348"/>
                        <a:pt x="60" y="346"/>
                        <a:pt x="56" y="342"/>
                      </a:cubicBezTo>
                      <a:close/>
                      <a:moveTo>
                        <a:pt x="223" y="300"/>
                      </a:moveTo>
                      <a:cubicBezTo>
                        <a:pt x="212" y="294"/>
                        <a:pt x="207" y="294"/>
                        <a:pt x="200" y="301"/>
                      </a:cubicBezTo>
                      <a:cubicBezTo>
                        <a:pt x="208" y="306"/>
                        <a:pt x="215" y="306"/>
                        <a:pt x="223" y="300"/>
                      </a:cubicBezTo>
                      <a:close/>
                      <a:moveTo>
                        <a:pt x="320" y="194"/>
                      </a:moveTo>
                      <a:cubicBezTo>
                        <a:pt x="329" y="198"/>
                        <a:pt x="374" y="198"/>
                        <a:pt x="384" y="194"/>
                      </a:cubicBezTo>
                      <a:cubicBezTo>
                        <a:pt x="361" y="194"/>
                        <a:pt x="341" y="194"/>
                        <a:pt x="320" y="194"/>
                      </a:cubicBezTo>
                      <a:close/>
                      <a:moveTo>
                        <a:pt x="265" y="231"/>
                      </a:moveTo>
                      <a:cubicBezTo>
                        <a:pt x="263" y="230"/>
                        <a:pt x="260" y="228"/>
                        <a:pt x="257" y="227"/>
                      </a:cubicBezTo>
                      <a:cubicBezTo>
                        <a:pt x="254" y="227"/>
                        <a:pt x="250" y="229"/>
                        <a:pt x="251" y="234"/>
                      </a:cubicBezTo>
                      <a:cubicBezTo>
                        <a:pt x="251" y="236"/>
                        <a:pt x="255" y="238"/>
                        <a:pt x="258" y="239"/>
                      </a:cubicBezTo>
                      <a:cubicBezTo>
                        <a:pt x="261" y="240"/>
                        <a:pt x="264" y="238"/>
                        <a:pt x="265" y="231"/>
                      </a:cubicBezTo>
                      <a:close/>
                      <a:moveTo>
                        <a:pt x="81" y="284"/>
                      </a:moveTo>
                      <a:cubicBezTo>
                        <a:pt x="78" y="288"/>
                        <a:pt x="75" y="291"/>
                        <a:pt x="75" y="293"/>
                      </a:cubicBezTo>
                      <a:cubicBezTo>
                        <a:pt x="75" y="295"/>
                        <a:pt x="79" y="298"/>
                        <a:pt x="81" y="299"/>
                      </a:cubicBezTo>
                      <a:cubicBezTo>
                        <a:pt x="85" y="299"/>
                        <a:pt x="89" y="297"/>
                        <a:pt x="89" y="293"/>
                      </a:cubicBezTo>
                      <a:cubicBezTo>
                        <a:pt x="88" y="291"/>
                        <a:pt x="85" y="288"/>
                        <a:pt x="81" y="284"/>
                      </a:cubicBezTo>
                      <a:close/>
                      <a:moveTo>
                        <a:pt x="29" y="347"/>
                      </a:moveTo>
                      <a:cubicBezTo>
                        <a:pt x="33" y="343"/>
                        <a:pt x="34" y="341"/>
                        <a:pt x="36" y="339"/>
                      </a:cubicBezTo>
                      <a:cubicBezTo>
                        <a:pt x="34" y="337"/>
                        <a:pt x="32" y="335"/>
                        <a:pt x="29" y="334"/>
                      </a:cubicBezTo>
                      <a:cubicBezTo>
                        <a:pt x="27" y="334"/>
                        <a:pt x="24" y="337"/>
                        <a:pt x="24" y="339"/>
                      </a:cubicBezTo>
                      <a:cubicBezTo>
                        <a:pt x="24" y="341"/>
                        <a:pt x="27" y="343"/>
                        <a:pt x="29" y="347"/>
                      </a:cubicBezTo>
                      <a:close/>
                      <a:moveTo>
                        <a:pt x="306" y="78"/>
                      </a:moveTo>
                      <a:cubicBezTo>
                        <a:pt x="312" y="78"/>
                        <a:pt x="319" y="78"/>
                        <a:pt x="326" y="78"/>
                      </a:cubicBezTo>
                      <a:cubicBezTo>
                        <a:pt x="319" y="73"/>
                        <a:pt x="312" y="73"/>
                        <a:pt x="306" y="78"/>
                      </a:cubicBezTo>
                      <a:close/>
                      <a:moveTo>
                        <a:pt x="327" y="86"/>
                      </a:moveTo>
                      <a:cubicBezTo>
                        <a:pt x="327" y="85"/>
                        <a:pt x="327" y="84"/>
                        <a:pt x="327" y="83"/>
                      </a:cubicBezTo>
                      <a:cubicBezTo>
                        <a:pt x="315" y="83"/>
                        <a:pt x="303" y="82"/>
                        <a:pt x="291" y="84"/>
                      </a:cubicBezTo>
                      <a:cubicBezTo>
                        <a:pt x="291" y="84"/>
                        <a:pt x="291" y="85"/>
                        <a:pt x="291" y="86"/>
                      </a:cubicBezTo>
                      <a:cubicBezTo>
                        <a:pt x="303" y="86"/>
                        <a:pt x="315" y="86"/>
                        <a:pt x="327" y="86"/>
                      </a:cubicBezTo>
                      <a:close/>
                      <a:moveTo>
                        <a:pt x="350" y="210"/>
                      </a:moveTo>
                      <a:cubicBezTo>
                        <a:pt x="346" y="209"/>
                        <a:pt x="341" y="207"/>
                        <a:pt x="338" y="212"/>
                      </a:cubicBezTo>
                      <a:cubicBezTo>
                        <a:pt x="342" y="212"/>
                        <a:pt x="346" y="211"/>
                        <a:pt x="350" y="2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9557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/>
          <p:cNvGrpSpPr/>
          <p:nvPr/>
        </p:nvGrpSpPr>
        <p:grpSpPr>
          <a:xfrm>
            <a:off x="880531" y="1079562"/>
            <a:ext cx="8854785" cy="3981401"/>
            <a:chOff x="880531" y="1457037"/>
            <a:chExt cx="2672579" cy="3603926"/>
          </a:xfrm>
        </p:grpSpPr>
        <p:sp>
          <p:nvSpPr>
            <p:cNvPr id="96" name="矩形 95"/>
            <p:cNvSpPr/>
            <p:nvPr/>
          </p:nvSpPr>
          <p:spPr>
            <a:xfrm>
              <a:off x="880531" y="1979638"/>
              <a:ext cx="2646705" cy="3081325"/>
            </a:xfrm>
            <a:prstGeom prst="rect">
              <a:avLst/>
            </a:prstGeom>
            <a:noFill/>
            <a:ln w="508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8" name="矩形 97"/>
            <p:cNvSpPr/>
            <p:nvPr/>
          </p:nvSpPr>
          <p:spPr>
            <a:xfrm>
              <a:off x="1871307" y="1457037"/>
              <a:ext cx="1681803" cy="2414408"/>
            </a:xfrm>
            <a:prstGeom prst="rect">
              <a:avLst/>
            </a:prstGeom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2911753" y="3704869"/>
            <a:ext cx="6918110" cy="1205440"/>
            <a:chOff x="2604398" y="3668965"/>
            <a:chExt cx="6918110" cy="1205440"/>
          </a:xfrm>
        </p:grpSpPr>
        <p:grpSp>
          <p:nvGrpSpPr>
            <p:cNvPr id="84" name="组合 83"/>
            <p:cNvGrpSpPr/>
            <p:nvPr/>
          </p:nvGrpSpPr>
          <p:grpSpPr>
            <a:xfrm>
              <a:off x="2604398" y="3710951"/>
              <a:ext cx="801276" cy="1163454"/>
              <a:chOff x="5884233" y="5406231"/>
              <a:chExt cx="793750" cy="1152526"/>
            </a:xfrm>
          </p:grpSpPr>
          <p:sp>
            <p:nvSpPr>
              <p:cNvPr id="85" name="Freeform 80"/>
              <p:cNvSpPr>
                <a:spLocks noEditPoints="1"/>
              </p:cNvSpPr>
              <p:nvPr/>
            </p:nvSpPr>
            <p:spPr bwMode="auto">
              <a:xfrm>
                <a:off x="5887408" y="5569744"/>
                <a:ext cx="790575" cy="989013"/>
              </a:xfrm>
              <a:custGeom>
                <a:avLst/>
                <a:gdLst>
                  <a:gd name="T0" fmla="*/ 1 w 304"/>
                  <a:gd name="T1" fmla="*/ 2 h 380"/>
                  <a:gd name="T2" fmla="*/ 84 w 304"/>
                  <a:gd name="T3" fmla="*/ 45 h 380"/>
                  <a:gd name="T4" fmla="*/ 69 w 304"/>
                  <a:gd name="T5" fmla="*/ 56 h 380"/>
                  <a:gd name="T6" fmla="*/ 237 w 304"/>
                  <a:gd name="T7" fmla="*/ 57 h 380"/>
                  <a:gd name="T8" fmla="*/ 218 w 304"/>
                  <a:gd name="T9" fmla="*/ 44 h 380"/>
                  <a:gd name="T10" fmla="*/ 262 w 304"/>
                  <a:gd name="T11" fmla="*/ 25 h 380"/>
                  <a:gd name="T12" fmla="*/ 303 w 304"/>
                  <a:gd name="T13" fmla="*/ 0 h 380"/>
                  <a:gd name="T14" fmla="*/ 304 w 304"/>
                  <a:gd name="T15" fmla="*/ 14 h 380"/>
                  <a:gd name="T16" fmla="*/ 304 w 304"/>
                  <a:gd name="T17" fmla="*/ 349 h 380"/>
                  <a:gd name="T18" fmla="*/ 274 w 304"/>
                  <a:gd name="T19" fmla="*/ 379 h 380"/>
                  <a:gd name="T20" fmla="*/ 28 w 304"/>
                  <a:gd name="T21" fmla="*/ 379 h 380"/>
                  <a:gd name="T22" fmla="*/ 1 w 304"/>
                  <a:gd name="T23" fmla="*/ 354 h 380"/>
                  <a:gd name="T24" fmla="*/ 1 w 304"/>
                  <a:gd name="T25" fmla="*/ 7 h 380"/>
                  <a:gd name="T26" fmla="*/ 1 w 304"/>
                  <a:gd name="T27" fmla="*/ 2 h 380"/>
                  <a:gd name="T28" fmla="*/ 154 w 304"/>
                  <a:gd name="T29" fmla="*/ 83 h 380"/>
                  <a:gd name="T30" fmla="*/ 28 w 304"/>
                  <a:gd name="T31" fmla="*/ 204 h 380"/>
                  <a:gd name="T32" fmla="*/ 149 w 304"/>
                  <a:gd name="T33" fmla="*/ 332 h 380"/>
                  <a:gd name="T34" fmla="*/ 277 w 304"/>
                  <a:gd name="T35" fmla="*/ 209 h 380"/>
                  <a:gd name="T36" fmla="*/ 154 w 304"/>
                  <a:gd name="T37" fmla="*/ 83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4" h="380">
                    <a:moveTo>
                      <a:pt x="1" y="2"/>
                    </a:moveTo>
                    <a:cubicBezTo>
                      <a:pt x="29" y="16"/>
                      <a:pt x="56" y="31"/>
                      <a:pt x="84" y="45"/>
                    </a:cubicBezTo>
                    <a:cubicBezTo>
                      <a:pt x="80" y="48"/>
                      <a:pt x="75" y="52"/>
                      <a:pt x="69" y="56"/>
                    </a:cubicBezTo>
                    <a:cubicBezTo>
                      <a:pt x="81" y="67"/>
                      <a:pt x="219" y="69"/>
                      <a:pt x="237" y="57"/>
                    </a:cubicBezTo>
                    <a:cubicBezTo>
                      <a:pt x="231" y="53"/>
                      <a:pt x="226" y="50"/>
                      <a:pt x="218" y="44"/>
                    </a:cubicBezTo>
                    <a:cubicBezTo>
                      <a:pt x="234" y="37"/>
                      <a:pt x="248" y="32"/>
                      <a:pt x="262" y="25"/>
                    </a:cubicBezTo>
                    <a:cubicBezTo>
                      <a:pt x="276" y="18"/>
                      <a:pt x="289" y="9"/>
                      <a:pt x="303" y="0"/>
                    </a:cubicBezTo>
                    <a:cubicBezTo>
                      <a:pt x="303" y="4"/>
                      <a:pt x="304" y="9"/>
                      <a:pt x="304" y="14"/>
                    </a:cubicBezTo>
                    <a:cubicBezTo>
                      <a:pt x="304" y="125"/>
                      <a:pt x="304" y="237"/>
                      <a:pt x="304" y="349"/>
                    </a:cubicBezTo>
                    <a:cubicBezTo>
                      <a:pt x="304" y="374"/>
                      <a:pt x="299" y="379"/>
                      <a:pt x="274" y="379"/>
                    </a:cubicBezTo>
                    <a:cubicBezTo>
                      <a:pt x="192" y="379"/>
                      <a:pt x="110" y="379"/>
                      <a:pt x="28" y="379"/>
                    </a:cubicBezTo>
                    <a:cubicBezTo>
                      <a:pt x="10" y="380"/>
                      <a:pt x="0" y="373"/>
                      <a:pt x="1" y="354"/>
                    </a:cubicBezTo>
                    <a:cubicBezTo>
                      <a:pt x="1" y="238"/>
                      <a:pt x="1" y="122"/>
                      <a:pt x="1" y="7"/>
                    </a:cubicBezTo>
                    <a:cubicBezTo>
                      <a:pt x="1" y="4"/>
                      <a:pt x="1" y="2"/>
                      <a:pt x="1" y="2"/>
                    </a:cubicBezTo>
                    <a:close/>
                    <a:moveTo>
                      <a:pt x="154" y="83"/>
                    </a:moveTo>
                    <a:cubicBezTo>
                      <a:pt x="87" y="81"/>
                      <a:pt x="29" y="137"/>
                      <a:pt x="28" y="204"/>
                    </a:cubicBezTo>
                    <a:cubicBezTo>
                      <a:pt x="27" y="273"/>
                      <a:pt x="81" y="331"/>
                      <a:pt x="149" y="332"/>
                    </a:cubicBezTo>
                    <a:cubicBezTo>
                      <a:pt x="218" y="334"/>
                      <a:pt x="276" y="278"/>
                      <a:pt x="277" y="209"/>
                    </a:cubicBezTo>
                    <a:cubicBezTo>
                      <a:pt x="279" y="141"/>
                      <a:pt x="223" y="84"/>
                      <a:pt x="154" y="8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95"/>
              <p:cNvSpPr>
                <a:spLocks/>
              </p:cNvSpPr>
              <p:nvPr/>
            </p:nvSpPr>
            <p:spPr bwMode="auto">
              <a:xfrm>
                <a:off x="5884233" y="5406231"/>
                <a:ext cx="790575" cy="288925"/>
              </a:xfrm>
              <a:custGeom>
                <a:avLst/>
                <a:gdLst>
                  <a:gd name="T0" fmla="*/ 207 w 304"/>
                  <a:gd name="T1" fmla="*/ 96 h 111"/>
                  <a:gd name="T2" fmla="*/ 205 w 304"/>
                  <a:gd name="T3" fmla="*/ 111 h 111"/>
                  <a:gd name="T4" fmla="*/ 102 w 304"/>
                  <a:gd name="T5" fmla="*/ 111 h 111"/>
                  <a:gd name="T6" fmla="*/ 80 w 304"/>
                  <a:gd name="T7" fmla="*/ 86 h 111"/>
                  <a:gd name="T8" fmla="*/ 27 w 304"/>
                  <a:gd name="T9" fmla="*/ 60 h 111"/>
                  <a:gd name="T10" fmla="*/ 5 w 304"/>
                  <a:gd name="T11" fmla="*/ 26 h 111"/>
                  <a:gd name="T12" fmla="*/ 26 w 304"/>
                  <a:gd name="T13" fmla="*/ 1 h 111"/>
                  <a:gd name="T14" fmla="*/ 281 w 304"/>
                  <a:gd name="T15" fmla="*/ 0 h 111"/>
                  <a:gd name="T16" fmla="*/ 302 w 304"/>
                  <a:gd name="T17" fmla="*/ 24 h 111"/>
                  <a:gd name="T18" fmla="*/ 273 w 304"/>
                  <a:gd name="T19" fmla="*/ 66 h 111"/>
                  <a:gd name="T20" fmla="*/ 207 w 304"/>
                  <a:gd name="T21" fmla="*/ 9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111">
                    <a:moveTo>
                      <a:pt x="207" y="96"/>
                    </a:moveTo>
                    <a:cubicBezTo>
                      <a:pt x="206" y="99"/>
                      <a:pt x="206" y="104"/>
                      <a:pt x="205" y="111"/>
                    </a:cubicBezTo>
                    <a:cubicBezTo>
                      <a:pt x="171" y="111"/>
                      <a:pt x="138" y="111"/>
                      <a:pt x="102" y="111"/>
                    </a:cubicBezTo>
                    <a:cubicBezTo>
                      <a:pt x="106" y="92"/>
                      <a:pt x="92" y="91"/>
                      <a:pt x="80" y="86"/>
                    </a:cubicBezTo>
                    <a:cubicBezTo>
                      <a:pt x="61" y="79"/>
                      <a:pt x="42" y="71"/>
                      <a:pt x="27" y="60"/>
                    </a:cubicBezTo>
                    <a:cubicBezTo>
                      <a:pt x="16" y="52"/>
                      <a:pt x="9" y="38"/>
                      <a:pt x="5" y="26"/>
                    </a:cubicBezTo>
                    <a:cubicBezTo>
                      <a:pt x="0" y="9"/>
                      <a:pt x="7" y="1"/>
                      <a:pt x="26" y="1"/>
                    </a:cubicBezTo>
                    <a:cubicBezTo>
                      <a:pt x="111" y="0"/>
                      <a:pt x="196" y="1"/>
                      <a:pt x="281" y="0"/>
                    </a:cubicBezTo>
                    <a:cubicBezTo>
                      <a:pt x="298" y="0"/>
                      <a:pt x="304" y="8"/>
                      <a:pt x="302" y="24"/>
                    </a:cubicBezTo>
                    <a:cubicBezTo>
                      <a:pt x="301" y="44"/>
                      <a:pt x="289" y="57"/>
                      <a:pt x="273" y="66"/>
                    </a:cubicBezTo>
                    <a:cubicBezTo>
                      <a:pt x="252" y="77"/>
                      <a:pt x="230" y="85"/>
                      <a:pt x="207" y="9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47"/>
              <p:cNvSpPr>
                <a:spLocks/>
              </p:cNvSpPr>
              <p:nvPr/>
            </p:nvSpPr>
            <p:spPr bwMode="auto">
              <a:xfrm>
                <a:off x="6001708" y="5809456"/>
                <a:ext cx="600075" cy="595313"/>
              </a:xfrm>
              <a:custGeom>
                <a:avLst/>
                <a:gdLst>
                  <a:gd name="T0" fmla="*/ 54 w 231"/>
                  <a:gd name="T1" fmla="*/ 22 h 229"/>
                  <a:gd name="T2" fmla="*/ 157 w 231"/>
                  <a:gd name="T3" fmla="*/ 19 h 229"/>
                  <a:gd name="T4" fmla="*/ 113 w 231"/>
                  <a:gd name="T5" fmla="*/ 31 h 229"/>
                  <a:gd name="T6" fmla="*/ 125 w 231"/>
                  <a:gd name="T7" fmla="*/ 52 h 229"/>
                  <a:gd name="T8" fmla="*/ 114 w 231"/>
                  <a:gd name="T9" fmla="*/ 109 h 229"/>
                  <a:gd name="T10" fmla="*/ 102 w 231"/>
                  <a:gd name="T11" fmla="*/ 120 h 229"/>
                  <a:gd name="T12" fmla="*/ 105 w 231"/>
                  <a:gd name="T13" fmla="*/ 121 h 229"/>
                  <a:gd name="T14" fmla="*/ 155 w 231"/>
                  <a:gd name="T15" fmla="*/ 105 h 229"/>
                  <a:gd name="T16" fmla="*/ 173 w 231"/>
                  <a:gd name="T17" fmla="*/ 67 h 229"/>
                  <a:gd name="T18" fmla="*/ 156 w 231"/>
                  <a:gd name="T19" fmla="*/ 57 h 229"/>
                  <a:gd name="T20" fmla="*/ 134 w 231"/>
                  <a:gd name="T21" fmla="*/ 60 h 229"/>
                  <a:gd name="T22" fmla="*/ 179 w 231"/>
                  <a:gd name="T23" fmla="*/ 33 h 229"/>
                  <a:gd name="T24" fmla="*/ 190 w 231"/>
                  <a:gd name="T25" fmla="*/ 186 h 229"/>
                  <a:gd name="T26" fmla="*/ 199 w 231"/>
                  <a:gd name="T27" fmla="*/ 153 h 229"/>
                  <a:gd name="T28" fmla="*/ 169 w 231"/>
                  <a:gd name="T29" fmla="*/ 117 h 229"/>
                  <a:gd name="T30" fmla="*/ 103 w 231"/>
                  <a:gd name="T31" fmla="*/ 147 h 229"/>
                  <a:gd name="T32" fmla="*/ 93 w 231"/>
                  <a:gd name="T33" fmla="*/ 128 h 229"/>
                  <a:gd name="T34" fmla="*/ 89 w 231"/>
                  <a:gd name="T35" fmla="*/ 132 h 229"/>
                  <a:gd name="T36" fmla="*/ 96 w 231"/>
                  <a:gd name="T37" fmla="*/ 178 h 229"/>
                  <a:gd name="T38" fmla="*/ 128 w 231"/>
                  <a:gd name="T39" fmla="*/ 197 h 229"/>
                  <a:gd name="T40" fmla="*/ 163 w 231"/>
                  <a:gd name="T41" fmla="*/ 211 h 229"/>
                  <a:gd name="T42" fmla="*/ 140 w 231"/>
                  <a:gd name="T43" fmla="*/ 220 h 229"/>
                  <a:gd name="T44" fmla="*/ 67 w 231"/>
                  <a:gd name="T45" fmla="*/ 214 h 229"/>
                  <a:gd name="T46" fmla="*/ 70 w 231"/>
                  <a:gd name="T47" fmla="*/ 126 h 229"/>
                  <a:gd name="T48" fmla="*/ 100 w 231"/>
                  <a:gd name="T49" fmla="*/ 75 h 229"/>
                  <a:gd name="T50" fmla="*/ 96 w 231"/>
                  <a:gd name="T51" fmla="*/ 73 h 229"/>
                  <a:gd name="T52" fmla="*/ 82 w 231"/>
                  <a:gd name="T53" fmla="*/ 91 h 229"/>
                  <a:gd name="T54" fmla="*/ 62 w 231"/>
                  <a:gd name="T55" fmla="*/ 74 h 229"/>
                  <a:gd name="T56" fmla="*/ 39 w 231"/>
                  <a:gd name="T57" fmla="*/ 86 h 229"/>
                  <a:gd name="T58" fmla="*/ 5 w 231"/>
                  <a:gd name="T59" fmla="*/ 102 h 229"/>
                  <a:gd name="T60" fmla="*/ 55 w 231"/>
                  <a:gd name="T61" fmla="*/ 22 h 229"/>
                  <a:gd name="T62" fmla="*/ 65 w 231"/>
                  <a:gd name="T63" fmla="*/ 33 h 229"/>
                  <a:gd name="T64" fmla="*/ 45 w 231"/>
                  <a:gd name="T65" fmla="*/ 48 h 229"/>
                  <a:gd name="T66" fmla="*/ 68 w 231"/>
                  <a:gd name="T67" fmla="*/ 48 h 229"/>
                  <a:gd name="T68" fmla="*/ 93 w 231"/>
                  <a:gd name="T69" fmla="*/ 42 h 229"/>
                  <a:gd name="T70" fmla="*/ 69 w 231"/>
                  <a:gd name="T71" fmla="*/ 23 h 229"/>
                  <a:gd name="T72" fmla="*/ 54 w 231"/>
                  <a:gd name="T73" fmla="*/ 2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1" h="229">
                    <a:moveTo>
                      <a:pt x="54" y="22"/>
                    </a:moveTo>
                    <a:cubicBezTo>
                      <a:pt x="80" y="2"/>
                      <a:pt x="123" y="0"/>
                      <a:pt x="157" y="19"/>
                    </a:cubicBezTo>
                    <a:cubicBezTo>
                      <a:pt x="141" y="23"/>
                      <a:pt x="128" y="27"/>
                      <a:pt x="113" y="31"/>
                    </a:cubicBezTo>
                    <a:cubicBezTo>
                      <a:pt x="117" y="38"/>
                      <a:pt x="121" y="45"/>
                      <a:pt x="125" y="52"/>
                    </a:cubicBezTo>
                    <a:cubicBezTo>
                      <a:pt x="104" y="79"/>
                      <a:pt x="104" y="79"/>
                      <a:pt x="114" y="109"/>
                    </a:cubicBezTo>
                    <a:cubicBezTo>
                      <a:pt x="111" y="113"/>
                      <a:pt x="106" y="116"/>
                      <a:pt x="102" y="120"/>
                    </a:cubicBezTo>
                    <a:cubicBezTo>
                      <a:pt x="103" y="121"/>
                      <a:pt x="104" y="122"/>
                      <a:pt x="105" y="121"/>
                    </a:cubicBezTo>
                    <a:cubicBezTo>
                      <a:pt x="122" y="116"/>
                      <a:pt x="142" y="115"/>
                      <a:pt x="155" y="105"/>
                    </a:cubicBezTo>
                    <a:cubicBezTo>
                      <a:pt x="165" y="98"/>
                      <a:pt x="169" y="81"/>
                      <a:pt x="173" y="67"/>
                    </a:cubicBezTo>
                    <a:cubicBezTo>
                      <a:pt x="174" y="66"/>
                      <a:pt x="162" y="58"/>
                      <a:pt x="156" y="57"/>
                    </a:cubicBezTo>
                    <a:cubicBezTo>
                      <a:pt x="150" y="56"/>
                      <a:pt x="143" y="61"/>
                      <a:pt x="134" y="60"/>
                    </a:cubicBezTo>
                    <a:cubicBezTo>
                      <a:pt x="149" y="51"/>
                      <a:pt x="164" y="42"/>
                      <a:pt x="179" y="33"/>
                    </a:cubicBezTo>
                    <a:cubicBezTo>
                      <a:pt x="225" y="68"/>
                      <a:pt x="231" y="139"/>
                      <a:pt x="190" y="186"/>
                    </a:cubicBezTo>
                    <a:cubicBezTo>
                      <a:pt x="194" y="173"/>
                      <a:pt x="196" y="163"/>
                      <a:pt x="199" y="153"/>
                    </a:cubicBezTo>
                    <a:cubicBezTo>
                      <a:pt x="205" y="131"/>
                      <a:pt x="193" y="114"/>
                      <a:pt x="169" y="117"/>
                    </a:cubicBezTo>
                    <a:cubicBezTo>
                      <a:pt x="146" y="120"/>
                      <a:pt x="121" y="121"/>
                      <a:pt x="103" y="147"/>
                    </a:cubicBezTo>
                    <a:cubicBezTo>
                      <a:pt x="99" y="140"/>
                      <a:pt x="96" y="134"/>
                      <a:pt x="93" y="128"/>
                    </a:cubicBezTo>
                    <a:cubicBezTo>
                      <a:pt x="92" y="129"/>
                      <a:pt x="90" y="131"/>
                      <a:pt x="89" y="132"/>
                    </a:cubicBezTo>
                    <a:cubicBezTo>
                      <a:pt x="91" y="147"/>
                      <a:pt x="93" y="163"/>
                      <a:pt x="96" y="178"/>
                    </a:cubicBezTo>
                    <a:cubicBezTo>
                      <a:pt x="100" y="195"/>
                      <a:pt x="110" y="205"/>
                      <a:pt x="128" y="197"/>
                    </a:cubicBezTo>
                    <a:cubicBezTo>
                      <a:pt x="145" y="189"/>
                      <a:pt x="154" y="196"/>
                      <a:pt x="163" y="211"/>
                    </a:cubicBezTo>
                    <a:cubicBezTo>
                      <a:pt x="155" y="214"/>
                      <a:pt x="148" y="218"/>
                      <a:pt x="140" y="220"/>
                    </a:cubicBezTo>
                    <a:cubicBezTo>
                      <a:pt x="115" y="227"/>
                      <a:pt x="89" y="229"/>
                      <a:pt x="67" y="214"/>
                    </a:cubicBezTo>
                    <a:cubicBezTo>
                      <a:pt x="55" y="206"/>
                      <a:pt x="60" y="144"/>
                      <a:pt x="70" y="126"/>
                    </a:cubicBezTo>
                    <a:cubicBezTo>
                      <a:pt x="81" y="110"/>
                      <a:pt x="90" y="92"/>
                      <a:pt x="100" y="75"/>
                    </a:cubicBezTo>
                    <a:cubicBezTo>
                      <a:pt x="99" y="75"/>
                      <a:pt x="97" y="74"/>
                      <a:pt x="96" y="73"/>
                    </a:cubicBezTo>
                    <a:cubicBezTo>
                      <a:pt x="91" y="79"/>
                      <a:pt x="87" y="85"/>
                      <a:pt x="82" y="91"/>
                    </a:cubicBezTo>
                    <a:cubicBezTo>
                      <a:pt x="75" y="85"/>
                      <a:pt x="69" y="75"/>
                      <a:pt x="62" y="74"/>
                    </a:cubicBezTo>
                    <a:cubicBezTo>
                      <a:pt x="55" y="74"/>
                      <a:pt x="47" y="82"/>
                      <a:pt x="39" y="86"/>
                    </a:cubicBezTo>
                    <a:cubicBezTo>
                      <a:pt x="28" y="92"/>
                      <a:pt x="17" y="97"/>
                      <a:pt x="5" y="102"/>
                    </a:cubicBezTo>
                    <a:cubicBezTo>
                      <a:pt x="0" y="72"/>
                      <a:pt x="24" y="35"/>
                      <a:pt x="55" y="22"/>
                    </a:cubicBezTo>
                    <a:cubicBezTo>
                      <a:pt x="58" y="25"/>
                      <a:pt x="61" y="29"/>
                      <a:pt x="65" y="33"/>
                    </a:cubicBezTo>
                    <a:cubicBezTo>
                      <a:pt x="58" y="38"/>
                      <a:pt x="53" y="41"/>
                      <a:pt x="45" y="48"/>
                    </a:cubicBezTo>
                    <a:cubicBezTo>
                      <a:pt x="56" y="48"/>
                      <a:pt x="62" y="49"/>
                      <a:pt x="68" y="48"/>
                    </a:cubicBezTo>
                    <a:cubicBezTo>
                      <a:pt x="77" y="46"/>
                      <a:pt x="85" y="44"/>
                      <a:pt x="93" y="42"/>
                    </a:cubicBezTo>
                    <a:cubicBezTo>
                      <a:pt x="85" y="35"/>
                      <a:pt x="78" y="28"/>
                      <a:pt x="69" y="23"/>
                    </a:cubicBezTo>
                    <a:cubicBezTo>
                      <a:pt x="66" y="21"/>
                      <a:pt x="59" y="23"/>
                      <a:pt x="54" y="2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48"/>
              <p:cNvSpPr>
                <a:spLocks/>
              </p:cNvSpPr>
              <p:nvPr/>
            </p:nvSpPr>
            <p:spPr bwMode="auto">
              <a:xfrm>
                <a:off x="5998533" y="6079331"/>
                <a:ext cx="146050" cy="258763"/>
              </a:xfrm>
              <a:custGeom>
                <a:avLst/>
                <a:gdLst>
                  <a:gd name="T0" fmla="*/ 1 w 56"/>
                  <a:gd name="T1" fmla="*/ 6 h 99"/>
                  <a:gd name="T2" fmla="*/ 52 w 56"/>
                  <a:gd name="T3" fmla="*/ 0 h 99"/>
                  <a:gd name="T4" fmla="*/ 56 w 56"/>
                  <a:gd name="T5" fmla="*/ 3 h 99"/>
                  <a:gd name="T6" fmla="*/ 42 w 56"/>
                  <a:gd name="T7" fmla="*/ 29 h 99"/>
                  <a:gd name="T8" fmla="*/ 30 w 56"/>
                  <a:gd name="T9" fmla="*/ 39 h 99"/>
                  <a:gd name="T10" fmla="*/ 23 w 56"/>
                  <a:gd name="T11" fmla="*/ 65 h 99"/>
                  <a:gd name="T12" fmla="*/ 48 w 56"/>
                  <a:gd name="T13" fmla="*/ 68 h 99"/>
                  <a:gd name="T14" fmla="*/ 48 w 56"/>
                  <a:gd name="T15" fmla="*/ 99 h 99"/>
                  <a:gd name="T16" fmla="*/ 1 w 56"/>
                  <a:gd name="T17" fmla="*/ 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99">
                    <a:moveTo>
                      <a:pt x="1" y="6"/>
                    </a:moveTo>
                    <a:cubicBezTo>
                      <a:pt x="22" y="26"/>
                      <a:pt x="37" y="14"/>
                      <a:pt x="52" y="0"/>
                    </a:cubicBezTo>
                    <a:cubicBezTo>
                      <a:pt x="54" y="1"/>
                      <a:pt x="55" y="2"/>
                      <a:pt x="56" y="3"/>
                    </a:cubicBezTo>
                    <a:cubicBezTo>
                      <a:pt x="52" y="12"/>
                      <a:pt x="48" y="21"/>
                      <a:pt x="42" y="29"/>
                    </a:cubicBezTo>
                    <a:cubicBezTo>
                      <a:pt x="40" y="33"/>
                      <a:pt x="32" y="35"/>
                      <a:pt x="30" y="39"/>
                    </a:cubicBezTo>
                    <a:cubicBezTo>
                      <a:pt x="27" y="47"/>
                      <a:pt x="25" y="56"/>
                      <a:pt x="23" y="65"/>
                    </a:cubicBezTo>
                    <a:cubicBezTo>
                      <a:pt x="31" y="66"/>
                      <a:pt x="39" y="67"/>
                      <a:pt x="48" y="68"/>
                    </a:cubicBezTo>
                    <a:cubicBezTo>
                      <a:pt x="48" y="75"/>
                      <a:pt x="48" y="87"/>
                      <a:pt x="48" y="99"/>
                    </a:cubicBezTo>
                    <a:cubicBezTo>
                      <a:pt x="19" y="86"/>
                      <a:pt x="0" y="50"/>
                      <a:pt x="1" y="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49"/>
              <p:cNvSpPr>
                <a:spLocks/>
              </p:cNvSpPr>
              <p:nvPr/>
            </p:nvSpPr>
            <p:spPr bwMode="auto">
              <a:xfrm>
                <a:off x="6373183" y="6150769"/>
                <a:ext cx="88900" cy="155575"/>
              </a:xfrm>
              <a:custGeom>
                <a:avLst/>
                <a:gdLst>
                  <a:gd name="T0" fmla="*/ 24 w 34"/>
                  <a:gd name="T1" fmla="*/ 60 h 60"/>
                  <a:gd name="T2" fmla="*/ 5 w 34"/>
                  <a:gd name="T3" fmla="*/ 46 h 60"/>
                  <a:gd name="T4" fmla="*/ 0 w 34"/>
                  <a:gd name="T5" fmla="*/ 9 h 60"/>
                  <a:gd name="T6" fmla="*/ 6 w 34"/>
                  <a:gd name="T7" fmla="*/ 5 h 60"/>
                  <a:gd name="T8" fmla="*/ 27 w 34"/>
                  <a:gd name="T9" fmla="*/ 3 h 60"/>
                  <a:gd name="T10" fmla="*/ 33 w 34"/>
                  <a:gd name="T11" fmla="*/ 20 h 60"/>
                  <a:gd name="T12" fmla="*/ 24 w 34"/>
                  <a:gd name="T1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0">
                    <a:moveTo>
                      <a:pt x="24" y="60"/>
                    </a:moveTo>
                    <a:cubicBezTo>
                      <a:pt x="15" y="53"/>
                      <a:pt x="11" y="50"/>
                      <a:pt x="5" y="46"/>
                    </a:cubicBezTo>
                    <a:cubicBezTo>
                      <a:pt x="14" y="35"/>
                      <a:pt x="30" y="22"/>
                      <a:pt x="0" y="9"/>
                    </a:cubicBezTo>
                    <a:cubicBezTo>
                      <a:pt x="2" y="8"/>
                      <a:pt x="4" y="6"/>
                      <a:pt x="6" y="5"/>
                    </a:cubicBezTo>
                    <a:cubicBezTo>
                      <a:pt x="13" y="4"/>
                      <a:pt x="21" y="0"/>
                      <a:pt x="27" y="3"/>
                    </a:cubicBezTo>
                    <a:cubicBezTo>
                      <a:pt x="31" y="4"/>
                      <a:pt x="34" y="14"/>
                      <a:pt x="33" y="20"/>
                    </a:cubicBezTo>
                    <a:cubicBezTo>
                      <a:pt x="32" y="32"/>
                      <a:pt x="28" y="44"/>
                      <a:pt x="24" y="6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50"/>
              <p:cNvSpPr>
                <a:spLocks/>
              </p:cNvSpPr>
              <p:nvPr/>
            </p:nvSpPr>
            <p:spPr bwMode="auto">
              <a:xfrm>
                <a:off x="6279520" y="6172994"/>
                <a:ext cx="73025" cy="122238"/>
              </a:xfrm>
              <a:custGeom>
                <a:avLst/>
                <a:gdLst>
                  <a:gd name="T0" fmla="*/ 8 w 28"/>
                  <a:gd name="T1" fmla="*/ 21 h 47"/>
                  <a:gd name="T2" fmla="*/ 23 w 28"/>
                  <a:gd name="T3" fmla="*/ 33 h 47"/>
                  <a:gd name="T4" fmla="*/ 7 w 28"/>
                  <a:gd name="T5" fmla="*/ 47 h 47"/>
                  <a:gd name="T6" fmla="*/ 1 w 28"/>
                  <a:gd name="T7" fmla="*/ 18 h 47"/>
                  <a:gd name="T8" fmla="*/ 28 w 28"/>
                  <a:gd name="T9" fmla="*/ 7 h 47"/>
                  <a:gd name="T10" fmla="*/ 8 w 28"/>
                  <a:gd name="T11" fmla="*/ 2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7">
                    <a:moveTo>
                      <a:pt x="8" y="21"/>
                    </a:moveTo>
                    <a:cubicBezTo>
                      <a:pt x="13" y="25"/>
                      <a:pt x="17" y="29"/>
                      <a:pt x="23" y="33"/>
                    </a:cubicBezTo>
                    <a:cubicBezTo>
                      <a:pt x="19" y="37"/>
                      <a:pt x="15" y="40"/>
                      <a:pt x="7" y="47"/>
                    </a:cubicBezTo>
                    <a:cubicBezTo>
                      <a:pt x="4" y="35"/>
                      <a:pt x="0" y="27"/>
                      <a:pt x="1" y="18"/>
                    </a:cubicBezTo>
                    <a:cubicBezTo>
                      <a:pt x="2" y="0"/>
                      <a:pt x="16" y="6"/>
                      <a:pt x="28" y="7"/>
                    </a:cubicBezTo>
                    <a:cubicBezTo>
                      <a:pt x="22" y="12"/>
                      <a:pt x="16" y="16"/>
                      <a:pt x="8" y="2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3426508" y="3668965"/>
              <a:ext cx="6096000" cy="12003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压岁钱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汉族年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俗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寓意辟邪驱鬼，保佑平安。</a:t>
              </a:r>
              <a:r>
                <a:rPr lang="zh-CN" altLang="en-US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压岁钱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最初的用意是镇恶驱邪。因为人们认为小孩容易受鬼祟的侵害，所以用压岁钱压祟驱邪，帮助小孩平安过年，祝愿小孩在新的一年健康吉利、平平安安。</a:t>
              </a:r>
            </a:p>
          </p:txBody>
        </p:sp>
      </p:grpSp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3" y="1177341"/>
            <a:ext cx="4330663" cy="402375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3" name="组合 72"/>
          <p:cNvGrpSpPr/>
          <p:nvPr/>
        </p:nvGrpSpPr>
        <p:grpSpPr>
          <a:xfrm>
            <a:off x="10506706" y="1184324"/>
            <a:ext cx="1537100" cy="4755977"/>
            <a:chOff x="693706" y="843273"/>
            <a:chExt cx="1537100" cy="4755977"/>
          </a:xfrm>
        </p:grpSpPr>
        <p:sp>
          <p:nvSpPr>
            <p:cNvPr id="74" name="文本框 73"/>
            <p:cNvSpPr txBox="1"/>
            <p:nvPr/>
          </p:nvSpPr>
          <p:spPr>
            <a:xfrm>
              <a:off x="1430587" y="2169496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78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93"/>
              <p:cNvSpPr>
                <a:spLocks/>
              </p:cNvSpPr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26"/>
              <p:cNvSpPr>
                <a:spLocks/>
              </p:cNvSpPr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30"/>
              <p:cNvSpPr>
                <a:spLocks/>
              </p:cNvSpPr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41"/>
              <p:cNvSpPr>
                <a:spLocks/>
              </p:cNvSpPr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76" name="直接连接符 75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/>
            <p:cNvSpPr txBox="1"/>
            <p:nvPr/>
          </p:nvSpPr>
          <p:spPr>
            <a:xfrm>
              <a:off x="693706" y="3968034"/>
              <a:ext cx="800219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压岁钱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109" name="Freeform 5"/>
          <p:cNvSpPr>
            <a:spLocks noEditPoints="1"/>
          </p:cNvSpPr>
          <p:nvPr/>
        </p:nvSpPr>
        <p:spPr bwMode="auto">
          <a:xfrm flipH="1">
            <a:off x="3733863" y="1492527"/>
            <a:ext cx="2360595" cy="2183097"/>
          </a:xfrm>
          <a:custGeom>
            <a:avLst/>
            <a:gdLst>
              <a:gd name="T0" fmla="*/ 82 w 184"/>
              <a:gd name="T1" fmla="*/ 20 h 170"/>
              <a:gd name="T2" fmla="*/ 7 w 184"/>
              <a:gd name="T3" fmla="*/ 42 h 170"/>
              <a:gd name="T4" fmla="*/ 34 w 184"/>
              <a:gd name="T5" fmla="*/ 19 h 170"/>
              <a:gd name="T6" fmla="*/ 37 w 184"/>
              <a:gd name="T7" fmla="*/ 15 h 170"/>
              <a:gd name="T8" fmla="*/ 165 w 184"/>
              <a:gd name="T9" fmla="*/ 72 h 170"/>
              <a:gd name="T10" fmla="*/ 91 w 184"/>
              <a:gd name="T11" fmla="*/ 42 h 170"/>
              <a:gd name="T12" fmla="*/ 143 w 184"/>
              <a:gd name="T13" fmla="*/ 67 h 170"/>
              <a:gd name="T14" fmla="*/ 138 w 184"/>
              <a:gd name="T15" fmla="*/ 65 h 170"/>
              <a:gd name="T16" fmla="*/ 138 w 184"/>
              <a:gd name="T17" fmla="*/ 69 h 170"/>
              <a:gd name="T18" fmla="*/ 163 w 184"/>
              <a:gd name="T19" fmla="*/ 66 h 170"/>
              <a:gd name="T20" fmla="*/ 156 w 184"/>
              <a:gd name="T21" fmla="*/ 63 h 170"/>
              <a:gd name="T22" fmla="*/ 100 w 184"/>
              <a:gd name="T23" fmla="*/ 41 h 170"/>
              <a:gd name="T24" fmla="*/ 91 w 184"/>
              <a:gd name="T25" fmla="*/ 33 h 170"/>
              <a:gd name="T26" fmla="*/ 88 w 184"/>
              <a:gd name="T27" fmla="*/ 37 h 170"/>
              <a:gd name="T28" fmla="*/ 112 w 184"/>
              <a:gd name="T29" fmla="*/ 57 h 170"/>
              <a:gd name="T30" fmla="*/ 100 w 184"/>
              <a:gd name="T31" fmla="*/ 44 h 170"/>
              <a:gd name="T32" fmla="*/ 78 w 184"/>
              <a:gd name="T33" fmla="*/ 61 h 170"/>
              <a:gd name="T34" fmla="*/ 49 w 184"/>
              <a:gd name="T35" fmla="*/ 59 h 170"/>
              <a:gd name="T36" fmla="*/ 61 w 184"/>
              <a:gd name="T37" fmla="*/ 62 h 170"/>
              <a:gd name="T38" fmla="*/ 48 w 184"/>
              <a:gd name="T39" fmla="*/ 68 h 170"/>
              <a:gd name="T40" fmla="*/ 81 w 184"/>
              <a:gd name="T41" fmla="*/ 68 h 170"/>
              <a:gd name="T42" fmla="*/ 72 w 184"/>
              <a:gd name="T43" fmla="*/ 66 h 170"/>
              <a:gd name="T44" fmla="*/ 64 w 184"/>
              <a:gd name="T45" fmla="*/ 71 h 170"/>
              <a:gd name="T46" fmla="*/ 117 w 184"/>
              <a:gd name="T47" fmla="*/ 8 h 170"/>
              <a:gd name="T48" fmla="*/ 88 w 184"/>
              <a:gd name="T49" fmla="*/ 12 h 170"/>
              <a:gd name="T50" fmla="*/ 139 w 184"/>
              <a:gd name="T51" fmla="*/ 79 h 170"/>
              <a:gd name="T52" fmla="*/ 153 w 184"/>
              <a:gd name="T53" fmla="*/ 85 h 170"/>
              <a:gd name="T54" fmla="*/ 155 w 184"/>
              <a:gd name="T55" fmla="*/ 86 h 170"/>
              <a:gd name="T56" fmla="*/ 124 w 184"/>
              <a:gd name="T57" fmla="*/ 109 h 170"/>
              <a:gd name="T58" fmla="*/ 169 w 184"/>
              <a:gd name="T59" fmla="*/ 156 h 170"/>
              <a:gd name="T60" fmla="*/ 171 w 184"/>
              <a:gd name="T61" fmla="*/ 35 h 170"/>
              <a:gd name="T62" fmla="*/ 141 w 184"/>
              <a:gd name="T63" fmla="*/ 62 h 170"/>
              <a:gd name="T64" fmla="*/ 134 w 184"/>
              <a:gd name="T65" fmla="*/ 25 h 170"/>
              <a:gd name="T66" fmla="*/ 167 w 184"/>
              <a:gd name="T67" fmla="*/ 72 h 170"/>
              <a:gd name="T68" fmla="*/ 144 w 184"/>
              <a:gd name="T69" fmla="*/ 108 h 170"/>
              <a:gd name="T70" fmla="*/ 147 w 184"/>
              <a:gd name="T71" fmla="*/ 99 h 170"/>
              <a:gd name="T72" fmla="*/ 155 w 184"/>
              <a:gd name="T73" fmla="*/ 95 h 170"/>
              <a:gd name="T74" fmla="*/ 151 w 184"/>
              <a:gd name="T75" fmla="*/ 25 h 170"/>
              <a:gd name="T76" fmla="*/ 138 w 184"/>
              <a:gd name="T77" fmla="*/ 20 h 170"/>
              <a:gd name="T78" fmla="*/ 155 w 184"/>
              <a:gd name="T79" fmla="*/ 0 h 170"/>
              <a:gd name="T80" fmla="*/ 151 w 184"/>
              <a:gd name="T81" fmla="*/ 26 h 170"/>
              <a:gd name="T82" fmla="*/ 148 w 184"/>
              <a:gd name="T83" fmla="*/ 16 h 170"/>
              <a:gd name="T84" fmla="*/ 129 w 184"/>
              <a:gd name="T85" fmla="*/ 45 h 170"/>
              <a:gd name="T86" fmla="*/ 121 w 184"/>
              <a:gd name="T87" fmla="*/ 49 h 170"/>
              <a:gd name="T88" fmla="*/ 127 w 184"/>
              <a:gd name="T89" fmla="*/ 58 h 170"/>
              <a:gd name="T90" fmla="*/ 125 w 184"/>
              <a:gd name="T91" fmla="*/ 54 h 170"/>
              <a:gd name="T92" fmla="*/ 155 w 184"/>
              <a:gd name="T93" fmla="*/ 82 h 170"/>
              <a:gd name="T94" fmla="*/ 147 w 184"/>
              <a:gd name="T95" fmla="*/ 81 h 170"/>
              <a:gd name="T96" fmla="*/ 154 w 184"/>
              <a:gd name="T97" fmla="*/ 79 h 170"/>
              <a:gd name="T98" fmla="*/ 157 w 184"/>
              <a:gd name="T99" fmla="*/ 57 h 170"/>
              <a:gd name="T100" fmla="*/ 129 w 184"/>
              <a:gd name="T101" fmla="*/ 115 h 170"/>
              <a:gd name="T102" fmla="*/ 135 w 184"/>
              <a:gd name="T103" fmla="*/ 103 h 170"/>
              <a:gd name="T104" fmla="*/ 133 w 184"/>
              <a:gd name="T105" fmla="*/ 107 h 170"/>
              <a:gd name="T106" fmla="*/ 143 w 184"/>
              <a:gd name="T107" fmla="*/ 99 h 170"/>
              <a:gd name="T108" fmla="*/ 88 w 184"/>
              <a:gd name="T109" fmla="*/ 60 h 170"/>
              <a:gd name="T110" fmla="*/ 84 w 184"/>
              <a:gd name="T111" fmla="*/ 55 h 170"/>
              <a:gd name="T112" fmla="*/ 42 w 184"/>
              <a:gd name="T113" fmla="*/ 64 h 170"/>
              <a:gd name="T114" fmla="*/ 93 w 184"/>
              <a:gd name="T115" fmla="*/ 52 h 170"/>
              <a:gd name="T116" fmla="*/ 95 w 184"/>
              <a:gd name="T117" fmla="*/ 58 h 170"/>
              <a:gd name="T118" fmla="*/ 121 w 184"/>
              <a:gd name="T119" fmla="*/ 5 h 170"/>
              <a:gd name="T120" fmla="*/ 20 w 184"/>
              <a:gd name="T121" fmla="*/ 28 h 170"/>
              <a:gd name="T122" fmla="*/ 38 w 184"/>
              <a:gd name="T123" fmla="*/ 3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4" h="170">
                <a:moveTo>
                  <a:pt x="61" y="10"/>
                </a:moveTo>
                <a:cubicBezTo>
                  <a:pt x="53" y="10"/>
                  <a:pt x="49" y="9"/>
                  <a:pt x="43" y="14"/>
                </a:cubicBezTo>
                <a:cubicBezTo>
                  <a:pt x="41" y="17"/>
                  <a:pt x="40" y="19"/>
                  <a:pt x="40" y="21"/>
                </a:cubicBezTo>
                <a:cubicBezTo>
                  <a:pt x="45" y="23"/>
                  <a:pt x="49" y="25"/>
                  <a:pt x="53" y="29"/>
                </a:cubicBezTo>
                <a:cubicBezTo>
                  <a:pt x="56" y="33"/>
                  <a:pt x="58" y="31"/>
                  <a:pt x="60" y="28"/>
                </a:cubicBezTo>
                <a:cubicBezTo>
                  <a:pt x="62" y="26"/>
                  <a:pt x="57" y="20"/>
                  <a:pt x="56" y="19"/>
                </a:cubicBezTo>
                <a:cubicBezTo>
                  <a:pt x="54" y="11"/>
                  <a:pt x="64" y="8"/>
                  <a:pt x="69" y="9"/>
                </a:cubicBezTo>
                <a:cubicBezTo>
                  <a:pt x="72" y="9"/>
                  <a:pt x="81" y="12"/>
                  <a:pt x="85" y="14"/>
                </a:cubicBezTo>
                <a:cubicBezTo>
                  <a:pt x="82" y="15"/>
                  <a:pt x="83" y="19"/>
                  <a:pt x="82" y="20"/>
                </a:cubicBezTo>
                <a:cubicBezTo>
                  <a:pt x="81" y="21"/>
                  <a:pt x="77" y="17"/>
                  <a:pt x="76" y="16"/>
                </a:cubicBezTo>
                <a:cubicBezTo>
                  <a:pt x="72" y="12"/>
                  <a:pt x="63" y="12"/>
                  <a:pt x="61" y="18"/>
                </a:cubicBezTo>
                <a:cubicBezTo>
                  <a:pt x="59" y="23"/>
                  <a:pt x="65" y="25"/>
                  <a:pt x="64" y="29"/>
                </a:cubicBezTo>
                <a:cubicBezTo>
                  <a:pt x="63" y="31"/>
                  <a:pt x="64" y="32"/>
                  <a:pt x="63" y="34"/>
                </a:cubicBezTo>
                <a:cubicBezTo>
                  <a:pt x="57" y="40"/>
                  <a:pt x="52" y="34"/>
                  <a:pt x="47" y="30"/>
                </a:cubicBezTo>
                <a:cubicBezTo>
                  <a:pt x="45" y="29"/>
                  <a:pt x="43" y="27"/>
                  <a:pt x="41" y="25"/>
                </a:cubicBezTo>
                <a:cubicBezTo>
                  <a:pt x="42" y="31"/>
                  <a:pt x="44" y="38"/>
                  <a:pt x="37" y="44"/>
                </a:cubicBezTo>
                <a:cubicBezTo>
                  <a:pt x="27" y="52"/>
                  <a:pt x="16" y="36"/>
                  <a:pt x="13" y="37"/>
                </a:cubicBezTo>
                <a:cubicBezTo>
                  <a:pt x="9" y="36"/>
                  <a:pt x="6" y="39"/>
                  <a:pt x="7" y="42"/>
                </a:cubicBezTo>
                <a:cubicBezTo>
                  <a:pt x="0" y="36"/>
                  <a:pt x="8" y="30"/>
                  <a:pt x="15" y="34"/>
                </a:cubicBezTo>
                <a:cubicBezTo>
                  <a:pt x="22" y="37"/>
                  <a:pt x="31" y="42"/>
                  <a:pt x="38" y="35"/>
                </a:cubicBezTo>
                <a:cubicBezTo>
                  <a:pt x="40" y="33"/>
                  <a:pt x="40" y="27"/>
                  <a:pt x="38" y="23"/>
                </a:cubicBezTo>
                <a:cubicBezTo>
                  <a:pt x="37" y="23"/>
                  <a:pt x="36" y="23"/>
                  <a:pt x="35" y="23"/>
                </a:cubicBezTo>
                <a:cubicBezTo>
                  <a:pt x="31" y="25"/>
                  <a:pt x="33" y="31"/>
                  <a:pt x="28" y="33"/>
                </a:cubicBezTo>
                <a:cubicBezTo>
                  <a:pt x="24" y="34"/>
                  <a:pt x="17" y="28"/>
                  <a:pt x="8" y="24"/>
                </a:cubicBezTo>
                <a:cubicBezTo>
                  <a:pt x="3" y="24"/>
                  <a:pt x="3" y="24"/>
                  <a:pt x="6" y="22"/>
                </a:cubicBezTo>
                <a:cubicBezTo>
                  <a:pt x="12" y="19"/>
                  <a:pt x="30" y="35"/>
                  <a:pt x="29" y="24"/>
                </a:cubicBezTo>
                <a:cubicBezTo>
                  <a:pt x="29" y="21"/>
                  <a:pt x="32" y="18"/>
                  <a:pt x="34" y="19"/>
                </a:cubicBezTo>
                <a:cubicBezTo>
                  <a:pt x="34" y="19"/>
                  <a:pt x="34" y="19"/>
                  <a:pt x="35" y="19"/>
                </a:cubicBezTo>
                <a:cubicBezTo>
                  <a:pt x="33" y="15"/>
                  <a:pt x="32" y="11"/>
                  <a:pt x="38" y="5"/>
                </a:cubicBezTo>
                <a:cubicBezTo>
                  <a:pt x="46" y="0"/>
                  <a:pt x="50" y="7"/>
                  <a:pt x="61" y="10"/>
                </a:cubicBezTo>
                <a:close/>
                <a:moveTo>
                  <a:pt x="164" y="152"/>
                </a:moveTo>
                <a:cubicBezTo>
                  <a:pt x="164" y="158"/>
                  <a:pt x="158" y="163"/>
                  <a:pt x="154" y="163"/>
                </a:cubicBezTo>
                <a:cubicBezTo>
                  <a:pt x="154" y="163"/>
                  <a:pt x="155" y="162"/>
                  <a:pt x="155" y="162"/>
                </a:cubicBezTo>
                <a:cubicBezTo>
                  <a:pt x="160" y="161"/>
                  <a:pt x="162" y="157"/>
                  <a:pt x="164" y="152"/>
                </a:cubicBezTo>
                <a:close/>
                <a:moveTo>
                  <a:pt x="48" y="9"/>
                </a:moveTo>
                <a:cubicBezTo>
                  <a:pt x="43" y="4"/>
                  <a:pt x="38" y="11"/>
                  <a:pt x="37" y="15"/>
                </a:cubicBezTo>
                <a:cubicBezTo>
                  <a:pt x="36" y="18"/>
                  <a:pt x="40" y="6"/>
                  <a:pt x="48" y="9"/>
                </a:cubicBezTo>
                <a:close/>
                <a:moveTo>
                  <a:pt x="159" y="104"/>
                </a:moveTo>
                <a:cubicBezTo>
                  <a:pt x="147" y="105"/>
                  <a:pt x="153" y="126"/>
                  <a:pt x="151" y="117"/>
                </a:cubicBezTo>
                <a:cubicBezTo>
                  <a:pt x="149" y="113"/>
                  <a:pt x="147" y="107"/>
                  <a:pt x="150" y="104"/>
                </a:cubicBezTo>
                <a:cubicBezTo>
                  <a:pt x="152" y="101"/>
                  <a:pt x="158" y="106"/>
                  <a:pt x="159" y="104"/>
                </a:cubicBezTo>
                <a:close/>
                <a:moveTo>
                  <a:pt x="143" y="70"/>
                </a:moveTo>
                <a:cubicBezTo>
                  <a:pt x="147" y="69"/>
                  <a:pt x="153" y="69"/>
                  <a:pt x="159" y="71"/>
                </a:cubicBezTo>
                <a:cubicBezTo>
                  <a:pt x="161" y="71"/>
                  <a:pt x="162" y="71"/>
                  <a:pt x="164" y="72"/>
                </a:cubicBezTo>
                <a:cubicBezTo>
                  <a:pt x="164" y="72"/>
                  <a:pt x="164" y="72"/>
                  <a:pt x="165" y="72"/>
                </a:cubicBezTo>
                <a:cubicBezTo>
                  <a:pt x="168" y="73"/>
                  <a:pt x="164" y="72"/>
                  <a:pt x="163" y="72"/>
                </a:cubicBezTo>
                <a:cubicBezTo>
                  <a:pt x="157" y="71"/>
                  <a:pt x="152" y="70"/>
                  <a:pt x="147" y="70"/>
                </a:cubicBezTo>
                <a:cubicBezTo>
                  <a:pt x="147" y="70"/>
                  <a:pt x="142" y="70"/>
                  <a:pt x="143" y="70"/>
                </a:cubicBezTo>
                <a:close/>
                <a:moveTo>
                  <a:pt x="88" y="40"/>
                </a:moveTo>
                <a:cubicBezTo>
                  <a:pt x="93" y="41"/>
                  <a:pt x="98" y="45"/>
                  <a:pt x="101" y="50"/>
                </a:cubicBezTo>
                <a:cubicBezTo>
                  <a:pt x="102" y="51"/>
                  <a:pt x="103" y="53"/>
                  <a:pt x="104" y="54"/>
                </a:cubicBezTo>
                <a:cubicBezTo>
                  <a:pt x="104" y="54"/>
                  <a:pt x="104" y="55"/>
                  <a:pt x="104" y="55"/>
                </a:cubicBezTo>
                <a:cubicBezTo>
                  <a:pt x="106" y="58"/>
                  <a:pt x="103" y="55"/>
                  <a:pt x="102" y="54"/>
                </a:cubicBezTo>
                <a:cubicBezTo>
                  <a:pt x="99" y="49"/>
                  <a:pt x="96" y="45"/>
                  <a:pt x="91" y="42"/>
                </a:cubicBezTo>
                <a:cubicBezTo>
                  <a:pt x="91" y="42"/>
                  <a:pt x="87" y="40"/>
                  <a:pt x="88" y="40"/>
                </a:cubicBezTo>
                <a:close/>
                <a:moveTo>
                  <a:pt x="147" y="55"/>
                </a:moveTo>
                <a:cubicBezTo>
                  <a:pt x="146" y="57"/>
                  <a:pt x="147" y="61"/>
                  <a:pt x="148" y="62"/>
                </a:cubicBezTo>
                <a:cubicBezTo>
                  <a:pt x="147" y="63"/>
                  <a:pt x="147" y="65"/>
                  <a:pt x="148" y="65"/>
                </a:cubicBezTo>
                <a:cubicBezTo>
                  <a:pt x="149" y="66"/>
                  <a:pt x="149" y="65"/>
                  <a:pt x="149" y="64"/>
                </a:cubicBezTo>
                <a:cubicBezTo>
                  <a:pt x="148" y="63"/>
                  <a:pt x="151" y="63"/>
                  <a:pt x="151" y="64"/>
                </a:cubicBezTo>
                <a:cubicBezTo>
                  <a:pt x="151" y="65"/>
                  <a:pt x="150" y="66"/>
                  <a:pt x="150" y="66"/>
                </a:cubicBezTo>
                <a:cubicBezTo>
                  <a:pt x="149" y="67"/>
                  <a:pt x="147" y="66"/>
                  <a:pt x="146" y="66"/>
                </a:cubicBezTo>
                <a:cubicBezTo>
                  <a:pt x="146" y="66"/>
                  <a:pt x="145" y="67"/>
                  <a:pt x="143" y="67"/>
                </a:cubicBezTo>
                <a:cubicBezTo>
                  <a:pt x="143" y="67"/>
                  <a:pt x="143" y="67"/>
                  <a:pt x="143" y="67"/>
                </a:cubicBezTo>
                <a:cubicBezTo>
                  <a:pt x="142" y="66"/>
                  <a:pt x="142" y="64"/>
                  <a:pt x="143" y="64"/>
                </a:cubicBezTo>
                <a:cubicBezTo>
                  <a:pt x="144" y="64"/>
                  <a:pt x="143" y="66"/>
                  <a:pt x="144" y="66"/>
                </a:cubicBezTo>
                <a:cubicBezTo>
                  <a:pt x="145" y="67"/>
                  <a:pt x="146" y="64"/>
                  <a:pt x="144" y="63"/>
                </a:cubicBezTo>
                <a:cubicBezTo>
                  <a:pt x="144" y="63"/>
                  <a:pt x="140" y="62"/>
                  <a:pt x="140" y="63"/>
                </a:cubicBezTo>
                <a:cubicBezTo>
                  <a:pt x="140" y="64"/>
                  <a:pt x="139" y="64"/>
                  <a:pt x="139" y="64"/>
                </a:cubicBezTo>
                <a:cubicBezTo>
                  <a:pt x="138" y="65"/>
                  <a:pt x="138" y="65"/>
                  <a:pt x="138" y="65"/>
                </a:cubicBezTo>
                <a:cubicBezTo>
                  <a:pt x="137" y="64"/>
                  <a:pt x="135" y="61"/>
                  <a:pt x="135" y="60"/>
                </a:cubicBezTo>
                <a:cubicBezTo>
                  <a:pt x="134" y="63"/>
                  <a:pt x="137" y="64"/>
                  <a:pt x="138" y="65"/>
                </a:cubicBezTo>
                <a:cubicBezTo>
                  <a:pt x="137" y="66"/>
                  <a:pt x="138" y="68"/>
                  <a:pt x="139" y="68"/>
                </a:cubicBezTo>
                <a:cubicBezTo>
                  <a:pt x="140" y="67"/>
                  <a:pt x="140" y="67"/>
                  <a:pt x="139" y="66"/>
                </a:cubicBezTo>
                <a:cubicBezTo>
                  <a:pt x="138" y="66"/>
                  <a:pt x="140" y="65"/>
                  <a:pt x="140" y="66"/>
                </a:cubicBezTo>
                <a:cubicBezTo>
                  <a:pt x="141" y="66"/>
                  <a:pt x="141" y="68"/>
                  <a:pt x="140" y="68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39" y="68"/>
                  <a:pt x="139" y="69"/>
                  <a:pt x="139" y="69"/>
                </a:cubicBezTo>
                <a:cubicBezTo>
                  <a:pt x="139" y="69"/>
                  <a:pt x="139" y="69"/>
                  <a:pt x="138" y="69"/>
                </a:cubicBezTo>
                <a:cubicBezTo>
                  <a:pt x="138" y="69"/>
                  <a:pt x="138" y="70"/>
                  <a:pt x="138" y="70"/>
                </a:cubicBezTo>
                <a:cubicBezTo>
                  <a:pt x="138" y="69"/>
                  <a:pt x="138" y="69"/>
                  <a:pt x="138" y="69"/>
                </a:cubicBezTo>
                <a:cubicBezTo>
                  <a:pt x="138" y="69"/>
                  <a:pt x="138" y="69"/>
                  <a:pt x="138" y="69"/>
                </a:cubicBezTo>
                <a:cubicBezTo>
                  <a:pt x="137" y="69"/>
                  <a:pt x="138" y="71"/>
                  <a:pt x="139" y="71"/>
                </a:cubicBezTo>
                <a:cubicBezTo>
                  <a:pt x="140" y="71"/>
                  <a:pt x="141" y="70"/>
                  <a:pt x="142" y="69"/>
                </a:cubicBezTo>
                <a:cubicBezTo>
                  <a:pt x="145" y="68"/>
                  <a:pt x="148" y="68"/>
                  <a:pt x="150" y="68"/>
                </a:cubicBezTo>
                <a:cubicBezTo>
                  <a:pt x="158" y="68"/>
                  <a:pt x="162" y="71"/>
                  <a:pt x="168" y="72"/>
                </a:cubicBezTo>
                <a:cubicBezTo>
                  <a:pt x="169" y="72"/>
                  <a:pt x="169" y="69"/>
                  <a:pt x="170" y="69"/>
                </a:cubicBezTo>
                <a:cubicBezTo>
                  <a:pt x="172" y="68"/>
                  <a:pt x="169" y="67"/>
                  <a:pt x="169" y="68"/>
                </a:cubicBezTo>
                <a:cubicBezTo>
                  <a:pt x="167" y="69"/>
                  <a:pt x="166" y="70"/>
                  <a:pt x="164" y="69"/>
                </a:cubicBezTo>
                <a:cubicBezTo>
                  <a:pt x="163" y="68"/>
                  <a:pt x="160" y="66"/>
                  <a:pt x="163" y="66"/>
                </a:cubicBezTo>
                <a:cubicBezTo>
                  <a:pt x="163" y="66"/>
                  <a:pt x="165" y="68"/>
                  <a:pt x="165" y="67"/>
                </a:cubicBezTo>
                <a:cubicBezTo>
                  <a:pt x="166" y="66"/>
                  <a:pt x="165" y="65"/>
                  <a:pt x="165" y="64"/>
                </a:cubicBezTo>
                <a:cubicBezTo>
                  <a:pt x="164" y="64"/>
                  <a:pt x="162" y="63"/>
                  <a:pt x="162" y="63"/>
                </a:cubicBezTo>
                <a:cubicBezTo>
                  <a:pt x="162" y="63"/>
                  <a:pt x="156" y="63"/>
                  <a:pt x="157" y="65"/>
                </a:cubicBezTo>
                <a:cubicBezTo>
                  <a:pt x="159" y="65"/>
                  <a:pt x="161" y="65"/>
                  <a:pt x="160" y="66"/>
                </a:cubicBezTo>
                <a:cubicBezTo>
                  <a:pt x="159" y="67"/>
                  <a:pt x="153" y="68"/>
                  <a:pt x="153" y="66"/>
                </a:cubicBezTo>
                <a:cubicBezTo>
                  <a:pt x="153" y="65"/>
                  <a:pt x="153" y="63"/>
                  <a:pt x="154" y="63"/>
                </a:cubicBezTo>
                <a:cubicBezTo>
                  <a:pt x="156" y="64"/>
                  <a:pt x="153" y="65"/>
                  <a:pt x="154" y="66"/>
                </a:cubicBezTo>
                <a:cubicBezTo>
                  <a:pt x="155" y="67"/>
                  <a:pt x="158" y="64"/>
                  <a:pt x="156" y="63"/>
                </a:cubicBezTo>
                <a:cubicBezTo>
                  <a:pt x="156" y="63"/>
                  <a:pt x="153" y="60"/>
                  <a:pt x="152" y="61"/>
                </a:cubicBezTo>
                <a:cubicBezTo>
                  <a:pt x="151" y="61"/>
                  <a:pt x="151" y="62"/>
                  <a:pt x="149" y="62"/>
                </a:cubicBezTo>
                <a:cubicBezTo>
                  <a:pt x="149" y="62"/>
                  <a:pt x="149" y="62"/>
                  <a:pt x="148" y="62"/>
                </a:cubicBezTo>
                <a:cubicBezTo>
                  <a:pt x="148" y="60"/>
                  <a:pt x="147" y="56"/>
                  <a:pt x="147" y="55"/>
                </a:cubicBezTo>
                <a:close/>
                <a:moveTo>
                  <a:pt x="103" y="32"/>
                </a:moveTo>
                <a:cubicBezTo>
                  <a:pt x="100" y="33"/>
                  <a:pt x="100" y="36"/>
                  <a:pt x="99" y="38"/>
                </a:cubicBezTo>
                <a:cubicBezTo>
                  <a:pt x="98" y="38"/>
                  <a:pt x="96" y="39"/>
                  <a:pt x="97" y="40"/>
                </a:cubicBezTo>
                <a:cubicBezTo>
                  <a:pt x="98" y="41"/>
                  <a:pt x="98" y="41"/>
                  <a:pt x="99" y="40"/>
                </a:cubicBezTo>
                <a:cubicBezTo>
                  <a:pt x="99" y="38"/>
                  <a:pt x="101" y="40"/>
                  <a:pt x="100" y="41"/>
                </a:cubicBezTo>
                <a:cubicBezTo>
                  <a:pt x="100" y="42"/>
                  <a:pt x="98" y="42"/>
                  <a:pt x="98" y="42"/>
                </a:cubicBezTo>
                <a:cubicBezTo>
                  <a:pt x="97" y="42"/>
                  <a:pt x="96" y="40"/>
                  <a:pt x="95" y="40"/>
                </a:cubicBezTo>
                <a:cubicBezTo>
                  <a:pt x="95" y="39"/>
                  <a:pt x="94" y="39"/>
                  <a:pt x="92" y="39"/>
                </a:cubicBezTo>
                <a:cubicBezTo>
                  <a:pt x="92" y="39"/>
                  <a:pt x="92" y="38"/>
                  <a:pt x="92" y="38"/>
                </a:cubicBezTo>
                <a:cubicBezTo>
                  <a:pt x="92" y="37"/>
                  <a:pt x="93" y="35"/>
                  <a:pt x="94" y="36"/>
                </a:cubicBezTo>
                <a:cubicBezTo>
                  <a:pt x="95" y="36"/>
                  <a:pt x="93" y="37"/>
                  <a:pt x="93" y="38"/>
                </a:cubicBezTo>
                <a:cubicBezTo>
                  <a:pt x="94" y="39"/>
                  <a:pt x="97" y="38"/>
                  <a:pt x="96" y="36"/>
                </a:cubicBezTo>
                <a:cubicBezTo>
                  <a:pt x="95" y="36"/>
                  <a:pt x="93" y="33"/>
                  <a:pt x="92" y="33"/>
                </a:cubicBezTo>
                <a:cubicBezTo>
                  <a:pt x="92" y="33"/>
                  <a:pt x="91" y="34"/>
                  <a:pt x="91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2"/>
                  <a:pt x="90" y="29"/>
                  <a:pt x="90" y="28"/>
                </a:cubicBezTo>
                <a:cubicBezTo>
                  <a:pt x="88" y="29"/>
                  <a:pt x="89" y="32"/>
                  <a:pt x="90" y="34"/>
                </a:cubicBezTo>
                <a:cubicBezTo>
                  <a:pt x="88" y="34"/>
                  <a:pt x="88" y="36"/>
                  <a:pt x="88" y="36"/>
                </a:cubicBezTo>
                <a:cubicBezTo>
                  <a:pt x="90" y="37"/>
                  <a:pt x="90" y="36"/>
                  <a:pt x="90" y="35"/>
                </a:cubicBezTo>
                <a:cubicBezTo>
                  <a:pt x="89" y="34"/>
                  <a:pt x="91" y="35"/>
                  <a:pt x="91" y="36"/>
                </a:cubicBezTo>
                <a:cubicBezTo>
                  <a:pt x="91" y="36"/>
                  <a:pt x="90" y="37"/>
                  <a:pt x="90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37"/>
                  <a:pt x="88" y="37"/>
                  <a:pt x="88" y="37"/>
                </a:cubicBezTo>
                <a:cubicBezTo>
                  <a:pt x="88" y="37"/>
                  <a:pt x="88" y="37"/>
                  <a:pt x="87" y="37"/>
                </a:cubicBezTo>
                <a:cubicBezTo>
                  <a:pt x="87" y="37"/>
                  <a:pt x="86" y="37"/>
                  <a:pt x="86" y="38"/>
                </a:cubicBezTo>
                <a:cubicBezTo>
                  <a:pt x="87" y="37"/>
                  <a:pt x="87" y="37"/>
                  <a:pt x="87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6" y="36"/>
                  <a:pt x="86" y="38"/>
                  <a:pt x="87" y="39"/>
                </a:cubicBezTo>
                <a:cubicBezTo>
                  <a:pt x="87" y="40"/>
                  <a:pt x="89" y="39"/>
                  <a:pt x="90" y="39"/>
                </a:cubicBezTo>
                <a:cubicBezTo>
                  <a:pt x="93" y="40"/>
                  <a:pt x="95" y="42"/>
                  <a:pt x="97" y="44"/>
                </a:cubicBezTo>
                <a:cubicBezTo>
                  <a:pt x="103" y="49"/>
                  <a:pt x="104" y="53"/>
                  <a:pt x="108" y="58"/>
                </a:cubicBezTo>
                <a:cubicBezTo>
                  <a:pt x="109" y="59"/>
                  <a:pt x="111" y="57"/>
                  <a:pt x="112" y="57"/>
                </a:cubicBezTo>
                <a:cubicBezTo>
                  <a:pt x="114" y="58"/>
                  <a:pt x="112" y="55"/>
                  <a:pt x="112" y="55"/>
                </a:cubicBezTo>
                <a:cubicBezTo>
                  <a:pt x="110" y="56"/>
                  <a:pt x="108" y="55"/>
                  <a:pt x="107" y="53"/>
                </a:cubicBezTo>
                <a:cubicBezTo>
                  <a:pt x="107" y="52"/>
                  <a:pt x="106" y="48"/>
                  <a:pt x="108" y="50"/>
                </a:cubicBezTo>
                <a:cubicBezTo>
                  <a:pt x="109" y="50"/>
                  <a:pt x="108" y="53"/>
                  <a:pt x="109" y="52"/>
                </a:cubicBezTo>
                <a:cubicBezTo>
                  <a:pt x="110" y="52"/>
                  <a:pt x="111" y="51"/>
                  <a:pt x="111" y="50"/>
                </a:cubicBezTo>
                <a:cubicBezTo>
                  <a:pt x="110" y="49"/>
                  <a:pt x="109" y="48"/>
                  <a:pt x="110" y="47"/>
                </a:cubicBezTo>
                <a:cubicBezTo>
                  <a:pt x="109" y="47"/>
                  <a:pt x="105" y="44"/>
                  <a:pt x="105" y="46"/>
                </a:cubicBezTo>
                <a:cubicBezTo>
                  <a:pt x="105" y="47"/>
                  <a:pt x="107" y="48"/>
                  <a:pt x="106" y="49"/>
                </a:cubicBezTo>
                <a:cubicBezTo>
                  <a:pt x="105" y="48"/>
                  <a:pt x="100" y="45"/>
                  <a:pt x="100" y="44"/>
                </a:cubicBezTo>
                <a:cubicBezTo>
                  <a:pt x="101" y="43"/>
                  <a:pt x="102" y="41"/>
                  <a:pt x="103" y="43"/>
                </a:cubicBezTo>
                <a:cubicBezTo>
                  <a:pt x="104" y="44"/>
                  <a:pt x="101" y="43"/>
                  <a:pt x="101" y="45"/>
                </a:cubicBezTo>
                <a:cubicBezTo>
                  <a:pt x="101" y="46"/>
                  <a:pt x="105" y="46"/>
                  <a:pt x="105" y="44"/>
                </a:cubicBezTo>
                <a:cubicBezTo>
                  <a:pt x="105" y="43"/>
                  <a:pt x="104" y="39"/>
                  <a:pt x="103" y="39"/>
                </a:cubicBezTo>
                <a:cubicBezTo>
                  <a:pt x="102" y="39"/>
                  <a:pt x="101" y="39"/>
                  <a:pt x="101" y="38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1" y="36"/>
                  <a:pt x="102" y="33"/>
                  <a:pt x="103" y="32"/>
                </a:cubicBezTo>
                <a:close/>
                <a:moveTo>
                  <a:pt x="69" y="64"/>
                </a:moveTo>
                <a:cubicBezTo>
                  <a:pt x="73" y="63"/>
                  <a:pt x="76" y="63"/>
                  <a:pt x="78" y="61"/>
                </a:cubicBezTo>
                <a:cubicBezTo>
                  <a:pt x="76" y="62"/>
                  <a:pt x="72" y="62"/>
                  <a:pt x="69" y="64"/>
                </a:cubicBezTo>
                <a:close/>
                <a:moveTo>
                  <a:pt x="51" y="58"/>
                </a:moveTo>
                <a:cubicBezTo>
                  <a:pt x="52" y="59"/>
                  <a:pt x="57" y="64"/>
                  <a:pt x="58" y="63"/>
                </a:cubicBezTo>
                <a:cubicBezTo>
                  <a:pt x="58" y="63"/>
                  <a:pt x="59" y="63"/>
                  <a:pt x="59" y="62"/>
                </a:cubicBezTo>
                <a:cubicBezTo>
                  <a:pt x="56" y="63"/>
                  <a:pt x="54" y="59"/>
                  <a:pt x="51" y="58"/>
                </a:cubicBezTo>
                <a:close/>
                <a:moveTo>
                  <a:pt x="49" y="59"/>
                </a:moveTo>
                <a:cubicBezTo>
                  <a:pt x="52" y="60"/>
                  <a:pt x="52" y="62"/>
                  <a:pt x="56" y="63"/>
                </a:cubicBezTo>
                <a:cubicBezTo>
                  <a:pt x="57" y="63"/>
                  <a:pt x="55" y="63"/>
                  <a:pt x="55" y="63"/>
                </a:cubicBezTo>
                <a:cubicBezTo>
                  <a:pt x="54" y="64"/>
                  <a:pt x="51" y="61"/>
                  <a:pt x="49" y="59"/>
                </a:cubicBezTo>
                <a:close/>
                <a:moveTo>
                  <a:pt x="62" y="61"/>
                </a:moveTo>
                <a:cubicBezTo>
                  <a:pt x="62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lose/>
                <a:moveTo>
                  <a:pt x="51" y="54"/>
                </a:moveTo>
                <a:cubicBezTo>
                  <a:pt x="55" y="56"/>
                  <a:pt x="61" y="61"/>
                  <a:pt x="65" y="61"/>
                </a:cubicBezTo>
                <a:cubicBezTo>
                  <a:pt x="65" y="61"/>
                  <a:pt x="63" y="62"/>
                  <a:pt x="63" y="62"/>
                </a:cubicBezTo>
                <a:cubicBezTo>
                  <a:pt x="63" y="62"/>
                  <a:pt x="63" y="62"/>
                  <a:pt x="62" y="61"/>
                </a:cubicBezTo>
                <a:cubicBezTo>
                  <a:pt x="62" y="61"/>
                  <a:pt x="61" y="62"/>
                  <a:pt x="61" y="62"/>
                </a:cubicBezTo>
                <a:cubicBezTo>
                  <a:pt x="59" y="62"/>
                  <a:pt x="52" y="57"/>
                  <a:pt x="51" y="55"/>
                </a:cubicBezTo>
                <a:cubicBezTo>
                  <a:pt x="54" y="57"/>
                  <a:pt x="58" y="61"/>
                  <a:pt x="62" y="61"/>
                </a:cubicBezTo>
                <a:cubicBezTo>
                  <a:pt x="59" y="60"/>
                  <a:pt x="53" y="56"/>
                  <a:pt x="51" y="54"/>
                </a:cubicBezTo>
                <a:close/>
                <a:moveTo>
                  <a:pt x="58" y="67"/>
                </a:moveTo>
                <a:cubicBezTo>
                  <a:pt x="61" y="67"/>
                  <a:pt x="64" y="67"/>
                  <a:pt x="66" y="65"/>
                </a:cubicBezTo>
                <a:cubicBezTo>
                  <a:pt x="63" y="66"/>
                  <a:pt x="61" y="66"/>
                  <a:pt x="58" y="67"/>
                </a:cubicBezTo>
                <a:close/>
                <a:moveTo>
                  <a:pt x="57" y="66"/>
                </a:moveTo>
                <a:cubicBezTo>
                  <a:pt x="51" y="68"/>
                  <a:pt x="54" y="66"/>
                  <a:pt x="48" y="67"/>
                </a:cubicBezTo>
                <a:cubicBezTo>
                  <a:pt x="48" y="68"/>
                  <a:pt x="48" y="68"/>
                  <a:pt x="48" y="68"/>
                </a:cubicBezTo>
                <a:cubicBezTo>
                  <a:pt x="53" y="67"/>
                  <a:pt x="53" y="68"/>
                  <a:pt x="57" y="66"/>
                </a:cubicBezTo>
                <a:close/>
                <a:moveTo>
                  <a:pt x="68" y="66"/>
                </a:moveTo>
                <a:cubicBezTo>
                  <a:pt x="63" y="69"/>
                  <a:pt x="56" y="69"/>
                  <a:pt x="50" y="70"/>
                </a:cubicBezTo>
                <a:cubicBezTo>
                  <a:pt x="50" y="69"/>
                  <a:pt x="50" y="69"/>
                  <a:pt x="49" y="69"/>
                </a:cubicBezTo>
                <a:cubicBezTo>
                  <a:pt x="55" y="68"/>
                  <a:pt x="61" y="68"/>
                  <a:pt x="68" y="66"/>
                </a:cubicBezTo>
                <a:close/>
                <a:moveTo>
                  <a:pt x="81" y="68"/>
                </a:moveTo>
                <a:cubicBezTo>
                  <a:pt x="81" y="69"/>
                  <a:pt x="81" y="69"/>
                  <a:pt x="81" y="69"/>
                </a:cubicBezTo>
                <a:cubicBezTo>
                  <a:pt x="82" y="68"/>
                  <a:pt x="83" y="67"/>
                  <a:pt x="84" y="67"/>
                </a:cubicBezTo>
                <a:cubicBezTo>
                  <a:pt x="83" y="67"/>
                  <a:pt x="82" y="68"/>
                  <a:pt x="81" y="68"/>
                </a:cubicBezTo>
                <a:close/>
                <a:moveTo>
                  <a:pt x="79" y="67"/>
                </a:moveTo>
                <a:cubicBezTo>
                  <a:pt x="81" y="66"/>
                  <a:pt x="79" y="67"/>
                  <a:pt x="82" y="65"/>
                </a:cubicBezTo>
                <a:cubicBezTo>
                  <a:pt x="81" y="66"/>
                  <a:pt x="80" y="67"/>
                  <a:pt x="79" y="67"/>
                </a:cubicBezTo>
                <a:cubicBezTo>
                  <a:pt x="79" y="67"/>
                  <a:pt x="79" y="67"/>
                  <a:pt x="79" y="67"/>
                </a:cubicBezTo>
                <a:close/>
                <a:moveTo>
                  <a:pt x="75" y="66"/>
                </a:moveTo>
                <a:cubicBezTo>
                  <a:pt x="75" y="66"/>
                  <a:pt x="76" y="66"/>
                  <a:pt x="76" y="66"/>
                </a:cubicBezTo>
                <a:cubicBezTo>
                  <a:pt x="77" y="65"/>
                  <a:pt x="77" y="64"/>
                  <a:pt x="78" y="64"/>
                </a:cubicBezTo>
                <a:cubicBezTo>
                  <a:pt x="77" y="64"/>
                  <a:pt x="76" y="65"/>
                  <a:pt x="75" y="66"/>
                </a:cubicBezTo>
                <a:close/>
                <a:moveTo>
                  <a:pt x="72" y="66"/>
                </a:moveTo>
                <a:cubicBezTo>
                  <a:pt x="72" y="66"/>
                  <a:pt x="73" y="66"/>
                  <a:pt x="73" y="66"/>
                </a:cubicBezTo>
                <a:cubicBezTo>
                  <a:pt x="73" y="65"/>
                  <a:pt x="73" y="65"/>
                  <a:pt x="74" y="65"/>
                </a:cubicBezTo>
                <a:cubicBezTo>
                  <a:pt x="73" y="65"/>
                  <a:pt x="73" y="66"/>
                  <a:pt x="72" y="66"/>
                </a:cubicBezTo>
                <a:close/>
                <a:moveTo>
                  <a:pt x="66" y="69"/>
                </a:moveTo>
                <a:cubicBezTo>
                  <a:pt x="61" y="71"/>
                  <a:pt x="56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6" y="70"/>
                  <a:pt x="62" y="70"/>
                  <a:pt x="68" y="68"/>
                </a:cubicBezTo>
                <a:cubicBezTo>
                  <a:pt x="67" y="68"/>
                  <a:pt x="67" y="69"/>
                  <a:pt x="66" y="69"/>
                </a:cubicBezTo>
                <a:close/>
                <a:moveTo>
                  <a:pt x="64" y="71"/>
                </a:moveTo>
                <a:cubicBezTo>
                  <a:pt x="65" y="71"/>
                  <a:pt x="65" y="70"/>
                  <a:pt x="65" y="70"/>
                </a:cubicBezTo>
                <a:cubicBezTo>
                  <a:pt x="62" y="71"/>
                  <a:pt x="57" y="71"/>
                  <a:pt x="54" y="72"/>
                </a:cubicBezTo>
                <a:cubicBezTo>
                  <a:pt x="57" y="72"/>
                  <a:pt x="61" y="72"/>
                  <a:pt x="64" y="71"/>
                </a:cubicBezTo>
                <a:close/>
                <a:moveTo>
                  <a:pt x="63" y="73"/>
                </a:moveTo>
                <a:cubicBezTo>
                  <a:pt x="61" y="73"/>
                  <a:pt x="60" y="73"/>
                  <a:pt x="58" y="73"/>
                </a:cubicBezTo>
                <a:cubicBezTo>
                  <a:pt x="60" y="73"/>
                  <a:pt x="61" y="73"/>
                  <a:pt x="63" y="72"/>
                </a:cubicBezTo>
                <a:cubicBezTo>
                  <a:pt x="63" y="72"/>
                  <a:pt x="63" y="73"/>
                  <a:pt x="63" y="73"/>
                </a:cubicBezTo>
                <a:close/>
                <a:moveTo>
                  <a:pt x="127" y="15"/>
                </a:moveTo>
                <a:cubicBezTo>
                  <a:pt x="124" y="12"/>
                  <a:pt x="121" y="10"/>
                  <a:pt x="117" y="8"/>
                </a:cubicBezTo>
                <a:cubicBezTo>
                  <a:pt x="105" y="15"/>
                  <a:pt x="98" y="20"/>
                  <a:pt x="94" y="32"/>
                </a:cubicBezTo>
                <a:cubicBezTo>
                  <a:pt x="96" y="23"/>
                  <a:pt x="103" y="15"/>
                  <a:pt x="115" y="8"/>
                </a:cubicBezTo>
                <a:cubicBezTo>
                  <a:pt x="113" y="7"/>
                  <a:pt x="110" y="6"/>
                  <a:pt x="108" y="5"/>
                </a:cubicBezTo>
                <a:cubicBezTo>
                  <a:pt x="97" y="12"/>
                  <a:pt x="92" y="19"/>
                  <a:pt x="88" y="30"/>
                </a:cubicBezTo>
                <a:cubicBezTo>
                  <a:pt x="90" y="22"/>
                  <a:pt x="93" y="12"/>
                  <a:pt x="103" y="5"/>
                </a:cubicBezTo>
                <a:cubicBezTo>
                  <a:pt x="101" y="5"/>
                  <a:pt x="99" y="5"/>
                  <a:pt x="97" y="6"/>
                </a:cubicBezTo>
                <a:cubicBezTo>
                  <a:pt x="91" y="11"/>
                  <a:pt x="87" y="17"/>
                  <a:pt x="85" y="26"/>
                </a:cubicBezTo>
                <a:cubicBezTo>
                  <a:pt x="86" y="20"/>
                  <a:pt x="88" y="14"/>
                  <a:pt x="92" y="8"/>
                </a:cubicBezTo>
                <a:cubicBezTo>
                  <a:pt x="91" y="9"/>
                  <a:pt x="89" y="10"/>
                  <a:pt x="88" y="12"/>
                </a:cubicBezTo>
                <a:cubicBezTo>
                  <a:pt x="81" y="19"/>
                  <a:pt x="81" y="29"/>
                  <a:pt x="86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1" y="44"/>
                  <a:pt x="81" y="44"/>
                  <a:pt x="81" y="44"/>
                </a:cubicBezTo>
                <a:cubicBezTo>
                  <a:pt x="87" y="44"/>
                  <a:pt x="100" y="56"/>
                  <a:pt x="101" y="63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12" y="60"/>
                  <a:pt x="119" y="60"/>
                  <a:pt x="124" y="59"/>
                </a:cubicBezTo>
                <a:cubicBezTo>
                  <a:pt x="127" y="64"/>
                  <a:pt x="132" y="69"/>
                  <a:pt x="140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44" y="74"/>
                  <a:pt x="161" y="75"/>
                  <a:pt x="167" y="79"/>
                </a:cubicBezTo>
                <a:cubicBezTo>
                  <a:pt x="167" y="72"/>
                  <a:pt x="167" y="72"/>
                  <a:pt x="167" y="72"/>
                </a:cubicBezTo>
                <a:cubicBezTo>
                  <a:pt x="171" y="76"/>
                  <a:pt x="178" y="84"/>
                  <a:pt x="176" y="89"/>
                </a:cubicBezTo>
                <a:cubicBezTo>
                  <a:pt x="174" y="103"/>
                  <a:pt x="166" y="97"/>
                  <a:pt x="157" y="96"/>
                </a:cubicBezTo>
                <a:cubicBezTo>
                  <a:pt x="158" y="95"/>
                  <a:pt x="158" y="94"/>
                  <a:pt x="157" y="93"/>
                </a:cubicBezTo>
                <a:cubicBezTo>
                  <a:pt x="158" y="92"/>
                  <a:pt x="159" y="91"/>
                  <a:pt x="157" y="89"/>
                </a:cubicBezTo>
                <a:cubicBezTo>
                  <a:pt x="155" y="88"/>
                  <a:pt x="155" y="87"/>
                  <a:pt x="155" y="86"/>
                </a:cubicBezTo>
                <a:cubicBezTo>
                  <a:pt x="154" y="86"/>
                  <a:pt x="154" y="86"/>
                  <a:pt x="154" y="86"/>
                </a:cubicBezTo>
                <a:cubicBezTo>
                  <a:pt x="153" y="85"/>
                  <a:pt x="153" y="85"/>
                  <a:pt x="153" y="85"/>
                </a:cubicBezTo>
                <a:cubicBezTo>
                  <a:pt x="152" y="85"/>
                  <a:pt x="151" y="86"/>
                  <a:pt x="150" y="86"/>
                </a:cubicBezTo>
                <a:cubicBezTo>
                  <a:pt x="150" y="86"/>
                  <a:pt x="149" y="86"/>
                  <a:pt x="149" y="85"/>
                </a:cubicBezTo>
                <a:cubicBezTo>
                  <a:pt x="149" y="85"/>
                  <a:pt x="149" y="84"/>
                  <a:pt x="149" y="84"/>
                </a:cubicBezTo>
                <a:cubicBezTo>
                  <a:pt x="143" y="83"/>
                  <a:pt x="140" y="81"/>
                  <a:pt x="140" y="79"/>
                </a:cubicBezTo>
                <a:cubicBezTo>
                  <a:pt x="140" y="77"/>
                  <a:pt x="147" y="76"/>
                  <a:pt x="154" y="76"/>
                </a:cubicBezTo>
                <a:cubicBezTo>
                  <a:pt x="161" y="76"/>
                  <a:pt x="167" y="78"/>
                  <a:pt x="167" y="81"/>
                </a:cubicBezTo>
                <a:cubicBezTo>
                  <a:pt x="167" y="82"/>
                  <a:pt x="164" y="84"/>
                  <a:pt x="159" y="84"/>
                </a:cubicBezTo>
                <a:cubicBezTo>
                  <a:pt x="159" y="84"/>
                  <a:pt x="160" y="84"/>
                  <a:pt x="160" y="84"/>
                </a:cubicBezTo>
                <a:cubicBezTo>
                  <a:pt x="160" y="87"/>
                  <a:pt x="156" y="87"/>
                  <a:pt x="155" y="86"/>
                </a:cubicBezTo>
                <a:cubicBezTo>
                  <a:pt x="155" y="86"/>
                  <a:pt x="155" y="85"/>
                  <a:pt x="154" y="85"/>
                </a:cubicBezTo>
                <a:cubicBezTo>
                  <a:pt x="154" y="85"/>
                  <a:pt x="154" y="85"/>
                  <a:pt x="153" y="85"/>
                </a:cubicBezTo>
                <a:cubicBezTo>
                  <a:pt x="153" y="85"/>
                  <a:pt x="153" y="85"/>
                  <a:pt x="153" y="86"/>
                </a:cubicBezTo>
                <a:cubicBezTo>
                  <a:pt x="152" y="86"/>
                  <a:pt x="151" y="86"/>
                  <a:pt x="150" y="86"/>
                </a:cubicBezTo>
                <a:cubicBezTo>
                  <a:pt x="150" y="86"/>
                  <a:pt x="150" y="86"/>
                  <a:pt x="150" y="86"/>
                </a:cubicBezTo>
                <a:cubicBezTo>
                  <a:pt x="149" y="88"/>
                  <a:pt x="147" y="87"/>
                  <a:pt x="146" y="88"/>
                </a:cubicBezTo>
                <a:cubicBezTo>
                  <a:pt x="145" y="89"/>
                  <a:pt x="145" y="91"/>
                  <a:pt x="145" y="93"/>
                </a:cubicBezTo>
                <a:cubicBezTo>
                  <a:pt x="137" y="104"/>
                  <a:pt x="122" y="99"/>
                  <a:pt x="120" y="100"/>
                </a:cubicBezTo>
                <a:cubicBezTo>
                  <a:pt x="122" y="104"/>
                  <a:pt x="123" y="103"/>
                  <a:pt x="124" y="109"/>
                </a:cubicBezTo>
                <a:cubicBezTo>
                  <a:pt x="128" y="110"/>
                  <a:pt x="131" y="108"/>
                  <a:pt x="131" y="110"/>
                </a:cubicBezTo>
                <a:cubicBezTo>
                  <a:pt x="131" y="111"/>
                  <a:pt x="125" y="115"/>
                  <a:pt x="124" y="116"/>
                </a:cubicBezTo>
                <a:cubicBezTo>
                  <a:pt x="126" y="116"/>
                  <a:pt x="131" y="117"/>
                  <a:pt x="133" y="119"/>
                </a:cubicBezTo>
                <a:cubicBezTo>
                  <a:pt x="138" y="117"/>
                  <a:pt x="142" y="114"/>
                  <a:pt x="144" y="111"/>
                </a:cubicBezTo>
                <a:cubicBezTo>
                  <a:pt x="144" y="113"/>
                  <a:pt x="145" y="115"/>
                  <a:pt x="146" y="117"/>
                </a:cubicBezTo>
                <a:cubicBezTo>
                  <a:pt x="149" y="125"/>
                  <a:pt x="151" y="135"/>
                  <a:pt x="161" y="144"/>
                </a:cubicBezTo>
                <a:cubicBezTo>
                  <a:pt x="163" y="150"/>
                  <a:pt x="158" y="156"/>
                  <a:pt x="154" y="161"/>
                </a:cubicBezTo>
                <a:cubicBezTo>
                  <a:pt x="144" y="170"/>
                  <a:pt x="144" y="167"/>
                  <a:pt x="154" y="169"/>
                </a:cubicBezTo>
                <a:cubicBezTo>
                  <a:pt x="156" y="165"/>
                  <a:pt x="166" y="161"/>
                  <a:pt x="169" y="156"/>
                </a:cubicBezTo>
                <a:cubicBezTo>
                  <a:pt x="174" y="149"/>
                  <a:pt x="157" y="141"/>
                  <a:pt x="155" y="130"/>
                </a:cubicBezTo>
                <a:cubicBezTo>
                  <a:pt x="154" y="122"/>
                  <a:pt x="153" y="106"/>
                  <a:pt x="163" y="106"/>
                </a:cubicBezTo>
                <a:cubicBezTo>
                  <a:pt x="174" y="106"/>
                  <a:pt x="180" y="99"/>
                  <a:pt x="180" y="86"/>
                </a:cubicBezTo>
                <a:cubicBezTo>
                  <a:pt x="180" y="80"/>
                  <a:pt x="176" y="74"/>
                  <a:pt x="174" y="68"/>
                </a:cubicBezTo>
                <a:cubicBezTo>
                  <a:pt x="174" y="68"/>
                  <a:pt x="174" y="68"/>
                  <a:pt x="174" y="68"/>
                </a:cubicBezTo>
                <a:cubicBezTo>
                  <a:pt x="180" y="64"/>
                  <a:pt x="184" y="59"/>
                  <a:pt x="184" y="52"/>
                </a:cubicBezTo>
                <a:cubicBezTo>
                  <a:pt x="184" y="46"/>
                  <a:pt x="180" y="40"/>
                  <a:pt x="174" y="36"/>
                </a:cubicBezTo>
                <a:cubicBezTo>
                  <a:pt x="177" y="45"/>
                  <a:pt x="178" y="52"/>
                  <a:pt x="172" y="58"/>
                </a:cubicBezTo>
                <a:cubicBezTo>
                  <a:pt x="178" y="50"/>
                  <a:pt x="175" y="44"/>
                  <a:pt x="171" y="35"/>
                </a:cubicBezTo>
                <a:cubicBezTo>
                  <a:pt x="169" y="34"/>
                  <a:pt x="168" y="33"/>
                  <a:pt x="166" y="32"/>
                </a:cubicBezTo>
                <a:cubicBezTo>
                  <a:pt x="166" y="34"/>
                  <a:pt x="167" y="36"/>
                  <a:pt x="167" y="37"/>
                </a:cubicBezTo>
                <a:cubicBezTo>
                  <a:pt x="167" y="36"/>
                  <a:pt x="165" y="33"/>
                  <a:pt x="164" y="32"/>
                </a:cubicBezTo>
                <a:cubicBezTo>
                  <a:pt x="161" y="31"/>
                  <a:pt x="159" y="31"/>
                  <a:pt x="157" y="31"/>
                </a:cubicBezTo>
                <a:cubicBezTo>
                  <a:pt x="157" y="32"/>
                  <a:pt x="159" y="35"/>
                  <a:pt x="158" y="38"/>
                </a:cubicBezTo>
                <a:cubicBezTo>
                  <a:pt x="158" y="36"/>
                  <a:pt x="156" y="32"/>
                  <a:pt x="155" y="30"/>
                </a:cubicBezTo>
                <a:cubicBezTo>
                  <a:pt x="154" y="30"/>
                  <a:pt x="154" y="30"/>
                  <a:pt x="153" y="30"/>
                </a:cubicBezTo>
                <a:cubicBezTo>
                  <a:pt x="149" y="30"/>
                  <a:pt x="145" y="31"/>
                  <a:pt x="142" y="32"/>
                </a:cubicBezTo>
                <a:cubicBezTo>
                  <a:pt x="138" y="44"/>
                  <a:pt x="136" y="52"/>
                  <a:pt x="141" y="62"/>
                </a:cubicBezTo>
                <a:cubicBezTo>
                  <a:pt x="138" y="58"/>
                  <a:pt x="137" y="53"/>
                  <a:pt x="137" y="47"/>
                </a:cubicBezTo>
                <a:cubicBezTo>
                  <a:pt x="138" y="44"/>
                  <a:pt x="139" y="41"/>
                  <a:pt x="139" y="38"/>
                </a:cubicBezTo>
                <a:cubicBezTo>
                  <a:pt x="139" y="36"/>
                  <a:pt x="139" y="34"/>
                  <a:pt x="140" y="32"/>
                </a:cubicBezTo>
                <a:cubicBezTo>
                  <a:pt x="139" y="33"/>
                  <a:pt x="139" y="33"/>
                  <a:pt x="138" y="33"/>
                </a:cubicBezTo>
                <a:cubicBezTo>
                  <a:pt x="138" y="33"/>
                  <a:pt x="138" y="33"/>
                  <a:pt x="138" y="33"/>
                </a:cubicBezTo>
                <a:cubicBezTo>
                  <a:pt x="138" y="33"/>
                  <a:pt x="138" y="33"/>
                  <a:pt x="138" y="33"/>
                </a:cubicBezTo>
                <a:cubicBezTo>
                  <a:pt x="137" y="34"/>
                  <a:pt x="136" y="34"/>
                  <a:pt x="135" y="34"/>
                </a:cubicBezTo>
                <a:cubicBezTo>
                  <a:pt x="136" y="33"/>
                  <a:pt x="136" y="32"/>
                  <a:pt x="137" y="30"/>
                </a:cubicBezTo>
                <a:cubicBezTo>
                  <a:pt x="136" y="28"/>
                  <a:pt x="135" y="26"/>
                  <a:pt x="134" y="25"/>
                </a:cubicBezTo>
                <a:cubicBezTo>
                  <a:pt x="134" y="26"/>
                  <a:pt x="133" y="29"/>
                  <a:pt x="132" y="30"/>
                </a:cubicBezTo>
                <a:cubicBezTo>
                  <a:pt x="133" y="29"/>
                  <a:pt x="133" y="25"/>
                  <a:pt x="133" y="23"/>
                </a:cubicBezTo>
                <a:cubicBezTo>
                  <a:pt x="132" y="21"/>
                  <a:pt x="131" y="19"/>
                  <a:pt x="129" y="17"/>
                </a:cubicBezTo>
                <a:cubicBezTo>
                  <a:pt x="129" y="18"/>
                  <a:pt x="127" y="22"/>
                  <a:pt x="125" y="24"/>
                </a:cubicBezTo>
                <a:cubicBezTo>
                  <a:pt x="126" y="22"/>
                  <a:pt x="127" y="18"/>
                  <a:pt x="128" y="16"/>
                </a:cubicBezTo>
                <a:cubicBezTo>
                  <a:pt x="127" y="16"/>
                  <a:pt x="127" y="15"/>
                  <a:pt x="127" y="15"/>
                </a:cubicBezTo>
                <a:close/>
                <a:moveTo>
                  <a:pt x="167" y="72"/>
                </a:moveTo>
                <a:cubicBezTo>
                  <a:pt x="167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44" y="110"/>
                </a:moveTo>
                <a:cubicBezTo>
                  <a:pt x="143" y="112"/>
                  <a:pt x="142" y="113"/>
                  <a:pt x="141" y="113"/>
                </a:cubicBezTo>
                <a:cubicBezTo>
                  <a:pt x="142" y="112"/>
                  <a:pt x="143" y="111"/>
                  <a:pt x="144" y="109"/>
                </a:cubicBezTo>
                <a:cubicBezTo>
                  <a:pt x="144" y="110"/>
                  <a:pt x="144" y="110"/>
                  <a:pt x="144" y="110"/>
                </a:cubicBezTo>
                <a:close/>
                <a:moveTo>
                  <a:pt x="144" y="108"/>
                </a:moveTo>
                <a:cubicBezTo>
                  <a:pt x="142" y="110"/>
                  <a:pt x="139" y="113"/>
                  <a:pt x="137" y="115"/>
                </a:cubicBezTo>
                <a:cubicBezTo>
                  <a:pt x="138" y="113"/>
                  <a:pt x="142" y="109"/>
                  <a:pt x="144" y="107"/>
                </a:cubicBezTo>
                <a:cubicBezTo>
                  <a:pt x="144" y="107"/>
                  <a:pt x="144" y="107"/>
                  <a:pt x="144" y="108"/>
                </a:cubicBezTo>
                <a:close/>
                <a:moveTo>
                  <a:pt x="144" y="105"/>
                </a:moveTo>
                <a:cubicBezTo>
                  <a:pt x="141" y="109"/>
                  <a:pt x="137" y="113"/>
                  <a:pt x="133" y="117"/>
                </a:cubicBezTo>
                <a:cubicBezTo>
                  <a:pt x="133" y="117"/>
                  <a:pt x="133" y="117"/>
                  <a:pt x="132" y="117"/>
                </a:cubicBezTo>
                <a:cubicBezTo>
                  <a:pt x="137" y="112"/>
                  <a:pt x="141" y="108"/>
                  <a:pt x="145" y="103"/>
                </a:cubicBezTo>
                <a:cubicBezTo>
                  <a:pt x="144" y="104"/>
                  <a:pt x="144" y="104"/>
                  <a:pt x="144" y="105"/>
                </a:cubicBezTo>
                <a:close/>
                <a:moveTo>
                  <a:pt x="147" y="99"/>
                </a:moveTo>
                <a:cubicBezTo>
                  <a:pt x="147" y="98"/>
                  <a:pt x="147" y="98"/>
                  <a:pt x="147" y="97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47" y="99"/>
                  <a:pt x="147" y="99"/>
                  <a:pt x="147" y="99"/>
                </a:cubicBezTo>
                <a:close/>
                <a:moveTo>
                  <a:pt x="149" y="97"/>
                </a:moveTo>
                <a:cubicBezTo>
                  <a:pt x="149" y="96"/>
                  <a:pt x="150" y="95"/>
                  <a:pt x="150" y="94"/>
                </a:cubicBezTo>
                <a:cubicBezTo>
                  <a:pt x="150" y="95"/>
                  <a:pt x="150" y="96"/>
                  <a:pt x="150" y="96"/>
                </a:cubicBezTo>
                <a:cubicBezTo>
                  <a:pt x="149" y="97"/>
                  <a:pt x="149" y="97"/>
                  <a:pt x="149" y="97"/>
                </a:cubicBezTo>
                <a:close/>
                <a:moveTo>
                  <a:pt x="152" y="96"/>
                </a:moveTo>
                <a:cubicBezTo>
                  <a:pt x="154" y="94"/>
                  <a:pt x="153" y="95"/>
                  <a:pt x="154" y="92"/>
                </a:cubicBezTo>
                <a:cubicBezTo>
                  <a:pt x="154" y="94"/>
                  <a:pt x="154" y="95"/>
                  <a:pt x="153" y="95"/>
                </a:cubicBezTo>
                <a:cubicBezTo>
                  <a:pt x="153" y="95"/>
                  <a:pt x="153" y="96"/>
                  <a:pt x="152" y="96"/>
                </a:cubicBezTo>
                <a:close/>
                <a:moveTo>
                  <a:pt x="155" y="95"/>
                </a:moveTo>
                <a:cubicBezTo>
                  <a:pt x="156" y="95"/>
                  <a:pt x="156" y="94"/>
                  <a:pt x="157" y="92"/>
                </a:cubicBezTo>
                <a:cubicBezTo>
                  <a:pt x="156" y="93"/>
                  <a:pt x="156" y="94"/>
                  <a:pt x="156" y="95"/>
                </a:cubicBezTo>
                <a:cubicBezTo>
                  <a:pt x="156" y="95"/>
                  <a:pt x="156" y="95"/>
                  <a:pt x="155" y="95"/>
                </a:cubicBezTo>
                <a:close/>
                <a:moveTo>
                  <a:pt x="155" y="25"/>
                </a:moveTo>
                <a:cubicBezTo>
                  <a:pt x="159" y="25"/>
                  <a:pt x="162" y="26"/>
                  <a:pt x="165" y="27"/>
                </a:cubicBezTo>
                <a:cubicBezTo>
                  <a:pt x="165" y="27"/>
                  <a:pt x="166" y="32"/>
                  <a:pt x="165" y="32"/>
                </a:cubicBezTo>
                <a:cubicBezTo>
                  <a:pt x="157" y="29"/>
                  <a:pt x="149" y="30"/>
                  <a:pt x="142" y="31"/>
                </a:cubicBezTo>
                <a:cubicBezTo>
                  <a:pt x="141" y="31"/>
                  <a:pt x="141" y="28"/>
                  <a:pt x="142" y="28"/>
                </a:cubicBezTo>
                <a:cubicBezTo>
                  <a:pt x="142" y="26"/>
                  <a:pt x="146" y="25"/>
                  <a:pt x="151" y="25"/>
                </a:cubicBezTo>
                <a:cubicBezTo>
                  <a:pt x="151" y="24"/>
                  <a:pt x="152" y="23"/>
                  <a:pt x="153" y="22"/>
                </a:cubicBezTo>
                <a:cubicBezTo>
                  <a:pt x="153" y="21"/>
                  <a:pt x="153" y="14"/>
                  <a:pt x="150" y="14"/>
                </a:cubicBezTo>
                <a:cubicBezTo>
                  <a:pt x="148" y="14"/>
                  <a:pt x="149" y="18"/>
                  <a:pt x="149" y="19"/>
                </a:cubicBezTo>
                <a:cubicBezTo>
                  <a:pt x="146" y="24"/>
                  <a:pt x="140" y="20"/>
                  <a:pt x="144" y="17"/>
                </a:cubicBezTo>
                <a:cubicBezTo>
                  <a:pt x="145" y="17"/>
                  <a:pt x="149" y="14"/>
                  <a:pt x="148" y="13"/>
                </a:cubicBezTo>
                <a:cubicBezTo>
                  <a:pt x="148" y="12"/>
                  <a:pt x="147" y="12"/>
                  <a:pt x="147" y="11"/>
                </a:cubicBezTo>
                <a:cubicBezTo>
                  <a:pt x="144" y="10"/>
                  <a:pt x="138" y="10"/>
                  <a:pt x="136" y="12"/>
                </a:cubicBezTo>
                <a:cubicBezTo>
                  <a:pt x="134" y="12"/>
                  <a:pt x="134" y="13"/>
                  <a:pt x="133" y="13"/>
                </a:cubicBezTo>
                <a:cubicBezTo>
                  <a:pt x="135" y="15"/>
                  <a:pt x="137" y="17"/>
                  <a:pt x="138" y="20"/>
                </a:cubicBezTo>
                <a:cubicBezTo>
                  <a:pt x="138" y="20"/>
                  <a:pt x="135" y="24"/>
                  <a:pt x="135" y="23"/>
                </a:cubicBezTo>
                <a:cubicBezTo>
                  <a:pt x="130" y="17"/>
                  <a:pt x="125" y="12"/>
                  <a:pt x="117" y="8"/>
                </a:cubicBezTo>
                <a:cubicBezTo>
                  <a:pt x="117" y="7"/>
                  <a:pt x="120" y="5"/>
                  <a:pt x="120" y="5"/>
                </a:cubicBezTo>
                <a:cubicBezTo>
                  <a:pt x="122" y="4"/>
                  <a:pt x="125" y="6"/>
                  <a:pt x="129" y="9"/>
                </a:cubicBezTo>
                <a:cubicBezTo>
                  <a:pt x="127" y="5"/>
                  <a:pt x="147" y="11"/>
                  <a:pt x="148" y="11"/>
                </a:cubicBezTo>
                <a:cubicBezTo>
                  <a:pt x="148" y="8"/>
                  <a:pt x="135" y="2"/>
                  <a:pt x="142" y="2"/>
                </a:cubicBezTo>
                <a:cubicBezTo>
                  <a:pt x="144" y="2"/>
                  <a:pt x="146" y="4"/>
                  <a:pt x="148" y="5"/>
                </a:cubicBezTo>
                <a:cubicBezTo>
                  <a:pt x="149" y="6"/>
                  <a:pt x="150" y="8"/>
                  <a:pt x="150" y="8"/>
                </a:cubicBezTo>
                <a:cubicBezTo>
                  <a:pt x="153" y="5"/>
                  <a:pt x="148" y="2"/>
                  <a:pt x="155" y="0"/>
                </a:cubicBezTo>
                <a:cubicBezTo>
                  <a:pt x="155" y="0"/>
                  <a:pt x="154" y="2"/>
                  <a:pt x="154" y="2"/>
                </a:cubicBezTo>
                <a:cubicBezTo>
                  <a:pt x="153" y="5"/>
                  <a:pt x="151" y="7"/>
                  <a:pt x="150" y="10"/>
                </a:cubicBezTo>
                <a:cubicBezTo>
                  <a:pt x="149" y="13"/>
                  <a:pt x="150" y="13"/>
                  <a:pt x="152" y="12"/>
                </a:cubicBezTo>
                <a:cubicBezTo>
                  <a:pt x="153" y="11"/>
                  <a:pt x="158" y="7"/>
                  <a:pt x="160" y="8"/>
                </a:cubicBezTo>
                <a:cubicBezTo>
                  <a:pt x="162" y="9"/>
                  <a:pt x="163" y="12"/>
                  <a:pt x="161" y="14"/>
                </a:cubicBezTo>
                <a:cubicBezTo>
                  <a:pt x="159" y="16"/>
                  <a:pt x="157" y="14"/>
                  <a:pt x="154" y="14"/>
                </a:cubicBezTo>
                <a:cubicBezTo>
                  <a:pt x="149" y="14"/>
                  <a:pt x="153" y="13"/>
                  <a:pt x="154" y="17"/>
                </a:cubicBezTo>
                <a:cubicBezTo>
                  <a:pt x="155" y="20"/>
                  <a:pt x="156" y="22"/>
                  <a:pt x="155" y="25"/>
                </a:cubicBezTo>
                <a:close/>
                <a:moveTo>
                  <a:pt x="151" y="26"/>
                </a:moveTo>
                <a:cubicBezTo>
                  <a:pt x="151" y="26"/>
                  <a:pt x="151" y="26"/>
                  <a:pt x="151" y="26"/>
                </a:cubicBezTo>
                <a:cubicBezTo>
                  <a:pt x="152" y="26"/>
                  <a:pt x="152" y="26"/>
                  <a:pt x="153" y="26"/>
                </a:cubicBezTo>
                <a:cubicBezTo>
                  <a:pt x="155" y="26"/>
                  <a:pt x="157" y="26"/>
                  <a:pt x="160" y="27"/>
                </a:cubicBezTo>
                <a:cubicBezTo>
                  <a:pt x="160" y="27"/>
                  <a:pt x="163" y="27"/>
                  <a:pt x="162" y="27"/>
                </a:cubicBezTo>
                <a:cubicBezTo>
                  <a:pt x="158" y="27"/>
                  <a:pt x="154" y="26"/>
                  <a:pt x="149" y="27"/>
                </a:cubicBezTo>
                <a:cubicBezTo>
                  <a:pt x="147" y="27"/>
                  <a:pt x="144" y="27"/>
                  <a:pt x="143" y="27"/>
                </a:cubicBezTo>
                <a:cubicBezTo>
                  <a:pt x="144" y="26"/>
                  <a:pt x="147" y="26"/>
                  <a:pt x="149" y="26"/>
                </a:cubicBezTo>
                <a:cubicBezTo>
                  <a:pt x="150" y="26"/>
                  <a:pt x="150" y="26"/>
                  <a:pt x="151" y="26"/>
                </a:cubicBezTo>
                <a:close/>
                <a:moveTo>
                  <a:pt x="148" y="16"/>
                </a:moveTo>
                <a:cubicBezTo>
                  <a:pt x="148" y="17"/>
                  <a:pt x="147" y="20"/>
                  <a:pt x="145" y="20"/>
                </a:cubicBezTo>
                <a:cubicBezTo>
                  <a:pt x="144" y="20"/>
                  <a:pt x="148" y="16"/>
                  <a:pt x="148" y="16"/>
                </a:cubicBezTo>
                <a:close/>
                <a:moveTo>
                  <a:pt x="154" y="12"/>
                </a:moveTo>
                <a:cubicBezTo>
                  <a:pt x="157" y="12"/>
                  <a:pt x="159" y="10"/>
                  <a:pt x="159" y="12"/>
                </a:cubicBezTo>
                <a:cubicBezTo>
                  <a:pt x="159" y="14"/>
                  <a:pt x="154" y="13"/>
                  <a:pt x="154" y="12"/>
                </a:cubicBezTo>
                <a:close/>
                <a:moveTo>
                  <a:pt x="131" y="42"/>
                </a:moveTo>
                <a:cubicBezTo>
                  <a:pt x="131" y="43"/>
                  <a:pt x="131" y="44"/>
                  <a:pt x="131" y="44"/>
                </a:cubicBezTo>
                <a:cubicBezTo>
                  <a:pt x="130" y="45"/>
                  <a:pt x="130" y="46"/>
                  <a:pt x="129" y="46"/>
                </a:cubicBezTo>
                <a:cubicBezTo>
                  <a:pt x="129" y="46"/>
                  <a:pt x="129" y="46"/>
                  <a:pt x="129" y="45"/>
                </a:cubicBezTo>
                <a:cubicBezTo>
                  <a:pt x="130" y="44"/>
                  <a:pt x="131" y="43"/>
                  <a:pt x="131" y="42"/>
                </a:cubicBezTo>
                <a:close/>
                <a:moveTo>
                  <a:pt x="125" y="48"/>
                </a:moveTo>
                <a:cubicBezTo>
                  <a:pt x="125" y="48"/>
                  <a:pt x="125" y="48"/>
                  <a:pt x="125" y="48"/>
                </a:cubicBezTo>
                <a:cubicBezTo>
                  <a:pt x="125" y="49"/>
                  <a:pt x="124" y="49"/>
                  <a:pt x="124" y="49"/>
                </a:cubicBezTo>
                <a:cubicBezTo>
                  <a:pt x="124" y="49"/>
                  <a:pt x="124" y="49"/>
                  <a:pt x="124" y="49"/>
                </a:cubicBezTo>
                <a:cubicBezTo>
                  <a:pt x="124" y="48"/>
                  <a:pt x="125" y="48"/>
                  <a:pt x="125" y="48"/>
                </a:cubicBezTo>
                <a:close/>
                <a:moveTo>
                  <a:pt x="123" y="49"/>
                </a:moveTo>
                <a:cubicBezTo>
                  <a:pt x="123" y="49"/>
                  <a:pt x="123" y="49"/>
                  <a:pt x="123" y="49"/>
                </a:cubicBezTo>
                <a:cubicBezTo>
                  <a:pt x="122" y="49"/>
                  <a:pt x="121" y="49"/>
                  <a:pt x="121" y="49"/>
                </a:cubicBezTo>
                <a:cubicBezTo>
                  <a:pt x="121" y="49"/>
                  <a:pt x="122" y="49"/>
                  <a:pt x="123" y="49"/>
                </a:cubicBezTo>
                <a:close/>
                <a:moveTo>
                  <a:pt x="132" y="55"/>
                </a:moveTo>
                <a:cubicBezTo>
                  <a:pt x="132" y="58"/>
                  <a:pt x="133" y="61"/>
                  <a:pt x="135" y="64"/>
                </a:cubicBezTo>
                <a:cubicBezTo>
                  <a:pt x="133" y="62"/>
                  <a:pt x="132" y="59"/>
                  <a:pt x="131" y="56"/>
                </a:cubicBezTo>
                <a:cubicBezTo>
                  <a:pt x="131" y="56"/>
                  <a:pt x="131" y="55"/>
                  <a:pt x="132" y="55"/>
                </a:cubicBezTo>
                <a:close/>
                <a:moveTo>
                  <a:pt x="127" y="58"/>
                </a:moveTo>
                <a:cubicBezTo>
                  <a:pt x="128" y="60"/>
                  <a:pt x="129" y="61"/>
                  <a:pt x="130" y="63"/>
                </a:cubicBezTo>
                <a:cubicBezTo>
                  <a:pt x="129" y="62"/>
                  <a:pt x="127" y="60"/>
                  <a:pt x="126" y="58"/>
                </a:cubicBezTo>
                <a:cubicBezTo>
                  <a:pt x="127" y="58"/>
                  <a:pt x="127" y="58"/>
                  <a:pt x="127" y="58"/>
                </a:cubicBezTo>
                <a:close/>
                <a:moveTo>
                  <a:pt x="123" y="55"/>
                </a:moveTo>
                <a:cubicBezTo>
                  <a:pt x="122" y="56"/>
                  <a:pt x="121" y="56"/>
                  <a:pt x="121" y="56"/>
                </a:cubicBezTo>
                <a:cubicBezTo>
                  <a:pt x="122" y="55"/>
                  <a:pt x="122" y="55"/>
                  <a:pt x="123" y="55"/>
                </a:cubicBezTo>
                <a:cubicBezTo>
                  <a:pt x="123" y="55"/>
                  <a:pt x="123" y="55"/>
                  <a:pt x="123" y="55"/>
                </a:cubicBezTo>
                <a:close/>
                <a:moveTo>
                  <a:pt x="125" y="54"/>
                </a:moveTo>
                <a:cubicBezTo>
                  <a:pt x="125" y="54"/>
                  <a:pt x="125" y="53"/>
                  <a:pt x="126" y="53"/>
                </a:cubicBezTo>
                <a:cubicBezTo>
                  <a:pt x="126" y="53"/>
                  <a:pt x="126" y="54"/>
                  <a:pt x="126" y="54"/>
                </a:cubicBezTo>
                <a:cubicBezTo>
                  <a:pt x="126" y="54"/>
                  <a:pt x="125" y="54"/>
                  <a:pt x="125" y="55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129" y="51"/>
                </a:moveTo>
                <a:cubicBezTo>
                  <a:pt x="130" y="51"/>
                  <a:pt x="130" y="50"/>
                  <a:pt x="131" y="50"/>
                </a:cubicBezTo>
                <a:cubicBezTo>
                  <a:pt x="131" y="50"/>
                  <a:pt x="131" y="51"/>
                  <a:pt x="131" y="51"/>
                </a:cubicBezTo>
                <a:cubicBezTo>
                  <a:pt x="130" y="51"/>
                  <a:pt x="130" y="52"/>
                  <a:pt x="129" y="52"/>
                </a:cubicBezTo>
                <a:cubicBezTo>
                  <a:pt x="129" y="52"/>
                  <a:pt x="129" y="51"/>
                  <a:pt x="129" y="51"/>
                </a:cubicBezTo>
                <a:close/>
                <a:moveTo>
                  <a:pt x="154" y="82"/>
                </a:moveTo>
                <a:cubicBezTo>
                  <a:pt x="154" y="81"/>
                  <a:pt x="156" y="80"/>
                  <a:pt x="156" y="80"/>
                </a:cubicBezTo>
                <a:cubicBezTo>
                  <a:pt x="158" y="79"/>
                  <a:pt x="158" y="80"/>
                  <a:pt x="157" y="81"/>
                </a:cubicBezTo>
                <a:cubicBezTo>
                  <a:pt x="156" y="81"/>
                  <a:pt x="155" y="82"/>
                  <a:pt x="155" y="82"/>
                </a:cubicBezTo>
                <a:cubicBezTo>
                  <a:pt x="154" y="82"/>
                  <a:pt x="154" y="81"/>
                  <a:pt x="154" y="82"/>
                </a:cubicBezTo>
                <a:close/>
                <a:moveTo>
                  <a:pt x="155" y="85"/>
                </a:moveTo>
                <a:cubicBezTo>
                  <a:pt x="154" y="85"/>
                  <a:pt x="154" y="84"/>
                  <a:pt x="154" y="83"/>
                </a:cubicBezTo>
                <a:cubicBezTo>
                  <a:pt x="155" y="83"/>
                  <a:pt x="158" y="84"/>
                  <a:pt x="158" y="85"/>
                </a:cubicBezTo>
                <a:cubicBezTo>
                  <a:pt x="159" y="86"/>
                  <a:pt x="155" y="85"/>
                  <a:pt x="155" y="85"/>
                </a:cubicBezTo>
                <a:close/>
                <a:moveTo>
                  <a:pt x="152" y="77"/>
                </a:moveTo>
                <a:cubicBezTo>
                  <a:pt x="153" y="77"/>
                  <a:pt x="153" y="78"/>
                  <a:pt x="153" y="79"/>
                </a:cubicBezTo>
                <a:cubicBezTo>
                  <a:pt x="153" y="80"/>
                  <a:pt x="150" y="79"/>
                  <a:pt x="150" y="79"/>
                </a:cubicBezTo>
                <a:cubicBezTo>
                  <a:pt x="147" y="78"/>
                  <a:pt x="145" y="79"/>
                  <a:pt x="147" y="81"/>
                </a:cubicBezTo>
                <a:cubicBezTo>
                  <a:pt x="148" y="81"/>
                  <a:pt x="152" y="83"/>
                  <a:pt x="150" y="83"/>
                </a:cubicBezTo>
                <a:cubicBezTo>
                  <a:pt x="149" y="82"/>
                  <a:pt x="149" y="83"/>
                  <a:pt x="149" y="83"/>
                </a:cubicBezTo>
                <a:cubicBezTo>
                  <a:pt x="144" y="82"/>
                  <a:pt x="140" y="81"/>
                  <a:pt x="140" y="79"/>
                </a:cubicBezTo>
                <a:cubicBezTo>
                  <a:pt x="140" y="78"/>
                  <a:pt x="146" y="76"/>
                  <a:pt x="152" y="77"/>
                </a:cubicBezTo>
                <a:close/>
                <a:moveTo>
                  <a:pt x="159" y="84"/>
                </a:moveTo>
                <a:cubicBezTo>
                  <a:pt x="158" y="83"/>
                  <a:pt x="158" y="83"/>
                  <a:pt x="158" y="83"/>
                </a:cubicBezTo>
                <a:cubicBezTo>
                  <a:pt x="157" y="82"/>
                  <a:pt x="156" y="83"/>
                  <a:pt x="158" y="82"/>
                </a:cubicBezTo>
                <a:cubicBezTo>
                  <a:pt x="159" y="82"/>
                  <a:pt x="160" y="80"/>
                  <a:pt x="159" y="79"/>
                </a:cubicBezTo>
                <a:cubicBezTo>
                  <a:pt x="157" y="78"/>
                  <a:pt x="155" y="81"/>
                  <a:pt x="154" y="79"/>
                </a:cubicBezTo>
                <a:cubicBezTo>
                  <a:pt x="153" y="79"/>
                  <a:pt x="154" y="77"/>
                  <a:pt x="154" y="77"/>
                </a:cubicBezTo>
                <a:cubicBezTo>
                  <a:pt x="154" y="77"/>
                  <a:pt x="154" y="77"/>
                  <a:pt x="154" y="77"/>
                </a:cubicBezTo>
                <a:cubicBezTo>
                  <a:pt x="154" y="77"/>
                  <a:pt x="154" y="77"/>
                  <a:pt x="154" y="77"/>
                </a:cubicBezTo>
                <a:cubicBezTo>
                  <a:pt x="161" y="77"/>
                  <a:pt x="167" y="79"/>
                  <a:pt x="167" y="81"/>
                </a:cubicBezTo>
                <a:cubicBezTo>
                  <a:pt x="167" y="82"/>
                  <a:pt x="163" y="83"/>
                  <a:pt x="159" y="84"/>
                </a:cubicBezTo>
                <a:close/>
                <a:moveTo>
                  <a:pt x="181" y="45"/>
                </a:moveTo>
                <a:cubicBezTo>
                  <a:pt x="183" y="48"/>
                  <a:pt x="180" y="60"/>
                  <a:pt x="177" y="61"/>
                </a:cubicBezTo>
                <a:cubicBezTo>
                  <a:pt x="180" y="54"/>
                  <a:pt x="181" y="46"/>
                  <a:pt x="181" y="45"/>
                </a:cubicBezTo>
                <a:close/>
                <a:moveTo>
                  <a:pt x="157" y="57"/>
                </a:moveTo>
                <a:cubicBezTo>
                  <a:pt x="160" y="58"/>
                  <a:pt x="157" y="61"/>
                  <a:pt x="156" y="62"/>
                </a:cubicBezTo>
                <a:cubicBezTo>
                  <a:pt x="157" y="60"/>
                  <a:pt x="157" y="59"/>
                  <a:pt x="157" y="57"/>
                </a:cubicBezTo>
                <a:close/>
                <a:moveTo>
                  <a:pt x="143" y="102"/>
                </a:moveTo>
                <a:cubicBezTo>
                  <a:pt x="141" y="107"/>
                  <a:pt x="136" y="112"/>
                  <a:pt x="132" y="116"/>
                </a:cubicBezTo>
                <a:cubicBezTo>
                  <a:pt x="132" y="116"/>
                  <a:pt x="131" y="116"/>
                  <a:pt x="131" y="116"/>
                </a:cubicBezTo>
                <a:cubicBezTo>
                  <a:pt x="135" y="112"/>
                  <a:pt x="140" y="108"/>
                  <a:pt x="143" y="102"/>
                </a:cubicBezTo>
                <a:close/>
                <a:moveTo>
                  <a:pt x="135" y="108"/>
                </a:moveTo>
                <a:cubicBezTo>
                  <a:pt x="133" y="112"/>
                  <a:pt x="133" y="112"/>
                  <a:pt x="130" y="115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33" y="111"/>
                  <a:pt x="131" y="113"/>
                  <a:pt x="135" y="108"/>
                </a:cubicBezTo>
                <a:close/>
                <a:moveTo>
                  <a:pt x="136" y="109"/>
                </a:moveTo>
                <a:cubicBezTo>
                  <a:pt x="138" y="107"/>
                  <a:pt x="140" y="104"/>
                  <a:pt x="141" y="102"/>
                </a:cubicBezTo>
                <a:cubicBezTo>
                  <a:pt x="141" y="105"/>
                  <a:pt x="139" y="107"/>
                  <a:pt x="136" y="109"/>
                </a:cubicBezTo>
                <a:close/>
                <a:moveTo>
                  <a:pt x="123" y="103"/>
                </a:moveTo>
                <a:cubicBezTo>
                  <a:pt x="127" y="102"/>
                  <a:pt x="135" y="103"/>
                  <a:pt x="138" y="100"/>
                </a:cubicBezTo>
                <a:cubicBezTo>
                  <a:pt x="139" y="100"/>
                  <a:pt x="137" y="101"/>
                  <a:pt x="137" y="101"/>
                </a:cubicBezTo>
                <a:cubicBezTo>
                  <a:pt x="137" y="101"/>
                  <a:pt x="137" y="102"/>
                  <a:pt x="136" y="102"/>
                </a:cubicBezTo>
                <a:cubicBezTo>
                  <a:pt x="136" y="102"/>
                  <a:pt x="135" y="103"/>
                  <a:pt x="135" y="103"/>
                </a:cubicBezTo>
                <a:cubicBezTo>
                  <a:pt x="134" y="104"/>
                  <a:pt x="126" y="105"/>
                  <a:pt x="123" y="104"/>
                </a:cubicBezTo>
                <a:cubicBezTo>
                  <a:pt x="126" y="103"/>
                  <a:pt x="133" y="104"/>
                  <a:pt x="136" y="102"/>
                </a:cubicBezTo>
                <a:cubicBezTo>
                  <a:pt x="133" y="103"/>
                  <a:pt x="126" y="103"/>
                  <a:pt x="123" y="103"/>
                </a:cubicBezTo>
                <a:close/>
                <a:moveTo>
                  <a:pt x="136" y="102"/>
                </a:moveTo>
                <a:cubicBezTo>
                  <a:pt x="136" y="102"/>
                  <a:pt x="136" y="102"/>
                  <a:pt x="136" y="102"/>
                </a:cubicBezTo>
                <a:cubicBezTo>
                  <a:pt x="136" y="102"/>
                  <a:pt x="136" y="102"/>
                  <a:pt x="136" y="102"/>
                </a:cubicBezTo>
                <a:cubicBezTo>
                  <a:pt x="136" y="102"/>
                  <a:pt x="136" y="102"/>
                  <a:pt x="136" y="102"/>
                </a:cubicBezTo>
                <a:close/>
                <a:moveTo>
                  <a:pt x="124" y="108"/>
                </a:moveTo>
                <a:cubicBezTo>
                  <a:pt x="127" y="107"/>
                  <a:pt x="129" y="109"/>
                  <a:pt x="133" y="107"/>
                </a:cubicBezTo>
                <a:cubicBezTo>
                  <a:pt x="133" y="107"/>
                  <a:pt x="132" y="108"/>
                  <a:pt x="132" y="108"/>
                </a:cubicBezTo>
                <a:cubicBezTo>
                  <a:pt x="131" y="109"/>
                  <a:pt x="127" y="109"/>
                  <a:pt x="124" y="108"/>
                </a:cubicBezTo>
                <a:close/>
                <a:moveTo>
                  <a:pt x="125" y="106"/>
                </a:moveTo>
                <a:cubicBezTo>
                  <a:pt x="128" y="105"/>
                  <a:pt x="132" y="107"/>
                  <a:pt x="135" y="104"/>
                </a:cubicBezTo>
                <a:cubicBezTo>
                  <a:pt x="135" y="105"/>
                  <a:pt x="134" y="105"/>
                  <a:pt x="134" y="105"/>
                </a:cubicBezTo>
                <a:cubicBezTo>
                  <a:pt x="134" y="107"/>
                  <a:pt x="127" y="106"/>
                  <a:pt x="125" y="106"/>
                </a:cubicBezTo>
                <a:close/>
                <a:moveTo>
                  <a:pt x="143" y="99"/>
                </a:moveTo>
                <a:cubicBezTo>
                  <a:pt x="144" y="96"/>
                  <a:pt x="147" y="94"/>
                  <a:pt x="148" y="91"/>
                </a:cubicBezTo>
                <a:cubicBezTo>
                  <a:pt x="148" y="94"/>
                  <a:pt x="145" y="97"/>
                  <a:pt x="143" y="99"/>
                </a:cubicBezTo>
                <a:close/>
                <a:moveTo>
                  <a:pt x="89" y="57"/>
                </a:moveTo>
                <a:cubicBezTo>
                  <a:pt x="90" y="56"/>
                  <a:pt x="89" y="58"/>
                  <a:pt x="90" y="58"/>
                </a:cubicBezTo>
                <a:cubicBezTo>
                  <a:pt x="90" y="58"/>
                  <a:pt x="91" y="58"/>
                  <a:pt x="92" y="58"/>
                </a:cubicBezTo>
                <a:cubicBezTo>
                  <a:pt x="93" y="59"/>
                  <a:pt x="94" y="57"/>
                  <a:pt x="92" y="57"/>
                </a:cubicBezTo>
                <a:cubicBezTo>
                  <a:pt x="92" y="57"/>
                  <a:pt x="90" y="56"/>
                  <a:pt x="89" y="57"/>
                </a:cubicBezTo>
                <a:close/>
                <a:moveTo>
                  <a:pt x="88" y="60"/>
                </a:moveTo>
                <a:cubicBezTo>
                  <a:pt x="87" y="59"/>
                  <a:pt x="87" y="58"/>
                  <a:pt x="88" y="58"/>
                </a:cubicBezTo>
                <a:cubicBezTo>
                  <a:pt x="90" y="58"/>
                  <a:pt x="90" y="61"/>
                  <a:pt x="90" y="62"/>
                </a:cubicBezTo>
                <a:cubicBezTo>
                  <a:pt x="89" y="64"/>
                  <a:pt x="88" y="60"/>
                  <a:pt x="88" y="60"/>
                </a:cubicBezTo>
                <a:close/>
                <a:moveTo>
                  <a:pt x="92" y="52"/>
                </a:moveTo>
                <a:cubicBezTo>
                  <a:pt x="87" y="47"/>
                  <a:pt x="82" y="44"/>
                  <a:pt x="81" y="46"/>
                </a:cubicBezTo>
                <a:cubicBezTo>
                  <a:pt x="80" y="47"/>
                  <a:pt x="81" y="50"/>
                  <a:pt x="84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7" y="56"/>
                  <a:pt x="85" y="52"/>
                  <a:pt x="85" y="51"/>
                </a:cubicBezTo>
                <a:cubicBezTo>
                  <a:pt x="85" y="49"/>
                  <a:pt x="87" y="49"/>
                  <a:pt x="88" y="52"/>
                </a:cubicBezTo>
                <a:cubicBezTo>
                  <a:pt x="89" y="52"/>
                  <a:pt x="90" y="54"/>
                  <a:pt x="90" y="54"/>
                </a:cubicBezTo>
                <a:cubicBezTo>
                  <a:pt x="91" y="53"/>
                  <a:pt x="92" y="53"/>
                  <a:pt x="92" y="52"/>
                </a:cubicBezTo>
                <a:close/>
                <a:moveTo>
                  <a:pt x="84" y="55"/>
                </a:moveTo>
                <a:cubicBezTo>
                  <a:pt x="83" y="55"/>
                  <a:pt x="83" y="56"/>
                  <a:pt x="83" y="56"/>
                </a:cubicBezTo>
                <a:cubicBezTo>
                  <a:pt x="83" y="57"/>
                  <a:pt x="83" y="57"/>
                  <a:pt x="83" y="58"/>
                </a:cubicBezTo>
                <a:cubicBezTo>
                  <a:pt x="83" y="58"/>
                  <a:pt x="83" y="57"/>
                  <a:pt x="83" y="57"/>
                </a:cubicBezTo>
                <a:cubicBezTo>
                  <a:pt x="81" y="59"/>
                  <a:pt x="80" y="57"/>
                  <a:pt x="79" y="56"/>
                </a:cubicBezTo>
                <a:cubicBezTo>
                  <a:pt x="77" y="56"/>
                  <a:pt x="75" y="58"/>
                  <a:pt x="74" y="59"/>
                </a:cubicBezTo>
                <a:cubicBezTo>
                  <a:pt x="60" y="64"/>
                  <a:pt x="53" y="50"/>
                  <a:pt x="50" y="49"/>
                </a:cubicBezTo>
                <a:cubicBezTo>
                  <a:pt x="49" y="53"/>
                  <a:pt x="50" y="53"/>
                  <a:pt x="47" y="58"/>
                </a:cubicBezTo>
                <a:cubicBezTo>
                  <a:pt x="49" y="62"/>
                  <a:pt x="53" y="63"/>
                  <a:pt x="51" y="64"/>
                </a:cubicBezTo>
                <a:cubicBezTo>
                  <a:pt x="50" y="65"/>
                  <a:pt x="43" y="64"/>
                  <a:pt x="42" y="64"/>
                </a:cubicBezTo>
                <a:cubicBezTo>
                  <a:pt x="43" y="65"/>
                  <a:pt x="46" y="70"/>
                  <a:pt x="46" y="73"/>
                </a:cubicBezTo>
                <a:cubicBezTo>
                  <a:pt x="55" y="76"/>
                  <a:pt x="65" y="73"/>
                  <a:pt x="66" y="72"/>
                </a:cubicBezTo>
                <a:cubicBezTo>
                  <a:pt x="70" y="74"/>
                  <a:pt x="81" y="72"/>
                  <a:pt x="83" y="68"/>
                </a:cubicBezTo>
                <a:cubicBezTo>
                  <a:pt x="84" y="68"/>
                  <a:pt x="86" y="68"/>
                  <a:pt x="86" y="64"/>
                </a:cubicBezTo>
                <a:cubicBezTo>
                  <a:pt x="85" y="63"/>
                  <a:pt x="86" y="61"/>
                  <a:pt x="87" y="60"/>
                </a:cubicBezTo>
                <a:cubicBezTo>
                  <a:pt x="87" y="62"/>
                  <a:pt x="90" y="65"/>
                  <a:pt x="91" y="63"/>
                </a:cubicBezTo>
                <a:cubicBezTo>
                  <a:pt x="91" y="63"/>
                  <a:pt x="92" y="62"/>
                  <a:pt x="92" y="62"/>
                </a:cubicBezTo>
                <a:cubicBezTo>
                  <a:pt x="95" y="65"/>
                  <a:pt x="99" y="66"/>
                  <a:pt x="100" y="65"/>
                </a:cubicBezTo>
                <a:cubicBezTo>
                  <a:pt x="102" y="63"/>
                  <a:pt x="99" y="58"/>
                  <a:pt x="93" y="52"/>
                </a:cubicBezTo>
                <a:cubicBezTo>
                  <a:pt x="88" y="47"/>
                  <a:pt x="82" y="44"/>
                  <a:pt x="80" y="45"/>
                </a:cubicBezTo>
                <a:cubicBezTo>
                  <a:pt x="79" y="47"/>
                  <a:pt x="81" y="51"/>
                  <a:pt x="84" y="55"/>
                </a:cubicBezTo>
                <a:close/>
                <a:moveTo>
                  <a:pt x="91" y="61"/>
                </a:moveTo>
                <a:cubicBezTo>
                  <a:pt x="95" y="64"/>
                  <a:pt x="98" y="65"/>
                  <a:pt x="99" y="64"/>
                </a:cubicBezTo>
                <a:cubicBezTo>
                  <a:pt x="101" y="63"/>
                  <a:pt x="98" y="58"/>
                  <a:pt x="93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2" y="53"/>
                  <a:pt x="91" y="54"/>
                  <a:pt x="91" y="54"/>
                </a:cubicBezTo>
                <a:cubicBezTo>
                  <a:pt x="91" y="57"/>
                  <a:pt x="94" y="55"/>
                  <a:pt x="95" y="58"/>
                </a:cubicBezTo>
                <a:cubicBezTo>
                  <a:pt x="95" y="59"/>
                  <a:pt x="93" y="60"/>
                  <a:pt x="92" y="60"/>
                </a:cubicBezTo>
                <a:cubicBezTo>
                  <a:pt x="90" y="59"/>
                  <a:pt x="91" y="59"/>
                  <a:pt x="91" y="60"/>
                </a:cubicBezTo>
                <a:cubicBezTo>
                  <a:pt x="91" y="61"/>
                  <a:pt x="91" y="61"/>
                  <a:pt x="91" y="61"/>
                </a:cubicBezTo>
                <a:close/>
                <a:moveTo>
                  <a:pt x="121" y="5"/>
                </a:moveTo>
                <a:cubicBezTo>
                  <a:pt x="123" y="5"/>
                  <a:pt x="125" y="8"/>
                  <a:pt x="126" y="8"/>
                </a:cubicBezTo>
                <a:cubicBezTo>
                  <a:pt x="130" y="10"/>
                  <a:pt x="132" y="13"/>
                  <a:pt x="134" y="16"/>
                </a:cubicBezTo>
                <a:cubicBezTo>
                  <a:pt x="135" y="16"/>
                  <a:pt x="136" y="19"/>
                  <a:pt x="136" y="18"/>
                </a:cubicBezTo>
                <a:cubicBezTo>
                  <a:pt x="133" y="15"/>
                  <a:pt x="130" y="12"/>
                  <a:pt x="127" y="9"/>
                </a:cubicBezTo>
                <a:cubicBezTo>
                  <a:pt x="125" y="8"/>
                  <a:pt x="123" y="6"/>
                  <a:pt x="121" y="5"/>
                </a:cubicBezTo>
                <a:close/>
                <a:moveTo>
                  <a:pt x="109" y="39"/>
                </a:moveTo>
                <a:cubicBezTo>
                  <a:pt x="108" y="40"/>
                  <a:pt x="107" y="41"/>
                  <a:pt x="105" y="42"/>
                </a:cubicBezTo>
                <a:cubicBezTo>
                  <a:pt x="107" y="42"/>
                  <a:pt x="112" y="41"/>
                  <a:pt x="109" y="39"/>
                </a:cubicBezTo>
                <a:close/>
                <a:moveTo>
                  <a:pt x="84" y="59"/>
                </a:moveTo>
                <a:cubicBezTo>
                  <a:pt x="85" y="60"/>
                  <a:pt x="83" y="60"/>
                  <a:pt x="84" y="62"/>
                </a:cubicBezTo>
                <a:cubicBezTo>
                  <a:pt x="83" y="62"/>
                  <a:pt x="82" y="62"/>
                  <a:pt x="82" y="62"/>
                </a:cubicBezTo>
                <a:cubicBezTo>
                  <a:pt x="82" y="63"/>
                  <a:pt x="82" y="60"/>
                  <a:pt x="84" y="59"/>
                </a:cubicBezTo>
                <a:close/>
                <a:moveTo>
                  <a:pt x="28" y="29"/>
                </a:moveTo>
                <a:cubicBezTo>
                  <a:pt x="26" y="31"/>
                  <a:pt x="23" y="29"/>
                  <a:pt x="20" y="28"/>
                </a:cubicBezTo>
                <a:cubicBezTo>
                  <a:pt x="15" y="26"/>
                  <a:pt x="14" y="23"/>
                  <a:pt x="18" y="28"/>
                </a:cubicBezTo>
                <a:cubicBezTo>
                  <a:pt x="20" y="29"/>
                  <a:pt x="28" y="33"/>
                  <a:pt x="28" y="29"/>
                </a:cubicBezTo>
                <a:close/>
                <a:moveTo>
                  <a:pt x="62" y="13"/>
                </a:moveTo>
                <a:cubicBezTo>
                  <a:pt x="58" y="13"/>
                  <a:pt x="59" y="22"/>
                  <a:pt x="59" y="19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6"/>
                  <a:pt x="61" y="15"/>
                  <a:pt x="62" y="13"/>
                </a:cubicBezTo>
                <a:close/>
                <a:moveTo>
                  <a:pt x="38" y="38"/>
                </a:moveTo>
                <a:cubicBezTo>
                  <a:pt x="34" y="40"/>
                  <a:pt x="24" y="40"/>
                  <a:pt x="26" y="40"/>
                </a:cubicBezTo>
                <a:cubicBezTo>
                  <a:pt x="31" y="41"/>
                  <a:pt x="35" y="41"/>
                  <a:pt x="38" y="3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3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4" name="组合 73"/>
          <p:cNvGrpSpPr/>
          <p:nvPr/>
        </p:nvGrpSpPr>
        <p:grpSpPr>
          <a:xfrm>
            <a:off x="384788" y="906552"/>
            <a:ext cx="1548926" cy="4686014"/>
            <a:chOff x="681880" y="843273"/>
            <a:chExt cx="1548925" cy="4686014"/>
          </a:xfrm>
        </p:grpSpPr>
        <p:sp>
          <p:nvSpPr>
            <p:cNvPr id="75" name="文本框 74"/>
            <p:cNvSpPr txBox="1"/>
            <p:nvPr/>
          </p:nvSpPr>
          <p:spPr>
            <a:xfrm>
              <a:off x="1430586" y="2169496"/>
              <a:ext cx="800219" cy="21441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79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93"/>
              <p:cNvSpPr>
                <a:spLocks/>
              </p:cNvSpPr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26"/>
              <p:cNvSpPr>
                <a:spLocks/>
              </p:cNvSpPr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30"/>
              <p:cNvSpPr>
                <a:spLocks/>
              </p:cNvSpPr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41"/>
              <p:cNvSpPr>
                <a:spLocks/>
              </p:cNvSpPr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77" name="直接连接符 76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/>
            <p:cNvSpPr txBox="1"/>
            <p:nvPr/>
          </p:nvSpPr>
          <p:spPr>
            <a:xfrm>
              <a:off x="681880" y="4411032"/>
              <a:ext cx="800219" cy="11182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春联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236" name="矩形 235"/>
          <p:cNvSpPr/>
          <p:nvPr/>
        </p:nvSpPr>
        <p:spPr>
          <a:xfrm>
            <a:off x="8640947" y="3524484"/>
            <a:ext cx="2632853" cy="25853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春联，又叫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“春贴”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“门对”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，它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以对仗工整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、简洁精巧的文字描绘美好形象，抒发美好愿望，是汉族特有的文学形式。对联的上下联字数不限，但必须相等。春联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起源于桃符，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是华人过春节的重要标志。</a:t>
            </a:r>
          </a:p>
        </p:txBody>
      </p:sp>
      <p:grpSp>
        <p:nvGrpSpPr>
          <p:cNvPr id="271" name="组合 270"/>
          <p:cNvGrpSpPr/>
          <p:nvPr/>
        </p:nvGrpSpPr>
        <p:grpSpPr>
          <a:xfrm>
            <a:off x="3743026" y="755358"/>
            <a:ext cx="4879087" cy="5771653"/>
            <a:chOff x="6183091" y="603550"/>
            <a:chExt cx="4879087" cy="5771653"/>
          </a:xfrm>
        </p:grpSpPr>
        <p:grpSp>
          <p:nvGrpSpPr>
            <p:cNvPr id="185" name="组合 184"/>
            <p:cNvGrpSpPr/>
            <p:nvPr/>
          </p:nvGrpSpPr>
          <p:grpSpPr>
            <a:xfrm>
              <a:off x="10195422" y="1737023"/>
              <a:ext cx="866756" cy="4198260"/>
              <a:chOff x="8263596" y="1027765"/>
              <a:chExt cx="866756" cy="4198260"/>
            </a:xfrm>
          </p:grpSpPr>
          <p:grpSp>
            <p:nvGrpSpPr>
              <p:cNvPr id="167" name="组合 166"/>
              <p:cNvGrpSpPr/>
              <p:nvPr/>
            </p:nvGrpSpPr>
            <p:grpSpPr>
              <a:xfrm>
                <a:off x="8263596" y="1027765"/>
                <a:ext cx="866756" cy="4198260"/>
                <a:chOff x="8263596" y="1027765"/>
                <a:chExt cx="866756" cy="419826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 rot="16200000">
                  <a:off x="8497000" y="4592673"/>
                  <a:ext cx="399948" cy="866756"/>
                  <a:chOff x="1097129" y="1821658"/>
                  <a:chExt cx="522288" cy="1131888"/>
                </a:xfrm>
              </p:grpSpPr>
              <p:sp>
                <p:nvSpPr>
                  <p:cNvPr id="105" name="Freeform 134"/>
                  <p:cNvSpPr>
                    <a:spLocks/>
                  </p:cNvSpPr>
                  <p:nvPr/>
                </p:nvSpPr>
                <p:spPr bwMode="auto">
                  <a:xfrm>
                    <a:off x="1097129" y="2840833"/>
                    <a:ext cx="522288" cy="112713"/>
                  </a:xfrm>
                  <a:custGeom>
                    <a:avLst/>
                    <a:gdLst>
                      <a:gd name="T0" fmla="*/ 100 w 201"/>
                      <a:gd name="T1" fmla="*/ 42 h 43"/>
                      <a:gd name="T2" fmla="*/ 24 w 201"/>
                      <a:gd name="T3" fmla="*/ 42 h 43"/>
                      <a:gd name="T4" fmla="*/ 0 w 201"/>
                      <a:gd name="T5" fmla="*/ 21 h 43"/>
                      <a:gd name="T6" fmla="*/ 23 w 201"/>
                      <a:gd name="T7" fmla="*/ 0 h 43"/>
                      <a:gd name="T8" fmla="*/ 178 w 201"/>
                      <a:gd name="T9" fmla="*/ 1 h 43"/>
                      <a:gd name="T10" fmla="*/ 201 w 201"/>
                      <a:gd name="T11" fmla="*/ 21 h 43"/>
                      <a:gd name="T12" fmla="*/ 178 w 201"/>
                      <a:gd name="T13" fmla="*/ 42 h 43"/>
                      <a:gd name="T14" fmla="*/ 100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0" y="42"/>
                        </a:moveTo>
                        <a:cubicBezTo>
                          <a:pt x="75" y="42"/>
                          <a:pt x="49" y="42"/>
                          <a:pt x="24" y="42"/>
                        </a:cubicBezTo>
                        <a:cubicBezTo>
                          <a:pt x="9" y="43"/>
                          <a:pt x="0" y="37"/>
                          <a:pt x="0" y="21"/>
                        </a:cubicBezTo>
                        <a:cubicBezTo>
                          <a:pt x="0" y="5"/>
                          <a:pt x="9" y="0"/>
                          <a:pt x="23" y="0"/>
                        </a:cubicBezTo>
                        <a:cubicBezTo>
                          <a:pt x="75" y="1"/>
                          <a:pt x="127" y="1"/>
                          <a:pt x="178" y="1"/>
                        </a:cubicBezTo>
                        <a:cubicBezTo>
                          <a:pt x="193" y="0"/>
                          <a:pt x="201" y="4"/>
                          <a:pt x="201" y="21"/>
                        </a:cubicBezTo>
                        <a:cubicBezTo>
                          <a:pt x="201" y="38"/>
                          <a:pt x="193" y="43"/>
                          <a:pt x="178" y="42"/>
                        </a:cubicBezTo>
                        <a:cubicBezTo>
                          <a:pt x="152" y="42"/>
                          <a:pt x="126" y="42"/>
                          <a:pt x="100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Freeform 135"/>
                  <p:cNvSpPr>
                    <a:spLocks/>
                  </p:cNvSpPr>
                  <p:nvPr/>
                </p:nvSpPr>
                <p:spPr bwMode="auto">
                  <a:xfrm>
                    <a:off x="1097129" y="1821658"/>
                    <a:ext cx="522288" cy="111125"/>
                  </a:xfrm>
                  <a:custGeom>
                    <a:avLst/>
                    <a:gdLst>
                      <a:gd name="T0" fmla="*/ 101 w 201"/>
                      <a:gd name="T1" fmla="*/ 42 h 43"/>
                      <a:gd name="T2" fmla="*/ 21 w 201"/>
                      <a:gd name="T3" fmla="*/ 42 h 43"/>
                      <a:gd name="T4" fmla="*/ 0 w 201"/>
                      <a:gd name="T5" fmla="*/ 23 h 43"/>
                      <a:gd name="T6" fmla="*/ 19 w 201"/>
                      <a:gd name="T7" fmla="*/ 1 h 43"/>
                      <a:gd name="T8" fmla="*/ 181 w 201"/>
                      <a:gd name="T9" fmla="*/ 1 h 43"/>
                      <a:gd name="T10" fmla="*/ 201 w 201"/>
                      <a:gd name="T11" fmla="*/ 22 h 43"/>
                      <a:gd name="T12" fmla="*/ 181 w 201"/>
                      <a:gd name="T13" fmla="*/ 42 h 43"/>
                      <a:gd name="T14" fmla="*/ 101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1" y="42"/>
                        </a:moveTo>
                        <a:cubicBezTo>
                          <a:pt x="74" y="42"/>
                          <a:pt x="47" y="42"/>
                          <a:pt x="21" y="42"/>
                        </a:cubicBezTo>
                        <a:cubicBezTo>
                          <a:pt x="7" y="43"/>
                          <a:pt x="1" y="36"/>
                          <a:pt x="0" y="23"/>
                        </a:cubicBezTo>
                        <a:cubicBezTo>
                          <a:pt x="0" y="10"/>
                          <a:pt x="5" y="1"/>
                          <a:pt x="19" y="1"/>
                        </a:cubicBezTo>
                        <a:cubicBezTo>
                          <a:pt x="73" y="0"/>
                          <a:pt x="127" y="1"/>
                          <a:pt x="181" y="1"/>
                        </a:cubicBezTo>
                        <a:cubicBezTo>
                          <a:pt x="195" y="1"/>
                          <a:pt x="201" y="8"/>
                          <a:pt x="201" y="22"/>
                        </a:cubicBezTo>
                        <a:cubicBezTo>
                          <a:pt x="201" y="36"/>
                          <a:pt x="195" y="43"/>
                          <a:pt x="181" y="42"/>
                        </a:cubicBezTo>
                        <a:cubicBezTo>
                          <a:pt x="154" y="42"/>
                          <a:pt x="127" y="42"/>
                          <a:pt x="101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07" name="组合 106"/>
                  <p:cNvGrpSpPr/>
                  <p:nvPr/>
                </p:nvGrpSpPr>
                <p:grpSpPr>
                  <a:xfrm>
                    <a:off x="1162216" y="1964533"/>
                    <a:ext cx="398463" cy="850900"/>
                    <a:chOff x="1342303" y="1974057"/>
                    <a:chExt cx="398463" cy="850900"/>
                  </a:xfrm>
                  <a:solidFill>
                    <a:srgbClr val="C00000"/>
                  </a:solidFill>
                </p:grpSpPr>
                <p:sp>
                  <p:nvSpPr>
                    <p:cNvPr id="108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1431203" y="1974057"/>
                      <a:ext cx="217488" cy="847725"/>
                    </a:xfrm>
                    <a:custGeom>
                      <a:avLst/>
                      <a:gdLst>
                        <a:gd name="T0" fmla="*/ 84 w 84"/>
                        <a:gd name="T1" fmla="*/ 326 h 326"/>
                        <a:gd name="T2" fmla="*/ 0 w 84"/>
                        <a:gd name="T3" fmla="*/ 326 h 326"/>
                        <a:gd name="T4" fmla="*/ 0 w 84"/>
                        <a:gd name="T5" fmla="*/ 0 h 326"/>
                        <a:gd name="T6" fmla="*/ 84 w 84"/>
                        <a:gd name="T7" fmla="*/ 0 h 326"/>
                        <a:gd name="T8" fmla="*/ 84 w 84"/>
                        <a:gd name="T9" fmla="*/ 326 h 32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4" h="326">
                          <a:moveTo>
                            <a:pt x="84" y="326"/>
                          </a:moveTo>
                          <a:cubicBezTo>
                            <a:pt x="56" y="326"/>
                            <a:pt x="29" y="326"/>
                            <a:pt x="0" y="326"/>
                          </a:cubicBezTo>
                          <a:cubicBezTo>
                            <a:pt x="0" y="217"/>
                            <a:pt x="0" y="109"/>
                            <a:pt x="0" y="0"/>
                          </a:cubicBezTo>
                          <a:cubicBezTo>
                            <a:pt x="28" y="0"/>
                            <a:pt x="56" y="0"/>
                            <a:pt x="84" y="0"/>
                          </a:cubicBezTo>
                          <a:cubicBezTo>
                            <a:pt x="84" y="108"/>
                            <a:pt x="84" y="216"/>
                            <a:pt x="84" y="326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9" name="Freeform 132"/>
                    <p:cNvSpPr>
                      <a:spLocks/>
                    </p:cNvSpPr>
                    <p:nvPr/>
                  </p:nvSpPr>
                  <p:spPr bwMode="auto">
                    <a:xfrm>
                      <a:off x="1685203" y="1974057"/>
                      <a:ext cx="55563" cy="846138"/>
                    </a:xfrm>
                    <a:custGeom>
                      <a:avLst/>
                      <a:gdLst>
                        <a:gd name="T0" fmla="*/ 21 w 21"/>
                        <a:gd name="T1" fmla="*/ 325 h 325"/>
                        <a:gd name="T2" fmla="*/ 0 w 21"/>
                        <a:gd name="T3" fmla="*/ 325 h 325"/>
                        <a:gd name="T4" fmla="*/ 0 w 21"/>
                        <a:gd name="T5" fmla="*/ 0 h 325"/>
                        <a:gd name="T6" fmla="*/ 21 w 21"/>
                        <a:gd name="T7" fmla="*/ 0 h 325"/>
                        <a:gd name="T8" fmla="*/ 21 w 21"/>
                        <a:gd name="T9" fmla="*/ 325 h 3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25">
                          <a:moveTo>
                            <a:pt x="21" y="325"/>
                          </a:moveTo>
                          <a:cubicBezTo>
                            <a:pt x="14" y="325"/>
                            <a:pt x="7" y="325"/>
                            <a:pt x="0" y="325"/>
                          </a:cubicBezTo>
                          <a:cubicBezTo>
                            <a:pt x="0" y="217"/>
                            <a:pt x="0" y="109"/>
                            <a:pt x="0" y="0"/>
                          </a:cubicBezTo>
                          <a:cubicBezTo>
                            <a:pt x="7" y="0"/>
                            <a:pt x="14" y="0"/>
                            <a:pt x="21" y="0"/>
                          </a:cubicBezTo>
                          <a:cubicBezTo>
                            <a:pt x="21" y="109"/>
                            <a:pt x="21" y="217"/>
                            <a:pt x="21" y="325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0" name="Freeform 136"/>
                    <p:cNvSpPr>
                      <a:spLocks/>
                    </p:cNvSpPr>
                    <p:nvPr/>
                  </p:nvSpPr>
                  <p:spPr bwMode="auto">
                    <a:xfrm>
                      <a:off x="1342303" y="1974057"/>
                      <a:ext cx="53975" cy="850900"/>
                    </a:xfrm>
                    <a:custGeom>
                      <a:avLst/>
                      <a:gdLst>
                        <a:gd name="T0" fmla="*/ 0 w 21"/>
                        <a:gd name="T1" fmla="*/ 0 h 327"/>
                        <a:gd name="T2" fmla="*/ 21 w 21"/>
                        <a:gd name="T3" fmla="*/ 0 h 327"/>
                        <a:gd name="T4" fmla="*/ 21 w 21"/>
                        <a:gd name="T5" fmla="*/ 325 h 327"/>
                        <a:gd name="T6" fmla="*/ 0 w 21"/>
                        <a:gd name="T7" fmla="*/ 327 h 327"/>
                        <a:gd name="T8" fmla="*/ 0 w 21"/>
                        <a:gd name="T9" fmla="*/ 0 h 32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27">
                          <a:moveTo>
                            <a:pt x="0" y="0"/>
                          </a:moveTo>
                          <a:cubicBezTo>
                            <a:pt x="7" y="0"/>
                            <a:pt x="13" y="0"/>
                            <a:pt x="21" y="0"/>
                          </a:cubicBezTo>
                          <a:cubicBezTo>
                            <a:pt x="21" y="108"/>
                            <a:pt x="21" y="215"/>
                            <a:pt x="21" y="325"/>
                          </a:cubicBezTo>
                          <a:cubicBezTo>
                            <a:pt x="15" y="326"/>
                            <a:pt x="8" y="326"/>
                            <a:pt x="0" y="327"/>
                          </a:cubicBezTo>
                          <a:cubicBezTo>
                            <a:pt x="0" y="218"/>
                            <a:pt x="0" y="109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1" name="组合 110"/>
                <p:cNvGrpSpPr/>
                <p:nvPr/>
              </p:nvGrpSpPr>
              <p:grpSpPr>
                <a:xfrm rot="16200000">
                  <a:off x="8495177" y="796184"/>
                  <a:ext cx="402379" cy="865541"/>
                  <a:chOff x="1698791" y="1823245"/>
                  <a:chExt cx="525463" cy="1130301"/>
                </a:xfrm>
              </p:grpSpPr>
              <p:sp>
                <p:nvSpPr>
                  <p:cNvPr id="112" name="Freeform 89"/>
                  <p:cNvSpPr>
                    <a:spLocks/>
                  </p:cNvSpPr>
                  <p:nvPr/>
                </p:nvSpPr>
                <p:spPr bwMode="auto">
                  <a:xfrm>
                    <a:off x="1851191" y="1961358"/>
                    <a:ext cx="222250" cy="849313"/>
                  </a:xfrm>
                  <a:custGeom>
                    <a:avLst/>
                    <a:gdLst>
                      <a:gd name="T0" fmla="*/ 0 w 85"/>
                      <a:gd name="T1" fmla="*/ 0 h 326"/>
                      <a:gd name="T2" fmla="*/ 85 w 85"/>
                      <a:gd name="T3" fmla="*/ 0 h 326"/>
                      <a:gd name="T4" fmla="*/ 85 w 85"/>
                      <a:gd name="T5" fmla="*/ 326 h 326"/>
                      <a:gd name="T6" fmla="*/ 0 w 85"/>
                      <a:gd name="T7" fmla="*/ 326 h 326"/>
                      <a:gd name="T8" fmla="*/ 0 w 85"/>
                      <a:gd name="T9" fmla="*/ 0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5" h="326">
                        <a:moveTo>
                          <a:pt x="0" y="0"/>
                        </a:moveTo>
                        <a:cubicBezTo>
                          <a:pt x="29" y="0"/>
                          <a:pt x="56" y="0"/>
                          <a:pt x="85" y="0"/>
                        </a:cubicBezTo>
                        <a:cubicBezTo>
                          <a:pt x="85" y="109"/>
                          <a:pt x="85" y="217"/>
                          <a:pt x="85" y="326"/>
                        </a:cubicBezTo>
                        <a:cubicBezTo>
                          <a:pt x="56" y="326"/>
                          <a:pt x="29" y="326"/>
                          <a:pt x="0" y="326"/>
                        </a:cubicBezTo>
                        <a:cubicBezTo>
                          <a:pt x="0" y="218"/>
                          <a:pt x="0" y="11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Freeform 133"/>
                  <p:cNvSpPr>
                    <a:spLocks/>
                  </p:cNvSpPr>
                  <p:nvPr/>
                </p:nvSpPr>
                <p:spPr bwMode="auto">
                  <a:xfrm>
                    <a:off x="2109954" y="1964533"/>
                    <a:ext cx="53975" cy="847725"/>
                  </a:xfrm>
                  <a:custGeom>
                    <a:avLst/>
                    <a:gdLst>
                      <a:gd name="T0" fmla="*/ 21 w 21"/>
                      <a:gd name="T1" fmla="*/ 326 h 326"/>
                      <a:gd name="T2" fmla="*/ 0 w 21"/>
                      <a:gd name="T3" fmla="*/ 326 h 326"/>
                      <a:gd name="T4" fmla="*/ 0 w 21"/>
                      <a:gd name="T5" fmla="*/ 0 h 326"/>
                      <a:gd name="T6" fmla="*/ 21 w 21"/>
                      <a:gd name="T7" fmla="*/ 0 h 326"/>
                      <a:gd name="T8" fmla="*/ 21 w 21"/>
                      <a:gd name="T9" fmla="*/ 32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6">
                        <a:moveTo>
                          <a:pt x="21" y="326"/>
                        </a:moveTo>
                        <a:cubicBezTo>
                          <a:pt x="12" y="326"/>
                          <a:pt x="7" y="326"/>
                          <a:pt x="0" y="326"/>
                        </a:cubicBezTo>
                        <a:cubicBezTo>
                          <a:pt x="0" y="217"/>
                          <a:pt x="0" y="109"/>
                          <a:pt x="0" y="0"/>
                        </a:cubicBezTo>
                        <a:cubicBezTo>
                          <a:pt x="6" y="0"/>
                          <a:pt x="13" y="0"/>
                          <a:pt x="21" y="0"/>
                        </a:cubicBezTo>
                        <a:cubicBezTo>
                          <a:pt x="21" y="109"/>
                          <a:pt x="21" y="216"/>
                          <a:pt x="21" y="326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Freeform 137"/>
                  <p:cNvSpPr>
                    <a:spLocks/>
                  </p:cNvSpPr>
                  <p:nvPr/>
                </p:nvSpPr>
                <p:spPr bwMode="auto">
                  <a:xfrm>
                    <a:off x="1700379" y="2840833"/>
                    <a:ext cx="523875" cy="112713"/>
                  </a:xfrm>
                  <a:custGeom>
                    <a:avLst/>
                    <a:gdLst>
                      <a:gd name="T0" fmla="*/ 102 w 201"/>
                      <a:gd name="T1" fmla="*/ 42 h 43"/>
                      <a:gd name="T2" fmla="*/ 22 w 201"/>
                      <a:gd name="T3" fmla="*/ 42 h 43"/>
                      <a:gd name="T4" fmla="*/ 0 w 201"/>
                      <a:gd name="T5" fmla="*/ 22 h 43"/>
                      <a:gd name="T6" fmla="*/ 22 w 201"/>
                      <a:gd name="T7" fmla="*/ 1 h 43"/>
                      <a:gd name="T8" fmla="*/ 179 w 201"/>
                      <a:gd name="T9" fmla="*/ 1 h 43"/>
                      <a:gd name="T10" fmla="*/ 200 w 201"/>
                      <a:gd name="T11" fmla="*/ 22 h 43"/>
                      <a:gd name="T12" fmla="*/ 180 w 201"/>
                      <a:gd name="T13" fmla="*/ 42 h 43"/>
                      <a:gd name="T14" fmla="*/ 102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2" y="42"/>
                        </a:moveTo>
                        <a:cubicBezTo>
                          <a:pt x="75" y="42"/>
                          <a:pt x="49" y="42"/>
                          <a:pt x="22" y="42"/>
                        </a:cubicBezTo>
                        <a:cubicBezTo>
                          <a:pt x="7" y="43"/>
                          <a:pt x="0" y="37"/>
                          <a:pt x="0" y="22"/>
                        </a:cubicBezTo>
                        <a:cubicBezTo>
                          <a:pt x="0" y="6"/>
                          <a:pt x="7" y="0"/>
                          <a:pt x="22" y="1"/>
                        </a:cubicBezTo>
                        <a:cubicBezTo>
                          <a:pt x="74" y="1"/>
                          <a:pt x="127" y="1"/>
                          <a:pt x="179" y="1"/>
                        </a:cubicBezTo>
                        <a:cubicBezTo>
                          <a:pt x="195" y="0"/>
                          <a:pt x="201" y="7"/>
                          <a:pt x="200" y="22"/>
                        </a:cubicBezTo>
                        <a:cubicBezTo>
                          <a:pt x="200" y="37"/>
                          <a:pt x="194" y="42"/>
                          <a:pt x="180" y="42"/>
                        </a:cubicBezTo>
                        <a:cubicBezTo>
                          <a:pt x="154" y="42"/>
                          <a:pt x="128" y="42"/>
                          <a:pt x="102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Freeform 138"/>
                  <p:cNvSpPr>
                    <a:spLocks/>
                  </p:cNvSpPr>
                  <p:nvPr/>
                </p:nvSpPr>
                <p:spPr bwMode="auto">
                  <a:xfrm>
                    <a:off x="1763879" y="1961358"/>
                    <a:ext cx="53975" cy="849313"/>
                  </a:xfrm>
                  <a:custGeom>
                    <a:avLst/>
                    <a:gdLst>
                      <a:gd name="T0" fmla="*/ 21 w 21"/>
                      <a:gd name="T1" fmla="*/ 326 h 326"/>
                      <a:gd name="T2" fmla="*/ 0 w 21"/>
                      <a:gd name="T3" fmla="*/ 326 h 326"/>
                      <a:gd name="T4" fmla="*/ 0 w 21"/>
                      <a:gd name="T5" fmla="*/ 1 h 326"/>
                      <a:gd name="T6" fmla="*/ 21 w 21"/>
                      <a:gd name="T7" fmla="*/ 0 h 326"/>
                      <a:gd name="T8" fmla="*/ 21 w 21"/>
                      <a:gd name="T9" fmla="*/ 32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6">
                        <a:moveTo>
                          <a:pt x="21" y="326"/>
                        </a:moveTo>
                        <a:cubicBezTo>
                          <a:pt x="14" y="326"/>
                          <a:pt x="8" y="326"/>
                          <a:pt x="0" y="326"/>
                        </a:cubicBezTo>
                        <a:cubicBezTo>
                          <a:pt x="0" y="218"/>
                          <a:pt x="0" y="110"/>
                          <a:pt x="0" y="1"/>
                        </a:cubicBezTo>
                        <a:cubicBezTo>
                          <a:pt x="7" y="0"/>
                          <a:pt x="13" y="0"/>
                          <a:pt x="21" y="0"/>
                        </a:cubicBezTo>
                        <a:cubicBezTo>
                          <a:pt x="21" y="109"/>
                          <a:pt x="21" y="217"/>
                          <a:pt x="21" y="326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Freeform 139"/>
                  <p:cNvSpPr>
                    <a:spLocks/>
                  </p:cNvSpPr>
                  <p:nvPr/>
                </p:nvSpPr>
                <p:spPr bwMode="auto">
                  <a:xfrm>
                    <a:off x="1698791" y="1823245"/>
                    <a:ext cx="525463" cy="106363"/>
                  </a:xfrm>
                  <a:custGeom>
                    <a:avLst/>
                    <a:gdLst>
                      <a:gd name="T0" fmla="*/ 101 w 202"/>
                      <a:gd name="T1" fmla="*/ 41 h 41"/>
                      <a:gd name="T2" fmla="*/ 21 w 202"/>
                      <a:gd name="T3" fmla="*/ 41 h 41"/>
                      <a:gd name="T4" fmla="*/ 1 w 202"/>
                      <a:gd name="T5" fmla="*/ 22 h 41"/>
                      <a:gd name="T6" fmla="*/ 19 w 202"/>
                      <a:gd name="T7" fmla="*/ 0 h 41"/>
                      <a:gd name="T8" fmla="*/ 183 w 202"/>
                      <a:gd name="T9" fmla="*/ 0 h 41"/>
                      <a:gd name="T10" fmla="*/ 201 w 202"/>
                      <a:gd name="T11" fmla="*/ 22 h 41"/>
                      <a:gd name="T12" fmla="*/ 182 w 202"/>
                      <a:gd name="T13" fmla="*/ 41 h 41"/>
                      <a:gd name="T14" fmla="*/ 101 w 202"/>
                      <a:gd name="T15" fmla="*/ 41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2" h="41">
                        <a:moveTo>
                          <a:pt x="101" y="41"/>
                        </a:moveTo>
                        <a:cubicBezTo>
                          <a:pt x="74" y="41"/>
                          <a:pt x="47" y="41"/>
                          <a:pt x="21" y="41"/>
                        </a:cubicBezTo>
                        <a:cubicBezTo>
                          <a:pt x="7" y="41"/>
                          <a:pt x="1" y="35"/>
                          <a:pt x="1" y="22"/>
                        </a:cubicBezTo>
                        <a:cubicBezTo>
                          <a:pt x="0" y="9"/>
                          <a:pt x="5" y="0"/>
                          <a:pt x="19" y="0"/>
                        </a:cubicBezTo>
                        <a:cubicBezTo>
                          <a:pt x="74" y="0"/>
                          <a:pt x="128" y="0"/>
                          <a:pt x="183" y="0"/>
                        </a:cubicBezTo>
                        <a:cubicBezTo>
                          <a:pt x="198" y="0"/>
                          <a:pt x="202" y="8"/>
                          <a:pt x="201" y="22"/>
                        </a:cubicBezTo>
                        <a:cubicBezTo>
                          <a:pt x="201" y="35"/>
                          <a:pt x="196" y="41"/>
                          <a:pt x="182" y="41"/>
                        </a:cubicBezTo>
                        <a:cubicBezTo>
                          <a:pt x="155" y="41"/>
                          <a:pt x="128" y="41"/>
                          <a:pt x="101" y="41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3" name="矩形 72"/>
                <p:cNvSpPr/>
                <p:nvPr/>
              </p:nvSpPr>
              <p:spPr>
                <a:xfrm>
                  <a:off x="8369357" y="1359636"/>
                  <a:ext cx="650372" cy="3511419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6" name="组合 165"/>
              <p:cNvGrpSpPr/>
              <p:nvPr/>
            </p:nvGrpSpPr>
            <p:grpSpPr>
              <a:xfrm>
                <a:off x="8523671" y="1508126"/>
                <a:ext cx="367809" cy="3213100"/>
                <a:chOff x="6472237" y="565151"/>
                <a:chExt cx="642938" cy="5616575"/>
              </a:xfrm>
            </p:grpSpPr>
            <p:sp>
              <p:nvSpPr>
                <p:cNvPr id="140" name="Freeform 45"/>
                <p:cNvSpPr>
                  <a:spLocks noEditPoints="1"/>
                </p:cNvSpPr>
                <p:nvPr/>
              </p:nvSpPr>
              <p:spPr bwMode="auto">
                <a:xfrm>
                  <a:off x="6497637" y="1941514"/>
                  <a:ext cx="177800" cy="200025"/>
                </a:xfrm>
                <a:custGeom>
                  <a:avLst/>
                  <a:gdLst>
                    <a:gd name="T0" fmla="*/ 10 w 21"/>
                    <a:gd name="T1" fmla="*/ 5 h 24"/>
                    <a:gd name="T2" fmla="*/ 6 w 21"/>
                    <a:gd name="T3" fmla="*/ 4 h 24"/>
                    <a:gd name="T4" fmla="*/ 3 w 21"/>
                    <a:gd name="T5" fmla="*/ 6 h 24"/>
                    <a:gd name="T6" fmla="*/ 6 w 21"/>
                    <a:gd name="T7" fmla="*/ 23 h 24"/>
                    <a:gd name="T8" fmla="*/ 8 w 21"/>
                    <a:gd name="T9" fmla="*/ 23 h 24"/>
                    <a:gd name="T10" fmla="*/ 19 w 21"/>
                    <a:gd name="T11" fmla="*/ 11 h 24"/>
                    <a:gd name="T12" fmla="*/ 20 w 21"/>
                    <a:gd name="T13" fmla="*/ 4 h 24"/>
                    <a:gd name="T14" fmla="*/ 10 w 21"/>
                    <a:gd name="T15" fmla="*/ 5 h 24"/>
                    <a:gd name="T16" fmla="*/ 10 w 21"/>
                    <a:gd name="T17" fmla="*/ 5 h 24"/>
                    <a:gd name="T18" fmla="*/ 10 w 21"/>
                    <a:gd name="T19" fmla="*/ 5 h 24"/>
                    <a:gd name="T20" fmla="*/ 11 w 21"/>
                    <a:gd name="T21" fmla="*/ 13 h 24"/>
                    <a:gd name="T22" fmla="*/ 9 w 21"/>
                    <a:gd name="T23" fmla="*/ 12 h 24"/>
                    <a:gd name="T24" fmla="*/ 9 w 21"/>
                    <a:gd name="T25" fmla="*/ 8 h 24"/>
                    <a:gd name="T26" fmla="*/ 15 w 21"/>
                    <a:gd name="T27" fmla="*/ 8 h 24"/>
                    <a:gd name="T28" fmla="*/ 11 w 21"/>
                    <a:gd name="T29" fmla="*/ 13 h 24"/>
                    <a:gd name="T30" fmla="*/ 11 w 21"/>
                    <a:gd name="T31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" h="24">
                      <a:moveTo>
                        <a:pt x="10" y="5"/>
                      </a:moveTo>
                      <a:cubicBezTo>
                        <a:pt x="8" y="6"/>
                        <a:pt x="7" y="4"/>
                        <a:pt x="6" y="4"/>
                      </a:cubicBezTo>
                      <a:cubicBezTo>
                        <a:pt x="5" y="4"/>
                        <a:pt x="4" y="4"/>
                        <a:pt x="3" y="6"/>
                      </a:cubicBezTo>
                      <a:cubicBezTo>
                        <a:pt x="4" y="12"/>
                        <a:pt x="0" y="19"/>
                        <a:pt x="6" y="23"/>
                      </a:cubicBezTo>
                      <a:cubicBezTo>
                        <a:pt x="7" y="24"/>
                        <a:pt x="7" y="23"/>
                        <a:pt x="8" y="23"/>
                      </a:cubicBezTo>
                      <a:cubicBezTo>
                        <a:pt x="8" y="17"/>
                        <a:pt x="15" y="15"/>
                        <a:pt x="19" y="11"/>
                      </a:cubicBezTo>
                      <a:cubicBezTo>
                        <a:pt x="20" y="10"/>
                        <a:pt x="21" y="6"/>
                        <a:pt x="20" y="4"/>
                      </a:cubicBezTo>
                      <a:cubicBezTo>
                        <a:pt x="17" y="0"/>
                        <a:pt x="13" y="4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lose/>
                      <a:moveTo>
                        <a:pt x="11" y="13"/>
                      </a:moveTo>
                      <a:cubicBezTo>
                        <a:pt x="10" y="13"/>
                        <a:pt x="9" y="13"/>
                        <a:pt x="9" y="12"/>
                      </a:cubicBezTo>
                      <a:cubicBezTo>
                        <a:pt x="9" y="11"/>
                        <a:pt x="8" y="9"/>
                        <a:pt x="9" y="8"/>
                      </a:cubicBezTo>
                      <a:cubicBezTo>
                        <a:pt x="12" y="9"/>
                        <a:pt x="13" y="7"/>
                        <a:pt x="15" y="8"/>
                      </a:cubicBezTo>
                      <a:cubicBezTo>
                        <a:pt x="16" y="10"/>
                        <a:pt x="13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6"/>
                <p:cNvSpPr>
                  <a:spLocks/>
                </p:cNvSpPr>
                <p:nvPr/>
              </p:nvSpPr>
              <p:spPr bwMode="auto">
                <a:xfrm>
                  <a:off x="6632575" y="1758951"/>
                  <a:ext cx="304800" cy="166688"/>
                </a:xfrm>
                <a:custGeom>
                  <a:avLst/>
                  <a:gdLst>
                    <a:gd name="T0" fmla="*/ 36 w 36"/>
                    <a:gd name="T1" fmla="*/ 6 h 20"/>
                    <a:gd name="T2" fmla="*/ 33 w 36"/>
                    <a:gd name="T3" fmla="*/ 3 h 20"/>
                    <a:gd name="T4" fmla="*/ 28 w 36"/>
                    <a:gd name="T5" fmla="*/ 4 h 20"/>
                    <a:gd name="T6" fmla="*/ 23 w 36"/>
                    <a:gd name="T7" fmla="*/ 5 h 20"/>
                    <a:gd name="T8" fmla="*/ 17 w 36"/>
                    <a:gd name="T9" fmla="*/ 0 h 20"/>
                    <a:gd name="T10" fmla="*/ 11 w 36"/>
                    <a:gd name="T11" fmla="*/ 4 h 20"/>
                    <a:gd name="T12" fmla="*/ 11 w 36"/>
                    <a:gd name="T13" fmla="*/ 4 h 20"/>
                    <a:gd name="T14" fmla="*/ 12 w 36"/>
                    <a:gd name="T15" fmla="*/ 5 h 20"/>
                    <a:gd name="T16" fmla="*/ 12 w 36"/>
                    <a:gd name="T17" fmla="*/ 5 h 20"/>
                    <a:gd name="T18" fmla="*/ 14 w 36"/>
                    <a:gd name="T19" fmla="*/ 6 h 20"/>
                    <a:gd name="T20" fmla="*/ 12 w 36"/>
                    <a:gd name="T21" fmla="*/ 7 h 20"/>
                    <a:gd name="T22" fmla="*/ 8 w 36"/>
                    <a:gd name="T23" fmla="*/ 9 h 20"/>
                    <a:gd name="T24" fmla="*/ 3 w 36"/>
                    <a:gd name="T25" fmla="*/ 6 h 20"/>
                    <a:gd name="T26" fmla="*/ 2 w 36"/>
                    <a:gd name="T27" fmla="*/ 7 h 20"/>
                    <a:gd name="T28" fmla="*/ 2 w 36"/>
                    <a:gd name="T29" fmla="*/ 12 h 20"/>
                    <a:gd name="T30" fmla="*/ 3 w 36"/>
                    <a:gd name="T31" fmla="*/ 20 h 20"/>
                    <a:gd name="T32" fmla="*/ 4 w 36"/>
                    <a:gd name="T33" fmla="*/ 20 h 20"/>
                    <a:gd name="T34" fmla="*/ 4 w 36"/>
                    <a:gd name="T35" fmla="*/ 20 h 20"/>
                    <a:gd name="T36" fmla="*/ 5 w 36"/>
                    <a:gd name="T37" fmla="*/ 18 h 20"/>
                    <a:gd name="T38" fmla="*/ 8 w 36"/>
                    <a:gd name="T39" fmla="*/ 10 h 20"/>
                    <a:gd name="T40" fmla="*/ 12 w 36"/>
                    <a:gd name="T41" fmla="*/ 8 h 20"/>
                    <a:gd name="T42" fmla="*/ 18 w 36"/>
                    <a:gd name="T43" fmla="*/ 9 h 20"/>
                    <a:gd name="T44" fmla="*/ 19 w 36"/>
                    <a:gd name="T45" fmla="*/ 9 h 20"/>
                    <a:gd name="T46" fmla="*/ 22 w 36"/>
                    <a:gd name="T47" fmla="*/ 7 h 20"/>
                    <a:gd name="T48" fmla="*/ 25 w 36"/>
                    <a:gd name="T49" fmla="*/ 6 h 20"/>
                    <a:gd name="T50" fmla="*/ 29 w 36"/>
                    <a:gd name="T51" fmla="*/ 5 h 20"/>
                    <a:gd name="T52" fmla="*/ 31 w 36"/>
                    <a:gd name="T53" fmla="*/ 5 h 20"/>
                    <a:gd name="T54" fmla="*/ 29 w 36"/>
                    <a:gd name="T55" fmla="*/ 9 h 20"/>
                    <a:gd name="T56" fmla="*/ 27 w 36"/>
                    <a:gd name="T57" fmla="*/ 10 h 20"/>
                    <a:gd name="T58" fmla="*/ 26 w 36"/>
                    <a:gd name="T59" fmla="*/ 11 h 20"/>
                    <a:gd name="T60" fmla="*/ 29 w 36"/>
                    <a:gd name="T61" fmla="*/ 11 h 20"/>
                    <a:gd name="T62" fmla="*/ 36 w 36"/>
                    <a:gd name="T63" fmla="*/ 10 h 20"/>
                    <a:gd name="T64" fmla="*/ 36 w 36"/>
                    <a:gd name="T65" fmla="*/ 6 h 20"/>
                    <a:gd name="T66" fmla="*/ 36 w 36"/>
                    <a:gd name="T67" fmla="*/ 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6" h="20">
                      <a:moveTo>
                        <a:pt x="36" y="6"/>
                      </a:moveTo>
                      <a:cubicBezTo>
                        <a:pt x="35" y="4"/>
                        <a:pt x="34" y="3"/>
                        <a:pt x="33" y="3"/>
                      </a:cubicBezTo>
                      <a:cubicBezTo>
                        <a:pt x="31" y="2"/>
                        <a:pt x="29" y="2"/>
                        <a:pt x="28" y="4"/>
                      </a:cubicBezTo>
                      <a:cubicBezTo>
                        <a:pt x="26" y="3"/>
                        <a:pt x="25" y="4"/>
                        <a:pt x="23" y="5"/>
                      </a:cubicBezTo>
                      <a:cubicBezTo>
                        <a:pt x="21" y="4"/>
                        <a:pt x="19" y="1"/>
                        <a:pt x="17" y="0"/>
                      </a:cubicBezTo>
                      <a:cubicBezTo>
                        <a:pt x="14" y="1"/>
                        <a:pt x="12" y="2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6"/>
                        <a:pt x="14" y="5"/>
                        <a:pt x="14" y="6"/>
                      </a:cubicBezTo>
                      <a:cubicBezTo>
                        <a:pt x="13" y="7"/>
                        <a:pt x="13" y="7"/>
                        <a:pt x="12" y="7"/>
                      </a:cubicBezTo>
                      <a:cubicBezTo>
                        <a:pt x="11" y="8"/>
                        <a:pt x="10" y="8"/>
                        <a:pt x="8" y="9"/>
                      </a:cubicBezTo>
                      <a:cubicBezTo>
                        <a:pt x="6" y="10"/>
                        <a:pt x="4" y="7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3" y="9"/>
                        <a:pt x="2" y="10"/>
                        <a:pt x="2" y="12"/>
                      </a:cubicBezTo>
                      <a:cubicBezTo>
                        <a:pt x="1" y="14"/>
                        <a:pt x="0" y="18"/>
                        <a:pt x="3" y="20"/>
                      </a:cubicBezTo>
                      <a:cubicBezTo>
                        <a:pt x="3" y="20"/>
                        <a:pt x="3" y="20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5" y="19"/>
                        <a:pt x="5" y="18"/>
                        <a:pt x="5" y="18"/>
                      </a:cubicBezTo>
                      <a:cubicBezTo>
                        <a:pt x="7" y="15"/>
                        <a:pt x="6" y="12"/>
                        <a:pt x="8" y="10"/>
                      </a:cubicBezTo>
                      <a:cubicBezTo>
                        <a:pt x="10" y="11"/>
                        <a:pt x="10" y="8"/>
                        <a:pt x="12" y="8"/>
                      </a:cubicBezTo>
                      <a:cubicBezTo>
                        <a:pt x="14" y="7"/>
                        <a:pt x="16" y="8"/>
                        <a:pt x="18" y="9"/>
                      </a:cubicBezTo>
                      <a:cubicBezTo>
                        <a:pt x="18" y="9"/>
                        <a:pt x="19" y="9"/>
                        <a:pt x="19" y="9"/>
                      </a:cubicBezTo>
                      <a:cubicBezTo>
                        <a:pt x="20" y="8"/>
                        <a:pt x="21" y="9"/>
                        <a:pt x="22" y="7"/>
                      </a:cubicBezTo>
                      <a:cubicBezTo>
                        <a:pt x="23" y="6"/>
                        <a:pt x="24" y="6"/>
                        <a:pt x="25" y="6"/>
                      </a:cubicBezTo>
                      <a:cubicBezTo>
                        <a:pt x="26" y="5"/>
                        <a:pt x="28" y="5"/>
                        <a:pt x="29" y="5"/>
                      </a:cubicBezTo>
                      <a:cubicBezTo>
                        <a:pt x="30" y="6"/>
                        <a:pt x="31" y="4"/>
                        <a:pt x="31" y="5"/>
                      </a:cubicBezTo>
                      <a:cubicBezTo>
                        <a:pt x="31" y="7"/>
                        <a:pt x="30" y="8"/>
                        <a:pt x="29" y="9"/>
                      </a:cubicBezTo>
                      <a:cubicBezTo>
                        <a:pt x="28" y="9"/>
                        <a:pt x="28" y="10"/>
                        <a:pt x="27" y="10"/>
                      </a:cubicBezTo>
                      <a:cubicBezTo>
                        <a:pt x="26" y="10"/>
                        <a:pt x="26" y="10"/>
                        <a:pt x="26" y="11"/>
                      </a:cubicBezTo>
                      <a:cubicBezTo>
                        <a:pt x="27" y="12"/>
                        <a:pt x="28" y="11"/>
                        <a:pt x="29" y="11"/>
                      </a:cubicBezTo>
                      <a:cubicBezTo>
                        <a:pt x="31" y="11"/>
                        <a:pt x="34" y="11"/>
                        <a:pt x="36" y="10"/>
                      </a:cubicBezTo>
                      <a:cubicBezTo>
                        <a:pt x="36" y="8"/>
                        <a:pt x="36" y="7"/>
                        <a:pt x="36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7"/>
                <p:cNvSpPr>
                  <a:spLocks/>
                </p:cNvSpPr>
                <p:nvPr/>
              </p:nvSpPr>
              <p:spPr bwMode="auto">
                <a:xfrm>
                  <a:off x="6759575" y="1858964"/>
                  <a:ext cx="68263" cy="41275"/>
                </a:xfrm>
                <a:custGeom>
                  <a:avLst/>
                  <a:gdLst>
                    <a:gd name="T0" fmla="*/ 0 w 8"/>
                    <a:gd name="T1" fmla="*/ 4 h 5"/>
                    <a:gd name="T2" fmla="*/ 5 w 8"/>
                    <a:gd name="T3" fmla="*/ 5 h 5"/>
                    <a:gd name="T4" fmla="*/ 8 w 8"/>
                    <a:gd name="T5" fmla="*/ 2 h 5"/>
                    <a:gd name="T6" fmla="*/ 3 w 8"/>
                    <a:gd name="T7" fmla="*/ 2 h 5"/>
                    <a:gd name="T8" fmla="*/ 0 w 8"/>
                    <a:gd name="T9" fmla="*/ 3 h 5"/>
                    <a:gd name="T10" fmla="*/ 0 w 8"/>
                    <a:gd name="T11" fmla="*/ 4 h 5"/>
                    <a:gd name="T12" fmla="*/ 0 w 8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5">
                      <a:moveTo>
                        <a:pt x="0" y="4"/>
                      </a:moveTo>
                      <a:cubicBezTo>
                        <a:pt x="2" y="5"/>
                        <a:pt x="4" y="5"/>
                        <a:pt x="5" y="5"/>
                      </a:cubicBezTo>
                      <a:cubicBezTo>
                        <a:pt x="6" y="4"/>
                        <a:pt x="8" y="4"/>
                        <a:pt x="8" y="2"/>
                      </a:cubicBezTo>
                      <a:cubicBezTo>
                        <a:pt x="7" y="0"/>
                        <a:pt x="5" y="2"/>
                        <a:pt x="3" y="2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8"/>
                <p:cNvSpPr>
                  <a:spLocks/>
                </p:cNvSpPr>
                <p:nvPr/>
              </p:nvSpPr>
              <p:spPr bwMode="auto">
                <a:xfrm>
                  <a:off x="6726237" y="1925639"/>
                  <a:ext cx="177800" cy="192088"/>
                </a:xfrm>
                <a:custGeom>
                  <a:avLst/>
                  <a:gdLst>
                    <a:gd name="T0" fmla="*/ 1 w 21"/>
                    <a:gd name="T1" fmla="*/ 5 h 23"/>
                    <a:gd name="T2" fmla="*/ 1 w 21"/>
                    <a:gd name="T3" fmla="*/ 5 h 23"/>
                    <a:gd name="T4" fmla="*/ 1 w 21"/>
                    <a:gd name="T5" fmla="*/ 5 h 23"/>
                    <a:gd name="T6" fmla="*/ 0 w 21"/>
                    <a:gd name="T7" fmla="*/ 6 h 23"/>
                    <a:gd name="T8" fmla="*/ 5 w 21"/>
                    <a:gd name="T9" fmla="*/ 21 h 23"/>
                    <a:gd name="T10" fmla="*/ 14 w 21"/>
                    <a:gd name="T11" fmla="*/ 21 h 23"/>
                    <a:gd name="T12" fmla="*/ 17 w 21"/>
                    <a:gd name="T13" fmla="*/ 19 h 23"/>
                    <a:gd name="T14" fmla="*/ 20 w 21"/>
                    <a:gd name="T15" fmla="*/ 13 h 23"/>
                    <a:gd name="T16" fmla="*/ 20 w 21"/>
                    <a:gd name="T17" fmla="*/ 6 h 23"/>
                    <a:gd name="T18" fmla="*/ 20 w 21"/>
                    <a:gd name="T19" fmla="*/ 6 h 23"/>
                    <a:gd name="T20" fmla="*/ 19 w 21"/>
                    <a:gd name="T21" fmla="*/ 4 h 23"/>
                    <a:gd name="T22" fmla="*/ 19 w 21"/>
                    <a:gd name="T23" fmla="*/ 4 h 23"/>
                    <a:gd name="T24" fmla="*/ 13 w 21"/>
                    <a:gd name="T25" fmla="*/ 3 h 23"/>
                    <a:gd name="T26" fmla="*/ 7 w 21"/>
                    <a:gd name="T27" fmla="*/ 4 h 23"/>
                    <a:gd name="T28" fmla="*/ 7 w 21"/>
                    <a:gd name="T29" fmla="*/ 4 h 23"/>
                    <a:gd name="T30" fmla="*/ 7 w 21"/>
                    <a:gd name="T31" fmla="*/ 5 h 23"/>
                    <a:gd name="T32" fmla="*/ 7 w 21"/>
                    <a:gd name="T33" fmla="*/ 5 h 23"/>
                    <a:gd name="T34" fmla="*/ 11 w 21"/>
                    <a:gd name="T35" fmla="*/ 6 h 23"/>
                    <a:gd name="T36" fmla="*/ 12 w 21"/>
                    <a:gd name="T37" fmla="*/ 5 h 23"/>
                    <a:gd name="T38" fmla="*/ 15 w 21"/>
                    <a:gd name="T39" fmla="*/ 6 h 23"/>
                    <a:gd name="T40" fmla="*/ 15 w 21"/>
                    <a:gd name="T41" fmla="*/ 14 h 23"/>
                    <a:gd name="T42" fmla="*/ 8 w 21"/>
                    <a:gd name="T43" fmla="*/ 18 h 23"/>
                    <a:gd name="T44" fmla="*/ 6 w 21"/>
                    <a:gd name="T45" fmla="*/ 13 h 23"/>
                    <a:gd name="T46" fmla="*/ 6 w 21"/>
                    <a:gd name="T47" fmla="*/ 13 h 23"/>
                    <a:gd name="T48" fmla="*/ 6 w 21"/>
                    <a:gd name="T49" fmla="*/ 13 h 23"/>
                    <a:gd name="T50" fmla="*/ 7 w 21"/>
                    <a:gd name="T51" fmla="*/ 13 h 23"/>
                    <a:gd name="T52" fmla="*/ 7 w 21"/>
                    <a:gd name="T53" fmla="*/ 13 h 23"/>
                    <a:gd name="T54" fmla="*/ 7 w 21"/>
                    <a:gd name="T55" fmla="*/ 13 h 23"/>
                    <a:gd name="T56" fmla="*/ 10 w 21"/>
                    <a:gd name="T57" fmla="*/ 13 h 23"/>
                    <a:gd name="T58" fmla="*/ 12 w 21"/>
                    <a:gd name="T59" fmla="*/ 10 h 23"/>
                    <a:gd name="T60" fmla="*/ 8 w 21"/>
                    <a:gd name="T61" fmla="*/ 9 h 23"/>
                    <a:gd name="T62" fmla="*/ 4 w 21"/>
                    <a:gd name="T63" fmla="*/ 9 h 23"/>
                    <a:gd name="T64" fmla="*/ 1 w 21"/>
                    <a:gd name="T65" fmla="*/ 5 h 23"/>
                    <a:gd name="T66" fmla="*/ 1 w 21"/>
                    <a:gd name="T67" fmla="*/ 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1" h="23">
                      <a:moveTo>
                        <a:pt x="1" y="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0" y="6"/>
                        <a:pt x="0" y="6"/>
                      </a:cubicBezTo>
                      <a:cubicBezTo>
                        <a:pt x="0" y="12"/>
                        <a:pt x="2" y="17"/>
                        <a:pt x="5" y="21"/>
                      </a:cubicBezTo>
                      <a:cubicBezTo>
                        <a:pt x="8" y="23"/>
                        <a:pt x="11" y="20"/>
                        <a:pt x="14" y="21"/>
                      </a:cubicBezTo>
                      <a:cubicBezTo>
                        <a:pt x="15" y="20"/>
                        <a:pt x="16" y="20"/>
                        <a:pt x="17" y="19"/>
                      </a:cubicBezTo>
                      <a:cubicBezTo>
                        <a:pt x="16" y="16"/>
                        <a:pt x="19" y="15"/>
                        <a:pt x="20" y="13"/>
                      </a:cubicBezTo>
                      <a:cubicBezTo>
                        <a:pt x="20" y="10"/>
                        <a:pt x="21" y="8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7" y="3"/>
                        <a:pt x="15" y="0"/>
                        <a:pt x="13" y="3"/>
                      </a:cubicBezTo>
                      <a:cubicBezTo>
                        <a:pt x="11" y="3"/>
                        <a:pt x="9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8" y="6"/>
                        <a:pt x="10" y="6"/>
                        <a:pt x="11" y="6"/>
                      </a:cubicBezTo>
                      <a:cubicBezTo>
                        <a:pt x="12" y="6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5" y="6"/>
                      </a:cubicBezTo>
                      <a:cubicBezTo>
                        <a:pt x="15" y="9"/>
                        <a:pt x="16" y="12"/>
                        <a:pt x="15" y="14"/>
                      </a:cubicBezTo>
                      <a:cubicBezTo>
                        <a:pt x="14" y="17"/>
                        <a:pt x="10" y="17"/>
                        <a:pt x="8" y="18"/>
                      </a:cubicBezTo>
                      <a:cubicBezTo>
                        <a:pt x="6" y="17"/>
                        <a:pt x="6" y="15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8" y="11"/>
                        <a:pt x="9" y="14"/>
                        <a:pt x="10" y="13"/>
                      </a:cubicBezTo>
                      <a:cubicBezTo>
                        <a:pt x="11" y="12"/>
                        <a:pt x="13" y="12"/>
                        <a:pt x="12" y="10"/>
                      </a:cubicBezTo>
                      <a:cubicBezTo>
                        <a:pt x="11" y="8"/>
                        <a:pt x="10" y="10"/>
                        <a:pt x="8" y="9"/>
                      </a:cubicBezTo>
                      <a:cubicBezTo>
                        <a:pt x="7" y="10"/>
                        <a:pt x="5" y="11"/>
                        <a:pt x="4" y="9"/>
                      </a:cubicBezTo>
                      <a:cubicBezTo>
                        <a:pt x="4" y="8"/>
                        <a:pt x="2" y="7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9"/>
                <p:cNvSpPr>
                  <a:spLocks/>
                </p:cNvSpPr>
                <p:nvPr/>
              </p:nvSpPr>
              <p:spPr bwMode="auto">
                <a:xfrm>
                  <a:off x="6726237" y="2125664"/>
                  <a:ext cx="177800" cy="66675"/>
                </a:xfrm>
                <a:custGeom>
                  <a:avLst/>
                  <a:gdLst>
                    <a:gd name="T0" fmla="*/ 16 w 21"/>
                    <a:gd name="T1" fmla="*/ 0 h 8"/>
                    <a:gd name="T2" fmla="*/ 2 w 21"/>
                    <a:gd name="T3" fmla="*/ 3 h 8"/>
                    <a:gd name="T4" fmla="*/ 0 w 21"/>
                    <a:gd name="T5" fmla="*/ 3 h 8"/>
                    <a:gd name="T6" fmla="*/ 0 w 21"/>
                    <a:gd name="T7" fmla="*/ 4 h 8"/>
                    <a:gd name="T8" fmla="*/ 10 w 21"/>
                    <a:gd name="T9" fmla="*/ 5 h 8"/>
                    <a:gd name="T10" fmla="*/ 20 w 21"/>
                    <a:gd name="T11" fmla="*/ 5 h 8"/>
                    <a:gd name="T12" fmla="*/ 21 w 21"/>
                    <a:gd name="T13" fmla="*/ 3 h 8"/>
                    <a:gd name="T14" fmla="*/ 16 w 21"/>
                    <a:gd name="T15" fmla="*/ 0 h 8"/>
                    <a:gd name="T16" fmla="*/ 16 w 21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8">
                      <a:moveTo>
                        <a:pt x="16" y="0"/>
                      </a:moveTo>
                      <a:cubicBezTo>
                        <a:pt x="12" y="1"/>
                        <a:pt x="7" y="3"/>
                        <a:pt x="2" y="3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2" y="8"/>
                        <a:pt x="7" y="6"/>
                        <a:pt x="10" y="5"/>
                      </a:cubicBezTo>
                      <a:cubicBezTo>
                        <a:pt x="13" y="6"/>
                        <a:pt x="16" y="5"/>
                        <a:pt x="20" y="5"/>
                      </a:cubicBezTo>
                      <a:cubicBezTo>
                        <a:pt x="21" y="5"/>
                        <a:pt x="21" y="4"/>
                        <a:pt x="21" y="3"/>
                      </a:cubicBezTo>
                      <a:cubicBezTo>
                        <a:pt x="20" y="1"/>
                        <a:pt x="18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50"/>
                <p:cNvSpPr>
                  <a:spLocks/>
                </p:cNvSpPr>
                <p:nvPr/>
              </p:nvSpPr>
              <p:spPr bwMode="auto">
                <a:xfrm>
                  <a:off x="6472237" y="565151"/>
                  <a:ext cx="244475" cy="166688"/>
                </a:xfrm>
                <a:custGeom>
                  <a:avLst/>
                  <a:gdLst>
                    <a:gd name="T0" fmla="*/ 21 w 29"/>
                    <a:gd name="T1" fmla="*/ 6 h 20"/>
                    <a:gd name="T2" fmla="*/ 27 w 29"/>
                    <a:gd name="T3" fmla="*/ 9 h 20"/>
                    <a:gd name="T4" fmla="*/ 29 w 29"/>
                    <a:gd name="T5" fmla="*/ 7 h 20"/>
                    <a:gd name="T6" fmla="*/ 27 w 29"/>
                    <a:gd name="T7" fmla="*/ 4 h 20"/>
                    <a:gd name="T8" fmla="*/ 22 w 29"/>
                    <a:gd name="T9" fmla="*/ 2 h 20"/>
                    <a:gd name="T10" fmla="*/ 19 w 29"/>
                    <a:gd name="T11" fmla="*/ 1 h 20"/>
                    <a:gd name="T12" fmla="*/ 15 w 29"/>
                    <a:gd name="T13" fmla="*/ 1 h 20"/>
                    <a:gd name="T14" fmla="*/ 16 w 29"/>
                    <a:gd name="T15" fmla="*/ 3 h 20"/>
                    <a:gd name="T16" fmla="*/ 16 w 29"/>
                    <a:gd name="T17" fmla="*/ 3 h 20"/>
                    <a:gd name="T18" fmla="*/ 10 w 29"/>
                    <a:gd name="T19" fmla="*/ 11 h 20"/>
                    <a:gd name="T20" fmla="*/ 10 w 29"/>
                    <a:gd name="T21" fmla="*/ 11 h 20"/>
                    <a:gd name="T22" fmla="*/ 0 w 29"/>
                    <a:gd name="T23" fmla="*/ 20 h 20"/>
                    <a:gd name="T24" fmla="*/ 0 w 29"/>
                    <a:gd name="T25" fmla="*/ 20 h 20"/>
                    <a:gd name="T26" fmla="*/ 1 w 29"/>
                    <a:gd name="T27" fmla="*/ 20 h 20"/>
                    <a:gd name="T28" fmla="*/ 1 w 29"/>
                    <a:gd name="T29" fmla="*/ 20 h 20"/>
                    <a:gd name="T30" fmla="*/ 15 w 29"/>
                    <a:gd name="T31" fmla="*/ 11 h 20"/>
                    <a:gd name="T32" fmla="*/ 21 w 29"/>
                    <a:gd name="T33" fmla="*/ 6 h 20"/>
                    <a:gd name="T34" fmla="*/ 21 w 29"/>
                    <a:gd name="T35" fmla="*/ 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9" h="20">
                      <a:moveTo>
                        <a:pt x="21" y="6"/>
                      </a:moveTo>
                      <a:cubicBezTo>
                        <a:pt x="23" y="6"/>
                        <a:pt x="25" y="9"/>
                        <a:pt x="27" y="9"/>
                      </a:cubicBezTo>
                      <a:cubicBezTo>
                        <a:pt x="28" y="9"/>
                        <a:pt x="29" y="8"/>
                        <a:pt x="29" y="7"/>
                      </a:cubicBezTo>
                      <a:cubicBezTo>
                        <a:pt x="29" y="5"/>
                        <a:pt x="28" y="4"/>
                        <a:pt x="27" y="4"/>
                      </a:cubicBezTo>
                      <a:cubicBezTo>
                        <a:pt x="25" y="3"/>
                        <a:pt x="23" y="4"/>
                        <a:pt x="22" y="2"/>
                      </a:cubicBezTo>
                      <a:cubicBezTo>
                        <a:pt x="21" y="2"/>
                        <a:pt x="20" y="2"/>
                        <a:pt x="19" y="1"/>
                      </a:cubicBezTo>
                      <a:cubicBezTo>
                        <a:pt x="18" y="1"/>
                        <a:pt x="16" y="0"/>
                        <a:pt x="15" y="1"/>
                      </a:cubicBezTo>
                      <a:cubicBezTo>
                        <a:pt x="15" y="2"/>
                        <a:pt x="16" y="2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7" y="14"/>
                        <a:pt x="3" y="17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6" y="18"/>
                        <a:pt x="11" y="15"/>
                        <a:pt x="15" y="11"/>
                      </a:cubicBezTo>
                      <a:cubicBezTo>
                        <a:pt x="17" y="10"/>
                        <a:pt x="19" y="8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51"/>
                <p:cNvSpPr>
                  <a:spLocks/>
                </p:cNvSpPr>
                <p:nvPr/>
              </p:nvSpPr>
              <p:spPr bwMode="auto">
                <a:xfrm>
                  <a:off x="6523037" y="690564"/>
                  <a:ext cx="168275" cy="274638"/>
                </a:xfrm>
                <a:custGeom>
                  <a:avLst/>
                  <a:gdLst>
                    <a:gd name="T0" fmla="*/ 16 w 20"/>
                    <a:gd name="T1" fmla="*/ 11 h 33"/>
                    <a:gd name="T2" fmla="*/ 20 w 20"/>
                    <a:gd name="T3" fmla="*/ 8 h 33"/>
                    <a:gd name="T4" fmla="*/ 16 w 20"/>
                    <a:gd name="T5" fmla="*/ 7 h 33"/>
                    <a:gd name="T6" fmla="*/ 15 w 20"/>
                    <a:gd name="T7" fmla="*/ 8 h 33"/>
                    <a:gd name="T8" fmla="*/ 11 w 20"/>
                    <a:gd name="T9" fmla="*/ 5 h 33"/>
                    <a:gd name="T10" fmla="*/ 14 w 20"/>
                    <a:gd name="T11" fmla="*/ 4 h 33"/>
                    <a:gd name="T12" fmla="*/ 18 w 20"/>
                    <a:gd name="T13" fmla="*/ 2 h 33"/>
                    <a:gd name="T14" fmla="*/ 15 w 20"/>
                    <a:gd name="T15" fmla="*/ 0 h 33"/>
                    <a:gd name="T16" fmla="*/ 6 w 20"/>
                    <a:gd name="T17" fmla="*/ 3 h 33"/>
                    <a:gd name="T18" fmla="*/ 8 w 20"/>
                    <a:gd name="T19" fmla="*/ 6 h 33"/>
                    <a:gd name="T20" fmla="*/ 8 w 20"/>
                    <a:gd name="T21" fmla="*/ 10 h 33"/>
                    <a:gd name="T22" fmla="*/ 3 w 20"/>
                    <a:gd name="T23" fmla="*/ 11 h 33"/>
                    <a:gd name="T24" fmla="*/ 2 w 20"/>
                    <a:gd name="T25" fmla="*/ 13 h 33"/>
                    <a:gd name="T26" fmla="*/ 9 w 20"/>
                    <a:gd name="T27" fmla="*/ 13 h 33"/>
                    <a:gd name="T28" fmla="*/ 9 w 20"/>
                    <a:gd name="T29" fmla="*/ 13 h 33"/>
                    <a:gd name="T30" fmla="*/ 9 w 20"/>
                    <a:gd name="T31" fmla="*/ 15 h 33"/>
                    <a:gd name="T32" fmla="*/ 9 w 20"/>
                    <a:gd name="T33" fmla="*/ 15 h 33"/>
                    <a:gd name="T34" fmla="*/ 8 w 20"/>
                    <a:gd name="T35" fmla="*/ 21 h 33"/>
                    <a:gd name="T36" fmla="*/ 8 w 20"/>
                    <a:gd name="T37" fmla="*/ 21 h 33"/>
                    <a:gd name="T38" fmla="*/ 7 w 20"/>
                    <a:gd name="T39" fmla="*/ 19 h 33"/>
                    <a:gd name="T40" fmla="*/ 7 w 20"/>
                    <a:gd name="T41" fmla="*/ 19 h 33"/>
                    <a:gd name="T42" fmla="*/ 2 w 20"/>
                    <a:gd name="T43" fmla="*/ 19 h 33"/>
                    <a:gd name="T44" fmla="*/ 5 w 20"/>
                    <a:gd name="T45" fmla="*/ 23 h 33"/>
                    <a:gd name="T46" fmla="*/ 8 w 20"/>
                    <a:gd name="T47" fmla="*/ 22 h 33"/>
                    <a:gd name="T48" fmla="*/ 8 w 20"/>
                    <a:gd name="T49" fmla="*/ 22 h 33"/>
                    <a:gd name="T50" fmla="*/ 8 w 20"/>
                    <a:gd name="T51" fmla="*/ 23 h 33"/>
                    <a:gd name="T52" fmla="*/ 8 w 20"/>
                    <a:gd name="T53" fmla="*/ 23 h 33"/>
                    <a:gd name="T54" fmla="*/ 8 w 20"/>
                    <a:gd name="T55" fmla="*/ 26 h 33"/>
                    <a:gd name="T56" fmla="*/ 0 w 20"/>
                    <a:gd name="T57" fmla="*/ 28 h 33"/>
                    <a:gd name="T58" fmla="*/ 2 w 20"/>
                    <a:gd name="T59" fmla="*/ 30 h 33"/>
                    <a:gd name="T60" fmla="*/ 10 w 20"/>
                    <a:gd name="T61" fmla="*/ 27 h 33"/>
                    <a:gd name="T62" fmla="*/ 18 w 20"/>
                    <a:gd name="T63" fmla="*/ 24 h 33"/>
                    <a:gd name="T64" fmla="*/ 17 w 20"/>
                    <a:gd name="T65" fmla="*/ 23 h 33"/>
                    <a:gd name="T66" fmla="*/ 13 w 20"/>
                    <a:gd name="T67" fmla="*/ 23 h 33"/>
                    <a:gd name="T68" fmla="*/ 20 w 20"/>
                    <a:gd name="T69" fmla="*/ 15 h 33"/>
                    <a:gd name="T70" fmla="*/ 20 w 20"/>
                    <a:gd name="T71" fmla="*/ 15 h 33"/>
                    <a:gd name="T72" fmla="*/ 19 w 20"/>
                    <a:gd name="T73" fmla="*/ 14 h 33"/>
                    <a:gd name="T74" fmla="*/ 19 w 20"/>
                    <a:gd name="T75" fmla="*/ 14 h 33"/>
                    <a:gd name="T76" fmla="*/ 15 w 20"/>
                    <a:gd name="T77" fmla="*/ 13 h 33"/>
                    <a:gd name="T78" fmla="*/ 13 w 20"/>
                    <a:gd name="T79" fmla="*/ 17 h 33"/>
                    <a:gd name="T80" fmla="*/ 13 w 20"/>
                    <a:gd name="T81" fmla="*/ 16 h 33"/>
                    <a:gd name="T82" fmla="*/ 16 w 20"/>
                    <a:gd name="T83" fmla="*/ 11 h 33"/>
                    <a:gd name="T84" fmla="*/ 16 w 20"/>
                    <a:gd name="T85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0" h="33">
                      <a:moveTo>
                        <a:pt x="16" y="11"/>
                      </a:moveTo>
                      <a:cubicBezTo>
                        <a:pt x="17" y="10"/>
                        <a:pt x="20" y="11"/>
                        <a:pt x="20" y="8"/>
                      </a:cubicBezTo>
                      <a:cubicBezTo>
                        <a:pt x="19" y="7"/>
                        <a:pt x="18" y="7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6"/>
                        <a:pt x="13" y="6"/>
                        <a:pt x="11" y="5"/>
                      </a:cubicBezTo>
                      <a:cubicBezTo>
                        <a:pt x="12" y="5"/>
                        <a:pt x="13" y="5"/>
                        <a:pt x="14" y="4"/>
                      </a:cubicBezTo>
                      <a:cubicBezTo>
                        <a:pt x="15" y="3"/>
                        <a:pt x="18" y="4"/>
                        <a:pt x="18" y="2"/>
                      </a:cubicBezTo>
                      <a:cubicBezTo>
                        <a:pt x="18" y="1"/>
                        <a:pt x="16" y="0"/>
                        <a:pt x="15" y="0"/>
                      </a:cubicBezTo>
                      <a:cubicBezTo>
                        <a:pt x="12" y="1"/>
                        <a:pt x="9" y="2"/>
                        <a:pt x="6" y="3"/>
                      </a:cubicBezTo>
                      <a:cubicBezTo>
                        <a:pt x="5" y="5"/>
                        <a:pt x="7" y="5"/>
                        <a:pt x="8" y="6"/>
                      </a:cubicBezTo>
                      <a:cubicBezTo>
                        <a:pt x="8" y="7"/>
                        <a:pt x="9" y="9"/>
                        <a:pt x="8" y="10"/>
                      </a:cubicBezTo>
                      <a:cubicBezTo>
                        <a:pt x="7" y="10"/>
                        <a:pt x="5" y="10"/>
                        <a:pt x="3" y="11"/>
                      </a:cubicBezTo>
                      <a:cubicBezTo>
                        <a:pt x="3" y="11"/>
                        <a:pt x="2" y="12"/>
                        <a:pt x="2" y="13"/>
                      </a:cubicBezTo>
                      <a:cubicBezTo>
                        <a:pt x="4" y="15"/>
                        <a:pt x="7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7"/>
                        <a:pt x="9" y="19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6" y="18"/>
                        <a:pt x="3" y="18"/>
                        <a:pt x="2" y="19"/>
                      </a:cubicBezTo>
                      <a:cubicBezTo>
                        <a:pt x="3" y="20"/>
                        <a:pt x="4" y="22"/>
                        <a:pt x="5" y="23"/>
                      </a:cubicBezTo>
                      <a:cubicBezTo>
                        <a:pt x="6" y="23"/>
                        <a:pt x="7" y="23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24"/>
                        <a:pt x="9" y="25"/>
                        <a:pt x="8" y="26"/>
                      </a:cubicBezTo>
                      <a:cubicBezTo>
                        <a:pt x="6" y="28"/>
                        <a:pt x="2" y="26"/>
                        <a:pt x="0" y="28"/>
                      </a:cubicBezTo>
                      <a:cubicBezTo>
                        <a:pt x="0" y="29"/>
                        <a:pt x="1" y="29"/>
                        <a:pt x="2" y="30"/>
                      </a:cubicBezTo>
                      <a:cubicBezTo>
                        <a:pt x="5" y="33"/>
                        <a:pt x="7" y="28"/>
                        <a:pt x="10" y="27"/>
                      </a:cubicBezTo>
                      <a:cubicBezTo>
                        <a:pt x="13" y="27"/>
                        <a:pt x="16" y="26"/>
                        <a:pt x="18" y="24"/>
                      </a:cubicBezTo>
                      <a:cubicBezTo>
                        <a:pt x="18" y="23"/>
                        <a:pt x="17" y="23"/>
                        <a:pt x="17" y="23"/>
                      </a:cubicBezTo>
                      <a:cubicBezTo>
                        <a:pt x="16" y="23"/>
                        <a:pt x="14" y="25"/>
                        <a:pt x="13" y="23"/>
                      </a:cubicBezTo>
                      <a:cubicBezTo>
                        <a:pt x="15" y="21"/>
                        <a:pt x="18" y="18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8" y="14"/>
                        <a:pt x="17" y="12"/>
                        <a:pt x="15" y="13"/>
                      </a:cubicBezTo>
                      <a:cubicBezTo>
                        <a:pt x="15" y="15"/>
                        <a:pt x="15" y="17"/>
                        <a:pt x="13" y="17"/>
                      </a:cubicBezTo>
                      <a:cubicBezTo>
                        <a:pt x="13" y="17"/>
                        <a:pt x="13" y="16"/>
                        <a:pt x="13" y="16"/>
                      </a:cubicBezTo>
                      <a:cubicBezTo>
                        <a:pt x="14" y="14"/>
                        <a:pt x="13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52"/>
                <p:cNvSpPr>
                  <a:spLocks noEditPoints="1"/>
                </p:cNvSpPr>
                <p:nvPr/>
              </p:nvSpPr>
              <p:spPr bwMode="auto">
                <a:xfrm>
                  <a:off x="6734175" y="590551"/>
                  <a:ext cx="195263" cy="125413"/>
                </a:xfrm>
                <a:custGeom>
                  <a:avLst/>
                  <a:gdLst>
                    <a:gd name="T0" fmla="*/ 13 w 23"/>
                    <a:gd name="T1" fmla="*/ 12 h 15"/>
                    <a:gd name="T2" fmla="*/ 16 w 23"/>
                    <a:gd name="T3" fmla="*/ 10 h 15"/>
                    <a:gd name="T4" fmla="*/ 19 w 23"/>
                    <a:gd name="T5" fmla="*/ 10 h 15"/>
                    <a:gd name="T6" fmla="*/ 22 w 23"/>
                    <a:gd name="T7" fmla="*/ 3 h 15"/>
                    <a:gd name="T8" fmla="*/ 16 w 23"/>
                    <a:gd name="T9" fmla="*/ 0 h 15"/>
                    <a:gd name="T10" fmla="*/ 10 w 23"/>
                    <a:gd name="T11" fmla="*/ 2 h 15"/>
                    <a:gd name="T12" fmla="*/ 2 w 23"/>
                    <a:gd name="T13" fmla="*/ 6 h 15"/>
                    <a:gd name="T14" fmla="*/ 0 w 23"/>
                    <a:gd name="T15" fmla="*/ 8 h 15"/>
                    <a:gd name="T16" fmla="*/ 2 w 23"/>
                    <a:gd name="T17" fmla="*/ 8 h 15"/>
                    <a:gd name="T18" fmla="*/ 2 w 23"/>
                    <a:gd name="T19" fmla="*/ 11 h 15"/>
                    <a:gd name="T20" fmla="*/ 2 w 23"/>
                    <a:gd name="T21" fmla="*/ 14 h 15"/>
                    <a:gd name="T22" fmla="*/ 5 w 23"/>
                    <a:gd name="T23" fmla="*/ 14 h 15"/>
                    <a:gd name="T24" fmla="*/ 8 w 23"/>
                    <a:gd name="T25" fmla="*/ 13 h 15"/>
                    <a:gd name="T26" fmla="*/ 13 w 23"/>
                    <a:gd name="T27" fmla="*/ 12 h 15"/>
                    <a:gd name="T28" fmla="*/ 13 w 23"/>
                    <a:gd name="T29" fmla="*/ 12 h 15"/>
                    <a:gd name="T30" fmla="*/ 13 w 23"/>
                    <a:gd name="T31" fmla="*/ 12 h 15"/>
                    <a:gd name="T32" fmla="*/ 11 w 23"/>
                    <a:gd name="T33" fmla="*/ 9 h 15"/>
                    <a:gd name="T34" fmla="*/ 12 w 23"/>
                    <a:gd name="T35" fmla="*/ 6 h 15"/>
                    <a:gd name="T36" fmla="*/ 11 w 23"/>
                    <a:gd name="T37" fmla="*/ 4 h 15"/>
                    <a:gd name="T38" fmla="*/ 9 w 23"/>
                    <a:gd name="T39" fmla="*/ 10 h 15"/>
                    <a:gd name="T40" fmla="*/ 5 w 23"/>
                    <a:gd name="T41" fmla="*/ 12 h 15"/>
                    <a:gd name="T42" fmla="*/ 4 w 23"/>
                    <a:gd name="T43" fmla="*/ 7 h 15"/>
                    <a:gd name="T44" fmla="*/ 8 w 23"/>
                    <a:gd name="T45" fmla="*/ 4 h 15"/>
                    <a:gd name="T46" fmla="*/ 14 w 23"/>
                    <a:gd name="T47" fmla="*/ 2 h 15"/>
                    <a:gd name="T48" fmla="*/ 20 w 23"/>
                    <a:gd name="T49" fmla="*/ 2 h 15"/>
                    <a:gd name="T50" fmla="*/ 20 w 23"/>
                    <a:gd name="T51" fmla="*/ 2 h 15"/>
                    <a:gd name="T52" fmla="*/ 20 w 23"/>
                    <a:gd name="T53" fmla="*/ 3 h 15"/>
                    <a:gd name="T54" fmla="*/ 20 w 23"/>
                    <a:gd name="T55" fmla="*/ 3 h 15"/>
                    <a:gd name="T56" fmla="*/ 16 w 23"/>
                    <a:gd name="T57" fmla="*/ 9 h 15"/>
                    <a:gd name="T58" fmla="*/ 11 w 23"/>
                    <a:gd name="T59" fmla="*/ 9 h 15"/>
                    <a:gd name="T60" fmla="*/ 11 w 23"/>
                    <a:gd name="T61" fmla="*/ 9 h 15"/>
                    <a:gd name="T62" fmla="*/ 11 w 23"/>
                    <a:gd name="T63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" h="15">
                      <a:moveTo>
                        <a:pt x="13" y="12"/>
                      </a:moveTo>
                      <a:cubicBezTo>
                        <a:pt x="14" y="13"/>
                        <a:pt x="14" y="10"/>
                        <a:pt x="16" y="10"/>
                      </a:cubicBezTo>
                      <a:cubicBezTo>
                        <a:pt x="17" y="11"/>
                        <a:pt x="18" y="10"/>
                        <a:pt x="19" y="10"/>
                      </a:cubicBezTo>
                      <a:cubicBezTo>
                        <a:pt x="21" y="8"/>
                        <a:pt x="23" y="5"/>
                        <a:pt x="22" y="3"/>
                      </a:cubicBezTo>
                      <a:cubicBezTo>
                        <a:pt x="21" y="0"/>
                        <a:pt x="19" y="0"/>
                        <a:pt x="16" y="0"/>
                      </a:cubicBezTo>
                      <a:cubicBezTo>
                        <a:pt x="14" y="0"/>
                        <a:pt x="12" y="1"/>
                        <a:pt x="10" y="2"/>
                      </a:cubicBezTo>
                      <a:cubicBezTo>
                        <a:pt x="7" y="3"/>
                        <a:pt x="5" y="5"/>
                        <a:pt x="2" y="6"/>
                      </a:cubicBezTo>
                      <a:cubicBezTo>
                        <a:pt x="1" y="7"/>
                        <a:pt x="0" y="6"/>
                        <a:pt x="0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9"/>
                        <a:pt x="2" y="10"/>
                        <a:pt x="2" y="11"/>
                      </a:cubicBezTo>
                      <a:cubicBezTo>
                        <a:pt x="2" y="12"/>
                        <a:pt x="1" y="13"/>
                        <a:pt x="2" y="14"/>
                      </a:cubicBezTo>
                      <a:cubicBezTo>
                        <a:pt x="2" y="15"/>
                        <a:pt x="4" y="14"/>
                        <a:pt x="5" y="14"/>
                      </a:cubicBezTo>
                      <a:cubicBezTo>
                        <a:pt x="6" y="13"/>
                        <a:pt x="7" y="13"/>
                        <a:pt x="8" y="13"/>
                      </a:cubicBezTo>
                      <a:cubicBezTo>
                        <a:pt x="10" y="11"/>
                        <a:pt x="11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lose/>
                      <a:moveTo>
                        <a:pt x="11" y="9"/>
                      </a:moveTo>
                      <a:cubicBezTo>
                        <a:pt x="12" y="8"/>
                        <a:pt x="12" y="8"/>
                        <a:pt x="12" y="6"/>
                      </a:cubicBezTo>
                      <a:cubicBezTo>
                        <a:pt x="12" y="6"/>
                        <a:pt x="12" y="5"/>
                        <a:pt x="11" y="4"/>
                      </a:cubicBezTo>
                      <a:cubicBezTo>
                        <a:pt x="10" y="5"/>
                        <a:pt x="10" y="8"/>
                        <a:pt x="9" y="10"/>
                      </a:cubicBezTo>
                      <a:cubicBezTo>
                        <a:pt x="8" y="11"/>
                        <a:pt x="6" y="11"/>
                        <a:pt x="5" y="12"/>
                      </a:cubicBezTo>
                      <a:cubicBezTo>
                        <a:pt x="4" y="11"/>
                        <a:pt x="4" y="9"/>
                        <a:pt x="4" y="7"/>
                      </a:cubicBezTo>
                      <a:cubicBezTo>
                        <a:pt x="5" y="6"/>
                        <a:pt x="7" y="5"/>
                        <a:pt x="8" y="4"/>
                      </a:cubicBezTo>
                      <a:cubicBezTo>
                        <a:pt x="10" y="2"/>
                        <a:pt x="12" y="3"/>
                        <a:pt x="14" y="2"/>
                      </a:cubicBezTo>
                      <a:cubicBezTo>
                        <a:pt x="16" y="2"/>
                        <a:pt x="18" y="0"/>
                        <a:pt x="20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19" y="5"/>
                        <a:pt x="18" y="7"/>
                        <a:pt x="16" y="9"/>
                      </a:cubicBezTo>
                      <a:cubicBezTo>
                        <a:pt x="15" y="9"/>
                        <a:pt x="13" y="9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53"/>
                <p:cNvSpPr>
                  <a:spLocks/>
                </p:cNvSpPr>
                <p:nvPr/>
              </p:nvSpPr>
              <p:spPr bwMode="auto">
                <a:xfrm>
                  <a:off x="6675437" y="647701"/>
                  <a:ext cx="50800" cy="68263"/>
                </a:xfrm>
                <a:custGeom>
                  <a:avLst/>
                  <a:gdLst>
                    <a:gd name="T0" fmla="*/ 3 w 6"/>
                    <a:gd name="T1" fmla="*/ 2 h 8"/>
                    <a:gd name="T2" fmla="*/ 1 w 6"/>
                    <a:gd name="T3" fmla="*/ 0 h 8"/>
                    <a:gd name="T4" fmla="*/ 1 w 6"/>
                    <a:gd name="T5" fmla="*/ 2 h 8"/>
                    <a:gd name="T6" fmla="*/ 6 w 6"/>
                    <a:gd name="T7" fmla="*/ 8 h 8"/>
                    <a:gd name="T8" fmla="*/ 6 w 6"/>
                    <a:gd name="T9" fmla="*/ 7 h 8"/>
                    <a:gd name="T10" fmla="*/ 3 w 6"/>
                    <a:gd name="T11" fmla="*/ 2 h 8"/>
                    <a:gd name="T12" fmla="*/ 3 w 6"/>
                    <a:gd name="T13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8">
                      <a:moveTo>
                        <a:pt x="3" y="2"/>
                      </a:moveTo>
                      <a:cubicBezTo>
                        <a:pt x="2" y="2"/>
                        <a:pt x="2" y="0"/>
                        <a:pt x="1" y="0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2" y="4"/>
                        <a:pt x="3" y="8"/>
                        <a:pt x="6" y="8"/>
                      </a:cubicBezTo>
                      <a:cubicBezTo>
                        <a:pt x="6" y="8"/>
                        <a:pt x="6" y="7"/>
                        <a:pt x="6" y="7"/>
                      </a:cubicBezTo>
                      <a:cubicBezTo>
                        <a:pt x="5" y="5"/>
                        <a:pt x="4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54"/>
                <p:cNvSpPr>
                  <a:spLocks/>
                </p:cNvSpPr>
                <p:nvPr/>
              </p:nvSpPr>
              <p:spPr bwMode="auto">
                <a:xfrm>
                  <a:off x="6700837" y="739776"/>
                  <a:ext cx="84138" cy="209550"/>
                </a:xfrm>
                <a:custGeom>
                  <a:avLst/>
                  <a:gdLst>
                    <a:gd name="T0" fmla="*/ 8 w 10"/>
                    <a:gd name="T1" fmla="*/ 12 h 25"/>
                    <a:gd name="T2" fmla="*/ 8 w 10"/>
                    <a:gd name="T3" fmla="*/ 6 h 25"/>
                    <a:gd name="T4" fmla="*/ 5 w 10"/>
                    <a:gd name="T5" fmla="*/ 7 h 25"/>
                    <a:gd name="T6" fmla="*/ 5 w 10"/>
                    <a:gd name="T7" fmla="*/ 7 h 25"/>
                    <a:gd name="T8" fmla="*/ 4 w 10"/>
                    <a:gd name="T9" fmla="*/ 7 h 25"/>
                    <a:gd name="T10" fmla="*/ 4 w 10"/>
                    <a:gd name="T11" fmla="*/ 7 h 25"/>
                    <a:gd name="T12" fmla="*/ 6 w 10"/>
                    <a:gd name="T13" fmla="*/ 1 h 25"/>
                    <a:gd name="T14" fmla="*/ 5 w 10"/>
                    <a:gd name="T15" fmla="*/ 1 h 25"/>
                    <a:gd name="T16" fmla="*/ 1 w 10"/>
                    <a:gd name="T17" fmla="*/ 9 h 25"/>
                    <a:gd name="T18" fmla="*/ 0 w 10"/>
                    <a:gd name="T19" fmla="*/ 12 h 25"/>
                    <a:gd name="T20" fmla="*/ 4 w 10"/>
                    <a:gd name="T21" fmla="*/ 11 h 25"/>
                    <a:gd name="T22" fmla="*/ 3 w 10"/>
                    <a:gd name="T23" fmla="*/ 16 h 25"/>
                    <a:gd name="T24" fmla="*/ 6 w 10"/>
                    <a:gd name="T25" fmla="*/ 14 h 25"/>
                    <a:gd name="T26" fmla="*/ 6 w 10"/>
                    <a:gd name="T27" fmla="*/ 15 h 25"/>
                    <a:gd name="T28" fmla="*/ 3 w 10"/>
                    <a:gd name="T29" fmla="*/ 24 h 25"/>
                    <a:gd name="T30" fmla="*/ 4 w 10"/>
                    <a:gd name="T31" fmla="*/ 25 h 25"/>
                    <a:gd name="T32" fmla="*/ 9 w 10"/>
                    <a:gd name="T33" fmla="*/ 13 h 25"/>
                    <a:gd name="T34" fmla="*/ 8 w 10"/>
                    <a:gd name="T35" fmla="*/ 12 h 25"/>
                    <a:gd name="T36" fmla="*/ 8 w 10"/>
                    <a:gd name="T37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0" h="25">
                      <a:moveTo>
                        <a:pt x="8" y="12"/>
                      </a:moveTo>
                      <a:cubicBezTo>
                        <a:pt x="9" y="10"/>
                        <a:pt x="8" y="8"/>
                        <a:pt x="8" y="6"/>
                      </a:cubicBezTo>
                      <a:cubicBezTo>
                        <a:pt x="7" y="5"/>
                        <a:pt x="6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4"/>
                        <a:pt x="6" y="3"/>
                        <a:pt x="6" y="1"/>
                      </a:cubicBezTo>
                      <a:cubicBezTo>
                        <a:pt x="6" y="0"/>
                        <a:pt x="6" y="1"/>
                        <a:pt x="5" y="1"/>
                      </a:cubicBezTo>
                      <a:cubicBezTo>
                        <a:pt x="4" y="4"/>
                        <a:pt x="2" y="7"/>
                        <a:pt x="1" y="9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2" y="13"/>
                        <a:pt x="3" y="12"/>
                        <a:pt x="4" y="11"/>
                      </a:cubicBezTo>
                      <a:cubicBezTo>
                        <a:pt x="5" y="13"/>
                        <a:pt x="3" y="14"/>
                        <a:pt x="3" y="16"/>
                      </a:cubicBezTo>
                      <a:cubicBezTo>
                        <a:pt x="4" y="17"/>
                        <a:pt x="5" y="15"/>
                        <a:pt x="6" y="14"/>
                      </a:cubicBezTo>
                      <a:cubicBezTo>
                        <a:pt x="6" y="14"/>
                        <a:pt x="6" y="15"/>
                        <a:pt x="6" y="15"/>
                      </a:cubicBezTo>
                      <a:cubicBezTo>
                        <a:pt x="6" y="18"/>
                        <a:pt x="4" y="21"/>
                        <a:pt x="3" y="24"/>
                      </a:cubicBezTo>
                      <a:cubicBezTo>
                        <a:pt x="4" y="24"/>
                        <a:pt x="4" y="25"/>
                        <a:pt x="4" y="25"/>
                      </a:cubicBezTo>
                      <a:cubicBezTo>
                        <a:pt x="8" y="23"/>
                        <a:pt x="9" y="18"/>
                        <a:pt x="9" y="13"/>
                      </a:cubicBezTo>
                      <a:cubicBezTo>
                        <a:pt x="10" y="12"/>
                        <a:pt x="8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55"/>
                <p:cNvSpPr>
                  <a:spLocks/>
                </p:cNvSpPr>
                <p:nvPr/>
              </p:nvSpPr>
              <p:spPr bwMode="auto">
                <a:xfrm>
                  <a:off x="6810375" y="715964"/>
                  <a:ext cx="50800" cy="257175"/>
                </a:xfrm>
                <a:custGeom>
                  <a:avLst/>
                  <a:gdLst>
                    <a:gd name="T0" fmla="*/ 6 w 6"/>
                    <a:gd name="T1" fmla="*/ 2 h 31"/>
                    <a:gd name="T2" fmla="*/ 3 w 6"/>
                    <a:gd name="T3" fmla="*/ 1 h 31"/>
                    <a:gd name="T4" fmla="*/ 3 w 6"/>
                    <a:gd name="T5" fmla="*/ 0 h 31"/>
                    <a:gd name="T6" fmla="*/ 2 w 6"/>
                    <a:gd name="T7" fmla="*/ 0 h 31"/>
                    <a:gd name="T8" fmla="*/ 1 w 6"/>
                    <a:gd name="T9" fmla="*/ 5 h 31"/>
                    <a:gd name="T10" fmla="*/ 3 w 6"/>
                    <a:gd name="T11" fmla="*/ 3 h 31"/>
                    <a:gd name="T12" fmla="*/ 4 w 6"/>
                    <a:gd name="T13" fmla="*/ 5 h 31"/>
                    <a:gd name="T14" fmla="*/ 1 w 6"/>
                    <a:gd name="T15" fmla="*/ 17 h 31"/>
                    <a:gd name="T16" fmla="*/ 0 w 6"/>
                    <a:gd name="T17" fmla="*/ 28 h 31"/>
                    <a:gd name="T18" fmla="*/ 1 w 6"/>
                    <a:gd name="T19" fmla="*/ 31 h 31"/>
                    <a:gd name="T20" fmla="*/ 2 w 6"/>
                    <a:gd name="T21" fmla="*/ 29 h 31"/>
                    <a:gd name="T22" fmla="*/ 6 w 6"/>
                    <a:gd name="T23" fmla="*/ 3 h 31"/>
                    <a:gd name="T24" fmla="*/ 6 w 6"/>
                    <a:gd name="T25" fmla="*/ 2 h 31"/>
                    <a:gd name="T26" fmla="*/ 6 w 6"/>
                    <a:gd name="T27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1">
                      <a:moveTo>
                        <a:pt x="6" y="2"/>
                      </a:move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3" y="1"/>
                        <a:pt x="3" y="1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3"/>
                        <a:pt x="1" y="5"/>
                      </a:cubicBezTo>
                      <a:cubicBezTo>
                        <a:pt x="1" y="4"/>
                        <a:pt x="2" y="3"/>
                        <a:pt x="3" y="3"/>
                      </a:cubicBezTo>
                      <a:cubicBezTo>
                        <a:pt x="4" y="3"/>
                        <a:pt x="3" y="4"/>
                        <a:pt x="4" y="5"/>
                      </a:cubicBezTo>
                      <a:cubicBezTo>
                        <a:pt x="3" y="9"/>
                        <a:pt x="2" y="13"/>
                        <a:pt x="1" y="17"/>
                      </a:cubicBezTo>
                      <a:cubicBezTo>
                        <a:pt x="1" y="21"/>
                        <a:pt x="0" y="24"/>
                        <a:pt x="0" y="28"/>
                      </a:cubicBezTo>
                      <a:cubicBezTo>
                        <a:pt x="0" y="29"/>
                        <a:pt x="0" y="30"/>
                        <a:pt x="1" y="31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3" y="20"/>
                        <a:pt x="2" y="10"/>
                        <a:pt x="6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56"/>
                <p:cNvSpPr>
                  <a:spLocks/>
                </p:cNvSpPr>
                <p:nvPr/>
              </p:nvSpPr>
              <p:spPr bwMode="auto">
                <a:xfrm>
                  <a:off x="6861175" y="749301"/>
                  <a:ext cx="68263" cy="200025"/>
                </a:xfrm>
                <a:custGeom>
                  <a:avLst/>
                  <a:gdLst>
                    <a:gd name="T0" fmla="*/ 7 w 8"/>
                    <a:gd name="T1" fmla="*/ 20 h 24"/>
                    <a:gd name="T2" fmla="*/ 4 w 8"/>
                    <a:gd name="T3" fmla="*/ 19 h 24"/>
                    <a:gd name="T4" fmla="*/ 5 w 8"/>
                    <a:gd name="T5" fmla="*/ 15 h 24"/>
                    <a:gd name="T6" fmla="*/ 3 w 8"/>
                    <a:gd name="T7" fmla="*/ 11 h 24"/>
                    <a:gd name="T8" fmla="*/ 6 w 8"/>
                    <a:gd name="T9" fmla="*/ 8 h 24"/>
                    <a:gd name="T10" fmla="*/ 4 w 8"/>
                    <a:gd name="T11" fmla="*/ 8 h 24"/>
                    <a:gd name="T12" fmla="*/ 3 w 8"/>
                    <a:gd name="T13" fmla="*/ 5 h 24"/>
                    <a:gd name="T14" fmla="*/ 5 w 8"/>
                    <a:gd name="T15" fmla="*/ 1 h 24"/>
                    <a:gd name="T16" fmla="*/ 3 w 8"/>
                    <a:gd name="T17" fmla="*/ 1 h 24"/>
                    <a:gd name="T18" fmla="*/ 1 w 8"/>
                    <a:gd name="T19" fmla="*/ 4 h 24"/>
                    <a:gd name="T20" fmla="*/ 2 w 8"/>
                    <a:gd name="T21" fmla="*/ 5 h 24"/>
                    <a:gd name="T22" fmla="*/ 1 w 8"/>
                    <a:gd name="T23" fmla="*/ 9 h 24"/>
                    <a:gd name="T24" fmla="*/ 2 w 8"/>
                    <a:gd name="T25" fmla="*/ 13 h 24"/>
                    <a:gd name="T26" fmla="*/ 0 w 8"/>
                    <a:gd name="T27" fmla="*/ 15 h 24"/>
                    <a:gd name="T28" fmla="*/ 2 w 8"/>
                    <a:gd name="T29" fmla="*/ 17 h 24"/>
                    <a:gd name="T30" fmla="*/ 0 w 8"/>
                    <a:gd name="T31" fmla="*/ 22 h 24"/>
                    <a:gd name="T32" fmla="*/ 3 w 8"/>
                    <a:gd name="T33" fmla="*/ 24 h 24"/>
                    <a:gd name="T34" fmla="*/ 3 w 8"/>
                    <a:gd name="T35" fmla="*/ 24 h 24"/>
                    <a:gd name="T36" fmla="*/ 6 w 8"/>
                    <a:gd name="T37" fmla="*/ 23 h 24"/>
                    <a:gd name="T38" fmla="*/ 6 w 8"/>
                    <a:gd name="T39" fmla="*/ 23 h 24"/>
                    <a:gd name="T40" fmla="*/ 7 w 8"/>
                    <a:gd name="T41" fmla="*/ 20 h 24"/>
                    <a:gd name="T42" fmla="*/ 7 w 8"/>
                    <a:gd name="T43" fmla="*/ 2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24">
                      <a:moveTo>
                        <a:pt x="7" y="20"/>
                      </a:moveTo>
                      <a:cubicBezTo>
                        <a:pt x="6" y="19"/>
                        <a:pt x="5" y="19"/>
                        <a:pt x="4" y="19"/>
                      </a:cubicBezTo>
                      <a:cubicBezTo>
                        <a:pt x="3" y="17"/>
                        <a:pt x="5" y="16"/>
                        <a:pt x="5" y="15"/>
                      </a:cubicBezTo>
                      <a:cubicBezTo>
                        <a:pt x="3" y="14"/>
                        <a:pt x="4" y="12"/>
                        <a:pt x="3" y="11"/>
                      </a:cubicBezTo>
                      <a:cubicBezTo>
                        <a:pt x="3" y="9"/>
                        <a:pt x="5" y="10"/>
                        <a:pt x="6" y="8"/>
                      </a:cubicBezTo>
                      <a:cubicBezTo>
                        <a:pt x="5" y="7"/>
                        <a:pt x="4" y="8"/>
                        <a:pt x="4" y="8"/>
                      </a:cubicBez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3" y="3"/>
                        <a:pt x="6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3" y="3"/>
                        <a:pt x="1" y="3"/>
                        <a:pt x="1" y="4"/>
                      </a:cubicBezTo>
                      <a:cubicBezTo>
                        <a:pt x="1" y="5"/>
                        <a:pt x="2" y="4"/>
                        <a:pt x="2" y="5"/>
                      </a:cubicBezTo>
                      <a:cubicBezTo>
                        <a:pt x="2" y="7"/>
                        <a:pt x="2" y="8"/>
                        <a:pt x="1" y="9"/>
                      </a:cubicBezTo>
                      <a:cubicBezTo>
                        <a:pt x="2" y="10"/>
                        <a:pt x="2" y="12"/>
                        <a:pt x="2" y="13"/>
                      </a:cubicBezTo>
                      <a:cubicBezTo>
                        <a:pt x="2" y="14"/>
                        <a:pt x="1" y="14"/>
                        <a:pt x="0" y="15"/>
                      </a:cubicBezTo>
                      <a:cubicBezTo>
                        <a:pt x="0" y="17"/>
                        <a:pt x="2" y="16"/>
                        <a:pt x="2" y="17"/>
                      </a:cubicBezTo>
                      <a:cubicBezTo>
                        <a:pt x="2" y="19"/>
                        <a:pt x="0" y="20"/>
                        <a:pt x="0" y="22"/>
                      </a:cubicBezTo>
                      <a:cubicBezTo>
                        <a:pt x="0" y="23"/>
                        <a:pt x="2" y="23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8" y="23"/>
                        <a:pt x="7" y="21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57"/>
                <p:cNvSpPr>
                  <a:spLocks noEditPoints="1"/>
                </p:cNvSpPr>
                <p:nvPr/>
              </p:nvSpPr>
              <p:spPr bwMode="auto">
                <a:xfrm>
                  <a:off x="6515100" y="1108076"/>
                  <a:ext cx="447675" cy="525463"/>
                </a:xfrm>
                <a:custGeom>
                  <a:avLst/>
                  <a:gdLst>
                    <a:gd name="T0" fmla="*/ 45 w 53"/>
                    <a:gd name="T1" fmla="*/ 51 h 63"/>
                    <a:gd name="T2" fmla="*/ 45 w 53"/>
                    <a:gd name="T3" fmla="*/ 42 h 63"/>
                    <a:gd name="T4" fmla="*/ 38 w 53"/>
                    <a:gd name="T5" fmla="*/ 34 h 63"/>
                    <a:gd name="T6" fmla="*/ 37 w 53"/>
                    <a:gd name="T7" fmla="*/ 34 h 63"/>
                    <a:gd name="T8" fmla="*/ 39 w 53"/>
                    <a:gd name="T9" fmla="*/ 38 h 63"/>
                    <a:gd name="T10" fmla="*/ 35 w 53"/>
                    <a:gd name="T11" fmla="*/ 43 h 63"/>
                    <a:gd name="T12" fmla="*/ 26 w 53"/>
                    <a:gd name="T13" fmla="*/ 26 h 63"/>
                    <a:gd name="T14" fmla="*/ 18 w 53"/>
                    <a:gd name="T15" fmla="*/ 37 h 63"/>
                    <a:gd name="T16" fmla="*/ 23 w 53"/>
                    <a:gd name="T17" fmla="*/ 31 h 63"/>
                    <a:gd name="T18" fmla="*/ 23 w 53"/>
                    <a:gd name="T19" fmla="*/ 27 h 63"/>
                    <a:gd name="T20" fmla="*/ 19 w 53"/>
                    <a:gd name="T21" fmla="*/ 25 h 63"/>
                    <a:gd name="T22" fmla="*/ 21 w 53"/>
                    <a:gd name="T23" fmla="*/ 20 h 63"/>
                    <a:gd name="T24" fmla="*/ 20 w 53"/>
                    <a:gd name="T25" fmla="*/ 19 h 63"/>
                    <a:gd name="T26" fmla="*/ 19 w 53"/>
                    <a:gd name="T27" fmla="*/ 13 h 63"/>
                    <a:gd name="T28" fmla="*/ 22 w 53"/>
                    <a:gd name="T29" fmla="*/ 10 h 63"/>
                    <a:gd name="T30" fmla="*/ 21 w 53"/>
                    <a:gd name="T31" fmla="*/ 4 h 63"/>
                    <a:gd name="T32" fmla="*/ 17 w 53"/>
                    <a:gd name="T33" fmla="*/ 10 h 63"/>
                    <a:gd name="T34" fmla="*/ 17 w 53"/>
                    <a:gd name="T35" fmla="*/ 14 h 63"/>
                    <a:gd name="T36" fmla="*/ 17 w 53"/>
                    <a:gd name="T37" fmla="*/ 21 h 63"/>
                    <a:gd name="T38" fmla="*/ 11 w 53"/>
                    <a:gd name="T39" fmla="*/ 24 h 63"/>
                    <a:gd name="T40" fmla="*/ 1 w 53"/>
                    <a:gd name="T41" fmla="*/ 31 h 63"/>
                    <a:gd name="T42" fmla="*/ 18 w 53"/>
                    <a:gd name="T43" fmla="*/ 26 h 63"/>
                    <a:gd name="T44" fmla="*/ 7 w 53"/>
                    <a:gd name="T45" fmla="*/ 30 h 63"/>
                    <a:gd name="T46" fmla="*/ 7 w 53"/>
                    <a:gd name="T47" fmla="*/ 31 h 63"/>
                    <a:gd name="T48" fmla="*/ 14 w 53"/>
                    <a:gd name="T49" fmla="*/ 36 h 63"/>
                    <a:gd name="T50" fmla="*/ 14 w 53"/>
                    <a:gd name="T51" fmla="*/ 35 h 63"/>
                    <a:gd name="T52" fmla="*/ 16 w 53"/>
                    <a:gd name="T53" fmla="*/ 34 h 63"/>
                    <a:gd name="T54" fmla="*/ 12 w 53"/>
                    <a:gd name="T55" fmla="*/ 43 h 63"/>
                    <a:gd name="T56" fmla="*/ 17 w 53"/>
                    <a:gd name="T57" fmla="*/ 40 h 63"/>
                    <a:gd name="T58" fmla="*/ 10 w 53"/>
                    <a:gd name="T59" fmla="*/ 52 h 63"/>
                    <a:gd name="T60" fmla="*/ 15 w 53"/>
                    <a:gd name="T61" fmla="*/ 53 h 63"/>
                    <a:gd name="T62" fmla="*/ 22 w 53"/>
                    <a:gd name="T63" fmla="*/ 52 h 63"/>
                    <a:gd name="T64" fmla="*/ 30 w 53"/>
                    <a:gd name="T65" fmla="*/ 53 h 63"/>
                    <a:gd name="T66" fmla="*/ 37 w 53"/>
                    <a:gd name="T67" fmla="*/ 49 h 63"/>
                    <a:gd name="T68" fmla="*/ 50 w 53"/>
                    <a:gd name="T69" fmla="*/ 63 h 63"/>
                    <a:gd name="T70" fmla="*/ 51 w 53"/>
                    <a:gd name="T71" fmla="*/ 63 h 63"/>
                    <a:gd name="T72" fmla="*/ 53 w 53"/>
                    <a:gd name="T73" fmla="*/ 59 h 63"/>
                    <a:gd name="T74" fmla="*/ 53 w 53"/>
                    <a:gd name="T75" fmla="*/ 59 h 63"/>
                    <a:gd name="T76" fmla="*/ 13 w 53"/>
                    <a:gd name="T77" fmla="*/ 33 h 63"/>
                    <a:gd name="T78" fmla="*/ 15 w 53"/>
                    <a:gd name="T79" fmla="*/ 29 h 63"/>
                    <a:gd name="T80" fmla="*/ 18 w 53"/>
                    <a:gd name="T81" fmla="*/ 28 h 63"/>
                    <a:gd name="T82" fmla="*/ 15 w 53"/>
                    <a:gd name="T83" fmla="*/ 33 h 63"/>
                    <a:gd name="T84" fmla="*/ 19 w 53"/>
                    <a:gd name="T85" fmla="*/ 46 h 63"/>
                    <a:gd name="T86" fmla="*/ 24 w 53"/>
                    <a:gd name="T87" fmla="*/ 37 h 63"/>
                    <a:gd name="T88" fmla="*/ 19 w 53"/>
                    <a:gd name="T89" fmla="*/ 46 h 63"/>
                    <a:gd name="T90" fmla="*/ 26 w 53"/>
                    <a:gd name="T91" fmla="*/ 50 h 63"/>
                    <a:gd name="T92" fmla="*/ 27 w 53"/>
                    <a:gd name="T93" fmla="*/ 44 h 63"/>
                    <a:gd name="T94" fmla="*/ 26 w 53"/>
                    <a:gd name="T95" fmla="*/ 5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3" h="63">
                      <a:moveTo>
                        <a:pt x="53" y="59"/>
                      </a:moveTo>
                      <a:cubicBezTo>
                        <a:pt x="52" y="56"/>
                        <a:pt x="49" y="51"/>
                        <a:pt x="45" y="51"/>
                      </a:cubicBezTo>
                      <a:cubicBezTo>
                        <a:pt x="44" y="49"/>
                        <a:pt x="42" y="48"/>
                        <a:pt x="40" y="47"/>
                      </a:cubicBezTo>
                      <a:cubicBezTo>
                        <a:pt x="41" y="45"/>
                        <a:pt x="43" y="44"/>
                        <a:pt x="45" y="42"/>
                      </a:cubicBezTo>
                      <a:cubicBezTo>
                        <a:pt x="46" y="38"/>
                        <a:pt x="40" y="36"/>
                        <a:pt x="38" y="34"/>
                      </a:cubicBezTo>
                      <a:cubicBezTo>
                        <a:pt x="38" y="34"/>
                        <a:pt x="38" y="34"/>
                        <a:pt x="38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8" y="35"/>
                        <a:pt x="40" y="36"/>
                        <a:pt x="39" y="38"/>
                      </a:cubicBezTo>
                      <a:cubicBezTo>
                        <a:pt x="39" y="38"/>
                        <a:pt x="39" y="38"/>
                        <a:pt x="39" y="38"/>
                      </a:cubicBezTo>
                      <a:cubicBezTo>
                        <a:pt x="35" y="43"/>
                        <a:pt x="35" y="43"/>
                        <a:pt x="35" y="43"/>
                      </a:cubicBezTo>
                      <a:cubicBezTo>
                        <a:pt x="35" y="43"/>
                        <a:pt x="35" y="43"/>
                        <a:pt x="35" y="43"/>
                      </a:cubicBezTo>
                      <a:cubicBezTo>
                        <a:pt x="33" y="42"/>
                        <a:pt x="30" y="43"/>
                        <a:pt x="28" y="41"/>
                      </a:cubicBezTo>
                      <a:cubicBezTo>
                        <a:pt x="27" y="36"/>
                        <a:pt x="24" y="31"/>
                        <a:pt x="26" y="26"/>
                      </a:cubicBezTo>
                      <a:cubicBezTo>
                        <a:pt x="24" y="29"/>
                        <a:pt x="25" y="32"/>
                        <a:pt x="24" y="35"/>
                      </a:cubicBezTo>
                      <a:cubicBezTo>
                        <a:pt x="22" y="34"/>
                        <a:pt x="20" y="36"/>
                        <a:pt x="18" y="37"/>
                      </a:cubicBezTo>
                      <a:cubicBezTo>
                        <a:pt x="18" y="37"/>
                        <a:pt x="18" y="36"/>
                        <a:pt x="18" y="35"/>
                      </a:cubicBezTo>
                      <a:cubicBezTo>
                        <a:pt x="20" y="34"/>
                        <a:pt x="22" y="32"/>
                        <a:pt x="23" y="31"/>
                      </a:cubicBezTo>
                      <a:cubicBezTo>
                        <a:pt x="24" y="30"/>
                        <a:pt x="22" y="29"/>
                        <a:pt x="22" y="28"/>
                      </a:cubicBezTo>
                      <a:cubicBezTo>
                        <a:pt x="23" y="28"/>
                        <a:pt x="23" y="27"/>
                        <a:pt x="23" y="27"/>
                      </a:cubicBezTo>
                      <a:cubicBezTo>
                        <a:pt x="24" y="26"/>
                        <a:pt x="24" y="24"/>
                        <a:pt x="22" y="24"/>
                      </a:cubicBezTo>
                      <a:cubicBezTo>
                        <a:pt x="21" y="24"/>
                        <a:pt x="20" y="24"/>
                        <a:pt x="19" y="25"/>
                      </a:cubicBezTo>
                      <a:cubicBezTo>
                        <a:pt x="19" y="24"/>
                        <a:pt x="19" y="23"/>
                        <a:pt x="19" y="21"/>
                      </a:cubicBezTo>
                      <a:cubicBezTo>
                        <a:pt x="19" y="21"/>
                        <a:pt x="20" y="21"/>
                        <a:pt x="21" y="20"/>
                      </a:cubicBezTo>
                      <a:cubicBezTo>
                        <a:pt x="22" y="19"/>
                        <a:pt x="25" y="19"/>
                        <a:pt x="25" y="17"/>
                      </a:cubicBezTo>
                      <a:cubicBezTo>
                        <a:pt x="22" y="16"/>
                        <a:pt x="21" y="19"/>
                        <a:pt x="20" y="19"/>
                      </a:cubicBezTo>
                      <a:cubicBezTo>
                        <a:pt x="19" y="17"/>
                        <a:pt x="19" y="15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1" y="9"/>
                        <a:pt x="21" y="7"/>
                        <a:pt x="20" y="7"/>
                      </a:cubicBezTo>
                      <a:cubicBezTo>
                        <a:pt x="20" y="6"/>
                        <a:pt x="21" y="5"/>
                        <a:pt x="21" y="4"/>
                      </a:cubicBezTo>
                      <a:cubicBezTo>
                        <a:pt x="20" y="2"/>
                        <a:pt x="20" y="0"/>
                        <a:pt x="18" y="0"/>
                      </a:cubicBezTo>
                      <a:cubicBezTo>
                        <a:pt x="17" y="3"/>
                        <a:pt x="18" y="6"/>
                        <a:pt x="17" y="10"/>
                      </a:cubicBezTo>
                      <a:cubicBezTo>
                        <a:pt x="15" y="11"/>
                        <a:pt x="13" y="13"/>
                        <a:pt x="11" y="14"/>
                      </a:cubicBezTo>
                      <a:cubicBezTo>
                        <a:pt x="12" y="17"/>
                        <a:pt x="15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8" y="26"/>
                        <a:pt x="4" y="27"/>
                        <a:pt x="0" y="30"/>
                      </a:cubicBezTo>
                      <a:cubicBezTo>
                        <a:pt x="0" y="31"/>
                        <a:pt x="0" y="31"/>
                        <a:pt x="1" y="31"/>
                      </a:cubicBezTo>
                      <a:cubicBezTo>
                        <a:pt x="6" y="29"/>
                        <a:pt x="11" y="26"/>
                        <a:pt x="15" y="23"/>
                      </a:cubicBezTo>
                      <a:cubicBezTo>
                        <a:pt x="18" y="20"/>
                        <a:pt x="16" y="25"/>
                        <a:pt x="18" y="26"/>
                      </a:cubicBezTo>
                      <a:cubicBezTo>
                        <a:pt x="16" y="28"/>
                        <a:pt x="13" y="29"/>
                        <a:pt x="11" y="31"/>
                      </a:cubicBezTo>
                      <a:cubicBezTo>
                        <a:pt x="10" y="31"/>
                        <a:pt x="9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10" y="33"/>
                        <a:pt x="11" y="36"/>
                        <a:pt x="14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5" y="35"/>
                        <a:pt x="15" y="34"/>
                        <a:pt x="16" y="34"/>
                      </a:cubicBezTo>
                      <a:cubicBezTo>
                        <a:pt x="16" y="34"/>
                        <a:pt x="17" y="35"/>
                        <a:pt x="17" y="35"/>
                      </a:cubicBezTo>
                      <a:cubicBezTo>
                        <a:pt x="15" y="38"/>
                        <a:pt x="12" y="40"/>
                        <a:pt x="12" y="43"/>
                      </a:cubicBezTo>
                      <a:cubicBezTo>
                        <a:pt x="12" y="43"/>
                        <a:pt x="13" y="44"/>
                        <a:pt x="13" y="44"/>
                      </a:cubicBezTo>
                      <a:cubicBezTo>
                        <a:pt x="14" y="43"/>
                        <a:pt x="15" y="41"/>
                        <a:pt x="17" y="40"/>
                      </a:cubicBezTo>
                      <a:cubicBezTo>
                        <a:pt x="18" y="40"/>
                        <a:pt x="18" y="39"/>
                        <a:pt x="19" y="40"/>
                      </a:cubicBezTo>
                      <a:cubicBezTo>
                        <a:pt x="15" y="43"/>
                        <a:pt x="17" y="51"/>
                        <a:pt x="10" y="52"/>
                      </a:cubicBezTo>
                      <a:cubicBezTo>
                        <a:pt x="10" y="53"/>
                        <a:pt x="8" y="55"/>
                        <a:pt x="10" y="55"/>
                      </a:cubicBezTo>
                      <a:cubicBezTo>
                        <a:pt x="12" y="56"/>
                        <a:pt x="13" y="54"/>
                        <a:pt x="15" y="53"/>
                      </a:cubicBezTo>
                      <a:cubicBezTo>
                        <a:pt x="16" y="53"/>
                        <a:pt x="17" y="52"/>
                        <a:pt x="18" y="53"/>
                      </a:cubicBezTo>
                      <a:cubicBezTo>
                        <a:pt x="20" y="54"/>
                        <a:pt x="21" y="53"/>
                        <a:pt x="22" y="52"/>
                      </a:cubicBezTo>
                      <a:cubicBezTo>
                        <a:pt x="23" y="51"/>
                        <a:pt x="24" y="51"/>
                        <a:pt x="24" y="52"/>
                      </a:cubicBezTo>
                      <a:cubicBezTo>
                        <a:pt x="26" y="51"/>
                        <a:pt x="28" y="52"/>
                        <a:pt x="30" y="53"/>
                      </a:cubicBezTo>
                      <a:cubicBezTo>
                        <a:pt x="31" y="52"/>
                        <a:pt x="32" y="51"/>
                        <a:pt x="33" y="51"/>
                      </a:cubicBezTo>
                      <a:cubicBezTo>
                        <a:pt x="35" y="51"/>
                        <a:pt x="36" y="49"/>
                        <a:pt x="37" y="49"/>
                      </a:cubicBezTo>
                      <a:cubicBezTo>
                        <a:pt x="40" y="52"/>
                        <a:pt x="44" y="53"/>
                        <a:pt x="46" y="56"/>
                      </a:cubicBezTo>
                      <a:cubicBezTo>
                        <a:pt x="48" y="58"/>
                        <a:pt x="51" y="60"/>
                        <a:pt x="50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2" y="62"/>
                        <a:pt x="53" y="61"/>
                        <a:pt x="53" y="59"/>
                      </a:cubicBezTo>
                      <a:cubicBezTo>
                        <a:pt x="53" y="59"/>
                        <a:pt x="53" y="59"/>
                        <a:pt x="53" y="59"/>
                      </a:cubicBezTo>
                      <a:cubicBezTo>
                        <a:pt x="53" y="59"/>
                        <a:pt x="53" y="59"/>
                        <a:pt x="53" y="59"/>
                      </a:cubicBezTo>
                      <a:close/>
                      <a:moveTo>
                        <a:pt x="15" y="33"/>
                      </a:move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1"/>
                        <a:pt x="13" y="30"/>
                        <a:pt x="15" y="29"/>
                      </a:cubicBezTo>
                      <a:cubicBezTo>
                        <a:pt x="15" y="28"/>
                        <a:pt x="16" y="28"/>
                        <a:pt x="17" y="28"/>
                      </a:cubicBezTo>
                      <a:cubicBezTo>
                        <a:pt x="17" y="27"/>
                        <a:pt x="18" y="28"/>
                        <a:pt x="18" y="28"/>
                      </a:cubicBezTo>
                      <a:cubicBezTo>
                        <a:pt x="19" y="31"/>
                        <a:pt x="16" y="32"/>
                        <a:pt x="15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lose/>
                      <a:moveTo>
                        <a:pt x="19" y="46"/>
                      </a:moveTo>
                      <a:cubicBezTo>
                        <a:pt x="19" y="46"/>
                        <a:pt x="19" y="46"/>
                        <a:pt x="19" y="45"/>
                      </a:cubicBezTo>
                      <a:cubicBezTo>
                        <a:pt x="20" y="42"/>
                        <a:pt x="22" y="40"/>
                        <a:pt x="24" y="37"/>
                      </a:cubicBezTo>
                      <a:cubicBezTo>
                        <a:pt x="25" y="41"/>
                        <a:pt x="21" y="44"/>
                        <a:pt x="19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lose/>
                      <a:moveTo>
                        <a:pt x="26" y="50"/>
                      </a:moveTo>
                      <a:cubicBezTo>
                        <a:pt x="25" y="49"/>
                        <a:pt x="24" y="50"/>
                        <a:pt x="24" y="49"/>
                      </a:cubicBezTo>
                      <a:cubicBezTo>
                        <a:pt x="25" y="47"/>
                        <a:pt x="25" y="45"/>
                        <a:pt x="27" y="44"/>
                      </a:cubicBezTo>
                      <a:cubicBezTo>
                        <a:pt x="29" y="44"/>
                        <a:pt x="31" y="44"/>
                        <a:pt x="32" y="45"/>
                      </a:cubicBezTo>
                      <a:cubicBezTo>
                        <a:pt x="31" y="47"/>
                        <a:pt x="28" y="48"/>
                        <a:pt x="26" y="50"/>
                      </a:cubicBezTo>
                      <a:cubicBezTo>
                        <a:pt x="26" y="50"/>
                        <a:pt x="26" y="50"/>
                        <a:pt x="26" y="5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58"/>
                <p:cNvSpPr>
                  <a:spLocks/>
                </p:cNvSpPr>
                <p:nvPr/>
              </p:nvSpPr>
              <p:spPr bwMode="auto">
                <a:xfrm>
                  <a:off x="6734175" y="1165226"/>
                  <a:ext cx="185738" cy="284163"/>
                </a:xfrm>
                <a:custGeom>
                  <a:avLst/>
                  <a:gdLst>
                    <a:gd name="T0" fmla="*/ 3 w 22"/>
                    <a:gd name="T1" fmla="*/ 23 h 34"/>
                    <a:gd name="T2" fmla="*/ 6 w 22"/>
                    <a:gd name="T3" fmla="*/ 21 h 34"/>
                    <a:gd name="T4" fmla="*/ 6 w 22"/>
                    <a:gd name="T5" fmla="*/ 21 h 34"/>
                    <a:gd name="T6" fmla="*/ 7 w 22"/>
                    <a:gd name="T7" fmla="*/ 21 h 34"/>
                    <a:gd name="T8" fmla="*/ 7 w 22"/>
                    <a:gd name="T9" fmla="*/ 21 h 34"/>
                    <a:gd name="T10" fmla="*/ 5 w 22"/>
                    <a:gd name="T11" fmla="*/ 34 h 34"/>
                    <a:gd name="T12" fmla="*/ 5 w 22"/>
                    <a:gd name="T13" fmla="*/ 34 h 34"/>
                    <a:gd name="T14" fmla="*/ 5 w 22"/>
                    <a:gd name="T15" fmla="*/ 34 h 34"/>
                    <a:gd name="T16" fmla="*/ 5 w 22"/>
                    <a:gd name="T17" fmla="*/ 34 h 34"/>
                    <a:gd name="T18" fmla="*/ 10 w 22"/>
                    <a:gd name="T19" fmla="*/ 21 h 34"/>
                    <a:gd name="T20" fmla="*/ 14 w 22"/>
                    <a:gd name="T21" fmla="*/ 14 h 34"/>
                    <a:gd name="T22" fmla="*/ 13 w 22"/>
                    <a:gd name="T23" fmla="*/ 16 h 34"/>
                    <a:gd name="T24" fmla="*/ 20 w 22"/>
                    <a:gd name="T25" fmla="*/ 15 h 34"/>
                    <a:gd name="T26" fmla="*/ 22 w 22"/>
                    <a:gd name="T27" fmla="*/ 12 h 34"/>
                    <a:gd name="T28" fmla="*/ 20 w 22"/>
                    <a:gd name="T29" fmla="*/ 6 h 34"/>
                    <a:gd name="T30" fmla="*/ 12 w 22"/>
                    <a:gd name="T31" fmla="*/ 13 h 34"/>
                    <a:gd name="T32" fmla="*/ 9 w 22"/>
                    <a:gd name="T33" fmla="*/ 0 h 34"/>
                    <a:gd name="T34" fmla="*/ 9 w 22"/>
                    <a:gd name="T35" fmla="*/ 3 h 34"/>
                    <a:gd name="T36" fmla="*/ 8 w 22"/>
                    <a:gd name="T37" fmla="*/ 10 h 34"/>
                    <a:gd name="T38" fmla="*/ 6 w 22"/>
                    <a:gd name="T39" fmla="*/ 18 h 34"/>
                    <a:gd name="T40" fmla="*/ 4 w 22"/>
                    <a:gd name="T41" fmla="*/ 16 h 34"/>
                    <a:gd name="T42" fmla="*/ 1 w 22"/>
                    <a:gd name="T43" fmla="*/ 14 h 34"/>
                    <a:gd name="T44" fmla="*/ 0 w 22"/>
                    <a:gd name="T45" fmla="*/ 15 h 34"/>
                    <a:gd name="T46" fmla="*/ 3 w 22"/>
                    <a:gd name="T47" fmla="*/ 23 h 34"/>
                    <a:gd name="T48" fmla="*/ 3 w 22"/>
                    <a:gd name="T49" fmla="*/ 2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2" h="34">
                      <a:moveTo>
                        <a:pt x="3" y="23"/>
                      </a:moveTo>
                      <a:cubicBezTo>
                        <a:pt x="5" y="24"/>
                        <a:pt x="5" y="22"/>
                        <a:pt x="6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6" y="25"/>
                        <a:pt x="5" y="30"/>
                        <a:pt x="5" y="34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8" y="30"/>
                        <a:pt x="8" y="25"/>
                        <a:pt x="10" y="21"/>
                      </a:cubicBezTo>
                      <a:cubicBezTo>
                        <a:pt x="12" y="18"/>
                        <a:pt x="9" y="13"/>
                        <a:pt x="14" y="14"/>
                      </a:cubicBezTo>
                      <a:cubicBezTo>
                        <a:pt x="15" y="14"/>
                        <a:pt x="13" y="15"/>
                        <a:pt x="13" y="16"/>
                      </a:cubicBezTo>
                      <a:cubicBezTo>
                        <a:pt x="15" y="16"/>
                        <a:pt x="18" y="16"/>
                        <a:pt x="20" y="15"/>
                      </a:cubicBezTo>
                      <a:cubicBezTo>
                        <a:pt x="21" y="14"/>
                        <a:pt x="22" y="13"/>
                        <a:pt x="22" y="12"/>
                      </a:cubicBezTo>
                      <a:cubicBezTo>
                        <a:pt x="22" y="10"/>
                        <a:pt x="21" y="8"/>
                        <a:pt x="20" y="6"/>
                      </a:cubicBezTo>
                      <a:cubicBezTo>
                        <a:pt x="15" y="4"/>
                        <a:pt x="15" y="11"/>
                        <a:pt x="12" y="13"/>
                      </a:cubicBezTo>
                      <a:cubicBezTo>
                        <a:pt x="11" y="8"/>
                        <a:pt x="12" y="3"/>
                        <a:pt x="9" y="0"/>
                      </a:cubicBezTo>
                      <a:cubicBezTo>
                        <a:pt x="9" y="1"/>
                        <a:pt x="10" y="3"/>
                        <a:pt x="9" y="3"/>
                      </a:cubicBezTo>
                      <a:cubicBezTo>
                        <a:pt x="9" y="5"/>
                        <a:pt x="9" y="8"/>
                        <a:pt x="8" y="10"/>
                      </a:cubicBezTo>
                      <a:cubicBezTo>
                        <a:pt x="8" y="13"/>
                        <a:pt x="9" y="17"/>
                        <a:pt x="6" y="18"/>
                      </a:cubicBezTo>
                      <a:cubicBezTo>
                        <a:pt x="4" y="19"/>
                        <a:pt x="3" y="18"/>
                        <a:pt x="4" y="16"/>
                      </a:cubicBezTo>
                      <a:cubicBezTo>
                        <a:pt x="3" y="15"/>
                        <a:pt x="3" y="14"/>
                        <a:pt x="1" y="14"/>
                      </a:cubicBezTo>
                      <a:cubicBezTo>
                        <a:pt x="1" y="14"/>
                        <a:pt x="0" y="14"/>
                        <a:pt x="0" y="15"/>
                      </a:cubicBezTo>
                      <a:cubicBezTo>
                        <a:pt x="2" y="17"/>
                        <a:pt x="0" y="21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59"/>
                <p:cNvSpPr>
                  <a:spLocks noEditPoints="1"/>
                </p:cNvSpPr>
                <p:nvPr/>
              </p:nvSpPr>
              <p:spPr bwMode="auto">
                <a:xfrm>
                  <a:off x="6591300" y="2317751"/>
                  <a:ext cx="252413" cy="492125"/>
                </a:xfrm>
                <a:custGeom>
                  <a:avLst/>
                  <a:gdLst>
                    <a:gd name="T0" fmla="*/ 30 w 30"/>
                    <a:gd name="T1" fmla="*/ 25 h 59"/>
                    <a:gd name="T2" fmla="*/ 29 w 30"/>
                    <a:gd name="T3" fmla="*/ 22 h 59"/>
                    <a:gd name="T4" fmla="*/ 24 w 30"/>
                    <a:gd name="T5" fmla="*/ 23 h 59"/>
                    <a:gd name="T6" fmla="*/ 21 w 30"/>
                    <a:gd name="T7" fmla="*/ 24 h 59"/>
                    <a:gd name="T8" fmla="*/ 22 w 30"/>
                    <a:gd name="T9" fmla="*/ 15 h 59"/>
                    <a:gd name="T10" fmla="*/ 24 w 30"/>
                    <a:gd name="T11" fmla="*/ 11 h 59"/>
                    <a:gd name="T12" fmla="*/ 30 w 30"/>
                    <a:gd name="T13" fmla="*/ 2 h 59"/>
                    <a:gd name="T14" fmla="*/ 21 w 30"/>
                    <a:gd name="T15" fmla="*/ 2 h 59"/>
                    <a:gd name="T16" fmla="*/ 11 w 30"/>
                    <a:gd name="T17" fmla="*/ 5 h 59"/>
                    <a:gd name="T18" fmla="*/ 12 w 30"/>
                    <a:gd name="T19" fmla="*/ 8 h 59"/>
                    <a:gd name="T20" fmla="*/ 22 w 30"/>
                    <a:gd name="T21" fmla="*/ 8 h 59"/>
                    <a:gd name="T22" fmla="*/ 22 w 30"/>
                    <a:gd name="T23" fmla="*/ 8 h 59"/>
                    <a:gd name="T24" fmla="*/ 22 w 30"/>
                    <a:gd name="T25" fmla="*/ 9 h 59"/>
                    <a:gd name="T26" fmla="*/ 22 w 30"/>
                    <a:gd name="T27" fmla="*/ 9 h 59"/>
                    <a:gd name="T28" fmla="*/ 7 w 30"/>
                    <a:gd name="T29" fmla="*/ 26 h 59"/>
                    <a:gd name="T30" fmla="*/ 4 w 30"/>
                    <a:gd name="T31" fmla="*/ 28 h 59"/>
                    <a:gd name="T32" fmla="*/ 3 w 30"/>
                    <a:gd name="T33" fmla="*/ 34 h 59"/>
                    <a:gd name="T34" fmla="*/ 11 w 30"/>
                    <a:gd name="T35" fmla="*/ 36 h 59"/>
                    <a:gd name="T36" fmla="*/ 3 w 30"/>
                    <a:gd name="T37" fmla="*/ 51 h 59"/>
                    <a:gd name="T38" fmla="*/ 1 w 30"/>
                    <a:gd name="T39" fmla="*/ 59 h 59"/>
                    <a:gd name="T40" fmla="*/ 5 w 30"/>
                    <a:gd name="T41" fmla="*/ 55 h 59"/>
                    <a:gd name="T42" fmla="*/ 14 w 30"/>
                    <a:gd name="T43" fmla="*/ 42 h 59"/>
                    <a:gd name="T44" fmla="*/ 23 w 30"/>
                    <a:gd name="T45" fmla="*/ 29 h 59"/>
                    <a:gd name="T46" fmla="*/ 30 w 30"/>
                    <a:gd name="T47" fmla="*/ 25 h 59"/>
                    <a:gd name="T48" fmla="*/ 30 w 30"/>
                    <a:gd name="T49" fmla="*/ 25 h 59"/>
                    <a:gd name="T50" fmla="*/ 30 w 30"/>
                    <a:gd name="T51" fmla="*/ 25 h 59"/>
                    <a:gd name="T52" fmla="*/ 14 w 30"/>
                    <a:gd name="T53" fmla="*/ 27 h 59"/>
                    <a:gd name="T54" fmla="*/ 13 w 30"/>
                    <a:gd name="T55" fmla="*/ 27 h 59"/>
                    <a:gd name="T56" fmla="*/ 16 w 30"/>
                    <a:gd name="T57" fmla="*/ 23 h 59"/>
                    <a:gd name="T58" fmla="*/ 14 w 30"/>
                    <a:gd name="T59" fmla="*/ 27 h 59"/>
                    <a:gd name="T60" fmla="*/ 14 w 30"/>
                    <a:gd name="T61" fmla="*/ 27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0" h="59">
                      <a:moveTo>
                        <a:pt x="30" y="25"/>
                      </a:moveTo>
                      <a:cubicBezTo>
                        <a:pt x="30" y="24"/>
                        <a:pt x="30" y="23"/>
                        <a:pt x="29" y="22"/>
                      </a:cubicBezTo>
                      <a:cubicBezTo>
                        <a:pt x="28" y="22"/>
                        <a:pt x="25" y="20"/>
                        <a:pt x="24" y="23"/>
                      </a:cubicBezTo>
                      <a:cubicBezTo>
                        <a:pt x="23" y="24"/>
                        <a:pt x="22" y="24"/>
                        <a:pt x="21" y="24"/>
                      </a:cubicBezTo>
                      <a:cubicBezTo>
                        <a:pt x="21" y="21"/>
                        <a:pt x="24" y="18"/>
                        <a:pt x="22" y="15"/>
                      </a:cubicBezTo>
                      <a:cubicBezTo>
                        <a:pt x="22" y="14"/>
                        <a:pt x="23" y="13"/>
                        <a:pt x="24" y="11"/>
                      </a:cubicBezTo>
                      <a:cubicBezTo>
                        <a:pt x="26" y="8"/>
                        <a:pt x="30" y="6"/>
                        <a:pt x="30" y="2"/>
                      </a:cubicBezTo>
                      <a:cubicBezTo>
                        <a:pt x="28" y="0"/>
                        <a:pt x="24" y="0"/>
                        <a:pt x="21" y="2"/>
                      </a:cubicBezTo>
                      <a:cubicBezTo>
                        <a:pt x="17" y="2"/>
                        <a:pt x="15" y="5"/>
                        <a:pt x="11" y="5"/>
                      </a:cubicBezTo>
                      <a:cubicBezTo>
                        <a:pt x="11" y="6"/>
                        <a:pt x="11" y="7"/>
                        <a:pt x="12" y="8"/>
                      </a:cubicBezTo>
                      <a:cubicBezTo>
                        <a:pt x="16" y="8"/>
                        <a:pt x="19" y="9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17" y="15"/>
                        <a:pt x="12" y="20"/>
                        <a:pt x="7" y="26"/>
                      </a:cubicBezTo>
                      <a:cubicBezTo>
                        <a:pt x="6" y="27"/>
                        <a:pt x="5" y="28"/>
                        <a:pt x="4" y="28"/>
                      </a:cubicBezTo>
                      <a:cubicBezTo>
                        <a:pt x="2" y="30"/>
                        <a:pt x="4" y="32"/>
                        <a:pt x="3" y="34"/>
                      </a:cubicBezTo>
                      <a:cubicBezTo>
                        <a:pt x="5" y="38"/>
                        <a:pt x="9" y="35"/>
                        <a:pt x="11" y="36"/>
                      </a:cubicBezTo>
                      <a:cubicBezTo>
                        <a:pt x="10" y="42"/>
                        <a:pt x="7" y="47"/>
                        <a:pt x="3" y="51"/>
                      </a:cubicBezTo>
                      <a:cubicBezTo>
                        <a:pt x="1" y="53"/>
                        <a:pt x="0" y="56"/>
                        <a:pt x="1" y="59"/>
                      </a:cubicBezTo>
                      <a:cubicBezTo>
                        <a:pt x="3" y="58"/>
                        <a:pt x="4" y="57"/>
                        <a:pt x="5" y="55"/>
                      </a:cubicBezTo>
                      <a:cubicBezTo>
                        <a:pt x="8" y="52"/>
                        <a:pt x="11" y="47"/>
                        <a:pt x="14" y="42"/>
                      </a:cubicBezTo>
                      <a:cubicBezTo>
                        <a:pt x="16" y="38"/>
                        <a:pt x="17" y="31"/>
                        <a:pt x="23" y="29"/>
                      </a:cubicBezTo>
                      <a:cubicBezTo>
                        <a:pt x="25" y="28"/>
                        <a:pt x="28" y="26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lose/>
                      <a:moveTo>
                        <a:pt x="14" y="27"/>
                      </a:moveTo>
                      <a:cubicBezTo>
                        <a:pt x="14" y="27"/>
                        <a:pt x="13" y="27"/>
                        <a:pt x="13" y="27"/>
                      </a:cubicBezTo>
                      <a:cubicBezTo>
                        <a:pt x="13" y="25"/>
                        <a:pt x="15" y="24"/>
                        <a:pt x="16" y="23"/>
                      </a:cubicBezTo>
                      <a:cubicBezTo>
                        <a:pt x="16" y="25"/>
                        <a:pt x="15" y="26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60"/>
                <p:cNvSpPr>
                  <a:spLocks/>
                </p:cNvSpPr>
                <p:nvPr/>
              </p:nvSpPr>
              <p:spPr bwMode="auto">
                <a:xfrm>
                  <a:off x="6767512" y="2684464"/>
                  <a:ext cx="288925" cy="200025"/>
                </a:xfrm>
                <a:custGeom>
                  <a:avLst/>
                  <a:gdLst>
                    <a:gd name="T0" fmla="*/ 34 w 34"/>
                    <a:gd name="T1" fmla="*/ 19 h 24"/>
                    <a:gd name="T2" fmla="*/ 25 w 34"/>
                    <a:gd name="T3" fmla="*/ 11 h 24"/>
                    <a:gd name="T4" fmla="*/ 0 w 34"/>
                    <a:gd name="T5" fmla="*/ 0 h 24"/>
                    <a:gd name="T6" fmla="*/ 0 w 34"/>
                    <a:gd name="T7" fmla="*/ 0 h 24"/>
                    <a:gd name="T8" fmla="*/ 0 w 34"/>
                    <a:gd name="T9" fmla="*/ 0 h 24"/>
                    <a:gd name="T10" fmla="*/ 0 w 34"/>
                    <a:gd name="T11" fmla="*/ 0 h 24"/>
                    <a:gd name="T12" fmla="*/ 26 w 34"/>
                    <a:gd name="T13" fmla="*/ 21 h 24"/>
                    <a:gd name="T14" fmla="*/ 33 w 34"/>
                    <a:gd name="T15" fmla="*/ 23 h 24"/>
                    <a:gd name="T16" fmla="*/ 33 w 34"/>
                    <a:gd name="T17" fmla="*/ 23 h 24"/>
                    <a:gd name="T18" fmla="*/ 32 w 34"/>
                    <a:gd name="T19" fmla="*/ 20 h 24"/>
                    <a:gd name="T20" fmla="*/ 32 w 34"/>
                    <a:gd name="T21" fmla="*/ 20 h 24"/>
                    <a:gd name="T22" fmla="*/ 34 w 34"/>
                    <a:gd name="T23" fmla="*/ 19 h 24"/>
                    <a:gd name="T24" fmla="*/ 34 w 34"/>
                    <a:gd name="T25" fmla="*/ 1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" h="24">
                      <a:moveTo>
                        <a:pt x="34" y="19"/>
                      </a:moveTo>
                      <a:cubicBezTo>
                        <a:pt x="34" y="15"/>
                        <a:pt x="29" y="13"/>
                        <a:pt x="25" y="11"/>
                      </a:cubicBezTo>
                      <a:cubicBezTo>
                        <a:pt x="16" y="8"/>
                        <a:pt x="8" y="5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10"/>
                        <a:pt x="17" y="15"/>
                        <a:pt x="26" y="21"/>
                      </a:cubicBezTo>
                      <a:cubicBezTo>
                        <a:pt x="29" y="20"/>
                        <a:pt x="30" y="24"/>
                        <a:pt x="33" y="23"/>
                      </a:cubicBezTo>
                      <a:cubicBezTo>
                        <a:pt x="33" y="23"/>
                        <a:pt x="33" y="23"/>
                        <a:pt x="33" y="23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3" y="19"/>
                        <a:pt x="34" y="19"/>
                        <a:pt x="34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61"/>
                <p:cNvSpPr>
                  <a:spLocks noEditPoints="1"/>
                </p:cNvSpPr>
                <p:nvPr/>
              </p:nvSpPr>
              <p:spPr bwMode="auto">
                <a:xfrm>
                  <a:off x="6581775" y="3009901"/>
                  <a:ext cx="254000" cy="484188"/>
                </a:xfrm>
                <a:custGeom>
                  <a:avLst/>
                  <a:gdLst>
                    <a:gd name="T0" fmla="*/ 29 w 30"/>
                    <a:gd name="T1" fmla="*/ 25 h 58"/>
                    <a:gd name="T2" fmla="*/ 29 w 30"/>
                    <a:gd name="T3" fmla="*/ 22 h 58"/>
                    <a:gd name="T4" fmla="*/ 24 w 30"/>
                    <a:gd name="T5" fmla="*/ 23 h 58"/>
                    <a:gd name="T6" fmla="*/ 21 w 30"/>
                    <a:gd name="T7" fmla="*/ 24 h 58"/>
                    <a:gd name="T8" fmla="*/ 21 w 30"/>
                    <a:gd name="T9" fmla="*/ 15 h 58"/>
                    <a:gd name="T10" fmla="*/ 24 w 30"/>
                    <a:gd name="T11" fmla="*/ 11 h 58"/>
                    <a:gd name="T12" fmla="*/ 30 w 30"/>
                    <a:gd name="T13" fmla="*/ 1 h 58"/>
                    <a:gd name="T14" fmla="*/ 21 w 30"/>
                    <a:gd name="T15" fmla="*/ 1 h 58"/>
                    <a:gd name="T16" fmla="*/ 11 w 30"/>
                    <a:gd name="T17" fmla="*/ 4 h 58"/>
                    <a:gd name="T18" fmla="*/ 12 w 30"/>
                    <a:gd name="T19" fmla="*/ 7 h 58"/>
                    <a:gd name="T20" fmla="*/ 22 w 30"/>
                    <a:gd name="T21" fmla="*/ 8 h 58"/>
                    <a:gd name="T22" fmla="*/ 22 w 30"/>
                    <a:gd name="T23" fmla="*/ 8 h 58"/>
                    <a:gd name="T24" fmla="*/ 22 w 30"/>
                    <a:gd name="T25" fmla="*/ 9 h 58"/>
                    <a:gd name="T26" fmla="*/ 22 w 30"/>
                    <a:gd name="T27" fmla="*/ 9 h 58"/>
                    <a:gd name="T28" fmla="*/ 6 w 30"/>
                    <a:gd name="T29" fmla="*/ 25 h 58"/>
                    <a:gd name="T30" fmla="*/ 4 w 30"/>
                    <a:gd name="T31" fmla="*/ 28 h 58"/>
                    <a:gd name="T32" fmla="*/ 3 w 30"/>
                    <a:gd name="T33" fmla="*/ 34 h 58"/>
                    <a:gd name="T34" fmla="*/ 11 w 30"/>
                    <a:gd name="T35" fmla="*/ 36 h 58"/>
                    <a:gd name="T36" fmla="*/ 2 w 30"/>
                    <a:gd name="T37" fmla="*/ 50 h 58"/>
                    <a:gd name="T38" fmla="*/ 1 w 30"/>
                    <a:gd name="T39" fmla="*/ 58 h 58"/>
                    <a:gd name="T40" fmla="*/ 4 w 30"/>
                    <a:gd name="T41" fmla="*/ 55 h 58"/>
                    <a:gd name="T42" fmla="*/ 13 w 30"/>
                    <a:gd name="T43" fmla="*/ 42 h 58"/>
                    <a:gd name="T44" fmla="*/ 23 w 30"/>
                    <a:gd name="T45" fmla="*/ 29 h 58"/>
                    <a:gd name="T46" fmla="*/ 29 w 30"/>
                    <a:gd name="T47" fmla="*/ 25 h 58"/>
                    <a:gd name="T48" fmla="*/ 29 w 30"/>
                    <a:gd name="T49" fmla="*/ 25 h 58"/>
                    <a:gd name="T50" fmla="*/ 29 w 30"/>
                    <a:gd name="T51" fmla="*/ 25 h 58"/>
                    <a:gd name="T52" fmla="*/ 14 w 30"/>
                    <a:gd name="T53" fmla="*/ 27 h 58"/>
                    <a:gd name="T54" fmla="*/ 13 w 30"/>
                    <a:gd name="T55" fmla="*/ 26 h 58"/>
                    <a:gd name="T56" fmla="*/ 15 w 30"/>
                    <a:gd name="T57" fmla="*/ 23 h 58"/>
                    <a:gd name="T58" fmla="*/ 14 w 30"/>
                    <a:gd name="T59" fmla="*/ 27 h 58"/>
                    <a:gd name="T60" fmla="*/ 14 w 30"/>
                    <a:gd name="T61" fmla="*/ 27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0" h="58">
                      <a:moveTo>
                        <a:pt x="29" y="25"/>
                      </a:moveTo>
                      <a:cubicBezTo>
                        <a:pt x="29" y="24"/>
                        <a:pt x="30" y="23"/>
                        <a:pt x="29" y="22"/>
                      </a:cubicBezTo>
                      <a:cubicBezTo>
                        <a:pt x="27" y="22"/>
                        <a:pt x="24" y="19"/>
                        <a:pt x="24" y="23"/>
                      </a:cubicBezTo>
                      <a:cubicBezTo>
                        <a:pt x="23" y="23"/>
                        <a:pt x="22" y="24"/>
                        <a:pt x="21" y="24"/>
                      </a:cubicBezTo>
                      <a:cubicBezTo>
                        <a:pt x="21" y="21"/>
                        <a:pt x="24" y="17"/>
                        <a:pt x="21" y="15"/>
                      </a:cubicBezTo>
                      <a:cubicBezTo>
                        <a:pt x="22" y="13"/>
                        <a:pt x="23" y="12"/>
                        <a:pt x="24" y="11"/>
                      </a:cubicBezTo>
                      <a:cubicBezTo>
                        <a:pt x="26" y="8"/>
                        <a:pt x="30" y="5"/>
                        <a:pt x="30" y="1"/>
                      </a:cubicBezTo>
                      <a:cubicBezTo>
                        <a:pt x="27" y="0"/>
                        <a:pt x="23" y="0"/>
                        <a:pt x="21" y="1"/>
                      </a:cubicBezTo>
                      <a:cubicBezTo>
                        <a:pt x="17" y="2"/>
                        <a:pt x="14" y="4"/>
                        <a:pt x="11" y="4"/>
                      </a:cubicBezTo>
                      <a:cubicBezTo>
                        <a:pt x="10" y="6"/>
                        <a:pt x="11" y="6"/>
                        <a:pt x="12" y="7"/>
                      </a:cubicBezTo>
                      <a:cubicBezTo>
                        <a:pt x="15" y="8"/>
                        <a:pt x="18" y="9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17" y="15"/>
                        <a:pt x="11" y="20"/>
                        <a:pt x="6" y="25"/>
                      </a:cubicBezTo>
                      <a:cubicBezTo>
                        <a:pt x="6" y="27"/>
                        <a:pt x="5" y="27"/>
                        <a:pt x="4" y="28"/>
                      </a:cubicBezTo>
                      <a:cubicBezTo>
                        <a:pt x="2" y="29"/>
                        <a:pt x="3" y="32"/>
                        <a:pt x="3" y="34"/>
                      </a:cubicBezTo>
                      <a:cubicBezTo>
                        <a:pt x="5" y="37"/>
                        <a:pt x="9" y="34"/>
                        <a:pt x="11" y="36"/>
                      </a:cubicBezTo>
                      <a:cubicBezTo>
                        <a:pt x="9" y="41"/>
                        <a:pt x="6" y="46"/>
                        <a:pt x="2" y="50"/>
                      </a:cubicBezTo>
                      <a:cubicBezTo>
                        <a:pt x="1" y="53"/>
                        <a:pt x="0" y="56"/>
                        <a:pt x="1" y="58"/>
                      </a:cubicBezTo>
                      <a:cubicBezTo>
                        <a:pt x="3" y="58"/>
                        <a:pt x="4" y="56"/>
                        <a:pt x="4" y="55"/>
                      </a:cubicBezTo>
                      <a:cubicBezTo>
                        <a:pt x="8" y="51"/>
                        <a:pt x="11" y="47"/>
                        <a:pt x="13" y="42"/>
                      </a:cubicBezTo>
                      <a:cubicBezTo>
                        <a:pt x="15" y="37"/>
                        <a:pt x="17" y="31"/>
                        <a:pt x="23" y="29"/>
                      </a:cubicBezTo>
                      <a:cubicBezTo>
                        <a:pt x="25" y="27"/>
                        <a:pt x="27" y="26"/>
                        <a:pt x="29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27"/>
                      </a:moveTo>
                      <a:cubicBezTo>
                        <a:pt x="13" y="27"/>
                        <a:pt x="13" y="27"/>
                        <a:pt x="13" y="26"/>
                      </a:cubicBezTo>
                      <a:cubicBezTo>
                        <a:pt x="13" y="25"/>
                        <a:pt x="14" y="24"/>
                        <a:pt x="15" y="23"/>
                      </a:cubicBezTo>
                      <a:cubicBezTo>
                        <a:pt x="15" y="24"/>
                        <a:pt x="15" y="26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62"/>
                <p:cNvSpPr>
                  <a:spLocks/>
                </p:cNvSpPr>
                <p:nvPr/>
              </p:nvSpPr>
              <p:spPr bwMode="auto">
                <a:xfrm>
                  <a:off x="6751637" y="3368676"/>
                  <a:ext cx="295275" cy="200025"/>
                </a:xfrm>
                <a:custGeom>
                  <a:avLst/>
                  <a:gdLst>
                    <a:gd name="T0" fmla="*/ 35 w 35"/>
                    <a:gd name="T1" fmla="*/ 20 h 24"/>
                    <a:gd name="T2" fmla="*/ 26 w 35"/>
                    <a:gd name="T3" fmla="*/ 12 h 24"/>
                    <a:gd name="T4" fmla="*/ 0 w 35"/>
                    <a:gd name="T5" fmla="*/ 0 h 24"/>
                    <a:gd name="T6" fmla="*/ 0 w 35"/>
                    <a:gd name="T7" fmla="*/ 0 h 24"/>
                    <a:gd name="T8" fmla="*/ 0 w 35"/>
                    <a:gd name="T9" fmla="*/ 1 h 24"/>
                    <a:gd name="T10" fmla="*/ 0 w 35"/>
                    <a:gd name="T11" fmla="*/ 1 h 24"/>
                    <a:gd name="T12" fmla="*/ 27 w 35"/>
                    <a:gd name="T13" fmla="*/ 22 h 24"/>
                    <a:gd name="T14" fmla="*/ 34 w 35"/>
                    <a:gd name="T15" fmla="*/ 23 h 24"/>
                    <a:gd name="T16" fmla="*/ 34 w 35"/>
                    <a:gd name="T17" fmla="*/ 23 h 24"/>
                    <a:gd name="T18" fmla="*/ 33 w 35"/>
                    <a:gd name="T19" fmla="*/ 20 h 24"/>
                    <a:gd name="T20" fmla="*/ 33 w 35"/>
                    <a:gd name="T21" fmla="*/ 20 h 24"/>
                    <a:gd name="T22" fmla="*/ 35 w 35"/>
                    <a:gd name="T23" fmla="*/ 20 h 24"/>
                    <a:gd name="T24" fmla="*/ 35 w 35"/>
                    <a:gd name="T25" fmla="*/ 2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24">
                      <a:moveTo>
                        <a:pt x="35" y="20"/>
                      </a:moveTo>
                      <a:cubicBezTo>
                        <a:pt x="35" y="15"/>
                        <a:pt x="29" y="14"/>
                        <a:pt x="26" y="12"/>
                      </a:cubicBezTo>
                      <a:cubicBezTo>
                        <a:pt x="17" y="9"/>
                        <a:pt x="8" y="6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7" y="11"/>
                        <a:pt x="18" y="15"/>
                        <a:pt x="27" y="22"/>
                      </a:cubicBezTo>
                      <a:cubicBezTo>
                        <a:pt x="30" y="21"/>
                        <a:pt x="31" y="24"/>
                        <a:pt x="34" y="23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19"/>
                        <a:pt x="34" y="20"/>
                        <a:pt x="35" y="20"/>
                      </a:cubicBezTo>
                      <a:cubicBezTo>
                        <a:pt x="35" y="20"/>
                        <a:pt x="35" y="20"/>
                        <a:pt x="35" y="2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63"/>
                <p:cNvSpPr>
                  <a:spLocks noEditPoints="1"/>
                </p:cNvSpPr>
                <p:nvPr/>
              </p:nvSpPr>
              <p:spPr bwMode="auto">
                <a:xfrm>
                  <a:off x="6591300" y="3702051"/>
                  <a:ext cx="261938" cy="493713"/>
                </a:xfrm>
                <a:custGeom>
                  <a:avLst/>
                  <a:gdLst>
                    <a:gd name="T0" fmla="*/ 30 w 31"/>
                    <a:gd name="T1" fmla="*/ 25 h 59"/>
                    <a:gd name="T2" fmla="*/ 30 w 31"/>
                    <a:gd name="T3" fmla="*/ 22 h 59"/>
                    <a:gd name="T4" fmla="*/ 24 w 31"/>
                    <a:gd name="T5" fmla="*/ 23 h 59"/>
                    <a:gd name="T6" fmla="*/ 22 w 31"/>
                    <a:gd name="T7" fmla="*/ 24 h 59"/>
                    <a:gd name="T8" fmla="*/ 22 w 31"/>
                    <a:gd name="T9" fmla="*/ 15 h 59"/>
                    <a:gd name="T10" fmla="*/ 25 w 31"/>
                    <a:gd name="T11" fmla="*/ 11 h 59"/>
                    <a:gd name="T12" fmla="*/ 31 w 31"/>
                    <a:gd name="T13" fmla="*/ 2 h 59"/>
                    <a:gd name="T14" fmla="*/ 21 w 31"/>
                    <a:gd name="T15" fmla="*/ 2 h 59"/>
                    <a:gd name="T16" fmla="*/ 11 w 31"/>
                    <a:gd name="T17" fmla="*/ 5 h 59"/>
                    <a:gd name="T18" fmla="*/ 13 w 31"/>
                    <a:gd name="T19" fmla="*/ 8 h 59"/>
                    <a:gd name="T20" fmla="*/ 22 w 31"/>
                    <a:gd name="T21" fmla="*/ 8 h 59"/>
                    <a:gd name="T22" fmla="*/ 22 w 31"/>
                    <a:gd name="T23" fmla="*/ 8 h 59"/>
                    <a:gd name="T24" fmla="*/ 22 w 31"/>
                    <a:gd name="T25" fmla="*/ 9 h 59"/>
                    <a:gd name="T26" fmla="*/ 22 w 31"/>
                    <a:gd name="T27" fmla="*/ 9 h 59"/>
                    <a:gd name="T28" fmla="*/ 7 w 31"/>
                    <a:gd name="T29" fmla="*/ 26 h 59"/>
                    <a:gd name="T30" fmla="*/ 4 w 31"/>
                    <a:gd name="T31" fmla="*/ 28 h 59"/>
                    <a:gd name="T32" fmla="*/ 4 w 31"/>
                    <a:gd name="T33" fmla="*/ 34 h 59"/>
                    <a:gd name="T34" fmla="*/ 12 w 31"/>
                    <a:gd name="T35" fmla="*/ 36 h 59"/>
                    <a:gd name="T36" fmla="*/ 3 w 31"/>
                    <a:gd name="T37" fmla="*/ 51 h 59"/>
                    <a:gd name="T38" fmla="*/ 2 w 31"/>
                    <a:gd name="T39" fmla="*/ 59 h 59"/>
                    <a:gd name="T40" fmla="*/ 5 w 31"/>
                    <a:gd name="T41" fmla="*/ 55 h 59"/>
                    <a:gd name="T42" fmla="*/ 14 w 31"/>
                    <a:gd name="T43" fmla="*/ 42 h 59"/>
                    <a:gd name="T44" fmla="*/ 24 w 31"/>
                    <a:gd name="T45" fmla="*/ 29 h 59"/>
                    <a:gd name="T46" fmla="*/ 30 w 31"/>
                    <a:gd name="T47" fmla="*/ 25 h 59"/>
                    <a:gd name="T48" fmla="*/ 30 w 31"/>
                    <a:gd name="T49" fmla="*/ 25 h 59"/>
                    <a:gd name="T50" fmla="*/ 30 w 31"/>
                    <a:gd name="T51" fmla="*/ 25 h 59"/>
                    <a:gd name="T52" fmla="*/ 14 w 31"/>
                    <a:gd name="T53" fmla="*/ 27 h 59"/>
                    <a:gd name="T54" fmla="*/ 14 w 31"/>
                    <a:gd name="T55" fmla="*/ 27 h 59"/>
                    <a:gd name="T56" fmla="*/ 16 w 31"/>
                    <a:gd name="T57" fmla="*/ 23 h 59"/>
                    <a:gd name="T58" fmla="*/ 14 w 31"/>
                    <a:gd name="T59" fmla="*/ 27 h 59"/>
                    <a:gd name="T60" fmla="*/ 14 w 31"/>
                    <a:gd name="T61" fmla="*/ 27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31" h="59">
                      <a:moveTo>
                        <a:pt x="30" y="25"/>
                      </a:moveTo>
                      <a:cubicBezTo>
                        <a:pt x="30" y="24"/>
                        <a:pt x="31" y="23"/>
                        <a:pt x="30" y="22"/>
                      </a:cubicBezTo>
                      <a:cubicBezTo>
                        <a:pt x="28" y="22"/>
                        <a:pt x="25" y="20"/>
                        <a:pt x="24" y="23"/>
                      </a:cubicBezTo>
                      <a:cubicBezTo>
                        <a:pt x="24" y="24"/>
                        <a:pt x="23" y="24"/>
                        <a:pt x="22" y="24"/>
                      </a:cubicBezTo>
                      <a:cubicBezTo>
                        <a:pt x="21" y="21"/>
                        <a:pt x="24" y="18"/>
                        <a:pt x="22" y="15"/>
                      </a:cubicBezTo>
                      <a:cubicBezTo>
                        <a:pt x="22" y="14"/>
                        <a:pt x="24" y="13"/>
                        <a:pt x="25" y="11"/>
                      </a:cubicBezTo>
                      <a:cubicBezTo>
                        <a:pt x="27" y="8"/>
                        <a:pt x="30" y="6"/>
                        <a:pt x="31" y="2"/>
                      </a:cubicBezTo>
                      <a:cubicBezTo>
                        <a:pt x="28" y="0"/>
                        <a:pt x="24" y="0"/>
                        <a:pt x="21" y="2"/>
                      </a:cubicBezTo>
                      <a:cubicBezTo>
                        <a:pt x="18" y="2"/>
                        <a:pt x="15" y="5"/>
                        <a:pt x="11" y="5"/>
                      </a:cubicBezTo>
                      <a:cubicBezTo>
                        <a:pt x="11" y="6"/>
                        <a:pt x="12" y="7"/>
                        <a:pt x="13" y="8"/>
                      </a:cubicBezTo>
                      <a:cubicBezTo>
                        <a:pt x="16" y="8"/>
                        <a:pt x="19" y="9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18" y="15"/>
                        <a:pt x="12" y="20"/>
                        <a:pt x="7" y="26"/>
                      </a:cubicBezTo>
                      <a:cubicBezTo>
                        <a:pt x="7" y="27"/>
                        <a:pt x="6" y="28"/>
                        <a:pt x="4" y="28"/>
                      </a:cubicBezTo>
                      <a:cubicBezTo>
                        <a:pt x="2" y="30"/>
                        <a:pt x="4" y="32"/>
                        <a:pt x="4" y="34"/>
                      </a:cubicBezTo>
                      <a:cubicBezTo>
                        <a:pt x="6" y="38"/>
                        <a:pt x="9" y="35"/>
                        <a:pt x="12" y="36"/>
                      </a:cubicBezTo>
                      <a:cubicBezTo>
                        <a:pt x="10" y="41"/>
                        <a:pt x="7" y="47"/>
                        <a:pt x="3" y="51"/>
                      </a:cubicBezTo>
                      <a:cubicBezTo>
                        <a:pt x="2" y="53"/>
                        <a:pt x="0" y="56"/>
                        <a:pt x="2" y="59"/>
                      </a:cubicBezTo>
                      <a:cubicBezTo>
                        <a:pt x="3" y="58"/>
                        <a:pt x="4" y="57"/>
                        <a:pt x="5" y="55"/>
                      </a:cubicBezTo>
                      <a:cubicBezTo>
                        <a:pt x="9" y="52"/>
                        <a:pt x="11" y="47"/>
                        <a:pt x="14" y="42"/>
                      </a:cubicBezTo>
                      <a:cubicBezTo>
                        <a:pt x="16" y="38"/>
                        <a:pt x="18" y="31"/>
                        <a:pt x="24" y="29"/>
                      </a:cubicBezTo>
                      <a:cubicBezTo>
                        <a:pt x="26" y="28"/>
                        <a:pt x="28" y="26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lose/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5"/>
                        <a:pt x="15" y="24"/>
                        <a:pt x="16" y="23"/>
                      </a:cubicBezTo>
                      <a:cubicBezTo>
                        <a:pt x="16" y="25"/>
                        <a:pt x="16" y="26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64"/>
                <p:cNvSpPr>
                  <a:spLocks/>
                </p:cNvSpPr>
                <p:nvPr/>
              </p:nvSpPr>
              <p:spPr bwMode="auto">
                <a:xfrm>
                  <a:off x="6767512" y="4070351"/>
                  <a:ext cx="296863" cy="200025"/>
                </a:xfrm>
                <a:custGeom>
                  <a:avLst/>
                  <a:gdLst>
                    <a:gd name="T0" fmla="*/ 35 w 35"/>
                    <a:gd name="T1" fmla="*/ 19 h 24"/>
                    <a:gd name="T2" fmla="*/ 26 w 35"/>
                    <a:gd name="T3" fmla="*/ 11 h 24"/>
                    <a:gd name="T4" fmla="*/ 0 w 35"/>
                    <a:gd name="T5" fmla="*/ 0 h 24"/>
                    <a:gd name="T6" fmla="*/ 0 w 35"/>
                    <a:gd name="T7" fmla="*/ 0 h 24"/>
                    <a:gd name="T8" fmla="*/ 0 w 35"/>
                    <a:gd name="T9" fmla="*/ 0 h 24"/>
                    <a:gd name="T10" fmla="*/ 0 w 35"/>
                    <a:gd name="T11" fmla="*/ 0 h 24"/>
                    <a:gd name="T12" fmla="*/ 27 w 35"/>
                    <a:gd name="T13" fmla="*/ 21 h 24"/>
                    <a:gd name="T14" fmla="*/ 34 w 35"/>
                    <a:gd name="T15" fmla="*/ 23 h 24"/>
                    <a:gd name="T16" fmla="*/ 34 w 35"/>
                    <a:gd name="T17" fmla="*/ 23 h 24"/>
                    <a:gd name="T18" fmla="*/ 33 w 35"/>
                    <a:gd name="T19" fmla="*/ 20 h 24"/>
                    <a:gd name="T20" fmla="*/ 33 w 35"/>
                    <a:gd name="T21" fmla="*/ 20 h 24"/>
                    <a:gd name="T22" fmla="*/ 35 w 35"/>
                    <a:gd name="T23" fmla="*/ 19 h 24"/>
                    <a:gd name="T24" fmla="*/ 35 w 35"/>
                    <a:gd name="T25" fmla="*/ 1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24">
                      <a:moveTo>
                        <a:pt x="35" y="19"/>
                      </a:moveTo>
                      <a:cubicBezTo>
                        <a:pt x="35" y="15"/>
                        <a:pt x="29" y="13"/>
                        <a:pt x="26" y="11"/>
                      </a:cubicBezTo>
                      <a:cubicBezTo>
                        <a:pt x="17" y="8"/>
                        <a:pt x="8" y="5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10"/>
                        <a:pt x="17" y="15"/>
                        <a:pt x="27" y="21"/>
                      </a:cubicBezTo>
                      <a:cubicBezTo>
                        <a:pt x="30" y="20"/>
                        <a:pt x="31" y="24"/>
                        <a:pt x="34" y="23"/>
                      </a:cubicBezTo>
                      <a:cubicBezTo>
                        <a:pt x="34" y="23"/>
                        <a:pt x="34" y="23"/>
                        <a:pt x="34" y="23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3" y="19"/>
                        <a:pt x="34" y="19"/>
                        <a:pt x="35" y="19"/>
                      </a:cubicBezTo>
                      <a:cubicBezTo>
                        <a:pt x="35" y="19"/>
                        <a:pt x="35" y="19"/>
                        <a:pt x="35" y="1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65"/>
                <p:cNvSpPr>
                  <a:spLocks noEditPoints="1"/>
                </p:cNvSpPr>
                <p:nvPr/>
              </p:nvSpPr>
              <p:spPr bwMode="auto">
                <a:xfrm>
                  <a:off x="6556375" y="4370389"/>
                  <a:ext cx="236538" cy="442913"/>
                </a:xfrm>
                <a:custGeom>
                  <a:avLst/>
                  <a:gdLst>
                    <a:gd name="T0" fmla="*/ 27 w 28"/>
                    <a:gd name="T1" fmla="*/ 12 h 53"/>
                    <a:gd name="T2" fmla="*/ 24 w 28"/>
                    <a:gd name="T3" fmla="*/ 2 h 53"/>
                    <a:gd name="T4" fmla="*/ 20 w 28"/>
                    <a:gd name="T5" fmla="*/ 0 h 53"/>
                    <a:gd name="T6" fmla="*/ 16 w 28"/>
                    <a:gd name="T7" fmla="*/ 16 h 53"/>
                    <a:gd name="T8" fmla="*/ 12 w 28"/>
                    <a:gd name="T9" fmla="*/ 19 h 53"/>
                    <a:gd name="T10" fmla="*/ 18 w 28"/>
                    <a:gd name="T11" fmla="*/ 21 h 53"/>
                    <a:gd name="T12" fmla="*/ 6 w 28"/>
                    <a:gd name="T13" fmla="*/ 28 h 53"/>
                    <a:gd name="T14" fmla="*/ 10 w 28"/>
                    <a:gd name="T15" fmla="*/ 32 h 53"/>
                    <a:gd name="T16" fmla="*/ 8 w 28"/>
                    <a:gd name="T17" fmla="*/ 37 h 53"/>
                    <a:gd name="T18" fmla="*/ 17 w 28"/>
                    <a:gd name="T19" fmla="*/ 37 h 53"/>
                    <a:gd name="T20" fmla="*/ 12 w 28"/>
                    <a:gd name="T21" fmla="*/ 41 h 53"/>
                    <a:gd name="T22" fmla="*/ 1 w 28"/>
                    <a:gd name="T23" fmla="*/ 46 h 53"/>
                    <a:gd name="T24" fmla="*/ 3 w 28"/>
                    <a:gd name="T25" fmla="*/ 50 h 53"/>
                    <a:gd name="T26" fmla="*/ 9 w 28"/>
                    <a:gd name="T27" fmla="*/ 47 h 53"/>
                    <a:gd name="T28" fmla="*/ 17 w 28"/>
                    <a:gd name="T29" fmla="*/ 40 h 53"/>
                    <a:gd name="T30" fmla="*/ 16 w 28"/>
                    <a:gd name="T31" fmla="*/ 49 h 53"/>
                    <a:gd name="T32" fmla="*/ 19 w 28"/>
                    <a:gd name="T33" fmla="*/ 52 h 53"/>
                    <a:gd name="T34" fmla="*/ 22 w 28"/>
                    <a:gd name="T35" fmla="*/ 38 h 53"/>
                    <a:gd name="T36" fmla="*/ 23 w 28"/>
                    <a:gd name="T37" fmla="*/ 35 h 53"/>
                    <a:gd name="T38" fmla="*/ 24 w 28"/>
                    <a:gd name="T39" fmla="*/ 32 h 53"/>
                    <a:gd name="T40" fmla="*/ 24 w 28"/>
                    <a:gd name="T41" fmla="*/ 26 h 53"/>
                    <a:gd name="T42" fmla="*/ 21 w 28"/>
                    <a:gd name="T43" fmla="*/ 24 h 53"/>
                    <a:gd name="T44" fmla="*/ 25 w 28"/>
                    <a:gd name="T45" fmla="*/ 21 h 53"/>
                    <a:gd name="T46" fmla="*/ 22 w 28"/>
                    <a:gd name="T47" fmla="*/ 20 h 53"/>
                    <a:gd name="T48" fmla="*/ 27 w 28"/>
                    <a:gd name="T49" fmla="*/ 16 h 53"/>
                    <a:gd name="T50" fmla="*/ 27 w 28"/>
                    <a:gd name="T51" fmla="*/ 12 h 53"/>
                    <a:gd name="T52" fmla="*/ 27 w 28"/>
                    <a:gd name="T53" fmla="*/ 12 h 53"/>
                    <a:gd name="T54" fmla="*/ 27 w 28"/>
                    <a:gd name="T55" fmla="*/ 12 h 53"/>
                    <a:gd name="T56" fmla="*/ 13 w 28"/>
                    <a:gd name="T57" fmla="*/ 34 h 53"/>
                    <a:gd name="T58" fmla="*/ 17 w 28"/>
                    <a:gd name="T59" fmla="*/ 27 h 53"/>
                    <a:gd name="T60" fmla="*/ 18 w 28"/>
                    <a:gd name="T61" fmla="*/ 28 h 53"/>
                    <a:gd name="T62" fmla="*/ 13 w 28"/>
                    <a:gd name="T63" fmla="*/ 34 h 53"/>
                    <a:gd name="T64" fmla="*/ 13 w 28"/>
                    <a:gd name="T65" fmla="*/ 34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8" h="53">
                      <a:moveTo>
                        <a:pt x="27" y="12"/>
                      </a:moveTo>
                      <a:cubicBezTo>
                        <a:pt x="19" y="13"/>
                        <a:pt x="26" y="5"/>
                        <a:pt x="24" y="2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9" y="5"/>
                        <a:pt x="22" y="13"/>
                        <a:pt x="16" y="16"/>
                      </a:cubicBezTo>
                      <a:cubicBezTo>
                        <a:pt x="15" y="17"/>
                        <a:pt x="12" y="17"/>
                        <a:pt x="12" y="19"/>
                      </a:cubicBezTo>
                      <a:cubicBezTo>
                        <a:pt x="14" y="19"/>
                        <a:pt x="17" y="19"/>
                        <a:pt x="18" y="21"/>
                      </a:cubicBezTo>
                      <a:cubicBezTo>
                        <a:pt x="14" y="24"/>
                        <a:pt x="10" y="26"/>
                        <a:pt x="6" y="28"/>
                      </a:cubicBezTo>
                      <a:cubicBezTo>
                        <a:pt x="6" y="30"/>
                        <a:pt x="9" y="31"/>
                        <a:pt x="10" y="32"/>
                      </a:cubicBezTo>
                      <a:cubicBezTo>
                        <a:pt x="11" y="34"/>
                        <a:pt x="9" y="36"/>
                        <a:pt x="8" y="37"/>
                      </a:cubicBezTo>
                      <a:cubicBezTo>
                        <a:pt x="10" y="42"/>
                        <a:pt x="14" y="36"/>
                        <a:pt x="17" y="37"/>
                      </a:cubicBezTo>
                      <a:cubicBezTo>
                        <a:pt x="16" y="39"/>
                        <a:pt x="13" y="39"/>
                        <a:pt x="12" y="41"/>
                      </a:cubicBezTo>
                      <a:cubicBezTo>
                        <a:pt x="8" y="43"/>
                        <a:pt x="5" y="45"/>
                        <a:pt x="1" y="46"/>
                      </a:cubicBezTo>
                      <a:cubicBezTo>
                        <a:pt x="0" y="47"/>
                        <a:pt x="1" y="49"/>
                        <a:pt x="3" y="50"/>
                      </a:cubicBezTo>
                      <a:cubicBezTo>
                        <a:pt x="6" y="52"/>
                        <a:pt x="7" y="49"/>
                        <a:pt x="9" y="47"/>
                      </a:cubicBezTo>
                      <a:cubicBezTo>
                        <a:pt x="12" y="46"/>
                        <a:pt x="13" y="42"/>
                        <a:pt x="17" y="40"/>
                      </a:cubicBezTo>
                      <a:cubicBezTo>
                        <a:pt x="18" y="44"/>
                        <a:pt x="16" y="46"/>
                        <a:pt x="16" y="49"/>
                      </a:cubicBezTo>
                      <a:cubicBezTo>
                        <a:pt x="17" y="51"/>
                        <a:pt x="17" y="53"/>
                        <a:pt x="19" y="52"/>
                      </a:cubicBezTo>
                      <a:cubicBezTo>
                        <a:pt x="24" y="49"/>
                        <a:pt x="21" y="43"/>
                        <a:pt x="22" y="38"/>
                      </a:cubicBezTo>
                      <a:cubicBezTo>
                        <a:pt x="22" y="37"/>
                        <a:pt x="24" y="36"/>
                        <a:pt x="23" y="35"/>
                      </a:cubicBezTo>
                      <a:cubicBezTo>
                        <a:pt x="21" y="34"/>
                        <a:pt x="24" y="33"/>
                        <a:pt x="24" y="32"/>
                      </a:cubicBezTo>
                      <a:cubicBezTo>
                        <a:pt x="18" y="31"/>
                        <a:pt x="26" y="29"/>
                        <a:pt x="24" y="26"/>
                      </a:cubicBezTo>
                      <a:cubicBezTo>
                        <a:pt x="23" y="25"/>
                        <a:pt x="22" y="24"/>
                        <a:pt x="21" y="24"/>
                      </a:cubicBezTo>
                      <a:cubicBezTo>
                        <a:pt x="23" y="23"/>
                        <a:pt x="24" y="23"/>
                        <a:pt x="25" y="21"/>
                      </a:cubicBezTo>
                      <a:cubicBezTo>
                        <a:pt x="25" y="19"/>
                        <a:pt x="23" y="21"/>
                        <a:pt x="22" y="20"/>
                      </a:cubicBezTo>
                      <a:cubicBezTo>
                        <a:pt x="22" y="17"/>
                        <a:pt x="25" y="17"/>
                        <a:pt x="27" y="16"/>
                      </a:cubicBezTo>
                      <a:cubicBezTo>
                        <a:pt x="28" y="15"/>
                        <a:pt x="28" y="13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lose/>
                      <a:moveTo>
                        <a:pt x="13" y="34"/>
                      </a:moveTo>
                      <a:cubicBezTo>
                        <a:pt x="13" y="31"/>
                        <a:pt x="15" y="29"/>
                        <a:pt x="17" y="27"/>
                      </a:cubicBezTo>
                      <a:cubicBezTo>
                        <a:pt x="17" y="27"/>
                        <a:pt x="18" y="27"/>
                        <a:pt x="18" y="28"/>
                      </a:cubicBezTo>
                      <a:cubicBezTo>
                        <a:pt x="17" y="30"/>
                        <a:pt x="16" y="33"/>
                        <a:pt x="13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66"/>
                <p:cNvSpPr>
                  <a:spLocks/>
                </p:cNvSpPr>
                <p:nvPr/>
              </p:nvSpPr>
              <p:spPr bwMode="auto">
                <a:xfrm>
                  <a:off x="6853237" y="4421189"/>
                  <a:ext cx="109538" cy="149225"/>
                </a:xfrm>
                <a:custGeom>
                  <a:avLst/>
                  <a:gdLst>
                    <a:gd name="T0" fmla="*/ 4 w 13"/>
                    <a:gd name="T1" fmla="*/ 7 h 18"/>
                    <a:gd name="T2" fmla="*/ 2 w 13"/>
                    <a:gd name="T3" fmla="*/ 17 h 18"/>
                    <a:gd name="T4" fmla="*/ 4 w 13"/>
                    <a:gd name="T5" fmla="*/ 18 h 18"/>
                    <a:gd name="T6" fmla="*/ 9 w 13"/>
                    <a:gd name="T7" fmla="*/ 10 h 18"/>
                    <a:gd name="T8" fmla="*/ 9 w 13"/>
                    <a:gd name="T9" fmla="*/ 3 h 18"/>
                    <a:gd name="T10" fmla="*/ 2 w 13"/>
                    <a:gd name="T11" fmla="*/ 4 h 18"/>
                    <a:gd name="T12" fmla="*/ 1 w 13"/>
                    <a:gd name="T13" fmla="*/ 7 h 18"/>
                    <a:gd name="T14" fmla="*/ 4 w 13"/>
                    <a:gd name="T15" fmla="*/ 7 h 18"/>
                    <a:gd name="T16" fmla="*/ 4 w 13"/>
                    <a:gd name="T17" fmla="*/ 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18">
                      <a:moveTo>
                        <a:pt x="4" y="7"/>
                      </a:moveTo>
                      <a:cubicBezTo>
                        <a:pt x="5" y="11"/>
                        <a:pt x="2" y="13"/>
                        <a:pt x="2" y="17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5" y="16"/>
                        <a:pt x="12" y="15"/>
                        <a:pt x="9" y="10"/>
                      </a:cubicBezTo>
                      <a:cubicBezTo>
                        <a:pt x="13" y="8"/>
                        <a:pt x="9" y="6"/>
                        <a:pt x="9" y="3"/>
                      </a:cubicBezTo>
                      <a:cubicBezTo>
                        <a:pt x="7" y="0"/>
                        <a:pt x="4" y="3"/>
                        <a:pt x="2" y="4"/>
                      </a:cubicBezTo>
                      <a:cubicBezTo>
                        <a:pt x="1" y="5"/>
                        <a:pt x="0" y="6"/>
                        <a:pt x="1" y="7"/>
                      </a:cubicBezTo>
                      <a:cubicBezTo>
                        <a:pt x="2" y="7"/>
                        <a:pt x="3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67"/>
                <p:cNvSpPr>
                  <a:spLocks/>
                </p:cNvSpPr>
                <p:nvPr/>
              </p:nvSpPr>
              <p:spPr bwMode="auto">
                <a:xfrm>
                  <a:off x="6810375" y="4470401"/>
                  <a:ext cx="304800" cy="376238"/>
                </a:xfrm>
                <a:custGeom>
                  <a:avLst/>
                  <a:gdLst>
                    <a:gd name="T0" fmla="*/ 36 w 36"/>
                    <a:gd name="T1" fmla="*/ 33 h 45"/>
                    <a:gd name="T2" fmla="*/ 15 w 36"/>
                    <a:gd name="T3" fmla="*/ 19 h 45"/>
                    <a:gd name="T4" fmla="*/ 16 w 36"/>
                    <a:gd name="T5" fmla="*/ 16 h 45"/>
                    <a:gd name="T6" fmla="*/ 14 w 36"/>
                    <a:gd name="T7" fmla="*/ 11 h 45"/>
                    <a:gd name="T8" fmla="*/ 9 w 36"/>
                    <a:gd name="T9" fmla="*/ 18 h 45"/>
                    <a:gd name="T10" fmla="*/ 5 w 36"/>
                    <a:gd name="T11" fmla="*/ 19 h 45"/>
                    <a:gd name="T12" fmla="*/ 4 w 36"/>
                    <a:gd name="T13" fmla="*/ 14 h 45"/>
                    <a:gd name="T14" fmla="*/ 1 w 36"/>
                    <a:gd name="T15" fmla="*/ 0 h 45"/>
                    <a:gd name="T16" fmla="*/ 1 w 36"/>
                    <a:gd name="T17" fmla="*/ 20 h 45"/>
                    <a:gd name="T18" fmla="*/ 1 w 36"/>
                    <a:gd name="T19" fmla="*/ 22 h 45"/>
                    <a:gd name="T20" fmla="*/ 1 w 36"/>
                    <a:gd name="T21" fmla="*/ 27 h 45"/>
                    <a:gd name="T22" fmla="*/ 0 w 36"/>
                    <a:gd name="T23" fmla="*/ 30 h 45"/>
                    <a:gd name="T24" fmla="*/ 1 w 36"/>
                    <a:gd name="T25" fmla="*/ 30 h 45"/>
                    <a:gd name="T26" fmla="*/ 0 w 36"/>
                    <a:gd name="T27" fmla="*/ 39 h 45"/>
                    <a:gd name="T28" fmla="*/ 3 w 36"/>
                    <a:gd name="T29" fmla="*/ 45 h 45"/>
                    <a:gd name="T30" fmla="*/ 6 w 36"/>
                    <a:gd name="T31" fmla="*/ 37 h 45"/>
                    <a:gd name="T32" fmla="*/ 5 w 36"/>
                    <a:gd name="T33" fmla="*/ 29 h 45"/>
                    <a:gd name="T34" fmla="*/ 11 w 36"/>
                    <a:gd name="T35" fmla="*/ 23 h 45"/>
                    <a:gd name="T36" fmla="*/ 36 w 36"/>
                    <a:gd name="T37" fmla="*/ 36 h 45"/>
                    <a:gd name="T38" fmla="*/ 36 w 36"/>
                    <a:gd name="T39" fmla="*/ 33 h 45"/>
                    <a:gd name="T40" fmla="*/ 36 w 36"/>
                    <a:gd name="T41" fmla="*/ 3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45">
                      <a:moveTo>
                        <a:pt x="36" y="33"/>
                      </a:moveTo>
                      <a:cubicBezTo>
                        <a:pt x="31" y="26"/>
                        <a:pt x="23" y="22"/>
                        <a:pt x="15" y="19"/>
                      </a:cubicBezTo>
                      <a:cubicBezTo>
                        <a:pt x="14" y="18"/>
                        <a:pt x="16" y="17"/>
                        <a:pt x="16" y="16"/>
                      </a:cubicBezTo>
                      <a:cubicBezTo>
                        <a:pt x="19" y="13"/>
                        <a:pt x="14" y="13"/>
                        <a:pt x="14" y="11"/>
                      </a:cubicBezTo>
                      <a:cubicBezTo>
                        <a:pt x="8" y="9"/>
                        <a:pt x="12" y="16"/>
                        <a:pt x="9" y="18"/>
                      </a:cubicBezTo>
                      <a:cubicBezTo>
                        <a:pt x="8" y="19"/>
                        <a:pt x="7" y="19"/>
                        <a:pt x="5" y="19"/>
                      </a:cubicBezTo>
                      <a:cubicBezTo>
                        <a:pt x="4" y="18"/>
                        <a:pt x="5" y="16"/>
                        <a:pt x="4" y="14"/>
                      </a:cubicBezTo>
                      <a:cubicBezTo>
                        <a:pt x="3" y="9"/>
                        <a:pt x="7" y="1"/>
                        <a:pt x="1" y="0"/>
                      </a:cubicBezTo>
                      <a:cubicBezTo>
                        <a:pt x="2" y="6"/>
                        <a:pt x="1" y="13"/>
                        <a:pt x="1" y="20"/>
                      </a:cubicBezTo>
                      <a:cubicBezTo>
                        <a:pt x="1" y="21"/>
                        <a:pt x="0" y="21"/>
                        <a:pt x="1" y="22"/>
                      </a:cubicBezTo>
                      <a:cubicBezTo>
                        <a:pt x="2" y="23"/>
                        <a:pt x="1" y="25"/>
                        <a:pt x="1" y="27"/>
                      </a:cubicBezTo>
                      <a:cubicBezTo>
                        <a:pt x="1" y="28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1" y="30"/>
                      </a:cubicBezTo>
                      <a:cubicBezTo>
                        <a:pt x="2" y="33"/>
                        <a:pt x="0" y="36"/>
                        <a:pt x="0" y="39"/>
                      </a:cubicBezTo>
                      <a:cubicBezTo>
                        <a:pt x="1" y="41"/>
                        <a:pt x="0" y="45"/>
                        <a:pt x="3" y="45"/>
                      </a:cubicBezTo>
                      <a:cubicBezTo>
                        <a:pt x="5" y="43"/>
                        <a:pt x="6" y="40"/>
                        <a:pt x="6" y="37"/>
                      </a:cubicBezTo>
                      <a:cubicBezTo>
                        <a:pt x="5" y="35"/>
                        <a:pt x="5" y="32"/>
                        <a:pt x="5" y="29"/>
                      </a:cubicBezTo>
                      <a:cubicBezTo>
                        <a:pt x="6" y="26"/>
                        <a:pt x="8" y="24"/>
                        <a:pt x="11" y="23"/>
                      </a:cubicBezTo>
                      <a:cubicBezTo>
                        <a:pt x="20" y="26"/>
                        <a:pt x="28" y="31"/>
                        <a:pt x="36" y="36"/>
                      </a:cubicBezTo>
                      <a:cubicBezTo>
                        <a:pt x="36" y="35"/>
                        <a:pt x="36" y="34"/>
                        <a:pt x="36" y="33"/>
                      </a:cubicBezTo>
                      <a:cubicBezTo>
                        <a:pt x="36" y="33"/>
                        <a:pt x="36" y="33"/>
                        <a:pt x="36" y="3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68"/>
                <p:cNvSpPr>
                  <a:spLocks noEditPoints="1"/>
                </p:cNvSpPr>
                <p:nvPr/>
              </p:nvSpPr>
              <p:spPr bwMode="auto">
                <a:xfrm>
                  <a:off x="6581775" y="4995864"/>
                  <a:ext cx="381000" cy="601663"/>
                </a:xfrm>
                <a:custGeom>
                  <a:avLst/>
                  <a:gdLst>
                    <a:gd name="T0" fmla="*/ 33 w 45"/>
                    <a:gd name="T1" fmla="*/ 37 h 72"/>
                    <a:gd name="T2" fmla="*/ 32 w 45"/>
                    <a:gd name="T3" fmla="*/ 34 h 72"/>
                    <a:gd name="T4" fmla="*/ 44 w 45"/>
                    <a:gd name="T5" fmla="*/ 27 h 72"/>
                    <a:gd name="T6" fmla="*/ 44 w 45"/>
                    <a:gd name="T7" fmla="*/ 24 h 72"/>
                    <a:gd name="T8" fmla="*/ 38 w 45"/>
                    <a:gd name="T9" fmla="*/ 19 h 72"/>
                    <a:gd name="T10" fmla="*/ 34 w 45"/>
                    <a:gd name="T11" fmla="*/ 23 h 72"/>
                    <a:gd name="T12" fmla="*/ 32 w 45"/>
                    <a:gd name="T13" fmla="*/ 26 h 72"/>
                    <a:gd name="T14" fmla="*/ 28 w 45"/>
                    <a:gd name="T15" fmla="*/ 18 h 72"/>
                    <a:gd name="T16" fmla="*/ 29 w 45"/>
                    <a:gd name="T17" fmla="*/ 14 h 72"/>
                    <a:gd name="T18" fmla="*/ 37 w 45"/>
                    <a:gd name="T19" fmla="*/ 9 h 72"/>
                    <a:gd name="T20" fmla="*/ 38 w 45"/>
                    <a:gd name="T21" fmla="*/ 7 h 72"/>
                    <a:gd name="T22" fmla="*/ 34 w 45"/>
                    <a:gd name="T23" fmla="*/ 1 h 72"/>
                    <a:gd name="T24" fmla="*/ 29 w 45"/>
                    <a:gd name="T25" fmla="*/ 1 h 72"/>
                    <a:gd name="T26" fmla="*/ 18 w 45"/>
                    <a:gd name="T27" fmla="*/ 7 h 72"/>
                    <a:gd name="T28" fmla="*/ 23 w 45"/>
                    <a:gd name="T29" fmla="*/ 10 h 72"/>
                    <a:gd name="T30" fmla="*/ 22 w 45"/>
                    <a:gd name="T31" fmla="*/ 13 h 72"/>
                    <a:gd name="T32" fmla="*/ 19 w 45"/>
                    <a:gd name="T33" fmla="*/ 16 h 72"/>
                    <a:gd name="T34" fmla="*/ 16 w 45"/>
                    <a:gd name="T35" fmla="*/ 24 h 72"/>
                    <a:gd name="T36" fmla="*/ 13 w 45"/>
                    <a:gd name="T37" fmla="*/ 31 h 72"/>
                    <a:gd name="T38" fmla="*/ 9 w 45"/>
                    <a:gd name="T39" fmla="*/ 36 h 72"/>
                    <a:gd name="T40" fmla="*/ 10 w 45"/>
                    <a:gd name="T41" fmla="*/ 41 h 72"/>
                    <a:gd name="T42" fmla="*/ 3 w 45"/>
                    <a:gd name="T43" fmla="*/ 44 h 72"/>
                    <a:gd name="T44" fmla="*/ 0 w 45"/>
                    <a:gd name="T45" fmla="*/ 46 h 72"/>
                    <a:gd name="T46" fmla="*/ 11 w 45"/>
                    <a:gd name="T47" fmla="*/ 48 h 72"/>
                    <a:gd name="T48" fmla="*/ 18 w 45"/>
                    <a:gd name="T49" fmla="*/ 44 h 72"/>
                    <a:gd name="T50" fmla="*/ 21 w 45"/>
                    <a:gd name="T51" fmla="*/ 43 h 72"/>
                    <a:gd name="T52" fmla="*/ 26 w 45"/>
                    <a:gd name="T53" fmla="*/ 42 h 72"/>
                    <a:gd name="T54" fmla="*/ 26 w 45"/>
                    <a:gd name="T55" fmla="*/ 43 h 72"/>
                    <a:gd name="T56" fmla="*/ 25 w 45"/>
                    <a:gd name="T57" fmla="*/ 55 h 72"/>
                    <a:gd name="T58" fmla="*/ 27 w 45"/>
                    <a:gd name="T59" fmla="*/ 72 h 72"/>
                    <a:gd name="T60" fmla="*/ 28 w 45"/>
                    <a:gd name="T61" fmla="*/ 72 h 72"/>
                    <a:gd name="T62" fmla="*/ 29 w 45"/>
                    <a:gd name="T63" fmla="*/ 69 h 72"/>
                    <a:gd name="T64" fmla="*/ 31 w 45"/>
                    <a:gd name="T65" fmla="*/ 62 h 72"/>
                    <a:gd name="T66" fmla="*/ 31 w 45"/>
                    <a:gd name="T67" fmla="*/ 54 h 72"/>
                    <a:gd name="T68" fmla="*/ 32 w 45"/>
                    <a:gd name="T69" fmla="*/ 40 h 72"/>
                    <a:gd name="T70" fmla="*/ 37 w 45"/>
                    <a:gd name="T71" fmla="*/ 38 h 72"/>
                    <a:gd name="T72" fmla="*/ 33 w 45"/>
                    <a:gd name="T73" fmla="*/ 37 h 72"/>
                    <a:gd name="T74" fmla="*/ 33 w 45"/>
                    <a:gd name="T75" fmla="*/ 37 h 72"/>
                    <a:gd name="T76" fmla="*/ 33 w 45"/>
                    <a:gd name="T77" fmla="*/ 37 h 72"/>
                    <a:gd name="T78" fmla="*/ 27 w 45"/>
                    <a:gd name="T79" fmla="*/ 32 h 72"/>
                    <a:gd name="T80" fmla="*/ 21 w 45"/>
                    <a:gd name="T81" fmla="*/ 36 h 72"/>
                    <a:gd name="T82" fmla="*/ 27 w 45"/>
                    <a:gd name="T83" fmla="*/ 37 h 72"/>
                    <a:gd name="T84" fmla="*/ 25 w 45"/>
                    <a:gd name="T85" fmla="*/ 39 h 72"/>
                    <a:gd name="T86" fmla="*/ 22 w 45"/>
                    <a:gd name="T87" fmla="*/ 39 h 72"/>
                    <a:gd name="T88" fmla="*/ 15 w 45"/>
                    <a:gd name="T89" fmla="*/ 41 h 72"/>
                    <a:gd name="T90" fmla="*/ 12 w 45"/>
                    <a:gd name="T91" fmla="*/ 41 h 72"/>
                    <a:gd name="T92" fmla="*/ 11 w 45"/>
                    <a:gd name="T93" fmla="*/ 41 h 72"/>
                    <a:gd name="T94" fmla="*/ 14 w 45"/>
                    <a:gd name="T95" fmla="*/ 37 h 72"/>
                    <a:gd name="T96" fmla="*/ 21 w 45"/>
                    <a:gd name="T97" fmla="*/ 26 h 72"/>
                    <a:gd name="T98" fmla="*/ 25 w 45"/>
                    <a:gd name="T99" fmla="*/ 21 h 72"/>
                    <a:gd name="T100" fmla="*/ 27 w 45"/>
                    <a:gd name="T101" fmla="*/ 32 h 72"/>
                    <a:gd name="T102" fmla="*/ 27 w 45"/>
                    <a:gd name="T103" fmla="*/ 3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5" h="72">
                      <a:moveTo>
                        <a:pt x="33" y="37"/>
                      </a:moveTo>
                      <a:cubicBezTo>
                        <a:pt x="31" y="37"/>
                        <a:pt x="32" y="35"/>
                        <a:pt x="32" y="34"/>
                      </a:cubicBezTo>
                      <a:cubicBezTo>
                        <a:pt x="36" y="31"/>
                        <a:pt x="40" y="29"/>
                        <a:pt x="44" y="27"/>
                      </a:cubicBezTo>
                      <a:cubicBezTo>
                        <a:pt x="45" y="26"/>
                        <a:pt x="45" y="25"/>
                        <a:pt x="44" y="24"/>
                      </a:cubicBezTo>
                      <a:cubicBezTo>
                        <a:pt x="42" y="23"/>
                        <a:pt x="40" y="19"/>
                        <a:pt x="38" y="19"/>
                      </a:cubicBezTo>
                      <a:cubicBezTo>
                        <a:pt x="36" y="20"/>
                        <a:pt x="35" y="21"/>
                        <a:pt x="34" y="23"/>
                      </a:cubicBezTo>
                      <a:cubicBezTo>
                        <a:pt x="34" y="24"/>
                        <a:pt x="33" y="25"/>
                        <a:pt x="32" y="26"/>
                      </a:cubicBezTo>
                      <a:cubicBezTo>
                        <a:pt x="32" y="22"/>
                        <a:pt x="29" y="20"/>
                        <a:pt x="28" y="18"/>
                      </a:cubicBezTo>
                      <a:cubicBezTo>
                        <a:pt x="27" y="16"/>
                        <a:pt x="29" y="15"/>
                        <a:pt x="29" y="14"/>
                      </a:cubicBezTo>
                      <a:cubicBezTo>
                        <a:pt x="31" y="11"/>
                        <a:pt x="34" y="9"/>
                        <a:pt x="37" y="9"/>
                      </a:cubicBezTo>
                      <a:cubicBezTo>
                        <a:pt x="38" y="9"/>
                        <a:pt x="38" y="8"/>
                        <a:pt x="38" y="7"/>
                      </a:cubicBezTo>
                      <a:cubicBezTo>
                        <a:pt x="38" y="5"/>
                        <a:pt x="36" y="3"/>
                        <a:pt x="34" y="1"/>
                      </a:cubicBezTo>
                      <a:cubicBezTo>
                        <a:pt x="33" y="1"/>
                        <a:pt x="31" y="0"/>
                        <a:pt x="29" y="1"/>
                      </a:cubicBezTo>
                      <a:cubicBezTo>
                        <a:pt x="25" y="1"/>
                        <a:pt x="22" y="6"/>
                        <a:pt x="18" y="7"/>
                      </a:cubicBezTo>
                      <a:cubicBezTo>
                        <a:pt x="18" y="9"/>
                        <a:pt x="21" y="9"/>
                        <a:pt x="23" y="10"/>
                      </a:cubicBezTo>
                      <a:cubicBezTo>
                        <a:pt x="23" y="12"/>
                        <a:pt x="22" y="12"/>
                        <a:pt x="22" y="13"/>
                      </a:cubicBezTo>
                      <a:cubicBezTo>
                        <a:pt x="21" y="15"/>
                        <a:pt x="19" y="14"/>
                        <a:pt x="19" y="16"/>
                      </a:cubicBezTo>
                      <a:cubicBezTo>
                        <a:pt x="20" y="19"/>
                        <a:pt x="17" y="22"/>
                        <a:pt x="16" y="24"/>
                      </a:cubicBezTo>
                      <a:cubicBezTo>
                        <a:pt x="15" y="27"/>
                        <a:pt x="13" y="28"/>
                        <a:pt x="13" y="31"/>
                      </a:cubicBezTo>
                      <a:cubicBezTo>
                        <a:pt x="11" y="33"/>
                        <a:pt x="9" y="34"/>
                        <a:pt x="9" y="36"/>
                      </a:cubicBezTo>
                      <a:cubicBezTo>
                        <a:pt x="8" y="38"/>
                        <a:pt x="8" y="40"/>
                        <a:pt x="10" y="41"/>
                      </a:cubicBezTo>
                      <a:cubicBezTo>
                        <a:pt x="9" y="44"/>
                        <a:pt x="5" y="43"/>
                        <a:pt x="3" y="44"/>
                      </a:cubicBezTo>
                      <a:cubicBezTo>
                        <a:pt x="2" y="45"/>
                        <a:pt x="1" y="45"/>
                        <a:pt x="0" y="46"/>
                      </a:cubicBezTo>
                      <a:cubicBezTo>
                        <a:pt x="4" y="47"/>
                        <a:pt x="7" y="51"/>
                        <a:pt x="11" y="48"/>
                      </a:cubicBezTo>
                      <a:cubicBezTo>
                        <a:pt x="13" y="45"/>
                        <a:pt x="16" y="47"/>
                        <a:pt x="18" y="44"/>
                      </a:cubicBezTo>
                      <a:cubicBezTo>
                        <a:pt x="20" y="45"/>
                        <a:pt x="20" y="43"/>
                        <a:pt x="21" y="43"/>
                      </a:cubicBezTo>
                      <a:cubicBezTo>
                        <a:pt x="24" y="44"/>
                        <a:pt x="24" y="41"/>
                        <a:pt x="26" y="42"/>
                      </a:cubicBezTo>
                      <a:cubicBezTo>
                        <a:pt x="26" y="42"/>
                        <a:pt x="26" y="42"/>
                        <a:pt x="26" y="43"/>
                      </a:cubicBezTo>
                      <a:cubicBezTo>
                        <a:pt x="26" y="47"/>
                        <a:pt x="26" y="51"/>
                        <a:pt x="25" y="55"/>
                      </a:cubicBezTo>
                      <a:cubicBezTo>
                        <a:pt x="26" y="60"/>
                        <a:pt x="24" y="68"/>
                        <a:pt x="27" y="72"/>
                      </a:cubicBezTo>
                      <a:cubicBezTo>
                        <a:pt x="28" y="72"/>
                        <a:pt x="28" y="72"/>
                        <a:pt x="28" y="72"/>
                      </a:cubicBezTo>
                      <a:cubicBezTo>
                        <a:pt x="29" y="72"/>
                        <a:pt x="29" y="70"/>
                        <a:pt x="29" y="69"/>
                      </a:cubicBezTo>
                      <a:cubicBezTo>
                        <a:pt x="30" y="67"/>
                        <a:pt x="29" y="64"/>
                        <a:pt x="31" y="62"/>
                      </a:cubicBezTo>
                      <a:cubicBezTo>
                        <a:pt x="31" y="60"/>
                        <a:pt x="30" y="56"/>
                        <a:pt x="31" y="54"/>
                      </a:cubicBezTo>
                      <a:cubicBezTo>
                        <a:pt x="31" y="49"/>
                        <a:pt x="32" y="45"/>
                        <a:pt x="32" y="40"/>
                      </a:cubicBezTo>
                      <a:cubicBezTo>
                        <a:pt x="33" y="39"/>
                        <a:pt x="36" y="39"/>
                        <a:pt x="37" y="38"/>
                      </a:cubicBezTo>
                      <a:cubicBezTo>
                        <a:pt x="36" y="37"/>
                        <a:pt x="34" y="38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lose/>
                      <a:moveTo>
                        <a:pt x="27" y="32"/>
                      </a:moveTo>
                      <a:cubicBezTo>
                        <a:pt x="26" y="35"/>
                        <a:pt x="21" y="32"/>
                        <a:pt x="21" y="36"/>
                      </a:cubicBezTo>
                      <a:cubicBezTo>
                        <a:pt x="23" y="37"/>
                        <a:pt x="25" y="35"/>
                        <a:pt x="27" y="37"/>
                      </a:cubicBezTo>
                      <a:cubicBezTo>
                        <a:pt x="26" y="38"/>
                        <a:pt x="26" y="39"/>
                        <a:pt x="25" y="39"/>
                      </a:cubicBezTo>
                      <a:cubicBezTo>
                        <a:pt x="24" y="39"/>
                        <a:pt x="23" y="39"/>
                        <a:pt x="22" y="39"/>
                      </a:cubicBezTo>
                      <a:cubicBezTo>
                        <a:pt x="20" y="40"/>
                        <a:pt x="18" y="41"/>
                        <a:pt x="15" y="41"/>
                      </a:cubicBezTo>
                      <a:cubicBezTo>
                        <a:pt x="15" y="40"/>
                        <a:pt x="13" y="41"/>
                        <a:pt x="12" y="41"/>
                      </a:cubicBezTo>
                      <a:cubicBezTo>
                        <a:pt x="12" y="41"/>
                        <a:pt x="11" y="42"/>
                        <a:pt x="11" y="41"/>
                      </a:cubicBezTo>
                      <a:cubicBezTo>
                        <a:pt x="10" y="39"/>
                        <a:pt x="13" y="39"/>
                        <a:pt x="14" y="37"/>
                      </a:cubicBezTo>
                      <a:cubicBezTo>
                        <a:pt x="16" y="33"/>
                        <a:pt x="20" y="30"/>
                        <a:pt x="21" y="26"/>
                      </a:cubicBezTo>
                      <a:cubicBezTo>
                        <a:pt x="23" y="25"/>
                        <a:pt x="23" y="22"/>
                        <a:pt x="25" y="21"/>
                      </a:cubicBezTo>
                      <a:cubicBezTo>
                        <a:pt x="28" y="24"/>
                        <a:pt x="27" y="28"/>
                        <a:pt x="27" y="32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69"/>
                <p:cNvSpPr>
                  <a:spLocks/>
                </p:cNvSpPr>
                <p:nvPr/>
              </p:nvSpPr>
              <p:spPr bwMode="auto">
                <a:xfrm>
                  <a:off x="6929437" y="5297489"/>
                  <a:ext cx="84138" cy="41275"/>
                </a:xfrm>
                <a:custGeom>
                  <a:avLst/>
                  <a:gdLst>
                    <a:gd name="T0" fmla="*/ 8 w 10"/>
                    <a:gd name="T1" fmla="*/ 1 h 5"/>
                    <a:gd name="T2" fmla="*/ 0 w 10"/>
                    <a:gd name="T3" fmla="*/ 2 h 5"/>
                    <a:gd name="T4" fmla="*/ 1 w 10"/>
                    <a:gd name="T5" fmla="*/ 3 h 5"/>
                    <a:gd name="T6" fmla="*/ 5 w 10"/>
                    <a:gd name="T7" fmla="*/ 4 h 5"/>
                    <a:gd name="T8" fmla="*/ 5 w 10"/>
                    <a:gd name="T9" fmla="*/ 4 h 5"/>
                    <a:gd name="T10" fmla="*/ 6 w 10"/>
                    <a:gd name="T11" fmla="*/ 4 h 5"/>
                    <a:gd name="T12" fmla="*/ 6 w 10"/>
                    <a:gd name="T13" fmla="*/ 4 h 5"/>
                    <a:gd name="T14" fmla="*/ 9 w 10"/>
                    <a:gd name="T15" fmla="*/ 4 h 5"/>
                    <a:gd name="T16" fmla="*/ 8 w 10"/>
                    <a:gd name="T17" fmla="*/ 1 h 5"/>
                    <a:gd name="T18" fmla="*/ 8 w 10"/>
                    <a:gd name="T1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5">
                      <a:moveTo>
                        <a:pt x="8" y="1"/>
                      </a:moveTo>
                      <a:cubicBezTo>
                        <a:pt x="5" y="1"/>
                        <a:pt x="1" y="0"/>
                        <a:pt x="0" y="2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3" y="3"/>
                        <a:pt x="4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4"/>
                        <a:pt x="8" y="5"/>
                        <a:pt x="9" y="4"/>
                      </a:cubicBezTo>
                      <a:cubicBezTo>
                        <a:pt x="10" y="2"/>
                        <a:pt x="8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70"/>
                <p:cNvSpPr>
                  <a:spLocks noEditPoints="1"/>
                </p:cNvSpPr>
                <p:nvPr/>
              </p:nvSpPr>
              <p:spPr bwMode="auto">
                <a:xfrm>
                  <a:off x="6599237" y="5705476"/>
                  <a:ext cx="447675" cy="476250"/>
                </a:xfrm>
                <a:custGeom>
                  <a:avLst/>
                  <a:gdLst>
                    <a:gd name="T0" fmla="*/ 48 w 53"/>
                    <a:gd name="T1" fmla="*/ 36 h 57"/>
                    <a:gd name="T2" fmla="*/ 45 w 53"/>
                    <a:gd name="T3" fmla="*/ 34 h 57"/>
                    <a:gd name="T4" fmla="*/ 43 w 53"/>
                    <a:gd name="T5" fmla="*/ 33 h 57"/>
                    <a:gd name="T6" fmla="*/ 31 w 53"/>
                    <a:gd name="T7" fmla="*/ 32 h 57"/>
                    <a:gd name="T8" fmla="*/ 31 w 53"/>
                    <a:gd name="T9" fmla="*/ 23 h 57"/>
                    <a:gd name="T10" fmla="*/ 30 w 53"/>
                    <a:gd name="T11" fmla="*/ 23 h 57"/>
                    <a:gd name="T12" fmla="*/ 32 w 53"/>
                    <a:gd name="T13" fmla="*/ 20 h 57"/>
                    <a:gd name="T14" fmla="*/ 42 w 53"/>
                    <a:gd name="T15" fmla="*/ 12 h 57"/>
                    <a:gd name="T16" fmla="*/ 38 w 53"/>
                    <a:gd name="T17" fmla="*/ 5 h 57"/>
                    <a:gd name="T18" fmla="*/ 34 w 53"/>
                    <a:gd name="T19" fmla="*/ 5 h 57"/>
                    <a:gd name="T20" fmla="*/ 26 w 53"/>
                    <a:gd name="T21" fmla="*/ 7 h 57"/>
                    <a:gd name="T22" fmla="*/ 23 w 53"/>
                    <a:gd name="T23" fmla="*/ 4 h 57"/>
                    <a:gd name="T24" fmla="*/ 20 w 53"/>
                    <a:gd name="T25" fmla="*/ 9 h 57"/>
                    <a:gd name="T26" fmla="*/ 13 w 53"/>
                    <a:gd name="T27" fmla="*/ 12 h 57"/>
                    <a:gd name="T28" fmla="*/ 6 w 53"/>
                    <a:gd name="T29" fmla="*/ 12 h 57"/>
                    <a:gd name="T30" fmla="*/ 4 w 53"/>
                    <a:gd name="T31" fmla="*/ 15 h 57"/>
                    <a:gd name="T32" fmla="*/ 0 w 53"/>
                    <a:gd name="T33" fmla="*/ 21 h 57"/>
                    <a:gd name="T34" fmla="*/ 2 w 53"/>
                    <a:gd name="T35" fmla="*/ 24 h 57"/>
                    <a:gd name="T36" fmla="*/ 3 w 53"/>
                    <a:gd name="T37" fmla="*/ 25 h 57"/>
                    <a:gd name="T38" fmla="*/ 7 w 53"/>
                    <a:gd name="T39" fmla="*/ 26 h 57"/>
                    <a:gd name="T40" fmla="*/ 13 w 53"/>
                    <a:gd name="T41" fmla="*/ 17 h 57"/>
                    <a:gd name="T42" fmla="*/ 19 w 53"/>
                    <a:gd name="T43" fmla="*/ 14 h 57"/>
                    <a:gd name="T44" fmla="*/ 18 w 53"/>
                    <a:gd name="T45" fmla="*/ 17 h 57"/>
                    <a:gd name="T46" fmla="*/ 16 w 53"/>
                    <a:gd name="T47" fmla="*/ 23 h 57"/>
                    <a:gd name="T48" fmla="*/ 15 w 53"/>
                    <a:gd name="T49" fmla="*/ 36 h 57"/>
                    <a:gd name="T50" fmla="*/ 3 w 53"/>
                    <a:gd name="T51" fmla="*/ 46 h 57"/>
                    <a:gd name="T52" fmla="*/ 5 w 53"/>
                    <a:gd name="T53" fmla="*/ 51 h 57"/>
                    <a:gd name="T54" fmla="*/ 11 w 53"/>
                    <a:gd name="T55" fmla="*/ 52 h 57"/>
                    <a:gd name="T56" fmla="*/ 12 w 53"/>
                    <a:gd name="T57" fmla="*/ 52 h 57"/>
                    <a:gd name="T58" fmla="*/ 18 w 53"/>
                    <a:gd name="T59" fmla="*/ 49 h 57"/>
                    <a:gd name="T60" fmla="*/ 26 w 53"/>
                    <a:gd name="T61" fmla="*/ 48 h 57"/>
                    <a:gd name="T62" fmla="*/ 30 w 53"/>
                    <a:gd name="T63" fmla="*/ 48 h 57"/>
                    <a:gd name="T64" fmla="*/ 35 w 53"/>
                    <a:gd name="T65" fmla="*/ 42 h 57"/>
                    <a:gd name="T66" fmla="*/ 34 w 53"/>
                    <a:gd name="T67" fmla="*/ 34 h 57"/>
                    <a:gd name="T68" fmla="*/ 40 w 53"/>
                    <a:gd name="T69" fmla="*/ 36 h 57"/>
                    <a:gd name="T70" fmla="*/ 41 w 53"/>
                    <a:gd name="T71" fmla="*/ 46 h 57"/>
                    <a:gd name="T72" fmla="*/ 32 w 53"/>
                    <a:gd name="T73" fmla="*/ 53 h 57"/>
                    <a:gd name="T74" fmla="*/ 26 w 53"/>
                    <a:gd name="T75" fmla="*/ 56 h 57"/>
                    <a:gd name="T76" fmla="*/ 29 w 53"/>
                    <a:gd name="T77" fmla="*/ 55 h 57"/>
                    <a:gd name="T78" fmla="*/ 33 w 53"/>
                    <a:gd name="T79" fmla="*/ 55 h 57"/>
                    <a:gd name="T80" fmla="*/ 36 w 53"/>
                    <a:gd name="T81" fmla="*/ 54 h 57"/>
                    <a:gd name="T82" fmla="*/ 43 w 53"/>
                    <a:gd name="T83" fmla="*/ 52 h 57"/>
                    <a:gd name="T84" fmla="*/ 47 w 53"/>
                    <a:gd name="T85" fmla="*/ 48 h 57"/>
                    <a:gd name="T86" fmla="*/ 52 w 53"/>
                    <a:gd name="T87" fmla="*/ 43 h 57"/>
                    <a:gd name="T88" fmla="*/ 4 w 53"/>
                    <a:gd name="T89" fmla="*/ 23 h 57"/>
                    <a:gd name="T90" fmla="*/ 4 w 53"/>
                    <a:gd name="T91" fmla="*/ 22 h 57"/>
                    <a:gd name="T92" fmla="*/ 4 w 53"/>
                    <a:gd name="T93" fmla="*/ 23 h 57"/>
                    <a:gd name="T94" fmla="*/ 8 w 53"/>
                    <a:gd name="T95" fmla="*/ 45 h 57"/>
                    <a:gd name="T96" fmla="*/ 18 w 53"/>
                    <a:gd name="T97" fmla="*/ 42 h 57"/>
                    <a:gd name="T98" fmla="*/ 14 w 53"/>
                    <a:gd name="T99" fmla="*/ 47 h 57"/>
                    <a:gd name="T100" fmla="*/ 28 w 53"/>
                    <a:gd name="T101" fmla="*/ 33 h 57"/>
                    <a:gd name="T102" fmla="*/ 27 w 53"/>
                    <a:gd name="T103" fmla="*/ 31 h 57"/>
                    <a:gd name="T104" fmla="*/ 25 w 53"/>
                    <a:gd name="T105" fmla="*/ 23 h 57"/>
                    <a:gd name="T106" fmla="*/ 19 w 53"/>
                    <a:gd name="T107" fmla="*/ 31 h 57"/>
                    <a:gd name="T108" fmla="*/ 21 w 53"/>
                    <a:gd name="T109" fmla="*/ 16 h 57"/>
                    <a:gd name="T110" fmla="*/ 30 w 53"/>
                    <a:gd name="T111" fmla="*/ 8 h 57"/>
                    <a:gd name="T112" fmla="*/ 37 w 53"/>
                    <a:gd name="T113" fmla="*/ 8 h 57"/>
                    <a:gd name="T114" fmla="*/ 28 w 53"/>
                    <a:gd name="T115" fmla="*/ 17 h 57"/>
                    <a:gd name="T116" fmla="*/ 23 w 53"/>
                    <a:gd name="T117" fmla="*/ 23 h 57"/>
                    <a:gd name="T118" fmla="*/ 25 w 53"/>
                    <a:gd name="T119" fmla="*/ 43 h 57"/>
                    <a:gd name="T120" fmla="*/ 30 w 53"/>
                    <a:gd name="T121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3" h="57">
                      <a:moveTo>
                        <a:pt x="52" y="43"/>
                      </a:moveTo>
                      <a:cubicBezTo>
                        <a:pt x="51" y="42"/>
                        <a:pt x="51" y="40"/>
                        <a:pt x="51" y="38"/>
                      </a:cubicBezTo>
                      <a:cubicBezTo>
                        <a:pt x="49" y="39"/>
                        <a:pt x="49" y="37"/>
                        <a:pt x="48" y="36"/>
                      </a:cubicBezTo>
                      <a:cubicBezTo>
                        <a:pt x="48" y="35"/>
                        <a:pt x="47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3"/>
                        <a:pt x="44" y="33"/>
                        <a:pt x="44" y="33"/>
                      </a:cubicBezTo>
                      <a:cubicBezTo>
                        <a:pt x="44" y="33"/>
                        <a:pt x="43" y="32"/>
                        <a:pt x="43" y="33"/>
                      </a:cubicBezTo>
                      <a:cubicBezTo>
                        <a:pt x="43" y="32"/>
                        <a:pt x="42" y="33"/>
                        <a:pt x="41" y="32"/>
                      </a:cubicBezTo>
                      <a:cubicBezTo>
                        <a:pt x="40" y="32"/>
                        <a:pt x="40" y="31"/>
                        <a:pt x="39" y="31"/>
                      </a:cubicBezTo>
                      <a:cubicBezTo>
                        <a:pt x="36" y="33"/>
                        <a:pt x="34" y="31"/>
                        <a:pt x="31" y="32"/>
                      </a:cubicBezTo>
                      <a:cubicBezTo>
                        <a:pt x="31" y="31"/>
                        <a:pt x="29" y="30"/>
                        <a:pt x="29" y="29"/>
                      </a:cubicBezTo>
                      <a:cubicBezTo>
                        <a:pt x="29" y="29"/>
                        <a:pt x="28" y="29"/>
                        <a:pt x="28" y="28"/>
                      </a:cubicBezTo>
                      <a:cubicBezTo>
                        <a:pt x="29" y="27"/>
                        <a:pt x="29" y="25"/>
                        <a:pt x="31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29" y="23"/>
                        <a:pt x="27" y="22"/>
                        <a:pt x="27" y="21"/>
                      </a:cubicBezTo>
                      <a:cubicBezTo>
                        <a:pt x="27" y="21"/>
                        <a:pt x="28" y="20"/>
                        <a:pt x="29" y="20"/>
                      </a:cubicBezTo>
                      <a:cubicBezTo>
                        <a:pt x="30" y="21"/>
                        <a:pt x="31" y="20"/>
                        <a:pt x="32" y="20"/>
                      </a:cubicBezTo>
                      <a:cubicBezTo>
                        <a:pt x="33" y="20"/>
                        <a:pt x="34" y="20"/>
                        <a:pt x="35" y="19"/>
                      </a:cubicBezTo>
                      <a:cubicBezTo>
                        <a:pt x="35" y="19"/>
                        <a:pt x="35" y="18"/>
                        <a:pt x="36" y="17"/>
                      </a:cubicBezTo>
                      <a:cubicBezTo>
                        <a:pt x="39" y="17"/>
                        <a:pt x="39" y="14"/>
                        <a:pt x="42" y="12"/>
                      </a:cubicBezTo>
                      <a:cubicBezTo>
                        <a:pt x="42" y="11"/>
                        <a:pt x="42" y="10"/>
                        <a:pt x="43" y="9"/>
                      </a:cubicBezTo>
                      <a:cubicBezTo>
                        <a:pt x="43" y="9"/>
                        <a:pt x="42" y="8"/>
                        <a:pt x="42" y="8"/>
                      </a:cubicBezTo>
                      <a:cubicBezTo>
                        <a:pt x="42" y="6"/>
                        <a:pt x="39" y="7"/>
                        <a:pt x="38" y="5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3" y="5"/>
                        <a:pt x="31" y="5"/>
                        <a:pt x="30" y="6"/>
                      </a:cubicBezTo>
                      <a:cubicBezTo>
                        <a:pt x="30" y="6"/>
                        <a:pt x="29" y="6"/>
                        <a:pt x="29" y="6"/>
                      </a:cubicBezTo>
                      <a:cubicBezTo>
                        <a:pt x="28" y="6"/>
                        <a:pt x="28" y="8"/>
                        <a:pt x="26" y="7"/>
                      </a:cubicBezTo>
                      <a:cubicBezTo>
                        <a:pt x="25" y="5"/>
                        <a:pt x="28" y="4"/>
                        <a:pt x="28" y="2"/>
                      </a:cubicBezTo>
                      <a:cubicBezTo>
                        <a:pt x="27" y="1"/>
                        <a:pt x="26" y="0"/>
                        <a:pt x="25" y="0"/>
                      </a:cubicBezTo>
                      <a:cubicBezTo>
                        <a:pt x="24" y="2"/>
                        <a:pt x="23" y="3"/>
                        <a:pt x="23" y="4"/>
                      </a:cubicBezTo>
                      <a:cubicBezTo>
                        <a:pt x="22" y="6"/>
                        <a:pt x="21" y="8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9"/>
                        <a:pt x="18" y="9"/>
                        <a:pt x="18" y="10"/>
                      </a:cubicBezTo>
                      <a:cubicBezTo>
                        <a:pt x="16" y="10"/>
                        <a:pt x="16" y="13"/>
                        <a:pt x="13" y="12"/>
                      </a:cubicBezTo>
                      <a:cubicBezTo>
                        <a:pt x="11" y="13"/>
                        <a:pt x="11" y="16"/>
                        <a:pt x="8" y="16"/>
                      </a:cubicBezTo>
                      <a:cubicBezTo>
                        <a:pt x="6" y="15"/>
                        <a:pt x="6" y="13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5" y="13"/>
                        <a:pt x="4" y="14"/>
                        <a:pt x="4" y="15"/>
                      </a:cubicBezTo>
                      <a:cubicBezTo>
                        <a:pt x="2" y="16"/>
                        <a:pt x="3" y="19"/>
                        <a:pt x="1" y="20"/>
                      </a:cubicBezTo>
                      <a:cubicBezTo>
                        <a:pt x="1" y="20"/>
                        <a:pt x="1" y="20"/>
                        <a:pt x="0" y="20"/>
                      </a:cubicBezTo>
                      <a:cubicBezTo>
                        <a:pt x="0" y="20"/>
                        <a:pt x="0" y="21"/>
                        <a:pt x="0" y="21"/>
                      </a:cubicBezTo>
                      <a:cubicBezTo>
                        <a:pt x="2" y="22"/>
                        <a:pt x="1" y="23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3" y="24"/>
                        <a:pt x="3" y="24"/>
                        <a:pt x="4" y="24"/>
                      </a:cubicBezTo>
                      <a:cubicBezTo>
                        <a:pt x="4" y="24"/>
                        <a:pt x="4" y="25"/>
                        <a:pt x="3" y="25"/>
                      </a:cubicBezTo>
                      <a:cubicBezTo>
                        <a:pt x="3" y="26"/>
                        <a:pt x="4" y="25"/>
                        <a:pt x="5" y="26"/>
                      </a:cubicBezTo>
                      <a:cubicBezTo>
                        <a:pt x="5" y="27"/>
                        <a:pt x="5" y="27"/>
                        <a:pt x="6" y="28"/>
                      </a:cubicBezTo>
                      <a:cubicBezTo>
                        <a:pt x="7" y="28"/>
                        <a:pt x="7" y="26"/>
                        <a:pt x="7" y="26"/>
                      </a:cubicBezTo>
                      <a:cubicBezTo>
                        <a:pt x="9" y="25"/>
                        <a:pt x="7" y="24"/>
                        <a:pt x="9" y="23"/>
                      </a:cubicBezTo>
                      <a:cubicBezTo>
                        <a:pt x="9" y="22"/>
                        <a:pt x="9" y="21"/>
                        <a:pt x="10" y="20"/>
                      </a:cubicBezTo>
                      <a:cubicBezTo>
                        <a:pt x="10" y="18"/>
                        <a:pt x="13" y="19"/>
                        <a:pt x="13" y="17"/>
                      </a:cubicBezTo>
                      <a:cubicBezTo>
                        <a:pt x="14" y="15"/>
                        <a:pt x="17" y="15"/>
                        <a:pt x="18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8" y="16"/>
                        <a:pt x="18" y="16"/>
                        <a:pt x="18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5"/>
                        <a:pt x="15" y="26"/>
                        <a:pt x="15" y="28"/>
                      </a:cubicBezTo>
                      <a:cubicBezTo>
                        <a:pt x="15" y="29"/>
                        <a:pt x="15" y="31"/>
                        <a:pt x="14" y="33"/>
                      </a:cubicBezTo>
                      <a:cubicBezTo>
                        <a:pt x="15" y="34"/>
                        <a:pt x="15" y="35"/>
                        <a:pt x="15" y="36"/>
                      </a:cubicBezTo>
                      <a:cubicBezTo>
                        <a:pt x="14" y="38"/>
                        <a:pt x="11" y="38"/>
                        <a:pt x="9" y="39"/>
                      </a:cubicBezTo>
                      <a:cubicBezTo>
                        <a:pt x="8" y="39"/>
                        <a:pt x="8" y="41"/>
                        <a:pt x="7" y="40"/>
                      </a:cubicBezTo>
                      <a:cubicBezTo>
                        <a:pt x="5" y="42"/>
                        <a:pt x="3" y="44"/>
                        <a:pt x="3" y="46"/>
                      </a:cubicBezTo>
                      <a:cubicBezTo>
                        <a:pt x="3" y="47"/>
                        <a:pt x="2" y="49"/>
                        <a:pt x="4" y="49"/>
                      </a:cubicBezTo>
                      <a:cubicBezTo>
                        <a:pt x="4" y="49"/>
                        <a:pt x="4" y="48"/>
                        <a:pt x="5" y="49"/>
                      </a:cubicBezTo>
                      <a:cubicBezTo>
                        <a:pt x="5" y="49"/>
                        <a:pt x="5" y="50"/>
                        <a:pt x="5" y="51"/>
                      </a:cubicBezTo>
                      <a:cubicBezTo>
                        <a:pt x="6" y="51"/>
                        <a:pt x="6" y="51"/>
                        <a:pt x="6" y="52"/>
                      </a:cubicBezTo>
                      <a:cubicBezTo>
                        <a:pt x="7" y="52"/>
                        <a:pt x="8" y="52"/>
                        <a:pt x="9" y="53"/>
                      </a:cubicBezTo>
                      <a:cubicBezTo>
                        <a:pt x="10" y="52"/>
                        <a:pt x="10" y="53"/>
                        <a:pt x="11" y="52"/>
                      </a:cubicBezTo>
                      <a:cubicBezTo>
                        <a:pt x="11" y="53"/>
                        <a:pt x="12" y="53"/>
                        <a:pt x="11" y="53"/>
                      </a:cubicBezTo>
                      <a:cubicBezTo>
                        <a:pt x="11" y="53"/>
                        <a:pt x="11" y="53"/>
                        <a:pt x="11" y="53"/>
                      </a:cubicBezTo>
                      <a:cubicBezTo>
                        <a:pt x="12" y="52"/>
                        <a:pt x="12" y="52"/>
                        <a:pt x="12" y="52"/>
                      </a:cubicBezTo>
                      <a:cubicBezTo>
                        <a:pt x="12" y="52"/>
                        <a:pt x="12" y="52"/>
                        <a:pt x="12" y="52"/>
                      </a:cubicBezTo>
                      <a:cubicBezTo>
                        <a:pt x="13" y="52"/>
                        <a:pt x="14" y="54"/>
                        <a:pt x="15" y="52"/>
                      </a:cubicBezTo>
                      <a:cubicBezTo>
                        <a:pt x="17" y="52"/>
                        <a:pt x="16" y="50"/>
                        <a:pt x="18" y="49"/>
                      </a:cubicBezTo>
                      <a:cubicBezTo>
                        <a:pt x="19" y="49"/>
                        <a:pt x="20" y="48"/>
                        <a:pt x="21" y="47"/>
                      </a:cubicBezTo>
                      <a:cubicBezTo>
                        <a:pt x="23" y="46"/>
                        <a:pt x="24" y="47"/>
                        <a:pt x="25" y="48"/>
                      </a:cubicBezTo>
                      <a:cubicBezTo>
                        <a:pt x="25" y="48"/>
                        <a:pt x="26" y="48"/>
                        <a:pt x="26" y="48"/>
                      </a:cubicBezTo>
                      <a:cubicBezTo>
                        <a:pt x="27" y="48"/>
                        <a:pt x="28" y="48"/>
                        <a:pt x="28" y="49"/>
                      </a:cubicBezTo>
                      <a:cubicBezTo>
                        <a:pt x="29" y="49"/>
                        <a:pt x="30" y="49"/>
                        <a:pt x="30" y="49"/>
                      </a:cubicBezTo>
                      <a:cubicBezTo>
                        <a:pt x="30" y="49"/>
                        <a:pt x="30" y="48"/>
                        <a:pt x="30" y="48"/>
                      </a:cubicBezTo>
                      <a:cubicBezTo>
                        <a:pt x="31" y="46"/>
                        <a:pt x="32" y="46"/>
                        <a:pt x="33" y="46"/>
                      </a:cubicBezTo>
                      <a:cubicBezTo>
                        <a:pt x="33" y="44"/>
                        <a:pt x="35" y="43"/>
                        <a:pt x="36" y="42"/>
                      </a:cubicBezTo>
                      <a:cubicBezTo>
                        <a:pt x="36" y="42"/>
                        <a:pt x="35" y="42"/>
                        <a:pt x="35" y="42"/>
                      </a:cubicBezTo>
                      <a:cubicBezTo>
                        <a:pt x="34" y="41"/>
                        <a:pt x="34" y="40"/>
                        <a:pt x="34" y="40"/>
                      </a:cubicBezTo>
                      <a:cubicBezTo>
                        <a:pt x="32" y="38"/>
                        <a:pt x="32" y="36"/>
                        <a:pt x="32" y="34"/>
                      </a:cubicBezTo>
                      <a:cubicBezTo>
                        <a:pt x="33" y="35"/>
                        <a:pt x="33" y="34"/>
                        <a:pt x="34" y="34"/>
                      </a:cubicBezTo>
                      <a:cubicBezTo>
                        <a:pt x="36" y="34"/>
                        <a:pt x="37" y="35"/>
                        <a:pt x="38" y="36"/>
                      </a:cubicBezTo>
                      <a:cubicBezTo>
                        <a:pt x="39" y="37"/>
                        <a:pt x="39" y="35"/>
                        <a:pt x="40" y="35"/>
                      </a:cubicBezTo>
                      <a:cubicBezTo>
                        <a:pt x="40" y="36"/>
                        <a:pt x="40" y="36"/>
                        <a:pt x="40" y="36"/>
                      </a:cubicBezTo>
                      <a:cubicBezTo>
                        <a:pt x="42" y="35"/>
                        <a:pt x="44" y="37"/>
                        <a:pt x="45" y="38"/>
                      </a:cubicBezTo>
                      <a:cubicBezTo>
                        <a:pt x="46" y="40"/>
                        <a:pt x="45" y="40"/>
                        <a:pt x="44" y="41"/>
                      </a:cubicBezTo>
                      <a:cubicBezTo>
                        <a:pt x="43" y="42"/>
                        <a:pt x="43" y="44"/>
                        <a:pt x="41" y="46"/>
                      </a:cubicBezTo>
                      <a:cubicBezTo>
                        <a:pt x="40" y="46"/>
                        <a:pt x="40" y="48"/>
                        <a:pt x="39" y="47"/>
                      </a:cubicBezTo>
                      <a:cubicBezTo>
                        <a:pt x="37" y="48"/>
                        <a:pt x="37" y="51"/>
                        <a:pt x="35" y="50"/>
                      </a:cubicBezTo>
                      <a:cubicBezTo>
                        <a:pt x="34" y="52"/>
                        <a:pt x="32" y="51"/>
                        <a:pt x="32" y="53"/>
                      </a:cubicBezTo>
                      <a:cubicBezTo>
                        <a:pt x="30" y="53"/>
                        <a:pt x="30" y="54"/>
                        <a:pt x="29" y="55"/>
                      </a:cubicBezTo>
                      <a:cubicBezTo>
                        <a:pt x="28" y="53"/>
                        <a:pt x="27" y="55"/>
                        <a:pt x="26" y="55"/>
                      </a:cubicBezTo>
                      <a:cubicBezTo>
                        <a:pt x="26" y="55"/>
                        <a:pt x="25" y="56"/>
                        <a:pt x="26" y="56"/>
                      </a:cubicBezTo>
                      <a:cubicBezTo>
                        <a:pt x="26" y="56"/>
                        <a:pt x="26" y="55"/>
                        <a:pt x="27" y="55"/>
                      </a:cubicBezTo>
                      <a:cubicBezTo>
                        <a:pt x="27" y="55"/>
                        <a:pt x="27" y="55"/>
                        <a:pt x="27" y="56"/>
                      </a:cubicBezTo>
                      <a:cubicBezTo>
                        <a:pt x="28" y="56"/>
                        <a:pt x="29" y="56"/>
                        <a:pt x="29" y="55"/>
                      </a:cubicBezTo>
                      <a:cubicBezTo>
                        <a:pt x="30" y="55"/>
                        <a:pt x="30" y="55"/>
                        <a:pt x="30" y="56"/>
                      </a:cubicBezTo>
                      <a:cubicBezTo>
                        <a:pt x="30" y="57"/>
                        <a:pt x="31" y="56"/>
                        <a:pt x="32" y="56"/>
                      </a:cubicBezTo>
                      <a:cubicBezTo>
                        <a:pt x="32" y="56"/>
                        <a:pt x="33" y="56"/>
                        <a:pt x="33" y="55"/>
                      </a:cubicBezTo>
                      <a:cubicBezTo>
                        <a:pt x="33" y="55"/>
                        <a:pt x="32" y="55"/>
                        <a:pt x="32" y="55"/>
                      </a:cubicBezTo>
                      <a:cubicBezTo>
                        <a:pt x="33" y="54"/>
                        <a:pt x="33" y="56"/>
                        <a:pt x="34" y="55"/>
                      </a:cubicBezTo>
                      <a:cubicBezTo>
                        <a:pt x="35" y="54"/>
                        <a:pt x="36" y="55"/>
                        <a:pt x="36" y="54"/>
                      </a:cubicBezTo>
                      <a:cubicBezTo>
                        <a:pt x="38" y="54"/>
                        <a:pt x="38" y="52"/>
                        <a:pt x="40" y="53"/>
                      </a:cubicBezTo>
                      <a:cubicBezTo>
                        <a:pt x="40" y="53"/>
                        <a:pt x="41" y="53"/>
                        <a:pt x="41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52"/>
                        <a:pt x="43" y="51"/>
                        <a:pt x="44" y="50"/>
                      </a:cubicBezTo>
                      <a:cubicBezTo>
                        <a:pt x="44" y="50"/>
                        <a:pt x="44" y="51"/>
                        <a:pt x="45" y="51"/>
                      </a:cubicBezTo>
                      <a:cubicBezTo>
                        <a:pt x="46" y="50"/>
                        <a:pt x="47" y="49"/>
                        <a:pt x="47" y="48"/>
                      </a:cubicBezTo>
                      <a:cubicBezTo>
                        <a:pt x="47" y="47"/>
                        <a:pt x="48" y="48"/>
                        <a:pt x="49" y="47"/>
                      </a:cubicBezTo>
                      <a:cubicBezTo>
                        <a:pt x="51" y="48"/>
                        <a:pt x="51" y="45"/>
                        <a:pt x="52" y="46"/>
                      </a:cubicBezTo>
                      <a:cubicBezTo>
                        <a:pt x="52" y="45"/>
                        <a:pt x="53" y="44"/>
                        <a:pt x="52" y="43"/>
                      </a:cubicBezTo>
                      <a:cubicBezTo>
                        <a:pt x="52" y="43"/>
                        <a:pt x="52" y="43"/>
                        <a:pt x="52" y="43"/>
                      </a:cubicBezTo>
                      <a:cubicBezTo>
                        <a:pt x="52" y="43"/>
                        <a:pt x="52" y="43"/>
                        <a:pt x="52" y="43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2"/>
                        <a:pt x="3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lose/>
                      <a:moveTo>
                        <a:pt x="14" y="47"/>
                      </a:moveTo>
                      <a:cubicBezTo>
                        <a:pt x="13" y="47"/>
                        <a:pt x="12" y="47"/>
                        <a:pt x="11" y="49"/>
                      </a:cubicBezTo>
                      <a:cubicBezTo>
                        <a:pt x="9" y="48"/>
                        <a:pt x="9" y="47"/>
                        <a:pt x="8" y="45"/>
                      </a:cubicBezTo>
                      <a:cubicBezTo>
                        <a:pt x="8" y="44"/>
                        <a:pt x="11" y="43"/>
                        <a:pt x="10" y="42"/>
                      </a:cubicBezTo>
                      <a:cubicBezTo>
                        <a:pt x="11" y="41"/>
                        <a:pt x="12" y="42"/>
                        <a:pt x="13" y="41"/>
                      </a:cubicBezTo>
                      <a:cubicBezTo>
                        <a:pt x="14" y="40"/>
                        <a:pt x="17" y="40"/>
                        <a:pt x="18" y="42"/>
                      </a:cubicBezTo>
                      <a:cubicBezTo>
                        <a:pt x="18" y="43"/>
                        <a:pt x="19" y="43"/>
                        <a:pt x="19" y="44"/>
                      </a:cubicBezTo>
                      <a:cubicBezTo>
                        <a:pt x="17" y="44"/>
                        <a:pt x="16" y="46"/>
                        <a:pt x="14" y="47"/>
                      </a:cubicBezTo>
                      <a:cubicBezTo>
                        <a:pt x="14" y="47"/>
                        <a:pt x="14" y="47"/>
                        <a:pt x="14" y="47"/>
                      </a:cubicBezTo>
                      <a:cubicBezTo>
                        <a:pt x="14" y="47"/>
                        <a:pt x="14" y="47"/>
                        <a:pt x="14" y="47"/>
                      </a:cubicBezTo>
                      <a:close/>
                      <a:moveTo>
                        <a:pt x="27" y="31"/>
                      </a:moveTo>
                      <a:cubicBezTo>
                        <a:pt x="28" y="31"/>
                        <a:pt x="28" y="32"/>
                        <a:pt x="28" y="33"/>
                      </a:cubicBezTo>
                      <a:cubicBezTo>
                        <a:pt x="28" y="33"/>
                        <a:pt x="28" y="33"/>
                        <a:pt x="27" y="33"/>
                      </a:cubicBezTo>
                      <a:cubicBezTo>
                        <a:pt x="27" y="33"/>
                        <a:pt x="27" y="32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lose/>
                      <a:moveTo>
                        <a:pt x="23" y="23"/>
                      </a:moveTo>
                      <a:cubicBezTo>
                        <a:pt x="24" y="22"/>
                        <a:pt x="24" y="22"/>
                        <a:pt x="25" y="23"/>
                      </a:cubicBezTo>
                      <a:cubicBezTo>
                        <a:pt x="25" y="26"/>
                        <a:pt x="25" y="30"/>
                        <a:pt x="23" y="33"/>
                      </a:cubicBezTo>
                      <a:cubicBezTo>
                        <a:pt x="21" y="32"/>
                        <a:pt x="21" y="35"/>
                        <a:pt x="19" y="34"/>
                      </a:cubicBezTo>
                      <a:cubicBezTo>
                        <a:pt x="19" y="33"/>
                        <a:pt x="19" y="32"/>
                        <a:pt x="19" y="31"/>
                      </a:cubicBezTo>
                      <a:cubicBezTo>
                        <a:pt x="19" y="30"/>
                        <a:pt x="20" y="29"/>
                        <a:pt x="19" y="29"/>
                      </a:cubicBezTo>
                      <a:cubicBezTo>
                        <a:pt x="19" y="25"/>
                        <a:pt x="19" y="21"/>
                        <a:pt x="21" y="18"/>
                      </a:cubicBezTo>
                      <a:cubicBezTo>
                        <a:pt x="21" y="18"/>
                        <a:pt x="21" y="17"/>
                        <a:pt x="21" y="16"/>
                      </a:cubicBezTo>
                      <a:cubicBezTo>
                        <a:pt x="22" y="14"/>
                        <a:pt x="22" y="11"/>
                        <a:pt x="25" y="10"/>
                      </a:cubicBezTo>
                      <a:cubicBezTo>
                        <a:pt x="26" y="9"/>
                        <a:pt x="28" y="9"/>
                        <a:pt x="29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1" y="8"/>
                        <a:pt x="32" y="7"/>
                        <a:pt x="33" y="8"/>
                      </a:cubicBezTo>
                      <a:cubicBezTo>
                        <a:pt x="33" y="8"/>
                        <a:pt x="34" y="8"/>
                        <a:pt x="35" y="8"/>
                      </a:cubicBezTo>
                      <a:cubicBezTo>
                        <a:pt x="35" y="8"/>
                        <a:pt x="36" y="8"/>
                        <a:pt x="37" y="8"/>
                      </a:cubicBezTo>
                      <a:cubicBezTo>
                        <a:pt x="37" y="8"/>
                        <a:pt x="38" y="9"/>
                        <a:pt x="37" y="10"/>
                      </a:cubicBezTo>
                      <a:cubicBezTo>
                        <a:pt x="36" y="12"/>
                        <a:pt x="33" y="13"/>
                        <a:pt x="32" y="15"/>
                      </a:cubicBezTo>
                      <a:cubicBezTo>
                        <a:pt x="30" y="15"/>
                        <a:pt x="29" y="17"/>
                        <a:pt x="28" y="17"/>
                      </a:cubicBezTo>
                      <a:cubicBezTo>
                        <a:pt x="27" y="19"/>
                        <a:pt x="24" y="18"/>
                        <a:pt x="23" y="19"/>
                      </a:cubicBezTo>
                      <a:cubicBezTo>
                        <a:pt x="23" y="20"/>
                        <a:pt x="22" y="22"/>
                        <a:pt x="2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lose/>
                      <a:moveTo>
                        <a:pt x="28" y="42"/>
                      </a:moveTo>
                      <a:cubicBezTo>
                        <a:pt x="27" y="42"/>
                        <a:pt x="27" y="43"/>
                        <a:pt x="25" y="43"/>
                      </a:cubicBezTo>
                      <a:cubicBezTo>
                        <a:pt x="25" y="40"/>
                        <a:pt x="25" y="37"/>
                        <a:pt x="27" y="36"/>
                      </a:cubicBezTo>
                      <a:cubicBezTo>
                        <a:pt x="27" y="36"/>
                        <a:pt x="27" y="35"/>
                        <a:pt x="27" y="36"/>
                      </a:cubicBezTo>
                      <a:cubicBezTo>
                        <a:pt x="29" y="34"/>
                        <a:pt x="29" y="37"/>
                        <a:pt x="30" y="37"/>
                      </a:cubicBezTo>
                      <a:cubicBezTo>
                        <a:pt x="29" y="39"/>
                        <a:pt x="30" y="41"/>
                        <a:pt x="28" y="42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4" name="组合 183"/>
            <p:cNvGrpSpPr/>
            <p:nvPr/>
          </p:nvGrpSpPr>
          <p:grpSpPr>
            <a:xfrm>
              <a:off x="6183091" y="1754272"/>
              <a:ext cx="866756" cy="4198260"/>
              <a:chOff x="4048116" y="826837"/>
              <a:chExt cx="866756" cy="4198260"/>
            </a:xfrm>
          </p:grpSpPr>
          <p:grpSp>
            <p:nvGrpSpPr>
              <p:cNvPr id="168" name="组合 167"/>
              <p:cNvGrpSpPr/>
              <p:nvPr/>
            </p:nvGrpSpPr>
            <p:grpSpPr>
              <a:xfrm>
                <a:off x="4048116" y="826837"/>
                <a:ext cx="866756" cy="4198260"/>
                <a:chOff x="8263596" y="1027765"/>
                <a:chExt cx="866756" cy="4198260"/>
              </a:xfrm>
            </p:grpSpPr>
            <p:grpSp>
              <p:nvGrpSpPr>
                <p:cNvPr id="169" name="组合 168"/>
                <p:cNvGrpSpPr/>
                <p:nvPr/>
              </p:nvGrpSpPr>
              <p:grpSpPr>
                <a:xfrm rot="16200000">
                  <a:off x="8497000" y="4592673"/>
                  <a:ext cx="399948" cy="866756"/>
                  <a:chOff x="1097129" y="1821658"/>
                  <a:chExt cx="522288" cy="1131888"/>
                </a:xfrm>
              </p:grpSpPr>
              <p:sp>
                <p:nvSpPr>
                  <p:cNvPr id="177" name="Freeform 134"/>
                  <p:cNvSpPr>
                    <a:spLocks/>
                  </p:cNvSpPr>
                  <p:nvPr/>
                </p:nvSpPr>
                <p:spPr bwMode="auto">
                  <a:xfrm>
                    <a:off x="1097129" y="2840833"/>
                    <a:ext cx="522288" cy="112713"/>
                  </a:xfrm>
                  <a:custGeom>
                    <a:avLst/>
                    <a:gdLst>
                      <a:gd name="T0" fmla="*/ 100 w 201"/>
                      <a:gd name="T1" fmla="*/ 42 h 43"/>
                      <a:gd name="T2" fmla="*/ 24 w 201"/>
                      <a:gd name="T3" fmla="*/ 42 h 43"/>
                      <a:gd name="T4" fmla="*/ 0 w 201"/>
                      <a:gd name="T5" fmla="*/ 21 h 43"/>
                      <a:gd name="T6" fmla="*/ 23 w 201"/>
                      <a:gd name="T7" fmla="*/ 0 h 43"/>
                      <a:gd name="T8" fmla="*/ 178 w 201"/>
                      <a:gd name="T9" fmla="*/ 1 h 43"/>
                      <a:gd name="T10" fmla="*/ 201 w 201"/>
                      <a:gd name="T11" fmla="*/ 21 h 43"/>
                      <a:gd name="T12" fmla="*/ 178 w 201"/>
                      <a:gd name="T13" fmla="*/ 42 h 43"/>
                      <a:gd name="T14" fmla="*/ 100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0" y="42"/>
                        </a:moveTo>
                        <a:cubicBezTo>
                          <a:pt x="75" y="42"/>
                          <a:pt x="49" y="42"/>
                          <a:pt x="24" y="42"/>
                        </a:cubicBezTo>
                        <a:cubicBezTo>
                          <a:pt x="9" y="43"/>
                          <a:pt x="0" y="37"/>
                          <a:pt x="0" y="21"/>
                        </a:cubicBezTo>
                        <a:cubicBezTo>
                          <a:pt x="0" y="5"/>
                          <a:pt x="9" y="0"/>
                          <a:pt x="23" y="0"/>
                        </a:cubicBezTo>
                        <a:cubicBezTo>
                          <a:pt x="75" y="1"/>
                          <a:pt x="127" y="1"/>
                          <a:pt x="178" y="1"/>
                        </a:cubicBezTo>
                        <a:cubicBezTo>
                          <a:pt x="193" y="0"/>
                          <a:pt x="201" y="4"/>
                          <a:pt x="201" y="21"/>
                        </a:cubicBezTo>
                        <a:cubicBezTo>
                          <a:pt x="201" y="38"/>
                          <a:pt x="193" y="43"/>
                          <a:pt x="178" y="42"/>
                        </a:cubicBezTo>
                        <a:cubicBezTo>
                          <a:pt x="152" y="42"/>
                          <a:pt x="126" y="42"/>
                          <a:pt x="100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Freeform 135"/>
                  <p:cNvSpPr>
                    <a:spLocks/>
                  </p:cNvSpPr>
                  <p:nvPr/>
                </p:nvSpPr>
                <p:spPr bwMode="auto">
                  <a:xfrm>
                    <a:off x="1097129" y="1821658"/>
                    <a:ext cx="522288" cy="111125"/>
                  </a:xfrm>
                  <a:custGeom>
                    <a:avLst/>
                    <a:gdLst>
                      <a:gd name="T0" fmla="*/ 101 w 201"/>
                      <a:gd name="T1" fmla="*/ 42 h 43"/>
                      <a:gd name="T2" fmla="*/ 21 w 201"/>
                      <a:gd name="T3" fmla="*/ 42 h 43"/>
                      <a:gd name="T4" fmla="*/ 0 w 201"/>
                      <a:gd name="T5" fmla="*/ 23 h 43"/>
                      <a:gd name="T6" fmla="*/ 19 w 201"/>
                      <a:gd name="T7" fmla="*/ 1 h 43"/>
                      <a:gd name="T8" fmla="*/ 181 w 201"/>
                      <a:gd name="T9" fmla="*/ 1 h 43"/>
                      <a:gd name="T10" fmla="*/ 201 w 201"/>
                      <a:gd name="T11" fmla="*/ 22 h 43"/>
                      <a:gd name="T12" fmla="*/ 181 w 201"/>
                      <a:gd name="T13" fmla="*/ 42 h 43"/>
                      <a:gd name="T14" fmla="*/ 101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1" y="42"/>
                        </a:moveTo>
                        <a:cubicBezTo>
                          <a:pt x="74" y="42"/>
                          <a:pt x="47" y="42"/>
                          <a:pt x="21" y="42"/>
                        </a:cubicBezTo>
                        <a:cubicBezTo>
                          <a:pt x="7" y="43"/>
                          <a:pt x="1" y="36"/>
                          <a:pt x="0" y="23"/>
                        </a:cubicBezTo>
                        <a:cubicBezTo>
                          <a:pt x="0" y="10"/>
                          <a:pt x="5" y="1"/>
                          <a:pt x="19" y="1"/>
                        </a:cubicBezTo>
                        <a:cubicBezTo>
                          <a:pt x="73" y="0"/>
                          <a:pt x="127" y="1"/>
                          <a:pt x="181" y="1"/>
                        </a:cubicBezTo>
                        <a:cubicBezTo>
                          <a:pt x="195" y="1"/>
                          <a:pt x="201" y="8"/>
                          <a:pt x="201" y="22"/>
                        </a:cubicBezTo>
                        <a:cubicBezTo>
                          <a:pt x="201" y="36"/>
                          <a:pt x="195" y="43"/>
                          <a:pt x="181" y="42"/>
                        </a:cubicBezTo>
                        <a:cubicBezTo>
                          <a:pt x="154" y="42"/>
                          <a:pt x="127" y="42"/>
                          <a:pt x="101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9" name="组合 178"/>
                  <p:cNvGrpSpPr/>
                  <p:nvPr/>
                </p:nvGrpSpPr>
                <p:grpSpPr>
                  <a:xfrm>
                    <a:off x="1162216" y="1964533"/>
                    <a:ext cx="398463" cy="850900"/>
                    <a:chOff x="1342303" y="1974057"/>
                    <a:chExt cx="398463" cy="850900"/>
                  </a:xfrm>
                  <a:solidFill>
                    <a:srgbClr val="C00000"/>
                  </a:solidFill>
                </p:grpSpPr>
                <p:sp>
                  <p:nvSpPr>
                    <p:cNvPr id="180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1431203" y="1974057"/>
                      <a:ext cx="217488" cy="847725"/>
                    </a:xfrm>
                    <a:custGeom>
                      <a:avLst/>
                      <a:gdLst>
                        <a:gd name="T0" fmla="*/ 84 w 84"/>
                        <a:gd name="T1" fmla="*/ 326 h 326"/>
                        <a:gd name="T2" fmla="*/ 0 w 84"/>
                        <a:gd name="T3" fmla="*/ 326 h 326"/>
                        <a:gd name="T4" fmla="*/ 0 w 84"/>
                        <a:gd name="T5" fmla="*/ 0 h 326"/>
                        <a:gd name="T6" fmla="*/ 84 w 84"/>
                        <a:gd name="T7" fmla="*/ 0 h 326"/>
                        <a:gd name="T8" fmla="*/ 84 w 84"/>
                        <a:gd name="T9" fmla="*/ 326 h 32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4" h="326">
                          <a:moveTo>
                            <a:pt x="84" y="326"/>
                          </a:moveTo>
                          <a:cubicBezTo>
                            <a:pt x="56" y="326"/>
                            <a:pt x="29" y="326"/>
                            <a:pt x="0" y="326"/>
                          </a:cubicBezTo>
                          <a:cubicBezTo>
                            <a:pt x="0" y="217"/>
                            <a:pt x="0" y="109"/>
                            <a:pt x="0" y="0"/>
                          </a:cubicBezTo>
                          <a:cubicBezTo>
                            <a:pt x="28" y="0"/>
                            <a:pt x="56" y="0"/>
                            <a:pt x="84" y="0"/>
                          </a:cubicBezTo>
                          <a:cubicBezTo>
                            <a:pt x="84" y="108"/>
                            <a:pt x="84" y="216"/>
                            <a:pt x="84" y="326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1" name="Freeform 132"/>
                    <p:cNvSpPr>
                      <a:spLocks/>
                    </p:cNvSpPr>
                    <p:nvPr/>
                  </p:nvSpPr>
                  <p:spPr bwMode="auto">
                    <a:xfrm>
                      <a:off x="1685203" y="1974057"/>
                      <a:ext cx="55563" cy="846138"/>
                    </a:xfrm>
                    <a:custGeom>
                      <a:avLst/>
                      <a:gdLst>
                        <a:gd name="T0" fmla="*/ 21 w 21"/>
                        <a:gd name="T1" fmla="*/ 325 h 325"/>
                        <a:gd name="T2" fmla="*/ 0 w 21"/>
                        <a:gd name="T3" fmla="*/ 325 h 325"/>
                        <a:gd name="T4" fmla="*/ 0 w 21"/>
                        <a:gd name="T5" fmla="*/ 0 h 325"/>
                        <a:gd name="T6" fmla="*/ 21 w 21"/>
                        <a:gd name="T7" fmla="*/ 0 h 325"/>
                        <a:gd name="T8" fmla="*/ 21 w 21"/>
                        <a:gd name="T9" fmla="*/ 325 h 3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25">
                          <a:moveTo>
                            <a:pt x="21" y="325"/>
                          </a:moveTo>
                          <a:cubicBezTo>
                            <a:pt x="14" y="325"/>
                            <a:pt x="7" y="325"/>
                            <a:pt x="0" y="325"/>
                          </a:cubicBezTo>
                          <a:cubicBezTo>
                            <a:pt x="0" y="217"/>
                            <a:pt x="0" y="109"/>
                            <a:pt x="0" y="0"/>
                          </a:cubicBezTo>
                          <a:cubicBezTo>
                            <a:pt x="7" y="0"/>
                            <a:pt x="14" y="0"/>
                            <a:pt x="21" y="0"/>
                          </a:cubicBezTo>
                          <a:cubicBezTo>
                            <a:pt x="21" y="109"/>
                            <a:pt x="21" y="217"/>
                            <a:pt x="21" y="325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2" name="Freeform 136"/>
                    <p:cNvSpPr>
                      <a:spLocks/>
                    </p:cNvSpPr>
                    <p:nvPr/>
                  </p:nvSpPr>
                  <p:spPr bwMode="auto">
                    <a:xfrm>
                      <a:off x="1342303" y="1974057"/>
                      <a:ext cx="53975" cy="850900"/>
                    </a:xfrm>
                    <a:custGeom>
                      <a:avLst/>
                      <a:gdLst>
                        <a:gd name="T0" fmla="*/ 0 w 21"/>
                        <a:gd name="T1" fmla="*/ 0 h 327"/>
                        <a:gd name="T2" fmla="*/ 21 w 21"/>
                        <a:gd name="T3" fmla="*/ 0 h 327"/>
                        <a:gd name="T4" fmla="*/ 21 w 21"/>
                        <a:gd name="T5" fmla="*/ 325 h 327"/>
                        <a:gd name="T6" fmla="*/ 0 w 21"/>
                        <a:gd name="T7" fmla="*/ 327 h 327"/>
                        <a:gd name="T8" fmla="*/ 0 w 21"/>
                        <a:gd name="T9" fmla="*/ 0 h 32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27">
                          <a:moveTo>
                            <a:pt x="0" y="0"/>
                          </a:moveTo>
                          <a:cubicBezTo>
                            <a:pt x="7" y="0"/>
                            <a:pt x="13" y="0"/>
                            <a:pt x="21" y="0"/>
                          </a:cubicBezTo>
                          <a:cubicBezTo>
                            <a:pt x="21" y="108"/>
                            <a:pt x="21" y="215"/>
                            <a:pt x="21" y="325"/>
                          </a:cubicBezTo>
                          <a:cubicBezTo>
                            <a:pt x="15" y="326"/>
                            <a:pt x="8" y="326"/>
                            <a:pt x="0" y="327"/>
                          </a:cubicBezTo>
                          <a:cubicBezTo>
                            <a:pt x="0" y="218"/>
                            <a:pt x="0" y="109"/>
                            <a:pt x="0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70" name="组合 169"/>
                <p:cNvGrpSpPr/>
                <p:nvPr/>
              </p:nvGrpSpPr>
              <p:grpSpPr>
                <a:xfrm rot="16200000">
                  <a:off x="8495177" y="796184"/>
                  <a:ext cx="402379" cy="865541"/>
                  <a:chOff x="1698791" y="1823245"/>
                  <a:chExt cx="525463" cy="1130301"/>
                </a:xfrm>
              </p:grpSpPr>
              <p:sp>
                <p:nvSpPr>
                  <p:cNvPr id="172" name="Freeform 89"/>
                  <p:cNvSpPr>
                    <a:spLocks/>
                  </p:cNvSpPr>
                  <p:nvPr/>
                </p:nvSpPr>
                <p:spPr bwMode="auto">
                  <a:xfrm>
                    <a:off x="1851191" y="1961358"/>
                    <a:ext cx="222250" cy="849313"/>
                  </a:xfrm>
                  <a:custGeom>
                    <a:avLst/>
                    <a:gdLst>
                      <a:gd name="T0" fmla="*/ 0 w 85"/>
                      <a:gd name="T1" fmla="*/ 0 h 326"/>
                      <a:gd name="T2" fmla="*/ 85 w 85"/>
                      <a:gd name="T3" fmla="*/ 0 h 326"/>
                      <a:gd name="T4" fmla="*/ 85 w 85"/>
                      <a:gd name="T5" fmla="*/ 326 h 326"/>
                      <a:gd name="T6" fmla="*/ 0 w 85"/>
                      <a:gd name="T7" fmla="*/ 326 h 326"/>
                      <a:gd name="T8" fmla="*/ 0 w 85"/>
                      <a:gd name="T9" fmla="*/ 0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5" h="326">
                        <a:moveTo>
                          <a:pt x="0" y="0"/>
                        </a:moveTo>
                        <a:cubicBezTo>
                          <a:pt x="29" y="0"/>
                          <a:pt x="56" y="0"/>
                          <a:pt x="85" y="0"/>
                        </a:cubicBezTo>
                        <a:cubicBezTo>
                          <a:pt x="85" y="109"/>
                          <a:pt x="85" y="217"/>
                          <a:pt x="85" y="326"/>
                        </a:cubicBezTo>
                        <a:cubicBezTo>
                          <a:pt x="56" y="326"/>
                          <a:pt x="29" y="326"/>
                          <a:pt x="0" y="326"/>
                        </a:cubicBezTo>
                        <a:cubicBezTo>
                          <a:pt x="0" y="218"/>
                          <a:pt x="0" y="11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Freeform 133"/>
                  <p:cNvSpPr>
                    <a:spLocks/>
                  </p:cNvSpPr>
                  <p:nvPr/>
                </p:nvSpPr>
                <p:spPr bwMode="auto">
                  <a:xfrm>
                    <a:off x="2109954" y="1964533"/>
                    <a:ext cx="53975" cy="847725"/>
                  </a:xfrm>
                  <a:custGeom>
                    <a:avLst/>
                    <a:gdLst>
                      <a:gd name="T0" fmla="*/ 21 w 21"/>
                      <a:gd name="T1" fmla="*/ 326 h 326"/>
                      <a:gd name="T2" fmla="*/ 0 w 21"/>
                      <a:gd name="T3" fmla="*/ 326 h 326"/>
                      <a:gd name="T4" fmla="*/ 0 w 21"/>
                      <a:gd name="T5" fmla="*/ 0 h 326"/>
                      <a:gd name="T6" fmla="*/ 21 w 21"/>
                      <a:gd name="T7" fmla="*/ 0 h 326"/>
                      <a:gd name="T8" fmla="*/ 21 w 21"/>
                      <a:gd name="T9" fmla="*/ 32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6">
                        <a:moveTo>
                          <a:pt x="21" y="326"/>
                        </a:moveTo>
                        <a:cubicBezTo>
                          <a:pt x="12" y="326"/>
                          <a:pt x="7" y="326"/>
                          <a:pt x="0" y="326"/>
                        </a:cubicBezTo>
                        <a:cubicBezTo>
                          <a:pt x="0" y="217"/>
                          <a:pt x="0" y="109"/>
                          <a:pt x="0" y="0"/>
                        </a:cubicBezTo>
                        <a:cubicBezTo>
                          <a:pt x="6" y="0"/>
                          <a:pt x="13" y="0"/>
                          <a:pt x="21" y="0"/>
                        </a:cubicBezTo>
                        <a:cubicBezTo>
                          <a:pt x="21" y="109"/>
                          <a:pt x="21" y="216"/>
                          <a:pt x="21" y="326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" name="Freeform 137"/>
                  <p:cNvSpPr>
                    <a:spLocks/>
                  </p:cNvSpPr>
                  <p:nvPr/>
                </p:nvSpPr>
                <p:spPr bwMode="auto">
                  <a:xfrm>
                    <a:off x="1700379" y="2840833"/>
                    <a:ext cx="523875" cy="112713"/>
                  </a:xfrm>
                  <a:custGeom>
                    <a:avLst/>
                    <a:gdLst>
                      <a:gd name="T0" fmla="*/ 102 w 201"/>
                      <a:gd name="T1" fmla="*/ 42 h 43"/>
                      <a:gd name="T2" fmla="*/ 22 w 201"/>
                      <a:gd name="T3" fmla="*/ 42 h 43"/>
                      <a:gd name="T4" fmla="*/ 0 w 201"/>
                      <a:gd name="T5" fmla="*/ 22 h 43"/>
                      <a:gd name="T6" fmla="*/ 22 w 201"/>
                      <a:gd name="T7" fmla="*/ 1 h 43"/>
                      <a:gd name="T8" fmla="*/ 179 w 201"/>
                      <a:gd name="T9" fmla="*/ 1 h 43"/>
                      <a:gd name="T10" fmla="*/ 200 w 201"/>
                      <a:gd name="T11" fmla="*/ 22 h 43"/>
                      <a:gd name="T12" fmla="*/ 180 w 201"/>
                      <a:gd name="T13" fmla="*/ 42 h 43"/>
                      <a:gd name="T14" fmla="*/ 102 w 201"/>
                      <a:gd name="T15" fmla="*/ 42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43">
                        <a:moveTo>
                          <a:pt x="102" y="42"/>
                        </a:moveTo>
                        <a:cubicBezTo>
                          <a:pt x="75" y="42"/>
                          <a:pt x="49" y="42"/>
                          <a:pt x="22" y="42"/>
                        </a:cubicBezTo>
                        <a:cubicBezTo>
                          <a:pt x="7" y="43"/>
                          <a:pt x="0" y="37"/>
                          <a:pt x="0" y="22"/>
                        </a:cubicBezTo>
                        <a:cubicBezTo>
                          <a:pt x="0" y="6"/>
                          <a:pt x="7" y="0"/>
                          <a:pt x="22" y="1"/>
                        </a:cubicBezTo>
                        <a:cubicBezTo>
                          <a:pt x="74" y="1"/>
                          <a:pt x="127" y="1"/>
                          <a:pt x="179" y="1"/>
                        </a:cubicBezTo>
                        <a:cubicBezTo>
                          <a:pt x="195" y="0"/>
                          <a:pt x="201" y="7"/>
                          <a:pt x="200" y="22"/>
                        </a:cubicBezTo>
                        <a:cubicBezTo>
                          <a:pt x="200" y="37"/>
                          <a:pt x="194" y="42"/>
                          <a:pt x="180" y="42"/>
                        </a:cubicBezTo>
                        <a:cubicBezTo>
                          <a:pt x="154" y="42"/>
                          <a:pt x="128" y="42"/>
                          <a:pt x="102" y="42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Freeform 138"/>
                  <p:cNvSpPr>
                    <a:spLocks/>
                  </p:cNvSpPr>
                  <p:nvPr/>
                </p:nvSpPr>
                <p:spPr bwMode="auto">
                  <a:xfrm>
                    <a:off x="1763879" y="1961358"/>
                    <a:ext cx="53975" cy="849313"/>
                  </a:xfrm>
                  <a:custGeom>
                    <a:avLst/>
                    <a:gdLst>
                      <a:gd name="T0" fmla="*/ 21 w 21"/>
                      <a:gd name="T1" fmla="*/ 326 h 326"/>
                      <a:gd name="T2" fmla="*/ 0 w 21"/>
                      <a:gd name="T3" fmla="*/ 326 h 326"/>
                      <a:gd name="T4" fmla="*/ 0 w 21"/>
                      <a:gd name="T5" fmla="*/ 1 h 326"/>
                      <a:gd name="T6" fmla="*/ 21 w 21"/>
                      <a:gd name="T7" fmla="*/ 0 h 326"/>
                      <a:gd name="T8" fmla="*/ 21 w 21"/>
                      <a:gd name="T9" fmla="*/ 32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6">
                        <a:moveTo>
                          <a:pt x="21" y="326"/>
                        </a:moveTo>
                        <a:cubicBezTo>
                          <a:pt x="14" y="326"/>
                          <a:pt x="8" y="326"/>
                          <a:pt x="0" y="326"/>
                        </a:cubicBezTo>
                        <a:cubicBezTo>
                          <a:pt x="0" y="218"/>
                          <a:pt x="0" y="110"/>
                          <a:pt x="0" y="1"/>
                        </a:cubicBezTo>
                        <a:cubicBezTo>
                          <a:pt x="7" y="0"/>
                          <a:pt x="13" y="0"/>
                          <a:pt x="21" y="0"/>
                        </a:cubicBezTo>
                        <a:cubicBezTo>
                          <a:pt x="21" y="109"/>
                          <a:pt x="21" y="217"/>
                          <a:pt x="21" y="326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Freeform 139"/>
                  <p:cNvSpPr>
                    <a:spLocks/>
                  </p:cNvSpPr>
                  <p:nvPr/>
                </p:nvSpPr>
                <p:spPr bwMode="auto">
                  <a:xfrm>
                    <a:off x="1698791" y="1823245"/>
                    <a:ext cx="525463" cy="106363"/>
                  </a:xfrm>
                  <a:custGeom>
                    <a:avLst/>
                    <a:gdLst>
                      <a:gd name="T0" fmla="*/ 101 w 202"/>
                      <a:gd name="T1" fmla="*/ 41 h 41"/>
                      <a:gd name="T2" fmla="*/ 21 w 202"/>
                      <a:gd name="T3" fmla="*/ 41 h 41"/>
                      <a:gd name="T4" fmla="*/ 1 w 202"/>
                      <a:gd name="T5" fmla="*/ 22 h 41"/>
                      <a:gd name="T6" fmla="*/ 19 w 202"/>
                      <a:gd name="T7" fmla="*/ 0 h 41"/>
                      <a:gd name="T8" fmla="*/ 183 w 202"/>
                      <a:gd name="T9" fmla="*/ 0 h 41"/>
                      <a:gd name="T10" fmla="*/ 201 w 202"/>
                      <a:gd name="T11" fmla="*/ 22 h 41"/>
                      <a:gd name="T12" fmla="*/ 182 w 202"/>
                      <a:gd name="T13" fmla="*/ 41 h 41"/>
                      <a:gd name="T14" fmla="*/ 101 w 202"/>
                      <a:gd name="T15" fmla="*/ 41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2" h="41">
                        <a:moveTo>
                          <a:pt x="101" y="41"/>
                        </a:moveTo>
                        <a:cubicBezTo>
                          <a:pt x="74" y="41"/>
                          <a:pt x="47" y="41"/>
                          <a:pt x="21" y="41"/>
                        </a:cubicBezTo>
                        <a:cubicBezTo>
                          <a:pt x="7" y="41"/>
                          <a:pt x="1" y="35"/>
                          <a:pt x="1" y="22"/>
                        </a:cubicBezTo>
                        <a:cubicBezTo>
                          <a:pt x="0" y="9"/>
                          <a:pt x="5" y="0"/>
                          <a:pt x="19" y="0"/>
                        </a:cubicBezTo>
                        <a:cubicBezTo>
                          <a:pt x="74" y="0"/>
                          <a:pt x="128" y="0"/>
                          <a:pt x="183" y="0"/>
                        </a:cubicBezTo>
                        <a:cubicBezTo>
                          <a:pt x="198" y="0"/>
                          <a:pt x="202" y="8"/>
                          <a:pt x="201" y="22"/>
                        </a:cubicBezTo>
                        <a:cubicBezTo>
                          <a:pt x="201" y="35"/>
                          <a:pt x="196" y="41"/>
                          <a:pt x="182" y="41"/>
                        </a:cubicBezTo>
                        <a:cubicBezTo>
                          <a:pt x="155" y="41"/>
                          <a:pt x="128" y="41"/>
                          <a:pt x="101" y="41"/>
                        </a:cubicBezTo>
                        <a:close/>
                      </a:path>
                    </a:pathLst>
                  </a:custGeom>
                  <a:solidFill>
                    <a:srgbClr val="C000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1" name="矩形 170"/>
                <p:cNvSpPr/>
                <p:nvPr/>
              </p:nvSpPr>
              <p:spPr>
                <a:xfrm>
                  <a:off x="8369357" y="1359636"/>
                  <a:ext cx="650372" cy="3511419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3" name="组合 182"/>
              <p:cNvGrpSpPr/>
              <p:nvPr/>
            </p:nvGrpSpPr>
            <p:grpSpPr>
              <a:xfrm>
                <a:off x="4318065" y="1282776"/>
                <a:ext cx="322173" cy="3225336"/>
                <a:chOff x="5694362" y="590551"/>
                <a:chExt cx="566738" cy="5673725"/>
              </a:xfrm>
            </p:grpSpPr>
            <p:sp>
              <p:nvSpPr>
                <p:cNvPr id="88" name="Freeform 6"/>
                <p:cNvSpPr>
                  <a:spLocks noEditPoints="1"/>
                </p:cNvSpPr>
                <p:nvPr/>
              </p:nvSpPr>
              <p:spPr bwMode="auto">
                <a:xfrm>
                  <a:off x="5710237" y="2259014"/>
                  <a:ext cx="474663" cy="584200"/>
                </a:xfrm>
                <a:custGeom>
                  <a:avLst/>
                  <a:gdLst>
                    <a:gd name="T0" fmla="*/ 45 w 56"/>
                    <a:gd name="T1" fmla="*/ 26 h 70"/>
                    <a:gd name="T2" fmla="*/ 49 w 56"/>
                    <a:gd name="T3" fmla="*/ 18 h 70"/>
                    <a:gd name="T4" fmla="*/ 44 w 56"/>
                    <a:gd name="T5" fmla="*/ 14 h 70"/>
                    <a:gd name="T6" fmla="*/ 46 w 56"/>
                    <a:gd name="T7" fmla="*/ 6 h 70"/>
                    <a:gd name="T8" fmla="*/ 31 w 56"/>
                    <a:gd name="T9" fmla="*/ 11 h 70"/>
                    <a:gd name="T10" fmla="*/ 31 w 56"/>
                    <a:gd name="T11" fmla="*/ 15 h 70"/>
                    <a:gd name="T12" fmla="*/ 40 w 56"/>
                    <a:gd name="T13" fmla="*/ 17 h 70"/>
                    <a:gd name="T14" fmla="*/ 37 w 56"/>
                    <a:gd name="T15" fmla="*/ 22 h 70"/>
                    <a:gd name="T16" fmla="*/ 33 w 56"/>
                    <a:gd name="T17" fmla="*/ 25 h 70"/>
                    <a:gd name="T18" fmla="*/ 25 w 56"/>
                    <a:gd name="T19" fmla="*/ 32 h 70"/>
                    <a:gd name="T20" fmla="*/ 26 w 56"/>
                    <a:gd name="T21" fmla="*/ 23 h 70"/>
                    <a:gd name="T22" fmla="*/ 13 w 56"/>
                    <a:gd name="T23" fmla="*/ 23 h 70"/>
                    <a:gd name="T24" fmla="*/ 20 w 56"/>
                    <a:gd name="T25" fmla="*/ 21 h 70"/>
                    <a:gd name="T26" fmla="*/ 23 w 56"/>
                    <a:gd name="T27" fmla="*/ 16 h 70"/>
                    <a:gd name="T28" fmla="*/ 23 w 56"/>
                    <a:gd name="T29" fmla="*/ 8 h 70"/>
                    <a:gd name="T30" fmla="*/ 19 w 56"/>
                    <a:gd name="T31" fmla="*/ 1 h 70"/>
                    <a:gd name="T32" fmla="*/ 19 w 56"/>
                    <a:gd name="T33" fmla="*/ 3 h 70"/>
                    <a:gd name="T34" fmla="*/ 17 w 56"/>
                    <a:gd name="T35" fmla="*/ 12 h 70"/>
                    <a:gd name="T36" fmla="*/ 11 w 56"/>
                    <a:gd name="T37" fmla="*/ 15 h 70"/>
                    <a:gd name="T38" fmla="*/ 17 w 56"/>
                    <a:gd name="T39" fmla="*/ 18 h 70"/>
                    <a:gd name="T40" fmla="*/ 5 w 56"/>
                    <a:gd name="T41" fmla="*/ 20 h 70"/>
                    <a:gd name="T42" fmla="*/ 10 w 56"/>
                    <a:gd name="T43" fmla="*/ 23 h 70"/>
                    <a:gd name="T44" fmla="*/ 8 w 56"/>
                    <a:gd name="T45" fmla="*/ 26 h 70"/>
                    <a:gd name="T46" fmla="*/ 9 w 56"/>
                    <a:gd name="T47" fmla="*/ 32 h 70"/>
                    <a:gd name="T48" fmla="*/ 3 w 56"/>
                    <a:gd name="T49" fmla="*/ 42 h 70"/>
                    <a:gd name="T50" fmla="*/ 14 w 56"/>
                    <a:gd name="T51" fmla="*/ 35 h 70"/>
                    <a:gd name="T52" fmla="*/ 20 w 56"/>
                    <a:gd name="T53" fmla="*/ 45 h 70"/>
                    <a:gd name="T54" fmla="*/ 19 w 56"/>
                    <a:gd name="T55" fmla="*/ 53 h 70"/>
                    <a:gd name="T56" fmla="*/ 11 w 56"/>
                    <a:gd name="T57" fmla="*/ 54 h 70"/>
                    <a:gd name="T58" fmla="*/ 13 w 56"/>
                    <a:gd name="T59" fmla="*/ 58 h 70"/>
                    <a:gd name="T60" fmla="*/ 13 w 56"/>
                    <a:gd name="T61" fmla="*/ 58 h 70"/>
                    <a:gd name="T62" fmla="*/ 24 w 56"/>
                    <a:gd name="T63" fmla="*/ 55 h 70"/>
                    <a:gd name="T64" fmla="*/ 35 w 56"/>
                    <a:gd name="T65" fmla="*/ 50 h 70"/>
                    <a:gd name="T66" fmla="*/ 33 w 56"/>
                    <a:gd name="T67" fmla="*/ 68 h 70"/>
                    <a:gd name="T68" fmla="*/ 40 w 56"/>
                    <a:gd name="T69" fmla="*/ 55 h 70"/>
                    <a:gd name="T70" fmla="*/ 40 w 56"/>
                    <a:gd name="T71" fmla="*/ 30 h 70"/>
                    <a:gd name="T72" fmla="*/ 55 w 56"/>
                    <a:gd name="T73" fmla="*/ 32 h 70"/>
                    <a:gd name="T74" fmla="*/ 54 w 56"/>
                    <a:gd name="T75" fmla="*/ 28 h 70"/>
                    <a:gd name="T76" fmla="*/ 38 w 56"/>
                    <a:gd name="T77" fmla="*/ 10 h 70"/>
                    <a:gd name="T78" fmla="*/ 38 w 56"/>
                    <a:gd name="T79" fmla="*/ 10 h 70"/>
                    <a:gd name="T80" fmla="*/ 38 w 56"/>
                    <a:gd name="T81" fmla="*/ 10 h 70"/>
                    <a:gd name="T82" fmla="*/ 13 w 56"/>
                    <a:gd name="T83" fmla="*/ 30 h 70"/>
                    <a:gd name="T84" fmla="*/ 12 w 56"/>
                    <a:gd name="T85" fmla="*/ 29 h 70"/>
                    <a:gd name="T86" fmla="*/ 13 w 56"/>
                    <a:gd name="T87" fmla="*/ 28 h 70"/>
                    <a:gd name="T88" fmla="*/ 13 w 56"/>
                    <a:gd name="T89" fmla="*/ 30 h 70"/>
                    <a:gd name="T90" fmla="*/ 13 w 56"/>
                    <a:gd name="T91" fmla="*/ 30 h 70"/>
                    <a:gd name="T92" fmla="*/ 19 w 56"/>
                    <a:gd name="T93" fmla="*/ 27 h 70"/>
                    <a:gd name="T94" fmla="*/ 20 w 56"/>
                    <a:gd name="T95" fmla="*/ 28 h 70"/>
                    <a:gd name="T96" fmla="*/ 20 w 56"/>
                    <a:gd name="T97" fmla="*/ 28 h 70"/>
                    <a:gd name="T98" fmla="*/ 24 w 56"/>
                    <a:gd name="T99" fmla="*/ 49 h 70"/>
                    <a:gd name="T100" fmla="*/ 28 w 56"/>
                    <a:gd name="T101" fmla="*/ 48 h 70"/>
                    <a:gd name="T102" fmla="*/ 25 w 56"/>
                    <a:gd name="T103" fmla="*/ 50 h 70"/>
                    <a:gd name="T104" fmla="*/ 30 w 56"/>
                    <a:gd name="T105" fmla="*/ 47 h 70"/>
                    <a:gd name="T106" fmla="*/ 29 w 56"/>
                    <a:gd name="T107" fmla="*/ 40 h 70"/>
                    <a:gd name="T108" fmla="*/ 27 w 56"/>
                    <a:gd name="T109" fmla="*/ 36 h 70"/>
                    <a:gd name="T110" fmla="*/ 33 w 56"/>
                    <a:gd name="T111" fmla="*/ 34 h 70"/>
                    <a:gd name="T112" fmla="*/ 36 w 56"/>
                    <a:gd name="T113" fmla="*/ 43 h 70"/>
                    <a:gd name="T114" fmla="*/ 30 w 56"/>
                    <a:gd name="T115" fmla="*/ 4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6" h="70">
                      <a:moveTo>
                        <a:pt x="54" y="28"/>
                      </a:moveTo>
                      <a:cubicBezTo>
                        <a:pt x="51" y="25"/>
                        <a:pt x="48" y="28"/>
                        <a:pt x="45" y="26"/>
                      </a:cubicBezTo>
                      <a:cubicBezTo>
                        <a:pt x="44" y="25"/>
                        <a:pt x="43" y="24"/>
                        <a:pt x="43" y="23"/>
                      </a:cubicBezTo>
                      <a:cubicBezTo>
                        <a:pt x="44" y="20"/>
                        <a:pt x="47" y="19"/>
                        <a:pt x="49" y="18"/>
                      </a:cubicBezTo>
                      <a:cubicBezTo>
                        <a:pt x="49" y="18"/>
                        <a:pt x="48" y="17"/>
                        <a:pt x="48" y="17"/>
                      </a:cubicBezTo>
                      <a:cubicBezTo>
                        <a:pt x="47" y="15"/>
                        <a:pt x="45" y="16"/>
                        <a:pt x="44" y="14"/>
                      </a:cubicBezTo>
                      <a:cubicBezTo>
                        <a:pt x="43" y="12"/>
                        <a:pt x="46" y="10"/>
                        <a:pt x="47" y="9"/>
                      </a:cubicBezTo>
                      <a:cubicBezTo>
                        <a:pt x="47" y="8"/>
                        <a:pt x="47" y="7"/>
                        <a:pt x="46" y="6"/>
                      </a:cubicBezTo>
                      <a:cubicBezTo>
                        <a:pt x="42" y="5"/>
                        <a:pt x="37" y="11"/>
                        <a:pt x="35" y="5"/>
                      </a:cubicBezTo>
                      <a:cubicBezTo>
                        <a:pt x="32" y="6"/>
                        <a:pt x="31" y="9"/>
                        <a:pt x="31" y="11"/>
                      </a:cubicBezTo>
                      <a:cubicBezTo>
                        <a:pt x="30" y="12"/>
                        <a:pt x="29" y="13"/>
                        <a:pt x="29" y="14"/>
                      </a:cubicBezTo>
                      <a:cubicBezTo>
                        <a:pt x="30" y="15"/>
                        <a:pt x="30" y="15"/>
                        <a:pt x="31" y="15"/>
                      </a:cubicBezTo>
                      <a:cubicBezTo>
                        <a:pt x="33" y="12"/>
                        <a:pt x="36" y="15"/>
                        <a:pt x="39" y="14"/>
                      </a:cubicBezTo>
                      <a:cubicBezTo>
                        <a:pt x="40" y="15"/>
                        <a:pt x="40" y="16"/>
                        <a:pt x="40" y="17"/>
                      </a:cubicBezTo>
                      <a:cubicBezTo>
                        <a:pt x="40" y="19"/>
                        <a:pt x="38" y="20"/>
                        <a:pt x="36" y="21"/>
                      </a:cubicBezTo>
                      <a:cubicBezTo>
                        <a:pt x="36" y="22"/>
                        <a:pt x="37" y="22"/>
                        <a:pt x="37" y="22"/>
                      </a:cubicBezTo>
                      <a:cubicBezTo>
                        <a:pt x="39" y="23"/>
                        <a:pt x="38" y="24"/>
                        <a:pt x="37" y="24"/>
                      </a:cubicBezTo>
                      <a:cubicBezTo>
                        <a:pt x="36" y="26"/>
                        <a:pt x="35" y="26"/>
                        <a:pt x="33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1" y="29"/>
                        <a:pt x="29" y="33"/>
                        <a:pt x="25" y="32"/>
                      </a:cubicBezTo>
                      <a:cubicBezTo>
                        <a:pt x="24" y="32"/>
                        <a:pt x="24" y="31"/>
                        <a:pt x="24" y="30"/>
                      </a:cubicBezTo>
                      <a:cubicBezTo>
                        <a:pt x="24" y="27"/>
                        <a:pt x="29" y="26"/>
                        <a:pt x="26" y="23"/>
                      </a:cubicBezTo>
                      <a:cubicBezTo>
                        <a:pt x="22" y="23"/>
                        <a:pt x="18" y="25"/>
                        <a:pt x="14" y="25"/>
                      </a:cubicBezTo>
                      <a:cubicBezTo>
                        <a:pt x="14" y="24"/>
                        <a:pt x="13" y="24"/>
                        <a:pt x="13" y="23"/>
                      </a:cubicBezTo>
                      <a:cubicBezTo>
                        <a:pt x="14" y="21"/>
                        <a:pt x="17" y="21"/>
                        <a:pt x="19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2" y="19"/>
                        <a:pt x="24" y="19"/>
                        <a:pt x="26" y="18"/>
                      </a:cubicBezTo>
                      <a:cubicBezTo>
                        <a:pt x="26" y="16"/>
                        <a:pt x="23" y="17"/>
                        <a:pt x="23" y="16"/>
                      </a:cubicBezTo>
                      <a:cubicBezTo>
                        <a:pt x="23" y="14"/>
                        <a:pt x="24" y="12"/>
                        <a:pt x="26" y="12"/>
                      </a:cubicBezTo>
                      <a:cubicBezTo>
                        <a:pt x="27" y="9"/>
                        <a:pt x="24" y="10"/>
                        <a:pt x="23" y="8"/>
                      </a:cubicBezTo>
                      <a:cubicBezTo>
                        <a:pt x="24" y="7"/>
                        <a:pt x="24" y="5"/>
                        <a:pt x="23" y="3"/>
                      </a:cubicBezTo>
                      <a:cubicBezTo>
                        <a:pt x="22" y="2"/>
                        <a:pt x="21" y="0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7" y="6"/>
                        <a:pt x="20" y="9"/>
                        <a:pt x="17" y="12"/>
                      </a:cubicBezTo>
                      <a:cubicBezTo>
                        <a:pt x="15" y="12"/>
                        <a:pt x="13" y="13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6"/>
                        <a:pt x="14" y="16"/>
                        <a:pt x="16" y="15"/>
                      </a:cubicBezTo>
                      <a:cubicBezTo>
                        <a:pt x="17" y="16"/>
                        <a:pt x="18" y="17"/>
                        <a:pt x="17" y="18"/>
                      </a:cubicBezTo>
                      <a:cubicBezTo>
                        <a:pt x="16" y="19"/>
                        <a:pt x="15" y="19"/>
                        <a:pt x="13" y="20"/>
                      </a:cubicBezTo>
                      <a:cubicBezTo>
                        <a:pt x="11" y="20"/>
                        <a:pt x="8" y="21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5"/>
                        <a:pt x="9" y="25"/>
                        <a:pt x="8" y="26"/>
                      </a:cubicBezTo>
                      <a:cubicBezTo>
                        <a:pt x="7" y="27"/>
                        <a:pt x="9" y="28"/>
                        <a:pt x="9" y="29"/>
                      </a:cubicBezTo>
                      <a:cubicBezTo>
                        <a:pt x="9" y="30"/>
                        <a:pt x="9" y="31"/>
                        <a:pt x="9" y="32"/>
                      </a:cubicBezTo>
                      <a:cubicBezTo>
                        <a:pt x="7" y="35"/>
                        <a:pt x="3" y="38"/>
                        <a:pt x="0" y="40"/>
                      </a:cubicBezTo>
                      <a:cubicBezTo>
                        <a:pt x="0" y="41"/>
                        <a:pt x="2" y="41"/>
                        <a:pt x="3" y="42"/>
                      </a:cubicBezTo>
                      <a:cubicBezTo>
                        <a:pt x="5" y="39"/>
                        <a:pt x="9" y="38"/>
                        <a:pt x="10" y="35"/>
                      </a:cubicBezTo>
                      <a:cubicBezTo>
                        <a:pt x="11" y="35"/>
                        <a:pt x="13" y="34"/>
                        <a:pt x="14" y="35"/>
                      </a:cubicBezTo>
                      <a:cubicBezTo>
                        <a:pt x="16" y="35"/>
                        <a:pt x="19" y="34"/>
                        <a:pt x="21" y="36"/>
                      </a:cubicBezTo>
                      <a:cubicBezTo>
                        <a:pt x="22" y="39"/>
                        <a:pt x="22" y="42"/>
                        <a:pt x="20" y="45"/>
                      </a:cubicBezTo>
                      <a:cubicBezTo>
                        <a:pt x="20" y="47"/>
                        <a:pt x="18" y="49"/>
                        <a:pt x="21" y="51"/>
                      </a:cubicBezTo>
                      <a:cubicBezTo>
                        <a:pt x="21" y="52"/>
                        <a:pt x="20" y="53"/>
                        <a:pt x="19" y="53"/>
                      </a:cubicBezTo>
                      <a:cubicBezTo>
                        <a:pt x="18" y="54"/>
                        <a:pt x="18" y="54"/>
                        <a:pt x="17" y="53"/>
                      </a:cubicBezTo>
                      <a:cubicBezTo>
                        <a:pt x="15" y="55"/>
                        <a:pt x="13" y="53"/>
                        <a:pt x="11" y="54"/>
                      </a:cubicBezTo>
                      <a:cubicBezTo>
                        <a:pt x="11" y="56"/>
                        <a:pt x="12" y="57"/>
                        <a:pt x="13" y="58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14" y="58"/>
                        <a:pt x="14" y="58"/>
                        <a:pt x="15" y="58"/>
                      </a:cubicBezTo>
                      <a:cubicBezTo>
                        <a:pt x="19" y="60"/>
                        <a:pt x="21" y="57"/>
                        <a:pt x="24" y="55"/>
                      </a:cubicBezTo>
                      <a:cubicBezTo>
                        <a:pt x="26" y="51"/>
                        <a:pt x="31" y="52"/>
                        <a:pt x="33" y="49"/>
                      </a:cubicBezTo>
                      <a:cubicBezTo>
                        <a:pt x="34" y="49"/>
                        <a:pt x="34" y="49"/>
                        <a:pt x="35" y="50"/>
                      </a:cubicBezTo>
                      <a:cubicBezTo>
                        <a:pt x="36" y="53"/>
                        <a:pt x="36" y="59"/>
                        <a:pt x="35" y="62"/>
                      </a:cubicBezTo>
                      <a:cubicBezTo>
                        <a:pt x="36" y="64"/>
                        <a:pt x="32" y="65"/>
                        <a:pt x="33" y="68"/>
                      </a:cubicBezTo>
                      <a:cubicBezTo>
                        <a:pt x="33" y="69"/>
                        <a:pt x="33" y="70"/>
                        <a:pt x="35" y="70"/>
                      </a:cubicBezTo>
                      <a:cubicBezTo>
                        <a:pt x="38" y="66"/>
                        <a:pt x="38" y="60"/>
                        <a:pt x="40" y="55"/>
                      </a:cubicBezTo>
                      <a:cubicBezTo>
                        <a:pt x="39" y="48"/>
                        <a:pt x="41" y="42"/>
                        <a:pt x="40" y="36"/>
                      </a:cubicBezTo>
                      <a:cubicBezTo>
                        <a:pt x="38" y="35"/>
                        <a:pt x="40" y="32"/>
                        <a:pt x="40" y="30"/>
                      </a:cubicBezTo>
                      <a:cubicBezTo>
                        <a:pt x="42" y="26"/>
                        <a:pt x="46" y="30"/>
                        <a:pt x="49" y="30"/>
                      </a:cubicBezTo>
                      <a:cubicBezTo>
                        <a:pt x="51" y="31"/>
                        <a:pt x="53" y="33"/>
                        <a:pt x="55" y="32"/>
                      </a:cubicBezTo>
                      <a:cubicBezTo>
                        <a:pt x="56" y="30"/>
                        <a:pt x="54" y="29"/>
                        <a:pt x="54" y="28"/>
                      </a:cubicBezTo>
                      <a:cubicBezTo>
                        <a:pt x="54" y="28"/>
                        <a:pt x="54" y="28"/>
                        <a:pt x="54" y="28"/>
                      </a:cubicBezTo>
                      <a:cubicBezTo>
                        <a:pt x="54" y="28"/>
                        <a:pt x="54" y="28"/>
                        <a:pt x="54" y="28"/>
                      </a:cubicBezTo>
                      <a:close/>
                      <a:moveTo>
                        <a:pt x="38" y="10"/>
                      </a:move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lose/>
                      <a:moveTo>
                        <a:pt x="13" y="30"/>
                      </a:moveTo>
                      <a:cubicBezTo>
                        <a:pt x="13" y="31"/>
                        <a:pt x="13" y="31"/>
                        <a:pt x="12" y="31"/>
                      </a:cubicBezTo>
                      <a:cubicBezTo>
                        <a:pt x="12" y="30"/>
                        <a:pt x="12" y="29"/>
                        <a:pt x="12" y="29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4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lose/>
                      <a:moveTo>
                        <a:pt x="20" y="28"/>
                      </a:moveTo>
                      <a:cubicBezTo>
                        <a:pt x="20" y="28"/>
                        <a:pt x="19" y="27"/>
                        <a:pt x="19" y="27"/>
                      </a:cubicBezTo>
                      <a:cubicBezTo>
                        <a:pt x="19" y="26"/>
                        <a:pt x="21" y="26"/>
                        <a:pt x="21" y="26"/>
                      </a:cubicBezTo>
                      <a:cubicBezTo>
                        <a:pt x="22" y="27"/>
                        <a:pt x="21" y="27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lose/>
                      <a:moveTo>
                        <a:pt x="25" y="50"/>
                      </a:moveTo>
                      <a:cubicBezTo>
                        <a:pt x="25" y="50"/>
                        <a:pt x="24" y="50"/>
                        <a:pt x="24" y="49"/>
                      </a:cubicBezTo>
                      <a:cubicBezTo>
                        <a:pt x="24" y="48"/>
                        <a:pt x="25" y="48"/>
                        <a:pt x="26" y="47"/>
                      </a:cubicBezTo>
                      <a:cubicBezTo>
                        <a:pt x="27" y="47"/>
                        <a:pt x="27" y="48"/>
                        <a:pt x="28" y="48"/>
                      </a:cubicBezTo>
                      <a:cubicBezTo>
                        <a:pt x="28" y="49"/>
                        <a:pt x="26" y="49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lose/>
                      <a:moveTo>
                        <a:pt x="30" y="47"/>
                      </a:moveTo>
                      <a:cubicBezTo>
                        <a:pt x="31" y="45"/>
                        <a:pt x="33" y="44"/>
                        <a:pt x="32" y="43"/>
                      </a:cubicBezTo>
                      <a:cubicBezTo>
                        <a:pt x="31" y="41"/>
                        <a:pt x="29" y="43"/>
                        <a:pt x="29" y="40"/>
                      </a:cubicBezTo>
                      <a:cubicBezTo>
                        <a:pt x="31" y="39"/>
                        <a:pt x="35" y="42"/>
                        <a:pt x="34" y="38"/>
                      </a:cubicBezTo>
                      <a:cubicBezTo>
                        <a:pt x="32" y="36"/>
                        <a:pt x="29" y="36"/>
                        <a:pt x="27" y="36"/>
                      </a:cubicBezTo>
                      <a:cubicBezTo>
                        <a:pt x="26" y="36"/>
                        <a:pt x="26" y="35"/>
                        <a:pt x="26" y="35"/>
                      </a:cubicBezTo>
                      <a:cubicBezTo>
                        <a:pt x="28" y="33"/>
                        <a:pt x="31" y="35"/>
                        <a:pt x="33" y="34"/>
                      </a:cubicBezTo>
                      <a:cubicBezTo>
                        <a:pt x="34" y="34"/>
                        <a:pt x="35" y="34"/>
                        <a:pt x="35" y="35"/>
                      </a:cubicBezTo>
                      <a:cubicBezTo>
                        <a:pt x="36" y="37"/>
                        <a:pt x="35" y="40"/>
                        <a:pt x="36" y="43"/>
                      </a:cubicBezTo>
                      <a:cubicBezTo>
                        <a:pt x="34" y="43"/>
                        <a:pt x="33" y="47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7"/>
                <p:cNvSpPr>
                  <a:spLocks/>
                </p:cNvSpPr>
                <p:nvPr/>
              </p:nvSpPr>
              <p:spPr bwMode="auto">
                <a:xfrm>
                  <a:off x="5956300" y="2409826"/>
                  <a:ext cx="42863" cy="33338"/>
                </a:xfrm>
                <a:custGeom>
                  <a:avLst/>
                  <a:gdLst>
                    <a:gd name="T0" fmla="*/ 4 w 5"/>
                    <a:gd name="T1" fmla="*/ 0 h 4"/>
                    <a:gd name="T2" fmla="*/ 0 w 5"/>
                    <a:gd name="T3" fmla="*/ 4 h 4"/>
                    <a:gd name="T4" fmla="*/ 4 w 5"/>
                    <a:gd name="T5" fmla="*/ 2 h 4"/>
                    <a:gd name="T6" fmla="*/ 4 w 5"/>
                    <a:gd name="T7" fmla="*/ 0 h 4"/>
                    <a:gd name="T8" fmla="*/ 4 w 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4" y="0"/>
                      </a:move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2" y="3"/>
                        <a:pt x="3" y="2"/>
                        <a:pt x="4" y="2"/>
                      </a:cubicBezTo>
                      <a:cubicBezTo>
                        <a:pt x="4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8"/>
                <p:cNvSpPr>
                  <a:spLocks noEditPoints="1"/>
                </p:cNvSpPr>
                <p:nvPr/>
              </p:nvSpPr>
              <p:spPr bwMode="auto">
                <a:xfrm>
                  <a:off x="5710237" y="2968626"/>
                  <a:ext cx="474663" cy="584200"/>
                </a:xfrm>
                <a:custGeom>
                  <a:avLst/>
                  <a:gdLst>
                    <a:gd name="T0" fmla="*/ 45 w 56"/>
                    <a:gd name="T1" fmla="*/ 25 h 70"/>
                    <a:gd name="T2" fmla="*/ 49 w 56"/>
                    <a:gd name="T3" fmla="*/ 18 h 70"/>
                    <a:gd name="T4" fmla="*/ 44 w 56"/>
                    <a:gd name="T5" fmla="*/ 13 h 70"/>
                    <a:gd name="T6" fmla="*/ 46 w 56"/>
                    <a:gd name="T7" fmla="*/ 6 h 70"/>
                    <a:gd name="T8" fmla="*/ 31 w 56"/>
                    <a:gd name="T9" fmla="*/ 11 h 70"/>
                    <a:gd name="T10" fmla="*/ 31 w 56"/>
                    <a:gd name="T11" fmla="*/ 15 h 70"/>
                    <a:gd name="T12" fmla="*/ 40 w 56"/>
                    <a:gd name="T13" fmla="*/ 16 h 70"/>
                    <a:gd name="T14" fmla="*/ 37 w 56"/>
                    <a:gd name="T15" fmla="*/ 22 h 70"/>
                    <a:gd name="T16" fmla="*/ 33 w 56"/>
                    <a:gd name="T17" fmla="*/ 25 h 70"/>
                    <a:gd name="T18" fmla="*/ 25 w 56"/>
                    <a:gd name="T19" fmla="*/ 32 h 70"/>
                    <a:gd name="T20" fmla="*/ 26 w 56"/>
                    <a:gd name="T21" fmla="*/ 23 h 70"/>
                    <a:gd name="T22" fmla="*/ 13 w 56"/>
                    <a:gd name="T23" fmla="*/ 22 h 70"/>
                    <a:gd name="T24" fmla="*/ 20 w 56"/>
                    <a:gd name="T25" fmla="*/ 20 h 70"/>
                    <a:gd name="T26" fmla="*/ 23 w 56"/>
                    <a:gd name="T27" fmla="*/ 15 h 70"/>
                    <a:gd name="T28" fmla="*/ 23 w 56"/>
                    <a:gd name="T29" fmla="*/ 8 h 70"/>
                    <a:gd name="T30" fmla="*/ 19 w 56"/>
                    <a:gd name="T31" fmla="*/ 0 h 70"/>
                    <a:gd name="T32" fmla="*/ 19 w 56"/>
                    <a:gd name="T33" fmla="*/ 3 h 70"/>
                    <a:gd name="T34" fmla="*/ 17 w 56"/>
                    <a:gd name="T35" fmla="*/ 11 h 70"/>
                    <a:gd name="T36" fmla="*/ 11 w 56"/>
                    <a:gd name="T37" fmla="*/ 15 h 70"/>
                    <a:gd name="T38" fmla="*/ 17 w 56"/>
                    <a:gd name="T39" fmla="*/ 17 h 70"/>
                    <a:gd name="T40" fmla="*/ 5 w 56"/>
                    <a:gd name="T41" fmla="*/ 20 h 70"/>
                    <a:gd name="T42" fmla="*/ 10 w 56"/>
                    <a:gd name="T43" fmla="*/ 23 h 70"/>
                    <a:gd name="T44" fmla="*/ 8 w 56"/>
                    <a:gd name="T45" fmla="*/ 26 h 70"/>
                    <a:gd name="T46" fmla="*/ 9 w 56"/>
                    <a:gd name="T47" fmla="*/ 32 h 70"/>
                    <a:gd name="T48" fmla="*/ 3 w 56"/>
                    <a:gd name="T49" fmla="*/ 41 h 70"/>
                    <a:gd name="T50" fmla="*/ 14 w 56"/>
                    <a:gd name="T51" fmla="*/ 34 h 70"/>
                    <a:gd name="T52" fmla="*/ 20 w 56"/>
                    <a:gd name="T53" fmla="*/ 44 h 70"/>
                    <a:gd name="T54" fmla="*/ 19 w 56"/>
                    <a:gd name="T55" fmla="*/ 53 h 70"/>
                    <a:gd name="T56" fmla="*/ 11 w 56"/>
                    <a:gd name="T57" fmla="*/ 54 h 70"/>
                    <a:gd name="T58" fmla="*/ 13 w 56"/>
                    <a:gd name="T59" fmla="*/ 58 h 70"/>
                    <a:gd name="T60" fmla="*/ 13 w 56"/>
                    <a:gd name="T61" fmla="*/ 57 h 70"/>
                    <a:gd name="T62" fmla="*/ 24 w 56"/>
                    <a:gd name="T63" fmla="*/ 55 h 70"/>
                    <a:gd name="T64" fmla="*/ 35 w 56"/>
                    <a:gd name="T65" fmla="*/ 49 h 70"/>
                    <a:gd name="T66" fmla="*/ 33 w 56"/>
                    <a:gd name="T67" fmla="*/ 68 h 70"/>
                    <a:gd name="T68" fmla="*/ 40 w 56"/>
                    <a:gd name="T69" fmla="*/ 54 h 70"/>
                    <a:gd name="T70" fmla="*/ 40 w 56"/>
                    <a:gd name="T71" fmla="*/ 30 h 70"/>
                    <a:gd name="T72" fmla="*/ 55 w 56"/>
                    <a:gd name="T73" fmla="*/ 31 h 70"/>
                    <a:gd name="T74" fmla="*/ 54 w 56"/>
                    <a:gd name="T75" fmla="*/ 27 h 70"/>
                    <a:gd name="T76" fmla="*/ 38 w 56"/>
                    <a:gd name="T77" fmla="*/ 10 h 70"/>
                    <a:gd name="T78" fmla="*/ 38 w 56"/>
                    <a:gd name="T79" fmla="*/ 9 h 70"/>
                    <a:gd name="T80" fmla="*/ 38 w 56"/>
                    <a:gd name="T81" fmla="*/ 10 h 70"/>
                    <a:gd name="T82" fmla="*/ 13 w 56"/>
                    <a:gd name="T83" fmla="*/ 30 h 70"/>
                    <a:gd name="T84" fmla="*/ 12 w 56"/>
                    <a:gd name="T85" fmla="*/ 29 h 70"/>
                    <a:gd name="T86" fmla="*/ 13 w 56"/>
                    <a:gd name="T87" fmla="*/ 28 h 70"/>
                    <a:gd name="T88" fmla="*/ 13 w 56"/>
                    <a:gd name="T89" fmla="*/ 30 h 70"/>
                    <a:gd name="T90" fmla="*/ 13 w 56"/>
                    <a:gd name="T91" fmla="*/ 30 h 70"/>
                    <a:gd name="T92" fmla="*/ 19 w 56"/>
                    <a:gd name="T93" fmla="*/ 27 h 70"/>
                    <a:gd name="T94" fmla="*/ 20 w 56"/>
                    <a:gd name="T95" fmla="*/ 28 h 70"/>
                    <a:gd name="T96" fmla="*/ 20 w 56"/>
                    <a:gd name="T97" fmla="*/ 28 h 70"/>
                    <a:gd name="T98" fmla="*/ 24 w 56"/>
                    <a:gd name="T99" fmla="*/ 49 h 70"/>
                    <a:gd name="T100" fmla="*/ 28 w 56"/>
                    <a:gd name="T101" fmla="*/ 47 h 70"/>
                    <a:gd name="T102" fmla="*/ 25 w 56"/>
                    <a:gd name="T103" fmla="*/ 50 h 70"/>
                    <a:gd name="T104" fmla="*/ 30 w 56"/>
                    <a:gd name="T105" fmla="*/ 47 h 70"/>
                    <a:gd name="T106" fmla="*/ 29 w 56"/>
                    <a:gd name="T107" fmla="*/ 40 h 70"/>
                    <a:gd name="T108" fmla="*/ 27 w 56"/>
                    <a:gd name="T109" fmla="*/ 36 h 70"/>
                    <a:gd name="T110" fmla="*/ 33 w 56"/>
                    <a:gd name="T111" fmla="*/ 33 h 70"/>
                    <a:gd name="T112" fmla="*/ 36 w 56"/>
                    <a:gd name="T113" fmla="*/ 42 h 70"/>
                    <a:gd name="T114" fmla="*/ 30 w 56"/>
                    <a:gd name="T115" fmla="*/ 4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6" h="70">
                      <a:moveTo>
                        <a:pt x="54" y="27"/>
                      </a:moveTo>
                      <a:cubicBezTo>
                        <a:pt x="51" y="24"/>
                        <a:pt x="48" y="28"/>
                        <a:pt x="45" y="25"/>
                      </a:cubicBezTo>
                      <a:cubicBezTo>
                        <a:pt x="44" y="25"/>
                        <a:pt x="43" y="24"/>
                        <a:pt x="43" y="23"/>
                      </a:cubicBezTo>
                      <a:cubicBezTo>
                        <a:pt x="44" y="20"/>
                        <a:pt x="47" y="19"/>
                        <a:pt x="49" y="18"/>
                      </a:cubicBezTo>
                      <a:cubicBezTo>
                        <a:pt x="49" y="17"/>
                        <a:pt x="48" y="17"/>
                        <a:pt x="48" y="17"/>
                      </a:cubicBezTo>
                      <a:cubicBezTo>
                        <a:pt x="47" y="15"/>
                        <a:pt x="45" y="15"/>
                        <a:pt x="44" y="13"/>
                      </a:cubicBezTo>
                      <a:cubicBezTo>
                        <a:pt x="43" y="11"/>
                        <a:pt x="46" y="10"/>
                        <a:pt x="47" y="9"/>
                      </a:cubicBezTo>
                      <a:cubicBezTo>
                        <a:pt x="47" y="8"/>
                        <a:pt x="47" y="7"/>
                        <a:pt x="46" y="6"/>
                      </a:cubicBezTo>
                      <a:cubicBezTo>
                        <a:pt x="42" y="4"/>
                        <a:pt x="37" y="11"/>
                        <a:pt x="35" y="5"/>
                      </a:cubicBezTo>
                      <a:cubicBezTo>
                        <a:pt x="32" y="5"/>
                        <a:pt x="31" y="9"/>
                        <a:pt x="31" y="11"/>
                      </a:cubicBezTo>
                      <a:cubicBezTo>
                        <a:pt x="30" y="12"/>
                        <a:pt x="29" y="13"/>
                        <a:pt x="29" y="14"/>
                      </a:cubicBezTo>
                      <a:cubicBezTo>
                        <a:pt x="30" y="15"/>
                        <a:pt x="30" y="14"/>
                        <a:pt x="31" y="15"/>
                      </a:cubicBezTo>
                      <a:cubicBezTo>
                        <a:pt x="33" y="12"/>
                        <a:pt x="36" y="15"/>
                        <a:pt x="39" y="14"/>
                      </a:cubicBezTo>
                      <a:cubicBezTo>
                        <a:pt x="40" y="15"/>
                        <a:pt x="40" y="15"/>
                        <a:pt x="40" y="16"/>
                      </a:cubicBezTo>
                      <a:cubicBezTo>
                        <a:pt x="40" y="19"/>
                        <a:pt x="38" y="20"/>
                        <a:pt x="36" y="21"/>
                      </a:cubicBezTo>
                      <a:cubicBezTo>
                        <a:pt x="36" y="21"/>
                        <a:pt x="37" y="22"/>
                        <a:pt x="37" y="22"/>
                      </a:cubicBezTo>
                      <a:cubicBezTo>
                        <a:pt x="39" y="22"/>
                        <a:pt x="38" y="24"/>
                        <a:pt x="37" y="24"/>
                      </a:cubicBezTo>
                      <a:cubicBezTo>
                        <a:pt x="36" y="25"/>
                        <a:pt x="35" y="25"/>
                        <a:pt x="33" y="25"/>
                      </a:cubicBezTo>
                      <a:cubicBezTo>
                        <a:pt x="32" y="26"/>
                        <a:pt x="33" y="26"/>
                        <a:pt x="33" y="27"/>
                      </a:cubicBezTo>
                      <a:cubicBezTo>
                        <a:pt x="31" y="29"/>
                        <a:pt x="29" y="33"/>
                        <a:pt x="25" y="32"/>
                      </a:cubicBezTo>
                      <a:cubicBezTo>
                        <a:pt x="24" y="31"/>
                        <a:pt x="24" y="30"/>
                        <a:pt x="24" y="29"/>
                      </a:cubicBezTo>
                      <a:cubicBezTo>
                        <a:pt x="24" y="27"/>
                        <a:pt x="29" y="25"/>
                        <a:pt x="26" y="23"/>
                      </a:cubicBezTo>
                      <a:cubicBezTo>
                        <a:pt x="22" y="23"/>
                        <a:pt x="18" y="24"/>
                        <a:pt x="14" y="25"/>
                      </a:cubicBezTo>
                      <a:cubicBezTo>
                        <a:pt x="14" y="24"/>
                        <a:pt x="13" y="24"/>
                        <a:pt x="13" y="22"/>
                      </a:cubicBezTo>
                      <a:cubicBezTo>
                        <a:pt x="14" y="21"/>
                        <a:pt x="17" y="21"/>
                        <a:pt x="19" y="21"/>
                      </a:cubicBezTo>
                      <a:cubicBezTo>
                        <a:pt x="19" y="20"/>
                        <a:pt x="20" y="20"/>
                        <a:pt x="20" y="20"/>
                      </a:cubicBezTo>
                      <a:cubicBezTo>
                        <a:pt x="22" y="19"/>
                        <a:pt x="24" y="19"/>
                        <a:pt x="26" y="18"/>
                      </a:cubicBezTo>
                      <a:cubicBezTo>
                        <a:pt x="26" y="16"/>
                        <a:pt x="23" y="17"/>
                        <a:pt x="23" y="15"/>
                      </a:cubicBezTo>
                      <a:cubicBezTo>
                        <a:pt x="23" y="13"/>
                        <a:pt x="24" y="12"/>
                        <a:pt x="26" y="11"/>
                      </a:cubicBezTo>
                      <a:cubicBezTo>
                        <a:pt x="27" y="9"/>
                        <a:pt x="24" y="10"/>
                        <a:pt x="23" y="8"/>
                      </a:cubicBezTo>
                      <a:cubicBezTo>
                        <a:pt x="24" y="6"/>
                        <a:pt x="24" y="5"/>
                        <a:pt x="23" y="3"/>
                      </a:cubicBezTo>
                      <a:cubicBezTo>
                        <a:pt x="22" y="2"/>
                        <a:pt x="21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7" y="5"/>
                        <a:pt x="20" y="9"/>
                        <a:pt x="17" y="11"/>
                      </a:cubicBezTo>
                      <a:cubicBezTo>
                        <a:pt x="15" y="12"/>
                        <a:pt x="13" y="12"/>
                        <a:pt x="11" y="14"/>
                      </a:cubicBezTo>
                      <a:cubicBezTo>
                        <a:pt x="11" y="14"/>
                        <a:pt x="11" y="15"/>
                        <a:pt x="11" y="15"/>
                      </a:cubicBezTo>
                      <a:cubicBezTo>
                        <a:pt x="13" y="16"/>
                        <a:pt x="14" y="15"/>
                        <a:pt x="16" y="15"/>
                      </a:cubicBezTo>
                      <a:cubicBezTo>
                        <a:pt x="17" y="15"/>
                        <a:pt x="18" y="16"/>
                        <a:pt x="17" y="17"/>
                      </a:cubicBezTo>
                      <a:cubicBezTo>
                        <a:pt x="16" y="19"/>
                        <a:pt x="15" y="19"/>
                        <a:pt x="13" y="20"/>
                      </a:cubicBezTo>
                      <a:cubicBezTo>
                        <a:pt x="11" y="20"/>
                        <a:pt x="8" y="21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4"/>
                        <a:pt x="9" y="25"/>
                        <a:pt x="8" y="26"/>
                      </a:cubicBezTo>
                      <a:cubicBezTo>
                        <a:pt x="7" y="27"/>
                        <a:pt x="9" y="28"/>
                        <a:pt x="9" y="28"/>
                      </a:cubicBezTo>
                      <a:cubicBezTo>
                        <a:pt x="9" y="30"/>
                        <a:pt x="9" y="31"/>
                        <a:pt x="9" y="32"/>
                      </a:cubicBezTo>
                      <a:cubicBezTo>
                        <a:pt x="7" y="35"/>
                        <a:pt x="3" y="37"/>
                        <a:pt x="0" y="39"/>
                      </a:cubicBezTo>
                      <a:cubicBezTo>
                        <a:pt x="0" y="41"/>
                        <a:pt x="2" y="41"/>
                        <a:pt x="3" y="41"/>
                      </a:cubicBezTo>
                      <a:cubicBezTo>
                        <a:pt x="5" y="38"/>
                        <a:pt x="9" y="38"/>
                        <a:pt x="10" y="35"/>
                      </a:cubicBezTo>
                      <a:cubicBezTo>
                        <a:pt x="11" y="34"/>
                        <a:pt x="13" y="33"/>
                        <a:pt x="14" y="34"/>
                      </a:cubicBezTo>
                      <a:cubicBezTo>
                        <a:pt x="16" y="34"/>
                        <a:pt x="19" y="34"/>
                        <a:pt x="21" y="36"/>
                      </a:cubicBezTo>
                      <a:cubicBezTo>
                        <a:pt x="22" y="38"/>
                        <a:pt x="22" y="42"/>
                        <a:pt x="20" y="44"/>
                      </a:cubicBezTo>
                      <a:cubicBezTo>
                        <a:pt x="20" y="46"/>
                        <a:pt x="18" y="49"/>
                        <a:pt x="21" y="51"/>
                      </a:cubicBezTo>
                      <a:cubicBezTo>
                        <a:pt x="21" y="52"/>
                        <a:pt x="20" y="52"/>
                        <a:pt x="19" y="53"/>
                      </a:cubicBezTo>
                      <a:cubicBezTo>
                        <a:pt x="18" y="54"/>
                        <a:pt x="18" y="53"/>
                        <a:pt x="17" y="53"/>
                      </a:cubicBezTo>
                      <a:cubicBezTo>
                        <a:pt x="15" y="55"/>
                        <a:pt x="13" y="52"/>
                        <a:pt x="11" y="54"/>
                      </a:cubicBezTo>
                      <a:cubicBezTo>
                        <a:pt x="11" y="56"/>
                        <a:pt x="12" y="57"/>
                        <a:pt x="13" y="58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4" y="57"/>
                        <a:pt x="14" y="58"/>
                        <a:pt x="15" y="58"/>
                      </a:cubicBezTo>
                      <a:cubicBezTo>
                        <a:pt x="19" y="60"/>
                        <a:pt x="21" y="56"/>
                        <a:pt x="24" y="55"/>
                      </a:cubicBezTo>
                      <a:cubicBezTo>
                        <a:pt x="26" y="51"/>
                        <a:pt x="31" y="51"/>
                        <a:pt x="33" y="49"/>
                      </a:cubicBezTo>
                      <a:cubicBezTo>
                        <a:pt x="34" y="48"/>
                        <a:pt x="34" y="49"/>
                        <a:pt x="35" y="49"/>
                      </a:cubicBezTo>
                      <a:cubicBezTo>
                        <a:pt x="36" y="53"/>
                        <a:pt x="36" y="58"/>
                        <a:pt x="35" y="62"/>
                      </a:cubicBezTo>
                      <a:cubicBezTo>
                        <a:pt x="36" y="64"/>
                        <a:pt x="32" y="65"/>
                        <a:pt x="33" y="68"/>
                      </a:cubicBezTo>
                      <a:cubicBezTo>
                        <a:pt x="33" y="69"/>
                        <a:pt x="33" y="70"/>
                        <a:pt x="35" y="70"/>
                      </a:cubicBezTo>
                      <a:cubicBezTo>
                        <a:pt x="38" y="66"/>
                        <a:pt x="38" y="60"/>
                        <a:pt x="40" y="54"/>
                      </a:cubicBezTo>
                      <a:cubicBezTo>
                        <a:pt x="39" y="48"/>
                        <a:pt x="41" y="42"/>
                        <a:pt x="40" y="36"/>
                      </a:cubicBezTo>
                      <a:cubicBezTo>
                        <a:pt x="38" y="34"/>
                        <a:pt x="40" y="32"/>
                        <a:pt x="40" y="30"/>
                      </a:cubicBezTo>
                      <a:cubicBezTo>
                        <a:pt x="42" y="25"/>
                        <a:pt x="46" y="30"/>
                        <a:pt x="49" y="29"/>
                      </a:cubicBezTo>
                      <a:cubicBezTo>
                        <a:pt x="51" y="31"/>
                        <a:pt x="53" y="32"/>
                        <a:pt x="55" y="31"/>
                      </a:cubicBezTo>
                      <a:cubicBezTo>
                        <a:pt x="56" y="30"/>
                        <a:pt x="54" y="29"/>
                        <a:pt x="54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lose/>
                      <a:moveTo>
                        <a:pt x="38" y="10"/>
                      </a:move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lose/>
                      <a:moveTo>
                        <a:pt x="13" y="30"/>
                      </a:moveTo>
                      <a:cubicBezTo>
                        <a:pt x="13" y="30"/>
                        <a:pt x="13" y="30"/>
                        <a:pt x="12" y="30"/>
                      </a:cubicBezTo>
                      <a:cubicBezTo>
                        <a:pt x="12" y="30"/>
                        <a:pt x="12" y="29"/>
                        <a:pt x="12" y="29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4" y="29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lose/>
                      <a:moveTo>
                        <a:pt x="20" y="28"/>
                      </a:moveTo>
                      <a:cubicBezTo>
                        <a:pt x="20" y="28"/>
                        <a:pt x="19" y="27"/>
                        <a:pt x="19" y="27"/>
                      </a:cubicBezTo>
                      <a:cubicBezTo>
                        <a:pt x="19" y="25"/>
                        <a:pt x="21" y="26"/>
                        <a:pt x="21" y="26"/>
                      </a:cubicBezTo>
                      <a:cubicBezTo>
                        <a:pt x="22" y="27"/>
                        <a:pt x="21" y="27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lose/>
                      <a:moveTo>
                        <a:pt x="25" y="50"/>
                      </a:moveTo>
                      <a:cubicBezTo>
                        <a:pt x="25" y="50"/>
                        <a:pt x="24" y="50"/>
                        <a:pt x="24" y="49"/>
                      </a:cubicBezTo>
                      <a:cubicBezTo>
                        <a:pt x="24" y="48"/>
                        <a:pt x="25" y="47"/>
                        <a:pt x="26" y="47"/>
                      </a:cubicBezTo>
                      <a:cubicBezTo>
                        <a:pt x="27" y="46"/>
                        <a:pt x="27" y="47"/>
                        <a:pt x="28" y="47"/>
                      </a:cubicBezTo>
                      <a:cubicBezTo>
                        <a:pt x="28" y="49"/>
                        <a:pt x="26" y="49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lose/>
                      <a:moveTo>
                        <a:pt x="30" y="47"/>
                      </a:moveTo>
                      <a:cubicBezTo>
                        <a:pt x="31" y="45"/>
                        <a:pt x="33" y="44"/>
                        <a:pt x="32" y="42"/>
                      </a:cubicBezTo>
                      <a:cubicBezTo>
                        <a:pt x="31" y="41"/>
                        <a:pt x="29" y="42"/>
                        <a:pt x="29" y="40"/>
                      </a:cubicBezTo>
                      <a:cubicBezTo>
                        <a:pt x="31" y="39"/>
                        <a:pt x="35" y="42"/>
                        <a:pt x="34" y="38"/>
                      </a:cubicBezTo>
                      <a:cubicBezTo>
                        <a:pt x="32" y="36"/>
                        <a:pt x="29" y="36"/>
                        <a:pt x="27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8" y="33"/>
                        <a:pt x="31" y="35"/>
                        <a:pt x="33" y="33"/>
                      </a:cubicBezTo>
                      <a:cubicBezTo>
                        <a:pt x="34" y="33"/>
                        <a:pt x="35" y="33"/>
                        <a:pt x="35" y="34"/>
                      </a:cubicBezTo>
                      <a:cubicBezTo>
                        <a:pt x="36" y="37"/>
                        <a:pt x="35" y="40"/>
                        <a:pt x="36" y="42"/>
                      </a:cubicBezTo>
                      <a:cubicBezTo>
                        <a:pt x="34" y="43"/>
                        <a:pt x="33" y="47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9"/>
                <p:cNvSpPr>
                  <a:spLocks/>
                </p:cNvSpPr>
                <p:nvPr/>
              </p:nvSpPr>
              <p:spPr bwMode="auto">
                <a:xfrm>
                  <a:off x="5956300" y="3117851"/>
                  <a:ext cx="42863" cy="34925"/>
                </a:xfrm>
                <a:custGeom>
                  <a:avLst/>
                  <a:gdLst>
                    <a:gd name="T0" fmla="*/ 4 w 5"/>
                    <a:gd name="T1" fmla="*/ 0 h 4"/>
                    <a:gd name="T2" fmla="*/ 0 w 5"/>
                    <a:gd name="T3" fmla="*/ 4 h 4"/>
                    <a:gd name="T4" fmla="*/ 4 w 5"/>
                    <a:gd name="T5" fmla="*/ 1 h 4"/>
                    <a:gd name="T6" fmla="*/ 4 w 5"/>
                    <a:gd name="T7" fmla="*/ 0 h 4"/>
                    <a:gd name="T8" fmla="*/ 4 w 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4" y="0"/>
                      </a:move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10"/>
                <p:cNvSpPr>
                  <a:spLocks/>
                </p:cNvSpPr>
                <p:nvPr/>
              </p:nvSpPr>
              <p:spPr bwMode="auto">
                <a:xfrm>
                  <a:off x="6049962" y="590551"/>
                  <a:ext cx="50800" cy="115888"/>
                </a:xfrm>
                <a:custGeom>
                  <a:avLst/>
                  <a:gdLst>
                    <a:gd name="T0" fmla="*/ 2 w 6"/>
                    <a:gd name="T1" fmla="*/ 4 h 14"/>
                    <a:gd name="T2" fmla="*/ 4 w 6"/>
                    <a:gd name="T3" fmla="*/ 14 h 14"/>
                    <a:gd name="T4" fmla="*/ 5 w 6"/>
                    <a:gd name="T5" fmla="*/ 11 h 14"/>
                    <a:gd name="T6" fmla="*/ 6 w 6"/>
                    <a:gd name="T7" fmla="*/ 6 h 14"/>
                    <a:gd name="T8" fmla="*/ 5 w 6"/>
                    <a:gd name="T9" fmla="*/ 3 h 14"/>
                    <a:gd name="T10" fmla="*/ 0 w 6"/>
                    <a:gd name="T11" fmla="*/ 3 h 14"/>
                    <a:gd name="T12" fmla="*/ 2 w 6"/>
                    <a:gd name="T13" fmla="*/ 4 h 14"/>
                    <a:gd name="T14" fmla="*/ 2 w 6"/>
                    <a:gd name="T15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4">
                      <a:moveTo>
                        <a:pt x="2" y="4"/>
                      </a:moveTo>
                      <a:cubicBezTo>
                        <a:pt x="6" y="5"/>
                        <a:pt x="3" y="11"/>
                        <a:pt x="4" y="14"/>
                      </a:cubicBezTo>
                      <a:cubicBezTo>
                        <a:pt x="4" y="13"/>
                        <a:pt x="5" y="12"/>
                        <a:pt x="5" y="11"/>
                      </a:cubicBezTo>
                      <a:cubicBezTo>
                        <a:pt x="6" y="9"/>
                        <a:pt x="5" y="7"/>
                        <a:pt x="6" y="6"/>
                      </a:cubicBezTo>
                      <a:cubicBezTo>
                        <a:pt x="6" y="5"/>
                        <a:pt x="6" y="4"/>
                        <a:pt x="5" y="3"/>
                      </a:cubicBezTo>
                      <a:cubicBezTo>
                        <a:pt x="4" y="0"/>
                        <a:pt x="1" y="2"/>
                        <a:pt x="0" y="3"/>
                      </a:cubicBezTo>
                      <a:cubicBezTo>
                        <a:pt x="1" y="3"/>
                        <a:pt x="1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11"/>
                <p:cNvSpPr>
                  <a:spLocks/>
                </p:cNvSpPr>
                <p:nvPr/>
              </p:nvSpPr>
              <p:spPr bwMode="auto">
                <a:xfrm>
                  <a:off x="5694362" y="606426"/>
                  <a:ext cx="177800" cy="376238"/>
                </a:xfrm>
                <a:custGeom>
                  <a:avLst/>
                  <a:gdLst>
                    <a:gd name="T0" fmla="*/ 14 w 21"/>
                    <a:gd name="T1" fmla="*/ 15 h 45"/>
                    <a:gd name="T2" fmla="*/ 11 w 21"/>
                    <a:gd name="T3" fmla="*/ 0 h 45"/>
                    <a:gd name="T4" fmla="*/ 11 w 21"/>
                    <a:gd name="T5" fmla="*/ 0 h 45"/>
                    <a:gd name="T6" fmla="*/ 10 w 21"/>
                    <a:gd name="T7" fmla="*/ 3 h 45"/>
                    <a:gd name="T8" fmla="*/ 10 w 21"/>
                    <a:gd name="T9" fmla="*/ 3 h 45"/>
                    <a:gd name="T10" fmla="*/ 11 w 21"/>
                    <a:gd name="T11" fmla="*/ 16 h 45"/>
                    <a:gd name="T12" fmla="*/ 11 w 21"/>
                    <a:gd name="T13" fmla="*/ 27 h 45"/>
                    <a:gd name="T14" fmla="*/ 7 w 21"/>
                    <a:gd name="T15" fmla="*/ 38 h 45"/>
                    <a:gd name="T16" fmla="*/ 0 w 21"/>
                    <a:gd name="T17" fmla="*/ 42 h 45"/>
                    <a:gd name="T18" fmla="*/ 2 w 21"/>
                    <a:gd name="T19" fmla="*/ 44 h 45"/>
                    <a:gd name="T20" fmla="*/ 7 w 21"/>
                    <a:gd name="T21" fmla="*/ 44 h 45"/>
                    <a:gd name="T22" fmla="*/ 9 w 21"/>
                    <a:gd name="T23" fmla="*/ 41 h 45"/>
                    <a:gd name="T24" fmla="*/ 13 w 21"/>
                    <a:gd name="T25" fmla="*/ 19 h 45"/>
                    <a:gd name="T26" fmla="*/ 13 w 21"/>
                    <a:gd name="T27" fmla="*/ 19 h 45"/>
                    <a:gd name="T28" fmla="*/ 13 w 21"/>
                    <a:gd name="T29" fmla="*/ 17 h 45"/>
                    <a:gd name="T30" fmla="*/ 13 w 21"/>
                    <a:gd name="T31" fmla="*/ 17 h 45"/>
                    <a:gd name="T32" fmla="*/ 16 w 21"/>
                    <a:gd name="T33" fmla="*/ 18 h 45"/>
                    <a:gd name="T34" fmla="*/ 17 w 21"/>
                    <a:gd name="T35" fmla="*/ 20 h 45"/>
                    <a:gd name="T36" fmla="*/ 21 w 21"/>
                    <a:gd name="T37" fmla="*/ 21 h 45"/>
                    <a:gd name="T38" fmla="*/ 14 w 21"/>
                    <a:gd name="T39" fmla="*/ 15 h 45"/>
                    <a:gd name="T40" fmla="*/ 14 w 21"/>
                    <a:gd name="T41" fmla="*/ 1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" h="45">
                      <a:moveTo>
                        <a:pt x="14" y="15"/>
                      </a:moveTo>
                      <a:cubicBezTo>
                        <a:pt x="13" y="10"/>
                        <a:pt x="15" y="4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6" y="7"/>
                        <a:pt x="12" y="11"/>
                        <a:pt x="11" y="16"/>
                      </a:cubicBezTo>
                      <a:cubicBezTo>
                        <a:pt x="11" y="20"/>
                        <a:pt x="11" y="23"/>
                        <a:pt x="11" y="27"/>
                      </a:cubicBezTo>
                      <a:cubicBezTo>
                        <a:pt x="11" y="31"/>
                        <a:pt x="9" y="35"/>
                        <a:pt x="7" y="38"/>
                      </a:cubicBezTo>
                      <a:cubicBezTo>
                        <a:pt x="5" y="40"/>
                        <a:pt x="4" y="43"/>
                        <a:pt x="0" y="42"/>
                      </a:cubicBezTo>
                      <a:cubicBezTo>
                        <a:pt x="1" y="43"/>
                        <a:pt x="2" y="43"/>
                        <a:pt x="2" y="44"/>
                      </a:cubicBezTo>
                      <a:cubicBezTo>
                        <a:pt x="4" y="45"/>
                        <a:pt x="6" y="44"/>
                        <a:pt x="7" y="44"/>
                      </a:cubicBezTo>
                      <a:cubicBezTo>
                        <a:pt x="8" y="43"/>
                        <a:pt x="9" y="42"/>
                        <a:pt x="9" y="41"/>
                      </a:cubicBezTo>
                      <a:cubicBezTo>
                        <a:pt x="13" y="35"/>
                        <a:pt x="12" y="27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5" y="16"/>
                        <a:pt x="15" y="18"/>
                        <a:pt x="16" y="18"/>
                      </a:cubicBezTo>
                      <a:cubicBezTo>
                        <a:pt x="16" y="19"/>
                        <a:pt x="17" y="20"/>
                        <a:pt x="17" y="20"/>
                      </a:cubicBezTo>
                      <a:cubicBezTo>
                        <a:pt x="19" y="20"/>
                        <a:pt x="20" y="21"/>
                        <a:pt x="21" y="21"/>
                      </a:cubicBezTo>
                      <a:cubicBezTo>
                        <a:pt x="20" y="17"/>
                        <a:pt x="16" y="17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12"/>
                <p:cNvSpPr>
                  <a:spLocks/>
                </p:cNvSpPr>
                <p:nvPr/>
              </p:nvSpPr>
              <p:spPr bwMode="auto">
                <a:xfrm>
                  <a:off x="5956300" y="614364"/>
                  <a:ext cx="42863" cy="117475"/>
                </a:xfrm>
                <a:custGeom>
                  <a:avLst/>
                  <a:gdLst>
                    <a:gd name="T0" fmla="*/ 3 w 5"/>
                    <a:gd name="T1" fmla="*/ 11 h 14"/>
                    <a:gd name="T2" fmla="*/ 3 w 5"/>
                    <a:gd name="T3" fmla="*/ 14 h 14"/>
                    <a:gd name="T4" fmla="*/ 4 w 5"/>
                    <a:gd name="T5" fmla="*/ 14 h 14"/>
                    <a:gd name="T6" fmla="*/ 5 w 5"/>
                    <a:gd name="T7" fmla="*/ 13 h 14"/>
                    <a:gd name="T8" fmla="*/ 4 w 5"/>
                    <a:gd name="T9" fmla="*/ 5 h 14"/>
                    <a:gd name="T10" fmla="*/ 0 w 5"/>
                    <a:gd name="T11" fmla="*/ 0 h 14"/>
                    <a:gd name="T12" fmla="*/ 1 w 5"/>
                    <a:gd name="T13" fmla="*/ 3 h 14"/>
                    <a:gd name="T14" fmla="*/ 3 w 5"/>
                    <a:gd name="T15" fmla="*/ 11 h 14"/>
                    <a:gd name="T16" fmla="*/ 3 w 5"/>
                    <a:gd name="T17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3" y="11"/>
                      </a:moveTo>
                      <a:cubicBezTo>
                        <a:pt x="4" y="12"/>
                        <a:pt x="3" y="13"/>
                        <a:pt x="3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5" y="14"/>
                        <a:pt x="5" y="13"/>
                      </a:cubicBezTo>
                      <a:cubicBezTo>
                        <a:pt x="4" y="11"/>
                        <a:pt x="4" y="8"/>
                        <a:pt x="4" y="5"/>
                      </a:cubicBezTo>
                      <a:cubicBezTo>
                        <a:pt x="3" y="3"/>
                        <a:pt x="3" y="0"/>
                        <a:pt x="0" y="0"/>
                      </a:cubicBezTo>
                      <a:cubicBezTo>
                        <a:pt x="0" y="1"/>
                        <a:pt x="1" y="2"/>
                        <a:pt x="1" y="3"/>
                      </a:cubicBezTo>
                      <a:cubicBezTo>
                        <a:pt x="2" y="6"/>
                        <a:pt x="3" y="8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13"/>
                <p:cNvSpPr>
                  <a:spLocks/>
                </p:cNvSpPr>
                <p:nvPr/>
              </p:nvSpPr>
              <p:spPr bwMode="auto">
                <a:xfrm>
                  <a:off x="6032500" y="657226"/>
                  <a:ext cx="25400" cy="41275"/>
                </a:xfrm>
                <a:custGeom>
                  <a:avLst/>
                  <a:gdLst>
                    <a:gd name="T0" fmla="*/ 2 w 3"/>
                    <a:gd name="T1" fmla="*/ 4 h 5"/>
                    <a:gd name="T2" fmla="*/ 3 w 3"/>
                    <a:gd name="T3" fmla="*/ 2 h 5"/>
                    <a:gd name="T4" fmla="*/ 1 w 3"/>
                    <a:gd name="T5" fmla="*/ 1 h 5"/>
                    <a:gd name="T6" fmla="*/ 0 w 3"/>
                    <a:gd name="T7" fmla="*/ 5 h 5"/>
                    <a:gd name="T8" fmla="*/ 2 w 3"/>
                    <a:gd name="T9" fmla="*/ 4 h 5"/>
                    <a:gd name="T10" fmla="*/ 2 w 3"/>
                    <a:gd name="T1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5">
                      <a:moveTo>
                        <a:pt x="2" y="4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2" y="1"/>
                        <a:pt x="2" y="0"/>
                        <a:pt x="1" y="1"/>
                      </a:cubicBezTo>
                      <a:cubicBezTo>
                        <a:pt x="2" y="3"/>
                        <a:pt x="0" y="4"/>
                        <a:pt x="0" y="5"/>
                      </a:cubicBezTo>
                      <a:cubicBezTo>
                        <a:pt x="0" y="5"/>
                        <a:pt x="1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14"/>
                <p:cNvSpPr>
                  <a:spLocks/>
                </p:cNvSpPr>
                <p:nvPr/>
              </p:nvSpPr>
              <p:spPr bwMode="auto">
                <a:xfrm>
                  <a:off x="5999162" y="706439"/>
                  <a:ext cx="66675" cy="33338"/>
                </a:xfrm>
                <a:custGeom>
                  <a:avLst/>
                  <a:gdLst>
                    <a:gd name="T0" fmla="*/ 1 w 8"/>
                    <a:gd name="T1" fmla="*/ 4 h 4"/>
                    <a:gd name="T2" fmla="*/ 6 w 8"/>
                    <a:gd name="T3" fmla="*/ 3 h 4"/>
                    <a:gd name="T4" fmla="*/ 8 w 8"/>
                    <a:gd name="T5" fmla="*/ 1 h 4"/>
                    <a:gd name="T6" fmla="*/ 1 w 8"/>
                    <a:gd name="T7" fmla="*/ 3 h 4"/>
                    <a:gd name="T8" fmla="*/ 1 w 8"/>
                    <a:gd name="T9" fmla="*/ 4 h 4"/>
                    <a:gd name="T10" fmla="*/ 1 w 8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4">
                      <a:moveTo>
                        <a:pt x="1" y="4"/>
                      </a:moveTo>
                      <a:cubicBezTo>
                        <a:pt x="2" y="3"/>
                        <a:pt x="4" y="3"/>
                        <a:pt x="6" y="3"/>
                      </a:cubicBezTo>
                      <a:cubicBezTo>
                        <a:pt x="6" y="2"/>
                        <a:pt x="8" y="2"/>
                        <a:pt x="8" y="1"/>
                      </a:cubicBezTo>
                      <a:cubicBezTo>
                        <a:pt x="5" y="0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15"/>
                <p:cNvSpPr>
                  <a:spLocks noEditPoints="1"/>
                </p:cNvSpPr>
                <p:nvPr/>
              </p:nvSpPr>
              <p:spPr bwMode="auto">
                <a:xfrm>
                  <a:off x="5913437" y="723901"/>
                  <a:ext cx="347663" cy="258763"/>
                </a:xfrm>
                <a:custGeom>
                  <a:avLst/>
                  <a:gdLst>
                    <a:gd name="T0" fmla="*/ 37 w 41"/>
                    <a:gd name="T1" fmla="*/ 26 h 31"/>
                    <a:gd name="T2" fmla="*/ 30 w 41"/>
                    <a:gd name="T3" fmla="*/ 24 h 31"/>
                    <a:gd name="T4" fmla="*/ 22 w 41"/>
                    <a:gd name="T5" fmla="*/ 21 h 31"/>
                    <a:gd name="T6" fmla="*/ 18 w 41"/>
                    <a:gd name="T7" fmla="*/ 17 h 31"/>
                    <a:gd name="T8" fmla="*/ 19 w 41"/>
                    <a:gd name="T9" fmla="*/ 15 h 31"/>
                    <a:gd name="T10" fmla="*/ 23 w 41"/>
                    <a:gd name="T11" fmla="*/ 15 h 31"/>
                    <a:gd name="T12" fmla="*/ 23 w 41"/>
                    <a:gd name="T13" fmla="*/ 15 h 31"/>
                    <a:gd name="T14" fmla="*/ 23 w 41"/>
                    <a:gd name="T15" fmla="*/ 14 h 31"/>
                    <a:gd name="T16" fmla="*/ 23 w 41"/>
                    <a:gd name="T17" fmla="*/ 14 h 31"/>
                    <a:gd name="T18" fmla="*/ 19 w 41"/>
                    <a:gd name="T19" fmla="*/ 11 h 31"/>
                    <a:gd name="T20" fmla="*/ 20 w 41"/>
                    <a:gd name="T21" fmla="*/ 13 h 31"/>
                    <a:gd name="T22" fmla="*/ 14 w 41"/>
                    <a:gd name="T23" fmla="*/ 17 h 31"/>
                    <a:gd name="T24" fmla="*/ 12 w 41"/>
                    <a:gd name="T25" fmla="*/ 16 h 31"/>
                    <a:gd name="T26" fmla="*/ 15 w 41"/>
                    <a:gd name="T27" fmla="*/ 10 h 31"/>
                    <a:gd name="T28" fmla="*/ 20 w 41"/>
                    <a:gd name="T29" fmla="*/ 9 h 31"/>
                    <a:gd name="T30" fmla="*/ 20 w 41"/>
                    <a:gd name="T31" fmla="*/ 0 h 31"/>
                    <a:gd name="T32" fmla="*/ 20 w 41"/>
                    <a:gd name="T33" fmla="*/ 4 h 31"/>
                    <a:gd name="T34" fmla="*/ 17 w 41"/>
                    <a:gd name="T35" fmla="*/ 7 h 31"/>
                    <a:gd name="T36" fmla="*/ 13 w 41"/>
                    <a:gd name="T37" fmla="*/ 4 h 31"/>
                    <a:gd name="T38" fmla="*/ 13 w 41"/>
                    <a:gd name="T39" fmla="*/ 7 h 31"/>
                    <a:gd name="T40" fmla="*/ 11 w 41"/>
                    <a:gd name="T41" fmla="*/ 10 h 31"/>
                    <a:gd name="T42" fmla="*/ 9 w 41"/>
                    <a:gd name="T43" fmla="*/ 10 h 31"/>
                    <a:gd name="T44" fmla="*/ 5 w 41"/>
                    <a:gd name="T45" fmla="*/ 9 h 31"/>
                    <a:gd name="T46" fmla="*/ 6 w 41"/>
                    <a:gd name="T47" fmla="*/ 5 h 31"/>
                    <a:gd name="T48" fmla="*/ 3 w 41"/>
                    <a:gd name="T49" fmla="*/ 3 h 31"/>
                    <a:gd name="T50" fmla="*/ 1 w 41"/>
                    <a:gd name="T51" fmla="*/ 10 h 31"/>
                    <a:gd name="T52" fmla="*/ 5 w 41"/>
                    <a:gd name="T53" fmla="*/ 15 h 31"/>
                    <a:gd name="T54" fmla="*/ 2 w 41"/>
                    <a:gd name="T55" fmla="*/ 19 h 31"/>
                    <a:gd name="T56" fmla="*/ 3 w 41"/>
                    <a:gd name="T57" fmla="*/ 21 h 31"/>
                    <a:gd name="T58" fmla="*/ 8 w 41"/>
                    <a:gd name="T59" fmla="*/ 22 h 31"/>
                    <a:gd name="T60" fmla="*/ 1 w 41"/>
                    <a:gd name="T61" fmla="*/ 31 h 31"/>
                    <a:gd name="T62" fmla="*/ 8 w 41"/>
                    <a:gd name="T63" fmla="*/ 25 h 31"/>
                    <a:gd name="T64" fmla="*/ 11 w 41"/>
                    <a:gd name="T65" fmla="*/ 22 h 31"/>
                    <a:gd name="T66" fmla="*/ 17 w 41"/>
                    <a:gd name="T67" fmla="*/ 18 h 31"/>
                    <a:gd name="T68" fmla="*/ 20 w 41"/>
                    <a:gd name="T69" fmla="*/ 20 h 31"/>
                    <a:gd name="T70" fmla="*/ 30 w 41"/>
                    <a:gd name="T71" fmla="*/ 27 h 31"/>
                    <a:gd name="T72" fmla="*/ 33 w 41"/>
                    <a:gd name="T73" fmla="*/ 28 h 31"/>
                    <a:gd name="T74" fmla="*/ 33 w 41"/>
                    <a:gd name="T75" fmla="*/ 28 h 31"/>
                    <a:gd name="T76" fmla="*/ 39 w 41"/>
                    <a:gd name="T77" fmla="*/ 27 h 31"/>
                    <a:gd name="T78" fmla="*/ 39 w 41"/>
                    <a:gd name="T79" fmla="*/ 27 h 31"/>
                    <a:gd name="T80" fmla="*/ 41 w 41"/>
                    <a:gd name="T81" fmla="*/ 27 h 31"/>
                    <a:gd name="T82" fmla="*/ 37 w 41"/>
                    <a:gd name="T83" fmla="*/ 26 h 31"/>
                    <a:gd name="T84" fmla="*/ 37 w 41"/>
                    <a:gd name="T85" fmla="*/ 26 h 31"/>
                    <a:gd name="T86" fmla="*/ 37 w 41"/>
                    <a:gd name="T87" fmla="*/ 26 h 31"/>
                    <a:gd name="T88" fmla="*/ 8 w 41"/>
                    <a:gd name="T89" fmla="*/ 19 h 31"/>
                    <a:gd name="T90" fmla="*/ 7 w 41"/>
                    <a:gd name="T91" fmla="*/ 19 h 31"/>
                    <a:gd name="T92" fmla="*/ 6 w 41"/>
                    <a:gd name="T93" fmla="*/ 14 h 31"/>
                    <a:gd name="T94" fmla="*/ 11 w 41"/>
                    <a:gd name="T95" fmla="*/ 12 h 31"/>
                    <a:gd name="T96" fmla="*/ 11 w 41"/>
                    <a:gd name="T97" fmla="*/ 12 h 31"/>
                    <a:gd name="T98" fmla="*/ 8 w 41"/>
                    <a:gd name="T99" fmla="*/ 19 h 31"/>
                    <a:gd name="T100" fmla="*/ 8 w 41"/>
                    <a:gd name="T101" fmla="*/ 1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1" h="31">
                      <a:moveTo>
                        <a:pt x="37" y="26"/>
                      </a:moveTo>
                      <a:cubicBezTo>
                        <a:pt x="35" y="25"/>
                        <a:pt x="32" y="25"/>
                        <a:pt x="30" y="24"/>
                      </a:cubicBezTo>
                      <a:cubicBezTo>
                        <a:pt x="27" y="24"/>
                        <a:pt x="25" y="21"/>
                        <a:pt x="22" y="21"/>
                      </a:cubicBezTo>
                      <a:cubicBezTo>
                        <a:pt x="21" y="19"/>
                        <a:pt x="18" y="19"/>
                        <a:pt x="18" y="17"/>
                      </a:cubicBezTo>
                      <a:cubicBezTo>
                        <a:pt x="18" y="16"/>
                        <a:pt x="19" y="15"/>
                        <a:pt x="19" y="15"/>
                      </a:cubicBezTo>
                      <a:cubicBezTo>
                        <a:pt x="20" y="13"/>
                        <a:pt x="22" y="14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2"/>
                        <a:pt x="21" y="12"/>
                        <a:pt x="19" y="11"/>
                      </a:cubicBezTo>
                      <a:cubicBezTo>
                        <a:pt x="20" y="12"/>
                        <a:pt x="20" y="13"/>
                        <a:pt x="20" y="13"/>
                      </a:cubicBezTo>
                      <a:cubicBezTo>
                        <a:pt x="19" y="15"/>
                        <a:pt x="16" y="16"/>
                        <a:pt x="14" y="17"/>
                      </a:cubicBezTo>
                      <a:cubicBezTo>
                        <a:pt x="13" y="17"/>
                        <a:pt x="12" y="17"/>
                        <a:pt x="12" y="16"/>
                      </a:cubicBezTo>
                      <a:cubicBezTo>
                        <a:pt x="13" y="14"/>
                        <a:pt x="13" y="11"/>
                        <a:pt x="15" y="10"/>
                      </a:cubicBezTo>
                      <a:cubicBezTo>
                        <a:pt x="17" y="9"/>
                        <a:pt x="18" y="9"/>
                        <a:pt x="20" y="9"/>
                      </a:cubicBezTo>
                      <a:cubicBezTo>
                        <a:pt x="21" y="6"/>
                        <a:pt x="22" y="3"/>
                        <a:pt x="20" y="0"/>
                      </a:cubicBezTo>
                      <a:cubicBezTo>
                        <a:pt x="20" y="2"/>
                        <a:pt x="19" y="3"/>
                        <a:pt x="20" y="4"/>
                      </a:cubicBezTo>
                      <a:cubicBezTo>
                        <a:pt x="20" y="6"/>
                        <a:pt x="18" y="6"/>
                        <a:pt x="17" y="7"/>
                      </a:cubicBezTo>
                      <a:cubicBezTo>
                        <a:pt x="14" y="10"/>
                        <a:pt x="15" y="5"/>
                        <a:pt x="13" y="4"/>
                      </a:cubicBezTo>
                      <a:cubicBezTo>
                        <a:pt x="13" y="5"/>
                        <a:pt x="14" y="6"/>
                        <a:pt x="13" y="7"/>
                      </a:cubicBezTo>
                      <a:cubicBezTo>
                        <a:pt x="13" y="8"/>
                        <a:pt x="12" y="10"/>
                        <a:pt x="11" y="10"/>
                      </a:cubicBezTo>
                      <a:cubicBezTo>
                        <a:pt x="10" y="10"/>
                        <a:pt x="10" y="10"/>
                        <a:pt x="9" y="10"/>
                      </a:cubicBezTo>
                      <a:cubicBezTo>
                        <a:pt x="8" y="11"/>
                        <a:pt x="7" y="9"/>
                        <a:pt x="5" y="9"/>
                      </a:cubicBezTo>
                      <a:cubicBezTo>
                        <a:pt x="4" y="8"/>
                        <a:pt x="6" y="7"/>
                        <a:pt x="6" y="5"/>
                      </a:cubicBezTo>
                      <a:cubicBezTo>
                        <a:pt x="5" y="5"/>
                        <a:pt x="5" y="3"/>
                        <a:pt x="3" y="3"/>
                      </a:cubicBezTo>
                      <a:cubicBezTo>
                        <a:pt x="4" y="6"/>
                        <a:pt x="2" y="8"/>
                        <a:pt x="1" y="10"/>
                      </a:cubicBezTo>
                      <a:cubicBezTo>
                        <a:pt x="0" y="13"/>
                        <a:pt x="4" y="13"/>
                        <a:pt x="5" y="15"/>
                      </a:cubicBezTo>
                      <a:cubicBezTo>
                        <a:pt x="4" y="16"/>
                        <a:pt x="4" y="18"/>
                        <a:pt x="2" y="19"/>
                      </a:cubicBezTo>
                      <a:cubicBezTo>
                        <a:pt x="2" y="20"/>
                        <a:pt x="3" y="20"/>
                        <a:pt x="3" y="21"/>
                      </a:cubicBezTo>
                      <a:cubicBezTo>
                        <a:pt x="5" y="22"/>
                        <a:pt x="7" y="20"/>
                        <a:pt x="8" y="22"/>
                      </a:cubicBezTo>
                      <a:cubicBezTo>
                        <a:pt x="7" y="25"/>
                        <a:pt x="4" y="28"/>
                        <a:pt x="1" y="31"/>
                      </a:cubicBezTo>
                      <a:cubicBezTo>
                        <a:pt x="4" y="30"/>
                        <a:pt x="7" y="28"/>
                        <a:pt x="8" y="25"/>
                      </a:cubicBezTo>
                      <a:cubicBezTo>
                        <a:pt x="9" y="24"/>
                        <a:pt x="11" y="23"/>
                        <a:pt x="11" y="22"/>
                      </a:cubicBezTo>
                      <a:cubicBezTo>
                        <a:pt x="11" y="18"/>
                        <a:pt x="15" y="19"/>
                        <a:pt x="17" y="18"/>
                      </a:cubicBezTo>
                      <a:cubicBezTo>
                        <a:pt x="18" y="17"/>
                        <a:pt x="18" y="20"/>
                        <a:pt x="20" y="20"/>
                      </a:cubicBezTo>
                      <a:cubicBezTo>
                        <a:pt x="23" y="23"/>
                        <a:pt x="27" y="24"/>
                        <a:pt x="30" y="27"/>
                      </a:cubicBezTo>
                      <a:cubicBezTo>
                        <a:pt x="31" y="28"/>
                        <a:pt x="32" y="27"/>
                        <a:pt x="33" y="28"/>
                      </a:cubicBezTo>
                      <a:cubicBezTo>
                        <a:pt x="33" y="28"/>
                        <a:pt x="33" y="28"/>
                        <a:pt x="33" y="28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1" y="27"/>
                        <a:pt x="41" y="27"/>
                      </a:cubicBezTo>
                      <a:cubicBezTo>
                        <a:pt x="40" y="27"/>
                        <a:pt x="38" y="26"/>
                        <a:pt x="37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lose/>
                      <a:moveTo>
                        <a:pt x="8" y="19"/>
                      </a:moveTo>
                      <a:cubicBezTo>
                        <a:pt x="8" y="19"/>
                        <a:pt x="7" y="19"/>
                        <a:pt x="7" y="19"/>
                      </a:cubicBezTo>
                      <a:cubicBezTo>
                        <a:pt x="6" y="18"/>
                        <a:pt x="6" y="16"/>
                        <a:pt x="6" y="14"/>
                      </a:cubicBezTo>
                      <a:cubicBezTo>
                        <a:pt x="7" y="13"/>
                        <a:pt x="9" y="13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5"/>
                        <a:pt x="11" y="18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16"/>
                <p:cNvSpPr>
                  <a:spLocks/>
                </p:cNvSpPr>
                <p:nvPr/>
              </p:nvSpPr>
              <p:spPr bwMode="auto">
                <a:xfrm>
                  <a:off x="5694362" y="739776"/>
                  <a:ext cx="66675" cy="117475"/>
                </a:xfrm>
                <a:custGeom>
                  <a:avLst/>
                  <a:gdLst>
                    <a:gd name="T0" fmla="*/ 3 w 8"/>
                    <a:gd name="T1" fmla="*/ 14 h 14"/>
                    <a:gd name="T2" fmla="*/ 6 w 8"/>
                    <a:gd name="T3" fmla="*/ 7 h 14"/>
                    <a:gd name="T4" fmla="*/ 8 w 8"/>
                    <a:gd name="T5" fmla="*/ 4 h 14"/>
                    <a:gd name="T6" fmla="*/ 8 w 8"/>
                    <a:gd name="T7" fmla="*/ 4 h 14"/>
                    <a:gd name="T8" fmla="*/ 5 w 8"/>
                    <a:gd name="T9" fmla="*/ 5 h 14"/>
                    <a:gd name="T10" fmla="*/ 5 w 8"/>
                    <a:gd name="T11" fmla="*/ 5 h 14"/>
                    <a:gd name="T12" fmla="*/ 2 w 8"/>
                    <a:gd name="T13" fmla="*/ 0 h 14"/>
                    <a:gd name="T14" fmla="*/ 0 w 8"/>
                    <a:gd name="T15" fmla="*/ 11 h 14"/>
                    <a:gd name="T16" fmla="*/ 3 w 8"/>
                    <a:gd name="T17" fmla="*/ 14 h 14"/>
                    <a:gd name="T18" fmla="*/ 3 w 8"/>
                    <a:gd name="T1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14">
                      <a:moveTo>
                        <a:pt x="3" y="14"/>
                      </a:moveTo>
                      <a:cubicBezTo>
                        <a:pt x="4" y="12"/>
                        <a:pt x="4" y="9"/>
                        <a:pt x="6" y="7"/>
                      </a:cubicBezTo>
                      <a:cubicBezTo>
                        <a:pt x="6" y="6"/>
                        <a:pt x="8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3" y="4"/>
                        <a:pt x="2" y="2"/>
                        <a:pt x="2" y="0"/>
                      </a:cubicBezTo>
                      <a:cubicBezTo>
                        <a:pt x="2" y="4"/>
                        <a:pt x="1" y="8"/>
                        <a:pt x="0" y="11"/>
                      </a:cubicBezTo>
                      <a:cubicBezTo>
                        <a:pt x="1" y="12"/>
                        <a:pt x="2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17"/>
                <p:cNvSpPr>
                  <a:spLocks/>
                </p:cNvSpPr>
                <p:nvPr/>
              </p:nvSpPr>
              <p:spPr bwMode="auto">
                <a:xfrm>
                  <a:off x="5829300" y="823914"/>
                  <a:ext cx="42863" cy="100013"/>
                </a:xfrm>
                <a:custGeom>
                  <a:avLst/>
                  <a:gdLst>
                    <a:gd name="T0" fmla="*/ 0 w 5"/>
                    <a:gd name="T1" fmla="*/ 3 h 12"/>
                    <a:gd name="T2" fmla="*/ 3 w 5"/>
                    <a:gd name="T3" fmla="*/ 10 h 12"/>
                    <a:gd name="T4" fmla="*/ 4 w 5"/>
                    <a:gd name="T5" fmla="*/ 12 h 12"/>
                    <a:gd name="T6" fmla="*/ 3 w 5"/>
                    <a:gd name="T7" fmla="*/ 3 h 12"/>
                    <a:gd name="T8" fmla="*/ 0 w 5"/>
                    <a:gd name="T9" fmla="*/ 3 h 12"/>
                    <a:gd name="T10" fmla="*/ 0 w 5"/>
                    <a:gd name="T11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2">
                      <a:moveTo>
                        <a:pt x="0" y="3"/>
                      </a:moveTo>
                      <a:cubicBezTo>
                        <a:pt x="2" y="5"/>
                        <a:pt x="1" y="8"/>
                        <a:pt x="3" y="10"/>
                      </a:cubicBezTo>
                      <a:cubicBezTo>
                        <a:pt x="3" y="11"/>
                        <a:pt x="3" y="12"/>
                        <a:pt x="4" y="12"/>
                      </a:cubicBezTo>
                      <a:cubicBezTo>
                        <a:pt x="5" y="9"/>
                        <a:pt x="4" y="6"/>
                        <a:pt x="3" y="3"/>
                      </a:cubicBezTo>
                      <a:cubicBezTo>
                        <a:pt x="5" y="0"/>
                        <a:pt x="1" y="1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18"/>
                <p:cNvSpPr>
                  <a:spLocks/>
                </p:cNvSpPr>
                <p:nvPr/>
              </p:nvSpPr>
              <p:spPr bwMode="auto">
                <a:xfrm>
                  <a:off x="5999162" y="906464"/>
                  <a:ext cx="50800" cy="134938"/>
                </a:xfrm>
                <a:custGeom>
                  <a:avLst/>
                  <a:gdLst>
                    <a:gd name="T0" fmla="*/ 2 w 6"/>
                    <a:gd name="T1" fmla="*/ 1 h 16"/>
                    <a:gd name="T2" fmla="*/ 3 w 6"/>
                    <a:gd name="T3" fmla="*/ 9 h 16"/>
                    <a:gd name="T4" fmla="*/ 3 w 6"/>
                    <a:gd name="T5" fmla="*/ 9 h 16"/>
                    <a:gd name="T6" fmla="*/ 3 w 6"/>
                    <a:gd name="T7" fmla="*/ 9 h 16"/>
                    <a:gd name="T8" fmla="*/ 3 w 6"/>
                    <a:gd name="T9" fmla="*/ 9 h 16"/>
                    <a:gd name="T10" fmla="*/ 3 w 6"/>
                    <a:gd name="T11" fmla="*/ 11 h 16"/>
                    <a:gd name="T12" fmla="*/ 0 w 6"/>
                    <a:gd name="T13" fmla="*/ 13 h 16"/>
                    <a:gd name="T14" fmla="*/ 4 w 6"/>
                    <a:gd name="T15" fmla="*/ 16 h 16"/>
                    <a:gd name="T16" fmla="*/ 5 w 6"/>
                    <a:gd name="T17" fmla="*/ 11 h 16"/>
                    <a:gd name="T18" fmla="*/ 6 w 6"/>
                    <a:gd name="T19" fmla="*/ 2 h 16"/>
                    <a:gd name="T20" fmla="*/ 2 w 6"/>
                    <a:gd name="T21" fmla="*/ 1 h 16"/>
                    <a:gd name="T22" fmla="*/ 2 w 6"/>
                    <a:gd name="T23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16">
                      <a:moveTo>
                        <a:pt x="2" y="1"/>
                      </a:moveTo>
                      <a:cubicBezTo>
                        <a:pt x="4" y="3"/>
                        <a:pt x="4" y="6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1"/>
                      </a:cubicBezTo>
                      <a:cubicBezTo>
                        <a:pt x="3" y="13"/>
                        <a:pt x="1" y="12"/>
                        <a:pt x="0" y="13"/>
                      </a:cubicBezTo>
                      <a:cubicBezTo>
                        <a:pt x="2" y="14"/>
                        <a:pt x="2" y="16"/>
                        <a:pt x="4" y="16"/>
                      </a:cubicBezTo>
                      <a:cubicBezTo>
                        <a:pt x="6" y="15"/>
                        <a:pt x="5" y="13"/>
                        <a:pt x="5" y="11"/>
                      </a:cubicBezTo>
                      <a:cubicBezTo>
                        <a:pt x="5" y="8"/>
                        <a:pt x="5" y="5"/>
                        <a:pt x="6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9"/>
                <p:cNvSpPr>
                  <a:spLocks/>
                </p:cNvSpPr>
                <p:nvPr/>
              </p:nvSpPr>
              <p:spPr bwMode="auto">
                <a:xfrm>
                  <a:off x="6083300" y="957264"/>
                  <a:ext cx="25400" cy="41275"/>
                </a:xfrm>
                <a:custGeom>
                  <a:avLst/>
                  <a:gdLst>
                    <a:gd name="T0" fmla="*/ 0 w 3"/>
                    <a:gd name="T1" fmla="*/ 0 h 5"/>
                    <a:gd name="T2" fmla="*/ 1 w 3"/>
                    <a:gd name="T3" fmla="*/ 2 h 5"/>
                    <a:gd name="T4" fmla="*/ 1 w 3"/>
                    <a:gd name="T5" fmla="*/ 2 h 5"/>
                    <a:gd name="T6" fmla="*/ 0 w 3"/>
                    <a:gd name="T7" fmla="*/ 3 h 5"/>
                    <a:gd name="T8" fmla="*/ 0 w 3"/>
                    <a:gd name="T9" fmla="*/ 3 h 5"/>
                    <a:gd name="T10" fmla="*/ 3 w 3"/>
                    <a:gd name="T11" fmla="*/ 5 h 5"/>
                    <a:gd name="T12" fmla="*/ 3 w 3"/>
                    <a:gd name="T13" fmla="*/ 5 h 5"/>
                    <a:gd name="T14" fmla="*/ 3 w 3"/>
                    <a:gd name="T15" fmla="*/ 3 h 5"/>
                    <a:gd name="T16" fmla="*/ 0 w 3"/>
                    <a:gd name="T17" fmla="*/ 0 h 5"/>
                    <a:gd name="T18" fmla="*/ 0 w 3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5">
                      <a:moveTo>
                        <a:pt x="0" y="0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2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20"/>
                <p:cNvSpPr>
                  <a:spLocks/>
                </p:cNvSpPr>
                <p:nvPr/>
              </p:nvSpPr>
              <p:spPr bwMode="auto">
                <a:xfrm>
                  <a:off x="5956300" y="965201"/>
                  <a:ext cx="42863" cy="66675"/>
                </a:xfrm>
                <a:custGeom>
                  <a:avLst/>
                  <a:gdLst>
                    <a:gd name="T0" fmla="*/ 5 w 5"/>
                    <a:gd name="T1" fmla="*/ 0 h 8"/>
                    <a:gd name="T2" fmla="*/ 0 w 5"/>
                    <a:gd name="T3" fmla="*/ 3 h 8"/>
                    <a:gd name="T4" fmla="*/ 0 w 5"/>
                    <a:gd name="T5" fmla="*/ 3 h 8"/>
                    <a:gd name="T6" fmla="*/ 0 w 5"/>
                    <a:gd name="T7" fmla="*/ 3 h 8"/>
                    <a:gd name="T8" fmla="*/ 0 w 5"/>
                    <a:gd name="T9" fmla="*/ 3 h 8"/>
                    <a:gd name="T10" fmla="*/ 0 w 5"/>
                    <a:gd name="T11" fmla="*/ 4 h 8"/>
                    <a:gd name="T12" fmla="*/ 0 w 5"/>
                    <a:gd name="T13" fmla="*/ 4 h 8"/>
                    <a:gd name="T14" fmla="*/ 0 w 5"/>
                    <a:gd name="T15" fmla="*/ 4 h 8"/>
                    <a:gd name="T16" fmla="*/ 0 w 5"/>
                    <a:gd name="T17" fmla="*/ 4 h 8"/>
                    <a:gd name="T18" fmla="*/ 1 w 5"/>
                    <a:gd name="T19" fmla="*/ 8 h 8"/>
                    <a:gd name="T20" fmla="*/ 2 w 5"/>
                    <a:gd name="T21" fmla="*/ 7 h 8"/>
                    <a:gd name="T22" fmla="*/ 5 w 5"/>
                    <a:gd name="T23" fmla="*/ 0 h 8"/>
                    <a:gd name="T24" fmla="*/ 5 w 5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8">
                      <a:moveTo>
                        <a:pt x="5" y="0"/>
                      </a:moveTo>
                      <a:cubicBezTo>
                        <a:pt x="3" y="1"/>
                        <a:pt x="3" y="5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5"/>
                        <a:pt x="0" y="7"/>
                        <a:pt x="1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4"/>
                        <a:pt x="4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21"/>
                <p:cNvSpPr>
                  <a:spLocks/>
                </p:cNvSpPr>
                <p:nvPr/>
              </p:nvSpPr>
              <p:spPr bwMode="auto">
                <a:xfrm>
                  <a:off x="5727700" y="1223964"/>
                  <a:ext cx="195263" cy="358775"/>
                </a:xfrm>
                <a:custGeom>
                  <a:avLst/>
                  <a:gdLst>
                    <a:gd name="T0" fmla="*/ 19 w 23"/>
                    <a:gd name="T1" fmla="*/ 16 h 43"/>
                    <a:gd name="T2" fmla="*/ 8 w 23"/>
                    <a:gd name="T3" fmla="*/ 20 h 43"/>
                    <a:gd name="T4" fmla="*/ 6 w 23"/>
                    <a:gd name="T5" fmla="*/ 20 h 43"/>
                    <a:gd name="T6" fmla="*/ 9 w 23"/>
                    <a:gd name="T7" fmla="*/ 17 h 43"/>
                    <a:gd name="T8" fmla="*/ 11 w 23"/>
                    <a:gd name="T9" fmla="*/ 7 h 43"/>
                    <a:gd name="T10" fmla="*/ 11 w 23"/>
                    <a:gd name="T11" fmla="*/ 3 h 43"/>
                    <a:gd name="T12" fmla="*/ 9 w 23"/>
                    <a:gd name="T13" fmla="*/ 0 h 43"/>
                    <a:gd name="T14" fmla="*/ 6 w 23"/>
                    <a:gd name="T15" fmla="*/ 7 h 43"/>
                    <a:gd name="T16" fmla="*/ 5 w 23"/>
                    <a:gd name="T17" fmla="*/ 11 h 43"/>
                    <a:gd name="T18" fmla="*/ 2 w 23"/>
                    <a:gd name="T19" fmla="*/ 18 h 43"/>
                    <a:gd name="T20" fmla="*/ 0 w 23"/>
                    <a:gd name="T21" fmla="*/ 25 h 43"/>
                    <a:gd name="T22" fmla="*/ 2 w 23"/>
                    <a:gd name="T23" fmla="*/ 24 h 43"/>
                    <a:gd name="T24" fmla="*/ 9 w 23"/>
                    <a:gd name="T25" fmla="*/ 23 h 43"/>
                    <a:gd name="T26" fmla="*/ 9 w 23"/>
                    <a:gd name="T27" fmla="*/ 25 h 43"/>
                    <a:gd name="T28" fmla="*/ 10 w 23"/>
                    <a:gd name="T29" fmla="*/ 42 h 43"/>
                    <a:gd name="T30" fmla="*/ 13 w 23"/>
                    <a:gd name="T31" fmla="*/ 42 h 43"/>
                    <a:gd name="T32" fmla="*/ 13 w 23"/>
                    <a:gd name="T33" fmla="*/ 36 h 43"/>
                    <a:gd name="T34" fmla="*/ 14 w 23"/>
                    <a:gd name="T35" fmla="*/ 28 h 43"/>
                    <a:gd name="T36" fmla="*/ 13 w 23"/>
                    <a:gd name="T37" fmla="*/ 27 h 43"/>
                    <a:gd name="T38" fmla="*/ 11 w 23"/>
                    <a:gd name="T39" fmla="*/ 24 h 43"/>
                    <a:gd name="T40" fmla="*/ 11 w 23"/>
                    <a:gd name="T41" fmla="*/ 23 h 43"/>
                    <a:gd name="T42" fmla="*/ 22 w 23"/>
                    <a:gd name="T43" fmla="*/ 20 h 43"/>
                    <a:gd name="T44" fmla="*/ 21 w 23"/>
                    <a:gd name="T45" fmla="*/ 17 h 43"/>
                    <a:gd name="T46" fmla="*/ 19 w 23"/>
                    <a:gd name="T47" fmla="*/ 16 h 43"/>
                    <a:gd name="T48" fmla="*/ 19 w 23"/>
                    <a:gd name="T49" fmla="*/ 16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3" h="43">
                      <a:moveTo>
                        <a:pt x="19" y="16"/>
                      </a:moveTo>
                      <a:cubicBezTo>
                        <a:pt x="15" y="15"/>
                        <a:pt x="11" y="17"/>
                        <a:pt x="8" y="20"/>
                      </a:cubicBezTo>
                      <a:cubicBezTo>
                        <a:pt x="7" y="20"/>
                        <a:pt x="7" y="21"/>
                        <a:pt x="6" y="20"/>
                      </a:cubicBezTo>
                      <a:cubicBezTo>
                        <a:pt x="6" y="19"/>
                        <a:pt x="8" y="19"/>
                        <a:pt x="9" y="17"/>
                      </a:cubicBezTo>
                      <a:cubicBezTo>
                        <a:pt x="12" y="14"/>
                        <a:pt x="13" y="11"/>
                        <a:pt x="11" y="7"/>
                      </a:cubicBezTo>
                      <a:cubicBezTo>
                        <a:pt x="11" y="6"/>
                        <a:pt x="11" y="5"/>
                        <a:pt x="11" y="3"/>
                      </a:cubicBezTo>
                      <a:cubicBezTo>
                        <a:pt x="10" y="2"/>
                        <a:pt x="11" y="1"/>
                        <a:pt x="9" y="0"/>
                      </a:cubicBezTo>
                      <a:cubicBezTo>
                        <a:pt x="8" y="2"/>
                        <a:pt x="7" y="5"/>
                        <a:pt x="6" y="7"/>
                      </a:cubicBezTo>
                      <a:cubicBezTo>
                        <a:pt x="6" y="9"/>
                        <a:pt x="5" y="10"/>
                        <a:pt x="5" y="11"/>
                      </a:cubicBezTo>
                      <a:cubicBezTo>
                        <a:pt x="3" y="13"/>
                        <a:pt x="3" y="16"/>
                        <a:pt x="2" y="18"/>
                      </a:cubicBezTo>
                      <a:cubicBezTo>
                        <a:pt x="2" y="20"/>
                        <a:pt x="1" y="22"/>
                        <a:pt x="0" y="25"/>
                      </a:cubicBezTo>
                      <a:cubicBezTo>
                        <a:pt x="0" y="25"/>
                        <a:pt x="2" y="24"/>
                        <a:pt x="2" y="24"/>
                      </a:cubicBezTo>
                      <a:cubicBezTo>
                        <a:pt x="3" y="22"/>
                        <a:pt x="7" y="23"/>
                        <a:pt x="9" y="23"/>
                      </a:cubicBezTo>
                      <a:cubicBezTo>
                        <a:pt x="10" y="23"/>
                        <a:pt x="9" y="24"/>
                        <a:pt x="9" y="25"/>
                      </a:cubicBezTo>
                      <a:cubicBezTo>
                        <a:pt x="9" y="31"/>
                        <a:pt x="5" y="37"/>
                        <a:pt x="10" y="42"/>
                      </a:cubicBezTo>
                      <a:cubicBezTo>
                        <a:pt x="11" y="42"/>
                        <a:pt x="13" y="43"/>
                        <a:pt x="13" y="42"/>
                      </a:cubicBezTo>
                      <a:cubicBezTo>
                        <a:pt x="15" y="40"/>
                        <a:pt x="12" y="38"/>
                        <a:pt x="13" y="36"/>
                      </a:cubicBezTo>
                      <a:cubicBezTo>
                        <a:pt x="12" y="33"/>
                        <a:pt x="15" y="31"/>
                        <a:pt x="14" y="28"/>
                      </a:cubicBezTo>
                      <a:cubicBezTo>
                        <a:pt x="14" y="28"/>
                        <a:pt x="13" y="28"/>
                        <a:pt x="13" y="27"/>
                      </a:cubicBezTo>
                      <a:cubicBezTo>
                        <a:pt x="11" y="27"/>
                        <a:pt x="13" y="24"/>
                        <a:pt x="11" y="24"/>
                      </a:cubicBezTo>
                      <a:cubicBezTo>
                        <a:pt x="11" y="24"/>
                        <a:pt x="11" y="23"/>
                        <a:pt x="11" y="23"/>
                      </a:cubicBezTo>
                      <a:cubicBezTo>
                        <a:pt x="14" y="21"/>
                        <a:pt x="20" y="24"/>
                        <a:pt x="22" y="20"/>
                      </a:cubicBezTo>
                      <a:cubicBezTo>
                        <a:pt x="23" y="19"/>
                        <a:pt x="22" y="18"/>
                        <a:pt x="21" y="17"/>
                      </a:cubicBezTo>
                      <a:cubicBezTo>
                        <a:pt x="21" y="16"/>
                        <a:pt x="20" y="17"/>
                        <a:pt x="19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22"/>
                <p:cNvSpPr>
                  <a:spLocks noEditPoints="1"/>
                </p:cNvSpPr>
                <p:nvPr/>
              </p:nvSpPr>
              <p:spPr bwMode="auto">
                <a:xfrm>
                  <a:off x="5930900" y="1241426"/>
                  <a:ext cx="254000" cy="225425"/>
                </a:xfrm>
                <a:custGeom>
                  <a:avLst/>
                  <a:gdLst>
                    <a:gd name="T0" fmla="*/ 29 w 30"/>
                    <a:gd name="T1" fmla="*/ 13 h 27"/>
                    <a:gd name="T2" fmla="*/ 22 w 30"/>
                    <a:gd name="T3" fmla="*/ 12 h 27"/>
                    <a:gd name="T4" fmla="*/ 12 w 30"/>
                    <a:gd name="T5" fmla="*/ 18 h 27"/>
                    <a:gd name="T6" fmla="*/ 6 w 30"/>
                    <a:gd name="T7" fmla="*/ 20 h 27"/>
                    <a:gd name="T8" fmla="*/ 6 w 30"/>
                    <a:gd name="T9" fmla="*/ 15 h 27"/>
                    <a:gd name="T10" fmla="*/ 7 w 30"/>
                    <a:gd name="T11" fmla="*/ 6 h 27"/>
                    <a:gd name="T12" fmla="*/ 6 w 30"/>
                    <a:gd name="T13" fmla="*/ 2 h 27"/>
                    <a:gd name="T14" fmla="*/ 4 w 30"/>
                    <a:gd name="T15" fmla="*/ 0 h 27"/>
                    <a:gd name="T16" fmla="*/ 1 w 30"/>
                    <a:gd name="T17" fmla="*/ 0 h 27"/>
                    <a:gd name="T18" fmla="*/ 1 w 30"/>
                    <a:gd name="T19" fmla="*/ 0 h 27"/>
                    <a:gd name="T20" fmla="*/ 2 w 30"/>
                    <a:gd name="T21" fmla="*/ 1 h 27"/>
                    <a:gd name="T22" fmla="*/ 2 w 30"/>
                    <a:gd name="T23" fmla="*/ 1 h 27"/>
                    <a:gd name="T24" fmla="*/ 2 w 30"/>
                    <a:gd name="T25" fmla="*/ 2 h 27"/>
                    <a:gd name="T26" fmla="*/ 2 w 30"/>
                    <a:gd name="T27" fmla="*/ 3 h 27"/>
                    <a:gd name="T28" fmla="*/ 1 w 30"/>
                    <a:gd name="T29" fmla="*/ 12 h 27"/>
                    <a:gd name="T30" fmla="*/ 1 w 30"/>
                    <a:gd name="T31" fmla="*/ 23 h 27"/>
                    <a:gd name="T32" fmla="*/ 9 w 30"/>
                    <a:gd name="T33" fmla="*/ 27 h 27"/>
                    <a:gd name="T34" fmla="*/ 15 w 30"/>
                    <a:gd name="T35" fmla="*/ 24 h 27"/>
                    <a:gd name="T36" fmla="*/ 22 w 30"/>
                    <a:gd name="T37" fmla="*/ 19 h 27"/>
                    <a:gd name="T38" fmla="*/ 28 w 30"/>
                    <a:gd name="T39" fmla="*/ 17 h 27"/>
                    <a:gd name="T40" fmla="*/ 30 w 30"/>
                    <a:gd name="T41" fmla="*/ 14 h 27"/>
                    <a:gd name="T42" fmla="*/ 29 w 30"/>
                    <a:gd name="T43" fmla="*/ 13 h 27"/>
                    <a:gd name="T44" fmla="*/ 29 w 30"/>
                    <a:gd name="T45" fmla="*/ 13 h 27"/>
                    <a:gd name="T46" fmla="*/ 29 w 30"/>
                    <a:gd name="T47" fmla="*/ 13 h 27"/>
                    <a:gd name="T48" fmla="*/ 4 w 30"/>
                    <a:gd name="T49" fmla="*/ 3 h 27"/>
                    <a:gd name="T50" fmla="*/ 3 w 30"/>
                    <a:gd name="T51" fmla="*/ 3 h 27"/>
                    <a:gd name="T52" fmla="*/ 3 w 30"/>
                    <a:gd name="T53" fmla="*/ 3 h 27"/>
                    <a:gd name="T54" fmla="*/ 4 w 30"/>
                    <a:gd name="T55" fmla="*/ 3 h 27"/>
                    <a:gd name="T56" fmla="*/ 4 w 30"/>
                    <a:gd name="T57" fmla="*/ 3 h 27"/>
                    <a:gd name="T58" fmla="*/ 4 w 30"/>
                    <a:gd name="T59" fmla="*/ 3 h 27"/>
                    <a:gd name="T60" fmla="*/ 4 w 30"/>
                    <a:gd name="T61" fmla="*/ 5 h 27"/>
                    <a:gd name="T62" fmla="*/ 4 w 30"/>
                    <a:gd name="T63" fmla="*/ 5 h 27"/>
                    <a:gd name="T64" fmla="*/ 4 w 30"/>
                    <a:gd name="T65" fmla="*/ 4 h 27"/>
                    <a:gd name="T66" fmla="*/ 4 w 30"/>
                    <a:gd name="T67" fmla="*/ 4 h 27"/>
                    <a:gd name="T68" fmla="*/ 4 w 30"/>
                    <a:gd name="T69" fmla="*/ 5 h 27"/>
                    <a:gd name="T70" fmla="*/ 4 w 30"/>
                    <a:gd name="T71" fmla="*/ 5 h 27"/>
                    <a:gd name="T72" fmla="*/ 6 w 30"/>
                    <a:gd name="T73" fmla="*/ 6 h 27"/>
                    <a:gd name="T74" fmla="*/ 6 w 30"/>
                    <a:gd name="T75" fmla="*/ 10 h 27"/>
                    <a:gd name="T76" fmla="*/ 6 w 30"/>
                    <a:gd name="T77" fmla="*/ 10 h 27"/>
                    <a:gd name="T78" fmla="*/ 6 w 30"/>
                    <a:gd name="T79" fmla="*/ 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0" h="27">
                      <a:moveTo>
                        <a:pt x="29" y="13"/>
                      </a:moveTo>
                      <a:cubicBezTo>
                        <a:pt x="27" y="12"/>
                        <a:pt x="25" y="11"/>
                        <a:pt x="22" y="12"/>
                      </a:cubicBezTo>
                      <a:cubicBezTo>
                        <a:pt x="20" y="15"/>
                        <a:pt x="16" y="16"/>
                        <a:pt x="12" y="18"/>
                      </a:cubicBezTo>
                      <a:cubicBezTo>
                        <a:pt x="10" y="18"/>
                        <a:pt x="9" y="21"/>
                        <a:pt x="6" y="20"/>
                      </a:cubicBezTo>
                      <a:cubicBezTo>
                        <a:pt x="5" y="19"/>
                        <a:pt x="7" y="17"/>
                        <a:pt x="6" y="15"/>
                      </a:cubicBezTo>
                      <a:cubicBezTo>
                        <a:pt x="6" y="12"/>
                        <a:pt x="8" y="9"/>
                        <a:pt x="7" y="6"/>
                      </a:cubicBezTo>
                      <a:cubicBezTo>
                        <a:pt x="6" y="5"/>
                        <a:pt x="6" y="4"/>
                        <a:pt x="6" y="2"/>
                      </a:cubicBezTo>
                      <a:cubicBezTo>
                        <a:pt x="5" y="1"/>
                        <a:pt x="4" y="1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2" y="3"/>
                        <a:pt x="2" y="3"/>
                      </a:cubicBezTo>
                      <a:cubicBezTo>
                        <a:pt x="2" y="6"/>
                        <a:pt x="2" y="9"/>
                        <a:pt x="1" y="12"/>
                      </a:cubicBezTo>
                      <a:cubicBezTo>
                        <a:pt x="1" y="16"/>
                        <a:pt x="0" y="20"/>
                        <a:pt x="1" y="23"/>
                      </a:cubicBezTo>
                      <a:cubicBezTo>
                        <a:pt x="2" y="27"/>
                        <a:pt x="6" y="26"/>
                        <a:pt x="9" y="27"/>
                      </a:cubicBezTo>
                      <a:cubicBezTo>
                        <a:pt x="11" y="26"/>
                        <a:pt x="13" y="25"/>
                        <a:pt x="15" y="24"/>
                      </a:cubicBezTo>
                      <a:cubicBezTo>
                        <a:pt x="18" y="23"/>
                        <a:pt x="18" y="19"/>
                        <a:pt x="22" y="19"/>
                      </a:cubicBezTo>
                      <a:cubicBezTo>
                        <a:pt x="23" y="17"/>
                        <a:pt x="27" y="20"/>
                        <a:pt x="28" y="17"/>
                      </a:cubicBezTo>
                      <a:cubicBezTo>
                        <a:pt x="28" y="16"/>
                        <a:pt x="30" y="16"/>
                        <a:pt x="30" y="14"/>
                      </a:cubicBezTo>
                      <a:cubicBezTo>
                        <a:pt x="30" y="14"/>
                        <a:pt x="30" y="13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lose/>
                      <a:moveTo>
                        <a:pt x="4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lose/>
                      <a:moveTo>
                        <a:pt x="4" y="5"/>
                      </a:move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lose/>
                      <a:moveTo>
                        <a:pt x="6" y="6"/>
                      </a:moveTo>
                      <a:cubicBezTo>
                        <a:pt x="6" y="7"/>
                        <a:pt x="6" y="9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6"/>
                        <a:pt x="6" y="6"/>
                        <a:pt x="6" y="6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23"/>
                <p:cNvSpPr>
                  <a:spLocks/>
                </p:cNvSpPr>
                <p:nvPr/>
              </p:nvSpPr>
              <p:spPr bwMode="auto">
                <a:xfrm>
                  <a:off x="5999162" y="1524001"/>
                  <a:ext cx="101600" cy="225425"/>
                </a:xfrm>
                <a:custGeom>
                  <a:avLst/>
                  <a:gdLst>
                    <a:gd name="T0" fmla="*/ 9 w 12"/>
                    <a:gd name="T1" fmla="*/ 0 h 27"/>
                    <a:gd name="T2" fmla="*/ 8 w 12"/>
                    <a:gd name="T3" fmla="*/ 0 h 27"/>
                    <a:gd name="T4" fmla="*/ 8 w 12"/>
                    <a:gd name="T5" fmla="*/ 0 h 27"/>
                    <a:gd name="T6" fmla="*/ 7 w 12"/>
                    <a:gd name="T7" fmla="*/ 5 h 27"/>
                    <a:gd name="T8" fmla="*/ 7 w 12"/>
                    <a:gd name="T9" fmla="*/ 5 h 27"/>
                    <a:gd name="T10" fmla="*/ 7 w 12"/>
                    <a:gd name="T11" fmla="*/ 9 h 27"/>
                    <a:gd name="T12" fmla="*/ 7 w 12"/>
                    <a:gd name="T13" fmla="*/ 9 h 27"/>
                    <a:gd name="T14" fmla="*/ 5 w 12"/>
                    <a:gd name="T15" fmla="*/ 19 h 27"/>
                    <a:gd name="T16" fmla="*/ 0 w 12"/>
                    <a:gd name="T17" fmla="*/ 27 h 27"/>
                    <a:gd name="T18" fmla="*/ 5 w 12"/>
                    <a:gd name="T19" fmla="*/ 24 h 27"/>
                    <a:gd name="T20" fmla="*/ 12 w 12"/>
                    <a:gd name="T21" fmla="*/ 18 h 27"/>
                    <a:gd name="T22" fmla="*/ 10 w 12"/>
                    <a:gd name="T23" fmla="*/ 5 h 27"/>
                    <a:gd name="T24" fmla="*/ 9 w 12"/>
                    <a:gd name="T25" fmla="*/ 0 h 27"/>
                    <a:gd name="T26" fmla="*/ 9 w 12"/>
                    <a:gd name="T2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27">
                      <a:moveTo>
                        <a:pt x="9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2"/>
                        <a:pt x="7" y="4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12"/>
                        <a:pt x="8" y="17"/>
                        <a:pt x="5" y="19"/>
                      </a:cubicBezTo>
                      <a:cubicBezTo>
                        <a:pt x="4" y="22"/>
                        <a:pt x="1" y="24"/>
                        <a:pt x="0" y="27"/>
                      </a:cubicBezTo>
                      <a:cubicBezTo>
                        <a:pt x="2" y="26"/>
                        <a:pt x="4" y="25"/>
                        <a:pt x="5" y="24"/>
                      </a:cubicBezTo>
                      <a:cubicBezTo>
                        <a:pt x="8" y="23"/>
                        <a:pt x="9" y="20"/>
                        <a:pt x="12" y="18"/>
                      </a:cubicBezTo>
                      <a:cubicBezTo>
                        <a:pt x="12" y="14"/>
                        <a:pt x="11" y="9"/>
                        <a:pt x="10" y="5"/>
                      </a:cubicBezTo>
                      <a:cubicBezTo>
                        <a:pt x="11" y="3"/>
                        <a:pt x="8" y="2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24"/>
                <p:cNvSpPr>
                  <a:spLocks/>
                </p:cNvSpPr>
                <p:nvPr/>
              </p:nvSpPr>
              <p:spPr bwMode="auto">
                <a:xfrm>
                  <a:off x="6049962" y="1541464"/>
                  <a:ext cx="7938" cy="158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0 w 1"/>
                    <a:gd name="T5" fmla="*/ 0 h 2"/>
                    <a:gd name="T6" fmla="*/ 0 w 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25"/>
                <p:cNvSpPr>
                  <a:spLocks/>
                </p:cNvSpPr>
                <p:nvPr/>
              </p:nvSpPr>
              <p:spPr bwMode="auto">
                <a:xfrm>
                  <a:off x="5694362" y="1917701"/>
                  <a:ext cx="439738" cy="115888"/>
                </a:xfrm>
                <a:custGeom>
                  <a:avLst/>
                  <a:gdLst>
                    <a:gd name="T0" fmla="*/ 52 w 52"/>
                    <a:gd name="T1" fmla="*/ 5 h 14"/>
                    <a:gd name="T2" fmla="*/ 51 w 52"/>
                    <a:gd name="T3" fmla="*/ 6 h 14"/>
                    <a:gd name="T4" fmla="*/ 33 w 52"/>
                    <a:gd name="T5" fmla="*/ 8 h 14"/>
                    <a:gd name="T6" fmla="*/ 24 w 52"/>
                    <a:gd name="T7" fmla="*/ 14 h 14"/>
                    <a:gd name="T8" fmla="*/ 2 w 52"/>
                    <a:gd name="T9" fmla="*/ 13 h 14"/>
                    <a:gd name="T10" fmla="*/ 0 w 52"/>
                    <a:gd name="T11" fmla="*/ 12 h 14"/>
                    <a:gd name="T12" fmla="*/ 8 w 52"/>
                    <a:gd name="T13" fmla="*/ 9 h 14"/>
                    <a:gd name="T14" fmla="*/ 21 w 52"/>
                    <a:gd name="T15" fmla="*/ 6 h 14"/>
                    <a:gd name="T16" fmla="*/ 32 w 52"/>
                    <a:gd name="T17" fmla="*/ 4 h 14"/>
                    <a:gd name="T18" fmla="*/ 41 w 52"/>
                    <a:gd name="T19" fmla="*/ 2 h 14"/>
                    <a:gd name="T20" fmla="*/ 52 w 52"/>
                    <a:gd name="T21" fmla="*/ 5 h 14"/>
                    <a:gd name="T22" fmla="*/ 52 w 52"/>
                    <a:gd name="T23" fmla="*/ 5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2" h="14">
                      <a:moveTo>
                        <a:pt x="52" y="5"/>
                      </a:moveTo>
                      <a:cubicBezTo>
                        <a:pt x="52" y="6"/>
                        <a:pt x="52" y="6"/>
                        <a:pt x="51" y="6"/>
                      </a:cubicBezTo>
                      <a:cubicBezTo>
                        <a:pt x="45" y="5"/>
                        <a:pt x="39" y="7"/>
                        <a:pt x="33" y="8"/>
                      </a:cubicBezTo>
                      <a:cubicBezTo>
                        <a:pt x="31" y="10"/>
                        <a:pt x="28" y="14"/>
                        <a:pt x="24" y="14"/>
                      </a:cubicBezTo>
                      <a:cubicBezTo>
                        <a:pt x="17" y="14"/>
                        <a:pt x="9" y="14"/>
                        <a:pt x="2" y="13"/>
                      </a:cubicBezTo>
                      <a:cubicBezTo>
                        <a:pt x="1" y="13"/>
                        <a:pt x="1" y="13"/>
                        <a:pt x="0" y="12"/>
                      </a:cubicBezTo>
                      <a:cubicBezTo>
                        <a:pt x="2" y="10"/>
                        <a:pt x="6" y="11"/>
                        <a:pt x="8" y="9"/>
                      </a:cubicBezTo>
                      <a:cubicBezTo>
                        <a:pt x="12" y="8"/>
                        <a:pt x="17" y="8"/>
                        <a:pt x="21" y="6"/>
                      </a:cubicBezTo>
                      <a:cubicBezTo>
                        <a:pt x="25" y="6"/>
                        <a:pt x="28" y="4"/>
                        <a:pt x="32" y="4"/>
                      </a:cubicBezTo>
                      <a:cubicBezTo>
                        <a:pt x="35" y="3"/>
                        <a:pt x="38" y="4"/>
                        <a:pt x="41" y="2"/>
                      </a:cubicBezTo>
                      <a:cubicBezTo>
                        <a:pt x="45" y="3"/>
                        <a:pt x="50" y="0"/>
                        <a:pt x="52" y="5"/>
                      </a:cubicBezTo>
                      <a:cubicBezTo>
                        <a:pt x="52" y="5"/>
                        <a:pt x="52" y="5"/>
                        <a:pt x="52" y="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26"/>
                <p:cNvSpPr>
                  <a:spLocks noEditPoints="1"/>
                </p:cNvSpPr>
                <p:nvPr/>
              </p:nvSpPr>
              <p:spPr bwMode="auto">
                <a:xfrm>
                  <a:off x="5710237" y="3719514"/>
                  <a:ext cx="474663" cy="584200"/>
                </a:xfrm>
                <a:custGeom>
                  <a:avLst/>
                  <a:gdLst>
                    <a:gd name="T0" fmla="*/ 45 w 56"/>
                    <a:gd name="T1" fmla="*/ 25 h 70"/>
                    <a:gd name="T2" fmla="*/ 49 w 56"/>
                    <a:gd name="T3" fmla="*/ 18 h 70"/>
                    <a:gd name="T4" fmla="*/ 44 w 56"/>
                    <a:gd name="T5" fmla="*/ 13 h 70"/>
                    <a:gd name="T6" fmla="*/ 46 w 56"/>
                    <a:gd name="T7" fmla="*/ 6 h 70"/>
                    <a:gd name="T8" fmla="*/ 31 w 56"/>
                    <a:gd name="T9" fmla="*/ 11 h 70"/>
                    <a:gd name="T10" fmla="*/ 31 w 56"/>
                    <a:gd name="T11" fmla="*/ 14 h 70"/>
                    <a:gd name="T12" fmla="*/ 40 w 56"/>
                    <a:gd name="T13" fmla="*/ 16 h 70"/>
                    <a:gd name="T14" fmla="*/ 37 w 56"/>
                    <a:gd name="T15" fmla="*/ 21 h 70"/>
                    <a:gd name="T16" fmla="*/ 33 w 56"/>
                    <a:gd name="T17" fmla="*/ 25 h 70"/>
                    <a:gd name="T18" fmla="*/ 25 w 56"/>
                    <a:gd name="T19" fmla="*/ 31 h 70"/>
                    <a:gd name="T20" fmla="*/ 26 w 56"/>
                    <a:gd name="T21" fmla="*/ 23 h 70"/>
                    <a:gd name="T22" fmla="*/ 13 w 56"/>
                    <a:gd name="T23" fmla="*/ 22 h 70"/>
                    <a:gd name="T24" fmla="*/ 20 w 56"/>
                    <a:gd name="T25" fmla="*/ 20 h 70"/>
                    <a:gd name="T26" fmla="*/ 23 w 56"/>
                    <a:gd name="T27" fmla="*/ 15 h 70"/>
                    <a:gd name="T28" fmla="*/ 23 w 56"/>
                    <a:gd name="T29" fmla="*/ 8 h 70"/>
                    <a:gd name="T30" fmla="*/ 19 w 56"/>
                    <a:gd name="T31" fmla="*/ 0 h 70"/>
                    <a:gd name="T32" fmla="*/ 19 w 56"/>
                    <a:gd name="T33" fmla="*/ 3 h 70"/>
                    <a:gd name="T34" fmla="*/ 17 w 56"/>
                    <a:gd name="T35" fmla="*/ 11 h 70"/>
                    <a:gd name="T36" fmla="*/ 11 w 56"/>
                    <a:gd name="T37" fmla="*/ 15 h 70"/>
                    <a:gd name="T38" fmla="*/ 17 w 56"/>
                    <a:gd name="T39" fmla="*/ 17 h 70"/>
                    <a:gd name="T40" fmla="*/ 5 w 56"/>
                    <a:gd name="T41" fmla="*/ 20 h 70"/>
                    <a:gd name="T42" fmla="*/ 10 w 56"/>
                    <a:gd name="T43" fmla="*/ 23 h 70"/>
                    <a:gd name="T44" fmla="*/ 8 w 56"/>
                    <a:gd name="T45" fmla="*/ 26 h 70"/>
                    <a:gd name="T46" fmla="*/ 9 w 56"/>
                    <a:gd name="T47" fmla="*/ 31 h 70"/>
                    <a:gd name="T48" fmla="*/ 3 w 56"/>
                    <a:gd name="T49" fmla="*/ 41 h 70"/>
                    <a:gd name="T50" fmla="*/ 14 w 56"/>
                    <a:gd name="T51" fmla="*/ 34 h 70"/>
                    <a:gd name="T52" fmla="*/ 20 w 56"/>
                    <a:gd name="T53" fmla="*/ 44 h 70"/>
                    <a:gd name="T54" fmla="*/ 19 w 56"/>
                    <a:gd name="T55" fmla="*/ 53 h 70"/>
                    <a:gd name="T56" fmla="*/ 11 w 56"/>
                    <a:gd name="T57" fmla="*/ 54 h 70"/>
                    <a:gd name="T58" fmla="*/ 13 w 56"/>
                    <a:gd name="T59" fmla="*/ 57 h 70"/>
                    <a:gd name="T60" fmla="*/ 13 w 56"/>
                    <a:gd name="T61" fmla="*/ 57 h 70"/>
                    <a:gd name="T62" fmla="*/ 24 w 56"/>
                    <a:gd name="T63" fmla="*/ 55 h 70"/>
                    <a:gd name="T64" fmla="*/ 35 w 56"/>
                    <a:gd name="T65" fmla="*/ 49 h 70"/>
                    <a:gd name="T66" fmla="*/ 33 w 56"/>
                    <a:gd name="T67" fmla="*/ 68 h 70"/>
                    <a:gd name="T68" fmla="*/ 40 w 56"/>
                    <a:gd name="T69" fmla="*/ 54 h 70"/>
                    <a:gd name="T70" fmla="*/ 40 w 56"/>
                    <a:gd name="T71" fmla="*/ 30 h 70"/>
                    <a:gd name="T72" fmla="*/ 55 w 56"/>
                    <a:gd name="T73" fmla="*/ 31 h 70"/>
                    <a:gd name="T74" fmla="*/ 54 w 56"/>
                    <a:gd name="T75" fmla="*/ 27 h 70"/>
                    <a:gd name="T76" fmla="*/ 38 w 56"/>
                    <a:gd name="T77" fmla="*/ 10 h 70"/>
                    <a:gd name="T78" fmla="*/ 38 w 56"/>
                    <a:gd name="T79" fmla="*/ 9 h 70"/>
                    <a:gd name="T80" fmla="*/ 38 w 56"/>
                    <a:gd name="T81" fmla="*/ 10 h 70"/>
                    <a:gd name="T82" fmla="*/ 13 w 56"/>
                    <a:gd name="T83" fmla="*/ 30 h 70"/>
                    <a:gd name="T84" fmla="*/ 12 w 56"/>
                    <a:gd name="T85" fmla="*/ 28 h 70"/>
                    <a:gd name="T86" fmla="*/ 13 w 56"/>
                    <a:gd name="T87" fmla="*/ 27 h 70"/>
                    <a:gd name="T88" fmla="*/ 13 w 56"/>
                    <a:gd name="T89" fmla="*/ 30 h 70"/>
                    <a:gd name="T90" fmla="*/ 13 w 56"/>
                    <a:gd name="T91" fmla="*/ 30 h 70"/>
                    <a:gd name="T92" fmla="*/ 19 w 56"/>
                    <a:gd name="T93" fmla="*/ 26 h 70"/>
                    <a:gd name="T94" fmla="*/ 20 w 56"/>
                    <a:gd name="T95" fmla="*/ 27 h 70"/>
                    <a:gd name="T96" fmla="*/ 20 w 56"/>
                    <a:gd name="T97" fmla="*/ 27 h 70"/>
                    <a:gd name="T98" fmla="*/ 24 w 56"/>
                    <a:gd name="T99" fmla="*/ 49 h 70"/>
                    <a:gd name="T100" fmla="*/ 28 w 56"/>
                    <a:gd name="T101" fmla="*/ 47 h 70"/>
                    <a:gd name="T102" fmla="*/ 25 w 56"/>
                    <a:gd name="T103" fmla="*/ 49 h 70"/>
                    <a:gd name="T104" fmla="*/ 30 w 56"/>
                    <a:gd name="T105" fmla="*/ 46 h 70"/>
                    <a:gd name="T106" fmla="*/ 29 w 56"/>
                    <a:gd name="T107" fmla="*/ 40 h 70"/>
                    <a:gd name="T108" fmla="*/ 27 w 56"/>
                    <a:gd name="T109" fmla="*/ 36 h 70"/>
                    <a:gd name="T110" fmla="*/ 33 w 56"/>
                    <a:gd name="T111" fmla="*/ 33 h 70"/>
                    <a:gd name="T112" fmla="*/ 36 w 56"/>
                    <a:gd name="T113" fmla="*/ 42 h 70"/>
                    <a:gd name="T114" fmla="*/ 30 w 56"/>
                    <a:gd name="T115" fmla="*/ 4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6" h="70">
                      <a:moveTo>
                        <a:pt x="54" y="27"/>
                      </a:moveTo>
                      <a:cubicBezTo>
                        <a:pt x="51" y="24"/>
                        <a:pt x="48" y="27"/>
                        <a:pt x="45" y="25"/>
                      </a:cubicBezTo>
                      <a:cubicBezTo>
                        <a:pt x="44" y="25"/>
                        <a:pt x="43" y="24"/>
                        <a:pt x="43" y="23"/>
                      </a:cubicBezTo>
                      <a:cubicBezTo>
                        <a:pt x="44" y="20"/>
                        <a:pt x="47" y="18"/>
                        <a:pt x="49" y="18"/>
                      </a:cubicBezTo>
                      <a:cubicBezTo>
                        <a:pt x="49" y="17"/>
                        <a:pt x="48" y="17"/>
                        <a:pt x="48" y="16"/>
                      </a:cubicBezTo>
                      <a:cubicBezTo>
                        <a:pt x="47" y="14"/>
                        <a:pt x="45" y="15"/>
                        <a:pt x="44" y="13"/>
                      </a:cubicBezTo>
                      <a:cubicBezTo>
                        <a:pt x="43" y="11"/>
                        <a:pt x="46" y="10"/>
                        <a:pt x="47" y="8"/>
                      </a:cubicBezTo>
                      <a:cubicBezTo>
                        <a:pt x="47" y="7"/>
                        <a:pt x="47" y="6"/>
                        <a:pt x="46" y="6"/>
                      </a:cubicBezTo>
                      <a:cubicBezTo>
                        <a:pt x="42" y="4"/>
                        <a:pt x="37" y="11"/>
                        <a:pt x="35" y="5"/>
                      </a:cubicBezTo>
                      <a:cubicBezTo>
                        <a:pt x="32" y="5"/>
                        <a:pt x="31" y="8"/>
                        <a:pt x="31" y="11"/>
                      </a:cubicBezTo>
                      <a:cubicBezTo>
                        <a:pt x="30" y="12"/>
                        <a:pt x="29" y="12"/>
                        <a:pt x="29" y="14"/>
                      </a:cubicBezTo>
                      <a:cubicBezTo>
                        <a:pt x="30" y="15"/>
                        <a:pt x="30" y="14"/>
                        <a:pt x="31" y="14"/>
                      </a:cubicBezTo>
                      <a:cubicBezTo>
                        <a:pt x="33" y="11"/>
                        <a:pt x="36" y="14"/>
                        <a:pt x="39" y="14"/>
                      </a:cubicBezTo>
                      <a:cubicBezTo>
                        <a:pt x="40" y="14"/>
                        <a:pt x="40" y="15"/>
                        <a:pt x="40" y="16"/>
                      </a:cubicBezTo>
                      <a:cubicBezTo>
                        <a:pt x="40" y="18"/>
                        <a:pt x="38" y="19"/>
                        <a:pt x="36" y="20"/>
                      </a:cubicBezTo>
                      <a:cubicBezTo>
                        <a:pt x="36" y="21"/>
                        <a:pt x="37" y="21"/>
                        <a:pt x="37" y="21"/>
                      </a:cubicBezTo>
                      <a:cubicBezTo>
                        <a:pt x="39" y="22"/>
                        <a:pt x="38" y="23"/>
                        <a:pt x="37" y="24"/>
                      </a:cubicBezTo>
                      <a:cubicBezTo>
                        <a:pt x="36" y="25"/>
                        <a:pt x="35" y="25"/>
                        <a:pt x="33" y="25"/>
                      </a:cubicBezTo>
                      <a:cubicBezTo>
                        <a:pt x="32" y="26"/>
                        <a:pt x="33" y="26"/>
                        <a:pt x="33" y="27"/>
                      </a:cubicBezTo>
                      <a:cubicBezTo>
                        <a:pt x="31" y="29"/>
                        <a:pt x="29" y="32"/>
                        <a:pt x="25" y="31"/>
                      </a:cubicBezTo>
                      <a:cubicBezTo>
                        <a:pt x="24" y="31"/>
                        <a:pt x="24" y="30"/>
                        <a:pt x="24" y="29"/>
                      </a:cubicBezTo>
                      <a:cubicBezTo>
                        <a:pt x="24" y="27"/>
                        <a:pt x="29" y="25"/>
                        <a:pt x="26" y="23"/>
                      </a:cubicBezTo>
                      <a:cubicBezTo>
                        <a:pt x="22" y="23"/>
                        <a:pt x="18" y="24"/>
                        <a:pt x="14" y="25"/>
                      </a:cubicBezTo>
                      <a:cubicBezTo>
                        <a:pt x="14" y="24"/>
                        <a:pt x="13" y="23"/>
                        <a:pt x="13" y="22"/>
                      </a:cubicBezTo>
                      <a:cubicBezTo>
                        <a:pt x="14" y="20"/>
                        <a:pt x="17" y="21"/>
                        <a:pt x="19" y="20"/>
                      </a:cubicBezTo>
                      <a:cubicBezTo>
                        <a:pt x="19" y="20"/>
                        <a:pt x="20" y="20"/>
                        <a:pt x="20" y="20"/>
                      </a:cubicBezTo>
                      <a:cubicBezTo>
                        <a:pt x="22" y="19"/>
                        <a:pt x="24" y="19"/>
                        <a:pt x="26" y="18"/>
                      </a:cubicBezTo>
                      <a:cubicBezTo>
                        <a:pt x="26" y="15"/>
                        <a:pt x="23" y="17"/>
                        <a:pt x="23" y="15"/>
                      </a:cubicBezTo>
                      <a:cubicBezTo>
                        <a:pt x="23" y="13"/>
                        <a:pt x="24" y="12"/>
                        <a:pt x="26" y="11"/>
                      </a:cubicBezTo>
                      <a:cubicBezTo>
                        <a:pt x="27" y="9"/>
                        <a:pt x="24" y="9"/>
                        <a:pt x="23" y="8"/>
                      </a:cubicBezTo>
                      <a:cubicBezTo>
                        <a:pt x="24" y="6"/>
                        <a:pt x="24" y="4"/>
                        <a:pt x="23" y="3"/>
                      </a:cubicBezTo>
                      <a:cubicBezTo>
                        <a:pt x="22" y="2"/>
                        <a:pt x="21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7" y="5"/>
                        <a:pt x="20" y="9"/>
                        <a:pt x="17" y="11"/>
                      </a:cubicBezTo>
                      <a:cubicBezTo>
                        <a:pt x="15" y="12"/>
                        <a:pt x="13" y="12"/>
                        <a:pt x="11" y="14"/>
                      </a:cubicBezTo>
                      <a:cubicBezTo>
                        <a:pt x="11" y="14"/>
                        <a:pt x="11" y="14"/>
                        <a:pt x="11" y="15"/>
                      </a:cubicBezTo>
                      <a:cubicBezTo>
                        <a:pt x="13" y="15"/>
                        <a:pt x="14" y="15"/>
                        <a:pt x="16" y="15"/>
                      </a:cubicBezTo>
                      <a:cubicBezTo>
                        <a:pt x="17" y="15"/>
                        <a:pt x="18" y="16"/>
                        <a:pt x="17" y="17"/>
                      </a:cubicBezTo>
                      <a:cubicBezTo>
                        <a:pt x="16" y="19"/>
                        <a:pt x="15" y="19"/>
                        <a:pt x="13" y="20"/>
                      </a:cubicBezTo>
                      <a:cubicBezTo>
                        <a:pt x="11" y="20"/>
                        <a:pt x="8" y="21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4"/>
                        <a:pt x="9" y="25"/>
                        <a:pt x="8" y="26"/>
                      </a:cubicBezTo>
                      <a:cubicBezTo>
                        <a:pt x="7" y="27"/>
                        <a:pt x="9" y="27"/>
                        <a:pt x="9" y="28"/>
                      </a:cubicBezTo>
                      <a:cubicBezTo>
                        <a:pt x="9" y="29"/>
                        <a:pt x="9" y="30"/>
                        <a:pt x="9" y="31"/>
                      </a:cubicBezTo>
                      <a:cubicBezTo>
                        <a:pt x="7" y="34"/>
                        <a:pt x="3" y="37"/>
                        <a:pt x="0" y="39"/>
                      </a:cubicBezTo>
                      <a:cubicBezTo>
                        <a:pt x="0" y="41"/>
                        <a:pt x="2" y="40"/>
                        <a:pt x="3" y="41"/>
                      </a:cubicBezTo>
                      <a:cubicBezTo>
                        <a:pt x="5" y="38"/>
                        <a:pt x="9" y="37"/>
                        <a:pt x="10" y="35"/>
                      </a:cubicBezTo>
                      <a:cubicBezTo>
                        <a:pt x="11" y="34"/>
                        <a:pt x="13" y="33"/>
                        <a:pt x="14" y="34"/>
                      </a:cubicBezTo>
                      <a:cubicBezTo>
                        <a:pt x="16" y="34"/>
                        <a:pt x="19" y="34"/>
                        <a:pt x="21" y="35"/>
                      </a:cubicBezTo>
                      <a:cubicBezTo>
                        <a:pt x="22" y="38"/>
                        <a:pt x="22" y="42"/>
                        <a:pt x="20" y="44"/>
                      </a:cubicBezTo>
                      <a:cubicBezTo>
                        <a:pt x="20" y="46"/>
                        <a:pt x="18" y="49"/>
                        <a:pt x="21" y="50"/>
                      </a:cubicBezTo>
                      <a:cubicBezTo>
                        <a:pt x="21" y="52"/>
                        <a:pt x="20" y="52"/>
                        <a:pt x="19" y="53"/>
                      </a:cubicBezTo>
                      <a:cubicBezTo>
                        <a:pt x="18" y="54"/>
                        <a:pt x="18" y="53"/>
                        <a:pt x="17" y="53"/>
                      </a:cubicBezTo>
                      <a:cubicBezTo>
                        <a:pt x="15" y="54"/>
                        <a:pt x="13" y="52"/>
                        <a:pt x="11" y="54"/>
                      </a:cubicBezTo>
                      <a:cubicBezTo>
                        <a:pt x="11" y="55"/>
                        <a:pt x="12" y="57"/>
                        <a:pt x="13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4" y="57"/>
                        <a:pt x="14" y="57"/>
                        <a:pt x="15" y="58"/>
                      </a:cubicBezTo>
                      <a:cubicBezTo>
                        <a:pt x="19" y="60"/>
                        <a:pt x="21" y="56"/>
                        <a:pt x="24" y="55"/>
                      </a:cubicBezTo>
                      <a:cubicBezTo>
                        <a:pt x="26" y="51"/>
                        <a:pt x="31" y="51"/>
                        <a:pt x="33" y="48"/>
                      </a:cubicBezTo>
                      <a:cubicBezTo>
                        <a:pt x="34" y="48"/>
                        <a:pt x="34" y="49"/>
                        <a:pt x="35" y="49"/>
                      </a:cubicBezTo>
                      <a:cubicBezTo>
                        <a:pt x="36" y="53"/>
                        <a:pt x="36" y="58"/>
                        <a:pt x="35" y="62"/>
                      </a:cubicBezTo>
                      <a:cubicBezTo>
                        <a:pt x="36" y="64"/>
                        <a:pt x="32" y="65"/>
                        <a:pt x="33" y="68"/>
                      </a:cubicBezTo>
                      <a:cubicBezTo>
                        <a:pt x="33" y="68"/>
                        <a:pt x="33" y="70"/>
                        <a:pt x="35" y="69"/>
                      </a:cubicBezTo>
                      <a:cubicBezTo>
                        <a:pt x="38" y="65"/>
                        <a:pt x="38" y="59"/>
                        <a:pt x="40" y="54"/>
                      </a:cubicBezTo>
                      <a:cubicBezTo>
                        <a:pt x="39" y="48"/>
                        <a:pt x="41" y="42"/>
                        <a:pt x="40" y="36"/>
                      </a:cubicBezTo>
                      <a:cubicBezTo>
                        <a:pt x="38" y="34"/>
                        <a:pt x="40" y="32"/>
                        <a:pt x="40" y="30"/>
                      </a:cubicBezTo>
                      <a:cubicBezTo>
                        <a:pt x="42" y="25"/>
                        <a:pt x="46" y="29"/>
                        <a:pt x="49" y="29"/>
                      </a:cubicBezTo>
                      <a:cubicBezTo>
                        <a:pt x="51" y="30"/>
                        <a:pt x="53" y="32"/>
                        <a:pt x="55" y="31"/>
                      </a:cubicBezTo>
                      <a:cubicBezTo>
                        <a:pt x="56" y="30"/>
                        <a:pt x="54" y="28"/>
                        <a:pt x="54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lose/>
                      <a:moveTo>
                        <a:pt x="38" y="10"/>
                      </a:move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lose/>
                      <a:moveTo>
                        <a:pt x="13" y="30"/>
                      </a:moveTo>
                      <a:cubicBezTo>
                        <a:pt x="13" y="30"/>
                        <a:pt x="13" y="30"/>
                        <a:pt x="12" y="30"/>
                      </a:cubicBezTo>
                      <a:cubicBezTo>
                        <a:pt x="12" y="30"/>
                        <a:pt x="12" y="29"/>
                        <a:pt x="12" y="28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4" y="28"/>
                        <a:pt x="14" y="29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lose/>
                      <a:moveTo>
                        <a:pt x="20" y="27"/>
                      </a:moveTo>
                      <a:cubicBezTo>
                        <a:pt x="20" y="27"/>
                        <a:pt x="19" y="27"/>
                        <a:pt x="19" y="26"/>
                      </a:cubicBezTo>
                      <a:cubicBezTo>
                        <a:pt x="19" y="25"/>
                        <a:pt x="21" y="25"/>
                        <a:pt x="21" y="26"/>
                      </a:cubicBezTo>
                      <a:cubicBezTo>
                        <a:pt x="22" y="27"/>
                        <a:pt x="21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lose/>
                      <a:moveTo>
                        <a:pt x="25" y="49"/>
                      </a:moveTo>
                      <a:cubicBezTo>
                        <a:pt x="25" y="50"/>
                        <a:pt x="24" y="49"/>
                        <a:pt x="24" y="49"/>
                      </a:cubicBezTo>
                      <a:cubicBezTo>
                        <a:pt x="24" y="48"/>
                        <a:pt x="25" y="47"/>
                        <a:pt x="26" y="46"/>
                      </a:cubicBezTo>
                      <a:cubicBezTo>
                        <a:pt x="27" y="46"/>
                        <a:pt x="27" y="47"/>
                        <a:pt x="28" y="47"/>
                      </a:cubicBezTo>
                      <a:cubicBezTo>
                        <a:pt x="28" y="49"/>
                        <a:pt x="26" y="48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lose/>
                      <a:moveTo>
                        <a:pt x="30" y="46"/>
                      </a:moveTo>
                      <a:cubicBezTo>
                        <a:pt x="31" y="45"/>
                        <a:pt x="33" y="44"/>
                        <a:pt x="32" y="42"/>
                      </a:cubicBezTo>
                      <a:cubicBezTo>
                        <a:pt x="31" y="41"/>
                        <a:pt x="29" y="42"/>
                        <a:pt x="29" y="40"/>
                      </a:cubicBezTo>
                      <a:cubicBezTo>
                        <a:pt x="31" y="38"/>
                        <a:pt x="35" y="41"/>
                        <a:pt x="34" y="38"/>
                      </a:cubicBezTo>
                      <a:cubicBezTo>
                        <a:pt x="32" y="35"/>
                        <a:pt x="29" y="35"/>
                        <a:pt x="27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8" y="33"/>
                        <a:pt x="31" y="35"/>
                        <a:pt x="33" y="33"/>
                      </a:cubicBezTo>
                      <a:cubicBezTo>
                        <a:pt x="34" y="33"/>
                        <a:pt x="35" y="33"/>
                        <a:pt x="35" y="34"/>
                      </a:cubicBezTo>
                      <a:cubicBezTo>
                        <a:pt x="36" y="36"/>
                        <a:pt x="35" y="39"/>
                        <a:pt x="36" y="42"/>
                      </a:cubicBezTo>
                      <a:cubicBezTo>
                        <a:pt x="34" y="43"/>
                        <a:pt x="33" y="46"/>
                        <a:pt x="30" y="46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27"/>
                <p:cNvSpPr>
                  <a:spLocks/>
                </p:cNvSpPr>
                <p:nvPr/>
              </p:nvSpPr>
              <p:spPr bwMode="auto">
                <a:xfrm>
                  <a:off x="5956300" y="3870326"/>
                  <a:ext cx="42863" cy="23813"/>
                </a:xfrm>
                <a:custGeom>
                  <a:avLst/>
                  <a:gdLst>
                    <a:gd name="T0" fmla="*/ 4 w 5"/>
                    <a:gd name="T1" fmla="*/ 0 h 3"/>
                    <a:gd name="T2" fmla="*/ 0 w 5"/>
                    <a:gd name="T3" fmla="*/ 3 h 3"/>
                    <a:gd name="T4" fmla="*/ 4 w 5"/>
                    <a:gd name="T5" fmla="*/ 1 h 3"/>
                    <a:gd name="T6" fmla="*/ 4 w 5"/>
                    <a:gd name="T7" fmla="*/ 0 h 3"/>
                    <a:gd name="T8" fmla="*/ 4 w 5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4" y="0"/>
                      </a:move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28"/>
                <p:cNvSpPr>
                  <a:spLocks/>
                </p:cNvSpPr>
                <p:nvPr/>
              </p:nvSpPr>
              <p:spPr bwMode="auto">
                <a:xfrm>
                  <a:off x="5778500" y="4429126"/>
                  <a:ext cx="447675" cy="292100"/>
                </a:xfrm>
                <a:custGeom>
                  <a:avLst/>
                  <a:gdLst>
                    <a:gd name="T0" fmla="*/ 47 w 53"/>
                    <a:gd name="T1" fmla="*/ 19 h 35"/>
                    <a:gd name="T2" fmla="*/ 36 w 53"/>
                    <a:gd name="T3" fmla="*/ 14 h 35"/>
                    <a:gd name="T4" fmla="*/ 31 w 53"/>
                    <a:gd name="T5" fmla="*/ 12 h 35"/>
                    <a:gd name="T6" fmla="*/ 25 w 53"/>
                    <a:gd name="T7" fmla="*/ 7 h 35"/>
                    <a:gd name="T8" fmla="*/ 23 w 53"/>
                    <a:gd name="T9" fmla="*/ 0 h 35"/>
                    <a:gd name="T10" fmla="*/ 19 w 53"/>
                    <a:gd name="T11" fmla="*/ 10 h 35"/>
                    <a:gd name="T12" fmla="*/ 16 w 53"/>
                    <a:gd name="T13" fmla="*/ 13 h 35"/>
                    <a:gd name="T14" fmla="*/ 10 w 53"/>
                    <a:gd name="T15" fmla="*/ 22 h 35"/>
                    <a:gd name="T16" fmla="*/ 6 w 53"/>
                    <a:gd name="T17" fmla="*/ 27 h 35"/>
                    <a:gd name="T18" fmla="*/ 3 w 53"/>
                    <a:gd name="T19" fmla="*/ 30 h 35"/>
                    <a:gd name="T20" fmla="*/ 1 w 53"/>
                    <a:gd name="T21" fmla="*/ 33 h 35"/>
                    <a:gd name="T22" fmla="*/ 3 w 53"/>
                    <a:gd name="T23" fmla="*/ 35 h 35"/>
                    <a:gd name="T24" fmla="*/ 10 w 53"/>
                    <a:gd name="T25" fmla="*/ 26 h 35"/>
                    <a:gd name="T26" fmla="*/ 18 w 53"/>
                    <a:gd name="T27" fmla="*/ 17 h 35"/>
                    <a:gd name="T28" fmla="*/ 23 w 53"/>
                    <a:gd name="T29" fmla="*/ 9 h 35"/>
                    <a:gd name="T30" fmla="*/ 33 w 53"/>
                    <a:gd name="T31" fmla="*/ 18 h 35"/>
                    <a:gd name="T32" fmla="*/ 37 w 53"/>
                    <a:gd name="T33" fmla="*/ 21 h 35"/>
                    <a:gd name="T34" fmla="*/ 40 w 53"/>
                    <a:gd name="T35" fmla="*/ 24 h 35"/>
                    <a:gd name="T36" fmla="*/ 44 w 53"/>
                    <a:gd name="T37" fmla="*/ 23 h 35"/>
                    <a:gd name="T38" fmla="*/ 50 w 53"/>
                    <a:gd name="T39" fmla="*/ 22 h 35"/>
                    <a:gd name="T40" fmla="*/ 53 w 53"/>
                    <a:gd name="T41" fmla="*/ 19 h 35"/>
                    <a:gd name="T42" fmla="*/ 47 w 53"/>
                    <a:gd name="T43" fmla="*/ 19 h 35"/>
                    <a:gd name="T44" fmla="*/ 47 w 53"/>
                    <a:gd name="T45" fmla="*/ 1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3" h="35">
                      <a:moveTo>
                        <a:pt x="47" y="19"/>
                      </a:moveTo>
                      <a:cubicBezTo>
                        <a:pt x="43" y="17"/>
                        <a:pt x="39" y="19"/>
                        <a:pt x="36" y="14"/>
                      </a:cubicBezTo>
                      <a:cubicBezTo>
                        <a:pt x="34" y="15"/>
                        <a:pt x="33" y="12"/>
                        <a:pt x="31" y="12"/>
                      </a:cubicBezTo>
                      <a:cubicBezTo>
                        <a:pt x="29" y="9"/>
                        <a:pt x="27" y="9"/>
                        <a:pt x="25" y="7"/>
                      </a:cubicBezTo>
                      <a:cubicBezTo>
                        <a:pt x="28" y="4"/>
                        <a:pt x="24" y="2"/>
                        <a:pt x="23" y="0"/>
                      </a:cubicBezTo>
                      <a:cubicBezTo>
                        <a:pt x="22" y="3"/>
                        <a:pt x="21" y="7"/>
                        <a:pt x="19" y="10"/>
                      </a:cubicBezTo>
                      <a:cubicBezTo>
                        <a:pt x="18" y="11"/>
                        <a:pt x="16" y="12"/>
                        <a:pt x="16" y="13"/>
                      </a:cubicBezTo>
                      <a:cubicBezTo>
                        <a:pt x="14" y="16"/>
                        <a:pt x="13" y="20"/>
                        <a:pt x="10" y="22"/>
                      </a:cubicBezTo>
                      <a:cubicBezTo>
                        <a:pt x="10" y="24"/>
                        <a:pt x="7" y="25"/>
                        <a:pt x="6" y="27"/>
                      </a:cubicBezTo>
                      <a:cubicBezTo>
                        <a:pt x="5" y="28"/>
                        <a:pt x="4" y="30"/>
                        <a:pt x="3" y="30"/>
                      </a:cubicBezTo>
                      <a:cubicBezTo>
                        <a:pt x="1" y="31"/>
                        <a:pt x="0" y="32"/>
                        <a:pt x="1" y="33"/>
                      </a:cubicBezTo>
                      <a:cubicBezTo>
                        <a:pt x="1" y="34"/>
                        <a:pt x="2" y="35"/>
                        <a:pt x="3" y="35"/>
                      </a:cubicBezTo>
                      <a:cubicBezTo>
                        <a:pt x="6" y="32"/>
                        <a:pt x="8" y="29"/>
                        <a:pt x="10" y="26"/>
                      </a:cubicBezTo>
                      <a:cubicBezTo>
                        <a:pt x="13" y="23"/>
                        <a:pt x="14" y="19"/>
                        <a:pt x="18" y="17"/>
                      </a:cubicBezTo>
                      <a:cubicBezTo>
                        <a:pt x="18" y="14"/>
                        <a:pt x="21" y="12"/>
                        <a:pt x="23" y="9"/>
                      </a:cubicBezTo>
                      <a:cubicBezTo>
                        <a:pt x="26" y="12"/>
                        <a:pt x="29" y="16"/>
                        <a:pt x="33" y="18"/>
                      </a:cubicBezTo>
                      <a:cubicBezTo>
                        <a:pt x="33" y="20"/>
                        <a:pt x="35" y="20"/>
                        <a:pt x="37" y="21"/>
                      </a:cubicBezTo>
                      <a:cubicBezTo>
                        <a:pt x="37" y="23"/>
                        <a:pt x="39" y="24"/>
                        <a:pt x="40" y="24"/>
                      </a:cubicBezTo>
                      <a:cubicBezTo>
                        <a:pt x="42" y="25"/>
                        <a:pt x="43" y="24"/>
                        <a:pt x="44" y="23"/>
                      </a:cubicBezTo>
                      <a:cubicBezTo>
                        <a:pt x="47" y="24"/>
                        <a:pt x="48" y="21"/>
                        <a:pt x="50" y="22"/>
                      </a:cubicBezTo>
                      <a:cubicBezTo>
                        <a:pt x="51" y="21"/>
                        <a:pt x="53" y="20"/>
                        <a:pt x="53" y="19"/>
                      </a:cubicBezTo>
                      <a:cubicBezTo>
                        <a:pt x="51" y="19"/>
                        <a:pt x="49" y="19"/>
                        <a:pt x="47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29"/>
                <p:cNvSpPr>
                  <a:spLocks noEditPoints="1"/>
                </p:cNvSpPr>
                <p:nvPr/>
              </p:nvSpPr>
              <p:spPr bwMode="auto">
                <a:xfrm>
                  <a:off x="5694362" y="4454526"/>
                  <a:ext cx="203200" cy="382588"/>
                </a:xfrm>
                <a:custGeom>
                  <a:avLst/>
                  <a:gdLst>
                    <a:gd name="T0" fmla="*/ 19 w 24"/>
                    <a:gd name="T1" fmla="*/ 19 h 46"/>
                    <a:gd name="T2" fmla="*/ 18 w 24"/>
                    <a:gd name="T3" fmla="*/ 13 h 46"/>
                    <a:gd name="T4" fmla="*/ 22 w 24"/>
                    <a:gd name="T5" fmla="*/ 6 h 46"/>
                    <a:gd name="T6" fmla="*/ 23 w 24"/>
                    <a:gd name="T7" fmla="*/ 3 h 46"/>
                    <a:gd name="T8" fmla="*/ 20 w 24"/>
                    <a:gd name="T9" fmla="*/ 0 h 46"/>
                    <a:gd name="T10" fmla="*/ 12 w 24"/>
                    <a:gd name="T11" fmla="*/ 5 h 46"/>
                    <a:gd name="T12" fmla="*/ 11 w 24"/>
                    <a:gd name="T13" fmla="*/ 3 h 46"/>
                    <a:gd name="T14" fmla="*/ 9 w 24"/>
                    <a:gd name="T15" fmla="*/ 4 h 46"/>
                    <a:gd name="T16" fmla="*/ 7 w 24"/>
                    <a:gd name="T17" fmla="*/ 7 h 46"/>
                    <a:gd name="T18" fmla="*/ 1 w 24"/>
                    <a:gd name="T19" fmla="*/ 8 h 46"/>
                    <a:gd name="T20" fmla="*/ 3 w 24"/>
                    <a:gd name="T21" fmla="*/ 11 h 46"/>
                    <a:gd name="T22" fmla="*/ 6 w 24"/>
                    <a:gd name="T23" fmla="*/ 15 h 46"/>
                    <a:gd name="T24" fmla="*/ 6 w 24"/>
                    <a:gd name="T25" fmla="*/ 44 h 46"/>
                    <a:gd name="T26" fmla="*/ 8 w 24"/>
                    <a:gd name="T27" fmla="*/ 46 h 46"/>
                    <a:gd name="T28" fmla="*/ 9 w 24"/>
                    <a:gd name="T29" fmla="*/ 25 h 46"/>
                    <a:gd name="T30" fmla="*/ 10 w 24"/>
                    <a:gd name="T31" fmla="*/ 18 h 46"/>
                    <a:gd name="T32" fmla="*/ 19 w 24"/>
                    <a:gd name="T33" fmla="*/ 19 h 46"/>
                    <a:gd name="T34" fmla="*/ 19 w 24"/>
                    <a:gd name="T35" fmla="*/ 19 h 46"/>
                    <a:gd name="T36" fmla="*/ 19 w 24"/>
                    <a:gd name="T37" fmla="*/ 19 h 46"/>
                    <a:gd name="T38" fmla="*/ 10 w 24"/>
                    <a:gd name="T39" fmla="*/ 15 h 46"/>
                    <a:gd name="T40" fmla="*/ 8 w 24"/>
                    <a:gd name="T41" fmla="*/ 13 h 46"/>
                    <a:gd name="T42" fmla="*/ 11 w 24"/>
                    <a:gd name="T43" fmla="*/ 11 h 46"/>
                    <a:gd name="T44" fmla="*/ 15 w 24"/>
                    <a:gd name="T45" fmla="*/ 8 h 46"/>
                    <a:gd name="T46" fmla="*/ 18 w 24"/>
                    <a:gd name="T47" fmla="*/ 5 h 46"/>
                    <a:gd name="T48" fmla="*/ 18 w 24"/>
                    <a:gd name="T49" fmla="*/ 5 h 46"/>
                    <a:gd name="T50" fmla="*/ 18 w 24"/>
                    <a:gd name="T51" fmla="*/ 5 h 46"/>
                    <a:gd name="T52" fmla="*/ 18 w 24"/>
                    <a:gd name="T53" fmla="*/ 5 h 46"/>
                    <a:gd name="T54" fmla="*/ 14 w 24"/>
                    <a:gd name="T55" fmla="*/ 12 h 46"/>
                    <a:gd name="T56" fmla="*/ 15 w 24"/>
                    <a:gd name="T57" fmla="*/ 17 h 46"/>
                    <a:gd name="T58" fmla="*/ 10 w 24"/>
                    <a:gd name="T59" fmla="*/ 17 h 46"/>
                    <a:gd name="T60" fmla="*/ 10 w 24"/>
                    <a:gd name="T61" fmla="*/ 15 h 46"/>
                    <a:gd name="T62" fmla="*/ 10 w 24"/>
                    <a:gd name="T63" fmla="*/ 15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4" h="46">
                      <a:moveTo>
                        <a:pt x="19" y="19"/>
                      </a:moveTo>
                      <a:cubicBezTo>
                        <a:pt x="20" y="17"/>
                        <a:pt x="20" y="14"/>
                        <a:pt x="18" y="13"/>
                      </a:cubicBezTo>
                      <a:cubicBezTo>
                        <a:pt x="18" y="10"/>
                        <a:pt x="20" y="8"/>
                        <a:pt x="22" y="6"/>
                      </a:cubicBezTo>
                      <a:cubicBezTo>
                        <a:pt x="23" y="5"/>
                        <a:pt x="24" y="5"/>
                        <a:pt x="23" y="3"/>
                      </a:cubicBezTo>
                      <a:cubicBezTo>
                        <a:pt x="22" y="3"/>
                        <a:pt x="21" y="0"/>
                        <a:pt x="20" y="0"/>
                      </a:cubicBezTo>
                      <a:cubicBezTo>
                        <a:pt x="18" y="3"/>
                        <a:pt x="15" y="4"/>
                        <a:pt x="12" y="5"/>
                      </a:cubicBezTo>
                      <a:cubicBezTo>
                        <a:pt x="12" y="4"/>
                        <a:pt x="11" y="4"/>
                        <a:pt x="11" y="3"/>
                      </a:cubicBezTo>
                      <a:cubicBezTo>
                        <a:pt x="10" y="3"/>
                        <a:pt x="9" y="3"/>
                        <a:pt x="9" y="4"/>
                      </a:cubicBezTo>
                      <a:cubicBezTo>
                        <a:pt x="8" y="5"/>
                        <a:pt x="8" y="6"/>
                        <a:pt x="7" y="7"/>
                      </a:cubicBezTo>
                      <a:cubicBezTo>
                        <a:pt x="5" y="9"/>
                        <a:pt x="3" y="6"/>
                        <a:pt x="1" y="8"/>
                      </a:cubicBezTo>
                      <a:cubicBezTo>
                        <a:pt x="0" y="9"/>
                        <a:pt x="3" y="10"/>
                        <a:pt x="3" y="11"/>
                      </a:cubicBezTo>
                      <a:cubicBezTo>
                        <a:pt x="5" y="11"/>
                        <a:pt x="5" y="14"/>
                        <a:pt x="6" y="15"/>
                      </a:cubicBezTo>
                      <a:cubicBezTo>
                        <a:pt x="8" y="25"/>
                        <a:pt x="5" y="34"/>
                        <a:pt x="6" y="44"/>
                      </a:cubicBezTo>
                      <a:cubicBezTo>
                        <a:pt x="6" y="46"/>
                        <a:pt x="8" y="45"/>
                        <a:pt x="8" y="46"/>
                      </a:cubicBezTo>
                      <a:cubicBezTo>
                        <a:pt x="11" y="39"/>
                        <a:pt x="8" y="31"/>
                        <a:pt x="9" y="25"/>
                      </a:cubicBezTo>
                      <a:cubicBezTo>
                        <a:pt x="10" y="23"/>
                        <a:pt x="8" y="20"/>
                        <a:pt x="10" y="18"/>
                      </a:cubicBezTo>
                      <a:cubicBezTo>
                        <a:pt x="13" y="20"/>
                        <a:pt x="16" y="20"/>
                        <a:pt x="19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lose/>
                      <a:moveTo>
                        <a:pt x="10" y="15"/>
                      </a:moveTo>
                      <a:cubicBezTo>
                        <a:pt x="8" y="15"/>
                        <a:pt x="8" y="14"/>
                        <a:pt x="8" y="13"/>
                      </a:cubicBezTo>
                      <a:cubicBezTo>
                        <a:pt x="8" y="11"/>
                        <a:pt x="10" y="12"/>
                        <a:pt x="11" y="11"/>
                      </a:cubicBezTo>
                      <a:cubicBezTo>
                        <a:pt x="12" y="10"/>
                        <a:pt x="13" y="8"/>
                        <a:pt x="15" y="8"/>
                      </a:cubicBezTo>
                      <a:cubicBezTo>
                        <a:pt x="15" y="6"/>
                        <a:pt x="17" y="7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8"/>
                        <a:pt x="15" y="9"/>
                        <a:pt x="14" y="12"/>
                      </a:cubicBezTo>
                      <a:cubicBezTo>
                        <a:pt x="15" y="13"/>
                        <a:pt x="16" y="15"/>
                        <a:pt x="15" y="17"/>
                      </a:cubicBezTo>
                      <a:cubicBezTo>
                        <a:pt x="14" y="19"/>
                        <a:pt x="12" y="17"/>
                        <a:pt x="10" y="17"/>
                      </a:cubicBezTo>
                      <a:cubicBezTo>
                        <a:pt x="10" y="16"/>
                        <a:pt x="11" y="15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30"/>
                <p:cNvSpPr>
                  <a:spLocks/>
                </p:cNvSpPr>
                <p:nvPr/>
              </p:nvSpPr>
              <p:spPr bwMode="auto">
                <a:xfrm>
                  <a:off x="5854700" y="4537076"/>
                  <a:ext cx="236538" cy="317500"/>
                </a:xfrm>
                <a:custGeom>
                  <a:avLst/>
                  <a:gdLst>
                    <a:gd name="T0" fmla="*/ 28 w 28"/>
                    <a:gd name="T1" fmla="*/ 13 h 38"/>
                    <a:gd name="T2" fmla="*/ 26 w 28"/>
                    <a:gd name="T3" fmla="*/ 13 h 38"/>
                    <a:gd name="T4" fmla="*/ 26 w 28"/>
                    <a:gd name="T5" fmla="*/ 13 h 38"/>
                    <a:gd name="T6" fmla="*/ 22 w 28"/>
                    <a:gd name="T7" fmla="*/ 13 h 38"/>
                    <a:gd name="T8" fmla="*/ 17 w 28"/>
                    <a:gd name="T9" fmla="*/ 15 h 38"/>
                    <a:gd name="T10" fmla="*/ 17 w 28"/>
                    <a:gd name="T11" fmla="*/ 11 h 38"/>
                    <a:gd name="T12" fmla="*/ 23 w 28"/>
                    <a:gd name="T13" fmla="*/ 8 h 38"/>
                    <a:gd name="T14" fmla="*/ 24 w 28"/>
                    <a:gd name="T15" fmla="*/ 7 h 38"/>
                    <a:gd name="T16" fmla="*/ 17 w 28"/>
                    <a:gd name="T17" fmla="*/ 7 h 38"/>
                    <a:gd name="T18" fmla="*/ 16 w 28"/>
                    <a:gd name="T19" fmla="*/ 2 h 38"/>
                    <a:gd name="T20" fmla="*/ 13 w 28"/>
                    <a:gd name="T21" fmla="*/ 0 h 38"/>
                    <a:gd name="T22" fmla="*/ 14 w 28"/>
                    <a:gd name="T23" fmla="*/ 8 h 38"/>
                    <a:gd name="T24" fmla="*/ 10 w 28"/>
                    <a:gd name="T25" fmla="*/ 9 h 38"/>
                    <a:gd name="T26" fmla="*/ 6 w 28"/>
                    <a:gd name="T27" fmla="*/ 9 h 38"/>
                    <a:gd name="T28" fmla="*/ 9 w 28"/>
                    <a:gd name="T29" fmla="*/ 13 h 38"/>
                    <a:gd name="T30" fmla="*/ 14 w 28"/>
                    <a:gd name="T31" fmla="*/ 12 h 38"/>
                    <a:gd name="T32" fmla="*/ 14 w 28"/>
                    <a:gd name="T33" fmla="*/ 14 h 38"/>
                    <a:gd name="T34" fmla="*/ 8 w 28"/>
                    <a:gd name="T35" fmla="*/ 17 h 38"/>
                    <a:gd name="T36" fmla="*/ 0 w 28"/>
                    <a:gd name="T37" fmla="*/ 19 h 38"/>
                    <a:gd name="T38" fmla="*/ 2 w 28"/>
                    <a:gd name="T39" fmla="*/ 23 h 38"/>
                    <a:gd name="T40" fmla="*/ 5 w 28"/>
                    <a:gd name="T41" fmla="*/ 22 h 38"/>
                    <a:gd name="T42" fmla="*/ 3 w 28"/>
                    <a:gd name="T43" fmla="*/ 33 h 38"/>
                    <a:gd name="T44" fmla="*/ 5 w 28"/>
                    <a:gd name="T45" fmla="*/ 32 h 38"/>
                    <a:gd name="T46" fmla="*/ 6 w 28"/>
                    <a:gd name="T47" fmla="*/ 29 h 38"/>
                    <a:gd name="T48" fmla="*/ 6 w 28"/>
                    <a:gd name="T49" fmla="*/ 21 h 38"/>
                    <a:gd name="T50" fmla="*/ 14 w 28"/>
                    <a:gd name="T51" fmla="*/ 20 h 38"/>
                    <a:gd name="T52" fmla="*/ 15 w 28"/>
                    <a:gd name="T53" fmla="*/ 24 h 38"/>
                    <a:gd name="T54" fmla="*/ 14 w 28"/>
                    <a:gd name="T55" fmla="*/ 32 h 38"/>
                    <a:gd name="T56" fmla="*/ 9 w 28"/>
                    <a:gd name="T57" fmla="*/ 33 h 38"/>
                    <a:gd name="T58" fmla="*/ 14 w 28"/>
                    <a:gd name="T59" fmla="*/ 36 h 38"/>
                    <a:gd name="T60" fmla="*/ 18 w 28"/>
                    <a:gd name="T61" fmla="*/ 36 h 38"/>
                    <a:gd name="T62" fmla="*/ 18 w 28"/>
                    <a:gd name="T63" fmla="*/ 19 h 38"/>
                    <a:gd name="T64" fmla="*/ 21 w 28"/>
                    <a:gd name="T65" fmla="*/ 17 h 38"/>
                    <a:gd name="T66" fmla="*/ 28 w 28"/>
                    <a:gd name="T67" fmla="*/ 16 h 38"/>
                    <a:gd name="T68" fmla="*/ 28 w 28"/>
                    <a:gd name="T69" fmla="*/ 16 h 38"/>
                    <a:gd name="T70" fmla="*/ 28 w 28"/>
                    <a:gd name="T71" fmla="*/ 1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8" h="38">
                      <a:moveTo>
                        <a:pt x="28" y="13"/>
                      </a:move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5" y="12"/>
                        <a:pt x="24" y="14"/>
                        <a:pt x="22" y="13"/>
                      </a:cubicBezTo>
                      <a:cubicBezTo>
                        <a:pt x="21" y="15"/>
                        <a:pt x="19" y="14"/>
                        <a:pt x="17" y="15"/>
                      </a:cubicBezTo>
                      <a:cubicBezTo>
                        <a:pt x="17" y="14"/>
                        <a:pt x="17" y="12"/>
                        <a:pt x="17" y="11"/>
                      </a:cubicBezTo>
                      <a:cubicBezTo>
                        <a:pt x="18" y="9"/>
                        <a:pt x="21" y="9"/>
                        <a:pt x="23" y="8"/>
                      </a:cubicBezTo>
                      <a:cubicBezTo>
                        <a:pt x="24" y="8"/>
                        <a:pt x="23" y="7"/>
                        <a:pt x="24" y="7"/>
                      </a:cubicBezTo>
                      <a:cubicBezTo>
                        <a:pt x="21" y="4"/>
                        <a:pt x="19" y="7"/>
                        <a:pt x="17" y="7"/>
                      </a:cubicBezTo>
                      <a:cubicBezTo>
                        <a:pt x="15" y="6"/>
                        <a:pt x="17" y="3"/>
                        <a:pt x="16" y="2"/>
                      </a:cubicBezTo>
                      <a:cubicBezTo>
                        <a:pt x="14" y="2"/>
                        <a:pt x="14" y="0"/>
                        <a:pt x="13" y="0"/>
                      </a:cubicBezTo>
                      <a:cubicBezTo>
                        <a:pt x="13" y="3"/>
                        <a:pt x="14" y="5"/>
                        <a:pt x="14" y="8"/>
                      </a:cubicBezTo>
                      <a:cubicBezTo>
                        <a:pt x="13" y="10"/>
                        <a:pt x="11" y="9"/>
                        <a:pt x="10" y="9"/>
                      </a:cubicBezTo>
                      <a:cubicBezTo>
                        <a:pt x="9" y="10"/>
                        <a:pt x="8" y="8"/>
                        <a:pt x="6" y="9"/>
                      </a:cubicBezTo>
                      <a:cubicBezTo>
                        <a:pt x="7" y="11"/>
                        <a:pt x="8" y="12"/>
                        <a:pt x="9" y="13"/>
                      </a:cubicBezTo>
                      <a:cubicBezTo>
                        <a:pt x="11" y="14"/>
                        <a:pt x="12" y="12"/>
                        <a:pt x="14" y="12"/>
                      </a:cubicBezTo>
                      <a:cubicBezTo>
                        <a:pt x="14" y="12"/>
                        <a:pt x="14" y="13"/>
                        <a:pt x="14" y="14"/>
                      </a:cubicBezTo>
                      <a:cubicBezTo>
                        <a:pt x="13" y="17"/>
                        <a:pt x="10" y="16"/>
                        <a:pt x="8" y="17"/>
                      </a:cubicBezTo>
                      <a:cubicBezTo>
                        <a:pt x="5" y="17"/>
                        <a:pt x="3" y="19"/>
                        <a:pt x="0" y="19"/>
                      </a:cubicBezTo>
                      <a:cubicBezTo>
                        <a:pt x="0" y="20"/>
                        <a:pt x="1" y="21"/>
                        <a:pt x="2" y="23"/>
                      </a:cubicBezTo>
                      <a:cubicBezTo>
                        <a:pt x="4" y="23"/>
                        <a:pt x="4" y="21"/>
                        <a:pt x="5" y="22"/>
                      </a:cubicBezTo>
                      <a:cubicBezTo>
                        <a:pt x="4" y="25"/>
                        <a:pt x="1" y="29"/>
                        <a:pt x="3" y="33"/>
                      </a:cubicBezTo>
                      <a:cubicBezTo>
                        <a:pt x="4" y="33"/>
                        <a:pt x="4" y="32"/>
                        <a:pt x="5" y="32"/>
                      </a:cubicBezTo>
                      <a:cubicBezTo>
                        <a:pt x="6" y="31"/>
                        <a:pt x="6" y="30"/>
                        <a:pt x="6" y="29"/>
                      </a:cubicBezTo>
                      <a:cubicBezTo>
                        <a:pt x="5" y="26"/>
                        <a:pt x="8" y="24"/>
                        <a:pt x="6" y="21"/>
                      </a:cubicBezTo>
                      <a:cubicBezTo>
                        <a:pt x="8" y="20"/>
                        <a:pt x="11" y="20"/>
                        <a:pt x="14" y="20"/>
                      </a:cubicBezTo>
                      <a:cubicBezTo>
                        <a:pt x="16" y="21"/>
                        <a:pt x="15" y="23"/>
                        <a:pt x="15" y="24"/>
                      </a:cubicBezTo>
                      <a:cubicBezTo>
                        <a:pt x="15" y="27"/>
                        <a:pt x="16" y="29"/>
                        <a:pt x="14" y="32"/>
                      </a:cubicBezTo>
                      <a:cubicBezTo>
                        <a:pt x="13" y="33"/>
                        <a:pt x="11" y="32"/>
                        <a:pt x="9" y="33"/>
                      </a:cubicBezTo>
                      <a:cubicBezTo>
                        <a:pt x="9" y="35"/>
                        <a:pt x="12" y="35"/>
                        <a:pt x="14" y="36"/>
                      </a:cubicBezTo>
                      <a:cubicBezTo>
                        <a:pt x="15" y="36"/>
                        <a:pt x="17" y="38"/>
                        <a:pt x="18" y="36"/>
                      </a:cubicBezTo>
                      <a:cubicBezTo>
                        <a:pt x="19" y="30"/>
                        <a:pt x="18" y="25"/>
                        <a:pt x="18" y="19"/>
                      </a:cubicBezTo>
                      <a:cubicBezTo>
                        <a:pt x="18" y="18"/>
                        <a:pt x="19" y="18"/>
                        <a:pt x="21" y="17"/>
                      </a:cubicBezTo>
                      <a:cubicBezTo>
                        <a:pt x="23" y="18"/>
                        <a:pt x="25" y="16"/>
                        <a:pt x="28" y="16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31"/>
                <p:cNvSpPr>
                  <a:spLocks/>
                </p:cNvSpPr>
                <p:nvPr/>
              </p:nvSpPr>
              <p:spPr bwMode="auto">
                <a:xfrm>
                  <a:off x="6032500" y="4713289"/>
                  <a:ext cx="93663" cy="74613"/>
                </a:xfrm>
                <a:custGeom>
                  <a:avLst/>
                  <a:gdLst>
                    <a:gd name="T0" fmla="*/ 2 w 11"/>
                    <a:gd name="T1" fmla="*/ 3 h 9"/>
                    <a:gd name="T2" fmla="*/ 10 w 11"/>
                    <a:gd name="T3" fmla="*/ 9 h 9"/>
                    <a:gd name="T4" fmla="*/ 11 w 11"/>
                    <a:gd name="T5" fmla="*/ 6 h 9"/>
                    <a:gd name="T6" fmla="*/ 0 w 11"/>
                    <a:gd name="T7" fmla="*/ 0 h 9"/>
                    <a:gd name="T8" fmla="*/ 0 w 11"/>
                    <a:gd name="T9" fmla="*/ 0 h 9"/>
                    <a:gd name="T10" fmla="*/ 2 w 11"/>
                    <a:gd name="T11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9">
                      <a:moveTo>
                        <a:pt x="2" y="3"/>
                      </a:moveTo>
                      <a:cubicBezTo>
                        <a:pt x="4" y="6"/>
                        <a:pt x="7" y="8"/>
                        <a:pt x="10" y="9"/>
                      </a:cubicBezTo>
                      <a:cubicBezTo>
                        <a:pt x="10" y="8"/>
                        <a:pt x="11" y="7"/>
                        <a:pt x="11" y="6"/>
                      </a:cubicBezTo>
                      <a:cubicBezTo>
                        <a:pt x="8" y="3"/>
                        <a:pt x="4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3"/>
                        <a:pt x="2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793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32"/>
                <p:cNvSpPr>
                  <a:spLocks noEditPoints="1"/>
                </p:cNvSpPr>
                <p:nvPr/>
              </p:nvSpPr>
              <p:spPr bwMode="auto">
                <a:xfrm>
                  <a:off x="5770562" y="5046664"/>
                  <a:ext cx="381000" cy="508000"/>
                </a:xfrm>
                <a:custGeom>
                  <a:avLst/>
                  <a:gdLst>
                    <a:gd name="T0" fmla="*/ 33 w 45"/>
                    <a:gd name="T1" fmla="*/ 39 h 61"/>
                    <a:gd name="T2" fmla="*/ 39 w 45"/>
                    <a:gd name="T3" fmla="*/ 41 h 61"/>
                    <a:gd name="T4" fmla="*/ 33 w 45"/>
                    <a:gd name="T5" fmla="*/ 54 h 61"/>
                    <a:gd name="T6" fmla="*/ 17 w 45"/>
                    <a:gd name="T7" fmla="*/ 56 h 61"/>
                    <a:gd name="T8" fmla="*/ 24 w 45"/>
                    <a:gd name="T9" fmla="*/ 50 h 61"/>
                    <a:gd name="T10" fmla="*/ 14 w 45"/>
                    <a:gd name="T11" fmla="*/ 50 h 61"/>
                    <a:gd name="T12" fmla="*/ 12 w 45"/>
                    <a:gd name="T13" fmla="*/ 45 h 61"/>
                    <a:gd name="T14" fmla="*/ 22 w 45"/>
                    <a:gd name="T15" fmla="*/ 43 h 61"/>
                    <a:gd name="T16" fmla="*/ 23 w 45"/>
                    <a:gd name="T17" fmla="*/ 37 h 61"/>
                    <a:gd name="T18" fmla="*/ 39 w 45"/>
                    <a:gd name="T19" fmla="*/ 33 h 61"/>
                    <a:gd name="T20" fmla="*/ 32 w 45"/>
                    <a:gd name="T21" fmla="*/ 29 h 61"/>
                    <a:gd name="T22" fmla="*/ 32 w 45"/>
                    <a:gd name="T23" fmla="*/ 26 h 61"/>
                    <a:gd name="T24" fmla="*/ 32 w 45"/>
                    <a:gd name="T25" fmla="*/ 21 h 61"/>
                    <a:gd name="T26" fmla="*/ 38 w 45"/>
                    <a:gd name="T27" fmla="*/ 18 h 61"/>
                    <a:gd name="T28" fmla="*/ 31 w 45"/>
                    <a:gd name="T29" fmla="*/ 16 h 61"/>
                    <a:gd name="T30" fmla="*/ 30 w 45"/>
                    <a:gd name="T31" fmla="*/ 7 h 61"/>
                    <a:gd name="T32" fmla="*/ 32 w 45"/>
                    <a:gd name="T33" fmla="*/ 2 h 61"/>
                    <a:gd name="T34" fmla="*/ 29 w 45"/>
                    <a:gd name="T35" fmla="*/ 2 h 61"/>
                    <a:gd name="T36" fmla="*/ 25 w 45"/>
                    <a:gd name="T37" fmla="*/ 14 h 61"/>
                    <a:gd name="T38" fmla="*/ 23 w 45"/>
                    <a:gd name="T39" fmla="*/ 15 h 61"/>
                    <a:gd name="T40" fmla="*/ 15 w 45"/>
                    <a:gd name="T41" fmla="*/ 4 h 61"/>
                    <a:gd name="T42" fmla="*/ 8 w 45"/>
                    <a:gd name="T43" fmla="*/ 11 h 61"/>
                    <a:gd name="T44" fmla="*/ 7 w 45"/>
                    <a:gd name="T45" fmla="*/ 16 h 61"/>
                    <a:gd name="T46" fmla="*/ 11 w 45"/>
                    <a:gd name="T47" fmla="*/ 12 h 61"/>
                    <a:gd name="T48" fmla="*/ 14 w 45"/>
                    <a:gd name="T49" fmla="*/ 19 h 61"/>
                    <a:gd name="T50" fmla="*/ 12 w 45"/>
                    <a:gd name="T51" fmla="*/ 24 h 61"/>
                    <a:gd name="T52" fmla="*/ 8 w 45"/>
                    <a:gd name="T53" fmla="*/ 29 h 61"/>
                    <a:gd name="T54" fmla="*/ 5 w 45"/>
                    <a:gd name="T55" fmla="*/ 38 h 61"/>
                    <a:gd name="T56" fmla="*/ 17 w 45"/>
                    <a:gd name="T57" fmla="*/ 23 h 61"/>
                    <a:gd name="T58" fmla="*/ 15 w 45"/>
                    <a:gd name="T59" fmla="*/ 32 h 61"/>
                    <a:gd name="T60" fmla="*/ 11 w 45"/>
                    <a:gd name="T61" fmla="*/ 44 h 61"/>
                    <a:gd name="T62" fmla="*/ 9 w 45"/>
                    <a:gd name="T63" fmla="*/ 48 h 61"/>
                    <a:gd name="T64" fmla="*/ 10 w 45"/>
                    <a:gd name="T65" fmla="*/ 56 h 61"/>
                    <a:gd name="T66" fmla="*/ 17 w 45"/>
                    <a:gd name="T67" fmla="*/ 61 h 61"/>
                    <a:gd name="T68" fmla="*/ 28 w 45"/>
                    <a:gd name="T69" fmla="*/ 57 h 61"/>
                    <a:gd name="T70" fmla="*/ 40 w 45"/>
                    <a:gd name="T71" fmla="*/ 57 h 61"/>
                    <a:gd name="T72" fmla="*/ 45 w 45"/>
                    <a:gd name="T73" fmla="*/ 42 h 61"/>
                    <a:gd name="T74" fmla="*/ 27 w 45"/>
                    <a:gd name="T75" fmla="*/ 21 h 61"/>
                    <a:gd name="T76" fmla="*/ 20 w 45"/>
                    <a:gd name="T77" fmla="*/ 23 h 61"/>
                    <a:gd name="T78" fmla="*/ 23 w 45"/>
                    <a:gd name="T79" fmla="*/ 26 h 61"/>
                    <a:gd name="T80" fmla="*/ 26 w 45"/>
                    <a:gd name="T81" fmla="*/ 25 h 61"/>
                    <a:gd name="T82" fmla="*/ 20 w 45"/>
                    <a:gd name="T83" fmla="*/ 29 h 61"/>
                    <a:gd name="T84" fmla="*/ 20 w 45"/>
                    <a:gd name="T85" fmla="*/ 26 h 61"/>
                    <a:gd name="T86" fmla="*/ 21 w 45"/>
                    <a:gd name="T87" fmla="*/ 31 h 61"/>
                    <a:gd name="T88" fmla="*/ 26 w 45"/>
                    <a:gd name="T89" fmla="*/ 30 h 61"/>
                    <a:gd name="T90" fmla="*/ 20 w 45"/>
                    <a:gd name="T91" fmla="*/ 3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5" h="61">
                      <a:moveTo>
                        <a:pt x="45" y="42"/>
                      </a:moveTo>
                      <a:cubicBezTo>
                        <a:pt x="43" y="41"/>
                        <a:pt x="42" y="39"/>
                        <a:pt x="39" y="39"/>
                      </a:cubicBezTo>
                      <a:cubicBezTo>
                        <a:pt x="37" y="39"/>
                        <a:pt x="35" y="39"/>
                        <a:pt x="33" y="39"/>
                      </a:cubicBezTo>
                      <a:cubicBezTo>
                        <a:pt x="31" y="39"/>
                        <a:pt x="30" y="39"/>
                        <a:pt x="29" y="40"/>
                      </a:cubicBezTo>
                      <a:cubicBezTo>
                        <a:pt x="28" y="41"/>
                        <a:pt x="29" y="41"/>
                        <a:pt x="30" y="42"/>
                      </a:cubicBezTo>
                      <a:cubicBezTo>
                        <a:pt x="33" y="43"/>
                        <a:pt x="36" y="42"/>
                        <a:pt x="39" y="41"/>
                      </a:cubicBezTo>
                      <a:cubicBezTo>
                        <a:pt x="39" y="43"/>
                        <a:pt x="38" y="45"/>
                        <a:pt x="39" y="47"/>
                      </a:cubicBezTo>
                      <a:cubicBezTo>
                        <a:pt x="38" y="49"/>
                        <a:pt x="38" y="51"/>
                        <a:pt x="36" y="53"/>
                      </a:cubicBezTo>
                      <a:cubicBezTo>
                        <a:pt x="36" y="55"/>
                        <a:pt x="35" y="53"/>
                        <a:pt x="33" y="54"/>
                      </a:cubicBezTo>
                      <a:cubicBezTo>
                        <a:pt x="32" y="53"/>
                        <a:pt x="29" y="53"/>
                        <a:pt x="28" y="53"/>
                      </a:cubicBezTo>
                      <a:cubicBezTo>
                        <a:pt x="25" y="54"/>
                        <a:pt x="21" y="55"/>
                        <a:pt x="19" y="56"/>
                      </a:cubicBezTo>
                      <a:cubicBezTo>
                        <a:pt x="18" y="56"/>
                        <a:pt x="17" y="57"/>
                        <a:pt x="17" y="56"/>
                      </a:cubicBezTo>
                      <a:cubicBezTo>
                        <a:pt x="16" y="55"/>
                        <a:pt x="15" y="54"/>
                        <a:pt x="15" y="52"/>
                      </a:cubicBezTo>
                      <a:cubicBezTo>
                        <a:pt x="16" y="51"/>
                        <a:pt x="17" y="53"/>
                        <a:pt x="18" y="52"/>
                      </a:cubicBezTo>
                      <a:cubicBezTo>
                        <a:pt x="20" y="50"/>
                        <a:pt x="23" y="51"/>
                        <a:pt x="24" y="50"/>
                      </a:cubicBezTo>
                      <a:cubicBezTo>
                        <a:pt x="25" y="49"/>
                        <a:pt x="24" y="49"/>
                        <a:pt x="24" y="49"/>
                      </a:cubicBezTo>
                      <a:cubicBezTo>
                        <a:pt x="23" y="48"/>
                        <a:pt x="22" y="47"/>
                        <a:pt x="21" y="47"/>
                      </a:cubicBezTo>
                      <a:cubicBezTo>
                        <a:pt x="19" y="49"/>
                        <a:pt x="15" y="48"/>
                        <a:pt x="14" y="50"/>
                      </a:cubicBezTo>
                      <a:cubicBezTo>
                        <a:pt x="13" y="49"/>
                        <a:pt x="13" y="49"/>
                        <a:pt x="13" y="48"/>
                      </a:cubicBezTo>
                      <a:cubicBezTo>
                        <a:pt x="13" y="47"/>
                        <a:pt x="11" y="46"/>
                        <a:pt x="12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7" y="45"/>
                        <a:pt x="17" y="45"/>
                        <a:pt x="17" y="45"/>
                      </a:cubicBezTo>
                      <a:cubicBezTo>
                        <a:pt x="18" y="45"/>
                        <a:pt x="21" y="45"/>
                        <a:pt x="22" y="43"/>
                      </a:cubicBezTo>
                      <a:cubicBezTo>
                        <a:pt x="21" y="43"/>
                        <a:pt x="21" y="42"/>
                        <a:pt x="21" y="42"/>
                      </a:cubicBezTo>
                      <a:cubicBezTo>
                        <a:pt x="19" y="41"/>
                        <a:pt x="22" y="39"/>
                        <a:pt x="20" y="38"/>
                      </a:cubicBezTo>
                      <a:cubicBezTo>
                        <a:pt x="20" y="36"/>
                        <a:pt x="22" y="37"/>
                        <a:pt x="23" y="37"/>
                      </a:cubicBezTo>
                      <a:cubicBezTo>
                        <a:pt x="26" y="35"/>
                        <a:pt x="30" y="36"/>
                        <a:pt x="33" y="35"/>
                      </a:cubicBezTo>
                      <a:cubicBezTo>
                        <a:pt x="34" y="35"/>
                        <a:pt x="36" y="36"/>
                        <a:pt x="37" y="36"/>
                      </a:cubicBezTo>
                      <a:cubicBezTo>
                        <a:pt x="38" y="35"/>
                        <a:pt x="40" y="35"/>
                        <a:pt x="39" y="33"/>
                      </a:cubicBezTo>
                      <a:cubicBezTo>
                        <a:pt x="39" y="32"/>
                        <a:pt x="38" y="32"/>
                        <a:pt x="37" y="32"/>
                      </a:cubicBezTo>
                      <a:cubicBezTo>
                        <a:pt x="35" y="31"/>
                        <a:pt x="34" y="33"/>
                        <a:pt x="32" y="33"/>
                      </a:cubicBezTo>
                      <a:cubicBezTo>
                        <a:pt x="31" y="32"/>
                        <a:pt x="32" y="30"/>
                        <a:pt x="32" y="29"/>
                      </a:cubicBezTo>
                      <a:cubicBezTo>
                        <a:pt x="32" y="28"/>
                        <a:pt x="33" y="28"/>
                        <a:pt x="34" y="28"/>
                      </a:cubicBezTo>
                      <a:cubicBezTo>
                        <a:pt x="35" y="28"/>
                        <a:pt x="36" y="28"/>
                        <a:pt x="36" y="27"/>
                      </a:cubicBezTo>
                      <a:cubicBezTo>
                        <a:pt x="35" y="26"/>
                        <a:pt x="33" y="27"/>
                        <a:pt x="32" y="26"/>
                      </a:cubicBezTo>
                      <a:cubicBezTo>
                        <a:pt x="31" y="25"/>
                        <a:pt x="32" y="25"/>
                        <a:pt x="32" y="24"/>
                      </a:cubicBezTo>
                      <a:cubicBezTo>
                        <a:pt x="33" y="23"/>
                        <a:pt x="34" y="22"/>
                        <a:pt x="34" y="22"/>
                      </a:cubicBezTo>
                      <a:cubicBezTo>
                        <a:pt x="35" y="21"/>
                        <a:pt x="32" y="22"/>
                        <a:pt x="32" y="21"/>
                      </a:cubicBezTo>
                      <a:cubicBezTo>
                        <a:pt x="31" y="20"/>
                        <a:pt x="30" y="18"/>
                        <a:pt x="32" y="18"/>
                      </a:cubicBezTo>
                      <a:cubicBezTo>
                        <a:pt x="34" y="17"/>
                        <a:pt x="34" y="19"/>
                        <a:pt x="36" y="18"/>
                      </a:cubicBezTo>
                      <a:cubicBezTo>
                        <a:pt x="37" y="19"/>
                        <a:pt x="37" y="18"/>
                        <a:pt x="38" y="18"/>
                      </a:cubicBezTo>
                      <a:cubicBezTo>
                        <a:pt x="38" y="17"/>
                        <a:pt x="37" y="17"/>
                        <a:pt x="37" y="16"/>
                      </a:cubicBezTo>
                      <a:cubicBezTo>
                        <a:pt x="36" y="16"/>
                        <a:pt x="34" y="16"/>
                        <a:pt x="34" y="16"/>
                      </a:cubicBezTo>
                      <a:cubicBezTo>
                        <a:pt x="33" y="16"/>
                        <a:pt x="32" y="17"/>
                        <a:pt x="31" y="16"/>
                      </a:cubicBezTo>
                      <a:cubicBezTo>
                        <a:pt x="32" y="14"/>
                        <a:pt x="29" y="13"/>
                        <a:pt x="29" y="12"/>
                      </a:cubicBezTo>
                      <a:cubicBezTo>
                        <a:pt x="29" y="11"/>
                        <a:pt x="30" y="11"/>
                        <a:pt x="30" y="11"/>
                      </a:cubicBezTo>
                      <a:cubicBezTo>
                        <a:pt x="31" y="10"/>
                        <a:pt x="31" y="8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1"/>
                        <a:pt x="31" y="1"/>
                        <a:pt x="31" y="0"/>
                      </a:cubicBezTo>
                      <a:cubicBezTo>
                        <a:pt x="30" y="0"/>
                        <a:pt x="28" y="0"/>
                        <a:pt x="28" y="1"/>
                      </a:cubicBezTo>
                      <a:cubicBezTo>
                        <a:pt x="27" y="2"/>
                        <a:pt x="28" y="2"/>
                        <a:pt x="29" y="2"/>
                      </a:cubicBezTo>
                      <a:cubicBezTo>
                        <a:pt x="29" y="5"/>
                        <a:pt x="27" y="8"/>
                        <a:pt x="26" y="10"/>
                      </a:cubicBezTo>
                      <a:cubicBezTo>
                        <a:pt x="26" y="11"/>
                        <a:pt x="25" y="11"/>
                        <a:pt x="24" y="11"/>
                      </a:cubicBezTo>
                      <a:cubicBezTo>
                        <a:pt x="23" y="12"/>
                        <a:pt x="25" y="13"/>
                        <a:pt x="25" y="14"/>
                      </a:cubicBezTo>
                      <a:cubicBezTo>
                        <a:pt x="26" y="16"/>
                        <a:pt x="24" y="17"/>
                        <a:pt x="24" y="19"/>
                      </a:cubicBezTo>
                      <a:cubicBezTo>
                        <a:pt x="22" y="19"/>
                        <a:pt x="21" y="21"/>
                        <a:pt x="20" y="20"/>
                      </a:cubicBezTo>
                      <a:cubicBezTo>
                        <a:pt x="20" y="18"/>
                        <a:pt x="22" y="16"/>
                        <a:pt x="23" y="15"/>
                      </a:cubicBezTo>
                      <a:cubicBezTo>
                        <a:pt x="25" y="12"/>
                        <a:pt x="18" y="12"/>
                        <a:pt x="19" y="9"/>
                      </a:cubicBezTo>
                      <a:cubicBezTo>
                        <a:pt x="19" y="8"/>
                        <a:pt x="20" y="9"/>
                        <a:pt x="21" y="8"/>
                      </a:cubicBezTo>
                      <a:cubicBezTo>
                        <a:pt x="17" y="9"/>
                        <a:pt x="18" y="4"/>
                        <a:pt x="15" y="4"/>
                      </a:cubicBezTo>
                      <a:cubicBezTo>
                        <a:pt x="14" y="5"/>
                        <a:pt x="14" y="5"/>
                        <a:pt x="13" y="5"/>
                      </a:cubicBezTo>
                      <a:cubicBezTo>
                        <a:pt x="12" y="7"/>
                        <a:pt x="14" y="7"/>
                        <a:pt x="15" y="8"/>
                      </a:cubicBezTo>
                      <a:cubicBezTo>
                        <a:pt x="13" y="9"/>
                        <a:pt x="10" y="10"/>
                        <a:pt x="8" y="11"/>
                      </a:cubicBezTo>
                      <a:cubicBezTo>
                        <a:pt x="6" y="11"/>
                        <a:pt x="4" y="11"/>
                        <a:pt x="1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4"/>
                        <a:pt x="5" y="17"/>
                        <a:pt x="7" y="16"/>
                      </a:cubicBezTo>
                      <a:cubicBezTo>
                        <a:pt x="8" y="16"/>
                        <a:pt x="7" y="17"/>
                        <a:pt x="8" y="18"/>
                      </a:cubicBezTo>
                      <a:cubicBezTo>
                        <a:pt x="10" y="18"/>
                        <a:pt x="10" y="16"/>
                        <a:pt x="11" y="15"/>
                      </a:cubicBezTo>
                      <a:cubicBezTo>
                        <a:pt x="12" y="14"/>
                        <a:pt x="10" y="13"/>
                        <a:pt x="11" y="12"/>
                      </a:cubicBezTo>
                      <a:cubicBezTo>
                        <a:pt x="12" y="11"/>
                        <a:pt x="14" y="11"/>
                        <a:pt x="15" y="10"/>
                      </a:cubicBezTo>
                      <a:cubicBezTo>
                        <a:pt x="15" y="12"/>
                        <a:pt x="16" y="14"/>
                        <a:pt x="17" y="16"/>
                      </a:cubicBezTo>
                      <a:cubicBezTo>
                        <a:pt x="15" y="16"/>
                        <a:pt x="16" y="18"/>
                        <a:pt x="14" y="19"/>
                      </a:cubicBezTo>
                      <a:cubicBezTo>
                        <a:pt x="14" y="20"/>
                        <a:pt x="14" y="23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1" y="24"/>
                        <a:pt x="10" y="25"/>
                        <a:pt x="11" y="26"/>
                      </a:cubicBezTo>
                      <a:cubicBezTo>
                        <a:pt x="10" y="28"/>
                        <a:pt x="8" y="28"/>
                        <a:pt x="8" y="29"/>
                      </a:cubicBezTo>
                      <a:cubicBezTo>
                        <a:pt x="5" y="32"/>
                        <a:pt x="3" y="35"/>
                        <a:pt x="0" y="38"/>
                      </a:cubicBezTo>
                      <a:cubicBezTo>
                        <a:pt x="0" y="39"/>
                        <a:pt x="1" y="40"/>
                        <a:pt x="1" y="40"/>
                      </a:cubicBezTo>
                      <a:cubicBezTo>
                        <a:pt x="3" y="40"/>
                        <a:pt x="3" y="38"/>
                        <a:pt x="5" y="38"/>
                      </a:cubicBezTo>
                      <a:cubicBezTo>
                        <a:pt x="7" y="34"/>
                        <a:pt x="11" y="31"/>
                        <a:pt x="13" y="27"/>
                      </a:cubicBezTo>
                      <a:cubicBezTo>
                        <a:pt x="15" y="27"/>
                        <a:pt x="15" y="24"/>
                        <a:pt x="17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6"/>
                        <a:pt x="16" y="29"/>
                        <a:pt x="15" y="32"/>
                      </a:cubicBezTo>
                      <a:cubicBezTo>
                        <a:pt x="13" y="35"/>
                        <a:pt x="16" y="38"/>
                        <a:pt x="16" y="40"/>
                      </a:cubicBezTo>
                      <a:cubicBezTo>
                        <a:pt x="16" y="41"/>
                        <a:pt x="16" y="42"/>
                        <a:pt x="16" y="42"/>
                      </a:cubicBezTo>
                      <a:cubicBezTo>
                        <a:pt x="14" y="42"/>
                        <a:pt x="13" y="43"/>
                        <a:pt x="11" y="44"/>
                      </a:cubicBezTo>
                      <a:cubicBezTo>
                        <a:pt x="10" y="43"/>
                        <a:pt x="9" y="43"/>
                        <a:pt x="8" y="43"/>
                      </a:cubicBezTo>
                      <a:cubicBezTo>
                        <a:pt x="7" y="43"/>
                        <a:pt x="7" y="44"/>
                        <a:pt x="7" y="45"/>
                      </a:cubicBezTo>
                      <a:cubicBezTo>
                        <a:pt x="9" y="46"/>
                        <a:pt x="7" y="47"/>
                        <a:pt x="9" y="48"/>
                      </a:cubicBezTo>
                      <a:cubicBezTo>
                        <a:pt x="8" y="50"/>
                        <a:pt x="10" y="52"/>
                        <a:pt x="10" y="54"/>
                      </a:cubicBezTo>
                      <a:cubicBezTo>
                        <a:pt x="10" y="55"/>
                        <a:pt x="11" y="56"/>
                        <a:pt x="10" y="56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13" y="60"/>
                        <a:pt x="13" y="60"/>
                        <a:pt x="13" y="60"/>
                      </a:cubicBezTo>
                      <a:cubicBezTo>
                        <a:pt x="13" y="60"/>
                        <a:pt x="13" y="60"/>
                        <a:pt x="13" y="60"/>
                      </a:cubicBezTo>
                      <a:cubicBezTo>
                        <a:pt x="14" y="61"/>
                        <a:pt x="16" y="60"/>
                        <a:pt x="17" y="61"/>
                      </a:cubicBezTo>
                      <a:cubicBezTo>
                        <a:pt x="20" y="58"/>
                        <a:pt x="24" y="57"/>
                        <a:pt x="28" y="57"/>
                      </a:cubicBezTo>
                      <a:cubicBezTo>
                        <a:pt x="28" y="57"/>
                        <a:pt x="28" y="57"/>
                        <a:pt x="28" y="57"/>
                      </a:cubicBezTo>
                      <a:cubicBezTo>
                        <a:pt x="28" y="57"/>
                        <a:pt x="28" y="57"/>
                        <a:pt x="28" y="57"/>
                      </a:cubicBezTo>
                      <a:cubicBezTo>
                        <a:pt x="28" y="57"/>
                        <a:pt x="28" y="57"/>
                        <a:pt x="28" y="57"/>
                      </a:cubicBezTo>
                      <a:cubicBezTo>
                        <a:pt x="32" y="55"/>
                        <a:pt x="33" y="59"/>
                        <a:pt x="35" y="60"/>
                      </a:cubicBezTo>
                      <a:cubicBezTo>
                        <a:pt x="37" y="60"/>
                        <a:pt x="39" y="59"/>
                        <a:pt x="40" y="57"/>
                      </a:cubicBezTo>
                      <a:cubicBezTo>
                        <a:pt x="41" y="56"/>
                        <a:pt x="42" y="55"/>
                        <a:pt x="43" y="54"/>
                      </a:cubicBezTo>
                      <a:cubicBezTo>
                        <a:pt x="44" y="51"/>
                        <a:pt x="45" y="46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lose/>
                      <a:moveTo>
                        <a:pt x="20" y="23"/>
                      </a:moveTo>
                      <a:cubicBezTo>
                        <a:pt x="23" y="22"/>
                        <a:pt x="25" y="19"/>
                        <a:pt x="27" y="21"/>
                      </a:cubicBezTo>
                      <a:cubicBezTo>
                        <a:pt x="26" y="23"/>
                        <a:pt x="23" y="24"/>
                        <a:pt x="20" y="25"/>
                      </a:cubicBezTo>
                      <a:cubicBezTo>
                        <a:pt x="20" y="24"/>
                        <a:pt x="20" y="24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lose/>
                      <a:moveTo>
                        <a:pt x="20" y="26"/>
                      </a:moveTo>
                      <a:cubicBezTo>
                        <a:pt x="21" y="27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6"/>
                        <a:pt x="26" y="28"/>
                        <a:pt x="25" y="28"/>
                      </a:cubicBezTo>
                      <a:cubicBezTo>
                        <a:pt x="23" y="28"/>
                        <a:pt x="21" y="30"/>
                        <a:pt x="20" y="29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lose/>
                      <a:moveTo>
                        <a:pt x="20" y="31"/>
                      </a:moveTo>
                      <a:cubicBezTo>
                        <a:pt x="20" y="31"/>
                        <a:pt x="20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23" y="31"/>
                        <a:pt x="24" y="30"/>
                        <a:pt x="26" y="30"/>
                      </a:cubicBezTo>
                      <a:cubicBezTo>
                        <a:pt x="26" y="31"/>
                        <a:pt x="26" y="33"/>
                        <a:pt x="25" y="34"/>
                      </a:cubicBezTo>
                      <a:cubicBezTo>
                        <a:pt x="24" y="35"/>
                        <a:pt x="22" y="34"/>
                        <a:pt x="20" y="35"/>
                      </a:cubicBezTo>
                      <a:cubicBezTo>
                        <a:pt x="20" y="34"/>
                        <a:pt x="20" y="33"/>
                        <a:pt x="20" y="31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33"/>
                <p:cNvSpPr>
                  <a:spLocks/>
                </p:cNvSpPr>
                <p:nvPr/>
              </p:nvSpPr>
              <p:spPr bwMode="auto">
                <a:xfrm>
                  <a:off x="6057900" y="5087939"/>
                  <a:ext cx="68263" cy="50800"/>
                </a:xfrm>
                <a:custGeom>
                  <a:avLst/>
                  <a:gdLst>
                    <a:gd name="T0" fmla="*/ 2 w 8"/>
                    <a:gd name="T1" fmla="*/ 4 h 6"/>
                    <a:gd name="T2" fmla="*/ 6 w 8"/>
                    <a:gd name="T3" fmla="*/ 6 h 6"/>
                    <a:gd name="T4" fmla="*/ 8 w 8"/>
                    <a:gd name="T5" fmla="*/ 4 h 6"/>
                    <a:gd name="T6" fmla="*/ 6 w 8"/>
                    <a:gd name="T7" fmla="*/ 2 h 6"/>
                    <a:gd name="T8" fmla="*/ 3 w 8"/>
                    <a:gd name="T9" fmla="*/ 1 h 6"/>
                    <a:gd name="T10" fmla="*/ 0 w 8"/>
                    <a:gd name="T11" fmla="*/ 2 h 6"/>
                    <a:gd name="T12" fmla="*/ 2 w 8"/>
                    <a:gd name="T13" fmla="*/ 4 h 6"/>
                    <a:gd name="T14" fmla="*/ 2 w 8"/>
                    <a:gd name="T1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6">
                      <a:moveTo>
                        <a:pt x="2" y="4"/>
                      </a:moveTo>
                      <a:cubicBezTo>
                        <a:pt x="3" y="4"/>
                        <a:pt x="5" y="6"/>
                        <a:pt x="6" y="6"/>
                      </a:cubicBezTo>
                      <a:cubicBezTo>
                        <a:pt x="7" y="6"/>
                        <a:pt x="8" y="5"/>
                        <a:pt x="8" y="4"/>
                      </a:cubicBezTo>
                      <a:cubicBezTo>
                        <a:pt x="8" y="3"/>
                        <a:pt x="7" y="3"/>
                        <a:pt x="6" y="2"/>
                      </a:cubicBezTo>
                      <a:cubicBezTo>
                        <a:pt x="5" y="2"/>
                        <a:pt x="5" y="1"/>
                        <a:pt x="3" y="1"/>
                      </a:cubicBezTo>
                      <a:cubicBezTo>
                        <a:pt x="2" y="0"/>
                        <a:pt x="1" y="2"/>
                        <a:pt x="0" y="2"/>
                      </a:cubicBezTo>
                      <a:cubicBezTo>
                        <a:pt x="0" y="2"/>
                        <a:pt x="1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34"/>
                <p:cNvSpPr>
                  <a:spLocks/>
                </p:cNvSpPr>
                <p:nvPr/>
              </p:nvSpPr>
              <p:spPr bwMode="auto">
                <a:xfrm>
                  <a:off x="5948362" y="5113339"/>
                  <a:ext cx="33338" cy="7938"/>
                </a:xfrm>
                <a:custGeom>
                  <a:avLst/>
                  <a:gdLst>
                    <a:gd name="T0" fmla="*/ 4 w 4"/>
                    <a:gd name="T1" fmla="*/ 0 h 1"/>
                    <a:gd name="T2" fmla="*/ 0 w 4"/>
                    <a:gd name="T3" fmla="*/ 0 h 1"/>
                    <a:gd name="T4" fmla="*/ 0 w 4"/>
                    <a:gd name="T5" fmla="*/ 0 h 1"/>
                    <a:gd name="T6" fmla="*/ 1 w 4"/>
                    <a:gd name="T7" fmla="*/ 1 h 1"/>
                    <a:gd name="T8" fmla="*/ 1 w 4"/>
                    <a:gd name="T9" fmla="*/ 1 h 1"/>
                    <a:gd name="T10" fmla="*/ 4 w 4"/>
                    <a:gd name="T11" fmla="*/ 0 h 1"/>
                    <a:gd name="T12" fmla="*/ 4 w 4"/>
                    <a:gd name="T1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3" y="0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4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35"/>
                <p:cNvSpPr>
                  <a:spLocks/>
                </p:cNvSpPr>
                <p:nvPr/>
              </p:nvSpPr>
              <p:spPr bwMode="auto">
                <a:xfrm>
                  <a:off x="6007100" y="5413376"/>
                  <a:ext cx="76200" cy="50800"/>
                </a:xfrm>
                <a:custGeom>
                  <a:avLst/>
                  <a:gdLst>
                    <a:gd name="T0" fmla="*/ 7 w 9"/>
                    <a:gd name="T1" fmla="*/ 2 h 6"/>
                    <a:gd name="T2" fmla="*/ 9 w 9"/>
                    <a:gd name="T3" fmla="*/ 1 h 6"/>
                    <a:gd name="T4" fmla="*/ 0 w 9"/>
                    <a:gd name="T5" fmla="*/ 3 h 6"/>
                    <a:gd name="T6" fmla="*/ 1 w 9"/>
                    <a:gd name="T7" fmla="*/ 5 h 6"/>
                    <a:gd name="T8" fmla="*/ 7 w 9"/>
                    <a:gd name="T9" fmla="*/ 2 h 6"/>
                    <a:gd name="T10" fmla="*/ 7 w 9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6">
                      <a:moveTo>
                        <a:pt x="7" y="2"/>
                      </a:moveTo>
                      <a:cubicBezTo>
                        <a:pt x="8" y="2"/>
                        <a:pt x="9" y="2"/>
                        <a:pt x="9" y="1"/>
                      </a:cubicBezTo>
                      <a:cubicBezTo>
                        <a:pt x="6" y="0"/>
                        <a:pt x="2" y="2"/>
                        <a:pt x="0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4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36"/>
                <p:cNvSpPr>
                  <a:spLocks/>
                </p:cNvSpPr>
                <p:nvPr/>
              </p:nvSpPr>
              <p:spPr bwMode="auto">
                <a:xfrm>
                  <a:off x="5829300" y="5738814"/>
                  <a:ext cx="287338" cy="233363"/>
                </a:xfrm>
                <a:custGeom>
                  <a:avLst/>
                  <a:gdLst>
                    <a:gd name="T0" fmla="*/ 0 w 34"/>
                    <a:gd name="T1" fmla="*/ 25 h 28"/>
                    <a:gd name="T2" fmla="*/ 1 w 34"/>
                    <a:gd name="T3" fmla="*/ 27 h 28"/>
                    <a:gd name="T4" fmla="*/ 4 w 34"/>
                    <a:gd name="T5" fmla="*/ 27 h 28"/>
                    <a:gd name="T6" fmla="*/ 8 w 34"/>
                    <a:gd name="T7" fmla="*/ 25 h 28"/>
                    <a:gd name="T8" fmla="*/ 8 w 34"/>
                    <a:gd name="T9" fmla="*/ 25 h 28"/>
                    <a:gd name="T10" fmla="*/ 17 w 34"/>
                    <a:gd name="T11" fmla="*/ 23 h 28"/>
                    <a:gd name="T12" fmla="*/ 17 w 34"/>
                    <a:gd name="T13" fmla="*/ 23 h 28"/>
                    <a:gd name="T14" fmla="*/ 19 w 34"/>
                    <a:gd name="T15" fmla="*/ 24 h 28"/>
                    <a:gd name="T16" fmla="*/ 21 w 34"/>
                    <a:gd name="T17" fmla="*/ 21 h 28"/>
                    <a:gd name="T18" fmla="*/ 30 w 34"/>
                    <a:gd name="T19" fmla="*/ 20 h 28"/>
                    <a:gd name="T20" fmla="*/ 33 w 34"/>
                    <a:gd name="T21" fmla="*/ 18 h 28"/>
                    <a:gd name="T22" fmla="*/ 33 w 34"/>
                    <a:gd name="T23" fmla="*/ 13 h 28"/>
                    <a:gd name="T24" fmla="*/ 27 w 34"/>
                    <a:gd name="T25" fmla="*/ 9 h 28"/>
                    <a:gd name="T26" fmla="*/ 28 w 34"/>
                    <a:gd name="T27" fmla="*/ 16 h 28"/>
                    <a:gd name="T28" fmla="*/ 21 w 34"/>
                    <a:gd name="T29" fmla="*/ 18 h 28"/>
                    <a:gd name="T30" fmla="*/ 20 w 34"/>
                    <a:gd name="T31" fmla="*/ 3 h 28"/>
                    <a:gd name="T32" fmla="*/ 15 w 34"/>
                    <a:gd name="T33" fmla="*/ 0 h 28"/>
                    <a:gd name="T34" fmla="*/ 17 w 34"/>
                    <a:gd name="T35" fmla="*/ 5 h 28"/>
                    <a:gd name="T36" fmla="*/ 17 w 34"/>
                    <a:gd name="T37" fmla="*/ 18 h 28"/>
                    <a:gd name="T38" fmla="*/ 17 w 34"/>
                    <a:gd name="T39" fmla="*/ 18 h 28"/>
                    <a:gd name="T40" fmla="*/ 16 w 34"/>
                    <a:gd name="T41" fmla="*/ 19 h 28"/>
                    <a:gd name="T42" fmla="*/ 16 w 34"/>
                    <a:gd name="T43" fmla="*/ 19 h 28"/>
                    <a:gd name="T44" fmla="*/ 12 w 34"/>
                    <a:gd name="T45" fmla="*/ 21 h 28"/>
                    <a:gd name="T46" fmla="*/ 8 w 34"/>
                    <a:gd name="T47" fmla="*/ 14 h 28"/>
                    <a:gd name="T48" fmla="*/ 1 w 34"/>
                    <a:gd name="T49" fmla="*/ 12 h 28"/>
                    <a:gd name="T50" fmla="*/ 0 w 34"/>
                    <a:gd name="T51" fmla="*/ 13 h 28"/>
                    <a:gd name="T52" fmla="*/ 5 w 34"/>
                    <a:gd name="T53" fmla="*/ 17 h 28"/>
                    <a:gd name="T54" fmla="*/ 4 w 34"/>
                    <a:gd name="T55" fmla="*/ 23 h 28"/>
                    <a:gd name="T56" fmla="*/ 0 w 34"/>
                    <a:gd name="T57" fmla="*/ 25 h 28"/>
                    <a:gd name="T58" fmla="*/ 0 w 34"/>
                    <a:gd name="T5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4" h="28">
                      <a:moveTo>
                        <a:pt x="0" y="25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2" y="28"/>
                        <a:pt x="3" y="26"/>
                        <a:pt x="4" y="27"/>
                      </a:cubicBezTo>
                      <a:cubicBezTo>
                        <a:pt x="6" y="25"/>
                        <a:pt x="8" y="28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8" y="23"/>
                        <a:pt x="18" y="24"/>
                        <a:pt x="19" y="24"/>
                      </a:cubicBezTo>
                      <a:cubicBezTo>
                        <a:pt x="19" y="22"/>
                        <a:pt x="21" y="23"/>
                        <a:pt x="21" y="21"/>
                      </a:cubicBezTo>
                      <a:cubicBezTo>
                        <a:pt x="24" y="22"/>
                        <a:pt x="27" y="21"/>
                        <a:pt x="30" y="20"/>
                      </a:cubicBezTo>
                      <a:cubicBezTo>
                        <a:pt x="31" y="20"/>
                        <a:pt x="32" y="18"/>
                        <a:pt x="33" y="18"/>
                      </a:cubicBezTo>
                      <a:cubicBezTo>
                        <a:pt x="33" y="16"/>
                        <a:pt x="34" y="15"/>
                        <a:pt x="33" y="13"/>
                      </a:cubicBezTo>
                      <a:cubicBezTo>
                        <a:pt x="32" y="11"/>
                        <a:pt x="30" y="9"/>
                        <a:pt x="27" y="9"/>
                      </a:cubicBezTo>
                      <a:cubicBezTo>
                        <a:pt x="25" y="11"/>
                        <a:pt x="29" y="13"/>
                        <a:pt x="28" y="16"/>
                      </a:cubicBezTo>
                      <a:cubicBezTo>
                        <a:pt x="26" y="19"/>
                        <a:pt x="23" y="17"/>
                        <a:pt x="21" y="18"/>
                      </a:cubicBezTo>
                      <a:cubicBezTo>
                        <a:pt x="19" y="13"/>
                        <a:pt x="20" y="8"/>
                        <a:pt x="20" y="3"/>
                      </a:cubicBezTo>
                      <a:cubicBezTo>
                        <a:pt x="19" y="0"/>
                        <a:pt x="17" y="2"/>
                        <a:pt x="15" y="0"/>
                      </a:cubicBezTo>
                      <a:cubicBezTo>
                        <a:pt x="15" y="1"/>
                        <a:pt x="16" y="3"/>
                        <a:pt x="17" y="5"/>
                      </a:cubicBezTo>
                      <a:cubicBezTo>
                        <a:pt x="16" y="10"/>
                        <a:pt x="17" y="14"/>
                        <a:pt x="17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4" y="20"/>
                        <a:pt x="13" y="21"/>
                        <a:pt x="12" y="21"/>
                      </a:cubicBezTo>
                      <a:cubicBezTo>
                        <a:pt x="8" y="20"/>
                        <a:pt x="9" y="17"/>
                        <a:pt x="8" y="14"/>
                      </a:cubicBezTo>
                      <a:cubicBezTo>
                        <a:pt x="6" y="13"/>
                        <a:pt x="3" y="13"/>
                        <a:pt x="1" y="12"/>
                      </a:cubicBezTo>
                      <a:cubicBezTo>
                        <a:pt x="0" y="12"/>
                        <a:pt x="0" y="12"/>
                        <a:pt x="0" y="13"/>
                      </a:cubicBezTo>
                      <a:cubicBezTo>
                        <a:pt x="3" y="13"/>
                        <a:pt x="3" y="16"/>
                        <a:pt x="5" y="17"/>
                      </a:cubicBezTo>
                      <a:cubicBezTo>
                        <a:pt x="6" y="19"/>
                        <a:pt x="5" y="21"/>
                        <a:pt x="4" y="23"/>
                      </a:cubicBezTo>
                      <a:cubicBezTo>
                        <a:pt x="2" y="22"/>
                        <a:pt x="2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37"/>
                <p:cNvSpPr>
                  <a:spLocks/>
                </p:cNvSpPr>
                <p:nvPr/>
              </p:nvSpPr>
              <p:spPr bwMode="auto">
                <a:xfrm>
                  <a:off x="6126162" y="5872164"/>
                  <a:ext cx="74613" cy="76200"/>
                </a:xfrm>
                <a:custGeom>
                  <a:avLst/>
                  <a:gdLst>
                    <a:gd name="T0" fmla="*/ 4 w 9"/>
                    <a:gd name="T1" fmla="*/ 9 h 9"/>
                    <a:gd name="T2" fmla="*/ 8 w 9"/>
                    <a:gd name="T3" fmla="*/ 7 h 9"/>
                    <a:gd name="T4" fmla="*/ 9 w 9"/>
                    <a:gd name="T5" fmla="*/ 4 h 9"/>
                    <a:gd name="T6" fmla="*/ 8 w 9"/>
                    <a:gd name="T7" fmla="*/ 3 h 9"/>
                    <a:gd name="T8" fmla="*/ 2 w 9"/>
                    <a:gd name="T9" fmla="*/ 0 h 9"/>
                    <a:gd name="T10" fmla="*/ 2 w 9"/>
                    <a:gd name="T11" fmla="*/ 3 h 9"/>
                    <a:gd name="T12" fmla="*/ 4 w 9"/>
                    <a:gd name="T13" fmla="*/ 9 h 9"/>
                    <a:gd name="T14" fmla="*/ 4 w 9"/>
                    <a:gd name="T1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">
                      <a:moveTo>
                        <a:pt x="4" y="9"/>
                      </a:moveTo>
                      <a:cubicBezTo>
                        <a:pt x="6" y="9"/>
                        <a:pt x="7" y="9"/>
                        <a:pt x="8" y="7"/>
                      </a:cubicBezTo>
                      <a:cubicBezTo>
                        <a:pt x="9" y="6"/>
                        <a:pt x="8" y="5"/>
                        <a:pt x="9" y="4"/>
                      </a:cubicBezTo>
                      <a:cubicBezTo>
                        <a:pt x="9" y="4"/>
                        <a:pt x="8" y="4"/>
                        <a:pt x="8" y="3"/>
                      </a:cubicBezTo>
                      <a:cubicBezTo>
                        <a:pt x="7" y="1"/>
                        <a:pt x="5" y="1"/>
                        <a:pt x="2" y="0"/>
                      </a:cubicBezTo>
                      <a:cubicBezTo>
                        <a:pt x="1" y="1"/>
                        <a:pt x="2" y="2"/>
                        <a:pt x="2" y="3"/>
                      </a:cubicBezTo>
                      <a:cubicBezTo>
                        <a:pt x="0" y="6"/>
                        <a:pt x="3" y="7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38"/>
                <p:cNvSpPr>
                  <a:spLocks noEditPoints="1"/>
                </p:cNvSpPr>
                <p:nvPr/>
              </p:nvSpPr>
              <p:spPr bwMode="auto">
                <a:xfrm>
                  <a:off x="5753100" y="5905501"/>
                  <a:ext cx="508000" cy="358775"/>
                </a:xfrm>
                <a:custGeom>
                  <a:avLst/>
                  <a:gdLst>
                    <a:gd name="T0" fmla="*/ 57 w 60"/>
                    <a:gd name="T1" fmla="*/ 32 h 43"/>
                    <a:gd name="T2" fmla="*/ 56 w 60"/>
                    <a:gd name="T3" fmla="*/ 39 h 43"/>
                    <a:gd name="T4" fmla="*/ 52 w 60"/>
                    <a:gd name="T5" fmla="*/ 35 h 43"/>
                    <a:gd name="T6" fmla="*/ 44 w 60"/>
                    <a:gd name="T7" fmla="*/ 25 h 43"/>
                    <a:gd name="T8" fmla="*/ 49 w 60"/>
                    <a:gd name="T9" fmla="*/ 19 h 43"/>
                    <a:gd name="T10" fmla="*/ 44 w 60"/>
                    <a:gd name="T11" fmla="*/ 22 h 43"/>
                    <a:gd name="T12" fmla="*/ 42 w 60"/>
                    <a:gd name="T13" fmla="*/ 21 h 43"/>
                    <a:gd name="T14" fmla="*/ 42 w 60"/>
                    <a:gd name="T15" fmla="*/ 22 h 43"/>
                    <a:gd name="T16" fmla="*/ 40 w 60"/>
                    <a:gd name="T17" fmla="*/ 15 h 43"/>
                    <a:gd name="T18" fmla="*/ 43 w 60"/>
                    <a:gd name="T19" fmla="*/ 14 h 43"/>
                    <a:gd name="T20" fmla="*/ 43 w 60"/>
                    <a:gd name="T21" fmla="*/ 13 h 43"/>
                    <a:gd name="T22" fmla="*/ 36 w 60"/>
                    <a:gd name="T23" fmla="*/ 14 h 43"/>
                    <a:gd name="T24" fmla="*/ 35 w 60"/>
                    <a:gd name="T25" fmla="*/ 9 h 43"/>
                    <a:gd name="T26" fmla="*/ 37 w 60"/>
                    <a:gd name="T27" fmla="*/ 7 h 43"/>
                    <a:gd name="T28" fmla="*/ 41 w 60"/>
                    <a:gd name="T29" fmla="*/ 5 h 43"/>
                    <a:gd name="T30" fmla="*/ 42 w 60"/>
                    <a:gd name="T31" fmla="*/ 7 h 43"/>
                    <a:gd name="T32" fmla="*/ 41 w 60"/>
                    <a:gd name="T33" fmla="*/ 3 h 43"/>
                    <a:gd name="T34" fmla="*/ 36 w 60"/>
                    <a:gd name="T35" fmla="*/ 4 h 43"/>
                    <a:gd name="T36" fmla="*/ 29 w 60"/>
                    <a:gd name="T37" fmla="*/ 7 h 43"/>
                    <a:gd name="T38" fmla="*/ 17 w 60"/>
                    <a:gd name="T39" fmla="*/ 10 h 43"/>
                    <a:gd name="T40" fmla="*/ 6 w 60"/>
                    <a:gd name="T41" fmla="*/ 13 h 43"/>
                    <a:gd name="T42" fmla="*/ 7 w 60"/>
                    <a:gd name="T43" fmla="*/ 16 h 43"/>
                    <a:gd name="T44" fmla="*/ 0 w 60"/>
                    <a:gd name="T45" fmla="*/ 39 h 43"/>
                    <a:gd name="T46" fmla="*/ 6 w 60"/>
                    <a:gd name="T47" fmla="*/ 40 h 43"/>
                    <a:gd name="T48" fmla="*/ 6 w 60"/>
                    <a:gd name="T49" fmla="*/ 39 h 43"/>
                    <a:gd name="T50" fmla="*/ 10 w 60"/>
                    <a:gd name="T51" fmla="*/ 33 h 43"/>
                    <a:gd name="T52" fmla="*/ 9 w 60"/>
                    <a:gd name="T53" fmla="*/ 30 h 43"/>
                    <a:gd name="T54" fmla="*/ 11 w 60"/>
                    <a:gd name="T55" fmla="*/ 36 h 43"/>
                    <a:gd name="T56" fmla="*/ 16 w 60"/>
                    <a:gd name="T57" fmla="*/ 29 h 43"/>
                    <a:gd name="T58" fmla="*/ 13 w 60"/>
                    <a:gd name="T59" fmla="*/ 24 h 43"/>
                    <a:gd name="T60" fmla="*/ 11 w 60"/>
                    <a:gd name="T61" fmla="*/ 19 h 43"/>
                    <a:gd name="T62" fmla="*/ 15 w 60"/>
                    <a:gd name="T63" fmla="*/ 15 h 43"/>
                    <a:gd name="T64" fmla="*/ 30 w 60"/>
                    <a:gd name="T65" fmla="*/ 10 h 43"/>
                    <a:gd name="T66" fmla="*/ 31 w 60"/>
                    <a:gd name="T67" fmla="*/ 13 h 43"/>
                    <a:gd name="T68" fmla="*/ 25 w 60"/>
                    <a:gd name="T69" fmla="*/ 16 h 43"/>
                    <a:gd name="T70" fmla="*/ 20 w 60"/>
                    <a:gd name="T71" fmla="*/ 17 h 43"/>
                    <a:gd name="T72" fmla="*/ 17 w 60"/>
                    <a:gd name="T73" fmla="*/ 19 h 43"/>
                    <a:gd name="T74" fmla="*/ 17 w 60"/>
                    <a:gd name="T75" fmla="*/ 23 h 43"/>
                    <a:gd name="T76" fmla="*/ 21 w 60"/>
                    <a:gd name="T77" fmla="*/ 20 h 43"/>
                    <a:gd name="T78" fmla="*/ 23 w 60"/>
                    <a:gd name="T79" fmla="*/ 20 h 43"/>
                    <a:gd name="T80" fmla="*/ 24 w 60"/>
                    <a:gd name="T81" fmla="*/ 20 h 43"/>
                    <a:gd name="T82" fmla="*/ 32 w 60"/>
                    <a:gd name="T83" fmla="*/ 19 h 43"/>
                    <a:gd name="T84" fmla="*/ 35 w 60"/>
                    <a:gd name="T85" fmla="*/ 20 h 43"/>
                    <a:gd name="T86" fmla="*/ 39 w 60"/>
                    <a:gd name="T87" fmla="*/ 31 h 43"/>
                    <a:gd name="T88" fmla="*/ 43 w 60"/>
                    <a:gd name="T89" fmla="*/ 32 h 43"/>
                    <a:gd name="T90" fmla="*/ 45 w 60"/>
                    <a:gd name="T91" fmla="*/ 34 h 43"/>
                    <a:gd name="T92" fmla="*/ 58 w 60"/>
                    <a:gd name="T93" fmla="*/ 43 h 43"/>
                    <a:gd name="T94" fmla="*/ 59 w 60"/>
                    <a:gd name="T95" fmla="*/ 38 h 43"/>
                    <a:gd name="T96" fmla="*/ 10 w 60"/>
                    <a:gd name="T97" fmla="*/ 25 h 43"/>
                    <a:gd name="T98" fmla="*/ 10 w 60"/>
                    <a:gd name="T99" fmla="*/ 2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60" h="43">
                      <a:moveTo>
                        <a:pt x="59" y="38"/>
                      </a:moveTo>
                      <a:cubicBezTo>
                        <a:pt x="59" y="35"/>
                        <a:pt x="58" y="33"/>
                        <a:pt x="57" y="32"/>
                      </a:cubicBezTo>
                      <a:cubicBezTo>
                        <a:pt x="56" y="35"/>
                        <a:pt x="58" y="37"/>
                        <a:pt x="56" y="39"/>
                      </a:cubicBezTo>
                      <a:cubicBezTo>
                        <a:pt x="56" y="39"/>
                        <a:pt x="56" y="39"/>
                        <a:pt x="56" y="39"/>
                      </a:cubicBezTo>
                      <a:cubicBezTo>
                        <a:pt x="52" y="35"/>
                        <a:pt x="52" y="35"/>
                        <a:pt x="52" y="35"/>
                      </a:cubicBezTo>
                      <a:cubicBezTo>
                        <a:pt x="52" y="35"/>
                        <a:pt x="52" y="35"/>
                        <a:pt x="52" y="35"/>
                      </a:cubicBezTo>
                      <a:cubicBezTo>
                        <a:pt x="50" y="36"/>
                        <a:pt x="49" y="33"/>
                        <a:pt x="48" y="32"/>
                      </a:cubicBezTo>
                      <a:cubicBezTo>
                        <a:pt x="48" y="29"/>
                        <a:pt x="44" y="29"/>
                        <a:pt x="44" y="25"/>
                      </a:cubicBezTo>
                      <a:cubicBezTo>
                        <a:pt x="45" y="25"/>
                        <a:pt x="45" y="25"/>
                        <a:pt x="46" y="25"/>
                      </a:cubicBezTo>
                      <a:cubicBezTo>
                        <a:pt x="47" y="23"/>
                        <a:pt x="49" y="21"/>
                        <a:pt x="49" y="19"/>
                      </a:cubicBezTo>
                      <a:cubicBezTo>
                        <a:pt x="48" y="17"/>
                        <a:pt x="47" y="16"/>
                        <a:pt x="45" y="17"/>
                      </a:cubicBezTo>
                      <a:cubicBezTo>
                        <a:pt x="46" y="19"/>
                        <a:pt x="45" y="21"/>
                        <a:pt x="44" y="22"/>
                      </a:cubicBezTo>
                      <a:cubicBezTo>
                        <a:pt x="43" y="22"/>
                        <a:pt x="42" y="21"/>
                        <a:pt x="42" y="21"/>
                      </a:cubicBezTo>
                      <a:cubicBezTo>
                        <a:pt x="42" y="21"/>
                        <a:pt x="42" y="21"/>
                        <a:pt x="42" y="21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40" y="19"/>
                        <a:pt x="39" y="19"/>
                      </a:cubicBezTo>
                      <a:cubicBezTo>
                        <a:pt x="39" y="17"/>
                        <a:pt x="39" y="16"/>
                        <a:pt x="40" y="15"/>
                      </a:cubicBezTo>
                      <a:cubicBezTo>
                        <a:pt x="41" y="15"/>
                        <a:pt x="42" y="13"/>
                        <a:pt x="43" y="14"/>
                      </a:cubicBez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2" y="13"/>
                        <a:pt x="43" y="11"/>
                        <a:pt x="41" y="11"/>
                      </a:cubicBezTo>
                      <a:cubicBezTo>
                        <a:pt x="39" y="12"/>
                        <a:pt x="37" y="12"/>
                        <a:pt x="36" y="14"/>
                      </a:cubicBezTo>
                      <a:cubicBezTo>
                        <a:pt x="35" y="12"/>
                        <a:pt x="33" y="10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9" y="8"/>
                        <a:pt x="40" y="6"/>
                        <a:pt x="41" y="5"/>
                      </a:cubicBezTo>
                      <a:cubicBezTo>
                        <a:pt x="41" y="6"/>
                        <a:pt x="41" y="6"/>
                        <a:pt x="42" y="7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39" y="0"/>
                        <a:pt x="38" y="5"/>
                        <a:pt x="36" y="4"/>
                      </a:cubicBezTo>
                      <a:cubicBezTo>
                        <a:pt x="35" y="5"/>
                        <a:pt x="32" y="5"/>
                        <a:pt x="32" y="8"/>
                      </a:cubicBezTo>
                      <a:cubicBezTo>
                        <a:pt x="31" y="7"/>
                        <a:pt x="30" y="8"/>
                        <a:pt x="29" y="7"/>
                      </a:cubicBezTo>
                      <a:cubicBezTo>
                        <a:pt x="28" y="6"/>
                        <a:pt x="28" y="8"/>
                        <a:pt x="27" y="7"/>
                      </a:cubicBezTo>
                      <a:cubicBezTo>
                        <a:pt x="24" y="9"/>
                        <a:pt x="20" y="9"/>
                        <a:pt x="17" y="10"/>
                      </a:cubicBezTo>
                      <a:cubicBezTo>
                        <a:pt x="14" y="11"/>
                        <a:pt x="10" y="12"/>
                        <a:pt x="7" y="10"/>
                      </a:cubicBezTo>
                      <a:cubicBezTo>
                        <a:pt x="6" y="11"/>
                        <a:pt x="6" y="12"/>
                        <a:pt x="6" y="13"/>
                      </a:cubicBezTo>
                      <a:cubicBezTo>
                        <a:pt x="7" y="14"/>
                        <a:pt x="8" y="14"/>
                        <a:pt x="8" y="15"/>
                      </a:cubicBezTo>
                      <a:cubicBezTo>
                        <a:pt x="8" y="15"/>
                        <a:pt x="8" y="16"/>
                        <a:pt x="7" y="16"/>
                      </a:cubicBezTo>
                      <a:cubicBezTo>
                        <a:pt x="4" y="19"/>
                        <a:pt x="8" y="24"/>
                        <a:pt x="5" y="27"/>
                      </a:cubicBezTo>
                      <a:cubicBezTo>
                        <a:pt x="5" y="31"/>
                        <a:pt x="5" y="37"/>
                        <a:pt x="0" y="39"/>
                      </a:cubicBezTo>
                      <a:cubicBezTo>
                        <a:pt x="2" y="41"/>
                        <a:pt x="4" y="40"/>
                        <a:pt x="6" y="40"/>
                      </a:cubicBezTo>
                      <a:cubicBezTo>
                        <a:pt x="6" y="40"/>
                        <a:pt x="6" y="40"/>
                        <a:pt x="6" y="40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6" y="39"/>
                        <a:pt x="6" y="39"/>
                        <a:pt x="6" y="39"/>
                      </a:cubicBezTo>
                      <a:cubicBezTo>
                        <a:pt x="10" y="39"/>
                        <a:pt x="8" y="36"/>
                        <a:pt x="8" y="34"/>
                      </a:cubicBezTo>
                      <a:cubicBezTo>
                        <a:pt x="8" y="34"/>
                        <a:pt x="9" y="33"/>
                        <a:pt x="10" y="33"/>
                      </a:cubicBezTo>
                      <a:cubicBezTo>
                        <a:pt x="10" y="32"/>
                        <a:pt x="9" y="32"/>
                        <a:pt x="9" y="32"/>
                      </a:cubicBezTo>
                      <a:cubicBezTo>
                        <a:pt x="9" y="31"/>
                        <a:pt x="8" y="31"/>
                        <a:pt x="9" y="30"/>
                      </a:cubicBezTo>
                      <a:cubicBezTo>
                        <a:pt x="9" y="31"/>
                        <a:pt x="11" y="31"/>
                        <a:pt x="11" y="32"/>
                      </a:cubicBezTo>
                      <a:cubicBezTo>
                        <a:pt x="11" y="33"/>
                        <a:pt x="13" y="35"/>
                        <a:pt x="11" y="36"/>
                      </a:cubicBezTo>
                      <a:cubicBezTo>
                        <a:pt x="13" y="38"/>
                        <a:pt x="14" y="35"/>
                        <a:pt x="16" y="36"/>
                      </a:cubicBezTo>
                      <a:cubicBezTo>
                        <a:pt x="17" y="34"/>
                        <a:pt x="16" y="32"/>
                        <a:pt x="16" y="29"/>
                      </a:cubicBezTo>
                      <a:cubicBezTo>
                        <a:pt x="16" y="28"/>
                        <a:pt x="14" y="27"/>
                        <a:pt x="13" y="27"/>
                      </a:cubicBezTo>
                      <a:cubicBezTo>
                        <a:pt x="15" y="26"/>
                        <a:pt x="10" y="25"/>
                        <a:pt x="13" y="24"/>
                      </a:cubicBezTo>
                      <a:cubicBezTo>
                        <a:pt x="10" y="22"/>
                        <a:pt x="13" y="21"/>
                        <a:pt x="13" y="20"/>
                      </a:cubicBezTo>
                      <a:cubicBezTo>
                        <a:pt x="13" y="19"/>
                        <a:pt x="12" y="19"/>
                        <a:pt x="11" y="19"/>
                      </a:cubicBezTo>
                      <a:cubicBezTo>
                        <a:pt x="9" y="18"/>
                        <a:pt x="10" y="16"/>
                        <a:pt x="10" y="15"/>
                      </a:cubicBezTo>
                      <a:cubicBezTo>
                        <a:pt x="11" y="14"/>
                        <a:pt x="14" y="15"/>
                        <a:pt x="15" y="15"/>
                      </a:cubicBezTo>
                      <a:cubicBezTo>
                        <a:pt x="18" y="12"/>
                        <a:pt x="23" y="13"/>
                        <a:pt x="26" y="11"/>
                      </a:cubicBezTo>
                      <a:cubicBezTo>
                        <a:pt x="28" y="12"/>
                        <a:pt x="29" y="10"/>
                        <a:pt x="30" y="10"/>
                      </a:cubicBezTo>
                      <a:cubicBezTo>
                        <a:pt x="31" y="11"/>
                        <a:pt x="33" y="11"/>
                        <a:pt x="33" y="13"/>
                      </a:cubicBezTo>
                      <a:cubicBezTo>
                        <a:pt x="32" y="14"/>
                        <a:pt x="32" y="12"/>
                        <a:pt x="31" y="13"/>
                      </a:cubicBezTo>
                      <a:cubicBezTo>
                        <a:pt x="31" y="14"/>
                        <a:pt x="30" y="14"/>
                        <a:pt x="29" y="15"/>
                      </a:cubicBezTo>
                      <a:cubicBezTo>
                        <a:pt x="28" y="14"/>
                        <a:pt x="27" y="17"/>
                        <a:pt x="25" y="16"/>
                      </a:cubicBezTo>
                      <a:cubicBezTo>
                        <a:pt x="24" y="17"/>
                        <a:pt x="23" y="16"/>
                        <a:pt x="23" y="18"/>
                      </a:cubicBezTo>
                      <a:cubicBezTo>
                        <a:pt x="22" y="17"/>
                        <a:pt x="21" y="17"/>
                        <a:pt x="20" y="17"/>
                      </a:cubicBezTo>
                      <a:cubicBezTo>
                        <a:pt x="20" y="17"/>
                        <a:pt x="19" y="17"/>
                        <a:pt x="20" y="18"/>
                      </a:cubicBezTo>
                      <a:cubicBezTo>
                        <a:pt x="19" y="18"/>
                        <a:pt x="18" y="19"/>
                        <a:pt x="17" y="19"/>
                      </a:cubicBezTo>
                      <a:cubicBezTo>
                        <a:pt x="17" y="20"/>
                        <a:pt x="14" y="19"/>
                        <a:pt x="14" y="21"/>
                      </a:cubicBezTo>
                      <a:cubicBezTo>
                        <a:pt x="15" y="22"/>
                        <a:pt x="16" y="23"/>
                        <a:pt x="17" y="23"/>
                      </a:cubicBezTo>
                      <a:cubicBezTo>
                        <a:pt x="16" y="19"/>
                        <a:pt x="20" y="23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23" y="19"/>
                        <a:pt x="24" y="19"/>
                        <a:pt x="24" y="20"/>
                      </a:cubicBezTo>
                      <a:cubicBezTo>
                        <a:pt x="26" y="17"/>
                        <a:pt x="28" y="20"/>
                        <a:pt x="30" y="18"/>
                      </a:cubicBezTo>
                      <a:cubicBezTo>
                        <a:pt x="31" y="18"/>
                        <a:pt x="32" y="17"/>
                        <a:pt x="32" y="19"/>
                      </a:cubicBezTo>
                      <a:cubicBezTo>
                        <a:pt x="33" y="18"/>
                        <a:pt x="34" y="19"/>
                        <a:pt x="35" y="18"/>
                      </a:cubicBezTo>
                      <a:cubicBezTo>
                        <a:pt x="35" y="19"/>
                        <a:pt x="35" y="19"/>
                        <a:pt x="35" y="20"/>
                      </a:cubicBezTo>
                      <a:cubicBezTo>
                        <a:pt x="37" y="22"/>
                        <a:pt x="37" y="24"/>
                        <a:pt x="39" y="26"/>
                      </a:cubicBezTo>
                      <a:cubicBezTo>
                        <a:pt x="40" y="27"/>
                        <a:pt x="39" y="29"/>
                        <a:pt x="39" y="31"/>
                      </a:cubicBezTo>
                      <a:cubicBezTo>
                        <a:pt x="39" y="33"/>
                        <a:pt x="41" y="33"/>
                        <a:pt x="43" y="3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4" y="37"/>
                        <a:pt x="48" y="36"/>
                        <a:pt x="48" y="39"/>
                      </a:cubicBezTo>
                      <a:cubicBezTo>
                        <a:pt x="51" y="40"/>
                        <a:pt x="54" y="43"/>
                        <a:pt x="58" y="43"/>
                      </a:cubicBezTo>
                      <a:cubicBezTo>
                        <a:pt x="60" y="42"/>
                        <a:pt x="59" y="39"/>
                        <a:pt x="59" y="38"/>
                      </a:cubicBezTo>
                      <a:cubicBezTo>
                        <a:pt x="59" y="38"/>
                        <a:pt x="59" y="38"/>
                        <a:pt x="59" y="38"/>
                      </a:cubicBezTo>
                      <a:cubicBezTo>
                        <a:pt x="59" y="38"/>
                        <a:pt x="59" y="38"/>
                        <a:pt x="59" y="38"/>
                      </a:cubicBezTo>
                      <a:close/>
                      <a:moveTo>
                        <a:pt x="10" y="25"/>
                      </a:moveTo>
                      <a:cubicBezTo>
                        <a:pt x="10" y="25"/>
                        <a:pt x="10" y="26"/>
                        <a:pt x="9" y="26"/>
                      </a:cubicBezTo>
                      <a:cubicBezTo>
                        <a:pt x="9" y="25"/>
                        <a:pt x="10" y="25"/>
                        <a:pt x="10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39"/>
                <p:cNvSpPr>
                  <a:spLocks/>
                </p:cNvSpPr>
                <p:nvPr/>
              </p:nvSpPr>
              <p:spPr bwMode="auto">
                <a:xfrm>
                  <a:off x="5821362" y="5948364"/>
                  <a:ext cx="7938" cy="793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0 w 1"/>
                    <a:gd name="T9" fmla="*/ 0 h 1"/>
                    <a:gd name="T10" fmla="*/ 0 w 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0"/>
                <p:cNvSpPr>
                  <a:spLocks/>
                </p:cNvSpPr>
                <p:nvPr/>
              </p:nvSpPr>
              <p:spPr bwMode="auto">
                <a:xfrm>
                  <a:off x="6007100" y="6072189"/>
                  <a:ext cx="7938" cy="9525"/>
                </a:xfrm>
                <a:custGeom>
                  <a:avLst/>
                  <a:gdLst>
                    <a:gd name="T0" fmla="*/ 5 w 5"/>
                    <a:gd name="T1" fmla="*/ 0 h 6"/>
                    <a:gd name="T2" fmla="*/ 0 w 5"/>
                    <a:gd name="T3" fmla="*/ 0 h 6"/>
                    <a:gd name="T4" fmla="*/ 0 w 5"/>
                    <a:gd name="T5" fmla="*/ 6 h 6"/>
                    <a:gd name="T6" fmla="*/ 5 w 5"/>
                    <a:gd name="T7" fmla="*/ 6 h 6"/>
                    <a:gd name="T8" fmla="*/ 5 w 5"/>
                    <a:gd name="T9" fmla="*/ 0 h 6"/>
                    <a:gd name="T10" fmla="*/ 5 w 5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6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5" y="6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1"/>
                <p:cNvSpPr>
                  <a:spLocks/>
                </p:cNvSpPr>
                <p:nvPr/>
              </p:nvSpPr>
              <p:spPr bwMode="auto">
                <a:xfrm>
                  <a:off x="5981700" y="6089651"/>
                  <a:ext cx="58738" cy="107950"/>
                </a:xfrm>
                <a:custGeom>
                  <a:avLst/>
                  <a:gdLst>
                    <a:gd name="T0" fmla="*/ 4 w 7"/>
                    <a:gd name="T1" fmla="*/ 3 h 13"/>
                    <a:gd name="T2" fmla="*/ 2 w 7"/>
                    <a:gd name="T3" fmla="*/ 1 h 13"/>
                    <a:gd name="T4" fmla="*/ 1 w 7"/>
                    <a:gd name="T5" fmla="*/ 0 h 13"/>
                    <a:gd name="T6" fmla="*/ 0 w 7"/>
                    <a:gd name="T7" fmla="*/ 9 h 13"/>
                    <a:gd name="T8" fmla="*/ 4 w 7"/>
                    <a:gd name="T9" fmla="*/ 13 h 13"/>
                    <a:gd name="T10" fmla="*/ 5 w 7"/>
                    <a:gd name="T11" fmla="*/ 10 h 13"/>
                    <a:gd name="T12" fmla="*/ 4 w 7"/>
                    <a:gd name="T13" fmla="*/ 3 h 13"/>
                    <a:gd name="T14" fmla="*/ 4 w 7"/>
                    <a:gd name="T15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13">
                      <a:moveTo>
                        <a:pt x="4" y="3"/>
                      </a:moveTo>
                      <a:cubicBezTo>
                        <a:pt x="3" y="3"/>
                        <a:pt x="2" y="2"/>
                        <a:pt x="2" y="1"/>
                      </a:cubicBezTo>
                      <a:cubicBezTo>
                        <a:pt x="2" y="1"/>
                        <a:pt x="1" y="0"/>
                        <a:pt x="1" y="0"/>
                      </a:cubicBezTo>
                      <a:cubicBezTo>
                        <a:pt x="1" y="4"/>
                        <a:pt x="0" y="7"/>
                        <a:pt x="0" y="9"/>
                      </a:cubicBezTo>
                      <a:cubicBezTo>
                        <a:pt x="2" y="10"/>
                        <a:pt x="3" y="12"/>
                        <a:pt x="4" y="13"/>
                      </a:cubicBezTo>
                      <a:cubicBezTo>
                        <a:pt x="5" y="12"/>
                        <a:pt x="5" y="11"/>
                        <a:pt x="5" y="10"/>
                      </a:cubicBezTo>
                      <a:cubicBezTo>
                        <a:pt x="7" y="8"/>
                        <a:pt x="4" y="6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2"/>
                <p:cNvSpPr>
                  <a:spLocks/>
                </p:cNvSpPr>
                <p:nvPr/>
              </p:nvSpPr>
              <p:spPr bwMode="auto">
                <a:xfrm>
                  <a:off x="5795962" y="61055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3"/>
                <p:cNvSpPr>
                  <a:spLocks noEditPoints="1"/>
                </p:cNvSpPr>
                <p:nvPr/>
              </p:nvSpPr>
              <p:spPr bwMode="auto">
                <a:xfrm>
                  <a:off x="5905500" y="6122989"/>
                  <a:ext cx="58738" cy="82550"/>
                </a:xfrm>
                <a:custGeom>
                  <a:avLst/>
                  <a:gdLst>
                    <a:gd name="T0" fmla="*/ 5 w 7"/>
                    <a:gd name="T1" fmla="*/ 4 h 10"/>
                    <a:gd name="T2" fmla="*/ 4 w 7"/>
                    <a:gd name="T3" fmla="*/ 2 h 10"/>
                    <a:gd name="T4" fmla="*/ 1 w 7"/>
                    <a:gd name="T5" fmla="*/ 0 h 10"/>
                    <a:gd name="T6" fmla="*/ 0 w 7"/>
                    <a:gd name="T7" fmla="*/ 4 h 10"/>
                    <a:gd name="T8" fmla="*/ 1 w 7"/>
                    <a:gd name="T9" fmla="*/ 6 h 10"/>
                    <a:gd name="T10" fmla="*/ 0 w 7"/>
                    <a:gd name="T11" fmla="*/ 8 h 10"/>
                    <a:gd name="T12" fmla="*/ 1 w 7"/>
                    <a:gd name="T13" fmla="*/ 9 h 10"/>
                    <a:gd name="T14" fmla="*/ 2 w 7"/>
                    <a:gd name="T15" fmla="*/ 9 h 10"/>
                    <a:gd name="T16" fmla="*/ 3 w 7"/>
                    <a:gd name="T17" fmla="*/ 10 h 10"/>
                    <a:gd name="T18" fmla="*/ 5 w 7"/>
                    <a:gd name="T19" fmla="*/ 4 h 10"/>
                    <a:gd name="T20" fmla="*/ 5 w 7"/>
                    <a:gd name="T21" fmla="*/ 4 h 10"/>
                    <a:gd name="T22" fmla="*/ 5 w 7"/>
                    <a:gd name="T23" fmla="*/ 4 h 10"/>
                    <a:gd name="T24" fmla="*/ 2 w 7"/>
                    <a:gd name="T25" fmla="*/ 5 h 10"/>
                    <a:gd name="T26" fmla="*/ 2 w 7"/>
                    <a:gd name="T27" fmla="*/ 5 h 10"/>
                    <a:gd name="T28" fmla="*/ 2 w 7"/>
                    <a:gd name="T29" fmla="*/ 5 h 10"/>
                    <a:gd name="T30" fmla="*/ 2 w 7"/>
                    <a:gd name="T31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" h="10">
                      <a:moveTo>
                        <a:pt x="5" y="4"/>
                      </a:moveTo>
                      <a:cubicBezTo>
                        <a:pt x="5" y="3"/>
                        <a:pt x="4" y="3"/>
                        <a:pt x="4" y="2"/>
                      </a:cubicBezTo>
                      <a:cubicBezTo>
                        <a:pt x="2" y="3"/>
                        <a:pt x="2" y="0"/>
                        <a:pt x="1" y="0"/>
                      </a:cubicBezTo>
                      <a:cubicBezTo>
                        <a:pt x="3" y="2"/>
                        <a:pt x="1" y="3"/>
                        <a:pt x="0" y="4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1" y="7"/>
                        <a:pt x="1" y="8"/>
                        <a:pt x="0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2" y="9"/>
                        <a:pt x="4" y="9"/>
                        <a:pt x="3" y="10"/>
                      </a:cubicBezTo>
                      <a:cubicBezTo>
                        <a:pt x="7" y="10"/>
                        <a:pt x="4" y="6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lose/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4"/>
                <p:cNvSpPr>
                  <a:spLocks/>
                </p:cNvSpPr>
                <p:nvPr/>
              </p:nvSpPr>
              <p:spPr bwMode="auto">
                <a:xfrm>
                  <a:off x="5897562" y="6148389"/>
                  <a:ext cx="7938" cy="0"/>
                </a:xfrm>
                <a:custGeom>
                  <a:avLst/>
                  <a:gdLst>
                    <a:gd name="T0" fmla="*/ 0 w 5"/>
                    <a:gd name="T1" fmla="*/ 5 w 5"/>
                    <a:gd name="T2" fmla="*/ 5 w 5"/>
                    <a:gd name="T3" fmla="*/ 0 w 5"/>
                    <a:gd name="T4" fmla="*/ 0 w 5"/>
                    <a:gd name="T5" fmla="*/ 0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5">
                      <a:moveTo>
                        <a:pt x="0" y="0"/>
                      </a:move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4" name="组合 233"/>
            <p:cNvGrpSpPr/>
            <p:nvPr/>
          </p:nvGrpSpPr>
          <p:grpSpPr>
            <a:xfrm>
              <a:off x="7041638" y="603550"/>
              <a:ext cx="3209453" cy="1150722"/>
              <a:chOff x="5314856" y="139076"/>
              <a:chExt cx="3209453" cy="1150722"/>
            </a:xfrm>
          </p:grpSpPr>
          <p:sp>
            <p:nvSpPr>
              <p:cNvPr id="233" name="矩形 232"/>
              <p:cNvSpPr/>
              <p:nvPr/>
            </p:nvSpPr>
            <p:spPr>
              <a:xfrm>
                <a:off x="5778406" y="300785"/>
                <a:ext cx="2285528" cy="81017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53491" y="518439"/>
                <a:ext cx="1462500" cy="371250"/>
              </a:xfrm>
              <a:prstGeom prst="rect">
                <a:avLst/>
              </a:prstGeom>
            </p:spPr>
          </p:pic>
          <p:grpSp>
            <p:nvGrpSpPr>
              <p:cNvPr id="220" name="组合 219"/>
              <p:cNvGrpSpPr/>
              <p:nvPr/>
            </p:nvGrpSpPr>
            <p:grpSpPr>
              <a:xfrm>
                <a:off x="5314856" y="157910"/>
                <a:ext cx="522288" cy="1131888"/>
                <a:chOff x="1097129" y="1821658"/>
                <a:chExt cx="522288" cy="1131888"/>
              </a:xfrm>
            </p:grpSpPr>
            <p:sp>
              <p:nvSpPr>
                <p:cNvPr id="221" name="Freeform 134"/>
                <p:cNvSpPr>
                  <a:spLocks/>
                </p:cNvSpPr>
                <p:nvPr/>
              </p:nvSpPr>
              <p:spPr bwMode="auto">
                <a:xfrm>
                  <a:off x="1097129" y="2840833"/>
                  <a:ext cx="522288" cy="112713"/>
                </a:xfrm>
                <a:custGeom>
                  <a:avLst/>
                  <a:gdLst>
                    <a:gd name="T0" fmla="*/ 100 w 201"/>
                    <a:gd name="T1" fmla="*/ 42 h 43"/>
                    <a:gd name="T2" fmla="*/ 24 w 201"/>
                    <a:gd name="T3" fmla="*/ 42 h 43"/>
                    <a:gd name="T4" fmla="*/ 0 w 201"/>
                    <a:gd name="T5" fmla="*/ 21 h 43"/>
                    <a:gd name="T6" fmla="*/ 23 w 201"/>
                    <a:gd name="T7" fmla="*/ 0 h 43"/>
                    <a:gd name="T8" fmla="*/ 178 w 201"/>
                    <a:gd name="T9" fmla="*/ 1 h 43"/>
                    <a:gd name="T10" fmla="*/ 201 w 201"/>
                    <a:gd name="T11" fmla="*/ 21 h 43"/>
                    <a:gd name="T12" fmla="*/ 178 w 201"/>
                    <a:gd name="T13" fmla="*/ 42 h 43"/>
                    <a:gd name="T14" fmla="*/ 100 w 201"/>
                    <a:gd name="T15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43">
                      <a:moveTo>
                        <a:pt x="100" y="42"/>
                      </a:moveTo>
                      <a:cubicBezTo>
                        <a:pt x="75" y="42"/>
                        <a:pt x="49" y="42"/>
                        <a:pt x="24" y="42"/>
                      </a:cubicBezTo>
                      <a:cubicBezTo>
                        <a:pt x="9" y="43"/>
                        <a:pt x="0" y="37"/>
                        <a:pt x="0" y="21"/>
                      </a:cubicBezTo>
                      <a:cubicBezTo>
                        <a:pt x="0" y="5"/>
                        <a:pt x="9" y="0"/>
                        <a:pt x="23" y="0"/>
                      </a:cubicBezTo>
                      <a:cubicBezTo>
                        <a:pt x="75" y="1"/>
                        <a:pt x="127" y="1"/>
                        <a:pt x="178" y="1"/>
                      </a:cubicBezTo>
                      <a:cubicBezTo>
                        <a:pt x="193" y="0"/>
                        <a:pt x="201" y="4"/>
                        <a:pt x="201" y="21"/>
                      </a:cubicBezTo>
                      <a:cubicBezTo>
                        <a:pt x="201" y="38"/>
                        <a:pt x="193" y="43"/>
                        <a:pt x="178" y="42"/>
                      </a:cubicBezTo>
                      <a:cubicBezTo>
                        <a:pt x="152" y="42"/>
                        <a:pt x="126" y="42"/>
                        <a:pt x="100" y="4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135"/>
                <p:cNvSpPr>
                  <a:spLocks/>
                </p:cNvSpPr>
                <p:nvPr/>
              </p:nvSpPr>
              <p:spPr bwMode="auto">
                <a:xfrm>
                  <a:off x="1097129" y="1821658"/>
                  <a:ext cx="522288" cy="111125"/>
                </a:xfrm>
                <a:custGeom>
                  <a:avLst/>
                  <a:gdLst>
                    <a:gd name="T0" fmla="*/ 101 w 201"/>
                    <a:gd name="T1" fmla="*/ 42 h 43"/>
                    <a:gd name="T2" fmla="*/ 21 w 201"/>
                    <a:gd name="T3" fmla="*/ 42 h 43"/>
                    <a:gd name="T4" fmla="*/ 0 w 201"/>
                    <a:gd name="T5" fmla="*/ 23 h 43"/>
                    <a:gd name="T6" fmla="*/ 19 w 201"/>
                    <a:gd name="T7" fmla="*/ 1 h 43"/>
                    <a:gd name="T8" fmla="*/ 181 w 201"/>
                    <a:gd name="T9" fmla="*/ 1 h 43"/>
                    <a:gd name="T10" fmla="*/ 201 w 201"/>
                    <a:gd name="T11" fmla="*/ 22 h 43"/>
                    <a:gd name="T12" fmla="*/ 181 w 201"/>
                    <a:gd name="T13" fmla="*/ 42 h 43"/>
                    <a:gd name="T14" fmla="*/ 101 w 201"/>
                    <a:gd name="T15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43">
                      <a:moveTo>
                        <a:pt x="101" y="42"/>
                      </a:moveTo>
                      <a:cubicBezTo>
                        <a:pt x="74" y="42"/>
                        <a:pt x="47" y="42"/>
                        <a:pt x="21" y="42"/>
                      </a:cubicBezTo>
                      <a:cubicBezTo>
                        <a:pt x="7" y="43"/>
                        <a:pt x="1" y="36"/>
                        <a:pt x="0" y="23"/>
                      </a:cubicBezTo>
                      <a:cubicBezTo>
                        <a:pt x="0" y="10"/>
                        <a:pt x="5" y="1"/>
                        <a:pt x="19" y="1"/>
                      </a:cubicBezTo>
                      <a:cubicBezTo>
                        <a:pt x="73" y="0"/>
                        <a:pt x="127" y="1"/>
                        <a:pt x="181" y="1"/>
                      </a:cubicBezTo>
                      <a:cubicBezTo>
                        <a:pt x="195" y="1"/>
                        <a:pt x="201" y="8"/>
                        <a:pt x="201" y="22"/>
                      </a:cubicBezTo>
                      <a:cubicBezTo>
                        <a:pt x="201" y="36"/>
                        <a:pt x="195" y="43"/>
                        <a:pt x="181" y="42"/>
                      </a:cubicBezTo>
                      <a:cubicBezTo>
                        <a:pt x="154" y="42"/>
                        <a:pt x="127" y="42"/>
                        <a:pt x="101" y="4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23" name="组合 222"/>
                <p:cNvGrpSpPr/>
                <p:nvPr/>
              </p:nvGrpSpPr>
              <p:grpSpPr>
                <a:xfrm>
                  <a:off x="1162216" y="1964533"/>
                  <a:ext cx="398463" cy="850900"/>
                  <a:chOff x="1342303" y="1974057"/>
                  <a:chExt cx="398463" cy="850900"/>
                </a:xfrm>
                <a:solidFill>
                  <a:srgbClr val="C00000"/>
                </a:solidFill>
              </p:grpSpPr>
              <p:sp>
                <p:nvSpPr>
                  <p:cNvPr id="224" name="Freeform 90"/>
                  <p:cNvSpPr>
                    <a:spLocks/>
                  </p:cNvSpPr>
                  <p:nvPr/>
                </p:nvSpPr>
                <p:spPr bwMode="auto">
                  <a:xfrm>
                    <a:off x="1431203" y="1974057"/>
                    <a:ext cx="217488" cy="847725"/>
                  </a:xfrm>
                  <a:custGeom>
                    <a:avLst/>
                    <a:gdLst>
                      <a:gd name="T0" fmla="*/ 84 w 84"/>
                      <a:gd name="T1" fmla="*/ 326 h 326"/>
                      <a:gd name="T2" fmla="*/ 0 w 84"/>
                      <a:gd name="T3" fmla="*/ 326 h 326"/>
                      <a:gd name="T4" fmla="*/ 0 w 84"/>
                      <a:gd name="T5" fmla="*/ 0 h 326"/>
                      <a:gd name="T6" fmla="*/ 84 w 84"/>
                      <a:gd name="T7" fmla="*/ 0 h 326"/>
                      <a:gd name="T8" fmla="*/ 84 w 84"/>
                      <a:gd name="T9" fmla="*/ 326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4" h="326">
                        <a:moveTo>
                          <a:pt x="84" y="326"/>
                        </a:moveTo>
                        <a:cubicBezTo>
                          <a:pt x="56" y="326"/>
                          <a:pt x="29" y="326"/>
                          <a:pt x="0" y="326"/>
                        </a:cubicBezTo>
                        <a:cubicBezTo>
                          <a:pt x="0" y="217"/>
                          <a:pt x="0" y="109"/>
                          <a:pt x="0" y="0"/>
                        </a:cubicBezTo>
                        <a:cubicBezTo>
                          <a:pt x="28" y="0"/>
                          <a:pt x="56" y="0"/>
                          <a:pt x="84" y="0"/>
                        </a:cubicBezTo>
                        <a:cubicBezTo>
                          <a:pt x="84" y="108"/>
                          <a:pt x="84" y="216"/>
                          <a:pt x="84" y="3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Freeform 132"/>
                  <p:cNvSpPr>
                    <a:spLocks/>
                  </p:cNvSpPr>
                  <p:nvPr/>
                </p:nvSpPr>
                <p:spPr bwMode="auto">
                  <a:xfrm>
                    <a:off x="1685203" y="1974057"/>
                    <a:ext cx="55563" cy="846138"/>
                  </a:xfrm>
                  <a:custGeom>
                    <a:avLst/>
                    <a:gdLst>
                      <a:gd name="T0" fmla="*/ 21 w 21"/>
                      <a:gd name="T1" fmla="*/ 325 h 325"/>
                      <a:gd name="T2" fmla="*/ 0 w 21"/>
                      <a:gd name="T3" fmla="*/ 325 h 325"/>
                      <a:gd name="T4" fmla="*/ 0 w 21"/>
                      <a:gd name="T5" fmla="*/ 0 h 325"/>
                      <a:gd name="T6" fmla="*/ 21 w 21"/>
                      <a:gd name="T7" fmla="*/ 0 h 325"/>
                      <a:gd name="T8" fmla="*/ 21 w 21"/>
                      <a:gd name="T9" fmla="*/ 325 h 3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5">
                        <a:moveTo>
                          <a:pt x="21" y="325"/>
                        </a:moveTo>
                        <a:cubicBezTo>
                          <a:pt x="14" y="325"/>
                          <a:pt x="7" y="325"/>
                          <a:pt x="0" y="325"/>
                        </a:cubicBezTo>
                        <a:cubicBezTo>
                          <a:pt x="0" y="217"/>
                          <a:pt x="0" y="109"/>
                          <a:pt x="0" y="0"/>
                        </a:cubicBezTo>
                        <a:cubicBezTo>
                          <a:pt x="7" y="0"/>
                          <a:pt x="14" y="0"/>
                          <a:pt x="21" y="0"/>
                        </a:cubicBezTo>
                        <a:cubicBezTo>
                          <a:pt x="21" y="109"/>
                          <a:pt x="21" y="217"/>
                          <a:pt x="21" y="3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" name="Freeform 136"/>
                  <p:cNvSpPr>
                    <a:spLocks/>
                  </p:cNvSpPr>
                  <p:nvPr/>
                </p:nvSpPr>
                <p:spPr bwMode="auto">
                  <a:xfrm>
                    <a:off x="1342303" y="1974057"/>
                    <a:ext cx="53975" cy="850900"/>
                  </a:xfrm>
                  <a:custGeom>
                    <a:avLst/>
                    <a:gdLst>
                      <a:gd name="T0" fmla="*/ 0 w 21"/>
                      <a:gd name="T1" fmla="*/ 0 h 327"/>
                      <a:gd name="T2" fmla="*/ 21 w 21"/>
                      <a:gd name="T3" fmla="*/ 0 h 327"/>
                      <a:gd name="T4" fmla="*/ 21 w 21"/>
                      <a:gd name="T5" fmla="*/ 325 h 327"/>
                      <a:gd name="T6" fmla="*/ 0 w 21"/>
                      <a:gd name="T7" fmla="*/ 327 h 327"/>
                      <a:gd name="T8" fmla="*/ 0 w 21"/>
                      <a:gd name="T9" fmla="*/ 0 h 3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7">
                        <a:moveTo>
                          <a:pt x="0" y="0"/>
                        </a:moveTo>
                        <a:cubicBezTo>
                          <a:pt x="7" y="0"/>
                          <a:pt x="13" y="0"/>
                          <a:pt x="21" y="0"/>
                        </a:cubicBezTo>
                        <a:cubicBezTo>
                          <a:pt x="21" y="108"/>
                          <a:pt x="21" y="215"/>
                          <a:pt x="21" y="325"/>
                        </a:cubicBezTo>
                        <a:cubicBezTo>
                          <a:pt x="15" y="326"/>
                          <a:pt x="8" y="326"/>
                          <a:pt x="0" y="327"/>
                        </a:cubicBezTo>
                        <a:cubicBezTo>
                          <a:pt x="0" y="218"/>
                          <a:pt x="0" y="109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7" name="组合 226"/>
              <p:cNvGrpSpPr/>
              <p:nvPr/>
            </p:nvGrpSpPr>
            <p:grpSpPr>
              <a:xfrm>
                <a:off x="7998846" y="139076"/>
                <a:ext cx="525463" cy="1130301"/>
                <a:chOff x="1698791" y="1823245"/>
                <a:chExt cx="525463" cy="1130301"/>
              </a:xfrm>
            </p:grpSpPr>
            <p:sp>
              <p:nvSpPr>
                <p:cNvPr id="228" name="Freeform 89"/>
                <p:cNvSpPr>
                  <a:spLocks/>
                </p:cNvSpPr>
                <p:nvPr/>
              </p:nvSpPr>
              <p:spPr bwMode="auto">
                <a:xfrm>
                  <a:off x="1851191" y="1961358"/>
                  <a:ext cx="222250" cy="849313"/>
                </a:xfrm>
                <a:custGeom>
                  <a:avLst/>
                  <a:gdLst>
                    <a:gd name="T0" fmla="*/ 0 w 85"/>
                    <a:gd name="T1" fmla="*/ 0 h 326"/>
                    <a:gd name="T2" fmla="*/ 85 w 85"/>
                    <a:gd name="T3" fmla="*/ 0 h 326"/>
                    <a:gd name="T4" fmla="*/ 85 w 85"/>
                    <a:gd name="T5" fmla="*/ 326 h 326"/>
                    <a:gd name="T6" fmla="*/ 0 w 85"/>
                    <a:gd name="T7" fmla="*/ 326 h 326"/>
                    <a:gd name="T8" fmla="*/ 0 w 85"/>
                    <a:gd name="T9" fmla="*/ 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326">
                      <a:moveTo>
                        <a:pt x="0" y="0"/>
                      </a:moveTo>
                      <a:cubicBezTo>
                        <a:pt x="29" y="0"/>
                        <a:pt x="56" y="0"/>
                        <a:pt x="85" y="0"/>
                      </a:cubicBezTo>
                      <a:cubicBezTo>
                        <a:pt x="85" y="109"/>
                        <a:pt x="85" y="217"/>
                        <a:pt x="85" y="326"/>
                      </a:cubicBezTo>
                      <a:cubicBezTo>
                        <a:pt x="56" y="326"/>
                        <a:pt x="29" y="326"/>
                        <a:pt x="0" y="326"/>
                      </a:cubicBezTo>
                      <a:cubicBezTo>
                        <a:pt x="0" y="218"/>
                        <a:pt x="0" y="110"/>
                        <a:pt x="0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133"/>
                <p:cNvSpPr>
                  <a:spLocks/>
                </p:cNvSpPr>
                <p:nvPr/>
              </p:nvSpPr>
              <p:spPr bwMode="auto">
                <a:xfrm>
                  <a:off x="2109954" y="1964533"/>
                  <a:ext cx="53975" cy="847725"/>
                </a:xfrm>
                <a:custGeom>
                  <a:avLst/>
                  <a:gdLst>
                    <a:gd name="T0" fmla="*/ 21 w 21"/>
                    <a:gd name="T1" fmla="*/ 326 h 326"/>
                    <a:gd name="T2" fmla="*/ 0 w 21"/>
                    <a:gd name="T3" fmla="*/ 326 h 326"/>
                    <a:gd name="T4" fmla="*/ 0 w 21"/>
                    <a:gd name="T5" fmla="*/ 0 h 326"/>
                    <a:gd name="T6" fmla="*/ 21 w 21"/>
                    <a:gd name="T7" fmla="*/ 0 h 326"/>
                    <a:gd name="T8" fmla="*/ 21 w 21"/>
                    <a:gd name="T9" fmla="*/ 326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26">
                      <a:moveTo>
                        <a:pt x="21" y="326"/>
                      </a:moveTo>
                      <a:cubicBezTo>
                        <a:pt x="12" y="326"/>
                        <a:pt x="7" y="326"/>
                        <a:pt x="0" y="326"/>
                      </a:cubicBezTo>
                      <a:cubicBezTo>
                        <a:pt x="0" y="217"/>
                        <a:pt x="0" y="109"/>
                        <a:pt x="0" y="0"/>
                      </a:cubicBezTo>
                      <a:cubicBezTo>
                        <a:pt x="6" y="0"/>
                        <a:pt x="13" y="0"/>
                        <a:pt x="21" y="0"/>
                      </a:cubicBezTo>
                      <a:cubicBezTo>
                        <a:pt x="21" y="109"/>
                        <a:pt x="21" y="216"/>
                        <a:pt x="21" y="326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137"/>
                <p:cNvSpPr>
                  <a:spLocks/>
                </p:cNvSpPr>
                <p:nvPr/>
              </p:nvSpPr>
              <p:spPr bwMode="auto">
                <a:xfrm>
                  <a:off x="1700379" y="2840833"/>
                  <a:ext cx="523875" cy="112713"/>
                </a:xfrm>
                <a:custGeom>
                  <a:avLst/>
                  <a:gdLst>
                    <a:gd name="T0" fmla="*/ 102 w 201"/>
                    <a:gd name="T1" fmla="*/ 42 h 43"/>
                    <a:gd name="T2" fmla="*/ 22 w 201"/>
                    <a:gd name="T3" fmla="*/ 42 h 43"/>
                    <a:gd name="T4" fmla="*/ 0 w 201"/>
                    <a:gd name="T5" fmla="*/ 22 h 43"/>
                    <a:gd name="T6" fmla="*/ 22 w 201"/>
                    <a:gd name="T7" fmla="*/ 1 h 43"/>
                    <a:gd name="T8" fmla="*/ 179 w 201"/>
                    <a:gd name="T9" fmla="*/ 1 h 43"/>
                    <a:gd name="T10" fmla="*/ 200 w 201"/>
                    <a:gd name="T11" fmla="*/ 22 h 43"/>
                    <a:gd name="T12" fmla="*/ 180 w 201"/>
                    <a:gd name="T13" fmla="*/ 42 h 43"/>
                    <a:gd name="T14" fmla="*/ 102 w 201"/>
                    <a:gd name="T15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1" h="43">
                      <a:moveTo>
                        <a:pt x="102" y="42"/>
                      </a:moveTo>
                      <a:cubicBezTo>
                        <a:pt x="75" y="42"/>
                        <a:pt x="49" y="42"/>
                        <a:pt x="22" y="42"/>
                      </a:cubicBezTo>
                      <a:cubicBezTo>
                        <a:pt x="7" y="43"/>
                        <a:pt x="0" y="37"/>
                        <a:pt x="0" y="22"/>
                      </a:cubicBezTo>
                      <a:cubicBezTo>
                        <a:pt x="0" y="6"/>
                        <a:pt x="7" y="0"/>
                        <a:pt x="22" y="1"/>
                      </a:cubicBezTo>
                      <a:cubicBezTo>
                        <a:pt x="74" y="1"/>
                        <a:pt x="127" y="1"/>
                        <a:pt x="179" y="1"/>
                      </a:cubicBezTo>
                      <a:cubicBezTo>
                        <a:pt x="195" y="0"/>
                        <a:pt x="201" y="7"/>
                        <a:pt x="200" y="22"/>
                      </a:cubicBezTo>
                      <a:cubicBezTo>
                        <a:pt x="200" y="37"/>
                        <a:pt x="194" y="42"/>
                        <a:pt x="180" y="42"/>
                      </a:cubicBezTo>
                      <a:cubicBezTo>
                        <a:pt x="154" y="42"/>
                        <a:pt x="128" y="42"/>
                        <a:pt x="102" y="4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138"/>
                <p:cNvSpPr>
                  <a:spLocks/>
                </p:cNvSpPr>
                <p:nvPr/>
              </p:nvSpPr>
              <p:spPr bwMode="auto">
                <a:xfrm>
                  <a:off x="1763879" y="1961358"/>
                  <a:ext cx="53975" cy="849313"/>
                </a:xfrm>
                <a:custGeom>
                  <a:avLst/>
                  <a:gdLst>
                    <a:gd name="T0" fmla="*/ 21 w 21"/>
                    <a:gd name="T1" fmla="*/ 326 h 326"/>
                    <a:gd name="T2" fmla="*/ 0 w 21"/>
                    <a:gd name="T3" fmla="*/ 326 h 326"/>
                    <a:gd name="T4" fmla="*/ 0 w 21"/>
                    <a:gd name="T5" fmla="*/ 1 h 326"/>
                    <a:gd name="T6" fmla="*/ 21 w 21"/>
                    <a:gd name="T7" fmla="*/ 0 h 326"/>
                    <a:gd name="T8" fmla="*/ 21 w 21"/>
                    <a:gd name="T9" fmla="*/ 326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26">
                      <a:moveTo>
                        <a:pt x="21" y="326"/>
                      </a:moveTo>
                      <a:cubicBezTo>
                        <a:pt x="14" y="326"/>
                        <a:pt x="8" y="326"/>
                        <a:pt x="0" y="326"/>
                      </a:cubicBezTo>
                      <a:cubicBezTo>
                        <a:pt x="0" y="218"/>
                        <a:pt x="0" y="110"/>
                        <a:pt x="0" y="1"/>
                      </a:cubicBezTo>
                      <a:cubicBezTo>
                        <a:pt x="7" y="0"/>
                        <a:pt x="13" y="0"/>
                        <a:pt x="21" y="0"/>
                      </a:cubicBezTo>
                      <a:cubicBezTo>
                        <a:pt x="21" y="109"/>
                        <a:pt x="21" y="217"/>
                        <a:pt x="21" y="326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139"/>
                <p:cNvSpPr>
                  <a:spLocks/>
                </p:cNvSpPr>
                <p:nvPr/>
              </p:nvSpPr>
              <p:spPr bwMode="auto">
                <a:xfrm>
                  <a:off x="1698791" y="1823245"/>
                  <a:ext cx="525463" cy="106363"/>
                </a:xfrm>
                <a:custGeom>
                  <a:avLst/>
                  <a:gdLst>
                    <a:gd name="T0" fmla="*/ 101 w 202"/>
                    <a:gd name="T1" fmla="*/ 41 h 41"/>
                    <a:gd name="T2" fmla="*/ 21 w 202"/>
                    <a:gd name="T3" fmla="*/ 41 h 41"/>
                    <a:gd name="T4" fmla="*/ 1 w 202"/>
                    <a:gd name="T5" fmla="*/ 22 h 41"/>
                    <a:gd name="T6" fmla="*/ 19 w 202"/>
                    <a:gd name="T7" fmla="*/ 0 h 41"/>
                    <a:gd name="T8" fmla="*/ 183 w 202"/>
                    <a:gd name="T9" fmla="*/ 0 h 41"/>
                    <a:gd name="T10" fmla="*/ 201 w 202"/>
                    <a:gd name="T11" fmla="*/ 22 h 41"/>
                    <a:gd name="T12" fmla="*/ 182 w 202"/>
                    <a:gd name="T13" fmla="*/ 41 h 41"/>
                    <a:gd name="T14" fmla="*/ 101 w 202"/>
                    <a:gd name="T15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2" h="41">
                      <a:moveTo>
                        <a:pt x="101" y="41"/>
                      </a:moveTo>
                      <a:cubicBezTo>
                        <a:pt x="74" y="41"/>
                        <a:pt x="47" y="41"/>
                        <a:pt x="21" y="41"/>
                      </a:cubicBezTo>
                      <a:cubicBezTo>
                        <a:pt x="7" y="41"/>
                        <a:pt x="1" y="35"/>
                        <a:pt x="1" y="22"/>
                      </a:cubicBezTo>
                      <a:cubicBezTo>
                        <a:pt x="0" y="9"/>
                        <a:pt x="5" y="0"/>
                        <a:pt x="19" y="0"/>
                      </a:cubicBezTo>
                      <a:cubicBezTo>
                        <a:pt x="74" y="0"/>
                        <a:pt x="128" y="0"/>
                        <a:pt x="183" y="0"/>
                      </a:cubicBezTo>
                      <a:cubicBezTo>
                        <a:pt x="198" y="0"/>
                        <a:pt x="202" y="8"/>
                        <a:pt x="201" y="22"/>
                      </a:cubicBezTo>
                      <a:cubicBezTo>
                        <a:pt x="201" y="35"/>
                        <a:pt x="196" y="41"/>
                        <a:pt x="182" y="41"/>
                      </a:cubicBezTo>
                      <a:cubicBezTo>
                        <a:pt x="155" y="41"/>
                        <a:pt x="128" y="41"/>
                        <a:pt x="101" y="4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7" name="组合 236"/>
            <p:cNvGrpSpPr/>
            <p:nvPr/>
          </p:nvGrpSpPr>
          <p:grpSpPr>
            <a:xfrm>
              <a:off x="7410725" y="1900223"/>
              <a:ext cx="2417628" cy="4474980"/>
              <a:chOff x="5262588" y="513303"/>
              <a:chExt cx="3290764" cy="6091138"/>
            </a:xfrm>
            <a:solidFill>
              <a:srgbClr val="C00000"/>
            </a:solidFill>
          </p:grpSpPr>
          <p:sp>
            <p:nvSpPr>
              <p:cNvPr id="238" name="Freeform 6"/>
              <p:cNvSpPr>
                <a:spLocks/>
              </p:cNvSpPr>
              <p:nvPr/>
            </p:nvSpPr>
            <p:spPr bwMode="auto">
              <a:xfrm>
                <a:off x="6740669" y="2952214"/>
                <a:ext cx="353788" cy="3652227"/>
              </a:xfrm>
              <a:custGeom>
                <a:avLst/>
                <a:gdLst>
                  <a:gd name="T0" fmla="*/ 123 w 195"/>
                  <a:gd name="T1" fmla="*/ 1162 h 2013"/>
                  <a:gd name="T2" fmla="*/ 123 w 195"/>
                  <a:gd name="T3" fmla="*/ 1587 h 2013"/>
                  <a:gd name="T4" fmla="*/ 122 w 195"/>
                  <a:gd name="T5" fmla="*/ 2010 h 2013"/>
                  <a:gd name="T6" fmla="*/ 112 w 195"/>
                  <a:gd name="T7" fmla="*/ 949 h 2013"/>
                  <a:gd name="T8" fmla="*/ 103 w 195"/>
                  <a:gd name="T9" fmla="*/ 2013 h 2013"/>
                  <a:gd name="T10" fmla="*/ 94 w 195"/>
                  <a:gd name="T11" fmla="*/ 949 h 2013"/>
                  <a:gd name="T12" fmla="*/ 85 w 195"/>
                  <a:gd name="T13" fmla="*/ 2010 h 2013"/>
                  <a:gd name="T14" fmla="*/ 73 w 195"/>
                  <a:gd name="T15" fmla="*/ 2003 h 2013"/>
                  <a:gd name="T16" fmla="*/ 72 w 195"/>
                  <a:gd name="T17" fmla="*/ 971 h 2013"/>
                  <a:gd name="T18" fmla="*/ 64 w 195"/>
                  <a:gd name="T19" fmla="*/ 949 h 2013"/>
                  <a:gd name="T20" fmla="*/ 55 w 195"/>
                  <a:gd name="T21" fmla="*/ 2011 h 2013"/>
                  <a:gd name="T22" fmla="*/ 45 w 195"/>
                  <a:gd name="T23" fmla="*/ 949 h 2013"/>
                  <a:gd name="T24" fmla="*/ 35 w 195"/>
                  <a:gd name="T25" fmla="*/ 2011 h 2013"/>
                  <a:gd name="T26" fmla="*/ 33 w 195"/>
                  <a:gd name="T27" fmla="*/ 1281 h 2013"/>
                  <a:gd name="T28" fmla="*/ 45 w 195"/>
                  <a:gd name="T29" fmla="*/ 838 h 2013"/>
                  <a:gd name="T30" fmla="*/ 26 w 195"/>
                  <a:gd name="T31" fmla="*/ 599 h 2013"/>
                  <a:gd name="T32" fmla="*/ 67 w 195"/>
                  <a:gd name="T33" fmla="*/ 471 h 2013"/>
                  <a:gd name="T34" fmla="*/ 79 w 195"/>
                  <a:gd name="T35" fmla="*/ 354 h 2013"/>
                  <a:gd name="T36" fmla="*/ 68 w 195"/>
                  <a:gd name="T37" fmla="*/ 237 h 2013"/>
                  <a:gd name="T38" fmla="*/ 43 w 195"/>
                  <a:gd name="T39" fmla="*/ 120 h 2013"/>
                  <a:gd name="T40" fmla="*/ 76 w 195"/>
                  <a:gd name="T41" fmla="*/ 13 h 2013"/>
                  <a:gd name="T42" fmla="*/ 167 w 195"/>
                  <a:gd name="T43" fmla="*/ 65 h 2013"/>
                  <a:gd name="T44" fmla="*/ 127 w 195"/>
                  <a:gd name="T45" fmla="*/ 144 h 2013"/>
                  <a:gd name="T46" fmla="*/ 131 w 195"/>
                  <a:gd name="T47" fmla="*/ 330 h 2013"/>
                  <a:gd name="T48" fmla="*/ 109 w 195"/>
                  <a:gd name="T49" fmla="*/ 438 h 2013"/>
                  <a:gd name="T50" fmla="*/ 142 w 195"/>
                  <a:gd name="T51" fmla="*/ 496 h 2013"/>
                  <a:gd name="T52" fmla="*/ 167 w 195"/>
                  <a:gd name="T53" fmla="*/ 599 h 2013"/>
                  <a:gd name="T54" fmla="*/ 143 w 195"/>
                  <a:gd name="T55" fmla="*/ 768 h 2013"/>
                  <a:gd name="T56" fmla="*/ 161 w 195"/>
                  <a:gd name="T57" fmla="*/ 883 h 2013"/>
                  <a:gd name="T58" fmla="*/ 162 w 195"/>
                  <a:gd name="T59" fmla="*/ 1974 h 2013"/>
                  <a:gd name="T60" fmla="*/ 150 w 195"/>
                  <a:gd name="T61" fmla="*/ 2011 h 2013"/>
                  <a:gd name="T62" fmla="*/ 141 w 195"/>
                  <a:gd name="T63" fmla="*/ 950 h 2013"/>
                  <a:gd name="T64" fmla="*/ 131 w 195"/>
                  <a:gd name="T65" fmla="*/ 2012 h 2013"/>
                  <a:gd name="T66" fmla="*/ 123 w 195"/>
                  <a:gd name="T67" fmla="*/ 949 h 2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2013">
                    <a:moveTo>
                      <a:pt x="123" y="949"/>
                    </a:moveTo>
                    <a:cubicBezTo>
                      <a:pt x="123" y="1020"/>
                      <a:pt x="123" y="1091"/>
                      <a:pt x="123" y="1162"/>
                    </a:cubicBezTo>
                    <a:cubicBezTo>
                      <a:pt x="123" y="1232"/>
                      <a:pt x="123" y="1303"/>
                      <a:pt x="123" y="1374"/>
                    </a:cubicBezTo>
                    <a:cubicBezTo>
                      <a:pt x="123" y="1445"/>
                      <a:pt x="123" y="1516"/>
                      <a:pt x="123" y="1587"/>
                    </a:cubicBezTo>
                    <a:cubicBezTo>
                      <a:pt x="123" y="1658"/>
                      <a:pt x="123" y="1729"/>
                      <a:pt x="123" y="1799"/>
                    </a:cubicBezTo>
                    <a:cubicBezTo>
                      <a:pt x="123" y="1870"/>
                      <a:pt x="125" y="1940"/>
                      <a:pt x="122" y="2010"/>
                    </a:cubicBezTo>
                    <a:cubicBezTo>
                      <a:pt x="119" y="2010"/>
                      <a:pt x="115" y="2010"/>
                      <a:pt x="112" y="2010"/>
                    </a:cubicBezTo>
                    <a:cubicBezTo>
                      <a:pt x="112" y="1656"/>
                      <a:pt x="112" y="1303"/>
                      <a:pt x="112" y="949"/>
                    </a:cubicBezTo>
                    <a:cubicBezTo>
                      <a:pt x="109" y="949"/>
                      <a:pt x="106" y="949"/>
                      <a:pt x="103" y="949"/>
                    </a:cubicBezTo>
                    <a:cubicBezTo>
                      <a:pt x="103" y="1304"/>
                      <a:pt x="103" y="1658"/>
                      <a:pt x="103" y="2013"/>
                    </a:cubicBezTo>
                    <a:cubicBezTo>
                      <a:pt x="100" y="2013"/>
                      <a:pt x="97" y="2013"/>
                      <a:pt x="94" y="2013"/>
                    </a:cubicBezTo>
                    <a:cubicBezTo>
                      <a:pt x="94" y="1658"/>
                      <a:pt x="94" y="1303"/>
                      <a:pt x="94" y="949"/>
                    </a:cubicBezTo>
                    <a:cubicBezTo>
                      <a:pt x="91" y="949"/>
                      <a:pt x="88" y="949"/>
                      <a:pt x="85" y="949"/>
                    </a:cubicBezTo>
                    <a:cubicBezTo>
                      <a:pt x="85" y="1303"/>
                      <a:pt x="85" y="1657"/>
                      <a:pt x="85" y="2010"/>
                    </a:cubicBezTo>
                    <a:cubicBezTo>
                      <a:pt x="83" y="2011"/>
                      <a:pt x="81" y="2012"/>
                      <a:pt x="79" y="2012"/>
                    </a:cubicBezTo>
                    <a:cubicBezTo>
                      <a:pt x="77" y="2009"/>
                      <a:pt x="73" y="2006"/>
                      <a:pt x="73" y="2003"/>
                    </a:cubicBezTo>
                    <a:cubicBezTo>
                      <a:pt x="72" y="1997"/>
                      <a:pt x="72" y="1991"/>
                      <a:pt x="72" y="1985"/>
                    </a:cubicBezTo>
                    <a:cubicBezTo>
                      <a:pt x="72" y="1647"/>
                      <a:pt x="72" y="1309"/>
                      <a:pt x="72" y="971"/>
                    </a:cubicBezTo>
                    <a:cubicBezTo>
                      <a:pt x="72" y="964"/>
                      <a:pt x="71" y="956"/>
                      <a:pt x="71" y="949"/>
                    </a:cubicBezTo>
                    <a:cubicBezTo>
                      <a:pt x="69" y="949"/>
                      <a:pt x="66" y="949"/>
                      <a:pt x="64" y="949"/>
                    </a:cubicBezTo>
                    <a:cubicBezTo>
                      <a:pt x="64" y="1303"/>
                      <a:pt x="64" y="1657"/>
                      <a:pt x="64" y="2011"/>
                    </a:cubicBezTo>
                    <a:cubicBezTo>
                      <a:pt x="61" y="2011"/>
                      <a:pt x="58" y="2011"/>
                      <a:pt x="55" y="2011"/>
                    </a:cubicBezTo>
                    <a:cubicBezTo>
                      <a:pt x="55" y="1657"/>
                      <a:pt x="55" y="1303"/>
                      <a:pt x="55" y="949"/>
                    </a:cubicBezTo>
                    <a:cubicBezTo>
                      <a:pt x="52" y="949"/>
                      <a:pt x="49" y="949"/>
                      <a:pt x="45" y="949"/>
                    </a:cubicBezTo>
                    <a:cubicBezTo>
                      <a:pt x="45" y="1303"/>
                      <a:pt x="45" y="1657"/>
                      <a:pt x="45" y="2010"/>
                    </a:cubicBezTo>
                    <a:cubicBezTo>
                      <a:pt x="42" y="2010"/>
                      <a:pt x="39" y="2011"/>
                      <a:pt x="35" y="2011"/>
                    </a:cubicBezTo>
                    <a:cubicBezTo>
                      <a:pt x="34" y="1999"/>
                      <a:pt x="33" y="1987"/>
                      <a:pt x="33" y="1975"/>
                    </a:cubicBezTo>
                    <a:cubicBezTo>
                      <a:pt x="33" y="1744"/>
                      <a:pt x="33" y="1513"/>
                      <a:pt x="33" y="1281"/>
                    </a:cubicBezTo>
                    <a:cubicBezTo>
                      <a:pt x="32" y="1155"/>
                      <a:pt x="31" y="1028"/>
                      <a:pt x="32" y="901"/>
                    </a:cubicBezTo>
                    <a:cubicBezTo>
                      <a:pt x="33" y="880"/>
                      <a:pt x="42" y="859"/>
                      <a:pt x="45" y="838"/>
                    </a:cubicBezTo>
                    <a:cubicBezTo>
                      <a:pt x="51" y="791"/>
                      <a:pt x="61" y="744"/>
                      <a:pt x="26" y="703"/>
                    </a:cubicBezTo>
                    <a:cubicBezTo>
                      <a:pt x="0" y="674"/>
                      <a:pt x="0" y="628"/>
                      <a:pt x="26" y="599"/>
                    </a:cubicBezTo>
                    <a:cubicBezTo>
                      <a:pt x="45" y="578"/>
                      <a:pt x="51" y="556"/>
                      <a:pt x="49" y="529"/>
                    </a:cubicBezTo>
                    <a:cubicBezTo>
                      <a:pt x="47" y="508"/>
                      <a:pt x="50" y="489"/>
                      <a:pt x="67" y="471"/>
                    </a:cubicBezTo>
                    <a:cubicBezTo>
                      <a:pt x="79" y="460"/>
                      <a:pt x="82" y="438"/>
                      <a:pt x="83" y="420"/>
                    </a:cubicBezTo>
                    <a:cubicBezTo>
                      <a:pt x="85" y="398"/>
                      <a:pt x="82" y="376"/>
                      <a:pt x="79" y="354"/>
                    </a:cubicBezTo>
                    <a:cubicBezTo>
                      <a:pt x="79" y="348"/>
                      <a:pt x="73" y="342"/>
                      <a:pt x="68" y="337"/>
                    </a:cubicBezTo>
                    <a:cubicBezTo>
                      <a:pt x="30" y="303"/>
                      <a:pt x="29" y="271"/>
                      <a:pt x="68" y="237"/>
                    </a:cubicBezTo>
                    <a:cubicBezTo>
                      <a:pt x="83" y="223"/>
                      <a:pt x="84" y="205"/>
                      <a:pt x="83" y="187"/>
                    </a:cubicBezTo>
                    <a:cubicBezTo>
                      <a:pt x="80" y="159"/>
                      <a:pt x="64" y="138"/>
                      <a:pt x="43" y="120"/>
                    </a:cubicBezTo>
                    <a:cubicBezTo>
                      <a:pt x="8" y="88"/>
                      <a:pt x="8" y="81"/>
                      <a:pt x="42" y="47"/>
                    </a:cubicBezTo>
                    <a:cubicBezTo>
                      <a:pt x="53" y="36"/>
                      <a:pt x="65" y="24"/>
                      <a:pt x="76" y="13"/>
                    </a:cubicBezTo>
                    <a:cubicBezTo>
                      <a:pt x="89" y="2"/>
                      <a:pt x="103" y="0"/>
                      <a:pt x="116" y="13"/>
                    </a:cubicBezTo>
                    <a:cubicBezTo>
                      <a:pt x="133" y="30"/>
                      <a:pt x="150" y="48"/>
                      <a:pt x="167" y="65"/>
                    </a:cubicBezTo>
                    <a:cubicBezTo>
                      <a:pt x="179" y="78"/>
                      <a:pt x="178" y="91"/>
                      <a:pt x="167" y="103"/>
                    </a:cubicBezTo>
                    <a:cubicBezTo>
                      <a:pt x="154" y="117"/>
                      <a:pt x="139" y="130"/>
                      <a:pt x="127" y="144"/>
                    </a:cubicBezTo>
                    <a:cubicBezTo>
                      <a:pt x="99" y="176"/>
                      <a:pt x="102" y="217"/>
                      <a:pt x="134" y="244"/>
                    </a:cubicBezTo>
                    <a:cubicBezTo>
                      <a:pt x="162" y="268"/>
                      <a:pt x="162" y="308"/>
                      <a:pt x="131" y="330"/>
                    </a:cubicBezTo>
                    <a:cubicBezTo>
                      <a:pt x="114" y="343"/>
                      <a:pt x="108" y="358"/>
                      <a:pt x="110" y="378"/>
                    </a:cubicBezTo>
                    <a:cubicBezTo>
                      <a:pt x="112" y="398"/>
                      <a:pt x="110" y="418"/>
                      <a:pt x="109" y="438"/>
                    </a:cubicBezTo>
                    <a:cubicBezTo>
                      <a:pt x="109" y="455"/>
                      <a:pt x="110" y="470"/>
                      <a:pt x="130" y="477"/>
                    </a:cubicBezTo>
                    <a:cubicBezTo>
                      <a:pt x="135" y="479"/>
                      <a:pt x="140" y="489"/>
                      <a:pt x="142" y="496"/>
                    </a:cubicBezTo>
                    <a:cubicBezTo>
                      <a:pt x="144" y="507"/>
                      <a:pt x="144" y="518"/>
                      <a:pt x="143" y="530"/>
                    </a:cubicBezTo>
                    <a:cubicBezTo>
                      <a:pt x="141" y="556"/>
                      <a:pt x="148" y="579"/>
                      <a:pt x="167" y="599"/>
                    </a:cubicBezTo>
                    <a:cubicBezTo>
                      <a:pt x="195" y="629"/>
                      <a:pt x="194" y="674"/>
                      <a:pt x="165" y="706"/>
                    </a:cubicBezTo>
                    <a:cubicBezTo>
                      <a:pt x="148" y="724"/>
                      <a:pt x="143" y="743"/>
                      <a:pt x="143" y="768"/>
                    </a:cubicBezTo>
                    <a:cubicBezTo>
                      <a:pt x="143" y="801"/>
                      <a:pt x="142" y="834"/>
                      <a:pt x="159" y="865"/>
                    </a:cubicBezTo>
                    <a:cubicBezTo>
                      <a:pt x="161" y="870"/>
                      <a:pt x="161" y="877"/>
                      <a:pt x="161" y="883"/>
                    </a:cubicBezTo>
                    <a:cubicBezTo>
                      <a:pt x="161" y="895"/>
                      <a:pt x="161" y="907"/>
                      <a:pt x="161" y="919"/>
                    </a:cubicBezTo>
                    <a:cubicBezTo>
                      <a:pt x="161" y="1271"/>
                      <a:pt x="162" y="1622"/>
                      <a:pt x="162" y="1974"/>
                    </a:cubicBezTo>
                    <a:cubicBezTo>
                      <a:pt x="162" y="1987"/>
                      <a:pt x="160" y="1999"/>
                      <a:pt x="159" y="2012"/>
                    </a:cubicBezTo>
                    <a:cubicBezTo>
                      <a:pt x="156" y="2011"/>
                      <a:pt x="153" y="2011"/>
                      <a:pt x="150" y="2011"/>
                    </a:cubicBezTo>
                    <a:cubicBezTo>
                      <a:pt x="150" y="1657"/>
                      <a:pt x="150" y="1303"/>
                      <a:pt x="150" y="950"/>
                    </a:cubicBezTo>
                    <a:cubicBezTo>
                      <a:pt x="147" y="950"/>
                      <a:pt x="144" y="950"/>
                      <a:pt x="141" y="950"/>
                    </a:cubicBezTo>
                    <a:cubicBezTo>
                      <a:pt x="141" y="1304"/>
                      <a:pt x="141" y="1658"/>
                      <a:pt x="141" y="2012"/>
                    </a:cubicBezTo>
                    <a:cubicBezTo>
                      <a:pt x="138" y="2012"/>
                      <a:pt x="134" y="2012"/>
                      <a:pt x="131" y="2012"/>
                    </a:cubicBezTo>
                    <a:cubicBezTo>
                      <a:pt x="131" y="1658"/>
                      <a:pt x="131" y="1304"/>
                      <a:pt x="131" y="949"/>
                    </a:cubicBezTo>
                    <a:cubicBezTo>
                      <a:pt x="129" y="949"/>
                      <a:pt x="126" y="949"/>
                      <a:pt x="123" y="9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7"/>
              <p:cNvSpPr>
                <a:spLocks noEditPoints="1"/>
              </p:cNvSpPr>
              <p:nvPr/>
            </p:nvSpPr>
            <p:spPr bwMode="auto">
              <a:xfrm>
                <a:off x="6505066" y="513303"/>
                <a:ext cx="812715" cy="1247083"/>
              </a:xfrm>
              <a:custGeom>
                <a:avLst/>
                <a:gdLst>
                  <a:gd name="T0" fmla="*/ 85 w 448"/>
                  <a:gd name="T1" fmla="*/ 140 h 687"/>
                  <a:gd name="T2" fmla="*/ 225 w 448"/>
                  <a:gd name="T3" fmla="*/ 0 h 687"/>
                  <a:gd name="T4" fmla="*/ 366 w 448"/>
                  <a:gd name="T5" fmla="*/ 145 h 687"/>
                  <a:gd name="T6" fmla="*/ 300 w 448"/>
                  <a:gd name="T7" fmla="*/ 210 h 687"/>
                  <a:gd name="T8" fmla="*/ 258 w 448"/>
                  <a:gd name="T9" fmla="*/ 253 h 687"/>
                  <a:gd name="T10" fmla="*/ 237 w 448"/>
                  <a:gd name="T11" fmla="*/ 306 h 687"/>
                  <a:gd name="T12" fmla="*/ 295 w 448"/>
                  <a:gd name="T13" fmla="*/ 342 h 687"/>
                  <a:gd name="T14" fmla="*/ 338 w 448"/>
                  <a:gd name="T15" fmla="*/ 335 h 687"/>
                  <a:gd name="T16" fmla="*/ 381 w 448"/>
                  <a:gd name="T17" fmla="*/ 328 h 687"/>
                  <a:gd name="T18" fmla="*/ 446 w 448"/>
                  <a:gd name="T19" fmla="*/ 389 h 687"/>
                  <a:gd name="T20" fmla="*/ 388 w 448"/>
                  <a:gd name="T21" fmla="*/ 461 h 687"/>
                  <a:gd name="T22" fmla="*/ 345 w 448"/>
                  <a:gd name="T23" fmla="*/ 456 h 687"/>
                  <a:gd name="T24" fmla="*/ 242 w 448"/>
                  <a:gd name="T25" fmla="*/ 481 h 687"/>
                  <a:gd name="T26" fmla="*/ 246 w 448"/>
                  <a:gd name="T27" fmla="*/ 534 h 687"/>
                  <a:gd name="T28" fmla="*/ 291 w 448"/>
                  <a:gd name="T29" fmla="*/ 579 h 687"/>
                  <a:gd name="T30" fmla="*/ 292 w 448"/>
                  <a:gd name="T31" fmla="*/ 631 h 687"/>
                  <a:gd name="T32" fmla="*/ 249 w 448"/>
                  <a:gd name="T33" fmla="*/ 673 h 687"/>
                  <a:gd name="T34" fmla="*/ 205 w 448"/>
                  <a:gd name="T35" fmla="*/ 673 h 687"/>
                  <a:gd name="T36" fmla="*/ 157 w 448"/>
                  <a:gd name="T37" fmla="*/ 625 h 687"/>
                  <a:gd name="T38" fmla="*/ 158 w 448"/>
                  <a:gd name="T39" fmla="*/ 583 h 687"/>
                  <a:gd name="T40" fmla="*/ 193 w 448"/>
                  <a:gd name="T41" fmla="*/ 548 h 687"/>
                  <a:gd name="T42" fmla="*/ 216 w 448"/>
                  <a:gd name="T43" fmla="*/ 504 h 687"/>
                  <a:gd name="T44" fmla="*/ 212 w 448"/>
                  <a:gd name="T45" fmla="*/ 486 h 687"/>
                  <a:gd name="T46" fmla="*/ 132 w 448"/>
                  <a:gd name="T47" fmla="*/ 457 h 687"/>
                  <a:gd name="T48" fmla="*/ 87 w 448"/>
                  <a:gd name="T49" fmla="*/ 466 h 687"/>
                  <a:gd name="T50" fmla="*/ 15 w 448"/>
                  <a:gd name="T51" fmla="*/ 437 h 687"/>
                  <a:gd name="T52" fmla="*/ 22 w 448"/>
                  <a:gd name="T53" fmla="*/ 356 h 687"/>
                  <a:gd name="T54" fmla="*/ 61 w 448"/>
                  <a:gd name="T55" fmla="*/ 335 h 687"/>
                  <a:gd name="T56" fmla="*/ 110 w 448"/>
                  <a:gd name="T57" fmla="*/ 339 h 687"/>
                  <a:gd name="T58" fmla="*/ 197 w 448"/>
                  <a:gd name="T59" fmla="*/ 323 h 687"/>
                  <a:gd name="T60" fmla="*/ 205 w 448"/>
                  <a:gd name="T61" fmla="*/ 264 h 687"/>
                  <a:gd name="T62" fmla="*/ 100 w 448"/>
                  <a:gd name="T63" fmla="*/ 157 h 687"/>
                  <a:gd name="T64" fmla="*/ 85 w 448"/>
                  <a:gd name="T65" fmla="*/ 140 h 687"/>
                  <a:gd name="T66" fmla="*/ 81 w 448"/>
                  <a:gd name="T67" fmla="*/ 440 h 687"/>
                  <a:gd name="T68" fmla="*/ 127 w 448"/>
                  <a:gd name="T69" fmla="*/ 425 h 687"/>
                  <a:gd name="T70" fmla="*/ 125 w 448"/>
                  <a:gd name="T71" fmla="*/ 373 h 687"/>
                  <a:gd name="T72" fmla="*/ 77 w 448"/>
                  <a:gd name="T73" fmla="*/ 364 h 687"/>
                  <a:gd name="T74" fmla="*/ 39 w 448"/>
                  <a:gd name="T75" fmla="*/ 402 h 687"/>
                  <a:gd name="T76" fmla="*/ 81 w 448"/>
                  <a:gd name="T77" fmla="*/ 440 h 687"/>
                  <a:gd name="T78" fmla="*/ 375 w 448"/>
                  <a:gd name="T79" fmla="*/ 435 h 687"/>
                  <a:gd name="T80" fmla="*/ 409 w 448"/>
                  <a:gd name="T81" fmla="*/ 410 h 687"/>
                  <a:gd name="T82" fmla="*/ 406 w 448"/>
                  <a:gd name="T83" fmla="*/ 371 h 687"/>
                  <a:gd name="T84" fmla="*/ 363 w 448"/>
                  <a:gd name="T85" fmla="*/ 360 h 687"/>
                  <a:gd name="T86" fmla="*/ 318 w 448"/>
                  <a:gd name="T87" fmla="*/ 375 h 687"/>
                  <a:gd name="T88" fmla="*/ 317 w 448"/>
                  <a:gd name="T89" fmla="*/ 417 h 687"/>
                  <a:gd name="T90" fmla="*/ 375 w 448"/>
                  <a:gd name="T91" fmla="*/ 435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48" h="687">
                    <a:moveTo>
                      <a:pt x="85" y="140"/>
                    </a:moveTo>
                    <a:cubicBezTo>
                      <a:pt x="132" y="93"/>
                      <a:pt x="179" y="46"/>
                      <a:pt x="225" y="0"/>
                    </a:cubicBezTo>
                    <a:cubicBezTo>
                      <a:pt x="271" y="48"/>
                      <a:pt x="317" y="95"/>
                      <a:pt x="366" y="145"/>
                    </a:cubicBezTo>
                    <a:cubicBezTo>
                      <a:pt x="347" y="164"/>
                      <a:pt x="323" y="187"/>
                      <a:pt x="300" y="210"/>
                    </a:cubicBezTo>
                    <a:cubicBezTo>
                      <a:pt x="286" y="225"/>
                      <a:pt x="272" y="239"/>
                      <a:pt x="258" y="253"/>
                    </a:cubicBezTo>
                    <a:cubicBezTo>
                      <a:pt x="243" y="268"/>
                      <a:pt x="229" y="287"/>
                      <a:pt x="237" y="306"/>
                    </a:cubicBezTo>
                    <a:cubicBezTo>
                      <a:pt x="247" y="328"/>
                      <a:pt x="269" y="341"/>
                      <a:pt x="295" y="342"/>
                    </a:cubicBezTo>
                    <a:cubicBezTo>
                      <a:pt x="309" y="342"/>
                      <a:pt x="324" y="338"/>
                      <a:pt x="338" y="335"/>
                    </a:cubicBezTo>
                    <a:cubicBezTo>
                      <a:pt x="352" y="333"/>
                      <a:pt x="367" y="328"/>
                      <a:pt x="381" y="328"/>
                    </a:cubicBezTo>
                    <a:cubicBezTo>
                      <a:pt x="420" y="327"/>
                      <a:pt x="444" y="350"/>
                      <a:pt x="446" y="389"/>
                    </a:cubicBezTo>
                    <a:cubicBezTo>
                      <a:pt x="448" y="429"/>
                      <a:pt x="426" y="458"/>
                      <a:pt x="388" y="461"/>
                    </a:cubicBezTo>
                    <a:cubicBezTo>
                      <a:pt x="374" y="462"/>
                      <a:pt x="359" y="461"/>
                      <a:pt x="345" y="456"/>
                    </a:cubicBezTo>
                    <a:cubicBezTo>
                      <a:pt x="313" y="446"/>
                      <a:pt x="265" y="457"/>
                      <a:pt x="242" y="481"/>
                    </a:cubicBezTo>
                    <a:cubicBezTo>
                      <a:pt x="230" y="494"/>
                      <a:pt x="231" y="519"/>
                      <a:pt x="246" y="534"/>
                    </a:cubicBezTo>
                    <a:cubicBezTo>
                      <a:pt x="261" y="550"/>
                      <a:pt x="276" y="564"/>
                      <a:pt x="291" y="579"/>
                    </a:cubicBezTo>
                    <a:cubicBezTo>
                      <a:pt x="310" y="598"/>
                      <a:pt x="310" y="612"/>
                      <a:pt x="292" y="631"/>
                    </a:cubicBezTo>
                    <a:cubicBezTo>
                      <a:pt x="278" y="645"/>
                      <a:pt x="264" y="659"/>
                      <a:pt x="249" y="673"/>
                    </a:cubicBezTo>
                    <a:cubicBezTo>
                      <a:pt x="234" y="687"/>
                      <a:pt x="220" y="687"/>
                      <a:pt x="205" y="673"/>
                    </a:cubicBezTo>
                    <a:cubicBezTo>
                      <a:pt x="189" y="658"/>
                      <a:pt x="173" y="642"/>
                      <a:pt x="157" y="625"/>
                    </a:cubicBezTo>
                    <a:cubicBezTo>
                      <a:pt x="143" y="610"/>
                      <a:pt x="144" y="598"/>
                      <a:pt x="158" y="583"/>
                    </a:cubicBezTo>
                    <a:cubicBezTo>
                      <a:pt x="170" y="571"/>
                      <a:pt x="183" y="561"/>
                      <a:pt x="193" y="548"/>
                    </a:cubicBezTo>
                    <a:cubicBezTo>
                      <a:pt x="203" y="535"/>
                      <a:pt x="209" y="519"/>
                      <a:pt x="216" y="504"/>
                    </a:cubicBezTo>
                    <a:cubicBezTo>
                      <a:pt x="218" y="499"/>
                      <a:pt x="215" y="490"/>
                      <a:pt x="212" y="486"/>
                    </a:cubicBezTo>
                    <a:cubicBezTo>
                      <a:pt x="190" y="462"/>
                      <a:pt x="165" y="449"/>
                      <a:pt x="132" y="457"/>
                    </a:cubicBezTo>
                    <a:cubicBezTo>
                      <a:pt x="117" y="461"/>
                      <a:pt x="102" y="464"/>
                      <a:pt x="87" y="466"/>
                    </a:cubicBezTo>
                    <a:cubicBezTo>
                      <a:pt x="58" y="470"/>
                      <a:pt x="31" y="465"/>
                      <a:pt x="15" y="437"/>
                    </a:cubicBezTo>
                    <a:cubicBezTo>
                      <a:pt x="0" y="410"/>
                      <a:pt x="4" y="381"/>
                      <a:pt x="22" y="356"/>
                    </a:cubicBezTo>
                    <a:cubicBezTo>
                      <a:pt x="30" y="346"/>
                      <a:pt x="47" y="338"/>
                      <a:pt x="61" y="335"/>
                    </a:cubicBezTo>
                    <a:cubicBezTo>
                      <a:pt x="76" y="333"/>
                      <a:pt x="94" y="335"/>
                      <a:pt x="110" y="339"/>
                    </a:cubicBezTo>
                    <a:cubicBezTo>
                      <a:pt x="142" y="347"/>
                      <a:pt x="170" y="342"/>
                      <a:pt x="197" y="323"/>
                    </a:cubicBezTo>
                    <a:cubicBezTo>
                      <a:pt x="222" y="306"/>
                      <a:pt x="227" y="286"/>
                      <a:pt x="205" y="264"/>
                    </a:cubicBezTo>
                    <a:cubicBezTo>
                      <a:pt x="171" y="227"/>
                      <a:pt x="135" y="192"/>
                      <a:pt x="100" y="157"/>
                    </a:cubicBezTo>
                    <a:cubicBezTo>
                      <a:pt x="95" y="151"/>
                      <a:pt x="90" y="145"/>
                      <a:pt x="85" y="140"/>
                    </a:cubicBezTo>
                    <a:close/>
                    <a:moveTo>
                      <a:pt x="81" y="440"/>
                    </a:moveTo>
                    <a:cubicBezTo>
                      <a:pt x="97" y="435"/>
                      <a:pt x="113" y="432"/>
                      <a:pt x="127" y="425"/>
                    </a:cubicBezTo>
                    <a:cubicBezTo>
                      <a:pt x="151" y="411"/>
                      <a:pt x="150" y="385"/>
                      <a:pt x="125" y="373"/>
                    </a:cubicBezTo>
                    <a:cubicBezTo>
                      <a:pt x="111" y="367"/>
                      <a:pt x="94" y="364"/>
                      <a:pt x="77" y="364"/>
                    </a:cubicBezTo>
                    <a:cubicBezTo>
                      <a:pt x="54" y="363"/>
                      <a:pt x="38" y="380"/>
                      <a:pt x="39" y="402"/>
                    </a:cubicBezTo>
                    <a:cubicBezTo>
                      <a:pt x="39" y="425"/>
                      <a:pt x="54" y="438"/>
                      <a:pt x="81" y="440"/>
                    </a:cubicBezTo>
                    <a:close/>
                    <a:moveTo>
                      <a:pt x="375" y="435"/>
                    </a:moveTo>
                    <a:cubicBezTo>
                      <a:pt x="386" y="428"/>
                      <a:pt x="402" y="422"/>
                      <a:pt x="409" y="410"/>
                    </a:cubicBezTo>
                    <a:cubicBezTo>
                      <a:pt x="414" y="400"/>
                      <a:pt x="411" y="382"/>
                      <a:pt x="406" y="371"/>
                    </a:cubicBezTo>
                    <a:cubicBezTo>
                      <a:pt x="397" y="354"/>
                      <a:pt x="379" y="356"/>
                      <a:pt x="363" y="360"/>
                    </a:cubicBezTo>
                    <a:cubicBezTo>
                      <a:pt x="348" y="364"/>
                      <a:pt x="332" y="368"/>
                      <a:pt x="318" y="375"/>
                    </a:cubicBezTo>
                    <a:cubicBezTo>
                      <a:pt x="301" y="383"/>
                      <a:pt x="300" y="409"/>
                      <a:pt x="317" y="417"/>
                    </a:cubicBezTo>
                    <a:cubicBezTo>
                      <a:pt x="334" y="424"/>
                      <a:pt x="352" y="428"/>
                      <a:pt x="375" y="4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9"/>
              <p:cNvSpPr>
                <a:spLocks/>
              </p:cNvSpPr>
              <p:nvPr/>
            </p:nvSpPr>
            <p:spPr bwMode="auto">
              <a:xfrm>
                <a:off x="7653150" y="1861688"/>
                <a:ext cx="900202" cy="961597"/>
              </a:xfrm>
              <a:custGeom>
                <a:avLst/>
                <a:gdLst>
                  <a:gd name="T0" fmla="*/ 496 w 496"/>
                  <a:gd name="T1" fmla="*/ 273 h 530"/>
                  <a:gd name="T2" fmla="*/ 461 w 496"/>
                  <a:gd name="T3" fmla="*/ 431 h 530"/>
                  <a:gd name="T4" fmla="*/ 298 w 496"/>
                  <a:gd name="T5" fmla="*/ 526 h 530"/>
                  <a:gd name="T6" fmla="*/ 25 w 496"/>
                  <a:gd name="T7" fmla="*/ 426 h 530"/>
                  <a:gd name="T8" fmla="*/ 11 w 496"/>
                  <a:gd name="T9" fmla="*/ 410 h 530"/>
                  <a:gd name="T10" fmla="*/ 10 w 496"/>
                  <a:gd name="T11" fmla="*/ 379 h 530"/>
                  <a:gd name="T12" fmla="*/ 42 w 496"/>
                  <a:gd name="T13" fmla="*/ 371 h 530"/>
                  <a:gd name="T14" fmla="*/ 107 w 496"/>
                  <a:gd name="T15" fmla="*/ 410 h 530"/>
                  <a:gd name="T16" fmla="*/ 279 w 496"/>
                  <a:gd name="T17" fmla="*/ 467 h 530"/>
                  <a:gd name="T18" fmla="*/ 418 w 496"/>
                  <a:gd name="T19" fmla="*/ 358 h 530"/>
                  <a:gd name="T20" fmla="*/ 416 w 496"/>
                  <a:gd name="T21" fmla="*/ 172 h 530"/>
                  <a:gd name="T22" fmla="*/ 258 w 496"/>
                  <a:gd name="T23" fmla="*/ 74 h 530"/>
                  <a:gd name="T24" fmla="*/ 71 w 496"/>
                  <a:gd name="T25" fmla="*/ 150 h 530"/>
                  <a:gd name="T26" fmla="*/ 47 w 496"/>
                  <a:gd name="T27" fmla="*/ 167 h 530"/>
                  <a:gd name="T28" fmla="*/ 11 w 496"/>
                  <a:gd name="T29" fmla="*/ 163 h 530"/>
                  <a:gd name="T30" fmla="*/ 13 w 496"/>
                  <a:gd name="T31" fmla="*/ 126 h 530"/>
                  <a:gd name="T32" fmla="*/ 15 w 496"/>
                  <a:gd name="T33" fmla="*/ 124 h 530"/>
                  <a:gd name="T34" fmla="*/ 335 w 496"/>
                  <a:gd name="T35" fmla="*/ 19 h 530"/>
                  <a:gd name="T36" fmla="*/ 469 w 496"/>
                  <a:gd name="T37" fmla="*/ 127 h 530"/>
                  <a:gd name="T38" fmla="*/ 496 w 496"/>
                  <a:gd name="T39" fmla="*/ 273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6" h="530">
                    <a:moveTo>
                      <a:pt x="496" y="273"/>
                    </a:moveTo>
                    <a:cubicBezTo>
                      <a:pt x="495" y="327"/>
                      <a:pt x="487" y="381"/>
                      <a:pt x="461" y="431"/>
                    </a:cubicBezTo>
                    <a:cubicBezTo>
                      <a:pt x="426" y="496"/>
                      <a:pt x="369" y="524"/>
                      <a:pt x="298" y="526"/>
                    </a:cubicBezTo>
                    <a:cubicBezTo>
                      <a:pt x="194" y="530"/>
                      <a:pt x="104" y="492"/>
                      <a:pt x="25" y="426"/>
                    </a:cubicBezTo>
                    <a:cubicBezTo>
                      <a:pt x="20" y="422"/>
                      <a:pt x="13" y="416"/>
                      <a:pt x="11" y="410"/>
                    </a:cubicBezTo>
                    <a:cubicBezTo>
                      <a:pt x="8" y="400"/>
                      <a:pt x="7" y="388"/>
                      <a:pt x="10" y="379"/>
                    </a:cubicBezTo>
                    <a:cubicBezTo>
                      <a:pt x="16" y="367"/>
                      <a:pt x="30" y="365"/>
                      <a:pt x="42" y="371"/>
                    </a:cubicBezTo>
                    <a:cubicBezTo>
                      <a:pt x="64" y="384"/>
                      <a:pt x="85" y="397"/>
                      <a:pt x="107" y="410"/>
                    </a:cubicBezTo>
                    <a:cubicBezTo>
                      <a:pt x="160" y="442"/>
                      <a:pt x="214" y="469"/>
                      <a:pt x="279" y="467"/>
                    </a:cubicBezTo>
                    <a:cubicBezTo>
                      <a:pt x="355" y="465"/>
                      <a:pt x="397" y="432"/>
                      <a:pt x="418" y="358"/>
                    </a:cubicBezTo>
                    <a:cubicBezTo>
                      <a:pt x="437" y="295"/>
                      <a:pt x="436" y="233"/>
                      <a:pt x="416" y="172"/>
                    </a:cubicBezTo>
                    <a:cubicBezTo>
                      <a:pt x="393" y="100"/>
                      <a:pt x="334" y="65"/>
                      <a:pt x="258" y="74"/>
                    </a:cubicBezTo>
                    <a:cubicBezTo>
                      <a:pt x="188" y="82"/>
                      <a:pt x="127" y="110"/>
                      <a:pt x="71" y="150"/>
                    </a:cubicBezTo>
                    <a:cubicBezTo>
                      <a:pt x="63" y="156"/>
                      <a:pt x="55" y="162"/>
                      <a:pt x="47" y="167"/>
                    </a:cubicBezTo>
                    <a:cubicBezTo>
                      <a:pt x="34" y="175"/>
                      <a:pt x="21" y="176"/>
                      <a:pt x="11" y="163"/>
                    </a:cubicBezTo>
                    <a:cubicBezTo>
                      <a:pt x="0" y="150"/>
                      <a:pt x="3" y="138"/>
                      <a:pt x="13" y="126"/>
                    </a:cubicBezTo>
                    <a:cubicBezTo>
                      <a:pt x="14" y="125"/>
                      <a:pt x="14" y="125"/>
                      <a:pt x="15" y="124"/>
                    </a:cubicBezTo>
                    <a:cubicBezTo>
                      <a:pt x="106" y="42"/>
                      <a:pt x="211" y="0"/>
                      <a:pt x="335" y="19"/>
                    </a:cubicBezTo>
                    <a:cubicBezTo>
                      <a:pt x="400" y="29"/>
                      <a:pt x="444" y="67"/>
                      <a:pt x="469" y="127"/>
                    </a:cubicBezTo>
                    <a:cubicBezTo>
                      <a:pt x="489" y="173"/>
                      <a:pt x="496" y="221"/>
                      <a:pt x="496" y="2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0"/>
              <p:cNvSpPr>
                <a:spLocks/>
              </p:cNvSpPr>
              <p:nvPr/>
            </p:nvSpPr>
            <p:spPr bwMode="auto">
              <a:xfrm>
                <a:off x="5262588" y="1887013"/>
                <a:ext cx="915551" cy="943179"/>
              </a:xfrm>
              <a:custGeom>
                <a:avLst/>
                <a:gdLst>
                  <a:gd name="T0" fmla="*/ 224 w 505"/>
                  <a:gd name="T1" fmla="*/ 1 h 520"/>
                  <a:gd name="T2" fmla="*/ 486 w 505"/>
                  <a:gd name="T3" fmla="*/ 106 h 520"/>
                  <a:gd name="T4" fmla="*/ 494 w 505"/>
                  <a:gd name="T5" fmla="*/ 150 h 520"/>
                  <a:gd name="T6" fmla="*/ 451 w 505"/>
                  <a:gd name="T7" fmla="*/ 149 h 520"/>
                  <a:gd name="T8" fmla="*/ 275 w 505"/>
                  <a:gd name="T9" fmla="*/ 65 h 520"/>
                  <a:gd name="T10" fmla="*/ 192 w 505"/>
                  <a:gd name="T11" fmla="*/ 65 h 520"/>
                  <a:gd name="T12" fmla="*/ 80 w 505"/>
                  <a:gd name="T13" fmla="*/ 187 h 520"/>
                  <a:gd name="T14" fmla="*/ 83 w 505"/>
                  <a:gd name="T15" fmla="*/ 336 h 520"/>
                  <a:gd name="T16" fmla="*/ 242 w 505"/>
                  <a:gd name="T17" fmla="*/ 453 h 520"/>
                  <a:gd name="T18" fmla="*/ 439 w 505"/>
                  <a:gd name="T19" fmla="*/ 373 h 520"/>
                  <a:gd name="T20" fmla="*/ 462 w 505"/>
                  <a:gd name="T21" fmla="*/ 357 h 520"/>
                  <a:gd name="T22" fmla="*/ 494 w 505"/>
                  <a:gd name="T23" fmla="*/ 364 h 520"/>
                  <a:gd name="T24" fmla="*/ 495 w 505"/>
                  <a:gd name="T25" fmla="*/ 397 h 520"/>
                  <a:gd name="T26" fmla="*/ 489 w 505"/>
                  <a:gd name="T27" fmla="*/ 404 h 520"/>
                  <a:gd name="T28" fmla="*/ 191 w 505"/>
                  <a:gd name="T29" fmla="*/ 511 h 520"/>
                  <a:gd name="T30" fmla="*/ 33 w 505"/>
                  <a:gd name="T31" fmla="*/ 390 h 520"/>
                  <a:gd name="T32" fmla="*/ 23 w 505"/>
                  <a:gd name="T33" fmla="*/ 152 h 520"/>
                  <a:gd name="T34" fmla="*/ 224 w 505"/>
                  <a:gd name="T35" fmla="*/ 1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5" h="520">
                    <a:moveTo>
                      <a:pt x="224" y="1"/>
                    </a:moveTo>
                    <a:cubicBezTo>
                      <a:pt x="326" y="0"/>
                      <a:pt x="411" y="41"/>
                      <a:pt x="486" y="106"/>
                    </a:cubicBezTo>
                    <a:cubicBezTo>
                      <a:pt x="503" y="121"/>
                      <a:pt x="505" y="136"/>
                      <a:pt x="494" y="150"/>
                    </a:cubicBezTo>
                    <a:cubicBezTo>
                      <a:pt x="483" y="162"/>
                      <a:pt x="470" y="163"/>
                      <a:pt x="451" y="149"/>
                    </a:cubicBezTo>
                    <a:cubicBezTo>
                      <a:pt x="398" y="109"/>
                      <a:pt x="342" y="75"/>
                      <a:pt x="275" y="65"/>
                    </a:cubicBezTo>
                    <a:cubicBezTo>
                      <a:pt x="248" y="61"/>
                      <a:pt x="219" y="60"/>
                      <a:pt x="192" y="65"/>
                    </a:cubicBezTo>
                    <a:cubicBezTo>
                      <a:pt x="130" y="75"/>
                      <a:pt x="90" y="119"/>
                      <a:pt x="80" y="187"/>
                    </a:cubicBezTo>
                    <a:cubicBezTo>
                      <a:pt x="73" y="237"/>
                      <a:pt x="72" y="286"/>
                      <a:pt x="83" y="336"/>
                    </a:cubicBezTo>
                    <a:cubicBezTo>
                      <a:pt x="101" y="416"/>
                      <a:pt x="160" y="460"/>
                      <a:pt x="242" y="453"/>
                    </a:cubicBezTo>
                    <a:cubicBezTo>
                      <a:pt x="316" y="447"/>
                      <a:pt x="380" y="416"/>
                      <a:pt x="439" y="373"/>
                    </a:cubicBezTo>
                    <a:cubicBezTo>
                      <a:pt x="447" y="367"/>
                      <a:pt x="454" y="361"/>
                      <a:pt x="462" y="357"/>
                    </a:cubicBezTo>
                    <a:cubicBezTo>
                      <a:pt x="474" y="351"/>
                      <a:pt x="488" y="351"/>
                      <a:pt x="494" y="364"/>
                    </a:cubicBezTo>
                    <a:cubicBezTo>
                      <a:pt x="498" y="373"/>
                      <a:pt x="496" y="385"/>
                      <a:pt x="495" y="397"/>
                    </a:cubicBezTo>
                    <a:cubicBezTo>
                      <a:pt x="495" y="399"/>
                      <a:pt x="492" y="402"/>
                      <a:pt x="489" y="404"/>
                    </a:cubicBezTo>
                    <a:cubicBezTo>
                      <a:pt x="404" y="479"/>
                      <a:pt x="307" y="520"/>
                      <a:pt x="191" y="511"/>
                    </a:cubicBezTo>
                    <a:cubicBezTo>
                      <a:pt x="113" y="505"/>
                      <a:pt x="60" y="464"/>
                      <a:pt x="33" y="390"/>
                    </a:cubicBezTo>
                    <a:cubicBezTo>
                      <a:pt x="5" y="312"/>
                      <a:pt x="0" y="233"/>
                      <a:pt x="23" y="152"/>
                    </a:cubicBezTo>
                    <a:cubicBezTo>
                      <a:pt x="53" y="46"/>
                      <a:pt x="113" y="1"/>
                      <a:pt x="2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2"/>
              <p:cNvSpPr>
                <a:spLocks/>
              </p:cNvSpPr>
              <p:nvPr/>
            </p:nvSpPr>
            <p:spPr bwMode="auto">
              <a:xfrm>
                <a:off x="7791289" y="2142570"/>
                <a:ext cx="560996" cy="417485"/>
              </a:xfrm>
              <a:custGeom>
                <a:avLst/>
                <a:gdLst>
                  <a:gd name="T0" fmla="*/ 168 w 309"/>
                  <a:gd name="T1" fmla="*/ 229 h 230"/>
                  <a:gd name="T2" fmla="*/ 27 w 309"/>
                  <a:gd name="T3" fmla="*/ 186 h 230"/>
                  <a:gd name="T4" fmla="*/ 11 w 309"/>
                  <a:gd name="T5" fmla="*/ 166 h 230"/>
                  <a:gd name="T6" fmla="*/ 13 w 309"/>
                  <a:gd name="T7" fmla="*/ 137 h 230"/>
                  <a:gd name="T8" fmla="*/ 41 w 309"/>
                  <a:gd name="T9" fmla="*/ 135 h 230"/>
                  <a:gd name="T10" fmla="*/ 137 w 309"/>
                  <a:gd name="T11" fmla="*/ 172 h 230"/>
                  <a:gd name="T12" fmla="*/ 166 w 309"/>
                  <a:gd name="T13" fmla="*/ 180 h 230"/>
                  <a:gd name="T14" fmla="*/ 234 w 309"/>
                  <a:gd name="T15" fmla="*/ 154 h 230"/>
                  <a:gd name="T16" fmla="*/ 224 w 309"/>
                  <a:gd name="T17" fmla="*/ 74 h 230"/>
                  <a:gd name="T18" fmla="*/ 175 w 309"/>
                  <a:gd name="T19" fmla="*/ 59 h 230"/>
                  <a:gd name="T20" fmla="*/ 44 w 309"/>
                  <a:gd name="T21" fmla="*/ 95 h 230"/>
                  <a:gd name="T22" fmla="*/ 7 w 309"/>
                  <a:gd name="T23" fmla="*/ 87 h 230"/>
                  <a:gd name="T24" fmla="*/ 25 w 309"/>
                  <a:gd name="T25" fmla="*/ 46 h 230"/>
                  <a:gd name="T26" fmla="*/ 83 w 309"/>
                  <a:gd name="T27" fmla="*/ 26 h 230"/>
                  <a:gd name="T28" fmla="*/ 127 w 309"/>
                  <a:gd name="T29" fmla="*/ 13 h 230"/>
                  <a:gd name="T30" fmla="*/ 214 w 309"/>
                  <a:gd name="T31" fmla="*/ 11 h 230"/>
                  <a:gd name="T32" fmla="*/ 286 w 309"/>
                  <a:gd name="T33" fmla="*/ 163 h 230"/>
                  <a:gd name="T34" fmla="*/ 168 w 309"/>
                  <a:gd name="T35" fmla="*/ 22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9" h="230">
                    <a:moveTo>
                      <a:pt x="168" y="229"/>
                    </a:moveTo>
                    <a:cubicBezTo>
                      <a:pt x="122" y="229"/>
                      <a:pt x="73" y="211"/>
                      <a:pt x="27" y="186"/>
                    </a:cubicBezTo>
                    <a:cubicBezTo>
                      <a:pt x="20" y="182"/>
                      <a:pt x="13" y="174"/>
                      <a:pt x="11" y="166"/>
                    </a:cubicBezTo>
                    <a:cubicBezTo>
                      <a:pt x="9" y="157"/>
                      <a:pt x="8" y="144"/>
                      <a:pt x="13" y="137"/>
                    </a:cubicBezTo>
                    <a:cubicBezTo>
                      <a:pt x="17" y="132"/>
                      <a:pt x="32" y="132"/>
                      <a:pt x="41" y="135"/>
                    </a:cubicBezTo>
                    <a:cubicBezTo>
                      <a:pt x="73" y="147"/>
                      <a:pt x="105" y="160"/>
                      <a:pt x="137" y="172"/>
                    </a:cubicBezTo>
                    <a:cubicBezTo>
                      <a:pt x="147" y="176"/>
                      <a:pt x="157" y="178"/>
                      <a:pt x="166" y="180"/>
                    </a:cubicBezTo>
                    <a:cubicBezTo>
                      <a:pt x="197" y="187"/>
                      <a:pt x="221" y="177"/>
                      <a:pt x="234" y="154"/>
                    </a:cubicBezTo>
                    <a:cubicBezTo>
                      <a:pt x="247" y="131"/>
                      <a:pt x="243" y="94"/>
                      <a:pt x="224" y="74"/>
                    </a:cubicBezTo>
                    <a:cubicBezTo>
                      <a:pt x="211" y="59"/>
                      <a:pt x="194" y="54"/>
                      <a:pt x="175" y="59"/>
                    </a:cubicBezTo>
                    <a:cubicBezTo>
                      <a:pt x="131" y="71"/>
                      <a:pt x="88" y="82"/>
                      <a:pt x="44" y="95"/>
                    </a:cubicBezTo>
                    <a:cubicBezTo>
                      <a:pt x="30" y="99"/>
                      <a:pt x="16" y="106"/>
                      <a:pt x="7" y="87"/>
                    </a:cubicBezTo>
                    <a:cubicBezTo>
                      <a:pt x="0" y="71"/>
                      <a:pt x="7" y="53"/>
                      <a:pt x="25" y="46"/>
                    </a:cubicBezTo>
                    <a:cubicBezTo>
                      <a:pt x="44" y="38"/>
                      <a:pt x="64" y="33"/>
                      <a:pt x="83" y="26"/>
                    </a:cubicBezTo>
                    <a:cubicBezTo>
                      <a:pt x="98" y="22"/>
                      <a:pt x="114" y="19"/>
                      <a:pt x="127" y="13"/>
                    </a:cubicBezTo>
                    <a:cubicBezTo>
                      <a:pt x="156" y="0"/>
                      <a:pt x="185" y="5"/>
                      <a:pt x="214" y="11"/>
                    </a:cubicBezTo>
                    <a:cubicBezTo>
                      <a:pt x="274" y="23"/>
                      <a:pt x="309" y="98"/>
                      <a:pt x="286" y="163"/>
                    </a:cubicBezTo>
                    <a:cubicBezTo>
                      <a:pt x="269" y="209"/>
                      <a:pt x="235" y="230"/>
                      <a:pt x="168" y="2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3"/>
              <p:cNvSpPr>
                <a:spLocks/>
              </p:cNvSpPr>
              <p:nvPr/>
            </p:nvSpPr>
            <p:spPr bwMode="auto">
              <a:xfrm>
                <a:off x="5510470" y="2154081"/>
                <a:ext cx="527996" cy="415183"/>
              </a:xfrm>
              <a:custGeom>
                <a:avLst/>
                <a:gdLst>
                  <a:gd name="T0" fmla="*/ 129 w 291"/>
                  <a:gd name="T1" fmla="*/ 2 h 229"/>
                  <a:gd name="T2" fmla="*/ 261 w 291"/>
                  <a:gd name="T3" fmla="*/ 37 h 229"/>
                  <a:gd name="T4" fmla="*/ 276 w 291"/>
                  <a:gd name="T5" fmla="*/ 48 h 229"/>
                  <a:gd name="T6" fmla="*/ 280 w 291"/>
                  <a:gd name="T7" fmla="*/ 83 h 229"/>
                  <a:gd name="T8" fmla="*/ 251 w 291"/>
                  <a:gd name="T9" fmla="*/ 89 h 229"/>
                  <a:gd name="T10" fmla="*/ 164 w 291"/>
                  <a:gd name="T11" fmla="*/ 60 h 229"/>
                  <a:gd name="T12" fmla="*/ 98 w 291"/>
                  <a:gd name="T13" fmla="*/ 54 h 229"/>
                  <a:gd name="T14" fmla="*/ 52 w 291"/>
                  <a:gd name="T15" fmla="*/ 128 h 229"/>
                  <a:gd name="T16" fmla="*/ 121 w 291"/>
                  <a:gd name="T17" fmla="*/ 174 h 229"/>
                  <a:gd name="T18" fmla="*/ 249 w 291"/>
                  <a:gd name="T19" fmla="*/ 131 h 229"/>
                  <a:gd name="T20" fmla="*/ 282 w 291"/>
                  <a:gd name="T21" fmla="*/ 134 h 229"/>
                  <a:gd name="T22" fmla="*/ 277 w 291"/>
                  <a:gd name="T23" fmla="*/ 174 h 229"/>
                  <a:gd name="T24" fmla="*/ 252 w 291"/>
                  <a:gd name="T25" fmla="*/ 186 h 229"/>
                  <a:gd name="T26" fmla="*/ 127 w 291"/>
                  <a:gd name="T27" fmla="*/ 225 h 229"/>
                  <a:gd name="T28" fmla="*/ 41 w 291"/>
                  <a:gd name="T29" fmla="*/ 205 h 229"/>
                  <a:gd name="T30" fmla="*/ 2 w 291"/>
                  <a:gd name="T31" fmla="*/ 139 h 229"/>
                  <a:gd name="T32" fmla="*/ 2 w 291"/>
                  <a:gd name="T33" fmla="*/ 87 h 229"/>
                  <a:gd name="T34" fmla="*/ 129 w 291"/>
                  <a:gd name="T35" fmla="*/ 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1" h="229">
                    <a:moveTo>
                      <a:pt x="129" y="2"/>
                    </a:moveTo>
                    <a:cubicBezTo>
                      <a:pt x="168" y="2"/>
                      <a:pt x="215" y="17"/>
                      <a:pt x="261" y="37"/>
                    </a:cubicBezTo>
                    <a:cubicBezTo>
                      <a:pt x="267" y="39"/>
                      <a:pt x="275" y="43"/>
                      <a:pt x="276" y="48"/>
                    </a:cubicBezTo>
                    <a:cubicBezTo>
                      <a:pt x="280" y="59"/>
                      <a:pt x="284" y="73"/>
                      <a:pt x="280" y="83"/>
                    </a:cubicBezTo>
                    <a:cubicBezTo>
                      <a:pt x="278" y="88"/>
                      <a:pt x="260" y="92"/>
                      <a:pt x="251" y="89"/>
                    </a:cubicBezTo>
                    <a:cubicBezTo>
                      <a:pt x="221" y="81"/>
                      <a:pt x="193" y="67"/>
                      <a:pt x="164" y="60"/>
                    </a:cubicBezTo>
                    <a:cubicBezTo>
                      <a:pt x="143" y="54"/>
                      <a:pt x="119" y="51"/>
                      <a:pt x="98" y="54"/>
                    </a:cubicBezTo>
                    <a:cubicBezTo>
                      <a:pt x="62" y="59"/>
                      <a:pt x="45" y="91"/>
                      <a:pt x="52" y="128"/>
                    </a:cubicBezTo>
                    <a:cubicBezTo>
                      <a:pt x="59" y="164"/>
                      <a:pt x="85" y="184"/>
                      <a:pt x="121" y="174"/>
                    </a:cubicBezTo>
                    <a:cubicBezTo>
                      <a:pt x="164" y="163"/>
                      <a:pt x="206" y="146"/>
                      <a:pt x="249" y="131"/>
                    </a:cubicBezTo>
                    <a:cubicBezTo>
                      <a:pt x="261" y="126"/>
                      <a:pt x="273" y="119"/>
                      <a:pt x="282" y="134"/>
                    </a:cubicBezTo>
                    <a:cubicBezTo>
                      <a:pt x="290" y="148"/>
                      <a:pt x="291" y="163"/>
                      <a:pt x="277" y="174"/>
                    </a:cubicBezTo>
                    <a:cubicBezTo>
                      <a:pt x="270" y="179"/>
                      <a:pt x="261" y="184"/>
                      <a:pt x="252" y="186"/>
                    </a:cubicBezTo>
                    <a:cubicBezTo>
                      <a:pt x="211" y="200"/>
                      <a:pt x="170" y="219"/>
                      <a:pt x="127" y="225"/>
                    </a:cubicBezTo>
                    <a:cubicBezTo>
                      <a:pt x="99" y="229"/>
                      <a:pt x="68" y="217"/>
                      <a:pt x="41" y="205"/>
                    </a:cubicBezTo>
                    <a:cubicBezTo>
                      <a:pt x="15" y="194"/>
                      <a:pt x="5" y="167"/>
                      <a:pt x="2" y="139"/>
                    </a:cubicBezTo>
                    <a:cubicBezTo>
                      <a:pt x="0" y="122"/>
                      <a:pt x="0" y="104"/>
                      <a:pt x="2" y="87"/>
                    </a:cubicBezTo>
                    <a:cubicBezTo>
                      <a:pt x="10" y="32"/>
                      <a:pt x="53" y="0"/>
                      <a:pt x="1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7"/>
              <p:cNvSpPr>
                <a:spLocks/>
              </p:cNvSpPr>
              <p:nvPr/>
            </p:nvSpPr>
            <p:spPr bwMode="auto">
              <a:xfrm>
                <a:off x="7281711" y="2718146"/>
                <a:ext cx="482717" cy="482717"/>
              </a:xfrm>
              <a:custGeom>
                <a:avLst/>
                <a:gdLst>
                  <a:gd name="T0" fmla="*/ 7 w 266"/>
                  <a:gd name="T1" fmla="*/ 125 h 266"/>
                  <a:gd name="T2" fmla="*/ 40 w 266"/>
                  <a:gd name="T3" fmla="*/ 141 h 266"/>
                  <a:gd name="T4" fmla="*/ 90 w 266"/>
                  <a:gd name="T5" fmla="*/ 187 h 266"/>
                  <a:gd name="T6" fmla="*/ 157 w 266"/>
                  <a:gd name="T7" fmla="*/ 221 h 266"/>
                  <a:gd name="T8" fmla="*/ 212 w 266"/>
                  <a:gd name="T9" fmla="*/ 207 h 266"/>
                  <a:gd name="T10" fmla="*/ 218 w 266"/>
                  <a:gd name="T11" fmla="*/ 155 h 266"/>
                  <a:gd name="T12" fmla="*/ 146 w 266"/>
                  <a:gd name="T13" fmla="*/ 48 h 266"/>
                  <a:gd name="T14" fmla="*/ 129 w 266"/>
                  <a:gd name="T15" fmla="*/ 26 h 266"/>
                  <a:gd name="T16" fmla="*/ 131 w 266"/>
                  <a:gd name="T17" fmla="*/ 5 h 266"/>
                  <a:gd name="T18" fmla="*/ 156 w 266"/>
                  <a:gd name="T19" fmla="*/ 5 h 266"/>
                  <a:gd name="T20" fmla="*/ 252 w 266"/>
                  <a:gd name="T21" fmla="*/ 123 h 266"/>
                  <a:gd name="T22" fmla="*/ 228 w 266"/>
                  <a:gd name="T23" fmla="*/ 236 h 266"/>
                  <a:gd name="T24" fmla="*/ 124 w 266"/>
                  <a:gd name="T25" fmla="*/ 252 h 266"/>
                  <a:gd name="T26" fmla="*/ 8 w 266"/>
                  <a:gd name="T27" fmla="*/ 163 h 266"/>
                  <a:gd name="T28" fmla="*/ 0 w 266"/>
                  <a:gd name="T29" fmla="*/ 131 h 266"/>
                  <a:gd name="T30" fmla="*/ 7 w 266"/>
                  <a:gd name="T31" fmla="*/ 12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6" h="266">
                    <a:moveTo>
                      <a:pt x="7" y="125"/>
                    </a:moveTo>
                    <a:cubicBezTo>
                      <a:pt x="18" y="131"/>
                      <a:pt x="31" y="134"/>
                      <a:pt x="40" y="141"/>
                    </a:cubicBezTo>
                    <a:cubicBezTo>
                      <a:pt x="58" y="155"/>
                      <a:pt x="72" y="174"/>
                      <a:pt x="90" y="187"/>
                    </a:cubicBezTo>
                    <a:cubicBezTo>
                      <a:pt x="111" y="201"/>
                      <a:pt x="134" y="212"/>
                      <a:pt x="157" y="221"/>
                    </a:cubicBezTo>
                    <a:cubicBezTo>
                      <a:pt x="177" y="229"/>
                      <a:pt x="197" y="223"/>
                      <a:pt x="212" y="207"/>
                    </a:cubicBezTo>
                    <a:cubicBezTo>
                      <a:pt x="226" y="191"/>
                      <a:pt x="228" y="172"/>
                      <a:pt x="218" y="155"/>
                    </a:cubicBezTo>
                    <a:cubicBezTo>
                      <a:pt x="195" y="118"/>
                      <a:pt x="171" y="83"/>
                      <a:pt x="146" y="48"/>
                    </a:cubicBezTo>
                    <a:cubicBezTo>
                      <a:pt x="141" y="40"/>
                      <a:pt x="133" y="34"/>
                      <a:pt x="129" y="26"/>
                    </a:cubicBezTo>
                    <a:cubicBezTo>
                      <a:pt x="127" y="20"/>
                      <a:pt x="128" y="7"/>
                      <a:pt x="131" y="5"/>
                    </a:cubicBezTo>
                    <a:cubicBezTo>
                      <a:pt x="138" y="2"/>
                      <a:pt x="151" y="0"/>
                      <a:pt x="156" y="5"/>
                    </a:cubicBezTo>
                    <a:cubicBezTo>
                      <a:pt x="196" y="38"/>
                      <a:pt x="234" y="73"/>
                      <a:pt x="252" y="123"/>
                    </a:cubicBezTo>
                    <a:cubicBezTo>
                      <a:pt x="266" y="165"/>
                      <a:pt x="259" y="204"/>
                      <a:pt x="228" y="236"/>
                    </a:cubicBezTo>
                    <a:cubicBezTo>
                      <a:pt x="198" y="266"/>
                      <a:pt x="161" y="266"/>
                      <a:pt x="124" y="252"/>
                    </a:cubicBezTo>
                    <a:cubicBezTo>
                      <a:pt x="76" y="234"/>
                      <a:pt x="39" y="202"/>
                      <a:pt x="8" y="163"/>
                    </a:cubicBezTo>
                    <a:cubicBezTo>
                      <a:pt x="1" y="156"/>
                      <a:pt x="2" y="142"/>
                      <a:pt x="0" y="131"/>
                    </a:cubicBezTo>
                    <a:cubicBezTo>
                      <a:pt x="2" y="129"/>
                      <a:pt x="4" y="127"/>
                      <a:pt x="7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8"/>
              <p:cNvSpPr>
                <a:spLocks/>
              </p:cNvSpPr>
              <p:nvPr/>
            </p:nvSpPr>
            <p:spPr bwMode="auto">
              <a:xfrm>
                <a:off x="6066093" y="2719681"/>
                <a:ext cx="484252" cy="488089"/>
              </a:xfrm>
              <a:custGeom>
                <a:avLst/>
                <a:gdLst>
                  <a:gd name="T0" fmla="*/ 144 w 267"/>
                  <a:gd name="T1" fmla="*/ 9 h 269"/>
                  <a:gd name="T2" fmla="*/ 126 w 267"/>
                  <a:gd name="T3" fmla="*/ 41 h 269"/>
                  <a:gd name="T4" fmla="*/ 70 w 267"/>
                  <a:gd name="T5" fmla="*/ 106 h 269"/>
                  <a:gd name="T6" fmla="*/ 47 w 267"/>
                  <a:gd name="T7" fmla="*/ 159 h 269"/>
                  <a:gd name="T8" fmla="*/ 63 w 267"/>
                  <a:gd name="T9" fmla="*/ 213 h 269"/>
                  <a:gd name="T10" fmla="*/ 115 w 267"/>
                  <a:gd name="T11" fmla="*/ 218 h 269"/>
                  <a:gd name="T12" fmla="*/ 224 w 267"/>
                  <a:gd name="T13" fmla="*/ 144 h 269"/>
                  <a:gd name="T14" fmla="*/ 259 w 267"/>
                  <a:gd name="T15" fmla="*/ 122 h 269"/>
                  <a:gd name="T16" fmla="*/ 253 w 267"/>
                  <a:gd name="T17" fmla="*/ 171 h 269"/>
                  <a:gd name="T18" fmla="*/ 160 w 267"/>
                  <a:gd name="T19" fmla="*/ 245 h 269"/>
                  <a:gd name="T20" fmla="*/ 39 w 267"/>
                  <a:gd name="T21" fmla="*/ 233 h 269"/>
                  <a:gd name="T22" fmla="*/ 17 w 267"/>
                  <a:gd name="T23" fmla="*/ 124 h 269"/>
                  <a:gd name="T24" fmla="*/ 107 w 267"/>
                  <a:gd name="T25" fmla="*/ 7 h 269"/>
                  <a:gd name="T26" fmla="*/ 138 w 267"/>
                  <a:gd name="T27" fmla="*/ 0 h 269"/>
                  <a:gd name="T28" fmla="*/ 144 w 267"/>
                  <a:gd name="T29" fmla="*/ 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7" h="269">
                    <a:moveTo>
                      <a:pt x="144" y="9"/>
                    </a:moveTo>
                    <a:cubicBezTo>
                      <a:pt x="138" y="20"/>
                      <a:pt x="134" y="32"/>
                      <a:pt x="126" y="41"/>
                    </a:cubicBezTo>
                    <a:cubicBezTo>
                      <a:pt x="108" y="63"/>
                      <a:pt x="87" y="83"/>
                      <a:pt x="70" y="106"/>
                    </a:cubicBezTo>
                    <a:cubicBezTo>
                      <a:pt x="59" y="122"/>
                      <a:pt x="52" y="140"/>
                      <a:pt x="47" y="159"/>
                    </a:cubicBezTo>
                    <a:cubicBezTo>
                      <a:pt x="40" y="179"/>
                      <a:pt x="46" y="198"/>
                      <a:pt x="63" y="213"/>
                    </a:cubicBezTo>
                    <a:cubicBezTo>
                      <a:pt x="79" y="226"/>
                      <a:pt x="99" y="228"/>
                      <a:pt x="115" y="218"/>
                    </a:cubicBezTo>
                    <a:cubicBezTo>
                      <a:pt x="153" y="195"/>
                      <a:pt x="188" y="169"/>
                      <a:pt x="224" y="144"/>
                    </a:cubicBezTo>
                    <a:cubicBezTo>
                      <a:pt x="235" y="137"/>
                      <a:pt x="246" y="130"/>
                      <a:pt x="259" y="122"/>
                    </a:cubicBezTo>
                    <a:cubicBezTo>
                      <a:pt x="267" y="144"/>
                      <a:pt x="267" y="159"/>
                      <a:pt x="253" y="171"/>
                    </a:cubicBezTo>
                    <a:cubicBezTo>
                      <a:pt x="222" y="196"/>
                      <a:pt x="193" y="223"/>
                      <a:pt x="160" y="245"/>
                    </a:cubicBezTo>
                    <a:cubicBezTo>
                      <a:pt x="124" y="269"/>
                      <a:pt x="71" y="261"/>
                      <a:pt x="39" y="233"/>
                    </a:cubicBezTo>
                    <a:cubicBezTo>
                      <a:pt x="7" y="206"/>
                      <a:pt x="0" y="169"/>
                      <a:pt x="17" y="124"/>
                    </a:cubicBezTo>
                    <a:cubicBezTo>
                      <a:pt x="35" y="75"/>
                      <a:pt x="68" y="38"/>
                      <a:pt x="107" y="7"/>
                    </a:cubicBezTo>
                    <a:cubicBezTo>
                      <a:pt x="114" y="1"/>
                      <a:pt x="127" y="2"/>
                      <a:pt x="138" y="0"/>
                    </a:cubicBezTo>
                    <a:cubicBezTo>
                      <a:pt x="140" y="3"/>
                      <a:pt x="142" y="6"/>
                      <a:pt x="14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9"/>
              <p:cNvSpPr>
                <a:spLocks/>
              </p:cNvSpPr>
              <p:nvPr/>
            </p:nvSpPr>
            <p:spPr bwMode="auto">
              <a:xfrm>
                <a:off x="6066093" y="1509435"/>
                <a:ext cx="491159" cy="495764"/>
              </a:xfrm>
              <a:custGeom>
                <a:avLst/>
                <a:gdLst>
                  <a:gd name="T0" fmla="*/ 44 w 271"/>
                  <a:gd name="T1" fmla="*/ 105 h 273"/>
                  <a:gd name="T2" fmla="*/ 67 w 271"/>
                  <a:gd name="T3" fmla="*/ 157 h 273"/>
                  <a:gd name="T4" fmla="*/ 126 w 271"/>
                  <a:gd name="T5" fmla="*/ 224 h 273"/>
                  <a:gd name="T6" fmla="*/ 139 w 271"/>
                  <a:gd name="T7" fmla="*/ 259 h 273"/>
                  <a:gd name="T8" fmla="*/ 99 w 271"/>
                  <a:gd name="T9" fmla="*/ 257 h 273"/>
                  <a:gd name="T10" fmla="*/ 9 w 271"/>
                  <a:gd name="T11" fmla="*/ 108 h 273"/>
                  <a:gd name="T12" fmla="*/ 95 w 271"/>
                  <a:gd name="T13" fmla="*/ 3 h 273"/>
                  <a:gd name="T14" fmla="*/ 178 w 271"/>
                  <a:gd name="T15" fmla="*/ 34 h 273"/>
                  <a:gd name="T16" fmla="*/ 262 w 271"/>
                  <a:gd name="T17" fmla="*/ 105 h 273"/>
                  <a:gd name="T18" fmla="*/ 268 w 271"/>
                  <a:gd name="T19" fmla="*/ 132 h 273"/>
                  <a:gd name="T20" fmla="*/ 238 w 271"/>
                  <a:gd name="T21" fmla="*/ 133 h 273"/>
                  <a:gd name="T22" fmla="*/ 193 w 271"/>
                  <a:gd name="T23" fmla="*/ 94 h 273"/>
                  <a:gd name="T24" fmla="*/ 108 w 271"/>
                  <a:gd name="T25" fmla="*/ 44 h 273"/>
                  <a:gd name="T26" fmla="*/ 44 w 271"/>
                  <a:gd name="T27" fmla="*/ 10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1" h="273">
                    <a:moveTo>
                      <a:pt x="44" y="105"/>
                    </a:moveTo>
                    <a:cubicBezTo>
                      <a:pt x="49" y="116"/>
                      <a:pt x="55" y="139"/>
                      <a:pt x="67" y="157"/>
                    </a:cubicBezTo>
                    <a:cubicBezTo>
                      <a:pt x="84" y="181"/>
                      <a:pt x="106" y="202"/>
                      <a:pt x="126" y="224"/>
                    </a:cubicBezTo>
                    <a:cubicBezTo>
                      <a:pt x="136" y="235"/>
                      <a:pt x="149" y="247"/>
                      <a:pt x="139" y="259"/>
                    </a:cubicBezTo>
                    <a:cubicBezTo>
                      <a:pt x="128" y="273"/>
                      <a:pt x="112" y="267"/>
                      <a:pt x="99" y="257"/>
                    </a:cubicBezTo>
                    <a:cubicBezTo>
                      <a:pt x="53" y="217"/>
                      <a:pt x="21" y="168"/>
                      <a:pt x="9" y="108"/>
                    </a:cubicBezTo>
                    <a:cubicBezTo>
                      <a:pt x="0" y="58"/>
                      <a:pt x="45" y="0"/>
                      <a:pt x="95" y="3"/>
                    </a:cubicBezTo>
                    <a:cubicBezTo>
                      <a:pt x="123" y="5"/>
                      <a:pt x="153" y="19"/>
                      <a:pt x="178" y="34"/>
                    </a:cubicBezTo>
                    <a:cubicBezTo>
                      <a:pt x="209" y="54"/>
                      <a:pt x="235" y="80"/>
                      <a:pt x="262" y="105"/>
                    </a:cubicBezTo>
                    <a:cubicBezTo>
                      <a:pt x="267" y="110"/>
                      <a:pt x="271" y="125"/>
                      <a:pt x="268" y="132"/>
                    </a:cubicBezTo>
                    <a:cubicBezTo>
                      <a:pt x="261" y="145"/>
                      <a:pt x="247" y="140"/>
                      <a:pt x="238" y="133"/>
                    </a:cubicBezTo>
                    <a:cubicBezTo>
                      <a:pt x="222" y="121"/>
                      <a:pt x="207" y="108"/>
                      <a:pt x="193" y="94"/>
                    </a:cubicBezTo>
                    <a:cubicBezTo>
                      <a:pt x="168" y="71"/>
                      <a:pt x="142" y="51"/>
                      <a:pt x="108" y="44"/>
                    </a:cubicBezTo>
                    <a:cubicBezTo>
                      <a:pt x="74" y="37"/>
                      <a:pt x="44" y="60"/>
                      <a:pt x="44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0"/>
              <p:cNvSpPr>
                <a:spLocks/>
              </p:cNvSpPr>
              <p:nvPr/>
            </p:nvSpPr>
            <p:spPr bwMode="auto">
              <a:xfrm>
                <a:off x="7281711" y="1511737"/>
                <a:ext cx="480415" cy="476578"/>
              </a:xfrm>
              <a:custGeom>
                <a:avLst/>
                <a:gdLst>
                  <a:gd name="T0" fmla="*/ 124 w 265"/>
                  <a:gd name="T1" fmla="*/ 257 h 263"/>
                  <a:gd name="T2" fmla="*/ 142 w 265"/>
                  <a:gd name="T3" fmla="*/ 223 h 263"/>
                  <a:gd name="T4" fmla="*/ 196 w 265"/>
                  <a:gd name="T5" fmla="*/ 159 h 263"/>
                  <a:gd name="T6" fmla="*/ 220 w 265"/>
                  <a:gd name="T7" fmla="*/ 107 h 263"/>
                  <a:gd name="T8" fmla="*/ 156 w 265"/>
                  <a:gd name="T9" fmla="*/ 44 h 263"/>
                  <a:gd name="T10" fmla="*/ 81 w 265"/>
                  <a:gd name="T11" fmla="*/ 85 h 263"/>
                  <a:gd name="T12" fmla="*/ 35 w 265"/>
                  <a:gd name="T13" fmla="*/ 129 h 263"/>
                  <a:gd name="T14" fmla="*/ 5 w 265"/>
                  <a:gd name="T15" fmla="*/ 135 h 263"/>
                  <a:gd name="T16" fmla="*/ 5 w 265"/>
                  <a:gd name="T17" fmla="*/ 106 h 263"/>
                  <a:gd name="T18" fmla="*/ 134 w 265"/>
                  <a:gd name="T19" fmla="*/ 10 h 263"/>
                  <a:gd name="T20" fmla="*/ 231 w 265"/>
                  <a:gd name="T21" fmla="*/ 30 h 263"/>
                  <a:gd name="T22" fmla="*/ 255 w 265"/>
                  <a:gd name="T23" fmla="*/ 128 h 263"/>
                  <a:gd name="T24" fmla="*/ 161 w 265"/>
                  <a:gd name="T25" fmla="*/ 257 h 263"/>
                  <a:gd name="T26" fmla="*/ 128 w 265"/>
                  <a:gd name="T27" fmla="*/ 262 h 263"/>
                  <a:gd name="T28" fmla="*/ 124 w 265"/>
                  <a:gd name="T29" fmla="*/ 257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5" h="263">
                    <a:moveTo>
                      <a:pt x="124" y="257"/>
                    </a:moveTo>
                    <a:cubicBezTo>
                      <a:pt x="130" y="245"/>
                      <a:pt x="134" y="233"/>
                      <a:pt x="142" y="223"/>
                    </a:cubicBezTo>
                    <a:cubicBezTo>
                      <a:pt x="159" y="201"/>
                      <a:pt x="180" y="182"/>
                      <a:pt x="196" y="159"/>
                    </a:cubicBezTo>
                    <a:cubicBezTo>
                      <a:pt x="207" y="144"/>
                      <a:pt x="216" y="125"/>
                      <a:pt x="220" y="107"/>
                    </a:cubicBezTo>
                    <a:cubicBezTo>
                      <a:pt x="231" y="64"/>
                      <a:pt x="198" y="31"/>
                      <a:pt x="156" y="44"/>
                    </a:cubicBezTo>
                    <a:cubicBezTo>
                      <a:pt x="129" y="53"/>
                      <a:pt x="105" y="69"/>
                      <a:pt x="81" y="85"/>
                    </a:cubicBezTo>
                    <a:cubicBezTo>
                      <a:pt x="64" y="97"/>
                      <a:pt x="52" y="116"/>
                      <a:pt x="35" y="129"/>
                    </a:cubicBezTo>
                    <a:cubicBezTo>
                      <a:pt x="28" y="134"/>
                      <a:pt x="15" y="133"/>
                      <a:pt x="5" y="135"/>
                    </a:cubicBezTo>
                    <a:cubicBezTo>
                      <a:pt x="5" y="126"/>
                      <a:pt x="0" y="112"/>
                      <a:pt x="5" y="106"/>
                    </a:cubicBezTo>
                    <a:cubicBezTo>
                      <a:pt x="40" y="63"/>
                      <a:pt x="79" y="26"/>
                      <a:pt x="134" y="10"/>
                    </a:cubicBezTo>
                    <a:cubicBezTo>
                      <a:pt x="170" y="0"/>
                      <a:pt x="204" y="4"/>
                      <a:pt x="231" y="30"/>
                    </a:cubicBezTo>
                    <a:cubicBezTo>
                      <a:pt x="259" y="57"/>
                      <a:pt x="265" y="91"/>
                      <a:pt x="255" y="128"/>
                    </a:cubicBezTo>
                    <a:cubicBezTo>
                      <a:pt x="240" y="182"/>
                      <a:pt x="202" y="221"/>
                      <a:pt x="161" y="257"/>
                    </a:cubicBezTo>
                    <a:cubicBezTo>
                      <a:pt x="154" y="263"/>
                      <a:pt x="139" y="261"/>
                      <a:pt x="128" y="262"/>
                    </a:cubicBezTo>
                    <a:cubicBezTo>
                      <a:pt x="127" y="261"/>
                      <a:pt x="125" y="259"/>
                      <a:pt x="124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5"/>
              <p:cNvSpPr>
                <a:spLocks/>
              </p:cNvSpPr>
              <p:nvPr/>
            </p:nvSpPr>
            <p:spPr bwMode="auto">
              <a:xfrm>
                <a:off x="6773669" y="2182476"/>
                <a:ext cx="286254" cy="317718"/>
              </a:xfrm>
              <a:custGeom>
                <a:avLst/>
                <a:gdLst>
                  <a:gd name="T0" fmla="*/ 158 w 158"/>
                  <a:gd name="T1" fmla="*/ 89 h 175"/>
                  <a:gd name="T2" fmla="*/ 80 w 158"/>
                  <a:gd name="T3" fmla="*/ 174 h 175"/>
                  <a:gd name="T4" fmla="*/ 61 w 158"/>
                  <a:gd name="T5" fmla="*/ 168 h 175"/>
                  <a:gd name="T6" fmla="*/ 16 w 158"/>
                  <a:gd name="T7" fmla="*/ 124 h 175"/>
                  <a:gd name="T8" fmla="*/ 15 w 158"/>
                  <a:gd name="T9" fmla="*/ 66 h 175"/>
                  <a:gd name="T10" fmla="*/ 23 w 158"/>
                  <a:gd name="T11" fmla="*/ 56 h 175"/>
                  <a:gd name="T12" fmla="*/ 127 w 158"/>
                  <a:gd name="T13" fmla="*/ 54 h 175"/>
                  <a:gd name="T14" fmla="*/ 158 w 158"/>
                  <a:gd name="T15" fmla="*/ 8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175">
                    <a:moveTo>
                      <a:pt x="158" y="89"/>
                    </a:moveTo>
                    <a:cubicBezTo>
                      <a:pt x="157" y="114"/>
                      <a:pt x="96" y="175"/>
                      <a:pt x="80" y="174"/>
                    </a:cubicBezTo>
                    <a:cubicBezTo>
                      <a:pt x="73" y="174"/>
                      <a:pt x="66" y="172"/>
                      <a:pt x="61" y="168"/>
                    </a:cubicBezTo>
                    <a:cubicBezTo>
                      <a:pt x="45" y="154"/>
                      <a:pt x="29" y="140"/>
                      <a:pt x="16" y="124"/>
                    </a:cubicBezTo>
                    <a:cubicBezTo>
                      <a:pt x="0" y="105"/>
                      <a:pt x="1" y="86"/>
                      <a:pt x="15" y="66"/>
                    </a:cubicBezTo>
                    <a:cubicBezTo>
                      <a:pt x="18" y="62"/>
                      <a:pt x="20" y="59"/>
                      <a:pt x="23" y="56"/>
                    </a:cubicBezTo>
                    <a:cubicBezTo>
                      <a:pt x="83" y="0"/>
                      <a:pt x="81" y="8"/>
                      <a:pt x="127" y="54"/>
                    </a:cubicBezTo>
                    <a:cubicBezTo>
                      <a:pt x="140" y="67"/>
                      <a:pt x="150" y="80"/>
                      <a:pt x="15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6"/>
              <p:cNvSpPr>
                <a:spLocks/>
              </p:cNvSpPr>
              <p:nvPr/>
            </p:nvSpPr>
            <p:spPr bwMode="auto">
              <a:xfrm>
                <a:off x="7142038" y="1832525"/>
                <a:ext cx="300835" cy="303137"/>
              </a:xfrm>
              <a:custGeom>
                <a:avLst/>
                <a:gdLst>
                  <a:gd name="T0" fmla="*/ 0 w 166"/>
                  <a:gd name="T1" fmla="*/ 82 h 167"/>
                  <a:gd name="T2" fmla="*/ 12 w 166"/>
                  <a:gd name="T3" fmla="*/ 63 h 167"/>
                  <a:gd name="T4" fmla="*/ 60 w 166"/>
                  <a:gd name="T5" fmla="*/ 15 h 167"/>
                  <a:gd name="T6" fmla="*/ 102 w 166"/>
                  <a:gd name="T7" fmla="*/ 14 h 167"/>
                  <a:gd name="T8" fmla="*/ 150 w 166"/>
                  <a:gd name="T9" fmla="*/ 62 h 167"/>
                  <a:gd name="T10" fmla="*/ 151 w 166"/>
                  <a:gd name="T11" fmla="*/ 103 h 167"/>
                  <a:gd name="T12" fmla="*/ 101 w 166"/>
                  <a:gd name="T13" fmla="*/ 154 h 167"/>
                  <a:gd name="T14" fmla="*/ 65 w 166"/>
                  <a:gd name="T15" fmla="*/ 156 h 167"/>
                  <a:gd name="T16" fmla="*/ 7 w 166"/>
                  <a:gd name="T17" fmla="*/ 98 h 167"/>
                  <a:gd name="T18" fmla="*/ 0 w 166"/>
                  <a:gd name="T19" fmla="*/ 8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6" h="167">
                    <a:moveTo>
                      <a:pt x="0" y="82"/>
                    </a:moveTo>
                    <a:cubicBezTo>
                      <a:pt x="4" y="76"/>
                      <a:pt x="7" y="68"/>
                      <a:pt x="12" y="63"/>
                    </a:cubicBezTo>
                    <a:cubicBezTo>
                      <a:pt x="28" y="46"/>
                      <a:pt x="44" y="30"/>
                      <a:pt x="60" y="15"/>
                    </a:cubicBezTo>
                    <a:cubicBezTo>
                      <a:pt x="75" y="0"/>
                      <a:pt x="87" y="0"/>
                      <a:pt x="102" y="14"/>
                    </a:cubicBezTo>
                    <a:cubicBezTo>
                      <a:pt x="119" y="29"/>
                      <a:pt x="134" y="46"/>
                      <a:pt x="150" y="62"/>
                    </a:cubicBezTo>
                    <a:cubicBezTo>
                      <a:pt x="163" y="75"/>
                      <a:pt x="166" y="89"/>
                      <a:pt x="151" y="103"/>
                    </a:cubicBezTo>
                    <a:cubicBezTo>
                      <a:pt x="135" y="120"/>
                      <a:pt x="118" y="138"/>
                      <a:pt x="101" y="154"/>
                    </a:cubicBezTo>
                    <a:cubicBezTo>
                      <a:pt x="90" y="165"/>
                      <a:pt x="77" y="167"/>
                      <a:pt x="65" y="156"/>
                    </a:cubicBezTo>
                    <a:cubicBezTo>
                      <a:pt x="45" y="138"/>
                      <a:pt x="26" y="118"/>
                      <a:pt x="7" y="98"/>
                    </a:cubicBezTo>
                    <a:cubicBezTo>
                      <a:pt x="4" y="95"/>
                      <a:pt x="3" y="89"/>
                      <a:pt x="0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27"/>
              <p:cNvSpPr>
                <a:spLocks/>
              </p:cNvSpPr>
              <p:nvPr/>
            </p:nvSpPr>
            <p:spPr bwMode="auto">
              <a:xfrm>
                <a:off x="6394556" y="2213941"/>
                <a:ext cx="299300" cy="291626"/>
              </a:xfrm>
              <a:custGeom>
                <a:avLst/>
                <a:gdLst>
                  <a:gd name="T0" fmla="*/ 81 w 165"/>
                  <a:gd name="T1" fmla="*/ 0 h 161"/>
                  <a:gd name="T2" fmla="*/ 99 w 165"/>
                  <a:gd name="T3" fmla="*/ 7 h 161"/>
                  <a:gd name="T4" fmla="*/ 155 w 165"/>
                  <a:gd name="T5" fmla="*/ 64 h 161"/>
                  <a:gd name="T6" fmla="*/ 154 w 165"/>
                  <a:gd name="T7" fmla="*/ 96 h 161"/>
                  <a:gd name="T8" fmla="*/ 99 w 165"/>
                  <a:gd name="T9" fmla="*/ 151 h 161"/>
                  <a:gd name="T10" fmla="*/ 65 w 165"/>
                  <a:gd name="T11" fmla="*/ 151 h 161"/>
                  <a:gd name="T12" fmla="*/ 10 w 165"/>
                  <a:gd name="T13" fmla="*/ 97 h 161"/>
                  <a:gd name="T14" fmla="*/ 9 w 165"/>
                  <a:gd name="T15" fmla="*/ 62 h 161"/>
                  <a:gd name="T16" fmla="*/ 64 w 165"/>
                  <a:gd name="T17" fmla="*/ 7 h 161"/>
                  <a:gd name="T18" fmla="*/ 81 w 165"/>
                  <a:gd name="T1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161">
                    <a:moveTo>
                      <a:pt x="81" y="0"/>
                    </a:moveTo>
                    <a:cubicBezTo>
                      <a:pt x="87" y="2"/>
                      <a:pt x="95" y="3"/>
                      <a:pt x="99" y="7"/>
                    </a:cubicBezTo>
                    <a:cubicBezTo>
                      <a:pt x="118" y="26"/>
                      <a:pt x="137" y="45"/>
                      <a:pt x="155" y="64"/>
                    </a:cubicBezTo>
                    <a:cubicBezTo>
                      <a:pt x="165" y="75"/>
                      <a:pt x="163" y="86"/>
                      <a:pt x="154" y="96"/>
                    </a:cubicBezTo>
                    <a:cubicBezTo>
                      <a:pt x="136" y="114"/>
                      <a:pt x="118" y="133"/>
                      <a:pt x="99" y="151"/>
                    </a:cubicBezTo>
                    <a:cubicBezTo>
                      <a:pt x="88" y="161"/>
                      <a:pt x="75" y="161"/>
                      <a:pt x="65" y="151"/>
                    </a:cubicBezTo>
                    <a:cubicBezTo>
                      <a:pt x="46" y="134"/>
                      <a:pt x="27" y="115"/>
                      <a:pt x="10" y="97"/>
                    </a:cubicBezTo>
                    <a:cubicBezTo>
                      <a:pt x="0" y="86"/>
                      <a:pt x="0" y="73"/>
                      <a:pt x="9" y="62"/>
                    </a:cubicBezTo>
                    <a:cubicBezTo>
                      <a:pt x="27" y="43"/>
                      <a:pt x="46" y="25"/>
                      <a:pt x="64" y="7"/>
                    </a:cubicBezTo>
                    <a:cubicBezTo>
                      <a:pt x="68" y="3"/>
                      <a:pt x="75" y="2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8"/>
              <p:cNvSpPr>
                <a:spLocks/>
              </p:cNvSpPr>
              <p:nvPr/>
            </p:nvSpPr>
            <p:spPr bwMode="auto">
              <a:xfrm>
                <a:off x="6579508" y="2396591"/>
                <a:ext cx="295463" cy="292393"/>
              </a:xfrm>
              <a:custGeom>
                <a:avLst/>
                <a:gdLst>
                  <a:gd name="T0" fmla="*/ 81 w 163"/>
                  <a:gd name="T1" fmla="*/ 161 h 161"/>
                  <a:gd name="T2" fmla="*/ 62 w 163"/>
                  <a:gd name="T3" fmla="*/ 151 h 161"/>
                  <a:gd name="T4" fmla="*/ 13 w 163"/>
                  <a:gd name="T5" fmla="*/ 101 h 161"/>
                  <a:gd name="T6" fmla="*/ 11 w 163"/>
                  <a:gd name="T7" fmla="*/ 64 h 161"/>
                  <a:gd name="T8" fmla="*/ 59 w 163"/>
                  <a:gd name="T9" fmla="*/ 16 h 161"/>
                  <a:gd name="T10" fmla="*/ 108 w 163"/>
                  <a:gd name="T11" fmla="*/ 17 h 161"/>
                  <a:gd name="T12" fmla="*/ 154 w 163"/>
                  <a:gd name="T13" fmla="*/ 64 h 161"/>
                  <a:gd name="T14" fmla="*/ 159 w 163"/>
                  <a:gd name="T15" fmla="*/ 90 h 161"/>
                  <a:gd name="T16" fmla="*/ 95 w 163"/>
                  <a:gd name="T17" fmla="*/ 157 h 161"/>
                  <a:gd name="T18" fmla="*/ 81 w 163"/>
                  <a:gd name="T19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3" h="161">
                    <a:moveTo>
                      <a:pt x="81" y="161"/>
                    </a:moveTo>
                    <a:cubicBezTo>
                      <a:pt x="76" y="158"/>
                      <a:pt x="68" y="156"/>
                      <a:pt x="62" y="151"/>
                    </a:cubicBezTo>
                    <a:cubicBezTo>
                      <a:pt x="45" y="135"/>
                      <a:pt x="29" y="118"/>
                      <a:pt x="13" y="101"/>
                    </a:cubicBezTo>
                    <a:cubicBezTo>
                      <a:pt x="2" y="90"/>
                      <a:pt x="0" y="76"/>
                      <a:pt x="11" y="64"/>
                    </a:cubicBezTo>
                    <a:cubicBezTo>
                      <a:pt x="26" y="47"/>
                      <a:pt x="42" y="31"/>
                      <a:pt x="59" y="16"/>
                    </a:cubicBezTo>
                    <a:cubicBezTo>
                      <a:pt x="76" y="0"/>
                      <a:pt x="91" y="1"/>
                      <a:pt x="108" y="17"/>
                    </a:cubicBezTo>
                    <a:cubicBezTo>
                      <a:pt x="124" y="32"/>
                      <a:pt x="140" y="47"/>
                      <a:pt x="154" y="64"/>
                    </a:cubicBezTo>
                    <a:cubicBezTo>
                      <a:pt x="159" y="70"/>
                      <a:pt x="163" y="85"/>
                      <a:pt x="159" y="90"/>
                    </a:cubicBezTo>
                    <a:cubicBezTo>
                      <a:pt x="139" y="113"/>
                      <a:pt x="117" y="135"/>
                      <a:pt x="95" y="157"/>
                    </a:cubicBezTo>
                    <a:cubicBezTo>
                      <a:pt x="92" y="159"/>
                      <a:pt x="87" y="159"/>
                      <a:pt x="81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9"/>
              <p:cNvSpPr>
                <a:spLocks/>
              </p:cNvSpPr>
              <p:nvPr/>
            </p:nvSpPr>
            <p:spPr bwMode="auto">
              <a:xfrm>
                <a:off x="6769832" y="2585380"/>
                <a:ext cx="290091" cy="287021"/>
              </a:xfrm>
              <a:custGeom>
                <a:avLst/>
                <a:gdLst>
                  <a:gd name="T0" fmla="*/ 160 w 160"/>
                  <a:gd name="T1" fmla="*/ 78 h 158"/>
                  <a:gd name="T2" fmla="*/ 82 w 160"/>
                  <a:gd name="T3" fmla="*/ 158 h 158"/>
                  <a:gd name="T4" fmla="*/ 64 w 160"/>
                  <a:gd name="T5" fmla="*/ 152 h 158"/>
                  <a:gd name="T6" fmla="*/ 11 w 160"/>
                  <a:gd name="T7" fmla="*/ 99 h 158"/>
                  <a:gd name="T8" fmla="*/ 13 w 160"/>
                  <a:gd name="T9" fmla="*/ 60 h 158"/>
                  <a:gd name="T10" fmla="*/ 65 w 160"/>
                  <a:gd name="T11" fmla="*/ 8 h 158"/>
                  <a:gd name="T12" fmla="*/ 88 w 160"/>
                  <a:gd name="T13" fmla="*/ 3 h 158"/>
                  <a:gd name="T14" fmla="*/ 157 w 160"/>
                  <a:gd name="T15" fmla="*/ 69 h 158"/>
                  <a:gd name="T16" fmla="*/ 160 w 160"/>
                  <a:gd name="T17" fmla="*/ 7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158">
                    <a:moveTo>
                      <a:pt x="160" y="78"/>
                    </a:moveTo>
                    <a:cubicBezTo>
                      <a:pt x="159" y="95"/>
                      <a:pt x="98" y="158"/>
                      <a:pt x="82" y="158"/>
                    </a:cubicBezTo>
                    <a:cubicBezTo>
                      <a:pt x="76" y="158"/>
                      <a:pt x="68" y="156"/>
                      <a:pt x="64" y="152"/>
                    </a:cubicBezTo>
                    <a:cubicBezTo>
                      <a:pt x="46" y="135"/>
                      <a:pt x="27" y="118"/>
                      <a:pt x="11" y="99"/>
                    </a:cubicBezTo>
                    <a:cubicBezTo>
                      <a:pt x="0" y="86"/>
                      <a:pt x="0" y="72"/>
                      <a:pt x="13" y="60"/>
                    </a:cubicBezTo>
                    <a:cubicBezTo>
                      <a:pt x="30" y="42"/>
                      <a:pt x="47" y="24"/>
                      <a:pt x="65" y="8"/>
                    </a:cubicBezTo>
                    <a:cubicBezTo>
                      <a:pt x="71" y="4"/>
                      <a:pt x="84" y="0"/>
                      <a:pt x="88" y="3"/>
                    </a:cubicBezTo>
                    <a:cubicBezTo>
                      <a:pt x="112" y="24"/>
                      <a:pt x="134" y="46"/>
                      <a:pt x="157" y="69"/>
                    </a:cubicBezTo>
                    <a:cubicBezTo>
                      <a:pt x="159" y="71"/>
                      <a:pt x="159" y="76"/>
                      <a:pt x="160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30"/>
              <p:cNvSpPr>
                <a:spLocks/>
              </p:cNvSpPr>
              <p:nvPr/>
            </p:nvSpPr>
            <p:spPr bwMode="auto">
              <a:xfrm>
                <a:off x="6586415" y="2764960"/>
                <a:ext cx="296230" cy="293928"/>
              </a:xfrm>
              <a:custGeom>
                <a:avLst/>
                <a:gdLst>
                  <a:gd name="T0" fmla="*/ 82 w 163"/>
                  <a:gd name="T1" fmla="*/ 162 h 162"/>
                  <a:gd name="T2" fmla="*/ 76 w 163"/>
                  <a:gd name="T3" fmla="*/ 162 h 162"/>
                  <a:gd name="T4" fmla="*/ 1 w 163"/>
                  <a:gd name="T5" fmla="*/ 85 h 162"/>
                  <a:gd name="T6" fmla="*/ 10 w 163"/>
                  <a:gd name="T7" fmla="*/ 62 h 162"/>
                  <a:gd name="T8" fmla="*/ 58 w 163"/>
                  <a:gd name="T9" fmla="*/ 14 h 162"/>
                  <a:gd name="T10" fmla="*/ 99 w 163"/>
                  <a:gd name="T11" fmla="*/ 14 h 162"/>
                  <a:gd name="T12" fmla="*/ 148 w 163"/>
                  <a:gd name="T13" fmla="*/ 63 h 162"/>
                  <a:gd name="T14" fmla="*/ 150 w 163"/>
                  <a:gd name="T15" fmla="*/ 102 h 162"/>
                  <a:gd name="T16" fmla="*/ 96 w 163"/>
                  <a:gd name="T17" fmla="*/ 155 h 162"/>
                  <a:gd name="T18" fmla="*/ 82 w 163"/>
                  <a:gd name="T1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3" h="162">
                    <a:moveTo>
                      <a:pt x="82" y="162"/>
                    </a:moveTo>
                    <a:cubicBezTo>
                      <a:pt x="77" y="162"/>
                      <a:pt x="77" y="162"/>
                      <a:pt x="76" y="162"/>
                    </a:cubicBezTo>
                    <a:cubicBezTo>
                      <a:pt x="60" y="161"/>
                      <a:pt x="0" y="101"/>
                      <a:pt x="1" y="85"/>
                    </a:cubicBezTo>
                    <a:cubicBezTo>
                      <a:pt x="1" y="77"/>
                      <a:pt x="5" y="68"/>
                      <a:pt x="10" y="62"/>
                    </a:cubicBezTo>
                    <a:cubicBezTo>
                      <a:pt x="25" y="45"/>
                      <a:pt x="42" y="29"/>
                      <a:pt x="58" y="14"/>
                    </a:cubicBezTo>
                    <a:cubicBezTo>
                      <a:pt x="71" y="1"/>
                      <a:pt x="85" y="0"/>
                      <a:pt x="99" y="14"/>
                    </a:cubicBezTo>
                    <a:cubicBezTo>
                      <a:pt x="115" y="30"/>
                      <a:pt x="132" y="46"/>
                      <a:pt x="148" y="63"/>
                    </a:cubicBezTo>
                    <a:cubicBezTo>
                      <a:pt x="160" y="75"/>
                      <a:pt x="163" y="88"/>
                      <a:pt x="150" y="102"/>
                    </a:cubicBezTo>
                    <a:cubicBezTo>
                      <a:pt x="132" y="120"/>
                      <a:pt x="114" y="138"/>
                      <a:pt x="96" y="155"/>
                    </a:cubicBezTo>
                    <a:cubicBezTo>
                      <a:pt x="92" y="160"/>
                      <a:pt x="85" y="161"/>
                      <a:pt x="82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31"/>
              <p:cNvSpPr>
                <a:spLocks/>
              </p:cNvSpPr>
              <p:nvPr/>
            </p:nvSpPr>
            <p:spPr bwMode="auto">
              <a:xfrm>
                <a:off x="6399928" y="2587682"/>
                <a:ext cx="288556" cy="291626"/>
              </a:xfrm>
              <a:custGeom>
                <a:avLst/>
                <a:gdLst>
                  <a:gd name="T0" fmla="*/ 159 w 159"/>
                  <a:gd name="T1" fmla="*/ 80 h 161"/>
                  <a:gd name="T2" fmla="*/ 150 w 159"/>
                  <a:gd name="T3" fmla="*/ 97 h 161"/>
                  <a:gd name="T4" fmla="*/ 97 w 159"/>
                  <a:gd name="T5" fmla="*/ 151 h 161"/>
                  <a:gd name="T6" fmla="*/ 61 w 159"/>
                  <a:gd name="T7" fmla="*/ 150 h 161"/>
                  <a:gd name="T8" fmla="*/ 14 w 159"/>
                  <a:gd name="T9" fmla="*/ 104 h 161"/>
                  <a:gd name="T10" fmla="*/ 15 w 159"/>
                  <a:gd name="T11" fmla="*/ 53 h 161"/>
                  <a:gd name="T12" fmla="*/ 62 w 159"/>
                  <a:gd name="T13" fmla="*/ 7 h 161"/>
                  <a:gd name="T14" fmla="*/ 89 w 159"/>
                  <a:gd name="T15" fmla="*/ 4 h 161"/>
                  <a:gd name="T16" fmla="*/ 153 w 159"/>
                  <a:gd name="T17" fmla="*/ 64 h 161"/>
                  <a:gd name="T18" fmla="*/ 159 w 159"/>
                  <a:gd name="T19" fmla="*/ 8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" h="161">
                    <a:moveTo>
                      <a:pt x="159" y="80"/>
                    </a:moveTo>
                    <a:cubicBezTo>
                      <a:pt x="156" y="86"/>
                      <a:pt x="155" y="93"/>
                      <a:pt x="150" y="97"/>
                    </a:cubicBezTo>
                    <a:cubicBezTo>
                      <a:pt x="133" y="115"/>
                      <a:pt x="115" y="134"/>
                      <a:pt x="97" y="151"/>
                    </a:cubicBezTo>
                    <a:cubicBezTo>
                      <a:pt x="86" y="161"/>
                      <a:pt x="72" y="161"/>
                      <a:pt x="61" y="150"/>
                    </a:cubicBezTo>
                    <a:cubicBezTo>
                      <a:pt x="44" y="136"/>
                      <a:pt x="28" y="120"/>
                      <a:pt x="14" y="104"/>
                    </a:cubicBezTo>
                    <a:cubicBezTo>
                      <a:pt x="0" y="88"/>
                      <a:pt x="0" y="69"/>
                      <a:pt x="15" y="53"/>
                    </a:cubicBezTo>
                    <a:cubicBezTo>
                      <a:pt x="29" y="37"/>
                      <a:pt x="45" y="21"/>
                      <a:pt x="62" y="7"/>
                    </a:cubicBezTo>
                    <a:cubicBezTo>
                      <a:pt x="68" y="2"/>
                      <a:pt x="84" y="0"/>
                      <a:pt x="89" y="4"/>
                    </a:cubicBezTo>
                    <a:cubicBezTo>
                      <a:pt x="112" y="23"/>
                      <a:pt x="132" y="44"/>
                      <a:pt x="153" y="64"/>
                    </a:cubicBezTo>
                    <a:cubicBezTo>
                      <a:pt x="156" y="68"/>
                      <a:pt x="157" y="74"/>
                      <a:pt x="15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32"/>
              <p:cNvSpPr>
                <a:spLocks/>
              </p:cNvSpPr>
              <p:nvPr/>
            </p:nvSpPr>
            <p:spPr bwMode="auto">
              <a:xfrm>
                <a:off x="6203464" y="2028222"/>
                <a:ext cx="303137" cy="293928"/>
              </a:xfrm>
              <a:custGeom>
                <a:avLst/>
                <a:gdLst>
                  <a:gd name="T0" fmla="*/ 86 w 167"/>
                  <a:gd name="T1" fmla="*/ 0 h 162"/>
                  <a:gd name="T2" fmla="*/ 103 w 167"/>
                  <a:gd name="T3" fmla="*/ 9 h 162"/>
                  <a:gd name="T4" fmla="*/ 157 w 167"/>
                  <a:gd name="T5" fmla="*/ 63 h 162"/>
                  <a:gd name="T6" fmla="*/ 158 w 167"/>
                  <a:gd name="T7" fmla="*/ 93 h 162"/>
                  <a:gd name="T8" fmla="*/ 99 w 167"/>
                  <a:gd name="T9" fmla="*/ 152 h 162"/>
                  <a:gd name="T10" fmla="*/ 64 w 167"/>
                  <a:gd name="T11" fmla="*/ 149 h 162"/>
                  <a:gd name="T12" fmla="*/ 12 w 167"/>
                  <a:gd name="T13" fmla="*/ 97 h 162"/>
                  <a:gd name="T14" fmla="*/ 10 w 167"/>
                  <a:gd name="T15" fmla="*/ 64 h 162"/>
                  <a:gd name="T16" fmla="*/ 65 w 167"/>
                  <a:gd name="T17" fmla="*/ 9 h 162"/>
                  <a:gd name="T18" fmla="*/ 86 w 167"/>
                  <a:gd name="T1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62">
                    <a:moveTo>
                      <a:pt x="86" y="0"/>
                    </a:moveTo>
                    <a:cubicBezTo>
                      <a:pt x="92" y="3"/>
                      <a:pt x="98" y="5"/>
                      <a:pt x="103" y="9"/>
                    </a:cubicBezTo>
                    <a:cubicBezTo>
                      <a:pt x="121" y="27"/>
                      <a:pt x="139" y="45"/>
                      <a:pt x="157" y="63"/>
                    </a:cubicBezTo>
                    <a:cubicBezTo>
                      <a:pt x="166" y="72"/>
                      <a:pt x="167" y="83"/>
                      <a:pt x="158" y="93"/>
                    </a:cubicBezTo>
                    <a:cubicBezTo>
                      <a:pt x="139" y="113"/>
                      <a:pt x="120" y="134"/>
                      <a:pt x="99" y="152"/>
                    </a:cubicBezTo>
                    <a:cubicBezTo>
                      <a:pt x="88" y="162"/>
                      <a:pt x="75" y="159"/>
                      <a:pt x="64" y="149"/>
                    </a:cubicBezTo>
                    <a:cubicBezTo>
                      <a:pt x="47" y="132"/>
                      <a:pt x="29" y="115"/>
                      <a:pt x="12" y="97"/>
                    </a:cubicBezTo>
                    <a:cubicBezTo>
                      <a:pt x="3" y="87"/>
                      <a:pt x="0" y="74"/>
                      <a:pt x="10" y="64"/>
                    </a:cubicBezTo>
                    <a:cubicBezTo>
                      <a:pt x="27" y="45"/>
                      <a:pt x="46" y="27"/>
                      <a:pt x="65" y="9"/>
                    </a:cubicBezTo>
                    <a:cubicBezTo>
                      <a:pt x="70" y="5"/>
                      <a:pt x="78" y="3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33"/>
              <p:cNvSpPr>
                <a:spLocks/>
              </p:cNvSpPr>
              <p:nvPr/>
            </p:nvSpPr>
            <p:spPr bwMode="auto">
              <a:xfrm>
                <a:off x="6960156" y="2034361"/>
                <a:ext cx="284719" cy="286254"/>
              </a:xfrm>
              <a:custGeom>
                <a:avLst/>
                <a:gdLst>
                  <a:gd name="T0" fmla="*/ 81 w 157"/>
                  <a:gd name="T1" fmla="*/ 0 h 158"/>
                  <a:gd name="T2" fmla="*/ 96 w 157"/>
                  <a:gd name="T3" fmla="*/ 5 h 158"/>
                  <a:gd name="T4" fmla="*/ 152 w 157"/>
                  <a:gd name="T5" fmla="*/ 61 h 158"/>
                  <a:gd name="T6" fmla="*/ 150 w 157"/>
                  <a:gd name="T7" fmla="*/ 91 h 158"/>
                  <a:gd name="T8" fmla="*/ 95 w 157"/>
                  <a:gd name="T9" fmla="*/ 148 h 158"/>
                  <a:gd name="T10" fmla="*/ 60 w 157"/>
                  <a:gd name="T11" fmla="*/ 147 h 158"/>
                  <a:gd name="T12" fmla="*/ 8 w 157"/>
                  <a:gd name="T13" fmla="*/ 94 h 158"/>
                  <a:gd name="T14" fmla="*/ 4 w 157"/>
                  <a:gd name="T15" fmla="*/ 63 h 158"/>
                  <a:gd name="T16" fmla="*/ 62 w 157"/>
                  <a:gd name="T17" fmla="*/ 5 h 158"/>
                  <a:gd name="T18" fmla="*/ 81 w 157"/>
                  <a:gd name="T1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7" h="158">
                    <a:moveTo>
                      <a:pt x="81" y="0"/>
                    </a:moveTo>
                    <a:cubicBezTo>
                      <a:pt x="86" y="1"/>
                      <a:pt x="92" y="2"/>
                      <a:pt x="96" y="5"/>
                    </a:cubicBezTo>
                    <a:cubicBezTo>
                      <a:pt x="115" y="23"/>
                      <a:pt x="135" y="41"/>
                      <a:pt x="152" y="61"/>
                    </a:cubicBezTo>
                    <a:cubicBezTo>
                      <a:pt x="157" y="67"/>
                      <a:pt x="156" y="85"/>
                      <a:pt x="150" y="91"/>
                    </a:cubicBezTo>
                    <a:cubicBezTo>
                      <a:pt x="134" y="112"/>
                      <a:pt x="114" y="130"/>
                      <a:pt x="95" y="148"/>
                    </a:cubicBezTo>
                    <a:cubicBezTo>
                      <a:pt x="84" y="158"/>
                      <a:pt x="71" y="157"/>
                      <a:pt x="60" y="147"/>
                    </a:cubicBezTo>
                    <a:cubicBezTo>
                      <a:pt x="42" y="130"/>
                      <a:pt x="24" y="114"/>
                      <a:pt x="8" y="94"/>
                    </a:cubicBezTo>
                    <a:cubicBezTo>
                      <a:pt x="2" y="87"/>
                      <a:pt x="0" y="69"/>
                      <a:pt x="4" y="63"/>
                    </a:cubicBezTo>
                    <a:cubicBezTo>
                      <a:pt x="21" y="42"/>
                      <a:pt x="42" y="24"/>
                      <a:pt x="62" y="5"/>
                    </a:cubicBezTo>
                    <a:cubicBezTo>
                      <a:pt x="66" y="1"/>
                      <a:pt x="74" y="2"/>
                      <a:pt x="8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4"/>
              <p:cNvSpPr>
                <a:spLocks/>
              </p:cNvSpPr>
              <p:nvPr/>
            </p:nvSpPr>
            <p:spPr bwMode="auto">
              <a:xfrm>
                <a:off x="6018512" y="2206267"/>
                <a:ext cx="293928" cy="295463"/>
              </a:xfrm>
              <a:custGeom>
                <a:avLst/>
                <a:gdLst>
                  <a:gd name="T0" fmla="*/ 162 w 162"/>
                  <a:gd name="T1" fmla="*/ 80 h 163"/>
                  <a:gd name="T2" fmla="*/ 83 w 162"/>
                  <a:gd name="T3" fmla="*/ 162 h 163"/>
                  <a:gd name="T4" fmla="*/ 65 w 162"/>
                  <a:gd name="T5" fmla="*/ 155 h 163"/>
                  <a:gd name="T6" fmla="*/ 12 w 162"/>
                  <a:gd name="T7" fmla="*/ 103 h 163"/>
                  <a:gd name="T8" fmla="*/ 13 w 162"/>
                  <a:gd name="T9" fmla="*/ 64 h 163"/>
                  <a:gd name="T10" fmla="*/ 62 w 162"/>
                  <a:gd name="T11" fmla="*/ 14 h 163"/>
                  <a:gd name="T12" fmla="*/ 103 w 162"/>
                  <a:gd name="T13" fmla="*/ 13 h 163"/>
                  <a:gd name="T14" fmla="*/ 155 w 162"/>
                  <a:gd name="T15" fmla="*/ 66 h 163"/>
                  <a:gd name="T16" fmla="*/ 162 w 162"/>
                  <a:gd name="T17" fmla="*/ 8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63">
                    <a:moveTo>
                      <a:pt x="162" y="80"/>
                    </a:moveTo>
                    <a:cubicBezTo>
                      <a:pt x="162" y="101"/>
                      <a:pt x="100" y="163"/>
                      <a:pt x="83" y="162"/>
                    </a:cubicBezTo>
                    <a:cubicBezTo>
                      <a:pt x="77" y="162"/>
                      <a:pt x="69" y="159"/>
                      <a:pt x="65" y="155"/>
                    </a:cubicBezTo>
                    <a:cubicBezTo>
                      <a:pt x="47" y="138"/>
                      <a:pt x="30" y="120"/>
                      <a:pt x="12" y="103"/>
                    </a:cubicBezTo>
                    <a:cubicBezTo>
                      <a:pt x="0" y="90"/>
                      <a:pt x="1" y="76"/>
                      <a:pt x="13" y="64"/>
                    </a:cubicBezTo>
                    <a:cubicBezTo>
                      <a:pt x="29" y="47"/>
                      <a:pt x="46" y="30"/>
                      <a:pt x="62" y="14"/>
                    </a:cubicBezTo>
                    <a:cubicBezTo>
                      <a:pt x="75" y="2"/>
                      <a:pt x="89" y="0"/>
                      <a:pt x="103" y="13"/>
                    </a:cubicBezTo>
                    <a:cubicBezTo>
                      <a:pt x="120" y="31"/>
                      <a:pt x="138" y="48"/>
                      <a:pt x="155" y="66"/>
                    </a:cubicBezTo>
                    <a:cubicBezTo>
                      <a:pt x="159" y="70"/>
                      <a:pt x="161" y="77"/>
                      <a:pt x="162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5"/>
              <p:cNvSpPr>
                <a:spLocks/>
              </p:cNvSpPr>
              <p:nvPr/>
            </p:nvSpPr>
            <p:spPr bwMode="auto">
              <a:xfrm>
                <a:off x="7517314" y="2215476"/>
                <a:ext cx="292393" cy="292393"/>
              </a:xfrm>
              <a:custGeom>
                <a:avLst/>
                <a:gdLst>
                  <a:gd name="T0" fmla="*/ 76 w 161"/>
                  <a:gd name="T1" fmla="*/ 0 h 161"/>
                  <a:gd name="T2" fmla="*/ 159 w 161"/>
                  <a:gd name="T3" fmla="*/ 79 h 161"/>
                  <a:gd name="T4" fmla="*/ 150 w 161"/>
                  <a:gd name="T5" fmla="*/ 98 h 161"/>
                  <a:gd name="T6" fmla="*/ 99 w 161"/>
                  <a:gd name="T7" fmla="*/ 149 h 161"/>
                  <a:gd name="T8" fmla="*/ 62 w 161"/>
                  <a:gd name="T9" fmla="*/ 149 h 161"/>
                  <a:gd name="T10" fmla="*/ 14 w 161"/>
                  <a:gd name="T11" fmla="*/ 101 h 161"/>
                  <a:gd name="T12" fmla="*/ 16 w 161"/>
                  <a:gd name="T13" fmla="*/ 53 h 161"/>
                  <a:gd name="T14" fmla="*/ 61 w 161"/>
                  <a:gd name="T15" fmla="*/ 8 h 161"/>
                  <a:gd name="T16" fmla="*/ 76 w 161"/>
                  <a:gd name="T1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161">
                    <a:moveTo>
                      <a:pt x="76" y="0"/>
                    </a:moveTo>
                    <a:cubicBezTo>
                      <a:pt x="98" y="0"/>
                      <a:pt x="161" y="61"/>
                      <a:pt x="159" y="79"/>
                    </a:cubicBezTo>
                    <a:cubicBezTo>
                      <a:pt x="159" y="85"/>
                      <a:pt x="155" y="93"/>
                      <a:pt x="150" y="98"/>
                    </a:cubicBezTo>
                    <a:cubicBezTo>
                      <a:pt x="134" y="115"/>
                      <a:pt x="116" y="132"/>
                      <a:pt x="99" y="149"/>
                    </a:cubicBezTo>
                    <a:cubicBezTo>
                      <a:pt x="87" y="160"/>
                      <a:pt x="74" y="161"/>
                      <a:pt x="62" y="149"/>
                    </a:cubicBezTo>
                    <a:cubicBezTo>
                      <a:pt x="45" y="134"/>
                      <a:pt x="29" y="118"/>
                      <a:pt x="14" y="101"/>
                    </a:cubicBezTo>
                    <a:cubicBezTo>
                      <a:pt x="0" y="84"/>
                      <a:pt x="1" y="70"/>
                      <a:pt x="16" y="53"/>
                    </a:cubicBezTo>
                    <a:cubicBezTo>
                      <a:pt x="30" y="38"/>
                      <a:pt x="45" y="23"/>
                      <a:pt x="61" y="8"/>
                    </a:cubicBezTo>
                    <a:cubicBezTo>
                      <a:pt x="66" y="4"/>
                      <a:pt x="73" y="1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36"/>
              <p:cNvSpPr>
                <a:spLocks/>
              </p:cNvSpPr>
              <p:nvPr/>
            </p:nvSpPr>
            <p:spPr bwMode="auto">
              <a:xfrm>
                <a:off x="6951714" y="2393521"/>
                <a:ext cx="304672" cy="295463"/>
              </a:xfrm>
              <a:custGeom>
                <a:avLst/>
                <a:gdLst>
                  <a:gd name="T0" fmla="*/ 83 w 168"/>
                  <a:gd name="T1" fmla="*/ 163 h 163"/>
                  <a:gd name="T2" fmla="*/ 64 w 168"/>
                  <a:gd name="T3" fmla="*/ 153 h 163"/>
                  <a:gd name="T4" fmla="*/ 15 w 168"/>
                  <a:gd name="T5" fmla="*/ 106 h 163"/>
                  <a:gd name="T6" fmla="*/ 16 w 168"/>
                  <a:gd name="T7" fmla="*/ 60 h 163"/>
                  <a:gd name="T8" fmla="*/ 61 w 168"/>
                  <a:gd name="T9" fmla="*/ 15 h 163"/>
                  <a:gd name="T10" fmla="*/ 105 w 168"/>
                  <a:gd name="T11" fmla="*/ 14 h 163"/>
                  <a:gd name="T12" fmla="*/ 153 w 168"/>
                  <a:gd name="T13" fmla="*/ 63 h 163"/>
                  <a:gd name="T14" fmla="*/ 156 w 168"/>
                  <a:gd name="T15" fmla="*/ 99 h 163"/>
                  <a:gd name="T16" fmla="*/ 100 w 168"/>
                  <a:gd name="T17" fmla="*/ 156 h 163"/>
                  <a:gd name="T18" fmla="*/ 83 w 168"/>
                  <a:gd name="T1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3">
                    <a:moveTo>
                      <a:pt x="83" y="163"/>
                    </a:moveTo>
                    <a:cubicBezTo>
                      <a:pt x="76" y="160"/>
                      <a:pt x="69" y="158"/>
                      <a:pt x="64" y="153"/>
                    </a:cubicBezTo>
                    <a:cubicBezTo>
                      <a:pt x="47" y="138"/>
                      <a:pt x="31" y="122"/>
                      <a:pt x="15" y="106"/>
                    </a:cubicBezTo>
                    <a:cubicBezTo>
                      <a:pt x="0" y="90"/>
                      <a:pt x="1" y="76"/>
                      <a:pt x="16" y="60"/>
                    </a:cubicBezTo>
                    <a:cubicBezTo>
                      <a:pt x="31" y="45"/>
                      <a:pt x="46" y="30"/>
                      <a:pt x="61" y="15"/>
                    </a:cubicBezTo>
                    <a:cubicBezTo>
                      <a:pt x="77" y="0"/>
                      <a:pt x="89" y="0"/>
                      <a:pt x="105" y="14"/>
                    </a:cubicBezTo>
                    <a:cubicBezTo>
                      <a:pt x="121" y="30"/>
                      <a:pt x="137" y="46"/>
                      <a:pt x="153" y="63"/>
                    </a:cubicBezTo>
                    <a:cubicBezTo>
                      <a:pt x="163" y="74"/>
                      <a:pt x="168" y="87"/>
                      <a:pt x="156" y="99"/>
                    </a:cubicBezTo>
                    <a:cubicBezTo>
                      <a:pt x="138" y="119"/>
                      <a:pt x="119" y="138"/>
                      <a:pt x="100" y="156"/>
                    </a:cubicBezTo>
                    <a:cubicBezTo>
                      <a:pt x="96" y="160"/>
                      <a:pt x="89" y="161"/>
                      <a:pt x="8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37"/>
              <p:cNvSpPr>
                <a:spLocks/>
              </p:cNvSpPr>
              <p:nvPr/>
            </p:nvSpPr>
            <p:spPr bwMode="auto">
              <a:xfrm>
                <a:off x="6396091" y="1830991"/>
                <a:ext cx="292393" cy="304672"/>
              </a:xfrm>
              <a:custGeom>
                <a:avLst/>
                <a:gdLst>
                  <a:gd name="T0" fmla="*/ 161 w 161"/>
                  <a:gd name="T1" fmla="*/ 86 h 168"/>
                  <a:gd name="T2" fmla="*/ 150 w 161"/>
                  <a:gd name="T3" fmla="*/ 105 h 168"/>
                  <a:gd name="T4" fmla="*/ 101 w 161"/>
                  <a:gd name="T5" fmla="*/ 155 h 168"/>
                  <a:gd name="T6" fmla="*/ 62 w 161"/>
                  <a:gd name="T7" fmla="*/ 156 h 168"/>
                  <a:gd name="T8" fmla="*/ 15 w 161"/>
                  <a:gd name="T9" fmla="*/ 108 h 168"/>
                  <a:gd name="T10" fmla="*/ 16 w 161"/>
                  <a:gd name="T11" fmla="*/ 60 h 168"/>
                  <a:gd name="T12" fmla="*/ 63 w 161"/>
                  <a:gd name="T13" fmla="*/ 14 h 168"/>
                  <a:gd name="T14" fmla="*/ 95 w 161"/>
                  <a:gd name="T15" fmla="*/ 11 h 168"/>
                  <a:gd name="T16" fmla="*/ 154 w 161"/>
                  <a:gd name="T17" fmla="*/ 69 h 168"/>
                  <a:gd name="T18" fmla="*/ 161 w 161"/>
                  <a:gd name="T19" fmla="*/ 8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168">
                    <a:moveTo>
                      <a:pt x="161" y="86"/>
                    </a:moveTo>
                    <a:cubicBezTo>
                      <a:pt x="158" y="92"/>
                      <a:pt x="155" y="100"/>
                      <a:pt x="150" y="105"/>
                    </a:cubicBezTo>
                    <a:cubicBezTo>
                      <a:pt x="134" y="122"/>
                      <a:pt x="118" y="139"/>
                      <a:pt x="101" y="155"/>
                    </a:cubicBezTo>
                    <a:cubicBezTo>
                      <a:pt x="89" y="167"/>
                      <a:pt x="74" y="168"/>
                      <a:pt x="62" y="156"/>
                    </a:cubicBezTo>
                    <a:cubicBezTo>
                      <a:pt x="45" y="141"/>
                      <a:pt x="29" y="125"/>
                      <a:pt x="15" y="108"/>
                    </a:cubicBezTo>
                    <a:cubicBezTo>
                      <a:pt x="0" y="91"/>
                      <a:pt x="1" y="76"/>
                      <a:pt x="16" y="60"/>
                    </a:cubicBezTo>
                    <a:cubicBezTo>
                      <a:pt x="31" y="44"/>
                      <a:pt x="47" y="29"/>
                      <a:pt x="63" y="14"/>
                    </a:cubicBezTo>
                    <a:cubicBezTo>
                      <a:pt x="72" y="5"/>
                      <a:pt x="84" y="0"/>
                      <a:pt x="95" y="11"/>
                    </a:cubicBezTo>
                    <a:cubicBezTo>
                      <a:pt x="115" y="30"/>
                      <a:pt x="135" y="49"/>
                      <a:pt x="154" y="69"/>
                    </a:cubicBezTo>
                    <a:cubicBezTo>
                      <a:pt x="158" y="73"/>
                      <a:pt x="158" y="79"/>
                      <a:pt x="16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38"/>
              <p:cNvSpPr>
                <a:spLocks/>
              </p:cNvSpPr>
              <p:nvPr/>
            </p:nvSpPr>
            <p:spPr bwMode="auto">
              <a:xfrm>
                <a:off x="6584880" y="2032059"/>
                <a:ext cx="293928" cy="288556"/>
              </a:xfrm>
              <a:custGeom>
                <a:avLst/>
                <a:gdLst>
                  <a:gd name="T0" fmla="*/ 80 w 162"/>
                  <a:gd name="T1" fmla="*/ 0 h 159"/>
                  <a:gd name="T2" fmla="*/ 106 w 162"/>
                  <a:gd name="T3" fmla="*/ 13 h 159"/>
                  <a:gd name="T4" fmla="*/ 151 w 162"/>
                  <a:gd name="T5" fmla="*/ 58 h 159"/>
                  <a:gd name="T6" fmla="*/ 151 w 162"/>
                  <a:gd name="T7" fmla="*/ 94 h 159"/>
                  <a:gd name="T8" fmla="*/ 97 w 162"/>
                  <a:gd name="T9" fmla="*/ 149 h 159"/>
                  <a:gd name="T10" fmla="*/ 62 w 162"/>
                  <a:gd name="T11" fmla="*/ 149 h 159"/>
                  <a:gd name="T12" fmla="*/ 14 w 162"/>
                  <a:gd name="T13" fmla="*/ 101 h 159"/>
                  <a:gd name="T14" fmla="*/ 15 w 162"/>
                  <a:gd name="T15" fmla="*/ 51 h 159"/>
                  <a:gd name="T16" fmla="*/ 56 w 162"/>
                  <a:gd name="T17" fmla="*/ 10 h 159"/>
                  <a:gd name="T18" fmla="*/ 80 w 162"/>
                  <a:gd name="T1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59">
                    <a:moveTo>
                      <a:pt x="80" y="0"/>
                    </a:moveTo>
                    <a:cubicBezTo>
                      <a:pt x="89" y="4"/>
                      <a:pt x="100" y="7"/>
                      <a:pt x="106" y="13"/>
                    </a:cubicBezTo>
                    <a:cubicBezTo>
                      <a:pt x="122" y="27"/>
                      <a:pt x="137" y="43"/>
                      <a:pt x="151" y="58"/>
                    </a:cubicBezTo>
                    <a:cubicBezTo>
                      <a:pt x="162" y="70"/>
                      <a:pt x="162" y="82"/>
                      <a:pt x="151" y="94"/>
                    </a:cubicBezTo>
                    <a:cubicBezTo>
                      <a:pt x="133" y="112"/>
                      <a:pt x="116" y="131"/>
                      <a:pt x="97" y="149"/>
                    </a:cubicBezTo>
                    <a:cubicBezTo>
                      <a:pt x="86" y="158"/>
                      <a:pt x="73" y="159"/>
                      <a:pt x="62" y="149"/>
                    </a:cubicBezTo>
                    <a:cubicBezTo>
                      <a:pt x="46" y="134"/>
                      <a:pt x="29" y="118"/>
                      <a:pt x="14" y="101"/>
                    </a:cubicBezTo>
                    <a:cubicBezTo>
                      <a:pt x="0" y="85"/>
                      <a:pt x="1" y="67"/>
                      <a:pt x="15" y="51"/>
                    </a:cubicBezTo>
                    <a:cubicBezTo>
                      <a:pt x="28" y="36"/>
                      <a:pt x="41" y="23"/>
                      <a:pt x="56" y="10"/>
                    </a:cubicBezTo>
                    <a:cubicBezTo>
                      <a:pt x="62" y="5"/>
                      <a:pt x="71" y="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39"/>
              <p:cNvSpPr>
                <a:spLocks/>
              </p:cNvSpPr>
              <p:nvPr/>
            </p:nvSpPr>
            <p:spPr bwMode="auto">
              <a:xfrm>
                <a:off x="6958621" y="2775704"/>
                <a:ext cx="286254" cy="285486"/>
              </a:xfrm>
              <a:custGeom>
                <a:avLst/>
                <a:gdLst>
                  <a:gd name="T0" fmla="*/ 82 w 158"/>
                  <a:gd name="T1" fmla="*/ 157 h 157"/>
                  <a:gd name="T2" fmla="*/ 0 w 158"/>
                  <a:gd name="T3" fmla="*/ 78 h 157"/>
                  <a:gd name="T4" fmla="*/ 1 w 158"/>
                  <a:gd name="T5" fmla="*/ 72 h 157"/>
                  <a:gd name="T6" fmla="*/ 75 w 158"/>
                  <a:gd name="T7" fmla="*/ 2 h 157"/>
                  <a:gd name="T8" fmla="*/ 97 w 158"/>
                  <a:gd name="T9" fmla="*/ 7 h 157"/>
                  <a:gd name="T10" fmla="*/ 151 w 158"/>
                  <a:gd name="T11" fmla="*/ 62 h 157"/>
                  <a:gd name="T12" fmla="*/ 154 w 158"/>
                  <a:gd name="T13" fmla="*/ 88 h 157"/>
                  <a:gd name="T14" fmla="*/ 92 w 158"/>
                  <a:gd name="T15" fmla="*/ 153 h 157"/>
                  <a:gd name="T16" fmla="*/ 82 w 158"/>
                  <a:gd name="T17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157">
                    <a:moveTo>
                      <a:pt x="82" y="157"/>
                    </a:moveTo>
                    <a:cubicBezTo>
                      <a:pt x="62" y="156"/>
                      <a:pt x="0" y="94"/>
                      <a:pt x="0" y="78"/>
                    </a:cubicBezTo>
                    <a:cubicBezTo>
                      <a:pt x="0" y="76"/>
                      <a:pt x="0" y="73"/>
                      <a:pt x="1" y="72"/>
                    </a:cubicBezTo>
                    <a:cubicBezTo>
                      <a:pt x="21" y="43"/>
                      <a:pt x="42" y="16"/>
                      <a:pt x="75" y="2"/>
                    </a:cubicBezTo>
                    <a:cubicBezTo>
                      <a:pt x="81" y="0"/>
                      <a:pt x="92" y="3"/>
                      <a:pt x="97" y="7"/>
                    </a:cubicBezTo>
                    <a:cubicBezTo>
                      <a:pt x="116" y="24"/>
                      <a:pt x="135" y="43"/>
                      <a:pt x="151" y="62"/>
                    </a:cubicBezTo>
                    <a:cubicBezTo>
                      <a:pt x="156" y="68"/>
                      <a:pt x="158" y="83"/>
                      <a:pt x="154" y="88"/>
                    </a:cubicBezTo>
                    <a:cubicBezTo>
                      <a:pt x="135" y="111"/>
                      <a:pt x="113" y="132"/>
                      <a:pt x="92" y="153"/>
                    </a:cubicBezTo>
                    <a:cubicBezTo>
                      <a:pt x="89" y="156"/>
                      <a:pt x="84" y="156"/>
                      <a:pt x="82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40"/>
              <p:cNvSpPr>
                <a:spLocks/>
              </p:cNvSpPr>
              <p:nvPr/>
            </p:nvSpPr>
            <p:spPr bwMode="auto">
              <a:xfrm>
                <a:off x="6769832" y="1832525"/>
                <a:ext cx="292393" cy="301602"/>
              </a:xfrm>
              <a:custGeom>
                <a:avLst/>
                <a:gdLst>
                  <a:gd name="T0" fmla="*/ 161 w 161"/>
                  <a:gd name="T1" fmla="*/ 84 h 166"/>
                  <a:gd name="T2" fmla="*/ 152 w 161"/>
                  <a:gd name="T3" fmla="*/ 102 h 166"/>
                  <a:gd name="T4" fmla="*/ 98 w 161"/>
                  <a:gd name="T5" fmla="*/ 155 h 166"/>
                  <a:gd name="T6" fmla="*/ 63 w 161"/>
                  <a:gd name="T7" fmla="*/ 156 h 166"/>
                  <a:gd name="T8" fmla="*/ 15 w 161"/>
                  <a:gd name="T9" fmla="*/ 108 h 166"/>
                  <a:gd name="T10" fmla="*/ 16 w 161"/>
                  <a:gd name="T11" fmla="*/ 58 h 166"/>
                  <a:gd name="T12" fmla="*/ 61 w 161"/>
                  <a:gd name="T13" fmla="*/ 13 h 166"/>
                  <a:gd name="T14" fmla="*/ 95 w 161"/>
                  <a:gd name="T15" fmla="*/ 10 h 166"/>
                  <a:gd name="T16" fmla="*/ 154 w 161"/>
                  <a:gd name="T17" fmla="*/ 69 h 166"/>
                  <a:gd name="T18" fmla="*/ 161 w 161"/>
                  <a:gd name="T19" fmla="*/ 8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166">
                    <a:moveTo>
                      <a:pt x="161" y="84"/>
                    </a:moveTo>
                    <a:cubicBezTo>
                      <a:pt x="158" y="90"/>
                      <a:pt x="156" y="97"/>
                      <a:pt x="152" y="102"/>
                    </a:cubicBezTo>
                    <a:cubicBezTo>
                      <a:pt x="135" y="120"/>
                      <a:pt x="117" y="138"/>
                      <a:pt x="98" y="155"/>
                    </a:cubicBezTo>
                    <a:cubicBezTo>
                      <a:pt x="87" y="166"/>
                      <a:pt x="74" y="166"/>
                      <a:pt x="63" y="156"/>
                    </a:cubicBezTo>
                    <a:cubicBezTo>
                      <a:pt x="46" y="140"/>
                      <a:pt x="30" y="125"/>
                      <a:pt x="15" y="108"/>
                    </a:cubicBezTo>
                    <a:cubicBezTo>
                      <a:pt x="0" y="90"/>
                      <a:pt x="1" y="75"/>
                      <a:pt x="16" y="58"/>
                    </a:cubicBezTo>
                    <a:cubicBezTo>
                      <a:pt x="31" y="43"/>
                      <a:pt x="46" y="28"/>
                      <a:pt x="61" y="13"/>
                    </a:cubicBezTo>
                    <a:cubicBezTo>
                      <a:pt x="72" y="3"/>
                      <a:pt x="84" y="0"/>
                      <a:pt x="95" y="10"/>
                    </a:cubicBezTo>
                    <a:cubicBezTo>
                      <a:pt x="116" y="29"/>
                      <a:pt x="135" y="49"/>
                      <a:pt x="154" y="69"/>
                    </a:cubicBezTo>
                    <a:cubicBezTo>
                      <a:pt x="158" y="72"/>
                      <a:pt x="159" y="78"/>
                      <a:pt x="161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41"/>
              <p:cNvSpPr>
                <a:spLocks/>
              </p:cNvSpPr>
              <p:nvPr/>
            </p:nvSpPr>
            <p:spPr bwMode="auto">
              <a:xfrm>
                <a:off x="6590252" y="1647573"/>
                <a:ext cx="283184" cy="295463"/>
              </a:xfrm>
              <a:custGeom>
                <a:avLst/>
                <a:gdLst>
                  <a:gd name="T0" fmla="*/ 78 w 156"/>
                  <a:gd name="T1" fmla="*/ 163 h 163"/>
                  <a:gd name="T2" fmla="*/ 71 w 156"/>
                  <a:gd name="T3" fmla="*/ 161 h 163"/>
                  <a:gd name="T4" fmla="*/ 2 w 156"/>
                  <a:gd name="T5" fmla="*/ 87 h 163"/>
                  <a:gd name="T6" fmla="*/ 8 w 156"/>
                  <a:gd name="T7" fmla="*/ 64 h 163"/>
                  <a:gd name="T8" fmla="*/ 62 w 156"/>
                  <a:gd name="T9" fmla="*/ 10 h 163"/>
                  <a:gd name="T10" fmla="*/ 90 w 156"/>
                  <a:gd name="T11" fmla="*/ 9 h 163"/>
                  <a:gd name="T12" fmla="*/ 150 w 156"/>
                  <a:gd name="T13" fmla="*/ 67 h 163"/>
                  <a:gd name="T14" fmla="*/ 151 w 156"/>
                  <a:gd name="T15" fmla="*/ 96 h 163"/>
                  <a:gd name="T16" fmla="*/ 90 w 156"/>
                  <a:gd name="T17" fmla="*/ 158 h 163"/>
                  <a:gd name="T18" fmla="*/ 78 w 156"/>
                  <a:gd name="T1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" h="163">
                    <a:moveTo>
                      <a:pt x="78" y="163"/>
                    </a:moveTo>
                    <a:cubicBezTo>
                      <a:pt x="74" y="162"/>
                      <a:pt x="72" y="162"/>
                      <a:pt x="71" y="161"/>
                    </a:cubicBezTo>
                    <a:cubicBezTo>
                      <a:pt x="42" y="141"/>
                      <a:pt x="14" y="121"/>
                      <a:pt x="2" y="87"/>
                    </a:cubicBezTo>
                    <a:cubicBezTo>
                      <a:pt x="0" y="80"/>
                      <a:pt x="4" y="69"/>
                      <a:pt x="8" y="64"/>
                    </a:cubicBezTo>
                    <a:cubicBezTo>
                      <a:pt x="25" y="45"/>
                      <a:pt x="44" y="27"/>
                      <a:pt x="62" y="10"/>
                    </a:cubicBezTo>
                    <a:cubicBezTo>
                      <a:pt x="71" y="1"/>
                      <a:pt x="81" y="0"/>
                      <a:pt x="90" y="9"/>
                    </a:cubicBezTo>
                    <a:cubicBezTo>
                      <a:pt x="110" y="28"/>
                      <a:pt x="131" y="46"/>
                      <a:pt x="150" y="67"/>
                    </a:cubicBezTo>
                    <a:cubicBezTo>
                      <a:pt x="155" y="73"/>
                      <a:pt x="156" y="90"/>
                      <a:pt x="151" y="96"/>
                    </a:cubicBezTo>
                    <a:cubicBezTo>
                      <a:pt x="132" y="118"/>
                      <a:pt x="111" y="138"/>
                      <a:pt x="90" y="158"/>
                    </a:cubicBezTo>
                    <a:cubicBezTo>
                      <a:pt x="87" y="161"/>
                      <a:pt x="81" y="162"/>
                      <a:pt x="78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42"/>
              <p:cNvSpPr>
                <a:spLocks/>
              </p:cNvSpPr>
              <p:nvPr/>
            </p:nvSpPr>
            <p:spPr bwMode="auto">
              <a:xfrm>
                <a:off x="6963993" y="1651411"/>
                <a:ext cx="279347" cy="290091"/>
              </a:xfrm>
              <a:custGeom>
                <a:avLst/>
                <a:gdLst>
                  <a:gd name="T0" fmla="*/ 0 w 154"/>
                  <a:gd name="T1" fmla="*/ 80 h 160"/>
                  <a:gd name="T2" fmla="*/ 2 w 154"/>
                  <a:gd name="T3" fmla="*/ 71 h 160"/>
                  <a:gd name="T4" fmla="*/ 71 w 154"/>
                  <a:gd name="T5" fmla="*/ 3 h 160"/>
                  <a:gd name="T6" fmla="*/ 94 w 154"/>
                  <a:gd name="T7" fmla="*/ 9 h 160"/>
                  <a:gd name="T8" fmla="*/ 148 w 154"/>
                  <a:gd name="T9" fmla="*/ 64 h 160"/>
                  <a:gd name="T10" fmla="*/ 149 w 154"/>
                  <a:gd name="T11" fmla="*/ 96 h 160"/>
                  <a:gd name="T12" fmla="*/ 90 w 154"/>
                  <a:gd name="T13" fmla="*/ 155 h 160"/>
                  <a:gd name="T14" fmla="*/ 65 w 154"/>
                  <a:gd name="T15" fmla="*/ 156 h 160"/>
                  <a:gd name="T16" fmla="*/ 5 w 154"/>
                  <a:gd name="T17" fmla="*/ 95 h 160"/>
                  <a:gd name="T18" fmla="*/ 0 w 154"/>
                  <a:gd name="T19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60">
                    <a:moveTo>
                      <a:pt x="0" y="80"/>
                    </a:moveTo>
                    <a:cubicBezTo>
                      <a:pt x="1" y="76"/>
                      <a:pt x="0" y="72"/>
                      <a:pt x="2" y="71"/>
                    </a:cubicBezTo>
                    <a:cubicBezTo>
                      <a:pt x="24" y="48"/>
                      <a:pt x="47" y="25"/>
                      <a:pt x="71" y="3"/>
                    </a:cubicBezTo>
                    <a:cubicBezTo>
                      <a:pt x="74" y="0"/>
                      <a:pt x="88" y="4"/>
                      <a:pt x="94" y="9"/>
                    </a:cubicBezTo>
                    <a:cubicBezTo>
                      <a:pt x="113" y="26"/>
                      <a:pt x="132" y="44"/>
                      <a:pt x="148" y="64"/>
                    </a:cubicBezTo>
                    <a:cubicBezTo>
                      <a:pt x="154" y="71"/>
                      <a:pt x="154" y="89"/>
                      <a:pt x="149" y="96"/>
                    </a:cubicBezTo>
                    <a:cubicBezTo>
                      <a:pt x="131" y="117"/>
                      <a:pt x="111" y="137"/>
                      <a:pt x="90" y="155"/>
                    </a:cubicBezTo>
                    <a:cubicBezTo>
                      <a:pt x="85" y="159"/>
                      <a:pt x="70" y="160"/>
                      <a:pt x="65" y="156"/>
                    </a:cubicBezTo>
                    <a:cubicBezTo>
                      <a:pt x="44" y="137"/>
                      <a:pt x="24" y="116"/>
                      <a:pt x="5" y="95"/>
                    </a:cubicBezTo>
                    <a:cubicBezTo>
                      <a:pt x="1" y="92"/>
                      <a:pt x="1" y="84"/>
                      <a:pt x="0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3"/>
              <p:cNvSpPr>
                <a:spLocks/>
              </p:cNvSpPr>
              <p:nvPr/>
            </p:nvSpPr>
            <p:spPr bwMode="auto">
              <a:xfrm>
                <a:off x="7147410" y="2585380"/>
                <a:ext cx="277812" cy="288556"/>
              </a:xfrm>
              <a:custGeom>
                <a:avLst/>
                <a:gdLst>
                  <a:gd name="T0" fmla="*/ 76 w 153"/>
                  <a:gd name="T1" fmla="*/ 0 h 159"/>
                  <a:gd name="T2" fmla="*/ 82 w 153"/>
                  <a:gd name="T3" fmla="*/ 1 h 159"/>
                  <a:gd name="T4" fmla="*/ 153 w 153"/>
                  <a:gd name="T5" fmla="*/ 77 h 159"/>
                  <a:gd name="T6" fmla="*/ 153 w 153"/>
                  <a:gd name="T7" fmla="*/ 87 h 159"/>
                  <a:gd name="T8" fmla="*/ 81 w 153"/>
                  <a:gd name="T9" fmla="*/ 158 h 159"/>
                  <a:gd name="T10" fmla="*/ 61 w 153"/>
                  <a:gd name="T11" fmla="*/ 151 h 159"/>
                  <a:gd name="T12" fmla="*/ 8 w 153"/>
                  <a:gd name="T13" fmla="*/ 98 h 159"/>
                  <a:gd name="T14" fmla="*/ 5 w 153"/>
                  <a:gd name="T15" fmla="*/ 66 h 159"/>
                  <a:gd name="T16" fmla="*/ 65 w 153"/>
                  <a:gd name="T17" fmla="*/ 5 h 159"/>
                  <a:gd name="T18" fmla="*/ 76 w 153"/>
                  <a:gd name="T1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159">
                    <a:moveTo>
                      <a:pt x="76" y="0"/>
                    </a:moveTo>
                    <a:cubicBezTo>
                      <a:pt x="79" y="1"/>
                      <a:pt x="80" y="1"/>
                      <a:pt x="82" y="1"/>
                    </a:cubicBezTo>
                    <a:cubicBezTo>
                      <a:pt x="100" y="4"/>
                      <a:pt x="152" y="59"/>
                      <a:pt x="153" y="77"/>
                    </a:cubicBezTo>
                    <a:cubicBezTo>
                      <a:pt x="153" y="80"/>
                      <a:pt x="153" y="84"/>
                      <a:pt x="153" y="87"/>
                    </a:cubicBezTo>
                    <a:cubicBezTo>
                      <a:pt x="150" y="103"/>
                      <a:pt x="97" y="157"/>
                      <a:pt x="81" y="158"/>
                    </a:cubicBezTo>
                    <a:cubicBezTo>
                      <a:pt x="74" y="159"/>
                      <a:pt x="66" y="155"/>
                      <a:pt x="61" y="151"/>
                    </a:cubicBezTo>
                    <a:cubicBezTo>
                      <a:pt x="43" y="134"/>
                      <a:pt x="23" y="117"/>
                      <a:pt x="8" y="98"/>
                    </a:cubicBezTo>
                    <a:cubicBezTo>
                      <a:pt x="2" y="91"/>
                      <a:pt x="0" y="72"/>
                      <a:pt x="5" y="66"/>
                    </a:cubicBezTo>
                    <a:cubicBezTo>
                      <a:pt x="23" y="44"/>
                      <a:pt x="44" y="25"/>
                      <a:pt x="65" y="5"/>
                    </a:cubicBezTo>
                    <a:cubicBezTo>
                      <a:pt x="68" y="2"/>
                      <a:pt x="73" y="1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44"/>
              <p:cNvSpPr>
                <a:spLocks/>
              </p:cNvSpPr>
              <p:nvPr/>
            </p:nvSpPr>
            <p:spPr bwMode="auto">
              <a:xfrm>
                <a:off x="7143573" y="2206267"/>
                <a:ext cx="288556" cy="297765"/>
              </a:xfrm>
              <a:custGeom>
                <a:avLst/>
                <a:gdLst>
                  <a:gd name="T0" fmla="*/ 80 w 159"/>
                  <a:gd name="T1" fmla="*/ 164 h 164"/>
                  <a:gd name="T2" fmla="*/ 60 w 159"/>
                  <a:gd name="T3" fmla="*/ 153 h 164"/>
                  <a:gd name="T4" fmla="*/ 14 w 159"/>
                  <a:gd name="T5" fmla="*/ 106 h 164"/>
                  <a:gd name="T6" fmla="*/ 15 w 159"/>
                  <a:gd name="T7" fmla="*/ 60 h 164"/>
                  <a:gd name="T8" fmla="*/ 62 w 159"/>
                  <a:gd name="T9" fmla="*/ 13 h 164"/>
                  <a:gd name="T10" fmla="*/ 95 w 159"/>
                  <a:gd name="T11" fmla="*/ 10 h 164"/>
                  <a:gd name="T12" fmla="*/ 154 w 159"/>
                  <a:gd name="T13" fmla="*/ 69 h 164"/>
                  <a:gd name="T14" fmla="*/ 154 w 159"/>
                  <a:gd name="T15" fmla="*/ 97 h 164"/>
                  <a:gd name="T16" fmla="*/ 96 w 159"/>
                  <a:gd name="T17" fmla="*/ 157 h 164"/>
                  <a:gd name="T18" fmla="*/ 80 w 159"/>
                  <a:gd name="T1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" h="164">
                    <a:moveTo>
                      <a:pt x="80" y="164"/>
                    </a:moveTo>
                    <a:cubicBezTo>
                      <a:pt x="74" y="160"/>
                      <a:pt x="66" y="158"/>
                      <a:pt x="60" y="153"/>
                    </a:cubicBezTo>
                    <a:cubicBezTo>
                      <a:pt x="44" y="138"/>
                      <a:pt x="28" y="123"/>
                      <a:pt x="14" y="106"/>
                    </a:cubicBezTo>
                    <a:cubicBezTo>
                      <a:pt x="0" y="90"/>
                      <a:pt x="0" y="76"/>
                      <a:pt x="15" y="60"/>
                    </a:cubicBezTo>
                    <a:cubicBezTo>
                      <a:pt x="30" y="44"/>
                      <a:pt x="46" y="28"/>
                      <a:pt x="62" y="13"/>
                    </a:cubicBezTo>
                    <a:cubicBezTo>
                      <a:pt x="72" y="3"/>
                      <a:pt x="84" y="0"/>
                      <a:pt x="95" y="10"/>
                    </a:cubicBezTo>
                    <a:cubicBezTo>
                      <a:pt x="115" y="29"/>
                      <a:pt x="136" y="48"/>
                      <a:pt x="154" y="69"/>
                    </a:cubicBezTo>
                    <a:cubicBezTo>
                      <a:pt x="159" y="74"/>
                      <a:pt x="159" y="91"/>
                      <a:pt x="154" y="97"/>
                    </a:cubicBezTo>
                    <a:cubicBezTo>
                      <a:pt x="137" y="118"/>
                      <a:pt x="116" y="137"/>
                      <a:pt x="96" y="157"/>
                    </a:cubicBezTo>
                    <a:cubicBezTo>
                      <a:pt x="93" y="160"/>
                      <a:pt x="87" y="161"/>
                      <a:pt x="80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45"/>
              <p:cNvSpPr>
                <a:spLocks/>
              </p:cNvSpPr>
              <p:nvPr/>
            </p:nvSpPr>
            <p:spPr bwMode="auto">
              <a:xfrm>
                <a:off x="6205766" y="2400428"/>
                <a:ext cx="290091" cy="288556"/>
              </a:xfrm>
              <a:custGeom>
                <a:avLst/>
                <a:gdLst>
                  <a:gd name="T0" fmla="*/ 160 w 160"/>
                  <a:gd name="T1" fmla="*/ 78 h 159"/>
                  <a:gd name="T2" fmla="*/ 158 w 160"/>
                  <a:gd name="T3" fmla="*/ 89 h 159"/>
                  <a:gd name="T4" fmla="*/ 90 w 160"/>
                  <a:gd name="T5" fmla="*/ 155 h 159"/>
                  <a:gd name="T6" fmla="*/ 63 w 160"/>
                  <a:gd name="T7" fmla="*/ 149 h 159"/>
                  <a:gd name="T8" fmla="*/ 11 w 160"/>
                  <a:gd name="T9" fmla="*/ 97 h 159"/>
                  <a:gd name="T10" fmla="*/ 11 w 160"/>
                  <a:gd name="T11" fmla="*/ 61 h 159"/>
                  <a:gd name="T12" fmla="*/ 66 w 160"/>
                  <a:gd name="T13" fmla="*/ 7 h 159"/>
                  <a:gd name="T14" fmla="*/ 95 w 160"/>
                  <a:gd name="T15" fmla="*/ 4 h 159"/>
                  <a:gd name="T16" fmla="*/ 155 w 160"/>
                  <a:gd name="T17" fmla="*/ 65 h 159"/>
                  <a:gd name="T18" fmla="*/ 160 w 160"/>
                  <a:gd name="T19" fmla="*/ 7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59">
                    <a:moveTo>
                      <a:pt x="160" y="78"/>
                    </a:moveTo>
                    <a:cubicBezTo>
                      <a:pt x="159" y="83"/>
                      <a:pt x="160" y="87"/>
                      <a:pt x="158" y="89"/>
                    </a:cubicBezTo>
                    <a:cubicBezTo>
                      <a:pt x="135" y="112"/>
                      <a:pt x="114" y="135"/>
                      <a:pt x="90" y="155"/>
                    </a:cubicBezTo>
                    <a:cubicBezTo>
                      <a:pt x="86" y="159"/>
                      <a:pt x="70" y="154"/>
                      <a:pt x="63" y="149"/>
                    </a:cubicBezTo>
                    <a:cubicBezTo>
                      <a:pt x="45" y="133"/>
                      <a:pt x="28" y="115"/>
                      <a:pt x="11" y="97"/>
                    </a:cubicBezTo>
                    <a:cubicBezTo>
                      <a:pt x="1" y="86"/>
                      <a:pt x="0" y="72"/>
                      <a:pt x="11" y="61"/>
                    </a:cubicBezTo>
                    <a:cubicBezTo>
                      <a:pt x="29" y="42"/>
                      <a:pt x="46" y="23"/>
                      <a:pt x="66" y="7"/>
                    </a:cubicBezTo>
                    <a:cubicBezTo>
                      <a:pt x="73" y="2"/>
                      <a:pt x="89" y="0"/>
                      <a:pt x="95" y="4"/>
                    </a:cubicBezTo>
                    <a:cubicBezTo>
                      <a:pt x="116" y="22"/>
                      <a:pt x="135" y="44"/>
                      <a:pt x="155" y="65"/>
                    </a:cubicBezTo>
                    <a:cubicBezTo>
                      <a:pt x="158" y="68"/>
                      <a:pt x="158" y="74"/>
                      <a:pt x="160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46"/>
              <p:cNvSpPr>
                <a:spLocks/>
              </p:cNvSpPr>
              <p:nvPr/>
            </p:nvSpPr>
            <p:spPr bwMode="auto">
              <a:xfrm>
                <a:off x="7332362" y="2405800"/>
                <a:ext cx="288556" cy="287021"/>
              </a:xfrm>
              <a:custGeom>
                <a:avLst/>
                <a:gdLst>
                  <a:gd name="T0" fmla="*/ 79 w 159"/>
                  <a:gd name="T1" fmla="*/ 0 h 158"/>
                  <a:gd name="T2" fmla="*/ 83 w 159"/>
                  <a:gd name="T3" fmla="*/ 0 h 158"/>
                  <a:gd name="T4" fmla="*/ 159 w 159"/>
                  <a:gd name="T5" fmla="*/ 75 h 158"/>
                  <a:gd name="T6" fmla="*/ 150 w 159"/>
                  <a:gd name="T7" fmla="*/ 94 h 158"/>
                  <a:gd name="T8" fmla="*/ 98 w 159"/>
                  <a:gd name="T9" fmla="*/ 147 h 158"/>
                  <a:gd name="T10" fmla="*/ 61 w 159"/>
                  <a:gd name="T11" fmla="*/ 147 h 158"/>
                  <a:gd name="T12" fmla="*/ 8 w 159"/>
                  <a:gd name="T13" fmla="*/ 93 h 158"/>
                  <a:gd name="T14" fmla="*/ 4 w 159"/>
                  <a:gd name="T15" fmla="*/ 65 h 158"/>
                  <a:gd name="T16" fmla="*/ 64 w 159"/>
                  <a:gd name="T17" fmla="*/ 4 h 158"/>
                  <a:gd name="T18" fmla="*/ 79 w 159"/>
                  <a:gd name="T1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" h="158">
                    <a:moveTo>
                      <a:pt x="79" y="0"/>
                    </a:moveTo>
                    <a:cubicBezTo>
                      <a:pt x="82" y="0"/>
                      <a:pt x="83" y="0"/>
                      <a:pt x="83" y="0"/>
                    </a:cubicBezTo>
                    <a:cubicBezTo>
                      <a:pt x="99" y="1"/>
                      <a:pt x="159" y="60"/>
                      <a:pt x="159" y="75"/>
                    </a:cubicBezTo>
                    <a:cubicBezTo>
                      <a:pt x="158" y="82"/>
                      <a:pt x="155" y="89"/>
                      <a:pt x="150" y="94"/>
                    </a:cubicBezTo>
                    <a:cubicBezTo>
                      <a:pt x="133" y="112"/>
                      <a:pt x="116" y="130"/>
                      <a:pt x="98" y="147"/>
                    </a:cubicBezTo>
                    <a:cubicBezTo>
                      <a:pt x="86" y="158"/>
                      <a:pt x="73" y="158"/>
                      <a:pt x="61" y="147"/>
                    </a:cubicBezTo>
                    <a:cubicBezTo>
                      <a:pt x="42" y="130"/>
                      <a:pt x="24" y="113"/>
                      <a:pt x="8" y="93"/>
                    </a:cubicBezTo>
                    <a:cubicBezTo>
                      <a:pt x="2" y="87"/>
                      <a:pt x="0" y="70"/>
                      <a:pt x="4" y="65"/>
                    </a:cubicBezTo>
                    <a:cubicBezTo>
                      <a:pt x="22" y="43"/>
                      <a:pt x="44" y="24"/>
                      <a:pt x="64" y="4"/>
                    </a:cubicBezTo>
                    <a:cubicBezTo>
                      <a:pt x="68" y="1"/>
                      <a:pt x="75" y="1"/>
                      <a:pt x="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47"/>
              <p:cNvSpPr>
                <a:spLocks/>
              </p:cNvSpPr>
              <p:nvPr/>
            </p:nvSpPr>
            <p:spPr bwMode="auto">
              <a:xfrm>
                <a:off x="7325455" y="2034361"/>
                <a:ext cx="293160" cy="286254"/>
              </a:xfrm>
              <a:custGeom>
                <a:avLst/>
                <a:gdLst>
                  <a:gd name="T0" fmla="*/ 82 w 162"/>
                  <a:gd name="T1" fmla="*/ 0 h 158"/>
                  <a:gd name="T2" fmla="*/ 88 w 162"/>
                  <a:gd name="T3" fmla="*/ 0 h 158"/>
                  <a:gd name="T4" fmla="*/ 162 w 162"/>
                  <a:gd name="T5" fmla="*/ 74 h 158"/>
                  <a:gd name="T6" fmla="*/ 152 w 162"/>
                  <a:gd name="T7" fmla="*/ 96 h 158"/>
                  <a:gd name="T8" fmla="*/ 105 w 162"/>
                  <a:gd name="T9" fmla="*/ 145 h 158"/>
                  <a:gd name="T10" fmla="*/ 62 w 162"/>
                  <a:gd name="T11" fmla="*/ 144 h 158"/>
                  <a:gd name="T12" fmla="*/ 13 w 162"/>
                  <a:gd name="T13" fmla="*/ 95 h 158"/>
                  <a:gd name="T14" fmla="*/ 10 w 162"/>
                  <a:gd name="T15" fmla="*/ 60 h 158"/>
                  <a:gd name="T16" fmla="*/ 65 w 162"/>
                  <a:gd name="T17" fmla="*/ 6 h 158"/>
                  <a:gd name="T18" fmla="*/ 82 w 162"/>
                  <a:gd name="T1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58">
                    <a:moveTo>
                      <a:pt x="82" y="0"/>
                    </a:moveTo>
                    <a:cubicBezTo>
                      <a:pt x="87" y="0"/>
                      <a:pt x="87" y="0"/>
                      <a:pt x="88" y="0"/>
                    </a:cubicBezTo>
                    <a:cubicBezTo>
                      <a:pt x="104" y="1"/>
                      <a:pt x="162" y="58"/>
                      <a:pt x="162" y="74"/>
                    </a:cubicBezTo>
                    <a:cubicBezTo>
                      <a:pt x="162" y="81"/>
                      <a:pt x="158" y="91"/>
                      <a:pt x="152" y="96"/>
                    </a:cubicBezTo>
                    <a:cubicBezTo>
                      <a:pt x="137" y="113"/>
                      <a:pt x="121" y="129"/>
                      <a:pt x="105" y="145"/>
                    </a:cubicBezTo>
                    <a:cubicBezTo>
                      <a:pt x="91" y="158"/>
                      <a:pt x="76" y="157"/>
                      <a:pt x="62" y="144"/>
                    </a:cubicBezTo>
                    <a:cubicBezTo>
                      <a:pt x="45" y="128"/>
                      <a:pt x="29" y="111"/>
                      <a:pt x="13" y="95"/>
                    </a:cubicBezTo>
                    <a:cubicBezTo>
                      <a:pt x="3" y="84"/>
                      <a:pt x="0" y="71"/>
                      <a:pt x="10" y="60"/>
                    </a:cubicBezTo>
                    <a:cubicBezTo>
                      <a:pt x="27" y="41"/>
                      <a:pt x="46" y="23"/>
                      <a:pt x="65" y="6"/>
                    </a:cubicBezTo>
                    <a:cubicBezTo>
                      <a:pt x="70" y="2"/>
                      <a:pt x="79" y="1"/>
                      <a:pt x="8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92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5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5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41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42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23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7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8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3" name="组合 72"/>
          <p:cNvGrpSpPr/>
          <p:nvPr/>
        </p:nvGrpSpPr>
        <p:grpSpPr>
          <a:xfrm>
            <a:off x="10620105" y="1246460"/>
            <a:ext cx="1547675" cy="4717907"/>
            <a:chOff x="683131" y="843273"/>
            <a:chExt cx="1547675" cy="4717907"/>
          </a:xfrm>
        </p:grpSpPr>
        <p:sp>
          <p:nvSpPr>
            <p:cNvPr id="74" name="文本框 73"/>
            <p:cNvSpPr txBox="1"/>
            <p:nvPr/>
          </p:nvSpPr>
          <p:spPr>
            <a:xfrm>
              <a:off x="1430587" y="2169496"/>
              <a:ext cx="800219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新年百科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696368" y="843273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78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93"/>
              <p:cNvSpPr>
                <a:spLocks/>
              </p:cNvSpPr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26"/>
              <p:cNvSpPr>
                <a:spLocks/>
              </p:cNvSpPr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30"/>
              <p:cNvSpPr>
                <a:spLocks/>
              </p:cNvSpPr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41"/>
              <p:cNvSpPr>
                <a:spLocks/>
              </p:cNvSpPr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76" name="直接连接符 75"/>
            <p:cNvCxnSpPr/>
            <p:nvPr/>
          </p:nvCxnSpPr>
          <p:spPr>
            <a:xfrm>
              <a:off x="1423443" y="2297080"/>
              <a:ext cx="0" cy="3171062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/>
            <p:cNvSpPr txBox="1"/>
            <p:nvPr/>
          </p:nvSpPr>
          <p:spPr>
            <a:xfrm>
              <a:off x="683131" y="3929964"/>
              <a:ext cx="800219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C00000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闹元宵</a:t>
              </a:r>
              <a:endParaRPr lang="zh-CN" altLang="en-US" sz="4000" dirty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220" name="矩形 219"/>
          <p:cNvSpPr/>
          <p:nvPr/>
        </p:nvSpPr>
        <p:spPr>
          <a:xfrm>
            <a:off x="3228827" y="1730648"/>
            <a:ext cx="4339650" cy="19879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闹元宵是古老的汉族节日民俗活动。起源于汉代。正月是农历的元月，古人称夜为“宵”，所以称正月十五为元宵节。正月十五日是一年中第一个月圆之夜，也是一元复始，大地回春的夜晚，人们对此加以庆祝，也是庆贺新春的延续。元宵节又称为“上元节”。</a:t>
            </a:r>
          </a:p>
        </p:txBody>
      </p:sp>
      <p:grpSp>
        <p:nvGrpSpPr>
          <p:cNvPr id="223" name="Group 126"/>
          <p:cNvGrpSpPr>
            <a:grpSpLocks noChangeAspect="1"/>
          </p:cNvGrpSpPr>
          <p:nvPr/>
        </p:nvGrpSpPr>
        <p:grpSpPr bwMode="auto">
          <a:xfrm>
            <a:off x="1016000" y="2001838"/>
            <a:ext cx="8969374" cy="4154488"/>
            <a:chOff x="640" y="1261"/>
            <a:chExt cx="5650" cy="2617"/>
          </a:xfrm>
          <a:solidFill>
            <a:srgbClr val="C00000"/>
          </a:solidFill>
        </p:grpSpPr>
        <p:sp>
          <p:nvSpPr>
            <p:cNvPr id="225" name="Freeform 127"/>
            <p:cNvSpPr>
              <a:spLocks noEditPoints="1"/>
            </p:cNvSpPr>
            <p:nvPr/>
          </p:nvSpPr>
          <p:spPr bwMode="auto">
            <a:xfrm>
              <a:off x="640" y="1577"/>
              <a:ext cx="5650" cy="2301"/>
            </a:xfrm>
            <a:custGeom>
              <a:avLst/>
              <a:gdLst>
                <a:gd name="T0" fmla="*/ 12 w 229"/>
                <a:gd name="T1" fmla="*/ 78 h 102"/>
                <a:gd name="T2" fmla="*/ 17 w 229"/>
                <a:gd name="T3" fmla="*/ 29 h 102"/>
                <a:gd name="T4" fmla="*/ 93 w 229"/>
                <a:gd name="T5" fmla="*/ 58 h 102"/>
                <a:gd name="T6" fmla="*/ 122 w 229"/>
                <a:gd name="T7" fmla="*/ 59 h 102"/>
                <a:gd name="T8" fmla="*/ 160 w 229"/>
                <a:gd name="T9" fmla="*/ 52 h 102"/>
                <a:gd name="T10" fmla="*/ 219 w 229"/>
                <a:gd name="T11" fmla="*/ 10 h 102"/>
                <a:gd name="T12" fmla="*/ 212 w 229"/>
                <a:gd name="T13" fmla="*/ 64 h 102"/>
                <a:gd name="T14" fmla="*/ 153 w 229"/>
                <a:gd name="T15" fmla="*/ 100 h 102"/>
                <a:gd name="T16" fmla="*/ 107 w 229"/>
                <a:gd name="T17" fmla="*/ 98 h 102"/>
                <a:gd name="T18" fmla="*/ 202 w 229"/>
                <a:gd name="T19" fmla="*/ 94 h 102"/>
                <a:gd name="T20" fmla="*/ 79 w 229"/>
                <a:gd name="T21" fmla="*/ 95 h 102"/>
                <a:gd name="T22" fmla="*/ 101 w 229"/>
                <a:gd name="T23" fmla="*/ 95 h 102"/>
                <a:gd name="T24" fmla="*/ 135 w 229"/>
                <a:gd name="T25" fmla="*/ 94 h 102"/>
                <a:gd name="T26" fmla="*/ 77 w 229"/>
                <a:gd name="T27" fmla="*/ 92 h 102"/>
                <a:gd name="T28" fmla="*/ 172 w 229"/>
                <a:gd name="T29" fmla="*/ 92 h 102"/>
                <a:gd name="T30" fmla="*/ 11 w 229"/>
                <a:gd name="T31" fmla="*/ 90 h 102"/>
                <a:gd name="T32" fmla="*/ 108 w 229"/>
                <a:gd name="T33" fmla="*/ 89 h 102"/>
                <a:gd name="T34" fmla="*/ 50 w 229"/>
                <a:gd name="T35" fmla="*/ 86 h 102"/>
                <a:gd name="T36" fmla="*/ 16 w 229"/>
                <a:gd name="T37" fmla="*/ 88 h 102"/>
                <a:gd name="T38" fmla="*/ 14 w 229"/>
                <a:gd name="T39" fmla="*/ 83 h 102"/>
                <a:gd name="T40" fmla="*/ 197 w 229"/>
                <a:gd name="T41" fmla="*/ 86 h 102"/>
                <a:gd name="T42" fmla="*/ 58 w 229"/>
                <a:gd name="T43" fmla="*/ 86 h 102"/>
                <a:gd name="T44" fmla="*/ 157 w 229"/>
                <a:gd name="T45" fmla="*/ 84 h 102"/>
                <a:gd name="T46" fmla="*/ 6 w 229"/>
                <a:gd name="T47" fmla="*/ 83 h 102"/>
                <a:gd name="T48" fmla="*/ 27 w 229"/>
                <a:gd name="T49" fmla="*/ 82 h 102"/>
                <a:gd name="T50" fmla="*/ 166 w 229"/>
                <a:gd name="T51" fmla="*/ 79 h 102"/>
                <a:gd name="T52" fmla="*/ 47 w 229"/>
                <a:gd name="T53" fmla="*/ 79 h 102"/>
                <a:gd name="T54" fmla="*/ 62 w 229"/>
                <a:gd name="T55" fmla="*/ 70 h 102"/>
                <a:gd name="T56" fmla="*/ 158 w 229"/>
                <a:gd name="T57" fmla="*/ 78 h 102"/>
                <a:gd name="T58" fmla="*/ 148 w 229"/>
                <a:gd name="T59" fmla="*/ 77 h 102"/>
                <a:gd name="T60" fmla="*/ 80 w 229"/>
                <a:gd name="T61" fmla="*/ 75 h 102"/>
                <a:gd name="T62" fmla="*/ 73 w 229"/>
                <a:gd name="T63" fmla="*/ 74 h 102"/>
                <a:gd name="T64" fmla="*/ 175 w 229"/>
                <a:gd name="T65" fmla="*/ 72 h 102"/>
                <a:gd name="T66" fmla="*/ 140 w 229"/>
                <a:gd name="T67" fmla="*/ 71 h 102"/>
                <a:gd name="T68" fmla="*/ 55 w 229"/>
                <a:gd name="T69" fmla="*/ 60 h 102"/>
                <a:gd name="T70" fmla="*/ 103 w 229"/>
                <a:gd name="T71" fmla="*/ 68 h 102"/>
                <a:gd name="T72" fmla="*/ 72 w 229"/>
                <a:gd name="T73" fmla="*/ 67 h 102"/>
                <a:gd name="T74" fmla="*/ 24 w 229"/>
                <a:gd name="T75" fmla="*/ 66 h 102"/>
                <a:gd name="T76" fmla="*/ 169 w 229"/>
                <a:gd name="T77" fmla="*/ 65 h 102"/>
                <a:gd name="T78" fmla="*/ 149 w 229"/>
                <a:gd name="T79" fmla="*/ 64 h 102"/>
                <a:gd name="T80" fmla="*/ 188 w 229"/>
                <a:gd name="T81" fmla="*/ 58 h 102"/>
                <a:gd name="T82" fmla="*/ 145 w 229"/>
                <a:gd name="T83" fmla="*/ 63 h 102"/>
                <a:gd name="T84" fmla="*/ 17 w 229"/>
                <a:gd name="T85" fmla="*/ 60 h 102"/>
                <a:gd name="T86" fmla="*/ 78 w 229"/>
                <a:gd name="T87" fmla="*/ 60 h 102"/>
                <a:gd name="T88" fmla="*/ 68 w 229"/>
                <a:gd name="T89" fmla="*/ 59 h 102"/>
                <a:gd name="T90" fmla="*/ 33 w 229"/>
                <a:gd name="T91" fmla="*/ 57 h 102"/>
                <a:gd name="T92" fmla="*/ 110 w 229"/>
                <a:gd name="T93" fmla="*/ 56 h 102"/>
                <a:gd name="T94" fmla="*/ 72 w 229"/>
                <a:gd name="T95" fmla="*/ 55 h 102"/>
                <a:gd name="T96" fmla="*/ 191 w 229"/>
                <a:gd name="T97" fmla="*/ 54 h 102"/>
                <a:gd name="T98" fmla="*/ 26 w 229"/>
                <a:gd name="T99" fmla="*/ 52 h 102"/>
                <a:gd name="T100" fmla="*/ 177 w 229"/>
                <a:gd name="T101" fmla="*/ 48 h 102"/>
                <a:gd name="T102" fmla="*/ 220 w 229"/>
                <a:gd name="T103" fmla="*/ 48 h 102"/>
                <a:gd name="T104" fmla="*/ 208 w 229"/>
                <a:gd name="T105" fmla="*/ 48 h 102"/>
                <a:gd name="T106" fmla="*/ 205 w 229"/>
                <a:gd name="T107" fmla="*/ 45 h 102"/>
                <a:gd name="T108" fmla="*/ 18 w 229"/>
                <a:gd name="T109" fmla="*/ 42 h 102"/>
                <a:gd name="T110" fmla="*/ 21 w 229"/>
                <a:gd name="T111" fmla="*/ 40 h 102"/>
                <a:gd name="T112" fmla="*/ 204 w 229"/>
                <a:gd name="T113" fmla="*/ 38 h 102"/>
                <a:gd name="T114" fmla="*/ 17 w 229"/>
                <a:gd name="T115" fmla="*/ 34 h 102"/>
                <a:gd name="T116" fmla="*/ 27 w 229"/>
                <a:gd name="T117" fmla="*/ 30 h 102"/>
                <a:gd name="T118" fmla="*/ 212 w 229"/>
                <a:gd name="T119" fmla="*/ 30 h 102"/>
                <a:gd name="T120" fmla="*/ 28 w 229"/>
                <a:gd name="T121" fmla="*/ 22 h 102"/>
                <a:gd name="T122" fmla="*/ 17 w 229"/>
                <a:gd name="T123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9" h="102">
                  <a:moveTo>
                    <a:pt x="139" y="102"/>
                  </a:moveTo>
                  <a:cubicBezTo>
                    <a:pt x="137" y="101"/>
                    <a:pt x="136" y="102"/>
                    <a:pt x="134" y="102"/>
                  </a:cubicBezTo>
                  <a:cubicBezTo>
                    <a:pt x="132" y="101"/>
                    <a:pt x="132" y="100"/>
                    <a:pt x="130" y="99"/>
                  </a:cubicBezTo>
                  <a:cubicBezTo>
                    <a:pt x="127" y="100"/>
                    <a:pt x="125" y="98"/>
                    <a:pt x="124" y="96"/>
                  </a:cubicBezTo>
                  <a:cubicBezTo>
                    <a:pt x="124" y="92"/>
                    <a:pt x="122" y="97"/>
                    <a:pt x="120" y="96"/>
                  </a:cubicBezTo>
                  <a:cubicBezTo>
                    <a:pt x="118" y="98"/>
                    <a:pt x="119" y="98"/>
                    <a:pt x="117" y="98"/>
                  </a:cubicBezTo>
                  <a:cubicBezTo>
                    <a:pt x="116" y="100"/>
                    <a:pt x="115" y="99"/>
                    <a:pt x="113" y="99"/>
                  </a:cubicBezTo>
                  <a:cubicBezTo>
                    <a:pt x="112" y="101"/>
                    <a:pt x="110" y="99"/>
                    <a:pt x="110" y="99"/>
                  </a:cubicBezTo>
                  <a:cubicBezTo>
                    <a:pt x="108" y="101"/>
                    <a:pt x="104" y="99"/>
                    <a:pt x="103" y="99"/>
                  </a:cubicBezTo>
                  <a:cubicBezTo>
                    <a:pt x="103" y="100"/>
                    <a:pt x="97" y="97"/>
                    <a:pt x="96" y="96"/>
                  </a:cubicBezTo>
                  <a:cubicBezTo>
                    <a:pt x="95" y="97"/>
                    <a:pt x="94" y="95"/>
                    <a:pt x="94" y="95"/>
                  </a:cubicBezTo>
                  <a:cubicBezTo>
                    <a:pt x="92" y="94"/>
                    <a:pt x="91" y="94"/>
                    <a:pt x="91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88" y="93"/>
                    <a:pt x="89" y="94"/>
                    <a:pt x="90" y="95"/>
                  </a:cubicBezTo>
                  <a:cubicBezTo>
                    <a:pt x="87" y="96"/>
                    <a:pt x="85" y="96"/>
                    <a:pt x="83" y="98"/>
                  </a:cubicBezTo>
                  <a:cubicBezTo>
                    <a:pt x="77" y="99"/>
                    <a:pt x="57" y="99"/>
                    <a:pt x="52" y="97"/>
                  </a:cubicBezTo>
                  <a:cubicBezTo>
                    <a:pt x="47" y="96"/>
                    <a:pt x="44" y="91"/>
                    <a:pt x="41" y="91"/>
                  </a:cubicBezTo>
                  <a:cubicBezTo>
                    <a:pt x="40" y="91"/>
                    <a:pt x="36" y="96"/>
                    <a:pt x="36" y="97"/>
                  </a:cubicBezTo>
                  <a:cubicBezTo>
                    <a:pt x="38" y="98"/>
                    <a:pt x="41" y="94"/>
                    <a:pt x="38" y="100"/>
                  </a:cubicBezTo>
                  <a:cubicBezTo>
                    <a:pt x="36" y="100"/>
                    <a:pt x="34" y="100"/>
                    <a:pt x="33" y="100"/>
                  </a:cubicBezTo>
                  <a:cubicBezTo>
                    <a:pt x="31" y="96"/>
                    <a:pt x="26" y="99"/>
                    <a:pt x="32" y="93"/>
                  </a:cubicBezTo>
                  <a:cubicBezTo>
                    <a:pt x="32" y="92"/>
                    <a:pt x="34" y="87"/>
                    <a:pt x="34" y="90"/>
                  </a:cubicBezTo>
                  <a:cubicBezTo>
                    <a:pt x="35" y="90"/>
                    <a:pt x="34" y="89"/>
                    <a:pt x="34" y="88"/>
                  </a:cubicBezTo>
                  <a:cubicBezTo>
                    <a:pt x="35" y="84"/>
                    <a:pt x="35" y="80"/>
                    <a:pt x="31" y="84"/>
                  </a:cubicBezTo>
                  <a:cubicBezTo>
                    <a:pt x="30" y="87"/>
                    <a:pt x="26" y="90"/>
                    <a:pt x="25" y="93"/>
                  </a:cubicBezTo>
                  <a:cubicBezTo>
                    <a:pt x="23" y="92"/>
                    <a:pt x="24" y="91"/>
                    <a:pt x="22" y="91"/>
                  </a:cubicBezTo>
                  <a:cubicBezTo>
                    <a:pt x="20" y="90"/>
                    <a:pt x="22" y="89"/>
                    <a:pt x="20" y="89"/>
                  </a:cubicBezTo>
                  <a:cubicBezTo>
                    <a:pt x="18" y="84"/>
                    <a:pt x="19" y="89"/>
                    <a:pt x="20" y="89"/>
                  </a:cubicBezTo>
                  <a:cubicBezTo>
                    <a:pt x="20" y="91"/>
                    <a:pt x="17" y="87"/>
                    <a:pt x="17" y="87"/>
                  </a:cubicBezTo>
                  <a:cubicBezTo>
                    <a:pt x="16" y="90"/>
                    <a:pt x="13" y="91"/>
                    <a:pt x="10" y="91"/>
                  </a:cubicBezTo>
                  <a:cubicBezTo>
                    <a:pt x="7" y="89"/>
                    <a:pt x="5" y="90"/>
                    <a:pt x="5" y="86"/>
                  </a:cubicBezTo>
                  <a:cubicBezTo>
                    <a:pt x="2" y="83"/>
                    <a:pt x="8" y="76"/>
                    <a:pt x="12" y="78"/>
                  </a:cubicBezTo>
                  <a:cubicBezTo>
                    <a:pt x="14" y="78"/>
                    <a:pt x="10" y="74"/>
                    <a:pt x="9" y="73"/>
                  </a:cubicBezTo>
                  <a:cubicBezTo>
                    <a:pt x="9" y="72"/>
                    <a:pt x="14" y="73"/>
                    <a:pt x="13" y="69"/>
                  </a:cubicBezTo>
                  <a:cubicBezTo>
                    <a:pt x="11" y="68"/>
                    <a:pt x="7" y="71"/>
                    <a:pt x="8" y="69"/>
                  </a:cubicBezTo>
                  <a:cubicBezTo>
                    <a:pt x="12" y="67"/>
                    <a:pt x="8" y="65"/>
                    <a:pt x="5" y="67"/>
                  </a:cubicBezTo>
                  <a:cubicBezTo>
                    <a:pt x="3" y="67"/>
                    <a:pt x="3" y="64"/>
                    <a:pt x="3" y="63"/>
                  </a:cubicBezTo>
                  <a:cubicBezTo>
                    <a:pt x="7" y="60"/>
                    <a:pt x="8" y="58"/>
                    <a:pt x="3" y="56"/>
                  </a:cubicBezTo>
                  <a:cubicBezTo>
                    <a:pt x="2" y="56"/>
                    <a:pt x="2" y="57"/>
                    <a:pt x="2" y="57"/>
                  </a:cubicBezTo>
                  <a:cubicBezTo>
                    <a:pt x="3" y="50"/>
                    <a:pt x="3" y="52"/>
                    <a:pt x="8" y="49"/>
                  </a:cubicBezTo>
                  <a:cubicBezTo>
                    <a:pt x="10" y="45"/>
                    <a:pt x="5" y="48"/>
                    <a:pt x="4" y="46"/>
                  </a:cubicBezTo>
                  <a:cubicBezTo>
                    <a:pt x="3" y="46"/>
                    <a:pt x="5" y="44"/>
                    <a:pt x="4" y="45"/>
                  </a:cubicBezTo>
                  <a:cubicBezTo>
                    <a:pt x="1" y="45"/>
                    <a:pt x="3" y="42"/>
                    <a:pt x="4" y="41"/>
                  </a:cubicBezTo>
                  <a:cubicBezTo>
                    <a:pt x="1" y="42"/>
                    <a:pt x="4" y="35"/>
                    <a:pt x="7" y="35"/>
                  </a:cubicBezTo>
                  <a:cubicBezTo>
                    <a:pt x="8" y="35"/>
                    <a:pt x="9" y="35"/>
                    <a:pt x="9" y="34"/>
                  </a:cubicBezTo>
                  <a:cubicBezTo>
                    <a:pt x="7" y="32"/>
                    <a:pt x="4" y="25"/>
                    <a:pt x="7" y="25"/>
                  </a:cubicBezTo>
                  <a:cubicBezTo>
                    <a:pt x="7" y="29"/>
                    <a:pt x="8" y="25"/>
                    <a:pt x="10" y="26"/>
                  </a:cubicBezTo>
                  <a:cubicBezTo>
                    <a:pt x="12" y="26"/>
                    <a:pt x="13" y="28"/>
                    <a:pt x="13" y="25"/>
                  </a:cubicBezTo>
                  <a:cubicBezTo>
                    <a:pt x="13" y="21"/>
                    <a:pt x="14" y="20"/>
                    <a:pt x="11" y="20"/>
                  </a:cubicBezTo>
                  <a:cubicBezTo>
                    <a:pt x="10" y="20"/>
                    <a:pt x="8" y="26"/>
                    <a:pt x="7" y="24"/>
                  </a:cubicBezTo>
                  <a:cubicBezTo>
                    <a:pt x="9" y="22"/>
                    <a:pt x="7" y="22"/>
                    <a:pt x="6" y="22"/>
                  </a:cubicBezTo>
                  <a:cubicBezTo>
                    <a:pt x="0" y="18"/>
                    <a:pt x="6" y="15"/>
                    <a:pt x="10" y="13"/>
                  </a:cubicBezTo>
                  <a:cubicBezTo>
                    <a:pt x="10" y="12"/>
                    <a:pt x="9" y="11"/>
                    <a:pt x="8" y="11"/>
                  </a:cubicBezTo>
                  <a:cubicBezTo>
                    <a:pt x="6" y="6"/>
                    <a:pt x="12" y="1"/>
                    <a:pt x="16" y="0"/>
                  </a:cubicBezTo>
                  <a:cubicBezTo>
                    <a:pt x="18" y="1"/>
                    <a:pt x="22" y="3"/>
                    <a:pt x="22" y="6"/>
                  </a:cubicBezTo>
                  <a:cubicBezTo>
                    <a:pt x="19" y="6"/>
                    <a:pt x="18" y="10"/>
                    <a:pt x="18" y="12"/>
                  </a:cubicBezTo>
                  <a:cubicBezTo>
                    <a:pt x="20" y="14"/>
                    <a:pt x="23" y="9"/>
                    <a:pt x="24" y="11"/>
                  </a:cubicBezTo>
                  <a:cubicBezTo>
                    <a:pt x="24" y="13"/>
                    <a:pt x="17" y="13"/>
                    <a:pt x="23" y="15"/>
                  </a:cubicBezTo>
                  <a:cubicBezTo>
                    <a:pt x="24" y="15"/>
                    <a:pt x="25" y="14"/>
                    <a:pt x="27" y="14"/>
                  </a:cubicBezTo>
                  <a:cubicBezTo>
                    <a:pt x="27" y="16"/>
                    <a:pt x="29" y="14"/>
                    <a:pt x="29" y="15"/>
                  </a:cubicBezTo>
                  <a:cubicBezTo>
                    <a:pt x="27" y="16"/>
                    <a:pt x="27" y="16"/>
                    <a:pt x="26" y="15"/>
                  </a:cubicBezTo>
                  <a:cubicBezTo>
                    <a:pt x="19" y="16"/>
                    <a:pt x="21" y="15"/>
                    <a:pt x="16" y="18"/>
                  </a:cubicBezTo>
                  <a:cubicBezTo>
                    <a:pt x="13" y="21"/>
                    <a:pt x="13" y="29"/>
                    <a:pt x="17" y="32"/>
                  </a:cubicBezTo>
                  <a:cubicBezTo>
                    <a:pt x="19" y="32"/>
                    <a:pt x="18" y="30"/>
                    <a:pt x="17" y="29"/>
                  </a:cubicBezTo>
                  <a:cubicBezTo>
                    <a:pt x="18" y="28"/>
                    <a:pt x="17" y="23"/>
                    <a:pt x="19" y="24"/>
                  </a:cubicBezTo>
                  <a:cubicBezTo>
                    <a:pt x="19" y="24"/>
                    <a:pt x="22" y="22"/>
                    <a:pt x="21" y="24"/>
                  </a:cubicBezTo>
                  <a:cubicBezTo>
                    <a:pt x="23" y="23"/>
                    <a:pt x="20" y="23"/>
                    <a:pt x="20" y="22"/>
                  </a:cubicBezTo>
                  <a:cubicBezTo>
                    <a:pt x="18" y="20"/>
                    <a:pt x="20" y="18"/>
                    <a:pt x="22" y="18"/>
                  </a:cubicBezTo>
                  <a:cubicBezTo>
                    <a:pt x="23" y="20"/>
                    <a:pt x="23" y="18"/>
                    <a:pt x="23" y="17"/>
                  </a:cubicBezTo>
                  <a:cubicBezTo>
                    <a:pt x="25" y="17"/>
                    <a:pt x="27" y="17"/>
                    <a:pt x="27" y="19"/>
                  </a:cubicBezTo>
                  <a:cubicBezTo>
                    <a:pt x="29" y="19"/>
                    <a:pt x="31" y="21"/>
                    <a:pt x="31" y="23"/>
                  </a:cubicBezTo>
                  <a:cubicBezTo>
                    <a:pt x="28" y="24"/>
                    <a:pt x="29" y="25"/>
                    <a:pt x="31" y="27"/>
                  </a:cubicBezTo>
                  <a:cubicBezTo>
                    <a:pt x="31" y="28"/>
                    <a:pt x="29" y="31"/>
                    <a:pt x="28" y="31"/>
                  </a:cubicBezTo>
                  <a:cubicBezTo>
                    <a:pt x="25" y="34"/>
                    <a:pt x="25" y="35"/>
                    <a:pt x="29" y="37"/>
                  </a:cubicBezTo>
                  <a:cubicBezTo>
                    <a:pt x="30" y="37"/>
                    <a:pt x="36" y="36"/>
                    <a:pt x="33" y="34"/>
                  </a:cubicBezTo>
                  <a:cubicBezTo>
                    <a:pt x="30" y="33"/>
                    <a:pt x="35" y="32"/>
                    <a:pt x="36" y="31"/>
                  </a:cubicBezTo>
                  <a:cubicBezTo>
                    <a:pt x="37" y="35"/>
                    <a:pt x="37" y="32"/>
                    <a:pt x="39" y="33"/>
                  </a:cubicBezTo>
                  <a:cubicBezTo>
                    <a:pt x="40" y="34"/>
                    <a:pt x="38" y="34"/>
                    <a:pt x="38" y="35"/>
                  </a:cubicBezTo>
                  <a:cubicBezTo>
                    <a:pt x="40" y="37"/>
                    <a:pt x="36" y="38"/>
                    <a:pt x="36" y="38"/>
                  </a:cubicBezTo>
                  <a:cubicBezTo>
                    <a:pt x="36" y="34"/>
                    <a:pt x="34" y="37"/>
                    <a:pt x="33" y="38"/>
                  </a:cubicBezTo>
                  <a:cubicBezTo>
                    <a:pt x="32" y="38"/>
                    <a:pt x="27" y="38"/>
                    <a:pt x="32" y="40"/>
                  </a:cubicBezTo>
                  <a:cubicBezTo>
                    <a:pt x="34" y="43"/>
                    <a:pt x="35" y="41"/>
                    <a:pt x="35" y="45"/>
                  </a:cubicBezTo>
                  <a:cubicBezTo>
                    <a:pt x="35" y="46"/>
                    <a:pt x="34" y="47"/>
                    <a:pt x="35" y="47"/>
                  </a:cubicBezTo>
                  <a:cubicBezTo>
                    <a:pt x="36" y="51"/>
                    <a:pt x="42" y="43"/>
                    <a:pt x="43" y="46"/>
                  </a:cubicBezTo>
                  <a:cubicBezTo>
                    <a:pt x="44" y="46"/>
                    <a:pt x="45" y="48"/>
                    <a:pt x="44" y="49"/>
                  </a:cubicBezTo>
                  <a:cubicBezTo>
                    <a:pt x="47" y="49"/>
                    <a:pt x="41" y="54"/>
                    <a:pt x="44" y="55"/>
                  </a:cubicBezTo>
                  <a:cubicBezTo>
                    <a:pt x="43" y="56"/>
                    <a:pt x="43" y="56"/>
                    <a:pt x="44" y="58"/>
                  </a:cubicBezTo>
                  <a:cubicBezTo>
                    <a:pt x="43" y="59"/>
                    <a:pt x="43" y="60"/>
                    <a:pt x="43" y="61"/>
                  </a:cubicBezTo>
                  <a:cubicBezTo>
                    <a:pt x="49" y="60"/>
                    <a:pt x="51" y="50"/>
                    <a:pt x="53" y="45"/>
                  </a:cubicBezTo>
                  <a:cubicBezTo>
                    <a:pt x="57" y="44"/>
                    <a:pt x="61" y="46"/>
                    <a:pt x="65" y="44"/>
                  </a:cubicBezTo>
                  <a:cubicBezTo>
                    <a:pt x="66" y="44"/>
                    <a:pt x="73" y="43"/>
                    <a:pt x="73" y="45"/>
                  </a:cubicBezTo>
                  <a:cubicBezTo>
                    <a:pt x="64" y="49"/>
                    <a:pt x="76" y="49"/>
                    <a:pt x="78" y="46"/>
                  </a:cubicBezTo>
                  <a:cubicBezTo>
                    <a:pt x="79" y="46"/>
                    <a:pt x="83" y="47"/>
                    <a:pt x="82" y="45"/>
                  </a:cubicBezTo>
                  <a:cubicBezTo>
                    <a:pt x="82" y="43"/>
                    <a:pt x="87" y="47"/>
                    <a:pt x="88" y="48"/>
                  </a:cubicBezTo>
                  <a:cubicBezTo>
                    <a:pt x="90" y="51"/>
                    <a:pt x="89" y="54"/>
                    <a:pt x="90" y="57"/>
                  </a:cubicBezTo>
                  <a:cubicBezTo>
                    <a:pt x="92" y="57"/>
                    <a:pt x="92" y="54"/>
                    <a:pt x="93" y="58"/>
                  </a:cubicBezTo>
                  <a:cubicBezTo>
                    <a:pt x="88" y="57"/>
                    <a:pt x="88" y="58"/>
                    <a:pt x="92" y="60"/>
                  </a:cubicBezTo>
                  <a:cubicBezTo>
                    <a:pt x="94" y="61"/>
                    <a:pt x="96" y="65"/>
                    <a:pt x="93" y="67"/>
                  </a:cubicBezTo>
                  <a:cubicBezTo>
                    <a:pt x="93" y="67"/>
                    <a:pt x="90" y="68"/>
                    <a:pt x="89" y="68"/>
                  </a:cubicBezTo>
                  <a:cubicBezTo>
                    <a:pt x="84" y="68"/>
                    <a:pt x="87" y="69"/>
                    <a:pt x="90" y="69"/>
                  </a:cubicBezTo>
                  <a:cubicBezTo>
                    <a:pt x="92" y="69"/>
                    <a:pt x="95" y="68"/>
                    <a:pt x="95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3" y="69"/>
                    <a:pt x="94" y="75"/>
                    <a:pt x="93" y="79"/>
                  </a:cubicBezTo>
                  <a:cubicBezTo>
                    <a:pt x="91" y="80"/>
                    <a:pt x="90" y="77"/>
                    <a:pt x="90" y="80"/>
                  </a:cubicBezTo>
                  <a:cubicBezTo>
                    <a:pt x="90" y="81"/>
                    <a:pt x="91" y="79"/>
                    <a:pt x="91" y="80"/>
                  </a:cubicBezTo>
                  <a:cubicBezTo>
                    <a:pt x="93" y="80"/>
                    <a:pt x="91" y="82"/>
                    <a:pt x="91" y="82"/>
                  </a:cubicBezTo>
                  <a:cubicBezTo>
                    <a:pt x="90" y="80"/>
                    <a:pt x="88" y="83"/>
                    <a:pt x="90" y="83"/>
                  </a:cubicBezTo>
                  <a:cubicBezTo>
                    <a:pt x="91" y="82"/>
                    <a:pt x="91" y="83"/>
                    <a:pt x="91" y="84"/>
                  </a:cubicBezTo>
                  <a:cubicBezTo>
                    <a:pt x="86" y="83"/>
                    <a:pt x="91" y="87"/>
                    <a:pt x="89" y="87"/>
                  </a:cubicBezTo>
                  <a:cubicBezTo>
                    <a:pt x="86" y="87"/>
                    <a:pt x="88" y="90"/>
                    <a:pt x="90" y="89"/>
                  </a:cubicBezTo>
                  <a:cubicBezTo>
                    <a:pt x="90" y="87"/>
                    <a:pt x="93" y="80"/>
                    <a:pt x="95" y="80"/>
                  </a:cubicBezTo>
                  <a:cubicBezTo>
                    <a:pt x="97" y="81"/>
                    <a:pt x="102" y="78"/>
                    <a:pt x="103" y="76"/>
                  </a:cubicBezTo>
                  <a:cubicBezTo>
                    <a:pt x="105" y="74"/>
                    <a:pt x="103" y="69"/>
                    <a:pt x="101" y="68"/>
                  </a:cubicBezTo>
                  <a:cubicBezTo>
                    <a:pt x="100" y="66"/>
                    <a:pt x="98" y="65"/>
                    <a:pt x="98" y="63"/>
                  </a:cubicBezTo>
                  <a:cubicBezTo>
                    <a:pt x="97" y="63"/>
                    <a:pt x="92" y="54"/>
                    <a:pt x="92" y="53"/>
                  </a:cubicBezTo>
                  <a:cubicBezTo>
                    <a:pt x="94" y="51"/>
                    <a:pt x="93" y="51"/>
                    <a:pt x="92" y="49"/>
                  </a:cubicBezTo>
                  <a:cubicBezTo>
                    <a:pt x="93" y="48"/>
                    <a:pt x="90" y="47"/>
                    <a:pt x="92" y="46"/>
                  </a:cubicBezTo>
                  <a:cubicBezTo>
                    <a:pt x="94" y="47"/>
                    <a:pt x="94" y="47"/>
                    <a:pt x="95" y="45"/>
                  </a:cubicBezTo>
                  <a:cubicBezTo>
                    <a:pt x="99" y="43"/>
                    <a:pt x="98" y="44"/>
                    <a:pt x="96" y="48"/>
                  </a:cubicBezTo>
                  <a:cubicBezTo>
                    <a:pt x="96" y="48"/>
                    <a:pt x="95" y="51"/>
                    <a:pt x="97" y="50"/>
                  </a:cubicBezTo>
                  <a:cubicBezTo>
                    <a:pt x="98" y="50"/>
                    <a:pt x="100" y="58"/>
                    <a:pt x="101" y="57"/>
                  </a:cubicBezTo>
                  <a:cubicBezTo>
                    <a:pt x="101" y="56"/>
                    <a:pt x="101" y="50"/>
                    <a:pt x="102" y="49"/>
                  </a:cubicBezTo>
                  <a:cubicBezTo>
                    <a:pt x="106" y="49"/>
                    <a:pt x="99" y="45"/>
                    <a:pt x="101" y="44"/>
                  </a:cubicBezTo>
                  <a:cubicBezTo>
                    <a:pt x="102" y="48"/>
                    <a:pt x="105" y="44"/>
                    <a:pt x="104" y="48"/>
                  </a:cubicBezTo>
                  <a:cubicBezTo>
                    <a:pt x="102" y="48"/>
                    <a:pt x="106" y="50"/>
                    <a:pt x="108" y="49"/>
                  </a:cubicBezTo>
                  <a:cubicBezTo>
                    <a:pt x="109" y="49"/>
                    <a:pt x="111" y="48"/>
                    <a:pt x="112" y="48"/>
                  </a:cubicBezTo>
                  <a:cubicBezTo>
                    <a:pt x="114" y="49"/>
                    <a:pt x="119" y="52"/>
                    <a:pt x="119" y="55"/>
                  </a:cubicBezTo>
                  <a:cubicBezTo>
                    <a:pt x="118" y="56"/>
                    <a:pt x="120" y="59"/>
                    <a:pt x="122" y="59"/>
                  </a:cubicBezTo>
                  <a:cubicBezTo>
                    <a:pt x="122" y="59"/>
                    <a:pt x="122" y="61"/>
                    <a:pt x="121" y="61"/>
                  </a:cubicBezTo>
                  <a:cubicBezTo>
                    <a:pt x="120" y="58"/>
                    <a:pt x="117" y="58"/>
                    <a:pt x="117" y="62"/>
                  </a:cubicBezTo>
                  <a:cubicBezTo>
                    <a:pt x="119" y="65"/>
                    <a:pt x="119" y="61"/>
                    <a:pt x="121" y="60"/>
                  </a:cubicBezTo>
                  <a:cubicBezTo>
                    <a:pt x="120" y="61"/>
                    <a:pt x="120" y="62"/>
                    <a:pt x="120" y="64"/>
                  </a:cubicBezTo>
                  <a:cubicBezTo>
                    <a:pt x="114" y="64"/>
                    <a:pt x="119" y="63"/>
                    <a:pt x="119" y="66"/>
                  </a:cubicBezTo>
                  <a:cubicBezTo>
                    <a:pt x="119" y="67"/>
                    <a:pt x="120" y="67"/>
                    <a:pt x="121" y="65"/>
                  </a:cubicBezTo>
                  <a:cubicBezTo>
                    <a:pt x="120" y="62"/>
                    <a:pt x="121" y="59"/>
                    <a:pt x="121" y="65"/>
                  </a:cubicBezTo>
                  <a:cubicBezTo>
                    <a:pt x="122" y="66"/>
                    <a:pt x="122" y="65"/>
                    <a:pt x="123" y="66"/>
                  </a:cubicBezTo>
                  <a:cubicBezTo>
                    <a:pt x="123" y="66"/>
                    <a:pt x="126" y="73"/>
                    <a:pt x="123" y="70"/>
                  </a:cubicBezTo>
                  <a:cubicBezTo>
                    <a:pt x="120" y="69"/>
                    <a:pt x="121" y="71"/>
                    <a:pt x="121" y="73"/>
                  </a:cubicBezTo>
                  <a:cubicBezTo>
                    <a:pt x="120" y="73"/>
                    <a:pt x="119" y="74"/>
                    <a:pt x="120" y="75"/>
                  </a:cubicBezTo>
                  <a:cubicBezTo>
                    <a:pt x="120" y="72"/>
                    <a:pt x="121" y="74"/>
                    <a:pt x="122" y="75"/>
                  </a:cubicBezTo>
                  <a:cubicBezTo>
                    <a:pt x="126" y="77"/>
                    <a:pt x="124" y="73"/>
                    <a:pt x="126" y="73"/>
                  </a:cubicBezTo>
                  <a:cubicBezTo>
                    <a:pt x="127" y="77"/>
                    <a:pt x="122" y="78"/>
                    <a:pt x="121" y="76"/>
                  </a:cubicBezTo>
                  <a:cubicBezTo>
                    <a:pt x="119" y="76"/>
                    <a:pt x="117" y="71"/>
                    <a:pt x="116" y="74"/>
                  </a:cubicBezTo>
                  <a:cubicBezTo>
                    <a:pt x="111" y="78"/>
                    <a:pt x="113" y="78"/>
                    <a:pt x="118" y="81"/>
                  </a:cubicBezTo>
                  <a:cubicBezTo>
                    <a:pt x="118" y="82"/>
                    <a:pt x="119" y="82"/>
                    <a:pt x="120" y="81"/>
                  </a:cubicBezTo>
                  <a:cubicBezTo>
                    <a:pt x="122" y="81"/>
                    <a:pt x="122" y="84"/>
                    <a:pt x="123" y="84"/>
                  </a:cubicBezTo>
                  <a:cubicBezTo>
                    <a:pt x="125" y="85"/>
                    <a:pt x="123" y="90"/>
                    <a:pt x="127" y="88"/>
                  </a:cubicBezTo>
                  <a:cubicBezTo>
                    <a:pt x="127" y="85"/>
                    <a:pt x="125" y="87"/>
                    <a:pt x="125" y="85"/>
                  </a:cubicBezTo>
                  <a:cubicBezTo>
                    <a:pt x="125" y="83"/>
                    <a:pt x="123" y="82"/>
                    <a:pt x="125" y="82"/>
                  </a:cubicBezTo>
                  <a:cubicBezTo>
                    <a:pt x="125" y="81"/>
                    <a:pt x="128" y="79"/>
                    <a:pt x="128" y="78"/>
                  </a:cubicBezTo>
                  <a:cubicBezTo>
                    <a:pt x="130" y="75"/>
                    <a:pt x="131" y="75"/>
                    <a:pt x="135" y="75"/>
                  </a:cubicBezTo>
                  <a:cubicBezTo>
                    <a:pt x="135" y="75"/>
                    <a:pt x="133" y="72"/>
                    <a:pt x="132" y="72"/>
                  </a:cubicBezTo>
                  <a:cubicBezTo>
                    <a:pt x="131" y="70"/>
                    <a:pt x="131" y="64"/>
                    <a:pt x="131" y="63"/>
                  </a:cubicBezTo>
                  <a:cubicBezTo>
                    <a:pt x="130" y="58"/>
                    <a:pt x="128" y="54"/>
                    <a:pt x="128" y="49"/>
                  </a:cubicBezTo>
                  <a:cubicBezTo>
                    <a:pt x="128" y="46"/>
                    <a:pt x="137" y="40"/>
                    <a:pt x="137" y="47"/>
                  </a:cubicBezTo>
                  <a:cubicBezTo>
                    <a:pt x="138" y="50"/>
                    <a:pt x="138" y="53"/>
                    <a:pt x="137" y="56"/>
                  </a:cubicBezTo>
                  <a:cubicBezTo>
                    <a:pt x="135" y="57"/>
                    <a:pt x="140" y="61"/>
                    <a:pt x="143" y="61"/>
                  </a:cubicBezTo>
                  <a:cubicBezTo>
                    <a:pt x="148" y="58"/>
                    <a:pt x="143" y="56"/>
                    <a:pt x="146" y="53"/>
                  </a:cubicBezTo>
                  <a:cubicBezTo>
                    <a:pt x="146" y="48"/>
                    <a:pt x="154" y="51"/>
                    <a:pt x="157" y="52"/>
                  </a:cubicBezTo>
                  <a:cubicBezTo>
                    <a:pt x="159" y="54"/>
                    <a:pt x="158" y="49"/>
                    <a:pt x="160" y="52"/>
                  </a:cubicBezTo>
                  <a:cubicBezTo>
                    <a:pt x="161" y="52"/>
                    <a:pt x="162" y="49"/>
                    <a:pt x="162" y="48"/>
                  </a:cubicBezTo>
                  <a:cubicBezTo>
                    <a:pt x="160" y="47"/>
                    <a:pt x="163" y="45"/>
                    <a:pt x="163" y="46"/>
                  </a:cubicBezTo>
                  <a:cubicBezTo>
                    <a:pt x="164" y="51"/>
                    <a:pt x="163" y="53"/>
                    <a:pt x="166" y="58"/>
                  </a:cubicBezTo>
                  <a:cubicBezTo>
                    <a:pt x="167" y="59"/>
                    <a:pt x="174" y="64"/>
                    <a:pt x="176" y="61"/>
                  </a:cubicBezTo>
                  <a:cubicBezTo>
                    <a:pt x="172" y="60"/>
                    <a:pt x="173" y="59"/>
                    <a:pt x="173" y="57"/>
                  </a:cubicBezTo>
                  <a:cubicBezTo>
                    <a:pt x="171" y="55"/>
                    <a:pt x="174" y="50"/>
                    <a:pt x="172" y="48"/>
                  </a:cubicBezTo>
                  <a:cubicBezTo>
                    <a:pt x="172" y="48"/>
                    <a:pt x="177" y="46"/>
                    <a:pt x="178" y="46"/>
                  </a:cubicBezTo>
                  <a:cubicBezTo>
                    <a:pt x="179" y="46"/>
                    <a:pt x="181" y="51"/>
                    <a:pt x="182" y="51"/>
                  </a:cubicBezTo>
                  <a:cubicBezTo>
                    <a:pt x="182" y="47"/>
                    <a:pt x="184" y="48"/>
                    <a:pt x="184" y="50"/>
                  </a:cubicBezTo>
                  <a:cubicBezTo>
                    <a:pt x="181" y="50"/>
                    <a:pt x="186" y="52"/>
                    <a:pt x="184" y="49"/>
                  </a:cubicBezTo>
                  <a:cubicBezTo>
                    <a:pt x="183" y="49"/>
                    <a:pt x="183" y="46"/>
                    <a:pt x="187" y="49"/>
                  </a:cubicBezTo>
                  <a:cubicBezTo>
                    <a:pt x="187" y="49"/>
                    <a:pt x="186" y="49"/>
                    <a:pt x="187" y="51"/>
                  </a:cubicBezTo>
                  <a:cubicBezTo>
                    <a:pt x="188" y="51"/>
                    <a:pt x="187" y="50"/>
                    <a:pt x="187" y="50"/>
                  </a:cubicBezTo>
                  <a:cubicBezTo>
                    <a:pt x="189" y="48"/>
                    <a:pt x="190" y="49"/>
                    <a:pt x="191" y="45"/>
                  </a:cubicBezTo>
                  <a:cubicBezTo>
                    <a:pt x="192" y="40"/>
                    <a:pt x="186" y="42"/>
                    <a:pt x="188" y="39"/>
                  </a:cubicBezTo>
                  <a:cubicBezTo>
                    <a:pt x="187" y="36"/>
                    <a:pt x="190" y="38"/>
                    <a:pt x="191" y="39"/>
                  </a:cubicBezTo>
                  <a:cubicBezTo>
                    <a:pt x="195" y="40"/>
                    <a:pt x="194" y="40"/>
                    <a:pt x="195" y="45"/>
                  </a:cubicBezTo>
                  <a:cubicBezTo>
                    <a:pt x="196" y="45"/>
                    <a:pt x="198" y="41"/>
                    <a:pt x="200" y="41"/>
                  </a:cubicBezTo>
                  <a:cubicBezTo>
                    <a:pt x="202" y="40"/>
                    <a:pt x="204" y="40"/>
                    <a:pt x="206" y="40"/>
                  </a:cubicBezTo>
                  <a:cubicBezTo>
                    <a:pt x="207" y="39"/>
                    <a:pt x="207" y="36"/>
                    <a:pt x="205" y="36"/>
                  </a:cubicBezTo>
                  <a:cubicBezTo>
                    <a:pt x="205" y="38"/>
                    <a:pt x="208" y="39"/>
                    <a:pt x="202" y="38"/>
                  </a:cubicBezTo>
                  <a:cubicBezTo>
                    <a:pt x="201" y="35"/>
                    <a:pt x="197" y="39"/>
                    <a:pt x="196" y="35"/>
                  </a:cubicBezTo>
                  <a:cubicBezTo>
                    <a:pt x="196" y="33"/>
                    <a:pt x="197" y="32"/>
                    <a:pt x="195" y="32"/>
                  </a:cubicBezTo>
                  <a:cubicBezTo>
                    <a:pt x="194" y="30"/>
                    <a:pt x="192" y="23"/>
                    <a:pt x="195" y="22"/>
                  </a:cubicBezTo>
                  <a:cubicBezTo>
                    <a:pt x="196" y="21"/>
                    <a:pt x="200" y="19"/>
                    <a:pt x="198" y="19"/>
                  </a:cubicBezTo>
                  <a:cubicBezTo>
                    <a:pt x="198" y="18"/>
                    <a:pt x="205" y="17"/>
                    <a:pt x="200" y="17"/>
                  </a:cubicBezTo>
                  <a:cubicBezTo>
                    <a:pt x="200" y="16"/>
                    <a:pt x="203" y="16"/>
                    <a:pt x="204" y="16"/>
                  </a:cubicBezTo>
                  <a:cubicBezTo>
                    <a:pt x="205" y="12"/>
                    <a:pt x="207" y="17"/>
                    <a:pt x="210" y="14"/>
                  </a:cubicBezTo>
                  <a:cubicBezTo>
                    <a:pt x="212" y="13"/>
                    <a:pt x="215" y="12"/>
                    <a:pt x="214" y="8"/>
                  </a:cubicBezTo>
                  <a:cubicBezTo>
                    <a:pt x="215" y="6"/>
                    <a:pt x="216" y="8"/>
                    <a:pt x="216" y="8"/>
                  </a:cubicBezTo>
                  <a:cubicBezTo>
                    <a:pt x="219" y="5"/>
                    <a:pt x="217" y="6"/>
                    <a:pt x="218" y="8"/>
                  </a:cubicBezTo>
                  <a:cubicBezTo>
                    <a:pt x="218" y="9"/>
                    <a:pt x="219" y="9"/>
                    <a:pt x="219" y="10"/>
                  </a:cubicBezTo>
                  <a:cubicBezTo>
                    <a:pt x="216" y="10"/>
                    <a:pt x="218" y="17"/>
                    <a:pt x="220" y="18"/>
                  </a:cubicBezTo>
                  <a:cubicBezTo>
                    <a:pt x="221" y="18"/>
                    <a:pt x="224" y="17"/>
                    <a:pt x="221" y="19"/>
                  </a:cubicBezTo>
                  <a:cubicBezTo>
                    <a:pt x="221" y="22"/>
                    <a:pt x="216" y="22"/>
                    <a:pt x="223" y="25"/>
                  </a:cubicBezTo>
                  <a:cubicBezTo>
                    <a:pt x="227" y="25"/>
                    <a:pt x="224" y="26"/>
                    <a:pt x="224" y="28"/>
                  </a:cubicBezTo>
                  <a:cubicBezTo>
                    <a:pt x="221" y="28"/>
                    <a:pt x="219" y="31"/>
                    <a:pt x="223" y="32"/>
                  </a:cubicBezTo>
                  <a:cubicBezTo>
                    <a:pt x="223" y="32"/>
                    <a:pt x="223" y="32"/>
                    <a:pt x="226" y="33"/>
                  </a:cubicBezTo>
                  <a:cubicBezTo>
                    <a:pt x="226" y="38"/>
                    <a:pt x="226" y="37"/>
                    <a:pt x="222" y="39"/>
                  </a:cubicBezTo>
                  <a:cubicBezTo>
                    <a:pt x="219" y="39"/>
                    <a:pt x="221" y="39"/>
                    <a:pt x="222" y="40"/>
                  </a:cubicBezTo>
                  <a:cubicBezTo>
                    <a:pt x="220" y="42"/>
                    <a:pt x="220" y="42"/>
                    <a:pt x="217" y="42"/>
                  </a:cubicBezTo>
                  <a:cubicBezTo>
                    <a:pt x="217" y="43"/>
                    <a:pt x="215" y="46"/>
                    <a:pt x="218" y="46"/>
                  </a:cubicBezTo>
                  <a:cubicBezTo>
                    <a:pt x="218" y="43"/>
                    <a:pt x="220" y="46"/>
                    <a:pt x="220" y="45"/>
                  </a:cubicBezTo>
                  <a:cubicBezTo>
                    <a:pt x="222" y="45"/>
                    <a:pt x="221" y="47"/>
                    <a:pt x="222" y="47"/>
                  </a:cubicBezTo>
                  <a:cubicBezTo>
                    <a:pt x="224" y="49"/>
                    <a:pt x="221" y="49"/>
                    <a:pt x="222" y="49"/>
                  </a:cubicBezTo>
                  <a:cubicBezTo>
                    <a:pt x="223" y="51"/>
                    <a:pt x="219" y="52"/>
                    <a:pt x="222" y="52"/>
                  </a:cubicBezTo>
                  <a:cubicBezTo>
                    <a:pt x="223" y="54"/>
                    <a:pt x="225" y="51"/>
                    <a:pt x="225" y="53"/>
                  </a:cubicBezTo>
                  <a:cubicBezTo>
                    <a:pt x="224" y="54"/>
                    <a:pt x="227" y="56"/>
                    <a:pt x="224" y="56"/>
                  </a:cubicBezTo>
                  <a:cubicBezTo>
                    <a:pt x="225" y="59"/>
                    <a:pt x="223" y="56"/>
                    <a:pt x="222" y="58"/>
                  </a:cubicBezTo>
                  <a:cubicBezTo>
                    <a:pt x="220" y="58"/>
                    <a:pt x="221" y="57"/>
                    <a:pt x="220" y="56"/>
                  </a:cubicBezTo>
                  <a:cubicBezTo>
                    <a:pt x="218" y="56"/>
                    <a:pt x="221" y="55"/>
                    <a:pt x="220" y="54"/>
                  </a:cubicBezTo>
                  <a:cubicBezTo>
                    <a:pt x="220" y="52"/>
                    <a:pt x="221" y="52"/>
                    <a:pt x="219" y="50"/>
                  </a:cubicBezTo>
                  <a:cubicBezTo>
                    <a:pt x="219" y="53"/>
                    <a:pt x="218" y="52"/>
                    <a:pt x="217" y="52"/>
                  </a:cubicBezTo>
                  <a:cubicBezTo>
                    <a:pt x="217" y="50"/>
                    <a:pt x="218" y="50"/>
                    <a:pt x="216" y="50"/>
                  </a:cubicBezTo>
                  <a:cubicBezTo>
                    <a:pt x="213" y="46"/>
                    <a:pt x="213" y="53"/>
                    <a:pt x="216" y="57"/>
                  </a:cubicBezTo>
                  <a:cubicBezTo>
                    <a:pt x="219" y="58"/>
                    <a:pt x="219" y="59"/>
                    <a:pt x="223" y="60"/>
                  </a:cubicBezTo>
                  <a:cubicBezTo>
                    <a:pt x="224" y="60"/>
                    <a:pt x="226" y="60"/>
                    <a:pt x="225" y="63"/>
                  </a:cubicBezTo>
                  <a:cubicBezTo>
                    <a:pt x="223" y="64"/>
                    <a:pt x="225" y="68"/>
                    <a:pt x="222" y="68"/>
                  </a:cubicBezTo>
                  <a:cubicBezTo>
                    <a:pt x="221" y="67"/>
                    <a:pt x="223" y="63"/>
                    <a:pt x="219" y="63"/>
                  </a:cubicBezTo>
                  <a:cubicBezTo>
                    <a:pt x="218" y="65"/>
                    <a:pt x="221" y="71"/>
                    <a:pt x="220" y="72"/>
                  </a:cubicBezTo>
                  <a:cubicBezTo>
                    <a:pt x="217" y="71"/>
                    <a:pt x="218" y="74"/>
                    <a:pt x="222" y="74"/>
                  </a:cubicBezTo>
                  <a:cubicBezTo>
                    <a:pt x="223" y="73"/>
                    <a:pt x="224" y="72"/>
                    <a:pt x="224" y="73"/>
                  </a:cubicBezTo>
                  <a:cubicBezTo>
                    <a:pt x="223" y="74"/>
                    <a:pt x="219" y="76"/>
                    <a:pt x="219" y="74"/>
                  </a:cubicBezTo>
                  <a:cubicBezTo>
                    <a:pt x="215" y="71"/>
                    <a:pt x="217" y="65"/>
                    <a:pt x="212" y="64"/>
                  </a:cubicBezTo>
                  <a:cubicBezTo>
                    <a:pt x="212" y="63"/>
                    <a:pt x="217" y="64"/>
                    <a:pt x="217" y="62"/>
                  </a:cubicBezTo>
                  <a:cubicBezTo>
                    <a:pt x="215" y="61"/>
                    <a:pt x="210" y="61"/>
                    <a:pt x="209" y="64"/>
                  </a:cubicBezTo>
                  <a:cubicBezTo>
                    <a:pt x="213" y="64"/>
                    <a:pt x="210" y="64"/>
                    <a:pt x="208" y="65"/>
                  </a:cubicBezTo>
                  <a:cubicBezTo>
                    <a:pt x="207" y="65"/>
                    <a:pt x="202" y="70"/>
                    <a:pt x="207" y="70"/>
                  </a:cubicBezTo>
                  <a:cubicBezTo>
                    <a:pt x="211" y="66"/>
                    <a:pt x="215" y="67"/>
                    <a:pt x="215" y="73"/>
                  </a:cubicBezTo>
                  <a:cubicBezTo>
                    <a:pt x="217" y="74"/>
                    <a:pt x="218" y="74"/>
                    <a:pt x="218" y="76"/>
                  </a:cubicBezTo>
                  <a:cubicBezTo>
                    <a:pt x="221" y="76"/>
                    <a:pt x="219" y="79"/>
                    <a:pt x="223" y="77"/>
                  </a:cubicBezTo>
                  <a:cubicBezTo>
                    <a:pt x="228" y="77"/>
                    <a:pt x="228" y="81"/>
                    <a:pt x="228" y="86"/>
                  </a:cubicBezTo>
                  <a:cubicBezTo>
                    <a:pt x="226" y="86"/>
                    <a:pt x="218" y="91"/>
                    <a:pt x="224" y="91"/>
                  </a:cubicBezTo>
                  <a:cubicBezTo>
                    <a:pt x="226" y="90"/>
                    <a:pt x="223" y="88"/>
                    <a:pt x="226" y="89"/>
                  </a:cubicBezTo>
                  <a:cubicBezTo>
                    <a:pt x="226" y="91"/>
                    <a:pt x="225" y="93"/>
                    <a:pt x="223" y="93"/>
                  </a:cubicBezTo>
                  <a:cubicBezTo>
                    <a:pt x="223" y="94"/>
                    <a:pt x="225" y="93"/>
                    <a:pt x="223" y="96"/>
                  </a:cubicBezTo>
                  <a:cubicBezTo>
                    <a:pt x="221" y="97"/>
                    <a:pt x="218" y="98"/>
                    <a:pt x="216" y="98"/>
                  </a:cubicBezTo>
                  <a:cubicBezTo>
                    <a:pt x="211" y="99"/>
                    <a:pt x="208" y="100"/>
                    <a:pt x="202" y="100"/>
                  </a:cubicBezTo>
                  <a:cubicBezTo>
                    <a:pt x="202" y="100"/>
                    <a:pt x="202" y="100"/>
                    <a:pt x="198" y="100"/>
                  </a:cubicBezTo>
                  <a:cubicBezTo>
                    <a:pt x="195" y="98"/>
                    <a:pt x="197" y="88"/>
                    <a:pt x="195" y="88"/>
                  </a:cubicBezTo>
                  <a:cubicBezTo>
                    <a:pt x="194" y="89"/>
                    <a:pt x="193" y="89"/>
                    <a:pt x="192" y="90"/>
                  </a:cubicBezTo>
                  <a:cubicBezTo>
                    <a:pt x="192" y="91"/>
                    <a:pt x="190" y="92"/>
                    <a:pt x="189" y="91"/>
                  </a:cubicBezTo>
                  <a:cubicBezTo>
                    <a:pt x="188" y="90"/>
                    <a:pt x="184" y="82"/>
                    <a:pt x="182" y="84"/>
                  </a:cubicBezTo>
                  <a:cubicBezTo>
                    <a:pt x="181" y="86"/>
                    <a:pt x="179" y="88"/>
                    <a:pt x="178" y="90"/>
                  </a:cubicBezTo>
                  <a:cubicBezTo>
                    <a:pt x="176" y="92"/>
                    <a:pt x="172" y="94"/>
                    <a:pt x="169" y="95"/>
                  </a:cubicBezTo>
                  <a:cubicBezTo>
                    <a:pt x="165" y="95"/>
                    <a:pt x="167" y="96"/>
                    <a:pt x="167" y="99"/>
                  </a:cubicBezTo>
                  <a:cubicBezTo>
                    <a:pt x="169" y="102"/>
                    <a:pt x="162" y="99"/>
                    <a:pt x="164" y="96"/>
                  </a:cubicBezTo>
                  <a:cubicBezTo>
                    <a:pt x="163" y="95"/>
                    <a:pt x="161" y="96"/>
                    <a:pt x="161" y="93"/>
                  </a:cubicBezTo>
                  <a:cubicBezTo>
                    <a:pt x="162" y="92"/>
                    <a:pt x="163" y="93"/>
                    <a:pt x="163" y="92"/>
                  </a:cubicBezTo>
                  <a:cubicBezTo>
                    <a:pt x="167" y="89"/>
                    <a:pt x="169" y="90"/>
                    <a:pt x="162" y="87"/>
                  </a:cubicBezTo>
                  <a:cubicBezTo>
                    <a:pt x="161" y="86"/>
                    <a:pt x="161" y="85"/>
                    <a:pt x="161" y="84"/>
                  </a:cubicBezTo>
                  <a:cubicBezTo>
                    <a:pt x="159" y="82"/>
                    <a:pt x="161" y="88"/>
                    <a:pt x="158" y="88"/>
                  </a:cubicBezTo>
                  <a:cubicBezTo>
                    <a:pt x="157" y="89"/>
                    <a:pt x="158" y="90"/>
                    <a:pt x="159" y="90"/>
                  </a:cubicBezTo>
                  <a:cubicBezTo>
                    <a:pt x="160" y="92"/>
                    <a:pt x="159" y="94"/>
                    <a:pt x="160" y="96"/>
                  </a:cubicBezTo>
                  <a:cubicBezTo>
                    <a:pt x="160" y="98"/>
                    <a:pt x="158" y="98"/>
                    <a:pt x="157" y="98"/>
                  </a:cubicBezTo>
                  <a:cubicBezTo>
                    <a:pt x="156" y="99"/>
                    <a:pt x="155" y="100"/>
                    <a:pt x="153" y="100"/>
                  </a:cubicBezTo>
                  <a:cubicBezTo>
                    <a:pt x="149" y="99"/>
                    <a:pt x="150" y="102"/>
                    <a:pt x="146" y="102"/>
                  </a:cubicBezTo>
                  <a:cubicBezTo>
                    <a:pt x="144" y="101"/>
                    <a:pt x="144" y="101"/>
                    <a:pt x="143" y="102"/>
                  </a:cubicBezTo>
                  <a:cubicBezTo>
                    <a:pt x="142" y="102"/>
                    <a:pt x="140" y="102"/>
                    <a:pt x="139" y="102"/>
                  </a:cubicBezTo>
                  <a:close/>
                  <a:moveTo>
                    <a:pt x="141" y="101"/>
                  </a:moveTo>
                  <a:cubicBezTo>
                    <a:pt x="144" y="101"/>
                    <a:pt x="141" y="100"/>
                    <a:pt x="140" y="99"/>
                  </a:cubicBezTo>
                  <a:cubicBezTo>
                    <a:pt x="138" y="99"/>
                    <a:pt x="139" y="101"/>
                    <a:pt x="141" y="101"/>
                  </a:cubicBezTo>
                  <a:close/>
                  <a:moveTo>
                    <a:pt x="134" y="101"/>
                  </a:moveTo>
                  <a:cubicBezTo>
                    <a:pt x="135" y="101"/>
                    <a:pt x="135" y="101"/>
                    <a:pt x="136" y="100"/>
                  </a:cubicBezTo>
                  <a:cubicBezTo>
                    <a:pt x="136" y="98"/>
                    <a:pt x="130" y="99"/>
                    <a:pt x="134" y="101"/>
                  </a:cubicBezTo>
                  <a:close/>
                  <a:moveTo>
                    <a:pt x="147" y="101"/>
                  </a:moveTo>
                  <a:cubicBezTo>
                    <a:pt x="151" y="100"/>
                    <a:pt x="149" y="100"/>
                    <a:pt x="146" y="100"/>
                  </a:cubicBezTo>
                  <a:cubicBezTo>
                    <a:pt x="146" y="100"/>
                    <a:pt x="146" y="100"/>
                    <a:pt x="147" y="101"/>
                  </a:cubicBezTo>
                  <a:close/>
                  <a:moveTo>
                    <a:pt x="35" y="99"/>
                  </a:moveTo>
                  <a:cubicBezTo>
                    <a:pt x="41" y="98"/>
                    <a:pt x="34" y="99"/>
                    <a:pt x="34" y="99"/>
                  </a:cubicBezTo>
                  <a:cubicBezTo>
                    <a:pt x="35" y="99"/>
                    <a:pt x="35" y="99"/>
                    <a:pt x="35" y="99"/>
                  </a:cubicBezTo>
                  <a:close/>
                  <a:moveTo>
                    <a:pt x="154" y="99"/>
                  </a:moveTo>
                  <a:cubicBezTo>
                    <a:pt x="154" y="99"/>
                    <a:pt x="154" y="99"/>
                    <a:pt x="154" y="99"/>
                  </a:cubicBezTo>
                  <a:cubicBezTo>
                    <a:pt x="157" y="97"/>
                    <a:pt x="150" y="97"/>
                    <a:pt x="154" y="99"/>
                  </a:cubicBezTo>
                  <a:close/>
                  <a:moveTo>
                    <a:pt x="128" y="98"/>
                  </a:moveTo>
                  <a:cubicBezTo>
                    <a:pt x="129" y="98"/>
                    <a:pt x="129" y="98"/>
                    <a:pt x="129" y="98"/>
                  </a:cubicBezTo>
                  <a:cubicBezTo>
                    <a:pt x="129" y="96"/>
                    <a:pt x="125" y="97"/>
                    <a:pt x="128" y="98"/>
                  </a:cubicBezTo>
                  <a:close/>
                  <a:moveTo>
                    <a:pt x="140" y="98"/>
                  </a:moveTo>
                  <a:cubicBezTo>
                    <a:pt x="141" y="98"/>
                    <a:pt x="141" y="98"/>
                    <a:pt x="141" y="98"/>
                  </a:cubicBezTo>
                  <a:cubicBezTo>
                    <a:pt x="140" y="97"/>
                    <a:pt x="140" y="97"/>
                    <a:pt x="140" y="98"/>
                  </a:cubicBezTo>
                  <a:close/>
                  <a:moveTo>
                    <a:pt x="148" y="98"/>
                  </a:moveTo>
                  <a:cubicBezTo>
                    <a:pt x="148" y="98"/>
                    <a:pt x="148" y="98"/>
                    <a:pt x="148" y="98"/>
                  </a:cubicBezTo>
                  <a:cubicBezTo>
                    <a:pt x="148" y="96"/>
                    <a:pt x="146" y="98"/>
                    <a:pt x="148" y="98"/>
                  </a:cubicBezTo>
                  <a:close/>
                  <a:moveTo>
                    <a:pt x="110" y="98"/>
                  </a:moveTo>
                  <a:cubicBezTo>
                    <a:pt x="111" y="97"/>
                    <a:pt x="110" y="96"/>
                    <a:pt x="112" y="96"/>
                  </a:cubicBezTo>
                  <a:cubicBezTo>
                    <a:pt x="113" y="98"/>
                    <a:pt x="112" y="94"/>
                    <a:pt x="112" y="91"/>
                  </a:cubicBezTo>
                  <a:cubicBezTo>
                    <a:pt x="109" y="89"/>
                    <a:pt x="110" y="98"/>
                    <a:pt x="110" y="98"/>
                  </a:cubicBezTo>
                  <a:close/>
                  <a:moveTo>
                    <a:pt x="107" y="98"/>
                  </a:moveTo>
                  <a:cubicBezTo>
                    <a:pt x="107" y="98"/>
                    <a:pt x="108" y="97"/>
                    <a:pt x="109" y="96"/>
                  </a:cubicBezTo>
                  <a:cubicBezTo>
                    <a:pt x="109" y="96"/>
                    <a:pt x="109" y="96"/>
                    <a:pt x="109" y="91"/>
                  </a:cubicBezTo>
                  <a:cubicBezTo>
                    <a:pt x="107" y="88"/>
                    <a:pt x="108" y="101"/>
                    <a:pt x="107" y="91"/>
                  </a:cubicBezTo>
                  <a:cubicBezTo>
                    <a:pt x="105" y="91"/>
                    <a:pt x="105" y="93"/>
                    <a:pt x="104" y="93"/>
                  </a:cubicBezTo>
                  <a:cubicBezTo>
                    <a:pt x="104" y="87"/>
                    <a:pt x="102" y="92"/>
                    <a:pt x="101" y="95"/>
                  </a:cubicBezTo>
                  <a:cubicBezTo>
                    <a:pt x="103" y="95"/>
                    <a:pt x="103" y="94"/>
                    <a:pt x="104" y="96"/>
                  </a:cubicBezTo>
                  <a:cubicBezTo>
                    <a:pt x="106" y="96"/>
                    <a:pt x="105" y="95"/>
                    <a:pt x="107" y="98"/>
                  </a:cubicBezTo>
                  <a:close/>
                  <a:moveTo>
                    <a:pt x="135" y="97"/>
                  </a:moveTo>
                  <a:cubicBezTo>
                    <a:pt x="135" y="97"/>
                    <a:pt x="135" y="97"/>
                    <a:pt x="136" y="97"/>
                  </a:cubicBezTo>
                  <a:cubicBezTo>
                    <a:pt x="136" y="95"/>
                    <a:pt x="134" y="96"/>
                    <a:pt x="135" y="97"/>
                  </a:cubicBezTo>
                  <a:close/>
                  <a:moveTo>
                    <a:pt x="213" y="97"/>
                  </a:moveTo>
                  <a:cubicBezTo>
                    <a:pt x="217" y="97"/>
                    <a:pt x="214" y="91"/>
                    <a:pt x="214" y="94"/>
                  </a:cubicBezTo>
                  <a:cubicBezTo>
                    <a:pt x="213" y="95"/>
                    <a:pt x="213" y="90"/>
                    <a:pt x="213" y="90"/>
                  </a:cubicBezTo>
                  <a:cubicBezTo>
                    <a:pt x="210" y="90"/>
                    <a:pt x="210" y="88"/>
                    <a:pt x="211" y="92"/>
                  </a:cubicBezTo>
                  <a:cubicBezTo>
                    <a:pt x="215" y="92"/>
                    <a:pt x="211" y="94"/>
                    <a:pt x="213" y="97"/>
                  </a:cubicBezTo>
                  <a:close/>
                  <a:moveTo>
                    <a:pt x="218" y="97"/>
                  </a:moveTo>
                  <a:cubicBezTo>
                    <a:pt x="222" y="96"/>
                    <a:pt x="219" y="92"/>
                    <a:pt x="218" y="95"/>
                  </a:cubicBezTo>
                  <a:cubicBezTo>
                    <a:pt x="218" y="95"/>
                    <a:pt x="218" y="94"/>
                    <a:pt x="217" y="94"/>
                  </a:cubicBezTo>
                  <a:cubicBezTo>
                    <a:pt x="217" y="94"/>
                    <a:pt x="217" y="96"/>
                    <a:pt x="218" y="97"/>
                  </a:cubicBezTo>
                  <a:close/>
                  <a:moveTo>
                    <a:pt x="204" y="97"/>
                  </a:moveTo>
                  <a:cubicBezTo>
                    <a:pt x="207" y="97"/>
                    <a:pt x="206" y="93"/>
                    <a:pt x="205" y="95"/>
                  </a:cubicBezTo>
                  <a:cubicBezTo>
                    <a:pt x="204" y="94"/>
                    <a:pt x="204" y="94"/>
                    <a:pt x="204" y="93"/>
                  </a:cubicBezTo>
                  <a:cubicBezTo>
                    <a:pt x="203" y="93"/>
                    <a:pt x="204" y="96"/>
                    <a:pt x="204" y="97"/>
                  </a:cubicBezTo>
                  <a:close/>
                  <a:moveTo>
                    <a:pt x="209" y="97"/>
                  </a:moveTo>
                  <a:cubicBezTo>
                    <a:pt x="211" y="96"/>
                    <a:pt x="210" y="94"/>
                    <a:pt x="210" y="93"/>
                  </a:cubicBezTo>
                  <a:cubicBezTo>
                    <a:pt x="206" y="93"/>
                    <a:pt x="212" y="96"/>
                    <a:pt x="209" y="93"/>
                  </a:cubicBezTo>
                  <a:cubicBezTo>
                    <a:pt x="207" y="93"/>
                    <a:pt x="209" y="96"/>
                    <a:pt x="209" y="97"/>
                  </a:cubicBezTo>
                  <a:close/>
                  <a:moveTo>
                    <a:pt x="31" y="97"/>
                  </a:moveTo>
                  <a:cubicBezTo>
                    <a:pt x="32" y="97"/>
                    <a:pt x="32" y="96"/>
                    <a:pt x="33" y="96"/>
                  </a:cubicBezTo>
                  <a:cubicBezTo>
                    <a:pt x="33" y="93"/>
                    <a:pt x="29" y="95"/>
                    <a:pt x="31" y="97"/>
                  </a:cubicBezTo>
                  <a:close/>
                  <a:moveTo>
                    <a:pt x="200" y="97"/>
                  </a:moveTo>
                  <a:cubicBezTo>
                    <a:pt x="202" y="97"/>
                    <a:pt x="202" y="96"/>
                    <a:pt x="202" y="94"/>
                  </a:cubicBezTo>
                  <a:cubicBezTo>
                    <a:pt x="201" y="93"/>
                    <a:pt x="201" y="94"/>
                    <a:pt x="200" y="94"/>
                  </a:cubicBezTo>
                  <a:cubicBezTo>
                    <a:pt x="199" y="92"/>
                    <a:pt x="199" y="96"/>
                    <a:pt x="200" y="97"/>
                  </a:cubicBezTo>
                  <a:close/>
                  <a:moveTo>
                    <a:pt x="113" y="96"/>
                  </a:moveTo>
                  <a:cubicBezTo>
                    <a:pt x="115" y="96"/>
                    <a:pt x="114" y="95"/>
                    <a:pt x="115" y="96"/>
                  </a:cubicBezTo>
                  <a:cubicBezTo>
                    <a:pt x="115" y="94"/>
                    <a:pt x="115" y="92"/>
                    <a:pt x="114" y="90"/>
                  </a:cubicBezTo>
                  <a:cubicBezTo>
                    <a:pt x="112" y="90"/>
                    <a:pt x="113" y="95"/>
                    <a:pt x="113" y="96"/>
                  </a:cubicBezTo>
                  <a:close/>
                  <a:moveTo>
                    <a:pt x="153" y="96"/>
                  </a:moveTo>
                  <a:cubicBezTo>
                    <a:pt x="154" y="96"/>
                    <a:pt x="154" y="96"/>
                    <a:pt x="154" y="96"/>
                  </a:cubicBezTo>
                  <a:cubicBezTo>
                    <a:pt x="154" y="94"/>
                    <a:pt x="153" y="95"/>
                    <a:pt x="153" y="96"/>
                  </a:cubicBezTo>
                  <a:close/>
                  <a:moveTo>
                    <a:pt x="158" y="96"/>
                  </a:moveTo>
                  <a:cubicBezTo>
                    <a:pt x="158" y="96"/>
                    <a:pt x="158" y="96"/>
                    <a:pt x="159" y="96"/>
                  </a:cubicBezTo>
                  <a:cubicBezTo>
                    <a:pt x="159" y="95"/>
                    <a:pt x="158" y="95"/>
                    <a:pt x="158" y="96"/>
                  </a:cubicBezTo>
                  <a:close/>
                  <a:moveTo>
                    <a:pt x="129" y="96"/>
                  </a:moveTo>
                  <a:cubicBezTo>
                    <a:pt x="130" y="96"/>
                    <a:pt x="130" y="96"/>
                    <a:pt x="130" y="95"/>
                  </a:cubicBezTo>
                  <a:cubicBezTo>
                    <a:pt x="129" y="94"/>
                    <a:pt x="129" y="95"/>
                    <a:pt x="129" y="96"/>
                  </a:cubicBezTo>
                  <a:close/>
                  <a:moveTo>
                    <a:pt x="66" y="95"/>
                  </a:moveTo>
                  <a:cubicBezTo>
                    <a:pt x="69" y="95"/>
                    <a:pt x="69" y="94"/>
                    <a:pt x="69" y="92"/>
                  </a:cubicBezTo>
                  <a:cubicBezTo>
                    <a:pt x="67" y="92"/>
                    <a:pt x="68" y="94"/>
                    <a:pt x="67" y="94"/>
                  </a:cubicBezTo>
                  <a:cubicBezTo>
                    <a:pt x="65" y="90"/>
                    <a:pt x="66" y="94"/>
                    <a:pt x="66" y="95"/>
                  </a:cubicBezTo>
                  <a:close/>
                  <a:moveTo>
                    <a:pt x="141" y="95"/>
                  </a:moveTo>
                  <a:cubicBezTo>
                    <a:pt x="141" y="95"/>
                    <a:pt x="141" y="95"/>
                    <a:pt x="141" y="95"/>
                  </a:cubicBezTo>
                  <a:cubicBezTo>
                    <a:pt x="142" y="91"/>
                    <a:pt x="140" y="93"/>
                    <a:pt x="141" y="95"/>
                  </a:cubicBezTo>
                  <a:close/>
                  <a:moveTo>
                    <a:pt x="143" y="95"/>
                  </a:moveTo>
                  <a:cubicBezTo>
                    <a:pt x="144" y="95"/>
                    <a:pt x="144" y="95"/>
                    <a:pt x="144" y="95"/>
                  </a:cubicBezTo>
                  <a:cubicBezTo>
                    <a:pt x="145" y="92"/>
                    <a:pt x="141" y="93"/>
                    <a:pt x="143" y="95"/>
                  </a:cubicBezTo>
                  <a:close/>
                  <a:moveTo>
                    <a:pt x="73" y="95"/>
                  </a:moveTo>
                  <a:cubicBezTo>
                    <a:pt x="76" y="95"/>
                    <a:pt x="75" y="94"/>
                    <a:pt x="74" y="92"/>
                  </a:cubicBezTo>
                  <a:cubicBezTo>
                    <a:pt x="71" y="89"/>
                    <a:pt x="74" y="93"/>
                    <a:pt x="73" y="93"/>
                  </a:cubicBezTo>
                  <a:cubicBezTo>
                    <a:pt x="70" y="91"/>
                    <a:pt x="73" y="94"/>
                    <a:pt x="73" y="95"/>
                  </a:cubicBezTo>
                  <a:close/>
                  <a:moveTo>
                    <a:pt x="79" y="95"/>
                  </a:moveTo>
                  <a:cubicBezTo>
                    <a:pt x="82" y="95"/>
                    <a:pt x="78" y="89"/>
                    <a:pt x="78" y="93"/>
                  </a:cubicBezTo>
                  <a:cubicBezTo>
                    <a:pt x="75" y="92"/>
                    <a:pt x="78" y="94"/>
                    <a:pt x="79" y="95"/>
                  </a:cubicBezTo>
                  <a:close/>
                  <a:moveTo>
                    <a:pt x="82" y="95"/>
                  </a:moveTo>
                  <a:cubicBezTo>
                    <a:pt x="85" y="95"/>
                    <a:pt x="82" y="93"/>
                    <a:pt x="81" y="93"/>
                  </a:cubicBezTo>
                  <a:cubicBezTo>
                    <a:pt x="81" y="94"/>
                    <a:pt x="81" y="95"/>
                    <a:pt x="82" y="95"/>
                  </a:cubicBezTo>
                  <a:close/>
                  <a:moveTo>
                    <a:pt x="116" y="95"/>
                  </a:moveTo>
                  <a:cubicBezTo>
                    <a:pt x="117" y="95"/>
                    <a:pt x="117" y="94"/>
                    <a:pt x="119" y="94"/>
                  </a:cubicBezTo>
                  <a:cubicBezTo>
                    <a:pt x="118" y="93"/>
                    <a:pt x="117" y="91"/>
                    <a:pt x="116" y="90"/>
                  </a:cubicBezTo>
                  <a:cubicBezTo>
                    <a:pt x="113" y="88"/>
                    <a:pt x="116" y="95"/>
                    <a:pt x="116" y="95"/>
                  </a:cubicBezTo>
                  <a:close/>
                  <a:moveTo>
                    <a:pt x="76" y="95"/>
                  </a:moveTo>
                  <a:cubicBezTo>
                    <a:pt x="77" y="95"/>
                    <a:pt x="77" y="95"/>
                    <a:pt x="77" y="95"/>
                  </a:cubicBezTo>
                  <a:cubicBezTo>
                    <a:pt x="76" y="92"/>
                    <a:pt x="75" y="94"/>
                    <a:pt x="76" y="95"/>
                  </a:cubicBezTo>
                  <a:close/>
                  <a:moveTo>
                    <a:pt x="63" y="95"/>
                  </a:moveTo>
                  <a:cubicBezTo>
                    <a:pt x="64" y="95"/>
                    <a:pt x="64" y="91"/>
                    <a:pt x="63" y="94"/>
                  </a:cubicBezTo>
                  <a:cubicBezTo>
                    <a:pt x="62" y="94"/>
                    <a:pt x="63" y="94"/>
                    <a:pt x="63" y="95"/>
                  </a:cubicBezTo>
                  <a:close/>
                  <a:moveTo>
                    <a:pt x="70" y="95"/>
                  </a:moveTo>
                  <a:cubicBezTo>
                    <a:pt x="72" y="95"/>
                    <a:pt x="70" y="92"/>
                    <a:pt x="70" y="92"/>
                  </a:cubicBezTo>
                  <a:cubicBezTo>
                    <a:pt x="70" y="93"/>
                    <a:pt x="69" y="94"/>
                    <a:pt x="70" y="95"/>
                  </a:cubicBezTo>
                  <a:close/>
                  <a:moveTo>
                    <a:pt x="138" y="95"/>
                  </a:moveTo>
                  <a:cubicBezTo>
                    <a:pt x="142" y="94"/>
                    <a:pt x="135" y="91"/>
                    <a:pt x="137" y="95"/>
                  </a:cubicBezTo>
                  <a:cubicBezTo>
                    <a:pt x="137" y="95"/>
                    <a:pt x="137" y="95"/>
                    <a:pt x="138" y="95"/>
                  </a:cubicBezTo>
                  <a:close/>
                  <a:moveTo>
                    <a:pt x="59" y="95"/>
                  </a:moveTo>
                  <a:cubicBezTo>
                    <a:pt x="61" y="94"/>
                    <a:pt x="63" y="94"/>
                    <a:pt x="63" y="91"/>
                  </a:cubicBezTo>
                  <a:cubicBezTo>
                    <a:pt x="62" y="91"/>
                    <a:pt x="63" y="91"/>
                    <a:pt x="63" y="90"/>
                  </a:cubicBezTo>
                  <a:cubicBezTo>
                    <a:pt x="60" y="90"/>
                    <a:pt x="63" y="92"/>
                    <a:pt x="61" y="93"/>
                  </a:cubicBezTo>
                  <a:cubicBezTo>
                    <a:pt x="61" y="89"/>
                    <a:pt x="58" y="93"/>
                    <a:pt x="59" y="95"/>
                  </a:cubicBezTo>
                  <a:close/>
                  <a:moveTo>
                    <a:pt x="57" y="95"/>
                  </a:moveTo>
                  <a:cubicBezTo>
                    <a:pt x="58" y="94"/>
                    <a:pt x="57" y="93"/>
                    <a:pt x="58" y="92"/>
                  </a:cubicBezTo>
                  <a:cubicBezTo>
                    <a:pt x="59" y="91"/>
                    <a:pt x="55" y="91"/>
                    <a:pt x="58" y="92"/>
                  </a:cubicBezTo>
                  <a:cubicBezTo>
                    <a:pt x="58" y="92"/>
                    <a:pt x="55" y="93"/>
                    <a:pt x="57" y="95"/>
                  </a:cubicBezTo>
                  <a:close/>
                  <a:moveTo>
                    <a:pt x="101" y="95"/>
                  </a:moveTo>
                  <a:cubicBezTo>
                    <a:pt x="101" y="95"/>
                    <a:pt x="101" y="95"/>
                    <a:pt x="102" y="92"/>
                  </a:cubicBezTo>
                  <a:cubicBezTo>
                    <a:pt x="103" y="90"/>
                    <a:pt x="101" y="88"/>
                    <a:pt x="100" y="91"/>
                  </a:cubicBezTo>
                  <a:cubicBezTo>
                    <a:pt x="98" y="93"/>
                    <a:pt x="100" y="93"/>
                    <a:pt x="101" y="95"/>
                  </a:cubicBezTo>
                  <a:close/>
                  <a:moveTo>
                    <a:pt x="147" y="95"/>
                  </a:moveTo>
                  <a:cubicBezTo>
                    <a:pt x="147" y="94"/>
                    <a:pt x="147" y="93"/>
                    <a:pt x="147" y="93"/>
                  </a:cubicBezTo>
                  <a:cubicBezTo>
                    <a:pt x="146" y="92"/>
                    <a:pt x="146" y="94"/>
                    <a:pt x="147" y="95"/>
                  </a:cubicBezTo>
                  <a:close/>
                  <a:moveTo>
                    <a:pt x="149" y="95"/>
                  </a:moveTo>
                  <a:cubicBezTo>
                    <a:pt x="150" y="94"/>
                    <a:pt x="150" y="94"/>
                    <a:pt x="151" y="94"/>
                  </a:cubicBezTo>
                  <a:cubicBezTo>
                    <a:pt x="151" y="91"/>
                    <a:pt x="147" y="93"/>
                    <a:pt x="149" y="95"/>
                  </a:cubicBezTo>
                  <a:close/>
                  <a:moveTo>
                    <a:pt x="52" y="94"/>
                  </a:moveTo>
                  <a:cubicBezTo>
                    <a:pt x="54" y="94"/>
                    <a:pt x="57" y="94"/>
                    <a:pt x="57" y="92"/>
                  </a:cubicBezTo>
                  <a:cubicBezTo>
                    <a:pt x="56" y="92"/>
                    <a:pt x="53" y="93"/>
                    <a:pt x="54" y="92"/>
                  </a:cubicBezTo>
                  <a:cubicBezTo>
                    <a:pt x="56" y="90"/>
                    <a:pt x="50" y="92"/>
                    <a:pt x="52" y="94"/>
                  </a:cubicBezTo>
                  <a:close/>
                  <a:moveTo>
                    <a:pt x="35" y="94"/>
                  </a:moveTo>
                  <a:cubicBezTo>
                    <a:pt x="36" y="94"/>
                    <a:pt x="34" y="93"/>
                    <a:pt x="34" y="93"/>
                  </a:cubicBezTo>
                  <a:cubicBezTo>
                    <a:pt x="34" y="94"/>
                    <a:pt x="34" y="94"/>
                    <a:pt x="35" y="94"/>
                  </a:cubicBezTo>
                  <a:close/>
                  <a:moveTo>
                    <a:pt x="98" y="94"/>
                  </a:moveTo>
                  <a:cubicBezTo>
                    <a:pt x="99" y="94"/>
                    <a:pt x="99" y="91"/>
                    <a:pt x="100" y="90"/>
                  </a:cubicBezTo>
                  <a:cubicBezTo>
                    <a:pt x="103" y="86"/>
                    <a:pt x="98" y="89"/>
                    <a:pt x="100" y="87"/>
                  </a:cubicBezTo>
                  <a:cubicBezTo>
                    <a:pt x="100" y="84"/>
                    <a:pt x="96" y="88"/>
                    <a:pt x="95" y="89"/>
                  </a:cubicBezTo>
                  <a:cubicBezTo>
                    <a:pt x="95" y="90"/>
                    <a:pt x="93" y="90"/>
                    <a:pt x="96" y="91"/>
                  </a:cubicBezTo>
                  <a:cubicBezTo>
                    <a:pt x="96" y="91"/>
                    <a:pt x="95" y="92"/>
                    <a:pt x="97" y="90"/>
                  </a:cubicBezTo>
                  <a:cubicBezTo>
                    <a:pt x="100" y="89"/>
                    <a:pt x="97" y="88"/>
                    <a:pt x="97" y="92"/>
                  </a:cubicBezTo>
                  <a:cubicBezTo>
                    <a:pt x="95" y="92"/>
                    <a:pt x="98" y="93"/>
                    <a:pt x="98" y="94"/>
                  </a:cubicBezTo>
                  <a:close/>
                  <a:moveTo>
                    <a:pt x="85" y="94"/>
                  </a:moveTo>
                  <a:cubicBezTo>
                    <a:pt x="90" y="93"/>
                    <a:pt x="81" y="89"/>
                    <a:pt x="84" y="92"/>
                  </a:cubicBezTo>
                  <a:cubicBezTo>
                    <a:pt x="84" y="93"/>
                    <a:pt x="82" y="91"/>
                    <a:pt x="82" y="91"/>
                  </a:cubicBezTo>
                  <a:cubicBezTo>
                    <a:pt x="81" y="89"/>
                    <a:pt x="80" y="91"/>
                    <a:pt x="82" y="92"/>
                  </a:cubicBezTo>
                  <a:cubicBezTo>
                    <a:pt x="82" y="94"/>
                    <a:pt x="83" y="92"/>
                    <a:pt x="85" y="94"/>
                  </a:cubicBezTo>
                  <a:close/>
                  <a:moveTo>
                    <a:pt x="133" y="94"/>
                  </a:moveTo>
                  <a:cubicBezTo>
                    <a:pt x="133" y="94"/>
                    <a:pt x="134" y="94"/>
                    <a:pt x="134" y="94"/>
                  </a:cubicBezTo>
                  <a:cubicBezTo>
                    <a:pt x="135" y="89"/>
                    <a:pt x="130" y="94"/>
                    <a:pt x="133" y="94"/>
                  </a:cubicBezTo>
                  <a:close/>
                  <a:moveTo>
                    <a:pt x="135" y="94"/>
                  </a:moveTo>
                  <a:cubicBezTo>
                    <a:pt x="135" y="94"/>
                    <a:pt x="136" y="94"/>
                    <a:pt x="136" y="94"/>
                  </a:cubicBezTo>
                  <a:cubicBezTo>
                    <a:pt x="137" y="90"/>
                    <a:pt x="135" y="91"/>
                    <a:pt x="135" y="94"/>
                  </a:cubicBezTo>
                  <a:close/>
                  <a:moveTo>
                    <a:pt x="36" y="94"/>
                  </a:moveTo>
                  <a:cubicBezTo>
                    <a:pt x="37" y="93"/>
                    <a:pt x="35" y="93"/>
                    <a:pt x="34" y="92"/>
                  </a:cubicBezTo>
                  <a:cubicBezTo>
                    <a:pt x="31" y="93"/>
                    <a:pt x="36" y="92"/>
                    <a:pt x="36" y="94"/>
                  </a:cubicBezTo>
                  <a:close/>
                  <a:moveTo>
                    <a:pt x="119" y="93"/>
                  </a:moveTo>
                  <a:cubicBezTo>
                    <a:pt x="120" y="93"/>
                    <a:pt x="120" y="93"/>
                    <a:pt x="120" y="93"/>
                  </a:cubicBezTo>
                  <a:cubicBezTo>
                    <a:pt x="122" y="92"/>
                    <a:pt x="119" y="90"/>
                    <a:pt x="119" y="90"/>
                  </a:cubicBezTo>
                  <a:cubicBezTo>
                    <a:pt x="119" y="88"/>
                    <a:pt x="121" y="93"/>
                    <a:pt x="121" y="91"/>
                  </a:cubicBezTo>
                  <a:cubicBezTo>
                    <a:pt x="123" y="90"/>
                    <a:pt x="122" y="90"/>
                    <a:pt x="122" y="89"/>
                  </a:cubicBezTo>
                  <a:cubicBezTo>
                    <a:pt x="120" y="87"/>
                    <a:pt x="120" y="88"/>
                    <a:pt x="122" y="89"/>
                  </a:cubicBezTo>
                  <a:cubicBezTo>
                    <a:pt x="123" y="86"/>
                    <a:pt x="120" y="87"/>
                    <a:pt x="118" y="87"/>
                  </a:cubicBezTo>
                  <a:cubicBezTo>
                    <a:pt x="118" y="87"/>
                    <a:pt x="119" y="89"/>
                    <a:pt x="118" y="89"/>
                  </a:cubicBezTo>
                  <a:cubicBezTo>
                    <a:pt x="114" y="87"/>
                    <a:pt x="119" y="93"/>
                    <a:pt x="119" y="93"/>
                  </a:cubicBezTo>
                  <a:close/>
                  <a:moveTo>
                    <a:pt x="37" y="93"/>
                  </a:moveTo>
                  <a:cubicBezTo>
                    <a:pt x="40" y="93"/>
                    <a:pt x="34" y="90"/>
                    <a:pt x="34" y="91"/>
                  </a:cubicBezTo>
                  <a:cubicBezTo>
                    <a:pt x="34" y="92"/>
                    <a:pt x="36" y="92"/>
                    <a:pt x="37" y="93"/>
                  </a:cubicBezTo>
                  <a:close/>
                  <a:moveTo>
                    <a:pt x="50" y="93"/>
                  </a:moveTo>
                  <a:cubicBezTo>
                    <a:pt x="51" y="93"/>
                    <a:pt x="51" y="93"/>
                    <a:pt x="51" y="92"/>
                  </a:cubicBezTo>
                  <a:cubicBezTo>
                    <a:pt x="50" y="92"/>
                    <a:pt x="49" y="92"/>
                    <a:pt x="50" y="93"/>
                  </a:cubicBezTo>
                  <a:close/>
                  <a:moveTo>
                    <a:pt x="125" y="93"/>
                  </a:moveTo>
                  <a:cubicBezTo>
                    <a:pt x="125" y="93"/>
                    <a:pt x="125" y="93"/>
                    <a:pt x="125" y="93"/>
                  </a:cubicBezTo>
                  <a:cubicBezTo>
                    <a:pt x="126" y="92"/>
                    <a:pt x="125" y="91"/>
                    <a:pt x="125" y="93"/>
                  </a:cubicBezTo>
                  <a:close/>
                  <a:moveTo>
                    <a:pt x="152" y="93"/>
                  </a:moveTo>
                  <a:cubicBezTo>
                    <a:pt x="152" y="93"/>
                    <a:pt x="153" y="93"/>
                    <a:pt x="153" y="93"/>
                  </a:cubicBezTo>
                  <a:cubicBezTo>
                    <a:pt x="153" y="90"/>
                    <a:pt x="151" y="91"/>
                    <a:pt x="152" y="93"/>
                  </a:cubicBezTo>
                  <a:close/>
                  <a:moveTo>
                    <a:pt x="207" y="93"/>
                  </a:moveTo>
                  <a:cubicBezTo>
                    <a:pt x="207" y="93"/>
                    <a:pt x="208" y="92"/>
                    <a:pt x="208" y="92"/>
                  </a:cubicBezTo>
                  <a:cubicBezTo>
                    <a:pt x="209" y="90"/>
                    <a:pt x="208" y="91"/>
                    <a:pt x="207" y="91"/>
                  </a:cubicBezTo>
                  <a:cubicBezTo>
                    <a:pt x="206" y="87"/>
                    <a:pt x="206" y="92"/>
                    <a:pt x="207" y="93"/>
                  </a:cubicBezTo>
                  <a:close/>
                  <a:moveTo>
                    <a:pt x="72" y="92"/>
                  </a:moveTo>
                  <a:cubicBezTo>
                    <a:pt x="72" y="92"/>
                    <a:pt x="72" y="92"/>
                    <a:pt x="73" y="92"/>
                  </a:cubicBezTo>
                  <a:cubicBezTo>
                    <a:pt x="72" y="90"/>
                    <a:pt x="70" y="91"/>
                    <a:pt x="72" y="92"/>
                  </a:cubicBezTo>
                  <a:close/>
                  <a:moveTo>
                    <a:pt x="77" y="92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8" y="90"/>
                    <a:pt x="75" y="91"/>
                    <a:pt x="77" y="92"/>
                  </a:cubicBezTo>
                  <a:close/>
                  <a:moveTo>
                    <a:pt x="202" y="92"/>
                  </a:moveTo>
                  <a:cubicBezTo>
                    <a:pt x="203" y="92"/>
                    <a:pt x="203" y="91"/>
                    <a:pt x="203" y="90"/>
                  </a:cubicBezTo>
                  <a:cubicBezTo>
                    <a:pt x="202" y="89"/>
                    <a:pt x="202" y="92"/>
                    <a:pt x="202" y="90"/>
                  </a:cubicBezTo>
                  <a:cubicBezTo>
                    <a:pt x="201" y="90"/>
                    <a:pt x="201" y="92"/>
                    <a:pt x="202" y="92"/>
                  </a:cubicBezTo>
                  <a:close/>
                  <a:moveTo>
                    <a:pt x="131" y="92"/>
                  </a:moveTo>
                  <a:cubicBezTo>
                    <a:pt x="132" y="92"/>
                    <a:pt x="132" y="91"/>
                    <a:pt x="132" y="90"/>
                  </a:cubicBezTo>
                  <a:cubicBezTo>
                    <a:pt x="131" y="91"/>
                    <a:pt x="131" y="91"/>
                    <a:pt x="131" y="92"/>
                  </a:cubicBezTo>
                  <a:close/>
                  <a:moveTo>
                    <a:pt x="155" y="92"/>
                  </a:moveTo>
                  <a:cubicBezTo>
                    <a:pt x="155" y="92"/>
                    <a:pt x="155" y="92"/>
                    <a:pt x="156" y="92"/>
                  </a:cubicBezTo>
                  <a:cubicBezTo>
                    <a:pt x="156" y="88"/>
                    <a:pt x="152" y="91"/>
                    <a:pt x="155" y="92"/>
                  </a:cubicBezTo>
                  <a:close/>
                  <a:moveTo>
                    <a:pt x="198" y="92"/>
                  </a:moveTo>
                  <a:cubicBezTo>
                    <a:pt x="201" y="92"/>
                    <a:pt x="198" y="90"/>
                    <a:pt x="198" y="90"/>
                  </a:cubicBezTo>
                  <a:cubicBezTo>
                    <a:pt x="198" y="91"/>
                    <a:pt x="197" y="91"/>
                    <a:pt x="198" y="92"/>
                  </a:cubicBezTo>
                  <a:close/>
                  <a:moveTo>
                    <a:pt x="67" y="92"/>
                  </a:moveTo>
                  <a:cubicBezTo>
                    <a:pt x="67" y="92"/>
                    <a:pt x="67" y="92"/>
                    <a:pt x="67" y="92"/>
                  </a:cubicBezTo>
                  <a:cubicBezTo>
                    <a:pt x="67" y="88"/>
                    <a:pt x="66" y="90"/>
                    <a:pt x="67" y="92"/>
                  </a:cubicBezTo>
                  <a:close/>
                  <a:moveTo>
                    <a:pt x="215" y="92"/>
                  </a:moveTo>
                  <a:cubicBezTo>
                    <a:pt x="216" y="92"/>
                    <a:pt x="216" y="92"/>
                    <a:pt x="217" y="91"/>
                  </a:cubicBezTo>
                  <a:cubicBezTo>
                    <a:pt x="216" y="88"/>
                    <a:pt x="213" y="90"/>
                    <a:pt x="215" y="92"/>
                  </a:cubicBezTo>
                  <a:close/>
                  <a:moveTo>
                    <a:pt x="221" y="92"/>
                  </a:moveTo>
                  <a:cubicBezTo>
                    <a:pt x="222" y="92"/>
                    <a:pt x="222" y="91"/>
                    <a:pt x="222" y="91"/>
                  </a:cubicBezTo>
                  <a:cubicBezTo>
                    <a:pt x="220" y="88"/>
                    <a:pt x="224" y="86"/>
                    <a:pt x="226" y="85"/>
                  </a:cubicBezTo>
                  <a:cubicBezTo>
                    <a:pt x="229" y="78"/>
                    <a:pt x="221" y="77"/>
                    <a:pt x="222" y="80"/>
                  </a:cubicBezTo>
                  <a:cubicBezTo>
                    <a:pt x="224" y="81"/>
                    <a:pt x="224" y="84"/>
                    <a:pt x="222" y="86"/>
                  </a:cubicBezTo>
                  <a:cubicBezTo>
                    <a:pt x="221" y="86"/>
                    <a:pt x="222" y="83"/>
                    <a:pt x="223" y="82"/>
                  </a:cubicBezTo>
                  <a:cubicBezTo>
                    <a:pt x="221" y="79"/>
                    <a:pt x="219" y="81"/>
                    <a:pt x="217" y="81"/>
                  </a:cubicBezTo>
                  <a:cubicBezTo>
                    <a:pt x="216" y="84"/>
                    <a:pt x="216" y="85"/>
                    <a:pt x="219" y="86"/>
                  </a:cubicBezTo>
                  <a:cubicBezTo>
                    <a:pt x="224" y="86"/>
                    <a:pt x="218" y="87"/>
                    <a:pt x="216" y="87"/>
                  </a:cubicBezTo>
                  <a:cubicBezTo>
                    <a:pt x="217" y="88"/>
                    <a:pt x="219" y="91"/>
                    <a:pt x="221" y="92"/>
                  </a:cubicBezTo>
                  <a:close/>
                  <a:moveTo>
                    <a:pt x="172" y="92"/>
                  </a:moveTo>
                  <a:cubicBezTo>
                    <a:pt x="173" y="92"/>
                    <a:pt x="174" y="92"/>
                    <a:pt x="174" y="91"/>
                  </a:cubicBezTo>
                  <a:cubicBezTo>
                    <a:pt x="173" y="90"/>
                    <a:pt x="173" y="89"/>
                    <a:pt x="175" y="91"/>
                  </a:cubicBezTo>
                  <a:cubicBezTo>
                    <a:pt x="177" y="91"/>
                    <a:pt x="175" y="89"/>
                    <a:pt x="174" y="89"/>
                  </a:cubicBezTo>
                  <a:cubicBezTo>
                    <a:pt x="173" y="87"/>
                    <a:pt x="172" y="85"/>
                    <a:pt x="173" y="89"/>
                  </a:cubicBezTo>
                  <a:cubicBezTo>
                    <a:pt x="172" y="89"/>
                    <a:pt x="172" y="88"/>
                    <a:pt x="172" y="87"/>
                  </a:cubicBezTo>
                  <a:cubicBezTo>
                    <a:pt x="168" y="89"/>
                    <a:pt x="171" y="90"/>
                    <a:pt x="172" y="92"/>
                  </a:cubicBezTo>
                  <a:close/>
                  <a:moveTo>
                    <a:pt x="128" y="92"/>
                  </a:moveTo>
                  <a:cubicBezTo>
                    <a:pt x="129" y="92"/>
                    <a:pt x="129" y="92"/>
                    <a:pt x="130" y="91"/>
                  </a:cubicBezTo>
                  <a:cubicBezTo>
                    <a:pt x="131" y="88"/>
                    <a:pt x="126" y="91"/>
                    <a:pt x="128" y="92"/>
                  </a:cubicBezTo>
                  <a:close/>
                  <a:moveTo>
                    <a:pt x="38" y="91"/>
                  </a:moveTo>
                  <a:cubicBezTo>
                    <a:pt x="40" y="91"/>
                    <a:pt x="42" y="90"/>
                    <a:pt x="42" y="87"/>
                  </a:cubicBezTo>
                  <a:cubicBezTo>
                    <a:pt x="42" y="87"/>
                    <a:pt x="37" y="86"/>
                    <a:pt x="37" y="86"/>
                  </a:cubicBezTo>
                  <a:cubicBezTo>
                    <a:pt x="37" y="89"/>
                    <a:pt x="35" y="89"/>
                    <a:pt x="38" y="91"/>
                  </a:cubicBezTo>
                  <a:close/>
                  <a:moveTo>
                    <a:pt x="25" y="91"/>
                  </a:moveTo>
                  <a:cubicBezTo>
                    <a:pt x="29" y="89"/>
                    <a:pt x="24" y="87"/>
                    <a:pt x="25" y="89"/>
                  </a:cubicBezTo>
                  <a:cubicBezTo>
                    <a:pt x="26" y="90"/>
                    <a:pt x="24" y="90"/>
                    <a:pt x="25" y="91"/>
                  </a:cubicBezTo>
                  <a:close/>
                  <a:moveTo>
                    <a:pt x="49" y="91"/>
                  </a:moveTo>
                  <a:cubicBezTo>
                    <a:pt x="49" y="91"/>
                    <a:pt x="50" y="91"/>
                    <a:pt x="51" y="91"/>
                  </a:cubicBezTo>
                  <a:cubicBezTo>
                    <a:pt x="52" y="90"/>
                    <a:pt x="54" y="89"/>
                    <a:pt x="52" y="89"/>
                  </a:cubicBezTo>
                  <a:cubicBezTo>
                    <a:pt x="51" y="89"/>
                    <a:pt x="51" y="89"/>
                    <a:pt x="49" y="90"/>
                  </a:cubicBezTo>
                  <a:cubicBezTo>
                    <a:pt x="49" y="89"/>
                    <a:pt x="53" y="88"/>
                    <a:pt x="50" y="88"/>
                  </a:cubicBezTo>
                  <a:cubicBezTo>
                    <a:pt x="48" y="89"/>
                    <a:pt x="45" y="91"/>
                    <a:pt x="49" y="91"/>
                  </a:cubicBezTo>
                  <a:close/>
                  <a:moveTo>
                    <a:pt x="124" y="91"/>
                  </a:moveTo>
                  <a:cubicBezTo>
                    <a:pt x="124" y="91"/>
                    <a:pt x="124" y="91"/>
                    <a:pt x="124" y="91"/>
                  </a:cubicBezTo>
                  <a:cubicBezTo>
                    <a:pt x="125" y="90"/>
                    <a:pt x="124" y="89"/>
                    <a:pt x="124" y="91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0"/>
                    <a:pt x="135" y="90"/>
                    <a:pt x="135" y="91"/>
                  </a:cubicBezTo>
                  <a:close/>
                  <a:moveTo>
                    <a:pt x="56" y="91"/>
                  </a:moveTo>
                  <a:cubicBezTo>
                    <a:pt x="56" y="91"/>
                    <a:pt x="57" y="91"/>
                    <a:pt x="57" y="90"/>
                  </a:cubicBezTo>
                  <a:cubicBezTo>
                    <a:pt x="56" y="90"/>
                    <a:pt x="56" y="90"/>
                    <a:pt x="56" y="91"/>
                  </a:cubicBezTo>
                  <a:close/>
                  <a:moveTo>
                    <a:pt x="11" y="90"/>
                  </a:moveTo>
                  <a:cubicBezTo>
                    <a:pt x="11" y="90"/>
                    <a:pt x="11" y="90"/>
                    <a:pt x="12" y="90"/>
                  </a:cubicBezTo>
                  <a:cubicBezTo>
                    <a:pt x="12" y="87"/>
                    <a:pt x="13" y="91"/>
                    <a:pt x="13" y="89"/>
                  </a:cubicBezTo>
                  <a:cubicBezTo>
                    <a:pt x="13" y="88"/>
                    <a:pt x="9" y="87"/>
                    <a:pt x="9" y="87"/>
                  </a:cubicBezTo>
                  <a:cubicBezTo>
                    <a:pt x="8" y="89"/>
                    <a:pt x="9" y="89"/>
                    <a:pt x="11" y="90"/>
                  </a:cubicBezTo>
                  <a:close/>
                  <a:moveTo>
                    <a:pt x="35" y="90"/>
                  </a:moveTo>
                  <a:cubicBezTo>
                    <a:pt x="35" y="90"/>
                    <a:pt x="36" y="90"/>
                    <a:pt x="36" y="90"/>
                  </a:cubicBezTo>
                  <a:cubicBezTo>
                    <a:pt x="36" y="89"/>
                    <a:pt x="36" y="88"/>
                    <a:pt x="36" y="87"/>
                  </a:cubicBezTo>
                  <a:cubicBezTo>
                    <a:pt x="36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90"/>
                  </a:cubicBezTo>
                  <a:close/>
                  <a:moveTo>
                    <a:pt x="126" y="90"/>
                  </a:moveTo>
                  <a:cubicBezTo>
                    <a:pt x="127" y="90"/>
                    <a:pt x="127" y="90"/>
                    <a:pt x="127" y="90"/>
                  </a:cubicBezTo>
                  <a:cubicBezTo>
                    <a:pt x="130" y="87"/>
                    <a:pt x="126" y="88"/>
                    <a:pt x="126" y="90"/>
                  </a:cubicBezTo>
                  <a:close/>
                  <a:moveTo>
                    <a:pt x="141" y="90"/>
                  </a:moveTo>
                  <a:cubicBezTo>
                    <a:pt x="142" y="90"/>
                    <a:pt x="143" y="90"/>
                    <a:pt x="143" y="89"/>
                  </a:cubicBezTo>
                  <a:cubicBezTo>
                    <a:pt x="146" y="80"/>
                    <a:pt x="140" y="88"/>
                    <a:pt x="141" y="90"/>
                  </a:cubicBezTo>
                  <a:close/>
                  <a:moveTo>
                    <a:pt x="176" y="90"/>
                  </a:moveTo>
                  <a:cubicBezTo>
                    <a:pt x="178" y="89"/>
                    <a:pt x="175" y="88"/>
                    <a:pt x="174" y="87"/>
                  </a:cubicBezTo>
                  <a:cubicBezTo>
                    <a:pt x="174" y="88"/>
                    <a:pt x="175" y="89"/>
                    <a:pt x="176" y="90"/>
                  </a:cubicBezTo>
                  <a:close/>
                  <a:moveTo>
                    <a:pt x="145" y="90"/>
                  </a:moveTo>
                  <a:cubicBezTo>
                    <a:pt x="145" y="90"/>
                    <a:pt x="146" y="89"/>
                    <a:pt x="146" y="89"/>
                  </a:cubicBezTo>
                  <a:cubicBezTo>
                    <a:pt x="148" y="85"/>
                    <a:pt x="145" y="83"/>
                    <a:pt x="145" y="90"/>
                  </a:cubicBezTo>
                  <a:close/>
                  <a:moveTo>
                    <a:pt x="209" y="90"/>
                  </a:moveTo>
                  <a:cubicBezTo>
                    <a:pt x="211" y="89"/>
                    <a:pt x="211" y="87"/>
                    <a:pt x="210" y="86"/>
                  </a:cubicBezTo>
                  <a:cubicBezTo>
                    <a:pt x="209" y="86"/>
                    <a:pt x="210" y="88"/>
                    <a:pt x="209" y="88"/>
                  </a:cubicBezTo>
                  <a:cubicBezTo>
                    <a:pt x="207" y="85"/>
                    <a:pt x="208" y="88"/>
                    <a:pt x="209" y="90"/>
                  </a:cubicBezTo>
                  <a:close/>
                  <a:moveTo>
                    <a:pt x="139" y="89"/>
                  </a:moveTo>
                  <a:cubicBezTo>
                    <a:pt x="140" y="89"/>
                    <a:pt x="141" y="87"/>
                    <a:pt x="142" y="86"/>
                  </a:cubicBezTo>
                  <a:cubicBezTo>
                    <a:pt x="142" y="84"/>
                    <a:pt x="137" y="88"/>
                    <a:pt x="139" y="89"/>
                  </a:cubicBezTo>
                  <a:close/>
                  <a:moveTo>
                    <a:pt x="149" y="89"/>
                  </a:moveTo>
                  <a:cubicBezTo>
                    <a:pt x="151" y="89"/>
                    <a:pt x="149" y="85"/>
                    <a:pt x="148" y="85"/>
                  </a:cubicBezTo>
                  <a:cubicBezTo>
                    <a:pt x="148" y="86"/>
                    <a:pt x="147" y="88"/>
                    <a:pt x="149" y="89"/>
                  </a:cubicBezTo>
                  <a:close/>
                  <a:moveTo>
                    <a:pt x="108" y="89"/>
                  </a:moveTo>
                  <a:cubicBezTo>
                    <a:pt x="108" y="89"/>
                    <a:pt x="112" y="88"/>
                    <a:pt x="113" y="89"/>
                  </a:cubicBezTo>
                  <a:cubicBezTo>
                    <a:pt x="114" y="86"/>
                    <a:pt x="116" y="88"/>
                    <a:pt x="116" y="85"/>
                  </a:cubicBezTo>
                  <a:cubicBezTo>
                    <a:pt x="118" y="85"/>
                    <a:pt x="116" y="81"/>
                    <a:pt x="116" y="81"/>
                  </a:cubicBezTo>
                  <a:cubicBezTo>
                    <a:pt x="111" y="78"/>
                    <a:pt x="108" y="81"/>
                    <a:pt x="104" y="84"/>
                  </a:cubicBezTo>
                  <a:cubicBezTo>
                    <a:pt x="101" y="89"/>
                    <a:pt x="105" y="86"/>
                    <a:pt x="108" y="89"/>
                  </a:cubicBezTo>
                  <a:close/>
                  <a:moveTo>
                    <a:pt x="200" y="89"/>
                  </a:moveTo>
                  <a:cubicBezTo>
                    <a:pt x="202" y="89"/>
                    <a:pt x="202" y="87"/>
                    <a:pt x="200" y="88"/>
                  </a:cubicBezTo>
                  <a:cubicBezTo>
                    <a:pt x="200" y="87"/>
                    <a:pt x="199" y="88"/>
                    <a:pt x="200" y="89"/>
                  </a:cubicBezTo>
                  <a:close/>
                  <a:moveTo>
                    <a:pt x="14" y="89"/>
                  </a:moveTo>
                  <a:cubicBezTo>
                    <a:pt x="15" y="89"/>
                    <a:pt x="14" y="89"/>
                    <a:pt x="14" y="88"/>
                  </a:cubicBezTo>
                  <a:cubicBezTo>
                    <a:pt x="13" y="88"/>
                    <a:pt x="13" y="88"/>
                    <a:pt x="14" y="89"/>
                  </a:cubicBezTo>
                  <a:close/>
                  <a:moveTo>
                    <a:pt x="93" y="89"/>
                  </a:moveTo>
                  <a:cubicBezTo>
                    <a:pt x="94" y="89"/>
                    <a:pt x="96" y="89"/>
                    <a:pt x="96" y="87"/>
                  </a:cubicBezTo>
                  <a:cubicBezTo>
                    <a:pt x="92" y="88"/>
                    <a:pt x="93" y="87"/>
                    <a:pt x="93" y="89"/>
                  </a:cubicBezTo>
                  <a:close/>
                  <a:moveTo>
                    <a:pt x="190" y="89"/>
                  </a:moveTo>
                  <a:cubicBezTo>
                    <a:pt x="191" y="89"/>
                    <a:pt x="191" y="89"/>
                    <a:pt x="190" y="89"/>
                  </a:cubicBezTo>
                  <a:cubicBezTo>
                    <a:pt x="190" y="89"/>
                    <a:pt x="190" y="89"/>
                    <a:pt x="190" y="89"/>
                  </a:cubicBezTo>
                  <a:close/>
                  <a:moveTo>
                    <a:pt x="212" y="89"/>
                  </a:moveTo>
                  <a:cubicBezTo>
                    <a:pt x="214" y="89"/>
                    <a:pt x="214" y="89"/>
                    <a:pt x="214" y="87"/>
                  </a:cubicBezTo>
                  <a:cubicBezTo>
                    <a:pt x="212" y="87"/>
                    <a:pt x="214" y="86"/>
                    <a:pt x="212" y="85"/>
                  </a:cubicBezTo>
                  <a:cubicBezTo>
                    <a:pt x="212" y="85"/>
                    <a:pt x="212" y="88"/>
                    <a:pt x="212" y="89"/>
                  </a:cubicBezTo>
                  <a:close/>
                  <a:moveTo>
                    <a:pt x="215" y="89"/>
                  </a:moveTo>
                  <a:cubicBezTo>
                    <a:pt x="215" y="89"/>
                    <a:pt x="215" y="89"/>
                    <a:pt x="215" y="89"/>
                  </a:cubicBezTo>
                  <a:cubicBezTo>
                    <a:pt x="215" y="88"/>
                    <a:pt x="215" y="89"/>
                    <a:pt x="215" y="89"/>
                  </a:cubicBezTo>
                  <a:close/>
                  <a:moveTo>
                    <a:pt x="151" y="89"/>
                  </a:moveTo>
                  <a:cubicBezTo>
                    <a:pt x="153" y="88"/>
                    <a:pt x="152" y="87"/>
                    <a:pt x="151" y="85"/>
                  </a:cubicBezTo>
                  <a:cubicBezTo>
                    <a:pt x="149" y="83"/>
                    <a:pt x="150" y="88"/>
                    <a:pt x="151" y="89"/>
                  </a:cubicBezTo>
                  <a:close/>
                  <a:moveTo>
                    <a:pt x="205" y="89"/>
                  </a:moveTo>
                  <a:cubicBezTo>
                    <a:pt x="205" y="89"/>
                    <a:pt x="205" y="89"/>
                    <a:pt x="205" y="89"/>
                  </a:cubicBezTo>
                  <a:cubicBezTo>
                    <a:pt x="206" y="87"/>
                    <a:pt x="203" y="87"/>
                    <a:pt x="205" y="89"/>
                  </a:cubicBezTo>
                  <a:close/>
                  <a:moveTo>
                    <a:pt x="43" y="89"/>
                  </a:moveTo>
                  <a:cubicBezTo>
                    <a:pt x="45" y="88"/>
                    <a:pt x="48" y="87"/>
                    <a:pt x="50" y="86"/>
                  </a:cubicBezTo>
                  <a:cubicBezTo>
                    <a:pt x="51" y="86"/>
                    <a:pt x="59" y="85"/>
                    <a:pt x="54" y="85"/>
                  </a:cubicBezTo>
                  <a:cubicBezTo>
                    <a:pt x="54" y="83"/>
                    <a:pt x="53" y="84"/>
                    <a:pt x="52" y="85"/>
                  </a:cubicBezTo>
                  <a:cubicBezTo>
                    <a:pt x="45" y="85"/>
                    <a:pt x="46" y="83"/>
                    <a:pt x="46" y="77"/>
                  </a:cubicBezTo>
                  <a:cubicBezTo>
                    <a:pt x="49" y="75"/>
                    <a:pt x="49" y="74"/>
                    <a:pt x="53" y="75"/>
                  </a:cubicBezTo>
                  <a:cubicBezTo>
                    <a:pt x="57" y="76"/>
                    <a:pt x="56" y="77"/>
                    <a:pt x="57" y="81"/>
                  </a:cubicBezTo>
                  <a:cubicBezTo>
                    <a:pt x="57" y="82"/>
                    <a:pt x="58" y="81"/>
                    <a:pt x="58" y="82"/>
                  </a:cubicBezTo>
                  <a:cubicBezTo>
                    <a:pt x="59" y="82"/>
                    <a:pt x="61" y="79"/>
                    <a:pt x="61" y="79"/>
                  </a:cubicBezTo>
                  <a:cubicBezTo>
                    <a:pt x="60" y="76"/>
                    <a:pt x="59" y="73"/>
                    <a:pt x="61" y="71"/>
                  </a:cubicBezTo>
                  <a:cubicBezTo>
                    <a:pt x="61" y="70"/>
                    <a:pt x="55" y="71"/>
                    <a:pt x="54" y="70"/>
                  </a:cubicBezTo>
                  <a:cubicBezTo>
                    <a:pt x="51" y="66"/>
                    <a:pt x="51" y="64"/>
                    <a:pt x="48" y="66"/>
                  </a:cubicBezTo>
                  <a:cubicBezTo>
                    <a:pt x="44" y="67"/>
                    <a:pt x="46" y="72"/>
                    <a:pt x="44" y="75"/>
                  </a:cubicBezTo>
                  <a:cubicBezTo>
                    <a:pt x="42" y="75"/>
                    <a:pt x="42" y="76"/>
                    <a:pt x="44" y="78"/>
                  </a:cubicBezTo>
                  <a:cubicBezTo>
                    <a:pt x="44" y="80"/>
                    <a:pt x="43" y="83"/>
                    <a:pt x="45" y="85"/>
                  </a:cubicBezTo>
                  <a:cubicBezTo>
                    <a:pt x="44" y="85"/>
                    <a:pt x="42" y="88"/>
                    <a:pt x="43" y="89"/>
                  </a:cubicBezTo>
                  <a:close/>
                  <a:moveTo>
                    <a:pt x="177" y="89"/>
                  </a:moveTo>
                  <a:cubicBezTo>
                    <a:pt x="178" y="89"/>
                    <a:pt x="184" y="79"/>
                    <a:pt x="178" y="83"/>
                  </a:cubicBezTo>
                  <a:cubicBezTo>
                    <a:pt x="177" y="83"/>
                    <a:pt x="176" y="82"/>
                    <a:pt x="175" y="82"/>
                  </a:cubicBezTo>
                  <a:cubicBezTo>
                    <a:pt x="174" y="86"/>
                    <a:pt x="174" y="87"/>
                    <a:pt x="177" y="89"/>
                  </a:cubicBezTo>
                  <a:close/>
                  <a:moveTo>
                    <a:pt x="7" y="89"/>
                  </a:moveTo>
                  <a:cubicBezTo>
                    <a:pt x="8" y="88"/>
                    <a:pt x="8" y="88"/>
                    <a:pt x="8" y="87"/>
                  </a:cubicBezTo>
                  <a:cubicBezTo>
                    <a:pt x="6" y="87"/>
                    <a:pt x="6" y="87"/>
                    <a:pt x="7" y="89"/>
                  </a:cubicBezTo>
                  <a:close/>
                  <a:moveTo>
                    <a:pt x="54" y="89"/>
                  </a:moveTo>
                  <a:cubicBezTo>
                    <a:pt x="54" y="88"/>
                    <a:pt x="54" y="88"/>
                    <a:pt x="54" y="88"/>
                  </a:cubicBezTo>
                  <a:cubicBezTo>
                    <a:pt x="55" y="87"/>
                    <a:pt x="51" y="88"/>
                    <a:pt x="54" y="89"/>
                  </a:cubicBezTo>
                  <a:close/>
                  <a:moveTo>
                    <a:pt x="136" y="88"/>
                  </a:moveTo>
                  <a:cubicBezTo>
                    <a:pt x="137" y="88"/>
                    <a:pt x="141" y="84"/>
                    <a:pt x="141" y="83"/>
                  </a:cubicBezTo>
                  <a:cubicBezTo>
                    <a:pt x="141" y="81"/>
                    <a:pt x="136" y="86"/>
                    <a:pt x="136" y="86"/>
                  </a:cubicBezTo>
                  <a:cubicBezTo>
                    <a:pt x="133" y="86"/>
                    <a:pt x="141" y="81"/>
                    <a:pt x="139" y="81"/>
                  </a:cubicBezTo>
                  <a:cubicBezTo>
                    <a:pt x="137" y="83"/>
                    <a:pt x="133" y="84"/>
                    <a:pt x="133" y="87"/>
                  </a:cubicBezTo>
                  <a:cubicBezTo>
                    <a:pt x="136" y="86"/>
                    <a:pt x="134" y="88"/>
                    <a:pt x="136" y="88"/>
                  </a:cubicBezTo>
                  <a:close/>
                  <a:moveTo>
                    <a:pt x="15" y="88"/>
                  </a:moveTo>
                  <a:cubicBezTo>
                    <a:pt x="15" y="88"/>
                    <a:pt x="15" y="88"/>
                    <a:pt x="16" y="88"/>
                  </a:cubicBezTo>
                  <a:cubicBezTo>
                    <a:pt x="17" y="84"/>
                    <a:pt x="12" y="86"/>
                    <a:pt x="15" y="88"/>
                  </a:cubicBezTo>
                  <a:close/>
                  <a:moveTo>
                    <a:pt x="168" y="88"/>
                  </a:moveTo>
                  <a:cubicBezTo>
                    <a:pt x="169" y="88"/>
                    <a:pt x="169" y="88"/>
                    <a:pt x="170" y="87"/>
                  </a:cubicBezTo>
                  <a:cubicBezTo>
                    <a:pt x="171" y="85"/>
                    <a:pt x="168" y="87"/>
                    <a:pt x="168" y="88"/>
                  </a:cubicBezTo>
                  <a:close/>
                  <a:moveTo>
                    <a:pt x="85" y="88"/>
                  </a:moveTo>
                  <a:cubicBezTo>
                    <a:pt x="85" y="88"/>
                    <a:pt x="87" y="88"/>
                    <a:pt x="86" y="87"/>
                  </a:cubicBezTo>
                  <a:cubicBezTo>
                    <a:pt x="82" y="86"/>
                    <a:pt x="83" y="80"/>
                    <a:pt x="86" y="80"/>
                  </a:cubicBezTo>
                  <a:cubicBezTo>
                    <a:pt x="88" y="78"/>
                    <a:pt x="82" y="76"/>
                    <a:pt x="82" y="76"/>
                  </a:cubicBezTo>
                  <a:cubicBezTo>
                    <a:pt x="82" y="81"/>
                    <a:pt x="79" y="83"/>
                    <a:pt x="75" y="85"/>
                  </a:cubicBezTo>
                  <a:cubicBezTo>
                    <a:pt x="75" y="86"/>
                    <a:pt x="75" y="85"/>
                    <a:pt x="75" y="86"/>
                  </a:cubicBezTo>
                  <a:cubicBezTo>
                    <a:pt x="78" y="87"/>
                    <a:pt x="81" y="86"/>
                    <a:pt x="85" y="88"/>
                  </a:cubicBezTo>
                  <a:close/>
                  <a:moveTo>
                    <a:pt x="154" y="88"/>
                  </a:moveTo>
                  <a:cubicBezTo>
                    <a:pt x="156" y="87"/>
                    <a:pt x="153" y="85"/>
                    <a:pt x="153" y="84"/>
                  </a:cubicBezTo>
                  <a:cubicBezTo>
                    <a:pt x="152" y="85"/>
                    <a:pt x="153" y="86"/>
                    <a:pt x="154" y="88"/>
                  </a:cubicBezTo>
                  <a:close/>
                  <a:moveTo>
                    <a:pt x="165" y="87"/>
                  </a:moveTo>
                  <a:cubicBezTo>
                    <a:pt x="168" y="87"/>
                    <a:pt x="170" y="86"/>
                    <a:pt x="168" y="83"/>
                  </a:cubicBezTo>
                  <a:cubicBezTo>
                    <a:pt x="164" y="80"/>
                    <a:pt x="169" y="85"/>
                    <a:pt x="164" y="85"/>
                  </a:cubicBezTo>
                  <a:cubicBezTo>
                    <a:pt x="164" y="85"/>
                    <a:pt x="167" y="81"/>
                    <a:pt x="163" y="83"/>
                  </a:cubicBezTo>
                  <a:cubicBezTo>
                    <a:pt x="161" y="86"/>
                    <a:pt x="163" y="86"/>
                    <a:pt x="165" y="87"/>
                  </a:cubicBezTo>
                  <a:close/>
                  <a:moveTo>
                    <a:pt x="93" y="87"/>
                  </a:moveTo>
                  <a:cubicBezTo>
                    <a:pt x="94" y="87"/>
                    <a:pt x="99" y="86"/>
                    <a:pt x="95" y="86"/>
                  </a:cubicBezTo>
                  <a:cubicBezTo>
                    <a:pt x="95" y="84"/>
                    <a:pt x="99" y="85"/>
                    <a:pt x="99" y="84"/>
                  </a:cubicBezTo>
                  <a:cubicBezTo>
                    <a:pt x="96" y="79"/>
                    <a:pt x="98" y="84"/>
                    <a:pt x="96" y="83"/>
                  </a:cubicBezTo>
                  <a:cubicBezTo>
                    <a:pt x="96" y="84"/>
                    <a:pt x="96" y="84"/>
                    <a:pt x="94" y="84"/>
                  </a:cubicBezTo>
                  <a:cubicBezTo>
                    <a:pt x="92" y="84"/>
                    <a:pt x="95" y="85"/>
                    <a:pt x="95" y="85"/>
                  </a:cubicBezTo>
                  <a:cubicBezTo>
                    <a:pt x="93" y="86"/>
                    <a:pt x="94" y="85"/>
                    <a:pt x="93" y="87"/>
                  </a:cubicBezTo>
                  <a:close/>
                  <a:moveTo>
                    <a:pt x="87" y="87"/>
                  </a:moveTo>
                  <a:cubicBezTo>
                    <a:pt x="88" y="87"/>
                    <a:pt x="88" y="87"/>
                    <a:pt x="89" y="86"/>
                  </a:cubicBezTo>
                  <a:cubicBezTo>
                    <a:pt x="88" y="83"/>
                    <a:pt x="86" y="86"/>
                    <a:pt x="87" y="87"/>
                  </a:cubicBezTo>
                  <a:close/>
                  <a:moveTo>
                    <a:pt x="12" y="87"/>
                  </a:moveTo>
                  <a:cubicBezTo>
                    <a:pt x="13" y="87"/>
                    <a:pt x="13" y="87"/>
                    <a:pt x="13" y="86"/>
                  </a:cubicBezTo>
                  <a:cubicBezTo>
                    <a:pt x="15" y="85"/>
                    <a:pt x="14" y="85"/>
                    <a:pt x="14" y="83"/>
                  </a:cubicBezTo>
                  <a:cubicBezTo>
                    <a:pt x="11" y="82"/>
                    <a:pt x="15" y="86"/>
                    <a:pt x="12" y="86"/>
                  </a:cubicBezTo>
                  <a:cubicBezTo>
                    <a:pt x="11" y="86"/>
                    <a:pt x="11" y="86"/>
                    <a:pt x="12" y="87"/>
                  </a:cubicBezTo>
                  <a:close/>
                  <a:moveTo>
                    <a:pt x="10" y="87"/>
                  </a:moveTo>
                  <a:cubicBezTo>
                    <a:pt x="11" y="86"/>
                    <a:pt x="11" y="87"/>
                    <a:pt x="11" y="85"/>
                  </a:cubicBezTo>
                  <a:cubicBezTo>
                    <a:pt x="10" y="85"/>
                    <a:pt x="9" y="86"/>
                    <a:pt x="10" y="87"/>
                  </a:cubicBezTo>
                  <a:close/>
                  <a:moveTo>
                    <a:pt x="22" y="87"/>
                  </a:moveTo>
                  <a:cubicBezTo>
                    <a:pt x="23" y="86"/>
                    <a:pt x="24" y="82"/>
                    <a:pt x="24" y="81"/>
                  </a:cubicBezTo>
                  <a:cubicBezTo>
                    <a:pt x="26" y="77"/>
                    <a:pt x="24" y="77"/>
                    <a:pt x="25" y="75"/>
                  </a:cubicBezTo>
                  <a:cubicBezTo>
                    <a:pt x="26" y="75"/>
                    <a:pt x="27" y="73"/>
                    <a:pt x="28" y="73"/>
                  </a:cubicBezTo>
                  <a:cubicBezTo>
                    <a:pt x="29" y="71"/>
                    <a:pt x="34" y="75"/>
                    <a:pt x="31" y="71"/>
                  </a:cubicBezTo>
                  <a:cubicBezTo>
                    <a:pt x="32" y="68"/>
                    <a:pt x="29" y="69"/>
                    <a:pt x="28" y="69"/>
                  </a:cubicBezTo>
                  <a:cubicBezTo>
                    <a:pt x="25" y="71"/>
                    <a:pt x="23" y="72"/>
                    <a:pt x="20" y="73"/>
                  </a:cubicBezTo>
                  <a:cubicBezTo>
                    <a:pt x="20" y="74"/>
                    <a:pt x="20" y="74"/>
                    <a:pt x="19" y="75"/>
                  </a:cubicBezTo>
                  <a:cubicBezTo>
                    <a:pt x="18" y="76"/>
                    <a:pt x="15" y="79"/>
                    <a:pt x="17" y="80"/>
                  </a:cubicBezTo>
                  <a:cubicBezTo>
                    <a:pt x="19" y="82"/>
                    <a:pt x="17" y="81"/>
                    <a:pt x="19" y="83"/>
                  </a:cubicBezTo>
                  <a:cubicBezTo>
                    <a:pt x="19" y="85"/>
                    <a:pt x="20" y="86"/>
                    <a:pt x="22" y="87"/>
                  </a:cubicBezTo>
                  <a:close/>
                  <a:moveTo>
                    <a:pt x="121" y="87"/>
                  </a:moveTo>
                  <a:cubicBezTo>
                    <a:pt x="122" y="86"/>
                    <a:pt x="121" y="85"/>
                    <a:pt x="121" y="85"/>
                  </a:cubicBezTo>
                  <a:cubicBezTo>
                    <a:pt x="118" y="86"/>
                    <a:pt x="118" y="86"/>
                    <a:pt x="121" y="87"/>
                  </a:cubicBezTo>
                  <a:close/>
                  <a:moveTo>
                    <a:pt x="102" y="87"/>
                  </a:moveTo>
                  <a:cubicBezTo>
                    <a:pt x="102" y="86"/>
                    <a:pt x="102" y="86"/>
                    <a:pt x="103" y="86"/>
                  </a:cubicBezTo>
                  <a:cubicBezTo>
                    <a:pt x="104" y="83"/>
                    <a:pt x="106" y="82"/>
                    <a:pt x="109" y="80"/>
                  </a:cubicBezTo>
                  <a:cubicBezTo>
                    <a:pt x="109" y="79"/>
                    <a:pt x="104" y="79"/>
                    <a:pt x="104" y="77"/>
                  </a:cubicBezTo>
                  <a:cubicBezTo>
                    <a:pt x="100" y="77"/>
                    <a:pt x="100" y="84"/>
                    <a:pt x="102" y="87"/>
                  </a:cubicBezTo>
                  <a:close/>
                  <a:moveTo>
                    <a:pt x="156" y="87"/>
                  </a:moveTo>
                  <a:cubicBezTo>
                    <a:pt x="156" y="86"/>
                    <a:pt x="157" y="86"/>
                    <a:pt x="157" y="86"/>
                  </a:cubicBezTo>
                  <a:cubicBezTo>
                    <a:pt x="157" y="83"/>
                    <a:pt x="152" y="83"/>
                    <a:pt x="156" y="87"/>
                  </a:cubicBezTo>
                  <a:close/>
                  <a:moveTo>
                    <a:pt x="7" y="86"/>
                  </a:moveTo>
                  <a:cubicBezTo>
                    <a:pt x="9" y="86"/>
                    <a:pt x="8" y="85"/>
                    <a:pt x="8" y="84"/>
                  </a:cubicBezTo>
                  <a:cubicBezTo>
                    <a:pt x="5" y="83"/>
                    <a:pt x="6" y="85"/>
                    <a:pt x="7" y="86"/>
                  </a:cubicBezTo>
                  <a:close/>
                  <a:moveTo>
                    <a:pt x="193" y="86"/>
                  </a:moveTo>
                  <a:cubicBezTo>
                    <a:pt x="194" y="86"/>
                    <a:pt x="194" y="86"/>
                    <a:pt x="197" y="86"/>
                  </a:cubicBezTo>
                  <a:cubicBezTo>
                    <a:pt x="197" y="84"/>
                    <a:pt x="198" y="80"/>
                    <a:pt x="200" y="79"/>
                  </a:cubicBezTo>
                  <a:cubicBezTo>
                    <a:pt x="201" y="77"/>
                    <a:pt x="200" y="77"/>
                    <a:pt x="199" y="74"/>
                  </a:cubicBezTo>
                  <a:cubicBezTo>
                    <a:pt x="196" y="75"/>
                    <a:pt x="198" y="76"/>
                    <a:pt x="194" y="77"/>
                  </a:cubicBezTo>
                  <a:cubicBezTo>
                    <a:pt x="192" y="79"/>
                    <a:pt x="193" y="79"/>
                    <a:pt x="189" y="79"/>
                  </a:cubicBezTo>
                  <a:cubicBezTo>
                    <a:pt x="189" y="81"/>
                    <a:pt x="190" y="86"/>
                    <a:pt x="193" y="86"/>
                  </a:cubicBezTo>
                  <a:close/>
                  <a:moveTo>
                    <a:pt x="200" y="86"/>
                  </a:moveTo>
                  <a:cubicBezTo>
                    <a:pt x="204" y="85"/>
                    <a:pt x="203" y="82"/>
                    <a:pt x="203" y="82"/>
                  </a:cubicBezTo>
                  <a:cubicBezTo>
                    <a:pt x="203" y="84"/>
                    <a:pt x="201" y="86"/>
                    <a:pt x="200" y="84"/>
                  </a:cubicBezTo>
                  <a:cubicBezTo>
                    <a:pt x="199" y="84"/>
                    <a:pt x="199" y="86"/>
                    <a:pt x="200" y="86"/>
                  </a:cubicBezTo>
                  <a:close/>
                  <a:moveTo>
                    <a:pt x="215" y="86"/>
                  </a:moveTo>
                  <a:cubicBezTo>
                    <a:pt x="216" y="86"/>
                    <a:pt x="215" y="83"/>
                    <a:pt x="215" y="82"/>
                  </a:cubicBezTo>
                  <a:cubicBezTo>
                    <a:pt x="211" y="81"/>
                    <a:pt x="217" y="78"/>
                    <a:pt x="212" y="78"/>
                  </a:cubicBezTo>
                  <a:cubicBezTo>
                    <a:pt x="212" y="75"/>
                    <a:pt x="211" y="76"/>
                    <a:pt x="214" y="75"/>
                  </a:cubicBezTo>
                  <a:cubicBezTo>
                    <a:pt x="218" y="66"/>
                    <a:pt x="205" y="70"/>
                    <a:pt x="208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10" y="73"/>
                    <a:pt x="211" y="76"/>
                    <a:pt x="211" y="78"/>
                  </a:cubicBezTo>
                  <a:cubicBezTo>
                    <a:pt x="213" y="80"/>
                    <a:pt x="213" y="84"/>
                    <a:pt x="215" y="86"/>
                  </a:cubicBezTo>
                  <a:close/>
                  <a:moveTo>
                    <a:pt x="85" y="86"/>
                  </a:moveTo>
                  <a:cubicBezTo>
                    <a:pt x="86" y="86"/>
                    <a:pt x="86" y="86"/>
                    <a:pt x="86" y="86"/>
                  </a:cubicBezTo>
                  <a:cubicBezTo>
                    <a:pt x="88" y="84"/>
                    <a:pt x="83" y="84"/>
                    <a:pt x="85" y="86"/>
                  </a:cubicBezTo>
                  <a:close/>
                  <a:moveTo>
                    <a:pt x="131" y="86"/>
                  </a:moveTo>
                  <a:cubicBezTo>
                    <a:pt x="133" y="86"/>
                    <a:pt x="135" y="81"/>
                    <a:pt x="138" y="80"/>
                  </a:cubicBezTo>
                  <a:cubicBezTo>
                    <a:pt x="139" y="79"/>
                    <a:pt x="133" y="82"/>
                    <a:pt x="133" y="82"/>
                  </a:cubicBezTo>
                  <a:cubicBezTo>
                    <a:pt x="132" y="84"/>
                    <a:pt x="129" y="83"/>
                    <a:pt x="131" y="86"/>
                  </a:cubicBezTo>
                  <a:close/>
                  <a:moveTo>
                    <a:pt x="17" y="86"/>
                  </a:moveTo>
                  <a:cubicBezTo>
                    <a:pt x="18" y="86"/>
                    <a:pt x="18" y="86"/>
                    <a:pt x="18" y="85"/>
                  </a:cubicBezTo>
                  <a:cubicBezTo>
                    <a:pt x="17" y="85"/>
                    <a:pt x="16" y="85"/>
                    <a:pt x="17" y="86"/>
                  </a:cubicBezTo>
                  <a:close/>
                  <a:moveTo>
                    <a:pt x="172" y="86"/>
                  </a:moveTo>
                  <a:cubicBezTo>
                    <a:pt x="172" y="86"/>
                    <a:pt x="172" y="85"/>
                    <a:pt x="173" y="85"/>
                  </a:cubicBezTo>
                  <a:cubicBezTo>
                    <a:pt x="175" y="81"/>
                    <a:pt x="168" y="73"/>
                    <a:pt x="169" y="82"/>
                  </a:cubicBezTo>
                  <a:cubicBezTo>
                    <a:pt x="170" y="83"/>
                    <a:pt x="171" y="84"/>
                    <a:pt x="172" y="86"/>
                  </a:cubicBezTo>
                  <a:close/>
                  <a:moveTo>
                    <a:pt x="58" y="86"/>
                  </a:move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6" y="85"/>
                    <a:pt x="58" y="86"/>
                  </a:cubicBezTo>
                  <a:close/>
                  <a:moveTo>
                    <a:pt x="204" y="86"/>
                  </a:moveTo>
                  <a:cubicBezTo>
                    <a:pt x="204" y="85"/>
                    <a:pt x="204" y="85"/>
                    <a:pt x="205" y="85"/>
                  </a:cubicBezTo>
                  <a:cubicBezTo>
                    <a:pt x="206" y="84"/>
                    <a:pt x="207" y="82"/>
                    <a:pt x="208" y="81"/>
                  </a:cubicBezTo>
                  <a:cubicBezTo>
                    <a:pt x="208" y="76"/>
                    <a:pt x="206" y="83"/>
                    <a:pt x="205" y="84"/>
                  </a:cubicBezTo>
                  <a:cubicBezTo>
                    <a:pt x="204" y="84"/>
                    <a:pt x="204" y="83"/>
                    <a:pt x="204" y="86"/>
                  </a:cubicBezTo>
                  <a:close/>
                  <a:moveTo>
                    <a:pt x="42" y="85"/>
                  </a:moveTo>
                  <a:cubicBezTo>
                    <a:pt x="44" y="85"/>
                    <a:pt x="44" y="84"/>
                    <a:pt x="42" y="83"/>
                  </a:cubicBezTo>
                  <a:cubicBezTo>
                    <a:pt x="40" y="83"/>
                    <a:pt x="39" y="82"/>
                    <a:pt x="38" y="80"/>
                  </a:cubicBezTo>
                  <a:cubicBezTo>
                    <a:pt x="36" y="80"/>
                    <a:pt x="36" y="77"/>
                    <a:pt x="35" y="77"/>
                  </a:cubicBezTo>
                  <a:cubicBezTo>
                    <a:pt x="34" y="75"/>
                    <a:pt x="30" y="74"/>
                    <a:pt x="28" y="74"/>
                  </a:cubicBezTo>
                  <a:cubicBezTo>
                    <a:pt x="22" y="77"/>
                    <a:pt x="30" y="77"/>
                    <a:pt x="32" y="78"/>
                  </a:cubicBezTo>
                  <a:cubicBezTo>
                    <a:pt x="35" y="82"/>
                    <a:pt x="36" y="84"/>
                    <a:pt x="42" y="85"/>
                  </a:cubicBezTo>
                  <a:close/>
                  <a:moveTo>
                    <a:pt x="27" y="85"/>
                  </a:moveTo>
                  <a:cubicBezTo>
                    <a:pt x="28" y="85"/>
                    <a:pt x="28" y="85"/>
                    <a:pt x="29" y="85"/>
                  </a:cubicBezTo>
                  <a:cubicBezTo>
                    <a:pt x="29" y="84"/>
                    <a:pt x="25" y="84"/>
                    <a:pt x="27" y="84"/>
                  </a:cubicBezTo>
                  <a:cubicBezTo>
                    <a:pt x="27" y="82"/>
                    <a:pt x="23" y="83"/>
                    <a:pt x="26" y="83"/>
                  </a:cubicBezTo>
                  <a:cubicBezTo>
                    <a:pt x="26" y="85"/>
                    <a:pt x="23" y="83"/>
                    <a:pt x="27" y="85"/>
                  </a:cubicBezTo>
                  <a:close/>
                  <a:moveTo>
                    <a:pt x="9" y="85"/>
                  </a:moveTo>
                  <a:cubicBezTo>
                    <a:pt x="10" y="85"/>
                    <a:pt x="10" y="85"/>
                    <a:pt x="10" y="84"/>
                  </a:cubicBezTo>
                  <a:cubicBezTo>
                    <a:pt x="9" y="84"/>
                    <a:pt x="8" y="84"/>
                    <a:pt x="9" y="85"/>
                  </a:cubicBezTo>
                  <a:close/>
                  <a:moveTo>
                    <a:pt x="16" y="85"/>
                  </a:moveTo>
                  <a:cubicBezTo>
                    <a:pt x="17" y="84"/>
                    <a:pt x="18" y="84"/>
                    <a:pt x="17" y="83"/>
                  </a:cubicBezTo>
                  <a:cubicBezTo>
                    <a:pt x="15" y="81"/>
                    <a:pt x="15" y="85"/>
                    <a:pt x="16" y="85"/>
                  </a:cubicBezTo>
                  <a:close/>
                  <a:moveTo>
                    <a:pt x="119" y="85"/>
                  </a:moveTo>
                  <a:cubicBezTo>
                    <a:pt x="119" y="85"/>
                    <a:pt x="120" y="85"/>
                    <a:pt x="121" y="85"/>
                  </a:cubicBezTo>
                  <a:cubicBezTo>
                    <a:pt x="121" y="84"/>
                    <a:pt x="119" y="82"/>
                    <a:pt x="119" y="85"/>
                  </a:cubicBezTo>
                  <a:close/>
                  <a:moveTo>
                    <a:pt x="11" y="85"/>
                  </a:moveTo>
                  <a:cubicBezTo>
                    <a:pt x="11" y="85"/>
                    <a:pt x="12" y="85"/>
                    <a:pt x="12" y="85"/>
                  </a:cubicBezTo>
                  <a:cubicBezTo>
                    <a:pt x="13" y="83"/>
                    <a:pt x="10" y="82"/>
                    <a:pt x="11" y="85"/>
                  </a:cubicBezTo>
                  <a:close/>
                  <a:moveTo>
                    <a:pt x="157" y="84"/>
                  </a:moveTo>
                  <a:cubicBezTo>
                    <a:pt x="160" y="84"/>
                    <a:pt x="157" y="83"/>
                    <a:pt x="156" y="82"/>
                  </a:cubicBezTo>
                  <a:cubicBezTo>
                    <a:pt x="154" y="82"/>
                    <a:pt x="157" y="84"/>
                    <a:pt x="157" y="84"/>
                  </a:cubicBezTo>
                  <a:close/>
                  <a:moveTo>
                    <a:pt x="207" y="84"/>
                  </a:moveTo>
                  <a:cubicBezTo>
                    <a:pt x="208" y="84"/>
                    <a:pt x="207" y="82"/>
                    <a:pt x="207" y="84"/>
                  </a:cubicBezTo>
                  <a:cubicBezTo>
                    <a:pt x="207" y="84"/>
                    <a:pt x="207" y="84"/>
                    <a:pt x="207" y="84"/>
                  </a:cubicBezTo>
                  <a:close/>
                  <a:moveTo>
                    <a:pt x="128" y="84"/>
                  </a:moveTo>
                  <a:cubicBezTo>
                    <a:pt x="128" y="84"/>
                    <a:pt x="129" y="84"/>
                    <a:pt x="129" y="84"/>
                  </a:cubicBezTo>
                  <a:cubicBezTo>
                    <a:pt x="130" y="82"/>
                    <a:pt x="134" y="79"/>
                    <a:pt x="136" y="79"/>
                  </a:cubicBezTo>
                  <a:cubicBezTo>
                    <a:pt x="137" y="77"/>
                    <a:pt x="131" y="79"/>
                    <a:pt x="130" y="79"/>
                  </a:cubicBezTo>
                  <a:cubicBezTo>
                    <a:pt x="130" y="80"/>
                    <a:pt x="126" y="83"/>
                    <a:pt x="128" y="84"/>
                  </a:cubicBezTo>
                  <a:close/>
                  <a:moveTo>
                    <a:pt x="56" y="84"/>
                  </a:moveTo>
                  <a:cubicBezTo>
                    <a:pt x="56" y="84"/>
                    <a:pt x="57" y="84"/>
                    <a:pt x="57" y="83"/>
                  </a:cubicBezTo>
                  <a:cubicBezTo>
                    <a:pt x="56" y="82"/>
                    <a:pt x="55" y="83"/>
                    <a:pt x="56" y="84"/>
                  </a:cubicBezTo>
                  <a:close/>
                  <a:moveTo>
                    <a:pt x="84" y="84"/>
                  </a:moveTo>
                  <a:cubicBezTo>
                    <a:pt x="85" y="84"/>
                    <a:pt x="85" y="84"/>
                    <a:pt x="85" y="84"/>
                  </a:cubicBezTo>
                  <a:cubicBezTo>
                    <a:pt x="86" y="81"/>
                    <a:pt x="83" y="84"/>
                    <a:pt x="84" y="84"/>
                  </a:cubicBezTo>
                  <a:close/>
                  <a:moveTo>
                    <a:pt x="87" y="84"/>
                  </a:moveTo>
                  <a:cubicBezTo>
                    <a:pt x="87" y="84"/>
                    <a:pt x="88" y="84"/>
                    <a:pt x="88" y="84"/>
                  </a:cubicBezTo>
                  <a:cubicBezTo>
                    <a:pt x="88" y="82"/>
                    <a:pt x="86" y="83"/>
                    <a:pt x="87" y="84"/>
                  </a:cubicBezTo>
                  <a:close/>
                  <a:moveTo>
                    <a:pt x="50" y="84"/>
                  </a:moveTo>
                  <a:cubicBezTo>
                    <a:pt x="51" y="84"/>
                    <a:pt x="51" y="83"/>
                    <a:pt x="51" y="82"/>
                  </a:cubicBezTo>
                  <a:cubicBezTo>
                    <a:pt x="49" y="82"/>
                    <a:pt x="49" y="82"/>
                    <a:pt x="50" y="84"/>
                  </a:cubicBezTo>
                  <a:close/>
                  <a:moveTo>
                    <a:pt x="52" y="84"/>
                  </a:moveTo>
                  <a:cubicBezTo>
                    <a:pt x="52" y="83"/>
                    <a:pt x="52" y="83"/>
                    <a:pt x="53" y="83"/>
                  </a:cubicBezTo>
                  <a:cubicBezTo>
                    <a:pt x="52" y="81"/>
                    <a:pt x="51" y="82"/>
                    <a:pt x="52" y="84"/>
                  </a:cubicBezTo>
                  <a:close/>
                  <a:moveTo>
                    <a:pt x="184" y="84"/>
                  </a:moveTo>
                  <a:cubicBezTo>
                    <a:pt x="186" y="83"/>
                    <a:pt x="187" y="81"/>
                    <a:pt x="188" y="81"/>
                  </a:cubicBezTo>
                  <a:cubicBezTo>
                    <a:pt x="188" y="80"/>
                    <a:pt x="187" y="77"/>
                    <a:pt x="187" y="80"/>
                  </a:cubicBezTo>
                  <a:cubicBezTo>
                    <a:pt x="184" y="80"/>
                    <a:pt x="184" y="81"/>
                    <a:pt x="186" y="79"/>
                  </a:cubicBezTo>
                  <a:cubicBezTo>
                    <a:pt x="187" y="79"/>
                    <a:pt x="187" y="73"/>
                    <a:pt x="185" y="79"/>
                  </a:cubicBezTo>
                  <a:cubicBezTo>
                    <a:pt x="183" y="80"/>
                    <a:pt x="181" y="81"/>
                    <a:pt x="184" y="84"/>
                  </a:cubicBezTo>
                  <a:close/>
                  <a:moveTo>
                    <a:pt x="6" y="83"/>
                  </a:moveTo>
                  <a:cubicBezTo>
                    <a:pt x="7" y="83"/>
                    <a:pt x="7" y="83"/>
                    <a:pt x="7" y="82"/>
                  </a:cubicBezTo>
                  <a:cubicBezTo>
                    <a:pt x="11" y="82"/>
                    <a:pt x="8" y="77"/>
                    <a:pt x="7" y="81"/>
                  </a:cubicBezTo>
                  <a:cubicBezTo>
                    <a:pt x="6" y="82"/>
                    <a:pt x="5" y="83"/>
                    <a:pt x="6" y="83"/>
                  </a:cubicBezTo>
                  <a:close/>
                  <a:moveTo>
                    <a:pt x="9" y="83"/>
                  </a:moveTo>
                  <a:cubicBezTo>
                    <a:pt x="10" y="83"/>
                    <a:pt x="10" y="83"/>
                    <a:pt x="10" y="83"/>
                  </a:cubicBezTo>
                  <a:cubicBezTo>
                    <a:pt x="10" y="81"/>
                    <a:pt x="8" y="82"/>
                    <a:pt x="9" y="83"/>
                  </a:cubicBezTo>
                  <a:close/>
                  <a:moveTo>
                    <a:pt x="209" y="83"/>
                  </a:moveTo>
                  <a:cubicBezTo>
                    <a:pt x="211" y="82"/>
                    <a:pt x="210" y="75"/>
                    <a:pt x="210" y="74"/>
                  </a:cubicBezTo>
                  <a:cubicBezTo>
                    <a:pt x="209" y="74"/>
                    <a:pt x="208" y="72"/>
                    <a:pt x="208" y="73"/>
                  </a:cubicBezTo>
                  <a:cubicBezTo>
                    <a:pt x="210" y="75"/>
                    <a:pt x="209" y="80"/>
                    <a:pt x="208" y="82"/>
                  </a:cubicBezTo>
                  <a:cubicBezTo>
                    <a:pt x="208" y="83"/>
                    <a:pt x="208" y="83"/>
                    <a:pt x="209" y="83"/>
                  </a:cubicBezTo>
                  <a:close/>
                  <a:moveTo>
                    <a:pt x="29" y="83"/>
                  </a:moveTo>
                  <a:cubicBezTo>
                    <a:pt x="29" y="83"/>
                    <a:pt x="29" y="83"/>
                    <a:pt x="30" y="83"/>
                  </a:cubicBezTo>
                  <a:cubicBezTo>
                    <a:pt x="31" y="82"/>
                    <a:pt x="28" y="82"/>
                    <a:pt x="29" y="83"/>
                  </a:cubicBezTo>
                  <a:close/>
                  <a:moveTo>
                    <a:pt x="99" y="83"/>
                  </a:moveTo>
                  <a:cubicBezTo>
                    <a:pt x="99" y="83"/>
                    <a:pt x="99" y="83"/>
                    <a:pt x="100" y="83"/>
                  </a:cubicBezTo>
                  <a:cubicBezTo>
                    <a:pt x="99" y="80"/>
                    <a:pt x="98" y="81"/>
                    <a:pt x="99" y="83"/>
                  </a:cubicBezTo>
                  <a:close/>
                  <a:moveTo>
                    <a:pt x="53" y="83"/>
                  </a:moveTo>
                  <a:cubicBezTo>
                    <a:pt x="53" y="83"/>
                    <a:pt x="53" y="83"/>
                    <a:pt x="54" y="82"/>
                  </a:cubicBezTo>
                  <a:cubicBezTo>
                    <a:pt x="55" y="80"/>
                    <a:pt x="51" y="81"/>
                    <a:pt x="53" y="83"/>
                  </a:cubicBezTo>
                  <a:close/>
                  <a:moveTo>
                    <a:pt x="11" y="82"/>
                  </a:moveTo>
                  <a:cubicBezTo>
                    <a:pt x="12" y="82"/>
                    <a:pt x="12" y="82"/>
                    <a:pt x="13" y="82"/>
                  </a:cubicBezTo>
                  <a:cubicBezTo>
                    <a:pt x="13" y="80"/>
                    <a:pt x="10" y="82"/>
                    <a:pt x="11" y="82"/>
                  </a:cubicBezTo>
                  <a:close/>
                  <a:moveTo>
                    <a:pt x="48" y="82"/>
                  </a:moveTo>
                  <a:cubicBezTo>
                    <a:pt x="49" y="82"/>
                    <a:pt x="49" y="82"/>
                    <a:pt x="49" y="82"/>
                  </a:cubicBezTo>
                  <a:cubicBezTo>
                    <a:pt x="49" y="82"/>
                    <a:pt x="48" y="81"/>
                    <a:pt x="48" y="82"/>
                  </a:cubicBezTo>
                  <a:close/>
                  <a:moveTo>
                    <a:pt x="148" y="82"/>
                  </a:moveTo>
                  <a:cubicBezTo>
                    <a:pt x="148" y="82"/>
                    <a:pt x="157" y="79"/>
                    <a:pt x="152" y="80"/>
                  </a:cubicBezTo>
                  <a:cubicBezTo>
                    <a:pt x="152" y="81"/>
                    <a:pt x="148" y="80"/>
                    <a:pt x="148" y="82"/>
                  </a:cubicBezTo>
                  <a:close/>
                  <a:moveTo>
                    <a:pt x="27" y="82"/>
                  </a:moveTo>
                  <a:cubicBezTo>
                    <a:pt x="30" y="82"/>
                    <a:pt x="34" y="82"/>
                    <a:pt x="30" y="79"/>
                  </a:cubicBezTo>
                  <a:cubicBezTo>
                    <a:pt x="26" y="78"/>
                    <a:pt x="23" y="80"/>
                    <a:pt x="27" y="82"/>
                  </a:cubicBezTo>
                  <a:close/>
                  <a:moveTo>
                    <a:pt x="86" y="82"/>
                  </a:moveTo>
                  <a:cubicBezTo>
                    <a:pt x="86" y="82"/>
                    <a:pt x="86" y="82"/>
                    <a:pt x="86" y="82"/>
                  </a:cubicBezTo>
                  <a:cubicBezTo>
                    <a:pt x="86" y="79"/>
                    <a:pt x="84" y="81"/>
                    <a:pt x="86" y="82"/>
                  </a:cubicBezTo>
                  <a:close/>
                  <a:moveTo>
                    <a:pt x="145" y="82"/>
                  </a:moveTo>
                  <a:cubicBezTo>
                    <a:pt x="147" y="81"/>
                    <a:pt x="146" y="80"/>
                    <a:pt x="145" y="80"/>
                  </a:cubicBezTo>
                  <a:cubicBezTo>
                    <a:pt x="143" y="79"/>
                    <a:pt x="144" y="81"/>
                    <a:pt x="145" y="82"/>
                  </a:cubicBezTo>
                  <a:close/>
                  <a:moveTo>
                    <a:pt x="177" y="82"/>
                  </a:moveTo>
                  <a:cubicBezTo>
                    <a:pt x="179" y="82"/>
                    <a:pt x="183" y="80"/>
                    <a:pt x="183" y="78"/>
                  </a:cubicBezTo>
                  <a:cubicBezTo>
                    <a:pt x="186" y="76"/>
                    <a:pt x="184" y="75"/>
                    <a:pt x="184" y="79"/>
                  </a:cubicBezTo>
                  <a:cubicBezTo>
                    <a:pt x="188" y="78"/>
                    <a:pt x="183" y="71"/>
                    <a:pt x="181" y="75"/>
                  </a:cubicBezTo>
                  <a:cubicBezTo>
                    <a:pt x="179" y="77"/>
                    <a:pt x="177" y="77"/>
                    <a:pt x="175" y="80"/>
                  </a:cubicBezTo>
                  <a:cubicBezTo>
                    <a:pt x="173" y="79"/>
                    <a:pt x="173" y="78"/>
                    <a:pt x="173" y="80"/>
                  </a:cubicBezTo>
                  <a:cubicBezTo>
                    <a:pt x="174" y="81"/>
                    <a:pt x="176" y="82"/>
                    <a:pt x="177" y="82"/>
                  </a:cubicBezTo>
                  <a:close/>
                  <a:moveTo>
                    <a:pt x="15" y="82"/>
                  </a:moveTo>
                  <a:cubicBezTo>
                    <a:pt x="15" y="82"/>
                    <a:pt x="15" y="81"/>
                    <a:pt x="16" y="81"/>
                  </a:cubicBezTo>
                  <a:cubicBezTo>
                    <a:pt x="16" y="79"/>
                    <a:pt x="15" y="80"/>
                    <a:pt x="15" y="82"/>
                  </a:cubicBezTo>
                  <a:close/>
                  <a:moveTo>
                    <a:pt x="216" y="82"/>
                  </a:moveTo>
                  <a:cubicBezTo>
                    <a:pt x="216" y="82"/>
                    <a:pt x="216" y="81"/>
                    <a:pt x="217" y="81"/>
                  </a:cubicBezTo>
                  <a:cubicBezTo>
                    <a:pt x="217" y="77"/>
                    <a:pt x="213" y="81"/>
                    <a:pt x="216" y="82"/>
                  </a:cubicBezTo>
                  <a:close/>
                  <a:moveTo>
                    <a:pt x="88" y="81"/>
                  </a:moveTo>
                  <a:cubicBezTo>
                    <a:pt x="88" y="81"/>
                    <a:pt x="88" y="81"/>
                    <a:pt x="88" y="81"/>
                  </a:cubicBezTo>
                  <a:cubicBezTo>
                    <a:pt x="90" y="79"/>
                    <a:pt x="85" y="81"/>
                    <a:pt x="88" y="81"/>
                  </a:cubicBezTo>
                  <a:close/>
                  <a:moveTo>
                    <a:pt x="63" y="81"/>
                  </a:moveTo>
                  <a:cubicBezTo>
                    <a:pt x="65" y="81"/>
                    <a:pt x="66" y="78"/>
                    <a:pt x="68" y="78"/>
                  </a:cubicBezTo>
                  <a:cubicBezTo>
                    <a:pt x="70" y="76"/>
                    <a:pt x="72" y="75"/>
                    <a:pt x="75" y="75"/>
                  </a:cubicBezTo>
                  <a:cubicBezTo>
                    <a:pt x="75" y="73"/>
                    <a:pt x="64" y="77"/>
                    <a:pt x="63" y="81"/>
                  </a:cubicBezTo>
                  <a:close/>
                  <a:moveTo>
                    <a:pt x="163" y="81"/>
                  </a:moveTo>
                  <a:cubicBezTo>
                    <a:pt x="164" y="81"/>
                    <a:pt x="165" y="81"/>
                    <a:pt x="165" y="79"/>
                  </a:cubicBezTo>
                  <a:cubicBezTo>
                    <a:pt x="164" y="80"/>
                    <a:pt x="163" y="80"/>
                    <a:pt x="163" y="81"/>
                  </a:cubicBezTo>
                  <a:close/>
                  <a:moveTo>
                    <a:pt x="168" y="81"/>
                  </a:moveTo>
                  <a:cubicBezTo>
                    <a:pt x="169" y="81"/>
                    <a:pt x="167" y="78"/>
                    <a:pt x="167" y="78"/>
                  </a:cubicBezTo>
                  <a:cubicBezTo>
                    <a:pt x="169" y="77"/>
                    <a:pt x="166" y="77"/>
                    <a:pt x="166" y="79"/>
                  </a:cubicBezTo>
                  <a:cubicBezTo>
                    <a:pt x="169" y="78"/>
                    <a:pt x="166" y="79"/>
                    <a:pt x="168" y="81"/>
                  </a:cubicBezTo>
                  <a:close/>
                  <a:moveTo>
                    <a:pt x="14" y="81"/>
                  </a:moveTo>
                  <a:cubicBezTo>
                    <a:pt x="14" y="81"/>
                    <a:pt x="14" y="81"/>
                    <a:pt x="14" y="81"/>
                  </a:cubicBezTo>
                  <a:cubicBezTo>
                    <a:pt x="15" y="77"/>
                    <a:pt x="9" y="79"/>
                    <a:pt x="14" y="81"/>
                  </a:cubicBezTo>
                  <a:close/>
                  <a:moveTo>
                    <a:pt x="48" y="81"/>
                  </a:moveTo>
                  <a:cubicBezTo>
                    <a:pt x="48" y="81"/>
                    <a:pt x="49" y="81"/>
                    <a:pt x="49" y="81"/>
                  </a:cubicBezTo>
                  <a:cubicBezTo>
                    <a:pt x="49" y="78"/>
                    <a:pt x="47" y="80"/>
                    <a:pt x="48" y="81"/>
                  </a:cubicBezTo>
                  <a:close/>
                  <a:moveTo>
                    <a:pt x="218" y="81"/>
                  </a:moveTo>
                  <a:cubicBezTo>
                    <a:pt x="220" y="81"/>
                    <a:pt x="219" y="79"/>
                    <a:pt x="219" y="79"/>
                  </a:cubicBezTo>
                  <a:cubicBezTo>
                    <a:pt x="221" y="77"/>
                    <a:pt x="218" y="76"/>
                    <a:pt x="218" y="77"/>
                  </a:cubicBezTo>
                  <a:cubicBezTo>
                    <a:pt x="218" y="78"/>
                    <a:pt x="216" y="80"/>
                    <a:pt x="218" y="81"/>
                  </a:cubicBezTo>
                  <a:close/>
                  <a:moveTo>
                    <a:pt x="159" y="81"/>
                  </a:moveTo>
                  <a:cubicBezTo>
                    <a:pt x="162" y="80"/>
                    <a:pt x="162" y="80"/>
                    <a:pt x="163" y="78"/>
                  </a:cubicBezTo>
                  <a:cubicBezTo>
                    <a:pt x="163" y="77"/>
                    <a:pt x="162" y="70"/>
                    <a:pt x="161" y="71"/>
                  </a:cubicBezTo>
                  <a:cubicBezTo>
                    <a:pt x="162" y="73"/>
                    <a:pt x="162" y="74"/>
                    <a:pt x="162" y="78"/>
                  </a:cubicBezTo>
                  <a:cubicBezTo>
                    <a:pt x="160" y="80"/>
                    <a:pt x="156" y="78"/>
                    <a:pt x="154" y="78"/>
                  </a:cubicBezTo>
                  <a:cubicBezTo>
                    <a:pt x="154" y="79"/>
                    <a:pt x="157" y="80"/>
                    <a:pt x="159" y="81"/>
                  </a:cubicBezTo>
                  <a:close/>
                  <a:moveTo>
                    <a:pt x="54" y="80"/>
                  </a:moveTo>
                  <a:cubicBezTo>
                    <a:pt x="55" y="80"/>
                    <a:pt x="55" y="80"/>
                    <a:pt x="56" y="80"/>
                  </a:cubicBezTo>
                  <a:cubicBezTo>
                    <a:pt x="56" y="77"/>
                    <a:pt x="52" y="79"/>
                    <a:pt x="54" y="80"/>
                  </a:cubicBezTo>
                  <a:close/>
                  <a:moveTo>
                    <a:pt x="51" y="80"/>
                  </a:moveTo>
                  <a:cubicBezTo>
                    <a:pt x="51" y="80"/>
                    <a:pt x="52" y="80"/>
                    <a:pt x="52" y="80"/>
                  </a:cubicBezTo>
                  <a:cubicBezTo>
                    <a:pt x="52" y="78"/>
                    <a:pt x="50" y="79"/>
                    <a:pt x="51" y="80"/>
                  </a:cubicBezTo>
                  <a:close/>
                  <a:moveTo>
                    <a:pt x="10" y="80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10" y="78"/>
                    <a:pt x="9" y="79"/>
                    <a:pt x="10" y="80"/>
                  </a:cubicBezTo>
                  <a:close/>
                  <a:moveTo>
                    <a:pt x="11" y="80"/>
                  </a:moveTo>
                  <a:cubicBezTo>
                    <a:pt x="11" y="80"/>
                    <a:pt x="11" y="80"/>
                    <a:pt x="11" y="80"/>
                  </a:cubicBezTo>
                  <a:cubicBezTo>
                    <a:pt x="11" y="78"/>
                    <a:pt x="11" y="79"/>
                    <a:pt x="11" y="80"/>
                  </a:cubicBezTo>
                  <a:close/>
                  <a:moveTo>
                    <a:pt x="47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7" y="78"/>
                    <a:pt x="47" y="79"/>
                  </a:cubicBezTo>
                  <a:close/>
                  <a:moveTo>
                    <a:pt x="216" y="79"/>
                  </a:moveTo>
                  <a:cubicBezTo>
                    <a:pt x="217" y="78"/>
                    <a:pt x="217" y="78"/>
                    <a:pt x="217" y="77"/>
                  </a:cubicBezTo>
                  <a:cubicBezTo>
                    <a:pt x="216" y="76"/>
                    <a:pt x="214" y="77"/>
                    <a:pt x="216" y="79"/>
                  </a:cubicBezTo>
                  <a:close/>
                  <a:moveTo>
                    <a:pt x="73" y="79"/>
                  </a:move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2" y="77"/>
                    <a:pt x="73" y="79"/>
                  </a:cubicBezTo>
                  <a:close/>
                  <a:moveTo>
                    <a:pt x="15" y="78"/>
                  </a:moveTo>
                  <a:cubicBezTo>
                    <a:pt x="18" y="78"/>
                    <a:pt x="22" y="67"/>
                    <a:pt x="21" y="65"/>
                  </a:cubicBezTo>
                  <a:cubicBezTo>
                    <a:pt x="21" y="60"/>
                    <a:pt x="19" y="62"/>
                    <a:pt x="21" y="64"/>
                  </a:cubicBezTo>
                  <a:cubicBezTo>
                    <a:pt x="21" y="65"/>
                    <a:pt x="20" y="64"/>
                    <a:pt x="20" y="64"/>
                  </a:cubicBezTo>
                  <a:cubicBezTo>
                    <a:pt x="17" y="67"/>
                    <a:pt x="16" y="70"/>
                    <a:pt x="11" y="73"/>
                  </a:cubicBezTo>
                  <a:cubicBezTo>
                    <a:pt x="11" y="74"/>
                    <a:pt x="14" y="78"/>
                    <a:pt x="15" y="78"/>
                  </a:cubicBezTo>
                  <a:close/>
                  <a:moveTo>
                    <a:pt x="142" y="78"/>
                  </a:moveTo>
                  <a:cubicBezTo>
                    <a:pt x="146" y="78"/>
                    <a:pt x="144" y="70"/>
                    <a:pt x="142" y="74"/>
                  </a:cubicBezTo>
                  <a:cubicBezTo>
                    <a:pt x="137" y="77"/>
                    <a:pt x="141" y="76"/>
                    <a:pt x="142" y="78"/>
                  </a:cubicBezTo>
                  <a:close/>
                  <a:moveTo>
                    <a:pt x="53" y="78"/>
                  </a:moveTo>
                  <a:cubicBezTo>
                    <a:pt x="54" y="78"/>
                    <a:pt x="54" y="78"/>
                    <a:pt x="55" y="78"/>
                  </a:cubicBezTo>
                  <a:cubicBezTo>
                    <a:pt x="55" y="76"/>
                    <a:pt x="54" y="77"/>
                    <a:pt x="53" y="78"/>
                  </a:cubicBezTo>
                  <a:close/>
                  <a:moveTo>
                    <a:pt x="88" y="78"/>
                  </a:moveTo>
                  <a:cubicBezTo>
                    <a:pt x="89" y="78"/>
                    <a:pt x="92" y="78"/>
                    <a:pt x="92" y="77"/>
                  </a:cubicBezTo>
                  <a:cubicBezTo>
                    <a:pt x="90" y="77"/>
                    <a:pt x="85" y="76"/>
                    <a:pt x="85" y="74"/>
                  </a:cubicBezTo>
                  <a:cubicBezTo>
                    <a:pt x="84" y="74"/>
                    <a:pt x="80" y="70"/>
                    <a:pt x="83" y="75"/>
                  </a:cubicBezTo>
                  <a:cubicBezTo>
                    <a:pt x="84" y="76"/>
                    <a:pt x="87" y="77"/>
                    <a:pt x="88" y="78"/>
                  </a:cubicBezTo>
                  <a:close/>
                  <a:moveTo>
                    <a:pt x="146" y="78"/>
                  </a:moveTo>
                  <a:cubicBezTo>
                    <a:pt x="147" y="78"/>
                    <a:pt x="147" y="78"/>
                    <a:pt x="148" y="78"/>
                  </a:cubicBezTo>
                  <a:cubicBezTo>
                    <a:pt x="147" y="76"/>
                    <a:pt x="143" y="77"/>
                    <a:pt x="146" y="78"/>
                  </a:cubicBezTo>
                  <a:close/>
                  <a:moveTo>
                    <a:pt x="48" y="78"/>
                  </a:moveTo>
                  <a:cubicBezTo>
                    <a:pt x="49" y="78"/>
                    <a:pt x="49" y="78"/>
                    <a:pt x="50" y="78"/>
                  </a:cubicBezTo>
                  <a:cubicBezTo>
                    <a:pt x="50" y="77"/>
                    <a:pt x="47" y="76"/>
                    <a:pt x="48" y="78"/>
                  </a:cubicBezTo>
                  <a:close/>
                  <a:moveTo>
                    <a:pt x="62" y="78"/>
                  </a:moveTo>
                  <a:cubicBezTo>
                    <a:pt x="64" y="77"/>
                    <a:pt x="63" y="74"/>
                    <a:pt x="63" y="73"/>
                  </a:cubicBezTo>
                  <a:cubicBezTo>
                    <a:pt x="63" y="72"/>
                    <a:pt x="64" y="68"/>
                    <a:pt x="62" y="70"/>
                  </a:cubicBezTo>
                  <a:cubicBezTo>
                    <a:pt x="62" y="73"/>
                    <a:pt x="60" y="74"/>
                    <a:pt x="62" y="78"/>
                  </a:cubicBezTo>
                  <a:close/>
                  <a:moveTo>
                    <a:pt x="70" y="78"/>
                  </a:moveTo>
                  <a:cubicBezTo>
                    <a:pt x="71" y="78"/>
                    <a:pt x="72" y="77"/>
                    <a:pt x="72" y="77"/>
                  </a:cubicBezTo>
                  <a:cubicBezTo>
                    <a:pt x="71" y="77"/>
                    <a:pt x="69" y="78"/>
                    <a:pt x="70" y="78"/>
                  </a:cubicBezTo>
                  <a:close/>
                  <a:moveTo>
                    <a:pt x="174" y="78"/>
                  </a:moveTo>
                  <a:cubicBezTo>
                    <a:pt x="174" y="78"/>
                    <a:pt x="174" y="78"/>
                    <a:pt x="174" y="78"/>
                  </a:cubicBezTo>
                  <a:cubicBezTo>
                    <a:pt x="179" y="75"/>
                    <a:pt x="173" y="76"/>
                    <a:pt x="174" y="78"/>
                  </a:cubicBezTo>
                  <a:close/>
                  <a:moveTo>
                    <a:pt x="108" y="78"/>
                  </a:moveTo>
                  <a:cubicBezTo>
                    <a:pt x="109" y="78"/>
                    <a:pt x="110" y="78"/>
                    <a:pt x="111" y="78"/>
                  </a:cubicBezTo>
                  <a:cubicBezTo>
                    <a:pt x="113" y="76"/>
                    <a:pt x="107" y="77"/>
                    <a:pt x="106" y="76"/>
                  </a:cubicBezTo>
                  <a:cubicBezTo>
                    <a:pt x="104" y="76"/>
                    <a:pt x="107" y="78"/>
                    <a:pt x="108" y="78"/>
                  </a:cubicBezTo>
                  <a:close/>
                  <a:moveTo>
                    <a:pt x="172" y="78"/>
                  </a:moveTo>
                  <a:cubicBezTo>
                    <a:pt x="172" y="78"/>
                    <a:pt x="173" y="78"/>
                    <a:pt x="173" y="78"/>
                  </a:cubicBezTo>
                  <a:cubicBezTo>
                    <a:pt x="174" y="74"/>
                    <a:pt x="171" y="77"/>
                    <a:pt x="172" y="78"/>
                  </a:cubicBezTo>
                  <a:close/>
                  <a:moveTo>
                    <a:pt x="52" y="78"/>
                  </a:moveTo>
                  <a:cubicBezTo>
                    <a:pt x="55" y="77"/>
                    <a:pt x="51" y="74"/>
                    <a:pt x="51" y="77"/>
                  </a:cubicBezTo>
                  <a:cubicBezTo>
                    <a:pt x="52" y="77"/>
                    <a:pt x="52" y="77"/>
                    <a:pt x="52" y="78"/>
                  </a:cubicBezTo>
                  <a:close/>
                  <a:moveTo>
                    <a:pt x="191" y="78"/>
                  </a:moveTo>
                  <a:cubicBezTo>
                    <a:pt x="191" y="78"/>
                    <a:pt x="192" y="77"/>
                    <a:pt x="192" y="77"/>
                  </a:cubicBezTo>
                  <a:cubicBezTo>
                    <a:pt x="192" y="76"/>
                    <a:pt x="193" y="78"/>
                    <a:pt x="193" y="75"/>
                  </a:cubicBezTo>
                  <a:cubicBezTo>
                    <a:pt x="192" y="75"/>
                    <a:pt x="193" y="78"/>
                    <a:pt x="192" y="74"/>
                  </a:cubicBezTo>
                  <a:cubicBezTo>
                    <a:pt x="192" y="74"/>
                    <a:pt x="190" y="78"/>
                    <a:pt x="191" y="78"/>
                  </a:cubicBezTo>
                  <a:close/>
                  <a:moveTo>
                    <a:pt x="188" y="78"/>
                  </a:moveTo>
                  <a:cubicBezTo>
                    <a:pt x="189" y="78"/>
                    <a:pt x="189" y="77"/>
                    <a:pt x="191" y="77"/>
                  </a:cubicBezTo>
                  <a:cubicBezTo>
                    <a:pt x="192" y="72"/>
                    <a:pt x="187" y="73"/>
                    <a:pt x="187" y="72"/>
                  </a:cubicBezTo>
                  <a:cubicBezTo>
                    <a:pt x="189" y="67"/>
                    <a:pt x="194" y="68"/>
                    <a:pt x="197" y="72"/>
                  </a:cubicBezTo>
                  <a:cubicBezTo>
                    <a:pt x="197" y="72"/>
                    <a:pt x="194" y="75"/>
                    <a:pt x="197" y="75"/>
                  </a:cubicBezTo>
                  <a:cubicBezTo>
                    <a:pt x="201" y="73"/>
                    <a:pt x="197" y="67"/>
                    <a:pt x="195" y="64"/>
                  </a:cubicBezTo>
                  <a:cubicBezTo>
                    <a:pt x="193" y="64"/>
                    <a:pt x="186" y="68"/>
                    <a:pt x="184" y="70"/>
                  </a:cubicBezTo>
                  <a:cubicBezTo>
                    <a:pt x="182" y="72"/>
                    <a:pt x="181" y="72"/>
                    <a:pt x="185" y="73"/>
                  </a:cubicBezTo>
                  <a:cubicBezTo>
                    <a:pt x="187" y="74"/>
                    <a:pt x="187" y="76"/>
                    <a:pt x="188" y="78"/>
                  </a:cubicBezTo>
                  <a:close/>
                  <a:moveTo>
                    <a:pt x="158" y="78"/>
                  </a:moveTo>
                  <a:cubicBezTo>
                    <a:pt x="158" y="77"/>
                    <a:pt x="159" y="77"/>
                    <a:pt x="160" y="77"/>
                  </a:cubicBezTo>
                  <a:cubicBezTo>
                    <a:pt x="161" y="76"/>
                    <a:pt x="161" y="72"/>
                    <a:pt x="160" y="72"/>
                  </a:cubicBezTo>
                  <a:cubicBezTo>
                    <a:pt x="159" y="80"/>
                    <a:pt x="154" y="74"/>
                    <a:pt x="152" y="74"/>
                  </a:cubicBezTo>
                  <a:cubicBezTo>
                    <a:pt x="153" y="76"/>
                    <a:pt x="155" y="77"/>
                    <a:pt x="158" y="78"/>
                  </a:cubicBezTo>
                  <a:close/>
                  <a:moveTo>
                    <a:pt x="213" y="78"/>
                  </a:moveTo>
                  <a:cubicBezTo>
                    <a:pt x="214" y="77"/>
                    <a:pt x="215" y="77"/>
                    <a:pt x="214" y="76"/>
                  </a:cubicBezTo>
                  <a:cubicBezTo>
                    <a:pt x="212" y="76"/>
                    <a:pt x="212" y="76"/>
                    <a:pt x="213" y="78"/>
                  </a:cubicBezTo>
                  <a:close/>
                  <a:moveTo>
                    <a:pt x="73" y="77"/>
                  </a:moveTo>
                  <a:cubicBezTo>
                    <a:pt x="73" y="77"/>
                    <a:pt x="78" y="76"/>
                    <a:pt x="78" y="75"/>
                  </a:cubicBezTo>
                  <a:cubicBezTo>
                    <a:pt x="77" y="75"/>
                    <a:pt x="73" y="76"/>
                    <a:pt x="73" y="77"/>
                  </a:cubicBezTo>
                  <a:close/>
                  <a:moveTo>
                    <a:pt x="165" y="77"/>
                  </a:moveTo>
                  <a:cubicBezTo>
                    <a:pt x="166" y="77"/>
                    <a:pt x="167" y="76"/>
                    <a:pt x="168" y="76"/>
                  </a:cubicBezTo>
                  <a:cubicBezTo>
                    <a:pt x="171" y="77"/>
                    <a:pt x="172" y="76"/>
                    <a:pt x="172" y="74"/>
                  </a:cubicBezTo>
                  <a:cubicBezTo>
                    <a:pt x="171" y="73"/>
                    <a:pt x="167" y="72"/>
                    <a:pt x="170" y="72"/>
                  </a:cubicBezTo>
                  <a:cubicBezTo>
                    <a:pt x="171" y="68"/>
                    <a:pt x="168" y="69"/>
                    <a:pt x="173" y="69"/>
                  </a:cubicBezTo>
                  <a:cubicBezTo>
                    <a:pt x="173" y="67"/>
                    <a:pt x="165" y="65"/>
                    <a:pt x="165" y="63"/>
                  </a:cubicBezTo>
                  <a:cubicBezTo>
                    <a:pt x="168" y="64"/>
                    <a:pt x="167" y="65"/>
                    <a:pt x="168" y="61"/>
                  </a:cubicBezTo>
                  <a:cubicBezTo>
                    <a:pt x="168" y="60"/>
                    <a:pt x="165" y="59"/>
                    <a:pt x="164" y="59"/>
                  </a:cubicBezTo>
                  <a:cubicBezTo>
                    <a:pt x="162" y="62"/>
                    <a:pt x="163" y="60"/>
                    <a:pt x="162" y="60"/>
                  </a:cubicBezTo>
                  <a:cubicBezTo>
                    <a:pt x="161" y="59"/>
                    <a:pt x="161" y="57"/>
                    <a:pt x="160" y="57"/>
                  </a:cubicBezTo>
                  <a:cubicBezTo>
                    <a:pt x="157" y="52"/>
                    <a:pt x="159" y="55"/>
                    <a:pt x="157" y="55"/>
                  </a:cubicBezTo>
                  <a:cubicBezTo>
                    <a:pt x="156" y="54"/>
                    <a:pt x="150" y="51"/>
                    <a:pt x="149" y="52"/>
                  </a:cubicBezTo>
                  <a:cubicBezTo>
                    <a:pt x="150" y="55"/>
                    <a:pt x="155" y="57"/>
                    <a:pt x="158" y="59"/>
                  </a:cubicBezTo>
                  <a:cubicBezTo>
                    <a:pt x="160" y="59"/>
                    <a:pt x="159" y="56"/>
                    <a:pt x="161" y="59"/>
                  </a:cubicBezTo>
                  <a:cubicBezTo>
                    <a:pt x="160" y="60"/>
                    <a:pt x="157" y="61"/>
                    <a:pt x="157" y="61"/>
                  </a:cubicBezTo>
                  <a:cubicBezTo>
                    <a:pt x="156" y="62"/>
                    <a:pt x="155" y="64"/>
                    <a:pt x="157" y="64"/>
                  </a:cubicBezTo>
                  <a:cubicBezTo>
                    <a:pt x="160" y="64"/>
                    <a:pt x="161" y="64"/>
                    <a:pt x="162" y="68"/>
                  </a:cubicBezTo>
                  <a:cubicBezTo>
                    <a:pt x="162" y="68"/>
                    <a:pt x="163" y="69"/>
                    <a:pt x="163" y="70"/>
                  </a:cubicBezTo>
                  <a:cubicBezTo>
                    <a:pt x="166" y="73"/>
                    <a:pt x="165" y="74"/>
                    <a:pt x="165" y="77"/>
                  </a:cubicBezTo>
                  <a:close/>
                  <a:moveTo>
                    <a:pt x="148" y="77"/>
                  </a:moveTo>
                  <a:cubicBezTo>
                    <a:pt x="148" y="77"/>
                    <a:pt x="148" y="77"/>
                    <a:pt x="149" y="77"/>
                  </a:cubicBezTo>
                  <a:cubicBezTo>
                    <a:pt x="149" y="76"/>
                    <a:pt x="144" y="75"/>
                    <a:pt x="148" y="77"/>
                  </a:cubicBezTo>
                  <a:close/>
                  <a:moveTo>
                    <a:pt x="50" y="77"/>
                  </a:moveTo>
                  <a:cubicBezTo>
                    <a:pt x="51" y="76"/>
                    <a:pt x="50" y="76"/>
                    <a:pt x="50" y="75"/>
                  </a:cubicBezTo>
                  <a:cubicBezTo>
                    <a:pt x="50" y="75"/>
                    <a:pt x="50" y="76"/>
                    <a:pt x="50" y="77"/>
                  </a:cubicBezTo>
                  <a:close/>
                  <a:moveTo>
                    <a:pt x="41" y="76"/>
                  </a:moveTo>
                  <a:cubicBezTo>
                    <a:pt x="44" y="75"/>
                    <a:pt x="35" y="73"/>
                    <a:pt x="41" y="75"/>
                  </a:cubicBezTo>
                  <a:cubicBezTo>
                    <a:pt x="41" y="73"/>
                    <a:pt x="35" y="71"/>
                    <a:pt x="38" y="74"/>
                  </a:cubicBezTo>
                  <a:cubicBezTo>
                    <a:pt x="38" y="75"/>
                    <a:pt x="39" y="75"/>
                    <a:pt x="41" y="76"/>
                  </a:cubicBezTo>
                  <a:close/>
                  <a:moveTo>
                    <a:pt x="217" y="76"/>
                  </a:moveTo>
                  <a:cubicBezTo>
                    <a:pt x="217" y="76"/>
                    <a:pt x="217" y="76"/>
                    <a:pt x="217" y="76"/>
                  </a:cubicBezTo>
                  <a:cubicBezTo>
                    <a:pt x="217" y="73"/>
                    <a:pt x="213" y="76"/>
                    <a:pt x="217" y="76"/>
                  </a:cubicBezTo>
                  <a:close/>
                  <a:moveTo>
                    <a:pt x="65" y="76"/>
                  </a:moveTo>
                  <a:cubicBezTo>
                    <a:pt x="65" y="76"/>
                    <a:pt x="67" y="68"/>
                    <a:pt x="67" y="68"/>
                  </a:cubicBezTo>
                  <a:cubicBezTo>
                    <a:pt x="64" y="68"/>
                    <a:pt x="64" y="74"/>
                    <a:pt x="65" y="76"/>
                  </a:cubicBezTo>
                  <a:close/>
                  <a:moveTo>
                    <a:pt x="91" y="76"/>
                  </a:moveTo>
                  <a:cubicBezTo>
                    <a:pt x="95" y="76"/>
                    <a:pt x="89" y="73"/>
                    <a:pt x="89" y="73"/>
                  </a:cubicBezTo>
                  <a:cubicBezTo>
                    <a:pt x="85" y="72"/>
                    <a:pt x="85" y="68"/>
                    <a:pt x="83" y="68"/>
                  </a:cubicBezTo>
                  <a:cubicBezTo>
                    <a:pt x="83" y="68"/>
                    <a:pt x="83" y="70"/>
                    <a:pt x="84" y="71"/>
                  </a:cubicBezTo>
                  <a:cubicBezTo>
                    <a:pt x="85" y="74"/>
                    <a:pt x="88" y="75"/>
                    <a:pt x="91" y="76"/>
                  </a:cubicBezTo>
                  <a:close/>
                  <a:moveTo>
                    <a:pt x="201" y="76"/>
                  </a:moveTo>
                  <a:cubicBezTo>
                    <a:pt x="203" y="76"/>
                    <a:pt x="201" y="72"/>
                    <a:pt x="201" y="71"/>
                  </a:cubicBezTo>
                  <a:cubicBezTo>
                    <a:pt x="199" y="71"/>
                    <a:pt x="201" y="75"/>
                    <a:pt x="201" y="76"/>
                  </a:cubicBezTo>
                  <a:close/>
                  <a:moveTo>
                    <a:pt x="81" y="76"/>
                  </a:moveTo>
                  <a:cubicBezTo>
                    <a:pt x="82" y="76"/>
                    <a:pt x="82" y="76"/>
                    <a:pt x="82" y="75"/>
                  </a:cubicBezTo>
                  <a:cubicBezTo>
                    <a:pt x="81" y="74"/>
                    <a:pt x="81" y="75"/>
                    <a:pt x="81" y="76"/>
                  </a:cubicBezTo>
                  <a:close/>
                  <a:moveTo>
                    <a:pt x="174" y="76"/>
                  </a:moveTo>
                  <a:cubicBezTo>
                    <a:pt x="177" y="75"/>
                    <a:pt x="173" y="73"/>
                    <a:pt x="173" y="75"/>
                  </a:cubicBezTo>
                  <a:cubicBezTo>
                    <a:pt x="173" y="75"/>
                    <a:pt x="174" y="75"/>
                    <a:pt x="174" y="76"/>
                  </a:cubicBezTo>
                  <a:close/>
                  <a:moveTo>
                    <a:pt x="107" y="76"/>
                  </a:moveTo>
                  <a:cubicBezTo>
                    <a:pt x="108" y="75"/>
                    <a:pt x="107" y="74"/>
                    <a:pt x="106" y="74"/>
                  </a:cubicBezTo>
                  <a:cubicBezTo>
                    <a:pt x="106" y="75"/>
                    <a:pt x="106" y="75"/>
                    <a:pt x="107" y="76"/>
                  </a:cubicBezTo>
                  <a:close/>
                  <a:moveTo>
                    <a:pt x="79" y="75"/>
                  </a:moveTo>
                  <a:cubicBezTo>
                    <a:pt x="79" y="75"/>
                    <a:pt x="80" y="75"/>
                    <a:pt x="80" y="75"/>
                  </a:cubicBezTo>
                  <a:cubicBezTo>
                    <a:pt x="79" y="75"/>
                    <a:pt x="79" y="75"/>
                    <a:pt x="79" y="75"/>
                  </a:cubicBezTo>
                  <a:close/>
                  <a:moveTo>
                    <a:pt x="138" y="75"/>
                  </a:moveTo>
                  <a:cubicBezTo>
                    <a:pt x="138" y="75"/>
                    <a:pt x="141" y="75"/>
                    <a:pt x="140" y="74"/>
                  </a:cubicBezTo>
                  <a:cubicBezTo>
                    <a:pt x="134" y="73"/>
                    <a:pt x="134" y="68"/>
                    <a:pt x="134" y="64"/>
                  </a:cubicBezTo>
                  <a:cubicBezTo>
                    <a:pt x="133" y="64"/>
                    <a:pt x="133" y="64"/>
                    <a:pt x="133" y="65"/>
                  </a:cubicBezTo>
                  <a:cubicBezTo>
                    <a:pt x="133" y="69"/>
                    <a:pt x="133" y="73"/>
                    <a:pt x="138" y="75"/>
                  </a:cubicBezTo>
                  <a:close/>
                  <a:moveTo>
                    <a:pt x="67" y="75"/>
                  </a:moveTo>
                  <a:cubicBezTo>
                    <a:pt x="68" y="75"/>
                    <a:pt x="70" y="74"/>
                    <a:pt x="72" y="74"/>
                  </a:cubicBezTo>
                  <a:cubicBezTo>
                    <a:pt x="72" y="72"/>
                    <a:pt x="69" y="70"/>
                    <a:pt x="69" y="70"/>
                  </a:cubicBezTo>
                  <a:cubicBezTo>
                    <a:pt x="67" y="68"/>
                    <a:pt x="66" y="74"/>
                    <a:pt x="67" y="75"/>
                  </a:cubicBezTo>
                  <a:close/>
                  <a:moveTo>
                    <a:pt x="155" y="75"/>
                  </a:moveTo>
                  <a:cubicBezTo>
                    <a:pt x="156" y="75"/>
                    <a:pt x="157" y="75"/>
                    <a:pt x="158" y="74"/>
                  </a:cubicBezTo>
                  <a:cubicBezTo>
                    <a:pt x="159" y="74"/>
                    <a:pt x="159" y="72"/>
                    <a:pt x="158" y="72"/>
                  </a:cubicBezTo>
                  <a:cubicBezTo>
                    <a:pt x="157" y="75"/>
                    <a:pt x="150" y="72"/>
                    <a:pt x="155" y="75"/>
                  </a:cubicBezTo>
                  <a:close/>
                  <a:moveTo>
                    <a:pt x="37" y="75"/>
                  </a:moveTo>
                  <a:cubicBezTo>
                    <a:pt x="37" y="75"/>
                    <a:pt x="37" y="75"/>
                    <a:pt x="37" y="75"/>
                  </a:cubicBezTo>
                  <a:cubicBezTo>
                    <a:pt x="37" y="72"/>
                    <a:pt x="33" y="73"/>
                    <a:pt x="37" y="75"/>
                  </a:cubicBezTo>
                  <a:close/>
                  <a:moveTo>
                    <a:pt x="114" y="75"/>
                  </a:moveTo>
                  <a:cubicBezTo>
                    <a:pt x="117" y="75"/>
                    <a:pt x="114" y="68"/>
                    <a:pt x="113" y="67"/>
                  </a:cubicBezTo>
                  <a:cubicBezTo>
                    <a:pt x="112" y="67"/>
                    <a:pt x="103" y="63"/>
                    <a:pt x="108" y="67"/>
                  </a:cubicBezTo>
                  <a:cubicBezTo>
                    <a:pt x="112" y="69"/>
                    <a:pt x="114" y="69"/>
                    <a:pt x="114" y="75"/>
                  </a:cubicBezTo>
                  <a:close/>
                  <a:moveTo>
                    <a:pt x="194" y="75"/>
                  </a:moveTo>
                  <a:cubicBezTo>
                    <a:pt x="195" y="74"/>
                    <a:pt x="196" y="72"/>
                    <a:pt x="196" y="72"/>
                  </a:cubicBezTo>
                  <a:cubicBezTo>
                    <a:pt x="194" y="70"/>
                    <a:pt x="193" y="70"/>
                    <a:pt x="190" y="72"/>
                  </a:cubicBezTo>
                  <a:cubicBezTo>
                    <a:pt x="189" y="71"/>
                    <a:pt x="190" y="70"/>
                    <a:pt x="189" y="71"/>
                  </a:cubicBezTo>
                  <a:cubicBezTo>
                    <a:pt x="189" y="72"/>
                    <a:pt x="192" y="73"/>
                    <a:pt x="194" y="75"/>
                  </a:cubicBezTo>
                  <a:close/>
                  <a:moveTo>
                    <a:pt x="202" y="74"/>
                  </a:moveTo>
                  <a:cubicBezTo>
                    <a:pt x="205" y="74"/>
                    <a:pt x="203" y="70"/>
                    <a:pt x="202" y="72"/>
                  </a:cubicBezTo>
                  <a:cubicBezTo>
                    <a:pt x="202" y="73"/>
                    <a:pt x="202" y="73"/>
                    <a:pt x="202" y="74"/>
                  </a:cubicBezTo>
                  <a:close/>
                  <a:moveTo>
                    <a:pt x="73" y="74"/>
                  </a:moveTo>
                  <a:cubicBezTo>
                    <a:pt x="73" y="74"/>
                    <a:pt x="74" y="74"/>
                    <a:pt x="74" y="74"/>
                  </a:cubicBezTo>
                  <a:cubicBezTo>
                    <a:pt x="74" y="72"/>
                    <a:pt x="72" y="73"/>
                    <a:pt x="73" y="74"/>
                  </a:cubicBezTo>
                  <a:close/>
                  <a:moveTo>
                    <a:pt x="76" y="74"/>
                  </a:moveTo>
                  <a:cubicBezTo>
                    <a:pt x="76" y="74"/>
                    <a:pt x="78" y="73"/>
                    <a:pt x="78" y="73"/>
                  </a:cubicBezTo>
                  <a:cubicBezTo>
                    <a:pt x="81" y="70"/>
                    <a:pt x="74" y="72"/>
                    <a:pt x="76" y="74"/>
                  </a:cubicBezTo>
                  <a:close/>
                  <a:moveTo>
                    <a:pt x="180" y="73"/>
                  </a:moveTo>
                  <a:cubicBezTo>
                    <a:pt x="180" y="73"/>
                    <a:pt x="180" y="73"/>
                    <a:pt x="181" y="73"/>
                  </a:cubicBezTo>
                  <a:cubicBezTo>
                    <a:pt x="181" y="73"/>
                    <a:pt x="180" y="72"/>
                    <a:pt x="180" y="73"/>
                  </a:cubicBezTo>
                  <a:close/>
                  <a:moveTo>
                    <a:pt x="91" y="73"/>
                  </a:moveTo>
                  <a:cubicBezTo>
                    <a:pt x="92" y="73"/>
                    <a:pt x="92" y="73"/>
                    <a:pt x="92" y="72"/>
                  </a:cubicBezTo>
                  <a:cubicBezTo>
                    <a:pt x="90" y="72"/>
                    <a:pt x="88" y="70"/>
                    <a:pt x="86" y="70"/>
                  </a:cubicBezTo>
                  <a:cubicBezTo>
                    <a:pt x="87" y="71"/>
                    <a:pt x="89" y="72"/>
                    <a:pt x="91" y="73"/>
                  </a:cubicBezTo>
                  <a:close/>
                  <a:moveTo>
                    <a:pt x="119" y="73"/>
                  </a:moveTo>
                  <a:cubicBezTo>
                    <a:pt x="119" y="73"/>
                    <a:pt x="119" y="73"/>
                    <a:pt x="119" y="73"/>
                  </a:cubicBezTo>
                  <a:cubicBezTo>
                    <a:pt x="121" y="68"/>
                    <a:pt x="116" y="69"/>
                    <a:pt x="119" y="73"/>
                  </a:cubicBezTo>
                  <a:close/>
                  <a:moveTo>
                    <a:pt x="80" y="73"/>
                  </a:moveTo>
                  <a:cubicBezTo>
                    <a:pt x="81" y="73"/>
                    <a:pt x="81" y="73"/>
                    <a:pt x="81" y="73"/>
                  </a:cubicBezTo>
                  <a:cubicBezTo>
                    <a:pt x="81" y="72"/>
                    <a:pt x="79" y="72"/>
                    <a:pt x="80" y="73"/>
                  </a:cubicBezTo>
                  <a:close/>
                  <a:moveTo>
                    <a:pt x="221" y="73"/>
                  </a:moveTo>
                  <a:cubicBezTo>
                    <a:pt x="224" y="73"/>
                    <a:pt x="222" y="69"/>
                    <a:pt x="221" y="72"/>
                  </a:cubicBezTo>
                  <a:cubicBezTo>
                    <a:pt x="221" y="72"/>
                    <a:pt x="220" y="72"/>
                    <a:pt x="221" y="73"/>
                  </a:cubicBezTo>
                  <a:close/>
                  <a:moveTo>
                    <a:pt x="139" y="73"/>
                  </a:moveTo>
                  <a:cubicBezTo>
                    <a:pt x="141" y="72"/>
                    <a:pt x="138" y="71"/>
                    <a:pt x="138" y="71"/>
                  </a:cubicBezTo>
                  <a:cubicBezTo>
                    <a:pt x="137" y="70"/>
                    <a:pt x="135" y="65"/>
                    <a:pt x="135" y="65"/>
                  </a:cubicBezTo>
                  <a:cubicBezTo>
                    <a:pt x="135" y="68"/>
                    <a:pt x="135" y="71"/>
                    <a:pt x="139" y="73"/>
                  </a:cubicBezTo>
                  <a:close/>
                  <a:moveTo>
                    <a:pt x="34" y="72"/>
                  </a:moveTo>
                  <a:cubicBezTo>
                    <a:pt x="36" y="72"/>
                    <a:pt x="40" y="70"/>
                    <a:pt x="41" y="68"/>
                  </a:cubicBezTo>
                  <a:cubicBezTo>
                    <a:pt x="43" y="67"/>
                    <a:pt x="47" y="62"/>
                    <a:pt x="44" y="62"/>
                  </a:cubicBezTo>
                  <a:cubicBezTo>
                    <a:pt x="43" y="66"/>
                    <a:pt x="37" y="69"/>
                    <a:pt x="33" y="70"/>
                  </a:cubicBezTo>
                  <a:cubicBezTo>
                    <a:pt x="33" y="71"/>
                    <a:pt x="33" y="72"/>
                    <a:pt x="34" y="72"/>
                  </a:cubicBezTo>
                  <a:close/>
                  <a:moveTo>
                    <a:pt x="172" y="72"/>
                  </a:moveTo>
                  <a:cubicBezTo>
                    <a:pt x="172" y="72"/>
                    <a:pt x="174" y="72"/>
                    <a:pt x="173" y="71"/>
                  </a:cubicBezTo>
                  <a:cubicBezTo>
                    <a:pt x="172" y="71"/>
                    <a:pt x="170" y="71"/>
                    <a:pt x="172" y="72"/>
                  </a:cubicBezTo>
                  <a:close/>
                  <a:moveTo>
                    <a:pt x="175" y="72"/>
                  </a:moveTo>
                  <a:cubicBezTo>
                    <a:pt x="177" y="72"/>
                    <a:pt x="179" y="72"/>
                    <a:pt x="182" y="72"/>
                  </a:cubicBezTo>
                  <a:cubicBezTo>
                    <a:pt x="181" y="69"/>
                    <a:pt x="174" y="71"/>
                    <a:pt x="175" y="72"/>
                  </a:cubicBezTo>
                  <a:close/>
                  <a:moveTo>
                    <a:pt x="82" y="72"/>
                  </a:moveTo>
                  <a:cubicBezTo>
                    <a:pt x="83" y="72"/>
                    <a:pt x="82" y="68"/>
                    <a:pt x="81" y="67"/>
                  </a:cubicBezTo>
                  <a:cubicBezTo>
                    <a:pt x="79" y="67"/>
                    <a:pt x="82" y="70"/>
                    <a:pt x="82" y="72"/>
                  </a:cubicBezTo>
                  <a:close/>
                  <a:moveTo>
                    <a:pt x="155" y="72"/>
                  </a:moveTo>
                  <a:cubicBezTo>
                    <a:pt x="158" y="72"/>
                    <a:pt x="158" y="70"/>
                    <a:pt x="157" y="68"/>
                  </a:cubicBezTo>
                  <a:cubicBezTo>
                    <a:pt x="155" y="67"/>
                    <a:pt x="151" y="68"/>
                    <a:pt x="149" y="68"/>
                  </a:cubicBezTo>
                  <a:cubicBezTo>
                    <a:pt x="149" y="70"/>
                    <a:pt x="152" y="72"/>
                    <a:pt x="155" y="72"/>
                  </a:cubicBezTo>
                  <a:close/>
                  <a:moveTo>
                    <a:pt x="117" y="72"/>
                  </a:moveTo>
                  <a:cubicBezTo>
                    <a:pt x="118" y="72"/>
                    <a:pt x="118" y="70"/>
                    <a:pt x="118" y="69"/>
                  </a:cubicBezTo>
                  <a:cubicBezTo>
                    <a:pt x="117" y="69"/>
                    <a:pt x="117" y="71"/>
                    <a:pt x="117" y="72"/>
                  </a:cubicBezTo>
                  <a:close/>
                  <a:moveTo>
                    <a:pt x="188" y="71"/>
                  </a:moveTo>
                  <a:cubicBezTo>
                    <a:pt x="188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lose/>
                  <a:moveTo>
                    <a:pt x="73" y="71"/>
                  </a:moveTo>
                  <a:cubicBezTo>
                    <a:pt x="74" y="69"/>
                    <a:pt x="72" y="66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217" y="71"/>
                  </a:moveTo>
                  <a:cubicBezTo>
                    <a:pt x="218" y="71"/>
                    <a:pt x="218" y="71"/>
                    <a:pt x="219" y="71"/>
                  </a:cubicBezTo>
                  <a:cubicBezTo>
                    <a:pt x="220" y="69"/>
                    <a:pt x="218" y="66"/>
                    <a:pt x="218" y="65"/>
                  </a:cubicBezTo>
                  <a:cubicBezTo>
                    <a:pt x="217" y="65"/>
                    <a:pt x="216" y="65"/>
                    <a:pt x="218" y="64"/>
                  </a:cubicBezTo>
                  <a:cubicBezTo>
                    <a:pt x="219" y="62"/>
                    <a:pt x="217" y="62"/>
                    <a:pt x="216" y="63"/>
                  </a:cubicBezTo>
                  <a:cubicBezTo>
                    <a:pt x="213" y="66"/>
                    <a:pt x="218" y="66"/>
                    <a:pt x="216" y="67"/>
                  </a:cubicBezTo>
                  <a:cubicBezTo>
                    <a:pt x="216" y="68"/>
                    <a:pt x="217" y="70"/>
                    <a:pt x="217" y="71"/>
                  </a:cubicBezTo>
                  <a:close/>
                  <a:moveTo>
                    <a:pt x="72" y="71"/>
                  </a:moveTo>
                  <a:cubicBezTo>
                    <a:pt x="72" y="71"/>
                    <a:pt x="72" y="71"/>
                    <a:pt x="72" y="71"/>
                  </a:cubicBezTo>
                  <a:cubicBezTo>
                    <a:pt x="72" y="67"/>
                    <a:pt x="70" y="67"/>
                    <a:pt x="72" y="71"/>
                  </a:cubicBezTo>
                  <a:close/>
                  <a:moveTo>
                    <a:pt x="92" y="71"/>
                  </a:moveTo>
                  <a:cubicBezTo>
                    <a:pt x="92" y="71"/>
                    <a:pt x="92" y="71"/>
                    <a:pt x="92" y="71"/>
                  </a:cubicBezTo>
                  <a:cubicBezTo>
                    <a:pt x="93" y="69"/>
                    <a:pt x="89" y="70"/>
                    <a:pt x="92" y="71"/>
                  </a:cubicBezTo>
                  <a:close/>
                  <a:moveTo>
                    <a:pt x="140" y="71"/>
                  </a:moveTo>
                  <a:cubicBezTo>
                    <a:pt x="141" y="71"/>
                    <a:pt x="142" y="70"/>
                    <a:pt x="140" y="70"/>
                  </a:cubicBezTo>
                  <a:cubicBezTo>
                    <a:pt x="138" y="69"/>
                    <a:pt x="137" y="67"/>
                    <a:pt x="137" y="66"/>
                  </a:cubicBezTo>
                  <a:cubicBezTo>
                    <a:pt x="137" y="68"/>
                    <a:pt x="137" y="69"/>
                    <a:pt x="140" y="71"/>
                  </a:cubicBezTo>
                  <a:close/>
                  <a:moveTo>
                    <a:pt x="79" y="70"/>
                  </a:moveTo>
                  <a:cubicBezTo>
                    <a:pt x="79" y="70"/>
                    <a:pt x="79" y="70"/>
                    <a:pt x="79" y="70"/>
                  </a:cubicBezTo>
                  <a:cubicBezTo>
                    <a:pt x="79" y="66"/>
                    <a:pt x="77" y="67"/>
                    <a:pt x="79" y="70"/>
                  </a:cubicBezTo>
                  <a:close/>
                  <a:moveTo>
                    <a:pt x="147" y="70"/>
                  </a:moveTo>
                  <a:cubicBezTo>
                    <a:pt x="147" y="70"/>
                    <a:pt x="147" y="70"/>
                    <a:pt x="147" y="70"/>
                  </a:cubicBezTo>
                  <a:cubicBezTo>
                    <a:pt x="148" y="69"/>
                    <a:pt x="147" y="69"/>
                    <a:pt x="147" y="70"/>
                  </a:cubicBezTo>
                  <a:close/>
                  <a:moveTo>
                    <a:pt x="146" y="70"/>
                  </a:moveTo>
                  <a:cubicBezTo>
                    <a:pt x="146" y="70"/>
                    <a:pt x="146" y="69"/>
                    <a:pt x="146" y="69"/>
                  </a:cubicBezTo>
                  <a:cubicBezTo>
                    <a:pt x="146" y="69"/>
                    <a:pt x="146" y="69"/>
                    <a:pt x="146" y="70"/>
                  </a:cubicBezTo>
                  <a:close/>
                  <a:moveTo>
                    <a:pt x="180" y="70"/>
                  </a:moveTo>
                  <a:cubicBezTo>
                    <a:pt x="180" y="70"/>
                    <a:pt x="181" y="70"/>
                    <a:pt x="180" y="69"/>
                  </a:cubicBezTo>
                  <a:cubicBezTo>
                    <a:pt x="179" y="69"/>
                    <a:pt x="180" y="69"/>
                    <a:pt x="180" y="70"/>
                  </a:cubicBezTo>
                  <a:close/>
                  <a:moveTo>
                    <a:pt x="201" y="70"/>
                  </a:moveTo>
                  <a:cubicBezTo>
                    <a:pt x="203" y="69"/>
                    <a:pt x="202" y="69"/>
                    <a:pt x="203" y="68"/>
                  </a:cubicBezTo>
                  <a:cubicBezTo>
                    <a:pt x="205" y="68"/>
                    <a:pt x="206" y="65"/>
                    <a:pt x="208" y="63"/>
                  </a:cubicBezTo>
                  <a:cubicBezTo>
                    <a:pt x="212" y="61"/>
                    <a:pt x="207" y="61"/>
                    <a:pt x="205" y="61"/>
                  </a:cubicBezTo>
                  <a:cubicBezTo>
                    <a:pt x="201" y="62"/>
                    <a:pt x="200" y="66"/>
                    <a:pt x="200" y="58"/>
                  </a:cubicBezTo>
                  <a:cubicBezTo>
                    <a:pt x="196" y="58"/>
                    <a:pt x="195" y="65"/>
                    <a:pt x="199" y="67"/>
                  </a:cubicBezTo>
                  <a:cubicBezTo>
                    <a:pt x="201" y="68"/>
                    <a:pt x="203" y="69"/>
                    <a:pt x="199" y="68"/>
                  </a:cubicBezTo>
                  <a:cubicBezTo>
                    <a:pt x="200" y="70"/>
                    <a:pt x="200" y="69"/>
                    <a:pt x="201" y="70"/>
                  </a:cubicBezTo>
                  <a:close/>
                  <a:moveTo>
                    <a:pt x="59" y="69"/>
                  </a:moveTo>
                  <a:cubicBezTo>
                    <a:pt x="60" y="69"/>
                    <a:pt x="60" y="69"/>
                    <a:pt x="61" y="69"/>
                  </a:cubicBezTo>
                  <a:cubicBezTo>
                    <a:pt x="61" y="67"/>
                    <a:pt x="60" y="68"/>
                    <a:pt x="64" y="68"/>
                  </a:cubicBezTo>
                  <a:cubicBezTo>
                    <a:pt x="64" y="68"/>
                    <a:pt x="68" y="66"/>
                    <a:pt x="66" y="66"/>
                  </a:cubicBezTo>
                  <a:cubicBezTo>
                    <a:pt x="63" y="68"/>
                    <a:pt x="58" y="67"/>
                    <a:pt x="57" y="64"/>
                  </a:cubicBezTo>
                  <a:cubicBezTo>
                    <a:pt x="56" y="64"/>
                    <a:pt x="57" y="58"/>
                    <a:pt x="55" y="62"/>
                  </a:cubicBezTo>
                  <a:cubicBezTo>
                    <a:pt x="55" y="66"/>
                    <a:pt x="57" y="65"/>
                    <a:pt x="59" y="68"/>
                  </a:cubicBezTo>
                  <a:cubicBezTo>
                    <a:pt x="56" y="69"/>
                    <a:pt x="54" y="63"/>
                    <a:pt x="54" y="62"/>
                  </a:cubicBezTo>
                  <a:cubicBezTo>
                    <a:pt x="55" y="61"/>
                    <a:pt x="56" y="60"/>
                    <a:pt x="55" y="60"/>
                  </a:cubicBezTo>
                  <a:cubicBezTo>
                    <a:pt x="48" y="64"/>
                    <a:pt x="53" y="69"/>
                    <a:pt x="59" y="69"/>
                  </a:cubicBezTo>
                  <a:close/>
                  <a:moveTo>
                    <a:pt x="119" y="69"/>
                  </a:moveTo>
                  <a:cubicBezTo>
                    <a:pt x="119" y="69"/>
                    <a:pt x="120" y="68"/>
                    <a:pt x="120" y="69"/>
                  </a:cubicBezTo>
                  <a:cubicBezTo>
                    <a:pt x="122" y="69"/>
                    <a:pt x="119" y="67"/>
                    <a:pt x="119" y="69"/>
                  </a:cubicBezTo>
                  <a:close/>
                  <a:moveTo>
                    <a:pt x="34" y="69"/>
                  </a:moveTo>
                  <a:cubicBezTo>
                    <a:pt x="35" y="69"/>
                    <a:pt x="39" y="67"/>
                    <a:pt x="39" y="66"/>
                  </a:cubicBezTo>
                  <a:cubicBezTo>
                    <a:pt x="38" y="65"/>
                    <a:pt x="37" y="67"/>
                    <a:pt x="37" y="65"/>
                  </a:cubicBezTo>
                  <a:cubicBezTo>
                    <a:pt x="35" y="65"/>
                    <a:pt x="32" y="68"/>
                    <a:pt x="34" y="69"/>
                  </a:cubicBezTo>
                  <a:close/>
                  <a:moveTo>
                    <a:pt x="144" y="69"/>
                  </a:moveTo>
                  <a:cubicBezTo>
                    <a:pt x="147" y="68"/>
                    <a:pt x="144" y="66"/>
                    <a:pt x="144" y="64"/>
                  </a:cubicBezTo>
                  <a:cubicBezTo>
                    <a:pt x="142" y="61"/>
                    <a:pt x="143" y="68"/>
                    <a:pt x="144" y="69"/>
                  </a:cubicBezTo>
                  <a:close/>
                  <a:moveTo>
                    <a:pt x="32" y="69"/>
                  </a:moveTo>
                  <a:cubicBezTo>
                    <a:pt x="33" y="69"/>
                    <a:pt x="33" y="67"/>
                    <a:pt x="33" y="66"/>
                  </a:cubicBezTo>
                  <a:cubicBezTo>
                    <a:pt x="34" y="64"/>
                    <a:pt x="36" y="63"/>
                    <a:pt x="33" y="63"/>
                  </a:cubicBezTo>
                  <a:cubicBezTo>
                    <a:pt x="29" y="64"/>
                    <a:pt x="27" y="63"/>
                    <a:pt x="24" y="63"/>
                  </a:cubicBezTo>
                  <a:cubicBezTo>
                    <a:pt x="23" y="67"/>
                    <a:pt x="28" y="68"/>
                    <a:pt x="32" y="69"/>
                  </a:cubicBezTo>
                  <a:close/>
                  <a:moveTo>
                    <a:pt x="104" y="69"/>
                  </a:moveTo>
                  <a:cubicBezTo>
                    <a:pt x="105" y="68"/>
                    <a:pt x="105" y="68"/>
                    <a:pt x="106" y="67"/>
                  </a:cubicBezTo>
                  <a:cubicBezTo>
                    <a:pt x="106" y="64"/>
                    <a:pt x="104" y="68"/>
                    <a:pt x="104" y="69"/>
                  </a:cubicBezTo>
                  <a:close/>
                  <a:moveTo>
                    <a:pt x="76" y="69"/>
                  </a:moveTo>
                  <a:cubicBezTo>
                    <a:pt x="77" y="68"/>
                    <a:pt x="77" y="68"/>
                    <a:pt x="77" y="68"/>
                  </a:cubicBezTo>
                  <a:cubicBezTo>
                    <a:pt x="76" y="68"/>
                    <a:pt x="76" y="68"/>
                    <a:pt x="76" y="69"/>
                  </a:cubicBezTo>
                  <a:close/>
                  <a:moveTo>
                    <a:pt x="122" y="69"/>
                  </a:moveTo>
                  <a:cubicBezTo>
                    <a:pt x="122" y="69"/>
                    <a:pt x="122" y="69"/>
                    <a:pt x="123" y="68"/>
                  </a:cubicBezTo>
                  <a:cubicBezTo>
                    <a:pt x="123" y="67"/>
                    <a:pt x="119" y="68"/>
                    <a:pt x="122" y="69"/>
                  </a:cubicBezTo>
                  <a:close/>
                  <a:moveTo>
                    <a:pt x="140" y="69"/>
                  </a:moveTo>
                  <a:cubicBezTo>
                    <a:pt x="141" y="69"/>
                    <a:pt x="142" y="68"/>
                    <a:pt x="142" y="68"/>
                  </a:cubicBezTo>
                  <a:cubicBezTo>
                    <a:pt x="144" y="62"/>
                    <a:pt x="139" y="64"/>
                    <a:pt x="137" y="61"/>
                  </a:cubicBezTo>
                  <a:cubicBezTo>
                    <a:pt x="136" y="60"/>
                    <a:pt x="137" y="67"/>
                    <a:pt x="140" y="69"/>
                  </a:cubicBezTo>
                  <a:close/>
                  <a:moveTo>
                    <a:pt x="103" y="68"/>
                  </a:moveTo>
                  <a:cubicBezTo>
                    <a:pt x="107" y="67"/>
                    <a:pt x="102" y="60"/>
                    <a:pt x="101" y="60"/>
                  </a:cubicBezTo>
                  <a:cubicBezTo>
                    <a:pt x="100" y="63"/>
                    <a:pt x="100" y="66"/>
                    <a:pt x="103" y="68"/>
                  </a:cubicBezTo>
                  <a:close/>
                  <a:moveTo>
                    <a:pt x="75" y="68"/>
                  </a:moveTo>
                  <a:cubicBezTo>
                    <a:pt x="76" y="67"/>
                    <a:pt x="75" y="67"/>
                    <a:pt x="75" y="68"/>
                  </a:cubicBezTo>
                  <a:cubicBezTo>
                    <a:pt x="75" y="68"/>
                    <a:pt x="75" y="68"/>
                    <a:pt x="75" y="68"/>
                  </a:cubicBezTo>
                  <a:close/>
                  <a:moveTo>
                    <a:pt x="88" y="68"/>
                  </a:moveTo>
                  <a:cubicBezTo>
                    <a:pt x="90" y="68"/>
                    <a:pt x="93" y="67"/>
                    <a:pt x="94" y="65"/>
                  </a:cubicBezTo>
                  <a:cubicBezTo>
                    <a:pt x="94" y="60"/>
                    <a:pt x="88" y="57"/>
                    <a:pt x="88" y="60"/>
                  </a:cubicBezTo>
                  <a:cubicBezTo>
                    <a:pt x="88" y="61"/>
                    <a:pt x="89" y="62"/>
                    <a:pt x="90" y="62"/>
                  </a:cubicBezTo>
                  <a:cubicBezTo>
                    <a:pt x="93" y="67"/>
                    <a:pt x="88" y="66"/>
                    <a:pt x="88" y="68"/>
                  </a:cubicBezTo>
                  <a:close/>
                  <a:moveTo>
                    <a:pt x="69" y="68"/>
                  </a:moveTo>
                  <a:cubicBezTo>
                    <a:pt x="69" y="68"/>
                    <a:pt x="70" y="68"/>
                    <a:pt x="70" y="67"/>
                  </a:cubicBezTo>
                  <a:cubicBezTo>
                    <a:pt x="69" y="66"/>
                    <a:pt x="69" y="67"/>
                    <a:pt x="69" y="68"/>
                  </a:cubicBezTo>
                  <a:close/>
                  <a:moveTo>
                    <a:pt x="117" y="68"/>
                  </a:moveTo>
                  <a:cubicBezTo>
                    <a:pt x="120" y="67"/>
                    <a:pt x="117" y="64"/>
                    <a:pt x="116" y="64"/>
                  </a:cubicBezTo>
                  <a:cubicBezTo>
                    <a:pt x="116" y="64"/>
                    <a:pt x="117" y="61"/>
                    <a:pt x="115" y="63"/>
                  </a:cubicBezTo>
                  <a:cubicBezTo>
                    <a:pt x="114" y="66"/>
                    <a:pt x="115" y="66"/>
                    <a:pt x="117" y="68"/>
                  </a:cubicBezTo>
                  <a:close/>
                  <a:moveTo>
                    <a:pt x="123" y="68"/>
                  </a:moveTo>
                  <a:cubicBezTo>
                    <a:pt x="123" y="68"/>
                    <a:pt x="123" y="67"/>
                    <a:pt x="123" y="67"/>
                  </a:cubicBezTo>
                  <a:cubicBezTo>
                    <a:pt x="122" y="67"/>
                    <a:pt x="122" y="67"/>
                    <a:pt x="123" y="68"/>
                  </a:cubicBezTo>
                  <a:close/>
                  <a:moveTo>
                    <a:pt x="179" y="68"/>
                  </a:moveTo>
                  <a:cubicBezTo>
                    <a:pt x="179" y="68"/>
                    <a:pt x="179" y="68"/>
                    <a:pt x="179" y="68"/>
                  </a:cubicBezTo>
                  <a:cubicBezTo>
                    <a:pt x="180" y="66"/>
                    <a:pt x="178" y="66"/>
                    <a:pt x="179" y="68"/>
                  </a:cubicBezTo>
                  <a:close/>
                  <a:moveTo>
                    <a:pt x="185" y="68"/>
                  </a:moveTo>
                  <a:cubicBezTo>
                    <a:pt x="185" y="68"/>
                    <a:pt x="188" y="66"/>
                    <a:pt x="188" y="66"/>
                  </a:cubicBezTo>
                  <a:cubicBezTo>
                    <a:pt x="187" y="62"/>
                    <a:pt x="189" y="62"/>
                    <a:pt x="184" y="62"/>
                  </a:cubicBezTo>
                  <a:cubicBezTo>
                    <a:pt x="184" y="64"/>
                    <a:pt x="184" y="66"/>
                    <a:pt x="185" y="68"/>
                  </a:cubicBezTo>
                  <a:close/>
                  <a:moveTo>
                    <a:pt x="77" y="68"/>
                  </a:moveTo>
                  <a:cubicBezTo>
                    <a:pt x="77" y="68"/>
                    <a:pt x="78" y="67"/>
                    <a:pt x="78" y="67"/>
                  </a:cubicBezTo>
                  <a:cubicBezTo>
                    <a:pt x="77" y="67"/>
                    <a:pt x="77" y="67"/>
                    <a:pt x="77" y="68"/>
                  </a:cubicBezTo>
                  <a:close/>
                  <a:moveTo>
                    <a:pt x="159" y="68"/>
                  </a:moveTo>
                  <a:cubicBezTo>
                    <a:pt x="161" y="68"/>
                    <a:pt x="157" y="66"/>
                    <a:pt x="157" y="66"/>
                  </a:cubicBezTo>
                  <a:cubicBezTo>
                    <a:pt x="153" y="66"/>
                    <a:pt x="158" y="67"/>
                    <a:pt x="159" y="68"/>
                  </a:cubicBezTo>
                  <a:close/>
                  <a:moveTo>
                    <a:pt x="72" y="67"/>
                  </a:moveTo>
                  <a:cubicBezTo>
                    <a:pt x="72" y="67"/>
                    <a:pt x="72" y="67"/>
                    <a:pt x="72" y="67"/>
                  </a:cubicBezTo>
                  <a:cubicBezTo>
                    <a:pt x="74" y="63"/>
                    <a:pt x="70" y="66"/>
                    <a:pt x="72" y="67"/>
                  </a:cubicBezTo>
                  <a:close/>
                  <a:moveTo>
                    <a:pt x="174" y="67"/>
                  </a:moveTo>
                  <a:cubicBezTo>
                    <a:pt x="175" y="67"/>
                    <a:pt x="176" y="66"/>
                    <a:pt x="176" y="66"/>
                  </a:cubicBezTo>
                  <a:cubicBezTo>
                    <a:pt x="176" y="60"/>
                    <a:pt x="175" y="65"/>
                    <a:pt x="174" y="67"/>
                  </a:cubicBezTo>
                  <a:close/>
                  <a:moveTo>
                    <a:pt x="181" y="67"/>
                  </a:moveTo>
                  <a:cubicBezTo>
                    <a:pt x="181" y="67"/>
                    <a:pt x="181" y="67"/>
                    <a:pt x="181" y="67"/>
                  </a:cubicBezTo>
                  <a:cubicBezTo>
                    <a:pt x="181" y="66"/>
                    <a:pt x="180" y="66"/>
                    <a:pt x="181" y="67"/>
                  </a:cubicBezTo>
                  <a:close/>
                  <a:moveTo>
                    <a:pt x="182" y="67"/>
                  </a:moveTo>
                  <a:cubicBezTo>
                    <a:pt x="182" y="67"/>
                    <a:pt x="182" y="67"/>
                    <a:pt x="182" y="67"/>
                  </a:cubicBezTo>
                  <a:cubicBezTo>
                    <a:pt x="183" y="67"/>
                    <a:pt x="182" y="66"/>
                    <a:pt x="182" y="67"/>
                  </a:cubicBezTo>
                  <a:close/>
                  <a:moveTo>
                    <a:pt x="84" y="67"/>
                  </a:moveTo>
                  <a:cubicBezTo>
                    <a:pt x="87" y="67"/>
                    <a:pt x="88" y="67"/>
                    <a:pt x="90" y="65"/>
                  </a:cubicBezTo>
                  <a:cubicBezTo>
                    <a:pt x="90" y="63"/>
                    <a:pt x="88" y="60"/>
                    <a:pt x="86" y="63"/>
                  </a:cubicBezTo>
                  <a:cubicBezTo>
                    <a:pt x="84" y="64"/>
                    <a:pt x="81" y="66"/>
                    <a:pt x="84" y="67"/>
                  </a:cubicBezTo>
                  <a:close/>
                  <a:moveTo>
                    <a:pt x="172" y="67"/>
                  </a:moveTo>
                  <a:cubicBezTo>
                    <a:pt x="173" y="67"/>
                    <a:pt x="173" y="67"/>
                    <a:pt x="174" y="67"/>
                  </a:cubicBezTo>
                  <a:cubicBezTo>
                    <a:pt x="178" y="61"/>
                    <a:pt x="165" y="60"/>
                    <a:pt x="172" y="67"/>
                  </a:cubicBezTo>
                  <a:close/>
                  <a:moveTo>
                    <a:pt x="75" y="67"/>
                  </a:moveTo>
                  <a:cubicBezTo>
                    <a:pt x="75" y="67"/>
                    <a:pt x="75" y="67"/>
                    <a:pt x="75" y="66"/>
                  </a:cubicBezTo>
                  <a:cubicBezTo>
                    <a:pt x="75" y="66"/>
                    <a:pt x="75" y="66"/>
                    <a:pt x="75" y="67"/>
                  </a:cubicBezTo>
                  <a:close/>
                  <a:moveTo>
                    <a:pt x="77" y="66"/>
                  </a:moveTo>
                  <a:cubicBezTo>
                    <a:pt x="78" y="66"/>
                    <a:pt x="78" y="66"/>
                    <a:pt x="78" y="66"/>
                  </a:cubicBezTo>
                  <a:cubicBezTo>
                    <a:pt x="78" y="65"/>
                    <a:pt x="77" y="66"/>
                    <a:pt x="77" y="66"/>
                  </a:cubicBezTo>
                  <a:close/>
                  <a:moveTo>
                    <a:pt x="76" y="66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lose/>
                  <a:moveTo>
                    <a:pt x="151" y="66"/>
                  </a:moveTo>
                  <a:cubicBezTo>
                    <a:pt x="152" y="66"/>
                    <a:pt x="152" y="66"/>
                    <a:pt x="152" y="66"/>
                  </a:cubicBezTo>
                  <a:cubicBezTo>
                    <a:pt x="151" y="66"/>
                    <a:pt x="151" y="65"/>
                    <a:pt x="151" y="66"/>
                  </a:cubicBezTo>
                  <a:close/>
                  <a:moveTo>
                    <a:pt x="23" y="66"/>
                  </a:moveTo>
                  <a:cubicBezTo>
                    <a:pt x="23" y="66"/>
                    <a:pt x="24" y="66"/>
                    <a:pt x="24" y="66"/>
                  </a:cubicBezTo>
                  <a:cubicBezTo>
                    <a:pt x="23" y="60"/>
                    <a:pt x="21" y="62"/>
                    <a:pt x="23" y="66"/>
                  </a:cubicBezTo>
                  <a:close/>
                  <a:moveTo>
                    <a:pt x="62" y="66"/>
                  </a:moveTo>
                  <a:cubicBezTo>
                    <a:pt x="63" y="66"/>
                    <a:pt x="66" y="66"/>
                    <a:pt x="66" y="65"/>
                  </a:cubicBezTo>
                  <a:cubicBezTo>
                    <a:pt x="65" y="64"/>
                    <a:pt x="63" y="64"/>
                    <a:pt x="62" y="64"/>
                  </a:cubicBezTo>
                  <a:cubicBezTo>
                    <a:pt x="62" y="62"/>
                    <a:pt x="66" y="65"/>
                    <a:pt x="67" y="62"/>
                  </a:cubicBezTo>
                  <a:cubicBezTo>
                    <a:pt x="65" y="61"/>
                    <a:pt x="67" y="61"/>
                    <a:pt x="68" y="61"/>
                  </a:cubicBezTo>
                  <a:cubicBezTo>
                    <a:pt x="68" y="58"/>
                    <a:pt x="63" y="58"/>
                    <a:pt x="62" y="58"/>
                  </a:cubicBezTo>
                  <a:cubicBezTo>
                    <a:pt x="54" y="59"/>
                    <a:pt x="62" y="62"/>
                    <a:pt x="60" y="63"/>
                  </a:cubicBezTo>
                  <a:cubicBezTo>
                    <a:pt x="59" y="62"/>
                    <a:pt x="58" y="61"/>
                    <a:pt x="57" y="61"/>
                  </a:cubicBezTo>
                  <a:cubicBezTo>
                    <a:pt x="56" y="64"/>
                    <a:pt x="60" y="65"/>
                    <a:pt x="62" y="66"/>
                  </a:cubicBezTo>
                  <a:close/>
                  <a:moveTo>
                    <a:pt x="67" y="66"/>
                  </a:moveTo>
                  <a:cubicBezTo>
                    <a:pt x="67" y="66"/>
                    <a:pt x="67" y="66"/>
                    <a:pt x="68" y="66"/>
                  </a:cubicBezTo>
                  <a:cubicBezTo>
                    <a:pt x="68" y="64"/>
                    <a:pt x="67" y="65"/>
                    <a:pt x="67" y="66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1" y="66"/>
                  </a:cubicBezTo>
                  <a:cubicBezTo>
                    <a:pt x="70" y="65"/>
                    <a:pt x="71" y="65"/>
                    <a:pt x="71" y="66"/>
                  </a:cubicBezTo>
                  <a:close/>
                  <a:moveTo>
                    <a:pt x="79" y="66"/>
                  </a:moveTo>
                  <a:cubicBezTo>
                    <a:pt x="80" y="66"/>
                    <a:pt x="79" y="65"/>
                    <a:pt x="79" y="65"/>
                  </a:cubicBezTo>
                  <a:cubicBezTo>
                    <a:pt x="79" y="59"/>
                    <a:pt x="78" y="65"/>
                    <a:pt x="79" y="66"/>
                  </a:cubicBezTo>
                  <a:close/>
                  <a:moveTo>
                    <a:pt x="9" y="66"/>
                  </a:moveTo>
                  <a:cubicBezTo>
                    <a:pt x="11" y="66"/>
                    <a:pt x="9" y="62"/>
                    <a:pt x="9" y="61"/>
                  </a:cubicBezTo>
                  <a:cubicBezTo>
                    <a:pt x="7" y="62"/>
                    <a:pt x="6" y="62"/>
                    <a:pt x="5" y="63"/>
                  </a:cubicBezTo>
                  <a:cubicBezTo>
                    <a:pt x="4" y="66"/>
                    <a:pt x="8" y="65"/>
                    <a:pt x="9" y="66"/>
                  </a:cubicBezTo>
                  <a:close/>
                  <a:moveTo>
                    <a:pt x="81" y="66"/>
                  </a:moveTo>
                  <a:cubicBezTo>
                    <a:pt x="82" y="65"/>
                    <a:pt x="88" y="61"/>
                    <a:pt x="86" y="60"/>
                  </a:cubicBezTo>
                  <a:cubicBezTo>
                    <a:pt x="83" y="59"/>
                    <a:pt x="83" y="60"/>
                    <a:pt x="81" y="61"/>
                  </a:cubicBezTo>
                  <a:cubicBezTo>
                    <a:pt x="80" y="62"/>
                    <a:pt x="79" y="65"/>
                    <a:pt x="81" y="66"/>
                  </a:cubicBezTo>
                  <a:close/>
                  <a:moveTo>
                    <a:pt x="189" y="65"/>
                  </a:moveTo>
                  <a:cubicBezTo>
                    <a:pt x="189" y="65"/>
                    <a:pt x="190" y="65"/>
                    <a:pt x="190" y="65"/>
                  </a:cubicBezTo>
                  <a:cubicBezTo>
                    <a:pt x="190" y="62"/>
                    <a:pt x="187" y="64"/>
                    <a:pt x="191" y="64"/>
                  </a:cubicBezTo>
                  <a:cubicBezTo>
                    <a:pt x="193" y="64"/>
                    <a:pt x="185" y="60"/>
                    <a:pt x="189" y="65"/>
                  </a:cubicBezTo>
                  <a:close/>
                  <a:moveTo>
                    <a:pt x="169" y="65"/>
                  </a:moveTo>
                  <a:cubicBezTo>
                    <a:pt x="170" y="65"/>
                    <a:pt x="170" y="65"/>
                    <a:pt x="170" y="65"/>
                  </a:cubicBezTo>
                  <a:cubicBezTo>
                    <a:pt x="169" y="62"/>
                    <a:pt x="169" y="64"/>
                    <a:pt x="169" y="65"/>
                  </a:cubicBezTo>
                  <a:close/>
                  <a:moveTo>
                    <a:pt x="76" y="65"/>
                  </a:moveTo>
                  <a:cubicBezTo>
                    <a:pt x="79" y="65"/>
                    <a:pt x="67" y="60"/>
                    <a:pt x="70" y="64"/>
                  </a:cubicBezTo>
                  <a:cubicBezTo>
                    <a:pt x="71" y="64"/>
                    <a:pt x="74" y="65"/>
                    <a:pt x="76" y="65"/>
                  </a:cubicBezTo>
                  <a:close/>
                  <a:moveTo>
                    <a:pt x="112" y="65"/>
                  </a:moveTo>
                  <a:cubicBezTo>
                    <a:pt x="115" y="64"/>
                    <a:pt x="113" y="63"/>
                    <a:pt x="113" y="64"/>
                  </a:cubicBezTo>
                  <a:cubicBezTo>
                    <a:pt x="112" y="64"/>
                    <a:pt x="110" y="61"/>
                    <a:pt x="111" y="64"/>
                  </a:cubicBezTo>
                  <a:cubicBezTo>
                    <a:pt x="112" y="64"/>
                    <a:pt x="112" y="64"/>
                    <a:pt x="112" y="65"/>
                  </a:cubicBezTo>
                  <a:close/>
                  <a:moveTo>
                    <a:pt x="40" y="65"/>
                  </a:moveTo>
                  <a:cubicBezTo>
                    <a:pt x="41" y="64"/>
                    <a:pt x="39" y="64"/>
                    <a:pt x="39" y="65"/>
                  </a:cubicBezTo>
                  <a:cubicBezTo>
                    <a:pt x="39" y="65"/>
                    <a:pt x="40" y="65"/>
                    <a:pt x="40" y="65"/>
                  </a:cubicBezTo>
                  <a:close/>
                  <a:moveTo>
                    <a:pt x="150" y="65"/>
                  </a:moveTo>
                  <a:cubicBezTo>
                    <a:pt x="151" y="65"/>
                    <a:pt x="153" y="64"/>
                    <a:pt x="153" y="63"/>
                  </a:cubicBezTo>
                  <a:cubicBezTo>
                    <a:pt x="151" y="61"/>
                    <a:pt x="152" y="60"/>
                    <a:pt x="155" y="61"/>
                  </a:cubicBezTo>
                  <a:cubicBezTo>
                    <a:pt x="156" y="60"/>
                    <a:pt x="153" y="59"/>
                    <a:pt x="153" y="59"/>
                  </a:cubicBezTo>
                  <a:cubicBezTo>
                    <a:pt x="150" y="57"/>
                    <a:pt x="152" y="60"/>
                    <a:pt x="151" y="60"/>
                  </a:cubicBezTo>
                  <a:cubicBezTo>
                    <a:pt x="149" y="58"/>
                    <a:pt x="152" y="62"/>
                    <a:pt x="149" y="60"/>
                  </a:cubicBezTo>
                  <a:cubicBezTo>
                    <a:pt x="147" y="60"/>
                    <a:pt x="146" y="65"/>
                    <a:pt x="150" y="65"/>
                  </a:cubicBezTo>
                  <a:close/>
                  <a:moveTo>
                    <a:pt x="181" y="65"/>
                  </a:moveTo>
                  <a:cubicBezTo>
                    <a:pt x="181" y="65"/>
                    <a:pt x="181" y="64"/>
                    <a:pt x="181" y="64"/>
                  </a:cubicBezTo>
                  <a:cubicBezTo>
                    <a:pt x="180" y="64"/>
                    <a:pt x="181" y="64"/>
                    <a:pt x="181" y="65"/>
                  </a:cubicBezTo>
                  <a:close/>
                  <a:moveTo>
                    <a:pt x="110" y="64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3"/>
                    <a:pt x="108" y="61"/>
                    <a:pt x="110" y="64"/>
                  </a:cubicBezTo>
                  <a:close/>
                  <a:moveTo>
                    <a:pt x="182" y="64"/>
                  </a:moveTo>
                  <a:cubicBezTo>
                    <a:pt x="182" y="64"/>
                    <a:pt x="183" y="64"/>
                    <a:pt x="183" y="64"/>
                  </a:cubicBezTo>
                  <a:cubicBezTo>
                    <a:pt x="183" y="63"/>
                    <a:pt x="182" y="64"/>
                    <a:pt x="182" y="64"/>
                  </a:cubicBezTo>
                  <a:close/>
                  <a:moveTo>
                    <a:pt x="107" y="64"/>
                  </a:moveTo>
                  <a:cubicBezTo>
                    <a:pt x="111" y="63"/>
                    <a:pt x="100" y="58"/>
                    <a:pt x="105" y="64"/>
                  </a:cubicBezTo>
                  <a:cubicBezTo>
                    <a:pt x="106" y="64"/>
                    <a:pt x="106" y="64"/>
                    <a:pt x="107" y="64"/>
                  </a:cubicBezTo>
                  <a:close/>
                  <a:moveTo>
                    <a:pt x="149" y="64"/>
                  </a:moveTo>
                  <a:cubicBezTo>
                    <a:pt x="150" y="64"/>
                    <a:pt x="151" y="64"/>
                    <a:pt x="151" y="63"/>
                  </a:cubicBezTo>
                  <a:cubicBezTo>
                    <a:pt x="148" y="60"/>
                    <a:pt x="147" y="62"/>
                    <a:pt x="149" y="64"/>
                  </a:cubicBezTo>
                  <a:close/>
                  <a:moveTo>
                    <a:pt x="37" y="64"/>
                  </a:moveTo>
                  <a:cubicBezTo>
                    <a:pt x="37" y="64"/>
                    <a:pt x="37" y="64"/>
                    <a:pt x="38" y="64"/>
                  </a:cubicBezTo>
                  <a:cubicBezTo>
                    <a:pt x="38" y="62"/>
                    <a:pt x="35" y="63"/>
                    <a:pt x="37" y="64"/>
                  </a:cubicBezTo>
                  <a:close/>
                  <a:moveTo>
                    <a:pt x="39" y="63"/>
                  </a:moveTo>
                  <a:cubicBezTo>
                    <a:pt x="40" y="63"/>
                    <a:pt x="40" y="62"/>
                    <a:pt x="40" y="62"/>
                  </a:cubicBezTo>
                  <a:cubicBezTo>
                    <a:pt x="33" y="61"/>
                    <a:pt x="38" y="62"/>
                    <a:pt x="39" y="63"/>
                  </a:cubicBezTo>
                  <a:close/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3" y="62"/>
                    <a:pt x="41" y="61"/>
                    <a:pt x="41" y="63"/>
                  </a:cubicBezTo>
                  <a:close/>
                  <a:moveTo>
                    <a:pt x="149" y="63"/>
                  </a:moveTo>
                  <a:cubicBezTo>
                    <a:pt x="149" y="63"/>
                    <a:pt x="149" y="63"/>
                    <a:pt x="150" y="63"/>
                  </a:cubicBezTo>
                  <a:cubicBezTo>
                    <a:pt x="149" y="63"/>
                    <a:pt x="149" y="62"/>
                    <a:pt x="149" y="63"/>
                  </a:cubicBezTo>
                  <a:close/>
                  <a:moveTo>
                    <a:pt x="180" y="63"/>
                  </a:moveTo>
                  <a:cubicBezTo>
                    <a:pt x="182" y="63"/>
                    <a:pt x="182" y="61"/>
                    <a:pt x="182" y="59"/>
                  </a:cubicBezTo>
                  <a:cubicBezTo>
                    <a:pt x="180" y="59"/>
                    <a:pt x="184" y="54"/>
                    <a:pt x="178" y="57"/>
                  </a:cubicBezTo>
                  <a:cubicBezTo>
                    <a:pt x="176" y="56"/>
                    <a:pt x="180" y="55"/>
                    <a:pt x="180" y="54"/>
                  </a:cubicBezTo>
                  <a:cubicBezTo>
                    <a:pt x="180" y="54"/>
                    <a:pt x="176" y="55"/>
                    <a:pt x="180" y="53"/>
                  </a:cubicBezTo>
                  <a:cubicBezTo>
                    <a:pt x="181" y="51"/>
                    <a:pt x="178" y="52"/>
                    <a:pt x="177" y="53"/>
                  </a:cubicBezTo>
                  <a:cubicBezTo>
                    <a:pt x="175" y="53"/>
                    <a:pt x="176" y="55"/>
                    <a:pt x="174" y="54"/>
                  </a:cubicBezTo>
                  <a:cubicBezTo>
                    <a:pt x="172" y="54"/>
                    <a:pt x="175" y="57"/>
                    <a:pt x="175" y="56"/>
                  </a:cubicBezTo>
                  <a:cubicBezTo>
                    <a:pt x="174" y="55"/>
                    <a:pt x="176" y="55"/>
                    <a:pt x="176" y="55"/>
                  </a:cubicBezTo>
                  <a:cubicBezTo>
                    <a:pt x="180" y="54"/>
                    <a:pt x="174" y="58"/>
                    <a:pt x="178" y="58"/>
                  </a:cubicBezTo>
                  <a:cubicBezTo>
                    <a:pt x="178" y="58"/>
                    <a:pt x="178" y="59"/>
                    <a:pt x="177" y="59"/>
                  </a:cubicBezTo>
                  <a:cubicBezTo>
                    <a:pt x="176" y="58"/>
                    <a:pt x="175" y="54"/>
                    <a:pt x="175" y="57"/>
                  </a:cubicBezTo>
                  <a:cubicBezTo>
                    <a:pt x="171" y="58"/>
                    <a:pt x="176" y="62"/>
                    <a:pt x="179" y="60"/>
                  </a:cubicBezTo>
                  <a:cubicBezTo>
                    <a:pt x="179" y="60"/>
                    <a:pt x="180" y="60"/>
                    <a:pt x="180" y="60"/>
                  </a:cubicBezTo>
                  <a:cubicBezTo>
                    <a:pt x="179" y="62"/>
                    <a:pt x="178" y="60"/>
                    <a:pt x="180" y="63"/>
                  </a:cubicBezTo>
                  <a:close/>
                  <a:moveTo>
                    <a:pt x="192" y="63"/>
                  </a:moveTo>
                  <a:cubicBezTo>
                    <a:pt x="195" y="63"/>
                    <a:pt x="196" y="63"/>
                    <a:pt x="194" y="60"/>
                  </a:cubicBezTo>
                  <a:cubicBezTo>
                    <a:pt x="191" y="57"/>
                    <a:pt x="192" y="56"/>
                    <a:pt x="188" y="58"/>
                  </a:cubicBezTo>
                  <a:cubicBezTo>
                    <a:pt x="188" y="60"/>
                    <a:pt x="189" y="62"/>
                    <a:pt x="192" y="63"/>
                  </a:cubicBezTo>
                  <a:close/>
                  <a:moveTo>
                    <a:pt x="100" y="63"/>
                  </a:moveTo>
                  <a:cubicBezTo>
                    <a:pt x="100" y="63"/>
                    <a:pt x="101" y="59"/>
                    <a:pt x="101" y="59"/>
                  </a:cubicBezTo>
                  <a:cubicBezTo>
                    <a:pt x="98" y="55"/>
                    <a:pt x="100" y="62"/>
                    <a:pt x="100" y="63"/>
                  </a:cubicBezTo>
                  <a:close/>
                  <a:moveTo>
                    <a:pt x="68" y="63"/>
                  </a:moveTo>
                  <a:cubicBezTo>
                    <a:pt x="68" y="63"/>
                    <a:pt x="69" y="63"/>
                    <a:pt x="69" y="63"/>
                  </a:cubicBezTo>
                  <a:cubicBezTo>
                    <a:pt x="71" y="61"/>
                    <a:pt x="68" y="61"/>
                    <a:pt x="68" y="63"/>
                  </a:cubicBezTo>
                  <a:close/>
                  <a:moveTo>
                    <a:pt x="113" y="63"/>
                  </a:moveTo>
                  <a:cubicBezTo>
                    <a:pt x="116" y="62"/>
                    <a:pt x="117" y="62"/>
                    <a:pt x="117" y="59"/>
                  </a:cubicBezTo>
                  <a:cubicBezTo>
                    <a:pt x="116" y="59"/>
                    <a:pt x="112" y="59"/>
                    <a:pt x="115" y="58"/>
                  </a:cubicBezTo>
                  <a:cubicBezTo>
                    <a:pt x="119" y="57"/>
                    <a:pt x="113" y="58"/>
                    <a:pt x="114" y="57"/>
                  </a:cubicBezTo>
                  <a:cubicBezTo>
                    <a:pt x="114" y="54"/>
                    <a:pt x="116" y="57"/>
                    <a:pt x="116" y="56"/>
                  </a:cubicBezTo>
                  <a:cubicBezTo>
                    <a:pt x="113" y="54"/>
                    <a:pt x="113" y="53"/>
                    <a:pt x="112" y="56"/>
                  </a:cubicBezTo>
                  <a:cubicBezTo>
                    <a:pt x="111" y="57"/>
                    <a:pt x="113" y="58"/>
                    <a:pt x="110" y="57"/>
                  </a:cubicBezTo>
                  <a:cubicBezTo>
                    <a:pt x="105" y="56"/>
                    <a:pt x="116" y="59"/>
                    <a:pt x="109" y="58"/>
                  </a:cubicBezTo>
                  <a:cubicBezTo>
                    <a:pt x="106" y="57"/>
                    <a:pt x="108" y="61"/>
                    <a:pt x="110" y="62"/>
                  </a:cubicBezTo>
                  <a:cubicBezTo>
                    <a:pt x="115" y="63"/>
                    <a:pt x="110" y="60"/>
                    <a:pt x="113" y="60"/>
                  </a:cubicBezTo>
                  <a:cubicBezTo>
                    <a:pt x="115" y="61"/>
                    <a:pt x="112" y="61"/>
                    <a:pt x="113" y="63"/>
                  </a:cubicBezTo>
                  <a:close/>
                  <a:moveTo>
                    <a:pt x="75" y="63"/>
                  </a:moveTo>
                  <a:cubicBezTo>
                    <a:pt x="76" y="63"/>
                    <a:pt x="77" y="62"/>
                    <a:pt x="77" y="62"/>
                  </a:cubicBezTo>
                  <a:cubicBezTo>
                    <a:pt x="77" y="58"/>
                    <a:pt x="75" y="60"/>
                    <a:pt x="73" y="61"/>
                  </a:cubicBezTo>
                  <a:cubicBezTo>
                    <a:pt x="72" y="62"/>
                    <a:pt x="75" y="62"/>
                    <a:pt x="75" y="63"/>
                  </a:cubicBezTo>
                  <a:close/>
                  <a:moveTo>
                    <a:pt x="177" y="63"/>
                  </a:moveTo>
                  <a:cubicBezTo>
                    <a:pt x="178" y="62"/>
                    <a:pt x="177" y="62"/>
                    <a:pt x="176" y="62"/>
                  </a:cubicBezTo>
                  <a:cubicBezTo>
                    <a:pt x="176" y="62"/>
                    <a:pt x="176" y="62"/>
                    <a:pt x="177" y="63"/>
                  </a:cubicBezTo>
                  <a:close/>
                  <a:moveTo>
                    <a:pt x="49" y="63"/>
                  </a:moveTo>
                  <a:cubicBezTo>
                    <a:pt x="52" y="62"/>
                    <a:pt x="50" y="54"/>
                    <a:pt x="50" y="59"/>
                  </a:cubicBezTo>
                  <a:cubicBezTo>
                    <a:pt x="50" y="60"/>
                    <a:pt x="49" y="61"/>
                    <a:pt x="49" y="63"/>
                  </a:cubicBezTo>
                  <a:close/>
                  <a:moveTo>
                    <a:pt x="99" y="63"/>
                  </a:moveTo>
                  <a:cubicBezTo>
                    <a:pt x="99" y="61"/>
                    <a:pt x="100" y="55"/>
                    <a:pt x="98" y="55"/>
                  </a:cubicBezTo>
                  <a:cubicBezTo>
                    <a:pt x="97" y="57"/>
                    <a:pt x="98" y="60"/>
                    <a:pt x="99" y="63"/>
                  </a:cubicBezTo>
                  <a:close/>
                  <a:moveTo>
                    <a:pt x="145" y="63"/>
                  </a:moveTo>
                  <a:cubicBezTo>
                    <a:pt x="145" y="62"/>
                    <a:pt x="146" y="62"/>
                    <a:pt x="146" y="62"/>
                  </a:cubicBezTo>
                  <a:cubicBezTo>
                    <a:pt x="146" y="61"/>
                    <a:pt x="144" y="61"/>
                    <a:pt x="145" y="63"/>
                  </a:cubicBezTo>
                  <a:close/>
                  <a:moveTo>
                    <a:pt x="12" y="62"/>
                  </a:moveTo>
                  <a:cubicBezTo>
                    <a:pt x="13" y="62"/>
                    <a:pt x="12" y="52"/>
                    <a:pt x="11" y="58"/>
                  </a:cubicBezTo>
                  <a:cubicBezTo>
                    <a:pt x="11" y="59"/>
                    <a:pt x="10" y="54"/>
                    <a:pt x="10" y="54"/>
                  </a:cubicBezTo>
                  <a:cubicBezTo>
                    <a:pt x="10" y="52"/>
                    <a:pt x="10" y="53"/>
                    <a:pt x="10" y="54"/>
                  </a:cubicBezTo>
                  <a:cubicBezTo>
                    <a:pt x="10" y="57"/>
                    <a:pt x="11" y="60"/>
                    <a:pt x="12" y="62"/>
                  </a:cubicBezTo>
                  <a:close/>
                  <a:moveTo>
                    <a:pt x="222" y="62"/>
                  </a:moveTo>
                  <a:cubicBezTo>
                    <a:pt x="223" y="61"/>
                    <a:pt x="221" y="60"/>
                    <a:pt x="220" y="61"/>
                  </a:cubicBezTo>
                  <a:cubicBezTo>
                    <a:pt x="216" y="58"/>
                    <a:pt x="219" y="63"/>
                    <a:pt x="219" y="61"/>
                  </a:cubicBezTo>
                  <a:cubicBezTo>
                    <a:pt x="219" y="61"/>
                    <a:pt x="221" y="62"/>
                    <a:pt x="222" y="62"/>
                  </a:cubicBezTo>
                  <a:close/>
                  <a:moveTo>
                    <a:pt x="98" y="62"/>
                  </a:moveTo>
                  <a:cubicBezTo>
                    <a:pt x="98" y="62"/>
                    <a:pt x="97" y="58"/>
                    <a:pt x="97" y="58"/>
                  </a:cubicBezTo>
                  <a:cubicBezTo>
                    <a:pt x="97" y="54"/>
                    <a:pt x="98" y="54"/>
                    <a:pt x="95" y="55"/>
                  </a:cubicBezTo>
                  <a:cubicBezTo>
                    <a:pt x="94" y="57"/>
                    <a:pt x="96" y="60"/>
                    <a:pt x="98" y="62"/>
                  </a:cubicBezTo>
                  <a:close/>
                  <a:moveTo>
                    <a:pt x="107" y="62"/>
                  </a:moveTo>
                  <a:cubicBezTo>
                    <a:pt x="107" y="62"/>
                    <a:pt x="107" y="62"/>
                    <a:pt x="107" y="61"/>
                  </a:cubicBezTo>
                  <a:cubicBezTo>
                    <a:pt x="107" y="61"/>
                    <a:pt x="107" y="61"/>
                    <a:pt x="107" y="62"/>
                  </a:cubicBezTo>
                  <a:close/>
                  <a:moveTo>
                    <a:pt x="202" y="62"/>
                  </a:moveTo>
                  <a:cubicBezTo>
                    <a:pt x="204" y="61"/>
                    <a:pt x="208" y="59"/>
                    <a:pt x="204" y="58"/>
                  </a:cubicBezTo>
                  <a:cubicBezTo>
                    <a:pt x="202" y="55"/>
                    <a:pt x="200" y="61"/>
                    <a:pt x="202" y="62"/>
                  </a:cubicBezTo>
                  <a:close/>
                  <a:moveTo>
                    <a:pt x="78" y="62"/>
                  </a:moveTo>
                  <a:cubicBezTo>
                    <a:pt x="79" y="61"/>
                    <a:pt x="79" y="61"/>
                    <a:pt x="79" y="60"/>
                  </a:cubicBezTo>
                  <a:cubicBezTo>
                    <a:pt x="78" y="60"/>
                    <a:pt x="77" y="60"/>
                    <a:pt x="78" y="62"/>
                  </a:cubicBezTo>
                  <a:close/>
                  <a:moveTo>
                    <a:pt x="184" y="61"/>
                  </a:moveTo>
                  <a:cubicBezTo>
                    <a:pt x="184" y="61"/>
                    <a:pt x="184" y="61"/>
                    <a:pt x="187" y="61"/>
                  </a:cubicBezTo>
                  <a:cubicBezTo>
                    <a:pt x="189" y="60"/>
                    <a:pt x="186" y="56"/>
                    <a:pt x="186" y="55"/>
                  </a:cubicBezTo>
                  <a:cubicBezTo>
                    <a:pt x="184" y="51"/>
                    <a:pt x="181" y="60"/>
                    <a:pt x="184" y="61"/>
                  </a:cubicBezTo>
                  <a:close/>
                  <a:moveTo>
                    <a:pt x="15" y="61"/>
                  </a:moveTo>
                  <a:cubicBezTo>
                    <a:pt x="15" y="61"/>
                    <a:pt x="14" y="58"/>
                    <a:pt x="14" y="58"/>
                  </a:cubicBezTo>
                  <a:cubicBezTo>
                    <a:pt x="14" y="54"/>
                    <a:pt x="15" y="59"/>
                    <a:pt x="16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15" y="58"/>
                    <a:pt x="14" y="55"/>
                    <a:pt x="14" y="53"/>
                  </a:cubicBezTo>
                  <a:cubicBezTo>
                    <a:pt x="12" y="52"/>
                    <a:pt x="14" y="60"/>
                    <a:pt x="15" y="61"/>
                  </a:cubicBezTo>
                  <a:close/>
                  <a:moveTo>
                    <a:pt x="38" y="61"/>
                  </a:moveTo>
                  <a:cubicBezTo>
                    <a:pt x="41" y="61"/>
                    <a:pt x="43" y="60"/>
                    <a:pt x="43" y="57"/>
                  </a:cubicBezTo>
                  <a:cubicBezTo>
                    <a:pt x="41" y="54"/>
                    <a:pt x="40" y="59"/>
                    <a:pt x="40" y="60"/>
                  </a:cubicBezTo>
                  <a:cubicBezTo>
                    <a:pt x="38" y="59"/>
                    <a:pt x="40" y="57"/>
                    <a:pt x="38" y="56"/>
                  </a:cubicBezTo>
                  <a:cubicBezTo>
                    <a:pt x="33" y="56"/>
                    <a:pt x="43" y="58"/>
                    <a:pt x="35" y="58"/>
                  </a:cubicBezTo>
                  <a:cubicBezTo>
                    <a:pt x="33" y="60"/>
                    <a:pt x="37" y="61"/>
                    <a:pt x="38" y="61"/>
                  </a:cubicBezTo>
                  <a:close/>
                  <a:moveTo>
                    <a:pt x="104" y="61"/>
                  </a:moveTo>
                  <a:cubicBezTo>
                    <a:pt x="106" y="60"/>
                    <a:pt x="105" y="59"/>
                    <a:pt x="105" y="58"/>
                  </a:cubicBezTo>
                  <a:cubicBezTo>
                    <a:pt x="104" y="57"/>
                    <a:pt x="103" y="60"/>
                    <a:pt x="104" y="61"/>
                  </a:cubicBezTo>
                  <a:close/>
                  <a:moveTo>
                    <a:pt x="196" y="61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4" y="58"/>
                    <a:pt x="192" y="56"/>
                    <a:pt x="192" y="55"/>
                  </a:cubicBezTo>
                  <a:cubicBezTo>
                    <a:pt x="189" y="54"/>
                    <a:pt x="195" y="60"/>
                    <a:pt x="196" y="61"/>
                  </a:cubicBezTo>
                  <a:close/>
                  <a:moveTo>
                    <a:pt x="214" y="60"/>
                  </a:moveTo>
                  <a:cubicBezTo>
                    <a:pt x="214" y="60"/>
                    <a:pt x="218" y="58"/>
                    <a:pt x="216" y="58"/>
                  </a:cubicBezTo>
                  <a:cubicBezTo>
                    <a:pt x="215" y="58"/>
                    <a:pt x="213" y="60"/>
                    <a:pt x="214" y="60"/>
                  </a:cubicBezTo>
                  <a:close/>
                  <a:moveTo>
                    <a:pt x="80" y="60"/>
                  </a:moveTo>
                  <a:cubicBezTo>
                    <a:pt x="83" y="59"/>
                    <a:pt x="88" y="52"/>
                    <a:pt x="84" y="49"/>
                  </a:cubicBezTo>
                  <a:cubicBezTo>
                    <a:pt x="78" y="47"/>
                    <a:pt x="80" y="48"/>
                    <a:pt x="82" y="52"/>
                  </a:cubicBezTo>
                  <a:cubicBezTo>
                    <a:pt x="82" y="53"/>
                    <a:pt x="80" y="54"/>
                    <a:pt x="80" y="56"/>
                  </a:cubicBezTo>
                  <a:cubicBezTo>
                    <a:pt x="82" y="58"/>
                    <a:pt x="78" y="59"/>
                    <a:pt x="80" y="60"/>
                  </a:cubicBezTo>
                  <a:close/>
                  <a:moveTo>
                    <a:pt x="72" y="60"/>
                  </a:moveTo>
                  <a:cubicBezTo>
                    <a:pt x="72" y="60"/>
                    <a:pt x="76" y="60"/>
                    <a:pt x="76" y="59"/>
                  </a:cubicBezTo>
                  <a:cubicBezTo>
                    <a:pt x="73" y="58"/>
                    <a:pt x="77" y="58"/>
                    <a:pt x="77" y="58"/>
                  </a:cubicBezTo>
                  <a:cubicBezTo>
                    <a:pt x="77" y="56"/>
                    <a:pt x="72" y="57"/>
                    <a:pt x="74" y="56"/>
                  </a:cubicBezTo>
                  <a:cubicBezTo>
                    <a:pt x="78" y="56"/>
                    <a:pt x="77" y="55"/>
                    <a:pt x="74" y="55"/>
                  </a:cubicBezTo>
                  <a:cubicBezTo>
                    <a:pt x="71" y="57"/>
                    <a:pt x="74" y="58"/>
                    <a:pt x="72" y="58"/>
                  </a:cubicBezTo>
                  <a:cubicBezTo>
                    <a:pt x="69" y="58"/>
                    <a:pt x="73" y="56"/>
                    <a:pt x="71" y="56"/>
                  </a:cubicBezTo>
                  <a:cubicBezTo>
                    <a:pt x="69" y="53"/>
                    <a:pt x="67" y="58"/>
                    <a:pt x="72" y="60"/>
                  </a:cubicBezTo>
                  <a:close/>
                  <a:moveTo>
                    <a:pt x="78" y="60"/>
                  </a:moveTo>
                  <a:cubicBezTo>
                    <a:pt x="78" y="60"/>
                    <a:pt x="78" y="60"/>
                    <a:pt x="78" y="60"/>
                  </a:cubicBezTo>
                  <a:cubicBezTo>
                    <a:pt x="78" y="59"/>
                    <a:pt x="77" y="60"/>
                    <a:pt x="78" y="60"/>
                  </a:cubicBezTo>
                  <a:close/>
                  <a:moveTo>
                    <a:pt x="54" y="60"/>
                  </a:moveTo>
                  <a:cubicBezTo>
                    <a:pt x="59" y="58"/>
                    <a:pt x="58" y="56"/>
                    <a:pt x="64" y="58"/>
                  </a:cubicBezTo>
                  <a:cubicBezTo>
                    <a:pt x="67" y="58"/>
                    <a:pt x="66" y="57"/>
                    <a:pt x="68" y="56"/>
                  </a:cubicBezTo>
                  <a:cubicBezTo>
                    <a:pt x="68" y="54"/>
                    <a:pt x="70" y="52"/>
                    <a:pt x="69" y="51"/>
                  </a:cubicBezTo>
                  <a:cubicBezTo>
                    <a:pt x="69" y="49"/>
                    <a:pt x="71" y="48"/>
                    <a:pt x="68" y="49"/>
                  </a:cubicBezTo>
                  <a:cubicBezTo>
                    <a:pt x="66" y="51"/>
                    <a:pt x="64" y="50"/>
                    <a:pt x="62" y="51"/>
                  </a:cubicBezTo>
                  <a:cubicBezTo>
                    <a:pt x="56" y="51"/>
                    <a:pt x="57" y="45"/>
                    <a:pt x="55" y="56"/>
                  </a:cubicBezTo>
                  <a:cubicBezTo>
                    <a:pt x="55" y="57"/>
                    <a:pt x="54" y="58"/>
                    <a:pt x="54" y="60"/>
                  </a:cubicBezTo>
                  <a:close/>
                  <a:moveTo>
                    <a:pt x="69" y="60"/>
                  </a:moveTo>
                  <a:cubicBezTo>
                    <a:pt x="69" y="60"/>
                    <a:pt x="69" y="60"/>
                    <a:pt x="69" y="60"/>
                  </a:cubicBezTo>
                  <a:cubicBezTo>
                    <a:pt x="69" y="59"/>
                    <a:pt x="69" y="59"/>
                    <a:pt x="69" y="60"/>
                  </a:cubicBezTo>
                  <a:close/>
                  <a:moveTo>
                    <a:pt x="51" y="60"/>
                  </a:moveTo>
                  <a:cubicBezTo>
                    <a:pt x="53" y="60"/>
                    <a:pt x="52" y="57"/>
                    <a:pt x="52" y="57"/>
                  </a:cubicBezTo>
                  <a:cubicBezTo>
                    <a:pt x="50" y="54"/>
                    <a:pt x="51" y="58"/>
                    <a:pt x="51" y="60"/>
                  </a:cubicBezTo>
                  <a:close/>
                  <a:moveTo>
                    <a:pt x="86" y="60"/>
                  </a:moveTo>
                  <a:cubicBezTo>
                    <a:pt x="88" y="59"/>
                    <a:pt x="87" y="59"/>
                    <a:pt x="86" y="59"/>
                  </a:cubicBezTo>
                  <a:cubicBezTo>
                    <a:pt x="82" y="59"/>
                    <a:pt x="85" y="59"/>
                    <a:pt x="86" y="60"/>
                  </a:cubicBezTo>
                  <a:close/>
                  <a:moveTo>
                    <a:pt x="8" y="59"/>
                  </a:moveTo>
                  <a:cubicBezTo>
                    <a:pt x="9" y="59"/>
                    <a:pt x="8" y="57"/>
                    <a:pt x="8" y="56"/>
                  </a:cubicBezTo>
                  <a:cubicBezTo>
                    <a:pt x="9" y="50"/>
                    <a:pt x="10" y="49"/>
                    <a:pt x="5" y="52"/>
                  </a:cubicBezTo>
                  <a:cubicBezTo>
                    <a:pt x="3" y="56"/>
                    <a:pt x="5" y="54"/>
                    <a:pt x="7" y="57"/>
                  </a:cubicBezTo>
                  <a:cubicBezTo>
                    <a:pt x="7" y="58"/>
                    <a:pt x="7" y="59"/>
                    <a:pt x="8" y="59"/>
                  </a:cubicBezTo>
                  <a:close/>
                  <a:moveTo>
                    <a:pt x="32" y="59"/>
                  </a:moveTo>
                  <a:cubicBezTo>
                    <a:pt x="34" y="59"/>
                    <a:pt x="33" y="58"/>
                    <a:pt x="33" y="58"/>
                  </a:cubicBezTo>
                  <a:cubicBezTo>
                    <a:pt x="31" y="58"/>
                    <a:pt x="32" y="58"/>
                    <a:pt x="32" y="59"/>
                  </a:cubicBezTo>
                  <a:close/>
                  <a:moveTo>
                    <a:pt x="197" y="59"/>
                  </a:moveTo>
                  <a:cubicBezTo>
                    <a:pt x="197" y="59"/>
                    <a:pt x="199" y="58"/>
                    <a:pt x="199" y="57"/>
                  </a:cubicBezTo>
                  <a:cubicBezTo>
                    <a:pt x="199" y="56"/>
                    <a:pt x="194" y="53"/>
                    <a:pt x="193" y="53"/>
                  </a:cubicBezTo>
                  <a:cubicBezTo>
                    <a:pt x="190" y="55"/>
                    <a:pt x="195" y="58"/>
                    <a:pt x="197" y="59"/>
                  </a:cubicBezTo>
                  <a:close/>
                  <a:moveTo>
                    <a:pt x="68" y="59"/>
                  </a:moveTo>
                  <a:cubicBezTo>
                    <a:pt x="68" y="59"/>
                    <a:pt x="68" y="59"/>
                    <a:pt x="68" y="59"/>
                  </a:cubicBezTo>
                  <a:cubicBezTo>
                    <a:pt x="68" y="57"/>
                    <a:pt x="66" y="58"/>
                    <a:pt x="68" y="59"/>
                  </a:cubicBezTo>
                  <a:close/>
                  <a:moveTo>
                    <a:pt x="78" y="59"/>
                  </a:moveTo>
                  <a:cubicBezTo>
                    <a:pt x="79" y="59"/>
                    <a:pt x="79" y="59"/>
                    <a:pt x="79" y="59"/>
                  </a:cubicBezTo>
                  <a:cubicBezTo>
                    <a:pt x="81" y="57"/>
                    <a:pt x="78" y="56"/>
                    <a:pt x="78" y="59"/>
                  </a:cubicBezTo>
                  <a:close/>
                  <a:moveTo>
                    <a:pt x="210" y="59"/>
                  </a:moveTo>
                  <a:cubicBezTo>
                    <a:pt x="210" y="59"/>
                    <a:pt x="212" y="58"/>
                    <a:pt x="211" y="57"/>
                  </a:cubicBezTo>
                  <a:cubicBezTo>
                    <a:pt x="210" y="57"/>
                    <a:pt x="209" y="57"/>
                    <a:pt x="210" y="59"/>
                  </a:cubicBezTo>
                  <a:close/>
                  <a:moveTo>
                    <a:pt x="118" y="58"/>
                  </a:moveTo>
                  <a:cubicBezTo>
                    <a:pt x="118" y="58"/>
                    <a:pt x="119" y="58"/>
                    <a:pt x="119" y="58"/>
                  </a:cubicBezTo>
                  <a:cubicBezTo>
                    <a:pt x="118" y="56"/>
                    <a:pt x="118" y="58"/>
                    <a:pt x="118" y="58"/>
                  </a:cubicBezTo>
                  <a:close/>
                  <a:moveTo>
                    <a:pt x="87" y="58"/>
                  </a:moveTo>
                  <a:cubicBezTo>
                    <a:pt x="88" y="58"/>
                    <a:pt x="88" y="58"/>
                    <a:pt x="88" y="58"/>
                  </a:cubicBezTo>
                  <a:cubicBezTo>
                    <a:pt x="87" y="57"/>
                    <a:pt x="84" y="58"/>
                    <a:pt x="87" y="58"/>
                  </a:cubicBezTo>
                  <a:close/>
                  <a:moveTo>
                    <a:pt x="206" y="58"/>
                  </a:moveTo>
                  <a:cubicBezTo>
                    <a:pt x="209" y="58"/>
                    <a:pt x="212" y="56"/>
                    <a:pt x="208" y="54"/>
                  </a:cubicBezTo>
                  <a:cubicBezTo>
                    <a:pt x="207" y="53"/>
                    <a:pt x="209" y="54"/>
                    <a:pt x="209" y="54"/>
                  </a:cubicBezTo>
                  <a:cubicBezTo>
                    <a:pt x="210" y="54"/>
                    <a:pt x="211" y="53"/>
                    <a:pt x="209" y="53"/>
                  </a:cubicBezTo>
                  <a:cubicBezTo>
                    <a:pt x="209" y="46"/>
                    <a:pt x="204" y="50"/>
                    <a:pt x="204" y="51"/>
                  </a:cubicBezTo>
                  <a:cubicBezTo>
                    <a:pt x="204" y="51"/>
                    <a:pt x="204" y="51"/>
                    <a:pt x="203" y="51"/>
                  </a:cubicBezTo>
                  <a:cubicBezTo>
                    <a:pt x="200" y="50"/>
                    <a:pt x="204" y="52"/>
                    <a:pt x="205" y="52"/>
                  </a:cubicBezTo>
                  <a:cubicBezTo>
                    <a:pt x="205" y="54"/>
                    <a:pt x="202" y="52"/>
                    <a:pt x="201" y="53"/>
                  </a:cubicBezTo>
                  <a:cubicBezTo>
                    <a:pt x="201" y="57"/>
                    <a:pt x="203" y="57"/>
                    <a:pt x="206" y="58"/>
                  </a:cubicBezTo>
                  <a:close/>
                  <a:moveTo>
                    <a:pt x="132" y="58"/>
                  </a:moveTo>
                  <a:cubicBezTo>
                    <a:pt x="133" y="57"/>
                    <a:pt x="132" y="56"/>
                    <a:pt x="131" y="56"/>
                  </a:cubicBezTo>
                  <a:cubicBezTo>
                    <a:pt x="130" y="50"/>
                    <a:pt x="129" y="56"/>
                    <a:pt x="132" y="58"/>
                  </a:cubicBezTo>
                  <a:close/>
                  <a:moveTo>
                    <a:pt x="162" y="58"/>
                  </a:moveTo>
                  <a:cubicBezTo>
                    <a:pt x="163" y="56"/>
                    <a:pt x="163" y="54"/>
                    <a:pt x="162" y="53"/>
                  </a:cubicBezTo>
                  <a:cubicBezTo>
                    <a:pt x="162" y="47"/>
                    <a:pt x="161" y="53"/>
                    <a:pt x="160" y="53"/>
                  </a:cubicBezTo>
                  <a:cubicBezTo>
                    <a:pt x="158" y="52"/>
                    <a:pt x="160" y="56"/>
                    <a:pt x="162" y="58"/>
                  </a:cubicBezTo>
                  <a:close/>
                  <a:moveTo>
                    <a:pt x="32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3" y="56"/>
                    <a:pt x="31" y="56"/>
                    <a:pt x="32" y="57"/>
                  </a:cubicBezTo>
                  <a:close/>
                  <a:moveTo>
                    <a:pt x="106" y="57"/>
                  </a:moveTo>
                  <a:cubicBezTo>
                    <a:pt x="107" y="57"/>
                    <a:pt x="108" y="53"/>
                    <a:pt x="109" y="53"/>
                  </a:cubicBezTo>
                  <a:cubicBezTo>
                    <a:pt x="110" y="52"/>
                    <a:pt x="113" y="49"/>
                    <a:pt x="110" y="50"/>
                  </a:cubicBezTo>
                  <a:cubicBezTo>
                    <a:pt x="109" y="52"/>
                    <a:pt x="109" y="50"/>
                    <a:pt x="108" y="50"/>
                  </a:cubicBezTo>
                  <a:cubicBezTo>
                    <a:pt x="107" y="53"/>
                    <a:pt x="107" y="52"/>
                    <a:pt x="107" y="55"/>
                  </a:cubicBezTo>
                  <a:cubicBezTo>
                    <a:pt x="105" y="54"/>
                    <a:pt x="108" y="53"/>
                    <a:pt x="105" y="55"/>
                  </a:cubicBezTo>
                  <a:cubicBezTo>
                    <a:pt x="104" y="57"/>
                    <a:pt x="106" y="55"/>
                    <a:pt x="106" y="57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9" y="57"/>
                  </a:cubicBezTo>
                  <a:cubicBezTo>
                    <a:pt x="150" y="54"/>
                    <a:pt x="146" y="53"/>
                    <a:pt x="147" y="57"/>
                  </a:cubicBezTo>
                  <a:close/>
                  <a:moveTo>
                    <a:pt x="188" y="57"/>
                  </a:moveTo>
                  <a:cubicBezTo>
                    <a:pt x="189" y="57"/>
                    <a:pt x="189" y="57"/>
                    <a:pt x="190" y="56"/>
                  </a:cubicBezTo>
                  <a:cubicBezTo>
                    <a:pt x="190" y="55"/>
                    <a:pt x="188" y="56"/>
                    <a:pt x="188" y="57"/>
                  </a:cubicBezTo>
                  <a:close/>
                  <a:moveTo>
                    <a:pt x="52" y="57"/>
                  </a:moveTo>
                  <a:cubicBezTo>
                    <a:pt x="53" y="57"/>
                    <a:pt x="53" y="55"/>
                    <a:pt x="53" y="55"/>
                  </a:cubicBezTo>
                  <a:cubicBezTo>
                    <a:pt x="50" y="54"/>
                    <a:pt x="52" y="56"/>
                    <a:pt x="52" y="57"/>
                  </a:cubicBezTo>
                  <a:close/>
                  <a:moveTo>
                    <a:pt x="85" y="57"/>
                  </a:moveTo>
                  <a:cubicBezTo>
                    <a:pt x="89" y="57"/>
                    <a:pt x="89" y="57"/>
                    <a:pt x="89" y="57"/>
                  </a:cubicBezTo>
                  <a:cubicBezTo>
                    <a:pt x="89" y="54"/>
                    <a:pt x="89" y="51"/>
                    <a:pt x="86" y="51"/>
                  </a:cubicBezTo>
                  <a:cubicBezTo>
                    <a:pt x="86" y="51"/>
                    <a:pt x="85" y="56"/>
                    <a:pt x="85" y="57"/>
                  </a:cubicBezTo>
                  <a:close/>
                  <a:moveTo>
                    <a:pt x="35" y="57"/>
                  </a:moveTo>
                  <a:cubicBezTo>
                    <a:pt x="36" y="57"/>
                    <a:pt x="36" y="57"/>
                    <a:pt x="36" y="56"/>
                  </a:cubicBezTo>
                  <a:cubicBezTo>
                    <a:pt x="35" y="56"/>
                    <a:pt x="34" y="56"/>
                    <a:pt x="35" y="57"/>
                  </a:cubicBezTo>
                  <a:close/>
                  <a:moveTo>
                    <a:pt x="205" y="56"/>
                  </a:moveTo>
                  <a:cubicBezTo>
                    <a:pt x="209" y="55"/>
                    <a:pt x="204" y="55"/>
                    <a:pt x="208" y="53"/>
                  </a:cubicBezTo>
                  <a:cubicBezTo>
                    <a:pt x="208" y="52"/>
                    <a:pt x="205" y="52"/>
                    <a:pt x="205" y="52"/>
                  </a:cubicBezTo>
                  <a:cubicBezTo>
                    <a:pt x="206" y="53"/>
                    <a:pt x="204" y="56"/>
                    <a:pt x="205" y="56"/>
                  </a:cubicBezTo>
                  <a:close/>
                  <a:moveTo>
                    <a:pt x="40" y="56"/>
                  </a:moveTo>
                  <a:cubicBezTo>
                    <a:pt x="41" y="56"/>
                    <a:pt x="41" y="56"/>
                    <a:pt x="42" y="55"/>
                  </a:cubicBezTo>
                  <a:cubicBezTo>
                    <a:pt x="41" y="55"/>
                    <a:pt x="40" y="55"/>
                    <a:pt x="40" y="56"/>
                  </a:cubicBezTo>
                  <a:close/>
                  <a:moveTo>
                    <a:pt x="110" y="56"/>
                  </a:moveTo>
                  <a:cubicBezTo>
                    <a:pt x="111" y="55"/>
                    <a:pt x="111" y="56"/>
                    <a:pt x="112" y="54"/>
                  </a:cubicBezTo>
                  <a:cubicBezTo>
                    <a:pt x="112" y="54"/>
                    <a:pt x="108" y="56"/>
                    <a:pt x="110" y="56"/>
                  </a:cubicBezTo>
                  <a:close/>
                  <a:moveTo>
                    <a:pt x="211" y="56"/>
                  </a:moveTo>
                  <a:cubicBezTo>
                    <a:pt x="212" y="55"/>
                    <a:pt x="212" y="55"/>
                    <a:pt x="212" y="54"/>
                  </a:cubicBezTo>
                  <a:cubicBezTo>
                    <a:pt x="211" y="54"/>
                    <a:pt x="211" y="55"/>
                    <a:pt x="211" y="56"/>
                  </a:cubicBezTo>
                  <a:close/>
                  <a:moveTo>
                    <a:pt x="16" y="56"/>
                  </a:moveTo>
                  <a:cubicBezTo>
                    <a:pt x="16" y="56"/>
                    <a:pt x="16" y="56"/>
                    <a:pt x="16" y="56"/>
                  </a:cubicBezTo>
                  <a:cubicBezTo>
                    <a:pt x="16" y="51"/>
                    <a:pt x="14" y="51"/>
                    <a:pt x="16" y="56"/>
                  </a:cubicBezTo>
                  <a:close/>
                  <a:moveTo>
                    <a:pt x="222" y="56"/>
                  </a:moveTo>
                  <a:cubicBezTo>
                    <a:pt x="223" y="55"/>
                    <a:pt x="222" y="55"/>
                    <a:pt x="222" y="54"/>
                  </a:cubicBezTo>
                  <a:cubicBezTo>
                    <a:pt x="222" y="54"/>
                    <a:pt x="221" y="55"/>
                    <a:pt x="222" y="56"/>
                  </a:cubicBezTo>
                  <a:close/>
                  <a:moveTo>
                    <a:pt x="38" y="55"/>
                  </a:moveTo>
                  <a:cubicBezTo>
                    <a:pt x="39" y="55"/>
                    <a:pt x="40" y="55"/>
                    <a:pt x="42" y="54"/>
                  </a:cubicBezTo>
                  <a:cubicBezTo>
                    <a:pt x="42" y="52"/>
                    <a:pt x="39" y="54"/>
                    <a:pt x="38" y="54"/>
                  </a:cubicBezTo>
                  <a:cubicBezTo>
                    <a:pt x="35" y="54"/>
                    <a:pt x="32" y="55"/>
                    <a:pt x="38" y="55"/>
                  </a:cubicBezTo>
                  <a:close/>
                  <a:moveTo>
                    <a:pt x="30" y="55"/>
                  </a:moveTo>
                  <a:cubicBezTo>
                    <a:pt x="31" y="55"/>
                    <a:pt x="30" y="52"/>
                    <a:pt x="29" y="52"/>
                  </a:cubicBezTo>
                  <a:cubicBezTo>
                    <a:pt x="28" y="52"/>
                    <a:pt x="27" y="53"/>
                    <a:pt x="25" y="53"/>
                  </a:cubicBezTo>
                  <a:cubicBezTo>
                    <a:pt x="26" y="55"/>
                    <a:pt x="28" y="54"/>
                    <a:pt x="30" y="55"/>
                  </a:cubicBezTo>
                  <a:close/>
                  <a:moveTo>
                    <a:pt x="135" y="55"/>
                  </a:moveTo>
                  <a:cubicBezTo>
                    <a:pt x="138" y="54"/>
                    <a:pt x="136" y="46"/>
                    <a:pt x="136" y="45"/>
                  </a:cubicBezTo>
                  <a:cubicBezTo>
                    <a:pt x="134" y="43"/>
                    <a:pt x="131" y="53"/>
                    <a:pt x="135" y="55"/>
                  </a:cubicBezTo>
                  <a:close/>
                  <a:moveTo>
                    <a:pt x="183" y="55"/>
                  </a:moveTo>
                  <a:cubicBezTo>
                    <a:pt x="183" y="55"/>
                    <a:pt x="183" y="55"/>
                    <a:pt x="183" y="54"/>
                  </a:cubicBezTo>
                  <a:cubicBezTo>
                    <a:pt x="182" y="55"/>
                    <a:pt x="183" y="54"/>
                    <a:pt x="183" y="55"/>
                  </a:cubicBezTo>
                  <a:close/>
                  <a:moveTo>
                    <a:pt x="188" y="55"/>
                  </a:moveTo>
                  <a:cubicBezTo>
                    <a:pt x="193" y="54"/>
                    <a:pt x="185" y="49"/>
                    <a:pt x="187" y="52"/>
                  </a:cubicBezTo>
                  <a:cubicBezTo>
                    <a:pt x="187" y="54"/>
                    <a:pt x="186" y="54"/>
                    <a:pt x="188" y="55"/>
                  </a:cubicBezTo>
                  <a:close/>
                  <a:moveTo>
                    <a:pt x="32" y="55"/>
                  </a:moveTo>
                  <a:cubicBezTo>
                    <a:pt x="33" y="54"/>
                    <a:pt x="33" y="53"/>
                    <a:pt x="34" y="53"/>
                  </a:cubicBezTo>
                  <a:cubicBezTo>
                    <a:pt x="34" y="51"/>
                    <a:pt x="31" y="54"/>
                    <a:pt x="32" y="55"/>
                  </a:cubicBezTo>
                  <a:close/>
                  <a:moveTo>
                    <a:pt x="72" y="55"/>
                  </a:moveTo>
                  <a:cubicBezTo>
                    <a:pt x="72" y="55"/>
                    <a:pt x="72" y="55"/>
                    <a:pt x="72" y="55"/>
                  </a:cubicBezTo>
                  <a:cubicBezTo>
                    <a:pt x="71" y="54"/>
                    <a:pt x="70" y="54"/>
                    <a:pt x="72" y="55"/>
                  </a:cubicBezTo>
                  <a:close/>
                  <a:moveTo>
                    <a:pt x="200" y="55"/>
                  </a:moveTo>
                  <a:cubicBezTo>
                    <a:pt x="200" y="55"/>
                    <a:pt x="200" y="55"/>
                    <a:pt x="200" y="55"/>
                  </a:cubicBezTo>
                  <a:cubicBezTo>
                    <a:pt x="201" y="53"/>
                    <a:pt x="199" y="53"/>
                    <a:pt x="200" y="55"/>
                  </a:cubicBezTo>
                  <a:close/>
                  <a:moveTo>
                    <a:pt x="74" y="55"/>
                  </a:moveTo>
                  <a:cubicBezTo>
                    <a:pt x="76" y="54"/>
                    <a:pt x="72" y="53"/>
                    <a:pt x="74" y="52"/>
                  </a:cubicBezTo>
                  <a:cubicBezTo>
                    <a:pt x="74" y="49"/>
                    <a:pt x="72" y="51"/>
                    <a:pt x="72" y="53"/>
                  </a:cubicBezTo>
                  <a:cubicBezTo>
                    <a:pt x="68" y="51"/>
                    <a:pt x="72" y="54"/>
                    <a:pt x="74" y="55"/>
                  </a:cubicBezTo>
                  <a:close/>
                  <a:moveTo>
                    <a:pt x="94" y="55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94" y="54"/>
                    <a:pt x="93" y="54"/>
                    <a:pt x="94" y="55"/>
                  </a:cubicBezTo>
                  <a:close/>
                  <a:moveTo>
                    <a:pt x="104" y="55"/>
                  </a:moveTo>
                  <a:cubicBezTo>
                    <a:pt x="104" y="55"/>
                    <a:pt x="104" y="55"/>
                    <a:pt x="104" y="55"/>
                  </a:cubicBezTo>
                  <a:cubicBezTo>
                    <a:pt x="104" y="54"/>
                    <a:pt x="108" y="51"/>
                    <a:pt x="106" y="50"/>
                  </a:cubicBezTo>
                  <a:cubicBezTo>
                    <a:pt x="102" y="50"/>
                    <a:pt x="101" y="51"/>
                    <a:pt x="106" y="51"/>
                  </a:cubicBezTo>
                  <a:cubicBezTo>
                    <a:pt x="106" y="52"/>
                    <a:pt x="100" y="51"/>
                    <a:pt x="104" y="55"/>
                  </a:cubicBezTo>
                  <a:close/>
                  <a:moveTo>
                    <a:pt x="76" y="54"/>
                  </a:moveTo>
                  <a:cubicBezTo>
                    <a:pt x="76" y="54"/>
                    <a:pt x="77" y="54"/>
                    <a:pt x="77" y="54"/>
                  </a:cubicBezTo>
                  <a:cubicBezTo>
                    <a:pt x="76" y="51"/>
                    <a:pt x="74" y="53"/>
                    <a:pt x="76" y="54"/>
                  </a:cubicBezTo>
                  <a:close/>
                  <a:moveTo>
                    <a:pt x="95" y="54"/>
                  </a:moveTo>
                  <a:cubicBezTo>
                    <a:pt x="96" y="54"/>
                    <a:pt x="96" y="54"/>
                    <a:pt x="96" y="54"/>
                  </a:cubicBezTo>
                  <a:cubicBezTo>
                    <a:pt x="96" y="53"/>
                    <a:pt x="95" y="53"/>
                    <a:pt x="95" y="54"/>
                  </a:cubicBezTo>
                  <a:close/>
                  <a:moveTo>
                    <a:pt x="94" y="54"/>
                  </a:moveTo>
                  <a:cubicBezTo>
                    <a:pt x="94" y="54"/>
                    <a:pt x="94" y="54"/>
                    <a:pt x="94" y="54"/>
                  </a:cubicBezTo>
                  <a:cubicBezTo>
                    <a:pt x="96" y="51"/>
                    <a:pt x="93" y="53"/>
                    <a:pt x="94" y="54"/>
                  </a:cubicBezTo>
                  <a:close/>
                  <a:moveTo>
                    <a:pt x="186" y="54"/>
                  </a:moveTo>
                  <a:cubicBezTo>
                    <a:pt x="186" y="54"/>
                    <a:pt x="186" y="53"/>
                    <a:pt x="186" y="53"/>
                  </a:cubicBezTo>
                  <a:cubicBezTo>
                    <a:pt x="185" y="51"/>
                    <a:pt x="181" y="52"/>
                    <a:pt x="186" y="54"/>
                  </a:cubicBezTo>
                  <a:close/>
                  <a:moveTo>
                    <a:pt x="191" y="54"/>
                  </a:moveTo>
                  <a:cubicBezTo>
                    <a:pt x="192" y="53"/>
                    <a:pt x="192" y="53"/>
                    <a:pt x="193" y="52"/>
                  </a:cubicBezTo>
                  <a:cubicBezTo>
                    <a:pt x="191" y="52"/>
                    <a:pt x="191" y="53"/>
                    <a:pt x="191" y="54"/>
                  </a:cubicBezTo>
                  <a:close/>
                  <a:moveTo>
                    <a:pt x="79" y="53"/>
                  </a:moveTo>
                  <a:cubicBezTo>
                    <a:pt x="82" y="53"/>
                    <a:pt x="75" y="47"/>
                    <a:pt x="75" y="49"/>
                  </a:cubicBezTo>
                  <a:cubicBezTo>
                    <a:pt x="77" y="50"/>
                    <a:pt x="78" y="52"/>
                    <a:pt x="79" y="53"/>
                  </a:cubicBezTo>
                  <a:close/>
                  <a:moveTo>
                    <a:pt x="97" y="53"/>
                  </a:moveTo>
                  <a:cubicBezTo>
                    <a:pt x="98" y="53"/>
                    <a:pt x="96" y="50"/>
                    <a:pt x="96" y="52"/>
                  </a:cubicBezTo>
                  <a:cubicBezTo>
                    <a:pt x="96" y="53"/>
                    <a:pt x="97" y="52"/>
                    <a:pt x="97" y="53"/>
                  </a:cubicBezTo>
                  <a:close/>
                  <a:moveTo>
                    <a:pt x="211" y="53"/>
                  </a:move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lose/>
                  <a:moveTo>
                    <a:pt x="191" y="53"/>
                  </a:moveTo>
                  <a:cubicBezTo>
                    <a:pt x="191" y="52"/>
                    <a:pt x="193" y="51"/>
                    <a:pt x="193" y="51"/>
                  </a:cubicBezTo>
                  <a:cubicBezTo>
                    <a:pt x="191" y="50"/>
                    <a:pt x="194" y="51"/>
                    <a:pt x="194" y="51"/>
                  </a:cubicBezTo>
                  <a:cubicBezTo>
                    <a:pt x="195" y="50"/>
                    <a:pt x="194" y="45"/>
                    <a:pt x="193" y="45"/>
                  </a:cubicBezTo>
                  <a:cubicBezTo>
                    <a:pt x="190" y="44"/>
                    <a:pt x="192" y="50"/>
                    <a:pt x="191" y="52"/>
                  </a:cubicBezTo>
                  <a:cubicBezTo>
                    <a:pt x="191" y="52"/>
                    <a:pt x="191" y="52"/>
                    <a:pt x="191" y="53"/>
                  </a:cubicBezTo>
                  <a:close/>
                  <a:moveTo>
                    <a:pt x="31" y="52"/>
                  </a:moveTo>
                  <a:cubicBezTo>
                    <a:pt x="32" y="52"/>
                    <a:pt x="32" y="52"/>
                    <a:pt x="32" y="52"/>
                  </a:cubicBezTo>
                  <a:cubicBezTo>
                    <a:pt x="30" y="51"/>
                    <a:pt x="31" y="51"/>
                    <a:pt x="31" y="52"/>
                  </a:cubicBezTo>
                  <a:close/>
                  <a:moveTo>
                    <a:pt x="198" y="52"/>
                  </a:moveTo>
                  <a:cubicBezTo>
                    <a:pt x="199" y="52"/>
                    <a:pt x="199" y="52"/>
                    <a:pt x="199" y="52"/>
                  </a:cubicBezTo>
                  <a:cubicBezTo>
                    <a:pt x="194" y="50"/>
                    <a:pt x="195" y="49"/>
                    <a:pt x="198" y="52"/>
                  </a:cubicBezTo>
                  <a:close/>
                  <a:moveTo>
                    <a:pt x="201" y="52"/>
                  </a:moveTo>
                  <a:cubicBezTo>
                    <a:pt x="201" y="52"/>
                    <a:pt x="201" y="52"/>
                    <a:pt x="201" y="52"/>
                  </a:cubicBezTo>
                  <a:cubicBezTo>
                    <a:pt x="201" y="50"/>
                    <a:pt x="200" y="51"/>
                    <a:pt x="201" y="52"/>
                  </a:cubicBezTo>
                  <a:close/>
                  <a:moveTo>
                    <a:pt x="114" y="52"/>
                  </a:moveTo>
                  <a:cubicBezTo>
                    <a:pt x="114" y="52"/>
                    <a:pt x="114" y="52"/>
                    <a:pt x="115" y="52"/>
                  </a:cubicBezTo>
                  <a:cubicBezTo>
                    <a:pt x="116" y="50"/>
                    <a:pt x="109" y="51"/>
                    <a:pt x="114" y="52"/>
                  </a:cubicBezTo>
                  <a:close/>
                  <a:moveTo>
                    <a:pt x="212" y="52"/>
                  </a:moveTo>
                  <a:cubicBezTo>
                    <a:pt x="214" y="51"/>
                    <a:pt x="209" y="45"/>
                    <a:pt x="209" y="48"/>
                  </a:cubicBezTo>
                  <a:cubicBezTo>
                    <a:pt x="209" y="48"/>
                    <a:pt x="210" y="48"/>
                    <a:pt x="210" y="49"/>
                  </a:cubicBezTo>
                  <a:cubicBezTo>
                    <a:pt x="211" y="50"/>
                    <a:pt x="212" y="52"/>
                    <a:pt x="212" y="52"/>
                  </a:cubicBezTo>
                  <a:close/>
                  <a:moveTo>
                    <a:pt x="26" y="52"/>
                  </a:moveTo>
                  <a:cubicBezTo>
                    <a:pt x="28" y="52"/>
                    <a:pt x="27" y="52"/>
                    <a:pt x="26" y="50"/>
                  </a:cubicBezTo>
                  <a:cubicBezTo>
                    <a:pt x="24" y="49"/>
                    <a:pt x="28" y="47"/>
                    <a:pt x="28" y="47"/>
                  </a:cubicBezTo>
                  <a:cubicBezTo>
                    <a:pt x="26" y="44"/>
                    <a:pt x="30" y="45"/>
                    <a:pt x="29" y="44"/>
                  </a:cubicBezTo>
                  <a:cubicBezTo>
                    <a:pt x="24" y="41"/>
                    <a:pt x="20" y="50"/>
                    <a:pt x="26" y="52"/>
                  </a:cubicBezTo>
                  <a:close/>
                  <a:moveTo>
                    <a:pt x="33" y="52"/>
                  </a:moveTo>
                  <a:cubicBezTo>
                    <a:pt x="33" y="52"/>
                    <a:pt x="33" y="52"/>
                    <a:pt x="33" y="52"/>
                  </a:cubicBezTo>
                  <a:cubicBezTo>
                    <a:pt x="33" y="50"/>
                    <a:pt x="32" y="51"/>
                    <a:pt x="33" y="52"/>
                  </a:cubicBezTo>
                  <a:close/>
                  <a:moveTo>
                    <a:pt x="37" y="52"/>
                  </a:moveTo>
                  <a:cubicBezTo>
                    <a:pt x="38" y="51"/>
                    <a:pt x="37" y="49"/>
                    <a:pt x="37" y="51"/>
                  </a:cubicBezTo>
                  <a:cubicBezTo>
                    <a:pt x="37" y="51"/>
                    <a:pt x="37" y="52"/>
                    <a:pt x="37" y="52"/>
                  </a:cubicBezTo>
                  <a:close/>
                  <a:moveTo>
                    <a:pt x="42" y="52"/>
                  </a:moveTo>
                  <a:cubicBezTo>
                    <a:pt x="45" y="51"/>
                    <a:pt x="38" y="46"/>
                    <a:pt x="38" y="50"/>
                  </a:cubicBezTo>
                  <a:cubicBezTo>
                    <a:pt x="40" y="50"/>
                    <a:pt x="41" y="49"/>
                    <a:pt x="42" y="52"/>
                  </a:cubicBezTo>
                  <a:close/>
                  <a:moveTo>
                    <a:pt x="80" y="52"/>
                  </a:moveTo>
                  <a:cubicBezTo>
                    <a:pt x="81" y="52"/>
                    <a:pt x="81" y="52"/>
                    <a:pt x="81" y="51"/>
                  </a:cubicBezTo>
                  <a:cubicBezTo>
                    <a:pt x="80" y="50"/>
                    <a:pt x="80" y="51"/>
                    <a:pt x="80" y="52"/>
                  </a:cubicBezTo>
                  <a:close/>
                  <a:moveTo>
                    <a:pt x="22" y="52"/>
                  </a:moveTo>
                  <a:cubicBezTo>
                    <a:pt x="24" y="50"/>
                    <a:pt x="19" y="49"/>
                    <a:pt x="18" y="49"/>
                  </a:cubicBezTo>
                  <a:cubicBezTo>
                    <a:pt x="18" y="49"/>
                    <a:pt x="21" y="51"/>
                    <a:pt x="22" y="52"/>
                  </a:cubicBezTo>
                  <a:close/>
                  <a:moveTo>
                    <a:pt x="70" y="51"/>
                  </a:moveTo>
                  <a:cubicBezTo>
                    <a:pt x="71" y="51"/>
                    <a:pt x="72" y="51"/>
                    <a:pt x="72" y="50"/>
                  </a:cubicBezTo>
                  <a:cubicBezTo>
                    <a:pt x="73" y="49"/>
                    <a:pt x="69" y="49"/>
                    <a:pt x="70" y="51"/>
                  </a:cubicBezTo>
                  <a:close/>
                  <a:moveTo>
                    <a:pt x="20" y="51"/>
                  </a:moveTo>
                  <a:cubicBezTo>
                    <a:pt x="22" y="50"/>
                    <a:pt x="12" y="48"/>
                    <a:pt x="12" y="48"/>
                  </a:cubicBezTo>
                  <a:cubicBezTo>
                    <a:pt x="12" y="49"/>
                    <a:pt x="18" y="51"/>
                    <a:pt x="20" y="51"/>
                  </a:cubicBezTo>
                  <a:close/>
                  <a:moveTo>
                    <a:pt x="94" y="51"/>
                  </a:moveTo>
                  <a:cubicBezTo>
                    <a:pt x="95" y="51"/>
                    <a:pt x="95" y="51"/>
                    <a:pt x="95" y="51"/>
                  </a:cubicBezTo>
                  <a:cubicBezTo>
                    <a:pt x="95" y="48"/>
                    <a:pt x="97" y="42"/>
                    <a:pt x="94" y="48"/>
                  </a:cubicBezTo>
                  <a:cubicBezTo>
                    <a:pt x="93" y="49"/>
                    <a:pt x="92" y="46"/>
                    <a:pt x="94" y="51"/>
                  </a:cubicBezTo>
                  <a:close/>
                  <a:moveTo>
                    <a:pt x="177" y="51"/>
                  </a:moveTo>
                  <a:cubicBezTo>
                    <a:pt x="179" y="51"/>
                    <a:pt x="176" y="49"/>
                    <a:pt x="178" y="49"/>
                  </a:cubicBezTo>
                  <a:cubicBezTo>
                    <a:pt x="179" y="53"/>
                    <a:pt x="179" y="48"/>
                    <a:pt x="177" y="48"/>
                  </a:cubicBezTo>
                  <a:cubicBezTo>
                    <a:pt x="177" y="49"/>
                    <a:pt x="177" y="49"/>
                    <a:pt x="177" y="51"/>
                  </a:cubicBezTo>
                  <a:close/>
                  <a:moveTo>
                    <a:pt x="199" y="51"/>
                  </a:moveTo>
                  <a:cubicBezTo>
                    <a:pt x="202" y="50"/>
                    <a:pt x="195" y="47"/>
                    <a:pt x="195" y="47"/>
                  </a:cubicBezTo>
                  <a:cubicBezTo>
                    <a:pt x="195" y="49"/>
                    <a:pt x="197" y="50"/>
                    <a:pt x="199" y="51"/>
                  </a:cubicBezTo>
                  <a:close/>
                  <a:moveTo>
                    <a:pt x="33" y="51"/>
                  </a:moveTo>
                  <a:cubicBezTo>
                    <a:pt x="33" y="51"/>
                    <a:pt x="33" y="51"/>
                    <a:pt x="34" y="51"/>
                  </a:cubicBezTo>
                  <a:cubicBezTo>
                    <a:pt x="34" y="50"/>
                    <a:pt x="33" y="50"/>
                    <a:pt x="33" y="51"/>
                  </a:cubicBezTo>
                  <a:close/>
                  <a:moveTo>
                    <a:pt x="29" y="50"/>
                  </a:moveTo>
                  <a:cubicBezTo>
                    <a:pt x="35" y="50"/>
                    <a:pt x="29" y="43"/>
                    <a:pt x="29" y="47"/>
                  </a:cubicBezTo>
                  <a:cubicBezTo>
                    <a:pt x="31" y="47"/>
                    <a:pt x="26" y="48"/>
                    <a:pt x="28" y="48"/>
                  </a:cubicBezTo>
                  <a:cubicBezTo>
                    <a:pt x="28" y="49"/>
                    <a:pt x="27" y="49"/>
                    <a:pt x="29" y="50"/>
                  </a:cubicBezTo>
                  <a:close/>
                  <a:moveTo>
                    <a:pt x="31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1" y="50"/>
                    <a:pt x="31" y="50"/>
                  </a:cubicBezTo>
                  <a:close/>
                  <a:moveTo>
                    <a:pt x="34" y="50"/>
                  </a:moveTo>
                  <a:cubicBezTo>
                    <a:pt x="34" y="50"/>
                    <a:pt x="35" y="50"/>
                    <a:pt x="35" y="50"/>
                  </a:cubicBezTo>
                  <a:cubicBezTo>
                    <a:pt x="34" y="50"/>
                    <a:pt x="34" y="50"/>
                    <a:pt x="34" y="50"/>
                  </a:cubicBezTo>
                  <a:close/>
                  <a:moveTo>
                    <a:pt x="86" y="50"/>
                  </a:moveTo>
                  <a:cubicBezTo>
                    <a:pt x="87" y="50"/>
                    <a:pt x="87" y="50"/>
                    <a:pt x="87" y="50"/>
                  </a:cubicBezTo>
                  <a:cubicBezTo>
                    <a:pt x="86" y="50"/>
                    <a:pt x="86" y="50"/>
                    <a:pt x="86" y="50"/>
                  </a:cubicBezTo>
                  <a:close/>
                  <a:moveTo>
                    <a:pt x="185" y="50"/>
                  </a:moveTo>
                  <a:cubicBezTo>
                    <a:pt x="185" y="50"/>
                    <a:pt x="186" y="50"/>
                    <a:pt x="186" y="50"/>
                  </a:cubicBezTo>
                  <a:cubicBezTo>
                    <a:pt x="185" y="48"/>
                    <a:pt x="184" y="48"/>
                    <a:pt x="185" y="50"/>
                  </a:cubicBezTo>
                  <a:close/>
                  <a:moveTo>
                    <a:pt x="78" y="49"/>
                  </a:move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lose/>
                  <a:moveTo>
                    <a:pt x="85" y="49"/>
                  </a:moveTo>
                  <a:cubicBezTo>
                    <a:pt x="85" y="49"/>
                    <a:pt x="86" y="49"/>
                    <a:pt x="87" y="49"/>
                  </a:cubicBezTo>
                  <a:cubicBezTo>
                    <a:pt x="87" y="45"/>
                    <a:pt x="83" y="47"/>
                    <a:pt x="82" y="47"/>
                  </a:cubicBezTo>
                  <a:cubicBezTo>
                    <a:pt x="75" y="47"/>
                    <a:pt x="82" y="48"/>
                    <a:pt x="85" y="49"/>
                  </a:cubicBezTo>
                  <a:close/>
                  <a:moveTo>
                    <a:pt x="219" y="49"/>
                  </a:moveTo>
                  <a:cubicBezTo>
                    <a:pt x="220" y="49"/>
                    <a:pt x="220" y="49"/>
                    <a:pt x="220" y="48"/>
                  </a:cubicBezTo>
                  <a:cubicBezTo>
                    <a:pt x="218" y="48"/>
                    <a:pt x="218" y="48"/>
                    <a:pt x="219" y="49"/>
                  </a:cubicBezTo>
                  <a:close/>
                  <a:moveTo>
                    <a:pt x="201" y="49"/>
                  </a:moveTo>
                  <a:cubicBezTo>
                    <a:pt x="201" y="49"/>
                    <a:pt x="201" y="49"/>
                    <a:pt x="201" y="49"/>
                  </a:cubicBezTo>
                  <a:cubicBezTo>
                    <a:pt x="202" y="47"/>
                    <a:pt x="200" y="48"/>
                    <a:pt x="201" y="49"/>
                  </a:cubicBezTo>
                  <a:close/>
                  <a:moveTo>
                    <a:pt x="56" y="48"/>
                  </a:moveTo>
                  <a:cubicBezTo>
                    <a:pt x="57" y="48"/>
                    <a:pt x="57" y="47"/>
                    <a:pt x="56" y="47"/>
                  </a:cubicBezTo>
                  <a:cubicBezTo>
                    <a:pt x="55" y="47"/>
                    <a:pt x="55" y="47"/>
                    <a:pt x="56" y="48"/>
                  </a:cubicBezTo>
                  <a:close/>
                  <a:moveTo>
                    <a:pt x="64" y="48"/>
                  </a:moveTo>
                  <a:cubicBezTo>
                    <a:pt x="65" y="48"/>
                    <a:pt x="65" y="48"/>
                    <a:pt x="66" y="48"/>
                  </a:cubicBezTo>
                  <a:cubicBezTo>
                    <a:pt x="66" y="47"/>
                    <a:pt x="54" y="47"/>
                    <a:pt x="64" y="48"/>
                  </a:cubicBezTo>
                  <a:close/>
                  <a:moveTo>
                    <a:pt x="19" y="48"/>
                  </a:moveTo>
                  <a:cubicBezTo>
                    <a:pt x="22" y="48"/>
                    <a:pt x="14" y="46"/>
                    <a:pt x="14" y="46"/>
                  </a:cubicBezTo>
                  <a:cubicBezTo>
                    <a:pt x="15" y="47"/>
                    <a:pt x="17" y="47"/>
                    <a:pt x="19" y="48"/>
                  </a:cubicBezTo>
                  <a:close/>
                  <a:moveTo>
                    <a:pt x="54" y="48"/>
                  </a:moveTo>
                  <a:cubicBezTo>
                    <a:pt x="54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8"/>
                  </a:cubicBezTo>
                  <a:close/>
                  <a:moveTo>
                    <a:pt x="215" y="48"/>
                  </a:moveTo>
                  <a:cubicBezTo>
                    <a:pt x="218" y="48"/>
                    <a:pt x="216" y="47"/>
                    <a:pt x="215" y="47"/>
                  </a:cubicBezTo>
                  <a:cubicBezTo>
                    <a:pt x="215" y="47"/>
                    <a:pt x="215" y="48"/>
                    <a:pt x="215" y="48"/>
                  </a:cubicBezTo>
                  <a:close/>
                  <a:moveTo>
                    <a:pt x="211" y="48"/>
                  </a:moveTo>
                  <a:cubicBezTo>
                    <a:pt x="213" y="47"/>
                    <a:pt x="215" y="46"/>
                    <a:pt x="213" y="45"/>
                  </a:cubicBezTo>
                  <a:cubicBezTo>
                    <a:pt x="211" y="45"/>
                    <a:pt x="210" y="45"/>
                    <a:pt x="210" y="46"/>
                  </a:cubicBezTo>
                  <a:cubicBezTo>
                    <a:pt x="213" y="46"/>
                    <a:pt x="210" y="47"/>
                    <a:pt x="211" y="48"/>
                  </a:cubicBezTo>
                  <a:close/>
                  <a:moveTo>
                    <a:pt x="214" y="48"/>
                  </a:moveTo>
                  <a:cubicBezTo>
                    <a:pt x="214" y="48"/>
                    <a:pt x="214" y="48"/>
                    <a:pt x="214" y="48"/>
                  </a:cubicBezTo>
                  <a:cubicBezTo>
                    <a:pt x="214" y="47"/>
                    <a:pt x="213" y="47"/>
                    <a:pt x="214" y="48"/>
                  </a:cubicBezTo>
                  <a:close/>
                  <a:moveTo>
                    <a:pt x="203" y="48"/>
                  </a:moveTo>
                  <a:cubicBezTo>
                    <a:pt x="203" y="48"/>
                    <a:pt x="203" y="47"/>
                    <a:pt x="203" y="47"/>
                  </a:cubicBezTo>
                  <a:cubicBezTo>
                    <a:pt x="203" y="46"/>
                    <a:pt x="201" y="47"/>
                    <a:pt x="203" y="48"/>
                  </a:cubicBezTo>
                  <a:close/>
                  <a:moveTo>
                    <a:pt x="208" y="48"/>
                  </a:moveTo>
                  <a:cubicBezTo>
                    <a:pt x="208" y="48"/>
                    <a:pt x="208" y="48"/>
                    <a:pt x="208" y="47"/>
                  </a:cubicBezTo>
                  <a:cubicBezTo>
                    <a:pt x="208" y="45"/>
                    <a:pt x="207" y="46"/>
                    <a:pt x="208" y="48"/>
                  </a:cubicBezTo>
                  <a:close/>
                  <a:moveTo>
                    <a:pt x="13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4" y="46"/>
                    <a:pt x="10" y="46"/>
                    <a:pt x="10" y="46"/>
                  </a:cubicBezTo>
                  <a:cubicBezTo>
                    <a:pt x="10" y="48"/>
                    <a:pt x="12" y="47"/>
                    <a:pt x="13" y="48"/>
                  </a:cubicBezTo>
                  <a:close/>
                  <a:moveTo>
                    <a:pt x="206" y="48"/>
                  </a:moveTo>
                  <a:cubicBezTo>
                    <a:pt x="208" y="47"/>
                    <a:pt x="206" y="45"/>
                    <a:pt x="206" y="47"/>
                  </a:cubicBezTo>
                  <a:cubicBezTo>
                    <a:pt x="206" y="47"/>
                    <a:pt x="206" y="47"/>
                    <a:pt x="206" y="48"/>
                  </a:cubicBezTo>
                  <a:close/>
                  <a:moveTo>
                    <a:pt x="32" y="47"/>
                  </a:moveTo>
                  <a:cubicBezTo>
                    <a:pt x="34" y="47"/>
                    <a:pt x="33" y="46"/>
                    <a:pt x="33" y="46"/>
                  </a:cubicBezTo>
                  <a:cubicBezTo>
                    <a:pt x="31" y="45"/>
                    <a:pt x="32" y="46"/>
                    <a:pt x="32" y="47"/>
                  </a:cubicBezTo>
                  <a:close/>
                  <a:moveTo>
                    <a:pt x="204" y="47"/>
                  </a:moveTo>
                  <a:cubicBezTo>
                    <a:pt x="206" y="47"/>
                    <a:pt x="205" y="46"/>
                    <a:pt x="204" y="46"/>
                  </a:cubicBezTo>
                  <a:cubicBezTo>
                    <a:pt x="204" y="47"/>
                    <a:pt x="204" y="47"/>
                    <a:pt x="204" y="47"/>
                  </a:cubicBezTo>
                  <a:close/>
                  <a:moveTo>
                    <a:pt x="103" y="47"/>
                  </a:moveTo>
                  <a:cubicBezTo>
                    <a:pt x="104" y="47"/>
                    <a:pt x="104" y="47"/>
                    <a:pt x="104" y="47"/>
                  </a:cubicBezTo>
                  <a:cubicBezTo>
                    <a:pt x="103" y="47"/>
                    <a:pt x="103" y="47"/>
                    <a:pt x="103" y="47"/>
                  </a:cubicBezTo>
                  <a:close/>
                  <a:moveTo>
                    <a:pt x="19" y="47"/>
                  </a:moveTo>
                  <a:cubicBezTo>
                    <a:pt x="20" y="47"/>
                    <a:pt x="20" y="46"/>
                    <a:pt x="20" y="45"/>
                  </a:cubicBezTo>
                  <a:cubicBezTo>
                    <a:pt x="20" y="42"/>
                    <a:pt x="16" y="45"/>
                    <a:pt x="19" y="47"/>
                  </a:cubicBezTo>
                  <a:close/>
                  <a:moveTo>
                    <a:pt x="66" y="47"/>
                  </a:moveTo>
                  <a:cubicBezTo>
                    <a:pt x="67" y="46"/>
                    <a:pt x="71" y="45"/>
                    <a:pt x="68" y="45"/>
                  </a:cubicBezTo>
                  <a:cubicBezTo>
                    <a:pt x="66" y="46"/>
                    <a:pt x="63" y="46"/>
                    <a:pt x="66" y="47"/>
                  </a:cubicBezTo>
                  <a:close/>
                  <a:moveTo>
                    <a:pt x="33" y="46"/>
                  </a:moveTo>
                  <a:cubicBezTo>
                    <a:pt x="36" y="44"/>
                    <a:pt x="32" y="42"/>
                    <a:pt x="31" y="42"/>
                  </a:cubicBezTo>
                  <a:cubicBezTo>
                    <a:pt x="25" y="42"/>
                    <a:pt x="31" y="44"/>
                    <a:pt x="33" y="46"/>
                  </a:cubicBezTo>
                  <a:close/>
                  <a:moveTo>
                    <a:pt x="7" y="45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6" y="44"/>
                    <a:pt x="7" y="45"/>
                    <a:pt x="7" y="45"/>
                  </a:cubicBezTo>
                  <a:close/>
                  <a:moveTo>
                    <a:pt x="205" y="45"/>
                  </a:moveTo>
                  <a:cubicBezTo>
                    <a:pt x="205" y="45"/>
                    <a:pt x="205" y="45"/>
                    <a:pt x="206" y="45"/>
                  </a:cubicBezTo>
                  <a:cubicBezTo>
                    <a:pt x="206" y="44"/>
                    <a:pt x="206" y="45"/>
                    <a:pt x="207" y="44"/>
                  </a:cubicBezTo>
                  <a:cubicBezTo>
                    <a:pt x="207" y="39"/>
                    <a:pt x="202" y="44"/>
                    <a:pt x="205" y="45"/>
                  </a:cubicBezTo>
                  <a:close/>
                  <a:moveTo>
                    <a:pt x="208" y="45"/>
                  </a:moveTo>
                  <a:cubicBezTo>
                    <a:pt x="209" y="45"/>
                    <a:pt x="209" y="45"/>
                    <a:pt x="210" y="45"/>
                  </a:cubicBezTo>
                  <a:cubicBezTo>
                    <a:pt x="214" y="41"/>
                    <a:pt x="206" y="39"/>
                    <a:pt x="208" y="45"/>
                  </a:cubicBezTo>
                  <a:close/>
                  <a:moveTo>
                    <a:pt x="15" y="45"/>
                  </a:moveTo>
                  <a:cubicBezTo>
                    <a:pt x="15" y="45"/>
                    <a:pt x="15" y="44"/>
                    <a:pt x="15" y="44"/>
                  </a:cubicBezTo>
                  <a:cubicBezTo>
                    <a:pt x="16" y="43"/>
                    <a:pt x="14" y="44"/>
                    <a:pt x="15" y="45"/>
                  </a:cubicBezTo>
                  <a:close/>
                  <a:moveTo>
                    <a:pt x="17" y="44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7" y="44"/>
                  </a:cubicBezTo>
                  <a:close/>
                  <a:moveTo>
                    <a:pt x="193" y="44"/>
                  </a:moveTo>
                  <a:cubicBezTo>
                    <a:pt x="193" y="44"/>
                    <a:pt x="193" y="44"/>
                    <a:pt x="194" y="44"/>
                  </a:cubicBezTo>
                  <a:cubicBezTo>
                    <a:pt x="194" y="44"/>
                    <a:pt x="191" y="44"/>
                    <a:pt x="193" y="44"/>
                  </a:cubicBezTo>
                  <a:close/>
                  <a:moveTo>
                    <a:pt x="4" y="44"/>
                  </a:moveTo>
                  <a:cubicBezTo>
                    <a:pt x="4" y="44"/>
                    <a:pt x="4" y="44"/>
                    <a:pt x="4" y="43"/>
                  </a:cubicBezTo>
                  <a:cubicBezTo>
                    <a:pt x="3" y="43"/>
                    <a:pt x="4" y="43"/>
                    <a:pt x="4" y="44"/>
                  </a:cubicBezTo>
                  <a:close/>
                  <a:moveTo>
                    <a:pt x="8" y="44"/>
                  </a:moveTo>
                  <a:cubicBezTo>
                    <a:pt x="9" y="44"/>
                    <a:pt x="8" y="43"/>
                    <a:pt x="8" y="42"/>
                  </a:cubicBezTo>
                  <a:cubicBezTo>
                    <a:pt x="9" y="40"/>
                    <a:pt x="9" y="40"/>
                    <a:pt x="11" y="39"/>
                  </a:cubicBezTo>
                  <a:cubicBezTo>
                    <a:pt x="11" y="38"/>
                    <a:pt x="7" y="40"/>
                    <a:pt x="8" y="44"/>
                  </a:cubicBezTo>
                  <a:close/>
                  <a:moveTo>
                    <a:pt x="12" y="44"/>
                  </a:moveTo>
                  <a:cubicBezTo>
                    <a:pt x="13" y="43"/>
                    <a:pt x="12" y="43"/>
                    <a:pt x="13" y="42"/>
                  </a:cubicBezTo>
                  <a:cubicBezTo>
                    <a:pt x="14" y="39"/>
                    <a:pt x="8" y="41"/>
                    <a:pt x="12" y="44"/>
                  </a:cubicBezTo>
                  <a:close/>
                  <a:moveTo>
                    <a:pt x="22" y="43"/>
                  </a:moveTo>
                  <a:cubicBezTo>
                    <a:pt x="24" y="43"/>
                    <a:pt x="23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lose/>
                  <a:moveTo>
                    <a:pt x="193" y="43"/>
                  </a:moveTo>
                  <a:cubicBezTo>
                    <a:pt x="193" y="43"/>
                    <a:pt x="193" y="43"/>
                    <a:pt x="194" y="43"/>
                  </a:cubicBezTo>
                  <a:cubicBezTo>
                    <a:pt x="194" y="39"/>
                    <a:pt x="190" y="41"/>
                    <a:pt x="193" y="43"/>
                  </a:cubicBezTo>
                  <a:close/>
                  <a:moveTo>
                    <a:pt x="15" y="43"/>
                  </a:moveTo>
                  <a:cubicBezTo>
                    <a:pt x="16" y="43"/>
                    <a:pt x="16" y="43"/>
                    <a:pt x="16" y="42"/>
                  </a:cubicBezTo>
                  <a:cubicBezTo>
                    <a:pt x="15" y="42"/>
                    <a:pt x="15" y="42"/>
                    <a:pt x="15" y="43"/>
                  </a:cubicBezTo>
                  <a:close/>
                  <a:moveTo>
                    <a:pt x="18" y="42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41"/>
                    <a:pt x="15" y="41"/>
                    <a:pt x="15" y="41"/>
                  </a:cubicBezTo>
                  <a:cubicBezTo>
                    <a:pt x="15" y="41"/>
                    <a:pt x="16" y="42"/>
                    <a:pt x="18" y="42"/>
                  </a:cubicBezTo>
                  <a:close/>
                  <a:moveTo>
                    <a:pt x="26" y="42"/>
                  </a:moveTo>
                  <a:cubicBezTo>
                    <a:pt x="26" y="42"/>
                    <a:pt x="27" y="42"/>
                    <a:pt x="27" y="41"/>
                  </a:cubicBezTo>
                  <a:cubicBezTo>
                    <a:pt x="30" y="39"/>
                    <a:pt x="25" y="37"/>
                    <a:pt x="24" y="40"/>
                  </a:cubicBezTo>
                  <a:cubicBezTo>
                    <a:pt x="22" y="41"/>
                    <a:pt x="25" y="41"/>
                    <a:pt x="26" y="42"/>
                  </a:cubicBezTo>
                  <a:close/>
                  <a:moveTo>
                    <a:pt x="23" y="42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1" y="41"/>
                    <a:pt x="23" y="42"/>
                  </a:cubicBezTo>
                  <a:close/>
                  <a:moveTo>
                    <a:pt x="5" y="42"/>
                  </a:moveTo>
                  <a:cubicBezTo>
                    <a:pt x="5" y="42"/>
                    <a:pt x="5" y="42"/>
                    <a:pt x="5" y="41"/>
                  </a:cubicBezTo>
                  <a:cubicBezTo>
                    <a:pt x="4" y="41"/>
                    <a:pt x="5" y="41"/>
                    <a:pt x="5" y="42"/>
                  </a:cubicBezTo>
                  <a:close/>
                  <a:moveTo>
                    <a:pt x="28" y="42"/>
                  </a:moveTo>
                  <a:cubicBezTo>
                    <a:pt x="29" y="42"/>
                    <a:pt x="29" y="41"/>
                    <a:pt x="30" y="41"/>
                  </a:cubicBezTo>
                  <a:cubicBezTo>
                    <a:pt x="31" y="40"/>
                    <a:pt x="28" y="41"/>
                    <a:pt x="28" y="42"/>
                  </a:cubicBezTo>
                  <a:close/>
                  <a:moveTo>
                    <a:pt x="219" y="42"/>
                  </a:moveTo>
                  <a:cubicBezTo>
                    <a:pt x="219" y="42"/>
                    <a:pt x="219" y="42"/>
                    <a:pt x="219" y="42"/>
                  </a:cubicBezTo>
                  <a:cubicBezTo>
                    <a:pt x="221" y="41"/>
                    <a:pt x="219" y="40"/>
                    <a:pt x="219" y="42"/>
                  </a:cubicBezTo>
                  <a:close/>
                  <a:moveTo>
                    <a:pt x="191" y="41"/>
                  </a:moveTo>
                  <a:cubicBezTo>
                    <a:pt x="193" y="41"/>
                    <a:pt x="188" y="40"/>
                    <a:pt x="190" y="41"/>
                  </a:cubicBezTo>
                  <a:cubicBezTo>
                    <a:pt x="191" y="41"/>
                    <a:pt x="191" y="41"/>
                    <a:pt x="191" y="41"/>
                  </a:cubicBezTo>
                  <a:close/>
                  <a:moveTo>
                    <a:pt x="217" y="41"/>
                  </a:moveTo>
                  <a:cubicBezTo>
                    <a:pt x="219" y="41"/>
                    <a:pt x="218" y="40"/>
                    <a:pt x="217" y="40"/>
                  </a:cubicBezTo>
                  <a:cubicBezTo>
                    <a:pt x="216" y="36"/>
                    <a:pt x="216" y="40"/>
                    <a:pt x="217" y="41"/>
                  </a:cubicBezTo>
                  <a:close/>
                  <a:moveTo>
                    <a:pt x="19" y="41"/>
                  </a:moveTo>
                  <a:cubicBezTo>
                    <a:pt x="22" y="40"/>
                    <a:pt x="16" y="39"/>
                    <a:pt x="15" y="39"/>
                  </a:cubicBezTo>
                  <a:cubicBezTo>
                    <a:pt x="15" y="40"/>
                    <a:pt x="18" y="40"/>
                    <a:pt x="19" y="41"/>
                  </a:cubicBezTo>
                  <a:close/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lose/>
                  <a:moveTo>
                    <a:pt x="21" y="40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7" y="36"/>
                    <a:pt x="21" y="35"/>
                    <a:pt x="21" y="36"/>
                  </a:cubicBezTo>
                  <a:cubicBezTo>
                    <a:pt x="25" y="37"/>
                    <a:pt x="21" y="37"/>
                    <a:pt x="21" y="40"/>
                  </a:cubicBezTo>
                  <a:close/>
                  <a:moveTo>
                    <a:pt x="15" y="40"/>
                  </a:moveTo>
                  <a:cubicBezTo>
                    <a:pt x="15" y="40"/>
                    <a:pt x="15" y="40"/>
                    <a:pt x="15" y="40"/>
                  </a:cubicBezTo>
                  <a:cubicBezTo>
                    <a:pt x="14" y="37"/>
                    <a:pt x="10" y="39"/>
                    <a:pt x="15" y="40"/>
                  </a:cubicBezTo>
                  <a:close/>
                  <a:moveTo>
                    <a:pt x="190" y="40"/>
                  </a:moveTo>
                  <a:cubicBezTo>
                    <a:pt x="190" y="40"/>
                    <a:pt x="191" y="40"/>
                    <a:pt x="191" y="40"/>
                  </a:cubicBezTo>
                  <a:cubicBezTo>
                    <a:pt x="190" y="39"/>
                    <a:pt x="186" y="38"/>
                    <a:pt x="190" y="40"/>
                  </a:cubicBezTo>
                  <a:close/>
                  <a:moveTo>
                    <a:pt x="212" y="40"/>
                  </a:moveTo>
                  <a:cubicBezTo>
                    <a:pt x="214" y="39"/>
                    <a:pt x="216" y="40"/>
                    <a:pt x="215" y="38"/>
                  </a:cubicBezTo>
                  <a:cubicBezTo>
                    <a:pt x="209" y="37"/>
                    <a:pt x="215" y="38"/>
                    <a:pt x="217" y="38"/>
                  </a:cubicBezTo>
                  <a:cubicBezTo>
                    <a:pt x="218" y="40"/>
                    <a:pt x="220" y="39"/>
                    <a:pt x="219" y="37"/>
                  </a:cubicBezTo>
                  <a:cubicBezTo>
                    <a:pt x="216" y="36"/>
                    <a:pt x="222" y="36"/>
                    <a:pt x="222" y="35"/>
                  </a:cubicBezTo>
                  <a:cubicBezTo>
                    <a:pt x="217" y="32"/>
                    <a:pt x="218" y="35"/>
                    <a:pt x="216" y="37"/>
                  </a:cubicBezTo>
                  <a:cubicBezTo>
                    <a:pt x="214" y="36"/>
                    <a:pt x="210" y="37"/>
                    <a:pt x="209" y="38"/>
                  </a:cubicBezTo>
                  <a:cubicBezTo>
                    <a:pt x="208" y="41"/>
                    <a:pt x="211" y="38"/>
                    <a:pt x="212" y="40"/>
                  </a:cubicBezTo>
                  <a:close/>
                  <a:moveTo>
                    <a:pt x="19" y="39"/>
                  </a:moveTo>
                  <a:cubicBezTo>
                    <a:pt x="21" y="39"/>
                    <a:pt x="21" y="39"/>
                    <a:pt x="21" y="37"/>
                  </a:cubicBezTo>
                  <a:cubicBezTo>
                    <a:pt x="20" y="37"/>
                    <a:pt x="17" y="38"/>
                    <a:pt x="19" y="39"/>
                  </a:cubicBezTo>
                  <a:close/>
                  <a:moveTo>
                    <a:pt x="4" y="39"/>
                  </a:moveTo>
                  <a:cubicBezTo>
                    <a:pt x="5" y="38"/>
                    <a:pt x="5" y="37"/>
                    <a:pt x="7" y="36"/>
                  </a:cubicBezTo>
                  <a:cubicBezTo>
                    <a:pt x="7" y="35"/>
                    <a:pt x="4" y="37"/>
                    <a:pt x="4" y="39"/>
                  </a:cubicBezTo>
                  <a:close/>
                  <a:moveTo>
                    <a:pt x="6" y="39"/>
                  </a:moveTo>
                  <a:cubicBezTo>
                    <a:pt x="6" y="39"/>
                    <a:pt x="6" y="39"/>
                    <a:pt x="6" y="38"/>
                  </a:cubicBezTo>
                  <a:cubicBezTo>
                    <a:pt x="5" y="38"/>
                    <a:pt x="5" y="38"/>
                    <a:pt x="6" y="39"/>
                  </a:cubicBezTo>
                  <a:close/>
                  <a:moveTo>
                    <a:pt x="220" y="38"/>
                  </a:moveTo>
                  <a:cubicBezTo>
                    <a:pt x="220" y="38"/>
                    <a:pt x="220" y="38"/>
                    <a:pt x="220" y="38"/>
                  </a:cubicBezTo>
                  <a:cubicBezTo>
                    <a:pt x="220" y="37"/>
                    <a:pt x="219" y="37"/>
                    <a:pt x="220" y="38"/>
                  </a:cubicBezTo>
                  <a:close/>
                  <a:moveTo>
                    <a:pt x="204" y="38"/>
                  </a:moveTo>
                  <a:cubicBezTo>
                    <a:pt x="204" y="37"/>
                    <a:pt x="204" y="37"/>
                    <a:pt x="204" y="37"/>
                  </a:cubicBezTo>
                  <a:cubicBezTo>
                    <a:pt x="204" y="36"/>
                    <a:pt x="204" y="36"/>
                    <a:pt x="204" y="38"/>
                  </a:cubicBezTo>
                  <a:close/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lose/>
                  <a:moveTo>
                    <a:pt x="16" y="37"/>
                  </a:moveTo>
                  <a:cubicBezTo>
                    <a:pt x="16" y="37"/>
                    <a:pt x="16" y="37"/>
                    <a:pt x="16" y="37"/>
                  </a:cubicBezTo>
                  <a:cubicBezTo>
                    <a:pt x="17" y="35"/>
                    <a:pt x="15" y="36"/>
                    <a:pt x="16" y="37"/>
                  </a:cubicBezTo>
                  <a:close/>
                  <a:moveTo>
                    <a:pt x="17" y="37"/>
                  </a:moveTo>
                  <a:cubicBezTo>
                    <a:pt x="17" y="37"/>
                    <a:pt x="18" y="37"/>
                    <a:pt x="18" y="37"/>
                  </a:cubicBezTo>
                  <a:cubicBezTo>
                    <a:pt x="18" y="36"/>
                    <a:pt x="17" y="36"/>
                    <a:pt x="17" y="37"/>
                  </a:cubicBezTo>
                  <a:close/>
                  <a:moveTo>
                    <a:pt x="13" y="37"/>
                  </a:moveTo>
                  <a:cubicBezTo>
                    <a:pt x="14" y="36"/>
                    <a:pt x="14" y="36"/>
                    <a:pt x="15" y="35"/>
                  </a:cubicBezTo>
                  <a:cubicBezTo>
                    <a:pt x="15" y="33"/>
                    <a:pt x="12" y="33"/>
                    <a:pt x="13" y="37"/>
                  </a:cubicBezTo>
                  <a:close/>
                  <a:moveTo>
                    <a:pt x="37" y="36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6" y="36"/>
                    <a:pt x="37" y="36"/>
                    <a:pt x="37" y="36"/>
                  </a:cubicBezTo>
                  <a:close/>
                  <a:moveTo>
                    <a:pt x="204" y="36"/>
                  </a:moveTo>
                  <a:cubicBezTo>
                    <a:pt x="209" y="36"/>
                    <a:pt x="201" y="30"/>
                    <a:pt x="201" y="35"/>
                  </a:cubicBezTo>
                  <a:cubicBezTo>
                    <a:pt x="202" y="35"/>
                    <a:pt x="203" y="35"/>
                    <a:pt x="204" y="36"/>
                  </a:cubicBezTo>
                  <a:close/>
                  <a:moveTo>
                    <a:pt x="24" y="36"/>
                  </a:moveTo>
                  <a:cubicBezTo>
                    <a:pt x="26" y="36"/>
                    <a:pt x="23" y="32"/>
                    <a:pt x="23" y="35"/>
                  </a:cubicBezTo>
                  <a:cubicBezTo>
                    <a:pt x="24" y="35"/>
                    <a:pt x="24" y="35"/>
                    <a:pt x="24" y="36"/>
                  </a:cubicBezTo>
                  <a:close/>
                  <a:moveTo>
                    <a:pt x="225" y="36"/>
                  </a:moveTo>
                  <a:cubicBezTo>
                    <a:pt x="226" y="35"/>
                    <a:pt x="225" y="34"/>
                    <a:pt x="224" y="34"/>
                  </a:cubicBezTo>
                  <a:cubicBezTo>
                    <a:pt x="224" y="35"/>
                    <a:pt x="224" y="35"/>
                    <a:pt x="225" y="36"/>
                  </a:cubicBezTo>
                  <a:close/>
                  <a:moveTo>
                    <a:pt x="19" y="36"/>
                  </a:moveTo>
                  <a:cubicBezTo>
                    <a:pt x="20" y="35"/>
                    <a:pt x="20" y="35"/>
                    <a:pt x="21" y="35"/>
                  </a:cubicBezTo>
                  <a:cubicBezTo>
                    <a:pt x="25" y="34"/>
                    <a:pt x="18" y="34"/>
                    <a:pt x="19" y="36"/>
                  </a:cubicBezTo>
                  <a:close/>
                  <a:moveTo>
                    <a:pt x="11" y="34"/>
                  </a:moveTo>
                  <a:cubicBezTo>
                    <a:pt x="12" y="34"/>
                    <a:pt x="14" y="31"/>
                    <a:pt x="14" y="30"/>
                  </a:cubicBezTo>
                  <a:cubicBezTo>
                    <a:pt x="12" y="25"/>
                    <a:pt x="6" y="30"/>
                    <a:pt x="11" y="34"/>
                  </a:cubicBezTo>
                  <a:close/>
                  <a:moveTo>
                    <a:pt x="17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8" y="32"/>
                    <a:pt x="17" y="33"/>
                    <a:pt x="17" y="34"/>
                  </a:cubicBezTo>
                  <a:close/>
                  <a:moveTo>
                    <a:pt x="18" y="34"/>
                  </a:moveTo>
                  <a:cubicBezTo>
                    <a:pt x="23" y="33"/>
                    <a:pt x="22" y="34"/>
                    <a:pt x="20" y="32"/>
                  </a:cubicBezTo>
                  <a:cubicBezTo>
                    <a:pt x="19" y="31"/>
                    <a:pt x="18" y="34"/>
                    <a:pt x="18" y="34"/>
                  </a:cubicBezTo>
                  <a:close/>
                  <a:moveTo>
                    <a:pt x="199" y="34"/>
                  </a:moveTo>
                  <a:cubicBezTo>
                    <a:pt x="199" y="34"/>
                    <a:pt x="199" y="33"/>
                    <a:pt x="199" y="33"/>
                  </a:cubicBezTo>
                  <a:cubicBezTo>
                    <a:pt x="197" y="34"/>
                    <a:pt x="198" y="34"/>
                    <a:pt x="199" y="34"/>
                  </a:cubicBezTo>
                  <a:close/>
                  <a:moveTo>
                    <a:pt x="216" y="34"/>
                  </a:moveTo>
                  <a:cubicBezTo>
                    <a:pt x="217" y="34"/>
                    <a:pt x="215" y="32"/>
                    <a:pt x="215" y="31"/>
                  </a:cubicBezTo>
                  <a:cubicBezTo>
                    <a:pt x="216" y="29"/>
                    <a:pt x="212" y="32"/>
                    <a:pt x="216" y="34"/>
                  </a:cubicBezTo>
                  <a:close/>
                  <a:moveTo>
                    <a:pt x="35" y="34"/>
                  </a:moveTo>
                  <a:cubicBezTo>
                    <a:pt x="35" y="34"/>
                    <a:pt x="36" y="34"/>
                    <a:pt x="36" y="34"/>
                  </a:cubicBezTo>
                  <a:cubicBezTo>
                    <a:pt x="36" y="33"/>
                    <a:pt x="34" y="33"/>
                    <a:pt x="35" y="34"/>
                  </a:cubicBezTo>
                  <a:close/>
                  <a:moveTo>
                    <a:pt x="200" y="34"/>
                  </a:moveTo>
                  <a:cubicBezTo>
                    <a:pt x="201" y="34"/>
                    <a:pt x="199" y="31"/>
                    <a:pt x="199" y="33"/>
                  </a:cubicBezTo>
                  <a:cubicBezTo>
                    <a:pt x="200" y="33"/>
                    <a:pt x="200" y="33"/>
                    <a:pt x="200" y="34"/>
                  </a:cubicBezTo>
                  <a:close/>
                  <a:moveTo>
                    <a:pt x="207" y="34"/>
                  </a:moveTo>
                  <a:cubicBezTo>
                    <a:pt x="209" y="32"/>
                    <a:pt x="208" y="31"/>
                    <a:pt x="211" y="31"/>
                  </a:cubicBezTo>
                  <a:cubicBezTo>
                    <a:pt x="211" y="30"/>
                    <a:pt x="211" y="29"/>
                    <a:pt x="210" y="30"/>
                  </a:cubicBezTo>
                  <a:cubicBezTo>
                    <a:pt x="206" y="31"/>
                    <a:pt x="208" y="29"/>
                    <a:pt x="206" y="32"/>
                  </a:cubicBezTo>
                  <a:cubicBezTo>
                    <a:pt x="203" y="33"/>
                    <a:pt x="207" y="34"/>
                    <a:pt x="207" y="34"/>
                  </a:cubicBezTo>
                  <a:close/>
                  <a:moveTo>
                    <a:pt x="223" y="34"/>
                  </a:moveTo>
                  <a:cubicBezTo>
                    <a:pt x="223" y="34"/>
                    <a:pt x="224" y="34"/>
                    <a:pt x="224" y="34"/>
                  </a:cubicBezTo>
                  <a:cubicBezTo>
                    <a:pt x="224" y="32"/>
                    <a:pt x="223" y="33"/>
                    <a:pt x="223" y="34"/>
                  </a:cubicBezTo>
                  <a:close/>
                  <a:moveTo>
                    <a:pt x="16" y="34"/>
                  </a:moveTo>
                  <a:cubicBezTo>
                    <a:pt x="17" y="33"/>
                    <a:pt x="15" y="32"/>
                    <a:pt x="14" y="32"/>
                  </a:cubicBezTo>
                  <a:cubicBezTo>
                    <a:pt x="13" y="33"/>
                    <a:pt x="15" y="33"/>
                    <a:pt x="16" y="34"/>
                  </a:cubicBezTo>
                  <a:close/>
                  <a:moveTo>
                    <a:pt x="201" y="34"/>
                  </a:moveTo>
                  <a:cubicBezTo>
                    <a:pt x="201" y="34"/>
                    <a:pt x="201" y="33"/>
                    <a:pt x="201" y="33"/>
                  </a:cubicBezTo>
                  <a:cubicBezTo>
                    <a:pt x="202" y="32"/>
                    <a:pt x="200" y="30"/>
                    <a:pt x="201" y="34"/>
                  </a:cubicBezTo>
                  <a:close/>
                  <a:moveTo>
                    <a:pt x="23" y="33"/>
                  </a:moveTo>
                  <a:cubicBezTo>
                    <a:pt x="25" y="33"/>
                    <a:pt x="27" y="33"/>
                    <a:pt x="27" y="30"/>
                  </a:cubicBezTo>
                  <a:cubicBezTo>
                    <a:pt x="25" y="29"/>
                    <a:pt x="25" y="27"/>
                    <a:pt x="24" y="29"/>
                  </a:cubicBezTo>
                  <a:cubicBezTo>
                    <a:pt x="25" y="33"/>
                    <a:pt x="20" y="30"/>
                    <a:pt x="23" y="30"/>
                  </a:cubicBezTo>
                  <a:cubicBezTo>
                    <a:pt x="24" y="29"/>
                    <a:pt x="23" y="27"/>
                    <a:pt x="23" y="27"/>
                  </a:cubicBezTo>
                  <a:cubicBezTo>
                    <a:pt x="25" y="27"/>
                    <a:pt x="29" y="30"/>
                    <a:pt x="28" y="27"/>
                  </a:cubicBezTo>
                  <a:cubicBezTo>
                    <a:pt x="28" y="27"/>
                    <a:pt x="26" y="27"/>
                    <a:pt x="26" y="27"/>
                  </a:cubicBezTo>
                  <a:cubicBezTo>
                    <a:pt x="30" y="24"/>
                    <a:pt x="23" y="26"/>
                    <a:pt x="23" y="26"/>
                  </a:cubicBezTo>
                  <a:cubicBezTo>
                    <a:pt x="20" y="26"/>
                    <a:pt x="21" y="26"/>
                    <a:pt x="23" y="27"/>
                  </a:cubicBezTo>
                  <a:cubicBezTo>
                    <a:pt x="23" y="28"/>
                    <a:pt x="20" y="27"/>
                    <a:pt x="20" y="27"/>
                  </a:cubicBezTo>
                  <a:cubicBezTo>
                    <a:pt x="18" y="30"/>
                    <a:pt x="20" y="31"/>
                    <a:pt x="23" y="33"/>
                  </a:cubicBezTo>
                  <a:close/>
                  <a:moveTo>
                    <a:pt x="216" y="33"/>
                  </a:moveTo>
                  <a:cubicBezTo>
                    <a:pt x="216" y="32"/>
                    <a:pt x="216" y="32"/>
                    <a:pt x="216" y="32"/>
                  </a:cubicBezTo>
                  <a:cubicBezTo>
                    <a:pt x="217" y="28"/>
                    <a:pt x="215" y="31"/>
                    <a:pt x="216" y="33"/>
                  </a:cubicBezTo>
                  <a:close/>
                  <a:moveTo>
                    <a:pt x="197" y="32"/>
                  </a:moveTo>
                  <a:cubicBezTo>
                    <a:pt x="201" y="31"/>
                    <a:pt x="204" y="29"/>
                    <a:pt x="209" y="28"/>
                  </a:cubicBezTo>
                  <a:cubicBezTo>
                    <a:pt x="208" y="27"/>
                    <a:pt x="206" y="24"/>
                    <a:pt x="207" y="23"/>
                  </a:cubicBezTo>
                  <a:cubicBezTo>
                    <a:pt x="207" y="23"/>
                    <a:pt x="207" y="23"/>
                    <a:pt x="208" y="23"/>
                  </a:cubicBezTo>
                  <a:cubicBezTo>
                    <a:pt x="208" y="17"/>
                    <a:pt x="208" y="21"/>
                    <a:pt x="205" y="19"/>
                  </a:cubicBezTo>
                  <a:cubicBezTo>
                    <a:pt x="203" y="16"/>
                    <a:pt x="201" y="25"/>
                    <a:pt x="201" y="20"/>
                  </a:cubicBezTo>
                  <a:cubicBezTo>
                    <a:pt x="199" y="20"/>
                    <a:pt x="197" y="26"/>
                    <a:pt x="197" y="22"/>
                  </a:cubicBezTo>
                  <a:cubicBezTo>
                    <a:pt x="194" y="23"/>
                    <a:pt x="194" y="30"/>
                    <a:pt x="197" y="32"/>
                  </a:cubicBezTo>
                  <a:close/>
                  <a:moveTo>
                    <a:pt x="212" y="32"/>
                  </a:moveTo>
                  <a:cubicBezTo>
                    <a:pt x="212" y="32"/>
                    <a:pt x="212" y="32"/>
                    <a:pt x="212" y="32"/>
                  </a:cubicBezTo>
                  <a:cubicBezTo>
                    <a:pt x="212" y="31"/>
                    <a:pt x="212" y="31"/>
                    <a:pt x="212" y="32"/>
                  </a:cubicBezTo>
                  <a:close/>
                  <a:moveTo>
                    <a:pt x="204" y="31"/>
                  </a:moveTo>
                  <a:cubicBezTo>
                    <a:pt x="205" y="31"/>
                    <a:pt x="205" y="31"/>
                    <a:pt x="205" y="30"/>
                  </a:cubicBezTo>
                  <a:cubicBezTo>
                    <a:pt x="204" y="30"/>
                    <a:pt x="204" y="30"/>
                    <a:pt x="204" y="31"/>
                  </a:cubicBezTo>
                  <a:close/>
                  <a:moveTo>
                    <a:pt x="8" y="31"/>
                  </a:moveTo>
                  <a:cubicBezTo>
                    <a:pt x="9" y="29"/>
                    <a:pt x="10" y="29"/>
                    <a:pt x="10" y="28"/>
                  </a:cubicBezTo>
                  <a:cubicBezTo>
                    <a:pt x="8" y="28"/>
                    <a:pt x="8" y="29"/>
                    <a:pt x="8" y="31"/>
                  </a:cubicBezTo>
                  <a:close/>
                  <a:moveTo>
                    <a:pt x="212" y="30"/>
                  </a:moveTo>
                  <a:cubicBezTo>
                    <a:pt x="212" y="30"/>
                    <a:pt x="212" y="30"/>
                    <a:pt x="213" y="30"/>
                  </a:cubicBezTo>
                  <a:cubicBezTo>
                    <a:pt x="213" y="29"/>
                    <a:pt x="211" y="29"/>
                    <a:pt x="212" y="30"/>
                  </a:cubicBezTo>
                  <a:close/>
                  <a:moveTo>
                    <a:pt x="219" y="30"/>
                  </a:moveTo>
                  <a:cubicBezTo>
                    <a:pt x="220" y="30"/>
                    <a:pt x="220" y="30"/>
                    <a:pt x="220" y="30"/>
                  </a:cubicBezTo>
                  <a:cubicBezTo>
                    <a:pt x="220" y="30"/>
                    <a:pt x="217" y="25"/>
                    <a:pt x="217" y="25"/>
                  </a:cubicBezTo>
                  <a:cubicBezTo>
                    <a:pt x="215" y="28"/>
                    <a:pt x="216" y="29"/>
                    <a:pt x="219" y="30"/>
                  </a:cubicBezTo>
                  <a:close/>
                  <a:moveTo>
                    <a:pt x="209" y="30"/>
                  </a:moveTo>
                  <a:cubicBezTo>
                    <a:pt x="209" y="30"/>
                    <a:pt x="209" y="30"/>
                    <a:pt x="209" y="30"/>
                  </a:cubicBezTo>
                  <a:cubicBezTo>
                    <a:pt x="209" y="29"/>
                    <a:pt x="208" y="29"/>
                    <a:pt x="209" y="30"/>
                  </a:cubicBezTo>
                  <a:close/>
                  <a:moveTo>
                    <a:pt x="7" y="29"/>
                  </a:moveTo>
                  <a:cubicBezTo>
                    <a:pt x="8" y="29"/>
                    <a:pt x="8" y="28"/>
                    <a:pt x="9" y="27"/>
                  </a:cubicBezTo>
                  <a:cubicBezTo>
                    <a:pt x="8" y="27"/>
                    <a:pt x="7" y="28"/>
                    <a:pt x="7" y="29"/>
                  </a:cubicBezTo>
                  <a:close/>
                  <a:moveTo>
                    <a:pt x="211" y="29"/>
                  </a:moveTo>
                  <a:cubicBezTo>
                    <a:pt x="213" y="28"/>
                    <a:pt x="216" y="28"/>
                    <a:pt x="215" y="25"/>
                  </a:cubicBezTo>
                  <a:cubicBezTo>
                    <a:pt x="213" y="25"/>
                    <a:pt x="210" y="27"/>
                    <a:pt x="211" y="29"/>
                  </a:cubicBezTo>
                  <a:close/>
                  <a:moveTo>
                    <a:pt x="221" y="28"/>
                  </a:moveTo>
                  <a:cubicBezTo>
                    <a:pt x="221" y="28"/>
                    <a:pt x="221" y="28"/>
                    <a:pt x="221" y="28"/>
                  </a:cubicBezTo>
                  <a:cubicBezTo>
                    <a:pt x="221" y="25"/>
                    <a:pt x="219" y="27"/>
                    <a:pt x="221" y="28"/>
                  </a:cubicBezTo>
                  <a:close/>
                  <a:moveTo>
                    <a:pt x="209" y="27"/>
                  </a:moveTo>
                  <a:cubicBezTo>
                    <a:pt x="211" y="27"/>
                    <a:pt x="212" y="26"/>
                    <a:pt x="214" y="24"/>
                  </a:cubicBezTo>
                  <a:cubicBezTo>
                    <a:pt x="214" y="22"/>
                    <a:pt x="214" y="20"/>
                    <a:pt x="211" y="20"/>
                  </a:cubicBezTo>
                  <a:cubicBezTo>
                    <a:pt x="210" y="18"/>
                    <a:pt x="207" y="20"/>
                    <a:pt x="210" y="21"/>
                  </a:cubicBezTo>
                  <a:cubicBezTo>
                    <a:pt x="216" y="21"/>
                    <a:pt x="209" y="22"/>
                    <a:pt x="208" y="23"/>
                  </a:cubicBezTo>
                  <a:cubicBezTo>
                    <a:pt x="208" y="25"/>
                    <a:pt x="207" y="25"/>
                    <a:pt x="209" y="27"/>
                  </a:cubicBezTo>
                  <a:close/>
                  <a:moveTo>
                    <a:pt x="220" y="26"/>
                  </a:moveTo>
                  <a:cubicBezTo>
                    <a:pt x="222" y="26"/>
                    <a:pt x="220" y="25"/>
                    <a:pt x="220" y="24"/>
                  </a:cubicBezTo>
                  <a:cubicBezTo>
                    <a:pt x="219" y="24"/>
                    <a:pt x="220" y="25"/>
                    <a:pt x="220" y="26"/>
                  </a:cubicBezTo>
                  <a:close/>
                  <a:moveTo>
                    <a:pt x="23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2" y="24"/>
                    <a:pt x="23" y="24"/>
                  </a:cubicBezTo>
                  <a:close/>
                  <a:moveTo>
                    <a:pt x="215" y="24"/>
                  </a:moveTo>
                  <a:cubicBezTo>
                    <a:pt x="216" y="23"/>
                    <a:pt x="216" y="23"/>
                    <a:pt x="216" y="22"/>
                  </a:cubicBezTo>
                  <a:cubicBezTo>
                    <a:pt x="214" y="20"/>
                    <a:pt x="215" y="21"/>
                    <a:pt x="215" y="24"/>
                  </a:cubicBezTo>
                  <a:close/>
                  <a:moveTo>
                    <a:pt x="28" y="22"/>
                  </a:moveTo>
                  <a:cubicBezTo>
                    <a:pt x="31" y="22"/>
                    <a:pt x="27" y="19"/>
                    <a:pt x="26" y="22"/>
                  </a:cubicBezTo>
                  <a:cubicBezTo>
                    <a:pt x="28" y="22"/>
                    <a:pt x="27" y="21"/>
                    <a:pt x="28" y="22"/>
                  </a:cubicBezTo>
                  <a:close/>
                  <a:moveTo>
                    <a:pt x="21" y="22"/>
                  </a:moveTo>
                  <a:cubicBezTo>
                    <a:pt x="21" y="21"/>
                    <a:pt x="22" y="21"/>
                    <a:pt x="22" y="21"/>
                  </a:cubicBezTo>
                  <a:cubicBezTo>
                    <a:pt x="23" y="18"/>
                    <a:pt x="19" y="20"/>
                    <a:pt x="21" y="22"/>
                  </a:cubicBezTo>
                  <a:close/>
                  <a:moveTo>
                    <a:pt x="217" y="21"/>
                  </a:moveTo>
                  <a:cubicBezTo>
                    <a:pt x="217" y="21"/>
                    <a:pt x="218" y="21"/>
                    <a:pt x="218" y="21"/>
                  </a:cubicBezTo>
                  <a:cubicBezTo>
                    <a:pt x="219" y="20"/>
                    <a:pt x="215" y="20"/>
                    <a:pt x="217" y="21"/>
                  </a:cubicBezTo>
                  <a:close/>
                  <a:moveTo>
                    <a:pt x="6" y="21"/>
                  </a:moveTo>
                  <a:cubicBezTo>
                    <a:pt x="6" y="21"/>
                    <a:pt x="5" y="20"/>
                    <a:pt x="5" y="20"/>
                  </a:cubicBezTo>
                  <a:cubicBezTo>
                    <a:pt x="5" y="15"/>
                    <a:pt x="4" y="20"/>
                    <a:pt x="6" y="21"/>
                  </a:cubicBezTo>
                  <a:close/>
                  <a:moveTo>
                    <a:pt x="24" y="21"/>
                  </a:moveTo>
                  <a:cubicBezTo>
                    <a:pt x="25" y="21"/>
                    <a:pt x="28" y="20"/>
                    <a:pt x="26" y="19"/>
                  </a:cubicBezTo>
                  <a:cubicBezTo>
                    <a:pt x="24" y="19"/>
                    <a:pt x="23" y="19"/>
                    <a:pt x="24" y="21"/>
                  </a:cubicBezTo>
                  <a:close/>
                  <a:moveTo>
                    <a:pt x="9" y="21"/>
                  </a:moveTo>
                  <a:cubicBezTo>
                    <a:pt x="12" y="20"/>
                    <a:pt x="11" y="13"/>
                    <a:pt x="17" y="14"/>
                  </a:cubicBezTo>
                  <a:cubicBezTo>
                    <a:pt x="17" y="14"/>
                    <a:pt x="16" y="11"/>
                    <a:pt x="16" y="10"/>
                  </a:cubicBezTo>
                  <a:cubicBezTo>
                    <a:pt x="16" y="9"/>
                    <a:pt x="18" y="5"/>
                    <a:pt x="17" y="5"/>
                  </a:cubicBezTo>
                  <a:cubicBezTo>
                    <a:pt x="13" y="5"/>
                    <a:pt x="10" y="6"/>
                    <a:pt x="9" y="11"/>
                  </a:cubicBezTo>
                  <a:cubicBezTo>
                    <a:pt x="10" y="12"/>
                    <a:pt x="14" y="13"/>
                    <a:pt x="11" y="13"/>
                  </a:cubicBezTo>
                  <a:cubicBezTo>
                    <a:pt x="9" y="14"/>
                    <a:pt x="5" y="19"/>
                    <a:pt x="9" y="21"/>
                  </a:cubicBezTo>
                  <a:close/>
                  <a:moveTo>
                    <a:pt x="6" y="20"/>
                  </a:moveTo>
                  <a:cubicBezTo>
                    <a:pt x="7" y="20"/>
                    <a:pt x="7" y="20"/>
                    <a:pt x="6" y="19"/>
                  </a:cubicBezTo>
                  <a:cubicBezTo>
                    <a:pt x="6" y="16"/>
                    <a:pt x="5" y="19"/>
                    <a:pt x="6" y="20"/>
                  </a:cubicBezTo>
                  <a:close/>
                  <a:moveTo>
                    <a:pt x="199" y="20"/>
                  </a:moveTo>
                  <a:cubicBezTo>
                    <a:pt x="200" y="20"/>
                    <a:pt x="204" y="18"/>
                    <a:pt x="204" y="17"/>
                  </a:cubicBezTo>
                  <a:cubicBezTo>
                    <a:pt x="203" y="17"/>
                    <a:pt x="200" y="20"/>
                    <a:pt x="199" y="20"/>
                  </a:cubicBezTo>
                  <a:close/>
                  <a:moveTo>
                    <a:pt x="13" y="19"/>
                  </a:moveTo>
                  <a:cubicBezTo>
                    <a:pt x="14" y="19"/>
                    <a:pt x="13" y="18"/>
                    <a:pt x="13" y="18"/>
                  </a:cubicBezTo>
                  <a:cubicBezTo>
                    <a:pt x="12" y="18"/>
                    <a:pt x="12" y="18"/>
                    <a:pt x="13" y="19"/>
                  </a:cubicBezTo>
                  <a:close/>
                  <a:moveTo>
                    <a:pt x="14" y="18"/>
                  </a:moveTo>
                  <a:cubicBezTo>
                    <a:pt x="15" y="17"/>
                    <a:pt x="17" y="16"/>
                    <a:pt x="17" y="15"/>
                  </a:cubicBezTo>
                  <a:cubicBezTo>
                    <a:pt x="16" y="15"/>
                    <a:pt x="10" y="16"/>
                    <a:pt x="14" y="18"/>
                  </a:cubicBezTo>
                  <a:close/>
                  <a:moveTo>
                    <a:pt x="217" y="18"/>
                  </a:moveTo>
                  <a:cubicBezTo>
                    <a:pt x="217" y="18"/>
                    <a:pt x="218" y="18"/>
                    <a:pt x="218" y="18"/>
                  </a:cubicBezTo>
                  <a:cubicBezTo>
                    <a:pt x="218" y="15"/>
                    <a:pt x="211" y="14"/>
                    <a:pt x="211" y="14"/>
                  </a:cubicBezTo>
                  <a:cubicBezTo>
                    <a:pt x="209" y="16"/>
                    <a:pt x="211" y="16"/>
                    <a:pt x="212" y="16"/>
                  </a:cubicBezTo>
                  <a:cubicBezTo>
                    <a:pt x="212" y="17"/>
                    <a:pt x="212" y="18"/>
                    <a:pt x="213" y="17"/>
                  </a:cubicBezTo>
                  <a:cubicBezTo>
                    <a:pt x="213" y="16"/>
                    <a:pt x="216" y="17"/>
                    <a:pt x="217" y="18"/>
                  </a:cubicBezTo>
                  <a:close/>
                  <a:moveTo>
                    <a:pt x="214" y="14"/>
                  </a:moveTo>
                  <a:cubicBezTo>
                    <a:pt x="214" y="14"/>
                    <a:pt x="214" y="14"/>
                    <a:pt x="215" y="14"/>
                  </a:cubicBezTo>
                  <a:cubicBezTo>
                    <a:pt x="215" y="13"/>
                    <a:pt x="214" y="13"/>
                    <a:pt x="214" y="14"/>
                  </a:cubicBezTo>
                  <a:close/>
                  <a:moveTo>
                    <a:pt x="216" y="14"/>
                  </a:moveTo>
                  <a:cubicBezTo>
                    <a:pt x="216" y="14"/>
                    <a:pt x="216" y="14"/>
                    <a:pt x="216" y="14"/>
                  </a:cubicBezTo>
                  <a:cubicBezTo>
                    <a:pt x="217" y="12"/>
                    <a:pt x="215" y="12"/>
                    <a:pt x="216" y="14"/>
                  </a:cubicBezTo>
                  <a:close/>
                  <a:moveTo>
                    <a:pt x="213" y="13"/>
                  </a:moveTo>
                  <a:cubicBezTo>
                    <a:pt x="213" y="13"/>
                    <a:pt x="213" y="13"/>
                    <a:pt x="214" y="13"/>
                  </a:cubicBezTo>
                  <a:cubicBezTo>
                    <a:pt x="214" y="12"/>
                    <a:pt x="213" y="13"/>
                    <a:pt x="213" y="13"/>
                  </a:cubicBezTo>
                  <a:close/>
                  <a:moveTo>
                    <a:pt x="216" y="11"/>
                  </a:moveTo>
                  <a:cubicBezTo>
                    <a:pt x="216" y="11"/>
                    <a:pt x="216" y="11"/>
                    <a:pt x="216" y="11"/>
                  </a:cubicBezTo>
                  <a:cubicBezTo>
                    <a:pt x="217" y="9"/>
                    <a:pt x="215" y="9"/>
                    <a:pt x="216" y="11"/>
                  </a:cubicBezTo>
                  <a:close/>
                  <a:moveTo>
                    <a:pt x="216" y="7"/>
                  </a:moveTo>
                  <a:cubicBezTo>
                    <a:pt x="216" y="7"/>
                    <a:pt x="217" y="7"/>
                    <a:pt x="217" y="7"/>
                  </a:cubicBezTo>
                  <a:cubicBezTo>
                    <a:pt x="217" y="6"/>
                    <a:pt x="216" y="5"/>
                    <a:pt x="216" y="7"/>
                  </a:cubicBezTo>
                  <a:close/>
                  <a:moveTo>
                    <a:pt x="9" y="7"/>
                  </a:moveTo>
                  <a:cubicBezTo>
                    <a:pt x="10" y="7"/>
                    <a:pt x="10" y="6"/>
                    <a:pt x="11" y="6"/>
                  </a:cubicBezTo>
                  <a:cubicBezTo>
                    <a:pt x="13" y="3"/>
                    <a:pt x="16" y="4"/>
                    <a:pt x="19" y="4"/>
                  </a:cubicBezTo>
                  <a:cubicBezTo>
                    <a:pt x="20" y="3"/>
                    <a:pt x="12" y="3"/>
                    <a:pt x="12" y="4"/>
                  </a:cubicBezTo>
                  <a:cubicBezTo>
                    <a:pt x="11" y="5"/>
                    <a:pt x="9" y="6"/>
                    <a:pt x="9" y="7"/>
                  </a:cubicBezTo>
                  <a:close/>
                  <a:moveTo>
                    <a:pt x="19" y="3"/>
                  </a:moveTo>
                  <a:cubicBezTo>
                    <a:pt x="19" y="1"/>
                    <a:pt x="14" y="1"/>
                    <a:pt x="14" y="2"/>
                  </a:cubicBezTo>
                  <a:cubicBezTo>
                    <a:pt x="16" y="2"/>
                    <a:pt x="17" y="2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28"/>
            <p:cNvSpPr>
              <a:spLocks noEditPoints="1"/>
            </p:cNvSpPr>
            <p:nvPr/>
          </p:nvSpPr>
          <p:spPr bwMode="auto">
            <a:xfrm>
              <a:off x="4686" y="1261"/>
              <a:ext cx="839" cy="496"/>
            </a:xfrm>
            <a:custGeom>
              <a:avLst/>
              <a:gdLst>
                <a:gd name="T0" fmla="*/ 20 w 34"/>
                <a:gd name="T1" fmla="*/ 22 h 22"/>
                <a:gd name="T2" fmla="*/ 20 w 34"/>
                <a:gd name="T3" fmla="*/ 15 h 22"/>
                <a:gd name="T4" fmla="*/ 20 w 34"/>
                <a:gd name="T5" fmla="*/ 22 h 22"/>
                <a:gd name="T6" fmla="*/ 26 w 34"/>
                <a:gd name="T7" fmla="*/ 22 h 22"/>
                <a:gd name="T8" fmla="*/ 23 w 34"/>
                <a:gd name="T9" fmla="*/ 17 h 22"/>
                <a:gd name="T10" fmla="*/ 26 w 34"/>
                <a:gd name="T11" fmla="*/ 22 h 22"/>
                <a:gd name="T12" fmla="*/ 12 w 34"/>
                <a:gd name="T13" fmla="*/ 21 h 22"/>
                <a:gd name="T14" fmla="*/ 12 w 34"/>
                <a:gd name="T15" fmla="*/ 15 h 22"/>
                <a:gd name="T16" fmla="*/ 15 w 34"/>
                <a:gd name="T17" fmla="*/ 15 h 22"/>
                <a:gd name="T18" fmla="*/ 12 w 34"/>
                <a:gd name="T19" fmla="*/ 21 h 22"/>
                <a:gd name="T20" fmla="*/ 29 w 34"/>
                <a:gd name="T21" fmla="*/ 19 h 22"/>
                <a:gd name="T22" fmla="*/ 25 w 34"/>
                <a:gd name="T23" fmla="*/ 13 h 22"/>
                <a:gd name="T24" fmla="*/ 27 w 34"/>
                <a:gd name="T25" fmla="*/ 15 h 22"/>
                <a:gd name="T26" fmla="*/ 29 w 34"/>
                <a:gd name="T27" fmla="*/ 19 h 22"/>
                <a:gd name="T28" fmla="*/ 6 w 34"/>
                <a:gd name="T29" fmla="*/ 17 h 22"/>
                <a:gd name="T30" fmla="*/ 11 w 34"/>
                <a:gd name="T31" fmla="*/ 11 h 22"/>
                <a:gd name="T32" fmla="*/ 7 w 34"/>
                <a:gd name="T33" fmla="*/ 14 h 22"/>
                <a:gd name="T34" fmla="*/ 6 w 34"/>
                <a:gd name="T35" fmla="*/ 17 h 22"/>
                <a:gd name="T36" fmla="*/ 16 w 34"/>
                <a:gd name="T37" fmla="*/ 16 h 22"/>
                <a:gd name="T38" fmla="*/ 17 w 34"/>
                <a:gd name="T39" fmla="*/ 10 h 22"/>
                <a:gd name="T40" fmla="*/ 16 w 34"/>
                <a:gd name="T41" fmla="*/ 16 h 22"/>
                <a:gd name="T42" fmla="*/ 32 w 34"/>
                <a:gd name="T43" fmla="*/ 15 h 22"/>
                <a:gd name="T44" fmla="*/ 33 w 34"/>
                <a:gd name="T45" fmla="*/ 12 h 22"/>
                <a:gd name="T46" fmla="*/ 28 w 34"/>
                <a:gd name="T47" fmla="*/ 10 h 22"/>
                <a:gd name="T48" fmla="*/ 32 w 34"/>
                <a:gd name="T49" fmla="*/ 15 h 22"/>
                <a:gd name="T50" fmla="*/ 23 w 34"/>
                <a:gd name="T51" fmla="*/ 15 h 22"/>
                <a:gd name="T52" fmla="*/ 22 w 34"/>
                <a:gd name="T53" fmla="*/ 10 h 22"/>
                <a:gd name="T54" fmla="*/ 20 w 34"/>
                <a:gd name="T55" fmla="*/ 10 h 22"/>
                <a:gd name="T56" fmla="*/ 23 w 34"/>
                <a:gd name="T57" fmla="*/ 15 h 22"/>
                <a:gd name="T58" fmla="*/ 3 w 34"/>
                <a:gd name="T59" fmla="*/ 14 h 22"/>
                <a:gd name="T60" fmla="*/ 8 w 34"/>
                <a:gd name="T61" fmla="*/ 10 h 22"/>
                <a:gd name="T62" fmla="*/ 3 w 34"/>
                <a:gd name="T63" fmla="*/ 14 h 22"/>
                <a:gd name="T64" fmla="*/ 12 w 34"/>
                <a:gd name="T65" fmla="*/ 13 h 22"/>
                <a:gd name="T66" fmla="*/ 15 w 34"/>
                <a:gd name="T67" fmla="*/ 9 h 22"/>
                <a:gd name="T68" fmla="*/ 12 w 34"/>
                <a:gd name="T69" fmla="*/ 13 h 22"/>
                <a:gd name="T70" fmla="*/ 26 w 34"/>
                <a:gd name="T71" fmla="*/ 12 h 22"/>
                <a:gd name="T72" fmla="*/ 20 w 34"/>
                <a:gd name="T73" fmla="*/ 8 h 22"/>
                <a:gd name="T74" fmla="*/ 20 w 34"/>
                <a:gd name="T75" fmla="*/ 6 h 22"/>
                <a:gd name="T76" fmla="*/ 26 w 34"/>
                <a:gd name="T77" fmla="*/ 12 h 22"/>
                <a:gd name="T78" fmla="*/ 33 w 34"/>
                <a:gd name="T79" fmla="*/ 11 h 22"/>
                <a:gd name="T80" fmla="*/ 33 w 34"/>
                <a:gd name="T81" fmla="*/ 8 h 22"/>
                <a:gd name="T82" fmla="*/ 33 w 34"/>
                <a:gd name="T83" fmla="*/ 11 h 22"/>
                <a:gd name="T84" fmla="*/ 10 w 34"/>
                <a:gd name="T85" fmla="*/ 9 h 22"/>
                <a:gd name="T86" fmla="*/ 16 w 34"/>
                <a:gd name="T87" fmla="*/ 7 h 22"/>
                <a:gd name="T88" fmla="*/ 10 w 34"/>
                <a:gd name="T89" fmla="*/ 9 h 22"/>
                <a:gd name="T90" fmla="*/ 3 w 34"/>
                <a:gd name="T91" fmla="*/ 9 h 22"/>
                <a:gd name="T92" fmla="*/ 9 w 34"/>
                <a:gd name="T93" fmla="*/ 5 h 22"/>
                <a:gd name="T94" fmla="*/ 3 w 34"/>
                <a:gd name="T95" fmla="*/ 9 h 22"/>
                <a:gd name="T96" fmla="*/ 27 w 34"/>
                <a:gd name="T97" fmla="*/ 8 h 22"/>
                <a:gd name="T98" fmla="*/ 22 w 34"/>
                <a:gd name="T99" fmla="*/ 4 h 22"/>
                <a:gd name="T100" fmla="*/ 26 w 34"/>
                <a:gd name="T101" fmla="*/ 4 h 22"/>
                <a:gd name="T102" fmla="*/ 29 w 34"/>
                <a:gd name="T103" fmla="*/ 8 h 22"/>
                <a:gd name="T104" fmla="*/ 27 w 34"/>
                <a:gd name="T105" fmla="*/ 8 h 22"/>
                <a:gd name="T106" fmla="*/ 10 w 34"/>
                <a:gd name="T107" fmla="*/ 5 h 22"/>
                <a:gd name="T108" fmla="*/ 13 w 34"/>
                <a:gd name="T109" fmla="*/ 2 h 22"/>
                <a:gd name="T110" fmla="*/ 10 w 34"/>
                <a:gd name="T111" fmla="*/ 5 h 22"/>
                <a:gd name="T112" fmla="*/ 20 w 34"/>
                <a:gd name="T113" fmla="*/ 4 h 22"/>
                <a:gd name="T114" fmla="*/ 21 w 34"/>
                <a:gd name="T115" fmla="*/ 1 h 22"/>
                <a:gd name="T116" fmla="*/ 17 w 34"/>
                <a:gd name="T117" fmla="*/ 1 h 22"/>
                <a:gd name="T118" fmla="*/ 14 w 34"/>
                <a:gd name="T119" fmla="*/ 2 h 22"/>
                <a:gd name="T120" fmla="*/ 20 w 34"/>
                <a:gd name="T12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" h="22">
                  <a:moveTo>
                    <a:pt x="20" y="22"/>
                  </a:moveTo>
                  <a:cubicBezTo>
                    <a:pt x="17" y="21"/>
                    <a:pt x="18" y="15"/>
                    <a:pt x="20" y="15"/>
                  </a:cubicBezTo>
                  <a:cubicBezTo>
                    <a:pt x="21" y="16"/>
                    <a:pt x="23" y="22"/>
                    <a:pt x="20" y="22"/>
                  </a:cubicBezTo>
                  <a:close/>
                  <a:moveTo>
                    <a:pt x="26" y="22"/>
                  </a:moveTo>
                  <a:cubicBezTo>
                    <a:pt x="24" y="20"/>
                    <a:pt x="25" y="18"/>
                    <a:pt x="23" y="17"/>
                  </a:cubicBezTo>
                  <a:cubicBezTo>
                    <a:pt x="23" y="12"/>
                    <a:pt x="32" y="20"/>
                    <a:pt x="26" y="22"/>
                  </a:cubicBezTo>
                  <a:close/>
                  <a:moveTo>
                    <a:pt x="12" y="21"/>
                  </a:moveTo>
                  <a:cubicBezTo>
                    <a:pt x="7" y="19"/>
                    <a:pt x="11" y="18"/>
                    <a:pt x="12" y="15"/>
                  </a:cubicBezTo>
                  <a:cubicBezTo>
                    <a:pt x="12" y="15"/>
                    <a:pt x="15" y="13"/>
                    <a:pt x="15" y="15"/>
                  </a:cubicBezTo>
                  <a:cubicBezTo>
                    <a:pt x="13" y="16"/>
                    <a:pt x="14" y="20"/>
                    <a:pt x="12" y="21"/>
                  </a:cubicBezTo>
                  <a:close/>
                  <a:moveTo>
                    <a:pt x="29" y="19"/>
                  </a:moveTo>
                  <a:cubicBezTo>
                    <a:pt x="34" y="17"/>
                    <a:pt x="25" y="10"/>
                    <a:pt x="25" y="13"/>
                  </a:cubicBezTo>
                  <a:cubicBezTo>
                    <a:pt x="26" y="14"/>
                    <a:pt x="26" y="14"/>
                    <a:pt x="27" y="15"/>
                  </a:cubicBezTo>
                  <a:cubicBezTo>
                    <a:pt x="28" y="17"/>
                    <a:pt x="28" y="18"/>
                    <a:pt x="29" y="19"/>
                  </a:cubicBezTo>
                  <a:close/>
                  <a:moveTo>
                    <a:pt x="6" y="17"/>
                  </a:moveTo>
                  <a:cubicBezTo>
                    <a:pt x="9" y="17"/>
                    <a:pt x="9" y="12"/>
                    <a:pt x="11" y="11"/>
                  </a:cubicBezTo>
                  <a:cubicBezTo>
                    <a:pt x="13" y="8"/>
                    <a:pt x="7" y="11"/>
                    <a:pt x="7" y="14"/>
                  </a:cubicBezTo>
                  <a:cubicBezTo>
                    <a:pt x="6" y="15"/>
                    <a:pt x="4" y="16"/>
                    <a:pt x="6" y="17"/>
                  </a:cubicBezTo>
                  <a:close/>
                  <a:moveTo>
                    <a:pt x="16" y="16"/>
                  </a:moveTo>
                  <a:cubicBezTo>
                    <a:pt x="19" y="16"/>
                    <a:pt x="20" y="8"/>
                    <a:pt x="17" y="10"/>
                  </a:cubicBezTo>
                  <a:cubicBezTo>
                    <a:pt x="17" y="12"/>
                    <a:pt x="14" y="15"/>
                    <a:pt x="16" y="16"/>
                  </a:cubicBezTo>
                  <a:close/>
                  <a:moveTo>
                    <a:pt x="32" y="15"/>
                  </a:moveTo>
                  <a:cubicBezTo>
                    <a:pt x="34" y="15"/>
                    <a:pt x="33" y="14"/>
                    <a:pt x="33" y="12"/>
                  </a:cubicBezTo>
                  <a:cubicBezTo>
                    <a:pt x="32" y="11"/>
                    <a:pt x="27" y="7"/>
                    <a:pt x="28" y="10"/>
                  </a:cubicBezTo>
                  <a:cubicBezTo>
                    <a:pt x="30" y="12"/>
                    <a:pt x="30" y="14"/>
                    <a:pt x="32" y="15"/>
                  </a:cubicBezTo>
                  <a:close/>
                  <a:moveTo>
                    <a:pt x="23" y="15"/>
                  </a:moveTo>
                  <a:cubicBezTo>
                    <a:pt x="26" y="14"/>
                    <a:pt x="23" y="10"/>
                    <a:pt x="22" y="10"/>
                  </a:cubicBezTo>
                  <a:cubicBezTo>
                    <a:pt x="21" y="8"/>
                    <a:pt x="18" y="10"/>
                    <a:pt x="20" y="10"/>
                  </a:cubicBezTo>
                  <a:cubicBezTo>
                    <a:pt x="22" y="12"/>
                    <a:pt x="21" y="13"/>
                    <a:pt x="23" y="15"/>
                  </a:cubicBezTo>
                  <a:close/>
                  <a:moveTo>
                    <a:pt x="3" y="14"/>
                  </a:moveTo>
                  <a:cubicBezTo>
                    <a:pt x="4" y="14"/>
                    <a:pt x="7" y="11"/>
                    <a:pt x="8" y="10"/>
                  </a:cubicBezTo>
                  <a:cubicBezTo>
                    <a:pt x="9" y="7"/>
                    <a:pt x="0" y="11"/>
                    <a:pt x="3" y="14"/>
                  </a:cubicBezTo>
                  <a:close/>
                  <a:moveTo>
                    <a:pt x="12" y="13"/>
                  </a:moveTo>
                  <a:cubicBezTo>
                    <a:pt x="13" y="13"/>
                    <a:pt x="19" y="9"/>
                    <a:pt x="15" y="9"/>
                  </a:cubicBezTo>
                  <a:cubicBezTo>
                    <a:pt x="14" y="9"/>
                    <a:pt x="10" y="12"/>
                    <a:pt x="12" y="13"/>
                  </a:cubicBezTo>
                  <a:close/>
                  <a:moveTo>
                    <a:pt x="26" y="12"/>
                  </a:moveTo>
                  <a:cubicBezTo>
                    <a:pt x="24" y="11"/>
                    <a:pt x="23" y="7"/>
                    <a:pt x="20" y="8"/>
                  </a:cubicBezTo>
                  <a:cubicBezTo>
                    <a:pt x="18" y="10"/>
                    <a:pt x="14" y="5"/>
                    <a:pt x="20" y="6"/>
                  </a:cubicBezTo>
                  <a:cubicBezTo>
                    <a:pt x="20" y="6"/>
                    <a:pt x="31" y="9"/>
                    <a:pt x="26" y="12"/>
                  </a:cubicBezTo>
                  <a:close/>
                  <a:moveTo>
                    <a:pt x="33" y="11"/>
                  </a:moveTo>
                  <a:cubicBezTo>
                    <a:pt x="31" y="9"/>
                    <a:pt x="26" y="5"/>
                    <a:pt x="33" y="8"/>
                  </a:cubicBezTo>
                  <a:cubicBezTo>
                    <a:pt x="33" y="8"/>
                    <a:pt x="34" y="11"/>
                    <a:pt x="33" y="11"/>
                  </a:cubicBezTo>
                  <a:close/>
                  <a:moveTo>
                    <a:pt x="10" y="9"/>
                  </a:moveTo>
                  <a:cubicBezTo>
                    <a:pt x="7" y="7"/>
                    <a:pt x="16" y="4"/>
                    <a:pt x="16" y="7"/>
                  </a:cubicBezTo>
                  <a:cubicBezTo>
                    <a:pt x="14" y="7"/>
                    <a:pt x="12" y="9"/>
                    <a:pt x="10" y="9"/>
                  </a:cubicBezTo>
                  <a:close/>
                  <a:moveTo>
                    <a:pt x="3" y="9"/>
                  </a:moveTo>
                  <a:cubicBezTo>
                    <a:pt x="0" y="7"/>
                    <a:pt x="9" y="3"/>
                    <a:pt x="9" y="5"/>
                  </a:cubicBezTo>
                  <a:cubicBezTo>
                    <a:pt x="8" y="7"/>
                    <a:pt x="5" y="8"/>
                    <a:pt x="3" y="9"/>
                  </a:cubicBezTo>
                  <a:close/>
                  <a:moveTo>
                    <a:pt x="27" y="8"/>
                  </a:moveTo>
                  <a:cubicBezTo>
                    <a:pt x="26" y="8"/>
                    <a:pt x="21" y="5"/>
                    <a:pt x="22" y="4"/>
                  </a:cubicBezTo>
                  <a:cubicBezTo>
                    <a:pt x="21" y="1"/>
                    <a:pt x="28" y="3"/>
                    <a:pt x="26" y="4"/>
                  </a:cubicBezTo>
                  <a:cubicBezTo>
                    <a:pt x="18" y="4"/>
                    <a:pt x="29" y="4"/>
                    <a:pt x="29" y="8"/>
                  </a:cubicBezTo>
                  <a:cubicBezTo>
                    <a:pt x="28" y="8"/>
                    <a:pt x="28" y="8"/>
                    <a:pt x="27" y="8"/>
                  </a:cubicBezTo>
                  <a:close/>
                  <a:moveTo>
                    <a:pt x="10" y="5"/>
                  </a:moveTo>
                  <a:cubicBezTo>
                    <a:pt x="13" y="5"/>
                    <a:pt x="20" y="5"/>
                    <a:pt x="13" y="2"/>
                  </a:cubicBezTo>
                  <a:cubicBezTo>
                    <a:pt x="12" y="2"/>
                    <a:pt x="8" y="4"/>
                    <a:pt x="10" y="5"/>
                  </a:cubicBezTo>
                  <a:close/>
                  <a:moveTo>
                    <a:pt x="20" y="4"/>
                  </a:moveTo>
                  <a:cubicBezTo>
                    <a:pt x="22" y="4"/>
                    <a:pt x="22" y="2"/>
                    <a:pt x="21" y="1"/>
                  </a:cubicBezTo>
                  <a:cubicBezTo>
                    <a:pt x="18" y="1"/>
                    <a:pt x="20" y="3"/>
                    <a:pt x="17" y="1"/>
                  </a:cubicBezTo>
                  <a:cubicBezTo>
                    <a:pt x="15" y="0"/>
                    <a:pt x="11" y="0"/>
                    <a:pt x="14" y="2"/>
                  </a:cubicBezTo>
                  <a:cubicBezTo>
                    <a:pt x="16" y="2"/>
                    <a:pt x="17" y="3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29"/>
            <p:cNvSpPr>
              <a:spLocks noEditPoints="1"/>
            </p:cNvSpPr>
            <p:nvPr/>
          </p:nvSpPr>
          <p:spPr bwMode="auto">
            <a:xfrm>
              <a:off x="1331" y="1261"/>
              <a:ext cx="839" cy="496"/>
            </a:xfrm>
            <a:custGeom>
              <a:avLst/>
              <a:gdLst>
                <a:gd name="T0" fmla="*/ 20 w 34"/>
                <a:gd name="T1" fmla="*/ 22 h 22"/>
                <a:gd name="T2" fmla="*/ 20 w 34"/>
                <a:gd name="T3" fmla="*/ 15 h 22"/>
                <a:gd name="T4" fmla="*/ 20 w 34"/>
                <a:gd name="T5" fmla="*/ 22 h 22"/>
                <a:gd name="T6" fmla="*/ 26 w 34"/>
                <a:gd name="T7" fmla="*/ 22 h 22"/>
                <a:gd name="T8" fmla="*/ 23 w 34"/>
                <a:gd name="T9" fmla="*/ 17 h 22"/>
                <a:gd name="T10" fmla="*/ 26 w 34"/>
                <a:gd name="T11" fmla="*/ 22 h 22"/>
                <a:gd name="T12" fmla="*/ 11 w 34"/>
                <a:gd name="T13" fmla="*/ 21 h 22"/>
                <a:gd name="T14" fmla="*/ 12 w 34"/>
                <a:gd name="T15" fmla="*/ 15 h 22"/>
                <a:gd name="T16" fmla="*/ 14 w 34"/>
                <a:gd name="T17" fmla="*/ 15 h 22"/>
                <a:gd name="T18" fmla="*/ 11 w 34"/>
                <a:gd name="T19" fmla="*/ 21 h 22"/>
                <a:gd name="T20" fmla="*/ 29 w 34"/>
                <a:gd name="T21" fmla="*/ 19 h 22"/>
                <a:gd name="T22" fmla="*/ 24 w 34"/>
                <a:gd name="T23" fmla="*/ 13 h 22"/>
                <a:gd name="T24" fmla="*/ 27 w 34"/>
                <a:gd name="T25" fmla="*/ 15 h 22"/>
                <a:gd name="T26" fmla="*/ 29 w 34"/>
                <a:gd name="T27" fmla="*/ 19 h 22"/>
                <a:gd name="T28" fmla="*/ 6 w 34"/>
                <a:gd name="T29" fmla="*/ 17 h 22"/>
                <a:gd name="T30" fmla="*/ 11 w 34"/>
                <a:gd name="T31" fmla="*/ 11 h 22"/>
                <a:gd name="T32" fmla="*/ 7 w 34"/>
                <a:gd name="T33" fmla="*/ 14 h 22"/>
                <a:gd name="T34" fmla="*/ 6 w 34"/>
                <a:gd name="T35" fmla="*/ 17 h 22"/>
                <a:gd name="T36" fmla="*/ 16 w 34"/>
                <a:gd name="T37" fmla="*/ 16 h 22"/>
                <a:gd name="T38" fmla="*/ 17 w 34"/>
                <a:gd name="T39" fmla="*/ 10 h 22"/>
                <a:gd name="T40" fmla="*/ 16 w 34"/>
                <a:gd name="T41" fmla="*/ 16 h 22"/>
                <a:gd name="T42" fmla="*/ 32 w 34"/>
                <a:gd name="T43" fmla="*/ 15 h 22"/>
                <a:gd name="T44" fmla="*/ 33 w 34"/>
                <a:gd name="T45" fmla="*/ 12 h 22"/>
                <a:gd name="T46" fmla="*/ 28 w 34"/>
                <a:gd name="T47" fmla="*/ 10 h 22"/>
                <a:gd name="T48" fmla="*/ 32 w 34"/>
                <a:gd name="T49" fmla="*/ 15 h 22"/>
                <a:gd name="T50" fmla="*/ 23 w 34"/>
                <a:gd name="T51" fmla="*/ 15 h 22"/>
                <a:gd name="T52" fmla="*/ 22 w 34"/>
                <a:gd name="T53" fmla="*/ 10 h 22"/>
                <a:gd name="T54" fmla="*/ 20 w 34"/>
                <a:gd name="T55" fmla="*/ 10 h 22"/>
                <a:gd name="T56" fmla="*/ 23 w 34"/>
                <a:gd name="T57" fmla="*/ 15 h 22"/>
                <a:gd name="T58" fmla="*/ 3 w 34"/>
                <a:gd name="T59" fmla="*/ 14 h 22"/>
                <a:gd name="T60" fmla="*/ 8 w 34"/>
                <a:gd name="T61" fmla="*/ 10 h 22"/>
                <a:gd name="T62" fmla="*/ 3 w 34"/>
                <a:gd name="T63" fmla="*/ 14 h 22"/>
                <a:gd name="T64" fmla="*/ 12 w 34"/>
                <a:gd name="T65" fmla="*/ 13 h 22"/>
                <a:gd name="T66" fmla="*/ 15 w 34"/>
                <a:gd name="T67" fmla="*/ 9 h 22"/>
                <a:gd name="T68" fmla="*/ 12 w 34"/>
                <a:gd name="T69" fmla="*/ 13 h 22"/>
                <a:gd name="T70" fmla="*/ 26 w 34"/>
                <a:gd name="T71" fmla="*/ 12 h 22"/>
                <a:gd name="T72" fmla="*/ 20 w 34"/>
                <a:gd name="T73" fmla="*/ 8 h 22"/>
                <a:gd name="T74" fmla="*/ 19 w 34"/>
                <a:gd name="T75" fmla="*/ 6 h 22"/>
                <a:gd name="T76" fmla="*/ 26 w 34"/>
                <a:gd name="T77" fmla="*/ 12 h 22"/>
                <a:gd name="T78" fmla="*/ 33 w 34"/>
                <a:gd name="T79" fmla="*/ 11 h 22"/>
                <a:gd name="T80" fmla="*/ 33 w 34"/>
                <a:gd name="T81" fmla="*/ 8 h 22"/>
                <a:gd name="T82" fmla="*/ 33 w 34"/>
                <a:gd name="T83" fmla="*/ 11 h 22"/>
                <a:gd name="T84" fmla="*/ 10 w 34"/>
                <a:gd name="T85" fmla="*/ 9 h 22"/>
                <a:gd name="T86" fmla="*/ 16 w 34"/>
                <a:gd name="T87" fmla="*/ 7 h 22"/>
                <a:gd name="T88" fmla="*/ 10 w 34"/>
                <a:gd name="T89" fmla="*/ 9 h 22"/>
                <a:gd name="T90" fmla="*/ 3 w 34"/>
                <a:gd name="T91" fmla="*/ 9 h 22"/>
                <a:gd name="T92" fmla="*/ 9 w 34"/>
                <a:gd name="T93" fmla="*/ 5 h 22"/>
                <a:gd name="T94" fmla="*/ 3 w 34"/>
                <a:gd name="T95" fmla="*/ 9 h 22"/>
                <a:gd name="T96" fmla="*/ 27 w 34"/>
                <a:gd name="T97" fmla="*/ 8 h 22"/>
                <a:gd name="T98" fmla="*/ 22 w 34"/>
                <a:gd name="T99" fmla="*/ 4 h 22"/>
                <a:gd name="T100" fmla="*/ 25 w 34"/>
                <a:gd name="T101" fmla="*/ 4 h 22"/>
                <a:gd name="T102" fmla="*/ 28 w 34"/>
                <a:gd name="T103" fmla="*/ 8 h 22"/>
                <a:gd name="T104" fmla="*/ 27 w 34"/>
                <a:gd name="T105" fmla="*/ 8 h 22"/>
                <a:gd name="T106" fmla="*/ 10 w 34"/>
                <a:gd name="T107" fmla="*/ 5 h 22"/>
                <a:gd name="T108" fmla="*/ 13 w 34"/>
                <a:gd name="T109" fmla="*/ 2 h 22"/>
                <a:gd name="T110" fmla="*/ 10 w 34"/>
                <a:gd name="T111" fmla="*/ 5 h 22"/>
                <a:gd name="T112" fmla="*/ 20 w 34"/>
                <a:gd name="T113" fmla="*/ 4 h 22"/>
                <a:gd name="T114" fmla="*/ 21 w 34"/>
                <a:gd name="T115" fmla="*/ 1 h 22"/>
                <a:gd name="T116" fmla="*/ 17 w 34"/>
                <a:gd name="T117" fmla="*/ 1 h 22"/>
                <a:gd name="T118" fmla="*/ 14 w 34"/>
                <a:gd name="T119" fmla="*/ 2 h 22"/>
                <a:gd name="T120" fmla="*/ 20 w 34"/>
                <a:gd name="T12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" h="22">
                  <a:moveTo>
                    <a:pt x="20" y="22"/>
                  </a:moveTo>
                  <a:cubicBezTo>
                    <a:pt x="16" y="21"/>
                    <a:pt x="18" y="15"/>
                    <a:pt x="20" y="15"/>
                  </a:cubicBezTo>
                  <a:cubicBezTo>
                    <a:pt x="20" y="16"/>
                    <a:pt x="23" y="22"/>
                    <a:pt x="20" y="22"/>
                  </a:cubicBezTo>
                  <a:close/>
                  <a:moveTo>
                    <a:pt x="26" y="22"/>
                  </a:moveTo>
                  <a:cubicBezTo>
                    <a:pt x="24" y="20"/>
                    <a:pt x="25" y="18"/>
                    <a:pt x="23" y="17"/>
                  </a:cubicBezTo>
                  <a:cubicBezTo>
                    <a:pt x="23" y="12"/>
                    <a:pt x="31" y="20"/>
                    <a:pt x="26" y="22"/>
                  </a:cubicBezTo>
                  <a:close/>
                  <a:moveTo>
                    <a:pt x="11" y="21"/>
                  </a:moveTo>
                  <a:cubicBezTo>
                    <a:pt x="7" y="19"/>
                    <a:pt x="11" y="18"/>
                    <a:pt x="12" y="15"/>
                  </a:cubicBezTo>
                  <a:cubicBezTo>
                    <a:pt x="12" y="15"/>
                    <a:pt x="15" y="13"/>
                    <a:pt x="14" y="15"/>
                  </a:cubicBezTo>
                  <a:cubicBezTo>
                    <a:pt x="13" y="16"/>
                    <a:pt x="14" y="20"/>
                    <a:pt x="11" y="21"/>
                  </a:cubicBezTo>
                  <a:close/>
                  <a:moveTo>
                    <a:pt x="29" y="19"/>
                  </a:moveTo>
                  <a:cubicBezTo>
                    <a:pt x="34" y="17"/>
                    <a:pt x="24" y="10"/>
                    <a:pt x="24" y="13"/>
                  </a:cubicBezTo>
                  <a:cubicBezTo>
                    <a:pt x="25" y="14"/>
                    <a:pt x="26" y="14"/>
                    <a:pt x="27" y="15"/>
                  </a:cubicBezTo>
                  <a:cubicBezTo>
                    <a:pt x="28" y="17"/>
                    <a:pt x="28" y="18"/>
                    <a:pt x="29" y="19"/>
                  </a:cubicBezTo>
                  <a:close/>
                  <a:moveTo>
                    <a:pt x="6" y="17"/>
                  </a:moveTo>
                  <a:cubicBezTo>
                    <a:pt x="9" y="17"/>
                    <a:pt x="8" y="12"/>
                    <a:pt x="11" y="11"/>
                  </a:cubicBezTo>
                  <a:cubicBezTo>
                    <a:pt x="13" y="8"/>
                    <a:pt x="7" y="11"/>
                    <a:pt x="7" y="14"/>
                  </a:cubicBezTo>
                  <a:cubicBezTo>
                    <a:pt x="6" y="15"/>
                    <a:pt x="4" y="16"/>
                    <a:pt x="6" y="17"/>
                  </a:cubicBezTo>
                  <a:close/>
                  <a:moveTo>
                    <a:pt x="16" y="16"/>
                  </a:moveTo>
                  <a:cubicBezTo>
                    <a:pt x="19" y="16"/>
                    <a:pt x="19" y="8"/>
                    <a:pt x="17" y="10"/>
                  </a:cubicBezTo>
                  <a:cubicBezTo>
                    <a:pt x="16" y="12"/>
                    <a:pt x="14" y="15"/>
                    <a:pt x="16" y="16"/>
                  </a:cubicBezTo>
                  <a:close/>
                  <a:moveTo>
                    <a:pt x="32" y="15"/>
                  </a:moveTo>
                  <a:cubicBezTo>
                    <a:pt x="33" y="15"/>
                    <a:pt x="33" y="14"/>
                    <a:pt x="33" y="12"/>
                  </a:cubicBezTo>
                  <a:cubicBezTo>
                    <a:pt x="32" y="11"/>
                    <a:pt x="27" y="7"/>
                    <a:pt x="28" y="10"/>
                  </a:cubicBezTo>
                  <a:cubicBezTo>
                    <a:pt x="30" y="12"/>
                    <a:pt x="30" y="14"/>
                    <a:pt x="32" y="15"/>
                  </a:cubicBezTo>
                  <a:close/>
                  <a:moveTo>
                    <a:pt x="23" y="15"/>
                  </a:moveTo>
                  <a:cubicBezTo>
                    <a:pt x="26" y="14"/>
                    <a:pt x="23" y="10"/>
                    <a:pt x="22" y="10"/>
                  </a:cubicBezTo>
                  <a:cubicBezTo>
                    <a:pt x="20" y="8"/>
                    <a:pt x="18" y="10"/>
                    <a:pt x="20" y="10"/>
                  </a:cubicBezTo>
                  <a:cubicBezTo>
                    <a:pt x="21" y="12"/>
                    <a:pt x="20" y="13"/>
                    <a:pt x="23" y="15"/>
                  </a:cubicBezTo>
                  <a:close/>
                  <a:moveTo>
                    <a:pt x="3" y="14"/>
                  </a:moveTo>
                  <a:cubicBezTo>
                    <a:pt x="4" y="14"/>
                    <a:pt x="6" y="11"/>
                    <a:pt x="8" y="10"/>
                  </a:cubicBezTo>
                  <a:cubicBezTo>
                    <a:pt x="9" y="7"/>
                    <a:pt x="0" y="11"/>
                    <a:pt x="3" y="14"/>
                  </a:cubicBezTo>
                  <a:close/>
                  <a:moveTo>
                    <a:pt x="12" y="13"/>
                  </a:moveTo>
                  <a:cubicBezTo>
                    <a:pt x="13" y="13"/>
                    <a:pt x="18" y="9"/>
                    <a:pt x="15" y="9"/>
                  </a:cubicBezTo>
                  <a:cubicBezTo>
                    <a:pt x="14" y="9"/>
                    <a:pt x="9" y="12"/>
                    <a:pt x="12" y="13"/>
                  </a:cubicBezTo>
                  <a:close/>
                  <a:moveTo>
                    <a:pt x="26" y="12"/>
                  </a:moveTo>
                  <a:cubicBezTo>
                    <a:pt x="23" y="11"/>
                    <a:pt x="23" y="7"/>
                    <a:pt x="20" y="8"/>
                  </a:cubicBezTo>
                  <a:cubicBezTo>
                    <a:pt x="18" y="10"/>
                    <a:pt x="14" y="5"/>
                    <a:pt x="19" y="6"/>
                  </a:cubicBezTo>
                  <a:cubicBezTo>
                    <a:pt x="20" y="6"/>
                    <a:pt x="31" y="9"/>
                    <a:pt x="26" y="12"/>
                  </a:cubicBezTo>
                  <a:close/>
                  <a:moveTo>
                    <a:pt x="33" y="11"/>
                  </a:moveTo>
                  <a:cubicBezTo>
                    <a:pt x="31" y="9"/>
                    <a:pt x="26" y="5"/>
                    <a:pt x="33" y="8"/>
                  </a:cubicBezTo>
                  <a:cubicBezTo>
                    <a:pt x="33" y="8"/>
                    <a:pt x="34" y="11"/>
                    <a:pt x="33" y="11"/>
                  </a:cubicBezTo>
                  <a:close/>
                  <a:moveTo>
                    <a:pt x="10" y="9"/>
                  </a:moveTo>
                  <a:cubicBezTo>
                    <a:pt x="6" y="7"/>
                    <a:pt x="16" y="4"/>
                    <a:pt x="16" y="7"/>
                  </a:cubicBezTo>
                  <a:cubicBezTo>
                    <a:pt x="14" y="7"/>
                    <a:pt x="12" y="9"/>
                    <a:pt x="10" y="9"/>
                  </a:cubicBezTo>
                  <a:close/>
                  <a:moveTo>
                    <a:pt x="3" y="9"/>
                  </a:moveTo>
                  <a:cubicBezTo>
                    <a:pt x="0" y="7"/>
                    <a:pt x="9" y="3"/>
                    <a:pt x="9" y="5"/>
                  </a:cubicBezTo>
                  <a:cubicBezTo>
                    <a:pt x="7" y="7"/>
                    <a:pt x="5" y="8"/>
                    <a:pt x="3" y="9"/>
                  </a:cubicBezTo>
                  <a:close/>
                  <a:moveTo>
                    <a:pt x="27" y="8"/>
                  </a:moveTo>
                  <a:cubicBezTo>
                    <a:pt x="26" y="8"/>
                    <a:pt x="21" y="5"/>
                    <a:pt x="22" y="4"/>
                  </a:cubicBezTo>
                  <a:cubicBezTo>
                    <a:pt x="20" y="1"/>
                    <a:pt x="28" y="3"/>
                    <a:pt x="25" y="4"/>
                  </a:cubicBezTo>
                  <a:cubicBezTo>
                    <a:pt x="18" y="4"/>
                    <a:pt x="28" y="4"/>
                    <a:pt x="28" y="8"/>
                  </a:cubicBezTo>
                  <a:cubicBezTo>
                    <a:pt x="28" y="8"/>
                    <a:pt x="27" y="8"/>
                    <a:pt x="27" y="8"/>
                  </a:cubicBezTo>
                  <a:close/>
                  <a:moveTo>
                    <a:pt x="10" y="5"/>
                  </a:moveTo>
                  <a:cubicBezTo>
                    <a:pt x="12" y="5"/>
                    <a:pt x="19" y="5"/>
                    <a:pt x="13" y="2"/>
                  </a:cubicBezTo>
                  <a:cubicBezTo>
                    <a:pt x="12" y="2"/>
                    <a:pt x="8" y="4"/>
                    <a:pt x="10" y="5"/>
                  </a:cubicBezTo>
                  <a:close/>
                  <a:moveTo>
                    <a:pt x="20" y="4"/>
                  </a:moveTo>
                  <a:cubicBezTo>
                    <a:pt x="21" y="4"/>
                    <a:pt x="22" y="2"/>
                    <a:pt x="21" y="1"/>
                  </a:cubicBezTo>
                  <a:cubicBezTo>
                    <a:pt x="17" y="1"/>
                    <a:pt x="19" y="3"/>
                    <a:pt x="17" y="1"/>
                  </a:cubicBezTo>
                  <a:cubicBezTo>
                    <a:pt x="15" y="0"/>
                    <a:pt x="11" y="0"/>
                    <a:pt x="14" y="2"/>
                  </a:cubicBezTo>
                  <a:cubicBezTo>
                    <a:pt x="16" y="2"/>
                    <a:pt x="17" y="3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671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-24536" y="-36512"/>
            <a:ext cx="12192000" cy="6858000"/>
            <a:chOff x="0" y="0"/>
            <a:chExt cx="12192000" cy="6858000"/>
          </a:xfrm>
        </p:grpSpPr>
        <p:grpSp>
          <p:nvGrpSpPr>
            <p:cNvPr id="85" name="组合 84"/>
            <p:cNvGrpSpPr/>
            <p:nvPr/>
          </p:nvGrpSpPr>
          <p:grpSpPr>
            <a:xfrm>
              <a:off x="0" y="0"/>
              <a:ext cx="12192000" cy="1389858"/>
              <a:chOff x="0" y="0"/>
              <a:chExt cx="12192000" cy="1389858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8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20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69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70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6" name="组合 85"/>
            <p:cNvGrpSpPr/>
            <p:nvPr/>
          </p:nvGrpSpPr>
          <p:grpSpPr>
            <a:xfrm flipV="1">
              <a:off x="0" y="5468142"/>
              <a:ext cx="12192000" cy="1389858"/>
              <a:chOff x="0" y="0"/>
              <a:chExt cx="12192000" cy="1389858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10843387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105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106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8" name="组合 87"/>
              <p:cNvGrpSpPr/>
              <p:nvPr/>
            </p:nvGrpSpPr>
            <p:grpSpPr>
              <a:xfrm flipH="1">
                <a:off x="0" y="0"/>
                <a:ext cx="1348613" cy="1389858"/>
                <a:chOff x="7230830" y="518120"/>
                <a:chExt cx="4464050" cy="4600576"/>
              </a:xfrm>
              <a:solidFill>
                <a:srgbClr val="C00000"/>
              </a:solidFill>
            </p:grpSpPr>
            <p:sp>
              <p:nvSpPr>
                <p:cNvPr id="89" name="Freeform 18"/>
                <p:cNvSpPr>
                  <a:spLocks noEditPoints="1"/>
                </p:cNvSpPr>
                <p:nvPr/>
              </p:nvSpPr>
              <p:spPr bwMode="auto">
                <a:xfrm>
                  <a:off x="8780230" y="626070"/>
                  <a:ext cx="2782888" cy="2854325"/>
                </a:xfrm>
                <a:custGeom>
                  <a:avLst/>
                  <a:gdLst>
                    <a:gd name="T0" fmla="*/ 99 w 1175"/>
                    <a:gd name="T1" fmla="*/ 154 h 1205"/>
                    <a:gd name="T2" fmla="*/ 536 w 1175"/>
                    <a:gd name="T3" fmla="*/ 169 h 1205"/>
                    <a:gd name="T4" fmla="*/ 1140 w 1175"/>
                    <a:gd name="T5" fmla="*/ 76 h 1205"/>
                    <a:gd name="T6" fmla="*/ 935 w 1175"/>
                    <a:gd name="T7" fmla="*/ 133 h 1205"/>
                    <a:gd name="T8" fmla="*/ 882 w 1175"/>
                    <a:gd name="T9" fmla="*/ 232 h 1205"/>
                    <a:gd name="T10" fmla="*/ 992 w 1175"/>
                    <a:gd name="T11" fmla="*/ 314 h 1205"/>
                    <a:gd name="T12" fmla="*/ 1015 w 1175"/>
                    <a:gd name="T13" fmla="*/ 299 h 1205"/>
                    <a:gd name="T14" fmla="*/ 1066 w 1175"/>
                    <a:gd name="T15" fmla="*/ 279 h 1205"/>
                    <a:gd name="T16" fmla="*/ 1021 w 1175"/>
                    <a:gd name="T17" fmla="*/ 677 h 1205"/>
                    <a:gd name="T18" fmla="*/ 1100 w 1175"/>
                    <a:gd name="T19" fmla="*/ 905 h 1205"/>
                    <a:gd name="T20" fmla="*/ 975 w 1175"/>
                    <a:gd name="T21" fmla="*/ 685 h 1205"/>
                    <a:gd name="T22" fmla="*/ 955 w 1175"/>
                    <a:gd name="T23" fmla="*/ 608 h 1205"/>
                    <a:gd name="T24" fmla="*/ 1043 w 1175"/>
                    <a:gd name="T25" fmla="*/ 908 h 1205"/>
                    <a:gd name="T26" fmla="*/ 861 w 1175"/>
                    <a:gd name="T27" fmla="*/ 1175 h 1205"/>
                    <a:gd name="T28" fmla="*/ 856 w 1175"/>
                    <a:gd name="T29" fmla="*/ 987 h 1205"/>
                    <a:gd name="T30" fmla="*/ 1012 w 1175"/>
                    <a:gd name="T31" fmla="*/ 792 h 1205"/>
                    <a:gd name="T32" fmla="*/ 822 w 1175"/>
                    <a:gd name="T33" fmla="*/ 922 h 1205"/>
                    <a:gd name="T34" fmla="*/ 733 w 1175"/>
                    <a:gd name="T35" fmla="*/ 876 h 1205"/>
                    <a:gd name="T36" fmla="*/ 398 w 1175"/>
                    <a:gd name="T37" fmla="*/ 915 h 1205"/>
                    <a:gd name="T38" fmla="*/ 649 w 1175"/>
                    <a:gd name="T39" fmla="*/ 827 h 1205"/>
                    <a:gd name="T40" fmla="*/ 856 w 1175"/>
                    <a:gd name="T41" fmla="*/ 683 h 1205"/>
                    <a:gd name="T42" fmla="*/ 845 w 1175"/>
                    <a:gd name="T43" fmla="*/ 474 h 1205"/>
                    <a:gd name="T44" fmla="*/ 642 w 1175"/>
                    <a:gd name="T45" fmla="*/ 363 h 1205"/>
                    <a:gd name="T46" fmla="*/ 391 w 1175"/>
                    <a:gd name="T47" fmla="*/ 514 h 1205"/>
                    <a:gd name="T48" fmla="*/ 356 w 1175"/>
                    <a:gd name="T49" fmla="*/ 545 h 1205"/>
                    <a:gd name="T50" fmla="*/ 339 w 1175"/>
                    <a:gd name="T51" fmla="*/ 742 h 1205"/>
                    <a:gd name="T52" fmla="*/ 290 w 1175"/>
                    <a:gd name="T53" fmla="*/ 429 h 1205"/>
                    <a:gd name="T54" fmla="*/ 314 w 1175"/>
                    <a:gd name="T55" fmla="*/ 829 h 1205"/>
                    <a:gd name="T56" fmla="*/ 422 w 1175"/>
                    <a:gd name="T57" fmla="*/ 342 h 1205"/>
                    <a:gd name="T58" fmla="*/ 331 w 1175"/>
                    <a:gd name="T59" fmla="*/ 344 h 1205"/>
                    <a:gd name="T60" fmla="*/ 388 w 1175"/>
                    <a:gd name="T61" fmla="*/ 974 h 1205"/>
                    <a:gd name="T62" fmla="*/ 322 w 1175"/>
                    <a:gd name="T63" fmla="*/ 884 h 1205"/>
                    <a:gd name="T64" fmla="*/ 118 w 1175"/>
                    <a:gd name="T65" fmla="*/ 440 h 1205"/>
                    <a:gd name="T66" fmla="*/ 77 w 1175"/>
                    <a:gd name="T67" fmla="*/ 639 h 1205"/>
                    <a:gd name="T68" fmla="*/ 168 w 1175"/>
                    <a:gd name="T69" fmla="*/ 517 h 1205"/>
                    <a:gd name="T70" fmla="*/ 307 w 1175"/>
                    <a:gd name="T71" fmla="*/ 234 h 1205"/>
                    <a:gd name="T72" fmla="*/ 52 w 1175"/>
                    <a:gd name="T73" fmla="*/ 64 h 1205"/>
                    <a:gd name="T74" fmla="*/ 739 w 1175"/>
                    <a:gd name="T75" fmla="*/ 160 h 1205"/>
                    <a:gd name="T76" fmla="*/ 599 w 1175"/>
                    <a:gd name="T77" fmla="*/ 121 h 1205"/>
                    <a:gd name="T78" fmla="*/ 555 w 1175"/>
                    <a:gd name="T79" fmla="*/ 287 h 1205"/>
                    <a:gd name="T80" fmla="*/ 494 w 1175"/>
                    <a:gd name="T81" fmla="*/ 458 h 1205"/>
                    <a:gd name="T82" fmla="*/ 628 w 1175"/>
                    <a:gd name="T83" fmla="*/ 490 h 1205"/>
                    <a:gd name="T84" fmla="*/ 441 w 1175"/>
                    <a:gd name="T85" fmla="*/ 260 h 1205"/>
                    <a:gd name="T86" fmla="*/ 933 w 1175"/>
                    <a:gd name="T87" fmla="*/ 427 h 1205"/>
                    <a:gd name="T88" fmla="*/ 882 w 1175"/>
                    <a:gd name="T89" fmla="*/ 696 h 1205"/>
                    <a:gd name="T90" fmla="*/ 1003 w 1175"/>
                    <a:gd name="T91" fmla="*/ 353 h 1205"/>
                    <a:gd name="T92" fmla="*/ 832 w 1175"/>
                    <a:gd name="T93" fmla="*/ 302 h 1205"/>
                    <a:gd name="T94" fmla="*/ 919 w 1175"/>
                    <a:gd name="T95" fmla="*/ 797 h 1205"/>
                    <a:gd name="T96" fmla="*/ 728 w 1175"/>
                    <a:gd name="T97" fmla="*/ 703 h 1205"/>
                    <a:gd name="T98" fmla="*/ 942 w 1175"/>
                    <a:gd name="T99" fmla="*/ 385 h 1205"/>
                    <a:gd name="T100" fmla="*/ 770 w 1175"/>
                    <a:gd name="T101" fmla="*/ 162 h 1205"/>
                    <a:gd name="T102" fmla="*/ 1109 w 1175"/>
                    <a:gd name="T103" fmla="*/ 93 h 1205"/>
                    <a:gd name="T104" fmla="*/ 291 w 1175"/>
                    <a:gd name="T105" fmla="*/ 173 h 1205"/>
                    <a:gd name="T106" fmla="*/ 1014 w 1175"/>
                    <a:gd name="T107" fmla="*/ 891 h 1205"/>
                    <a:gd name="T108" fmla="*/ 267 w 1175"/>
                    <a:gd name="T109" fmla="*/ 252 h 1205"/>
                    <a:gd name="T110" fmla="*/ 790 w 1175"/>
                    <a:gd name="T111" fmla="*/ 489 h 1205"/>
                    <a:gd name="T112" fmla="*/ 248 w 1175"/>
                    <a:gd name="T113" fmla="*/ 253 h 1205"/>
                    <a:gd name="T114" fmla="*/ 749 w 1175"/>
                    <a:gd name="T115" fmla="*/ 311 h 1205"/>
                    <a:gd name="T116" fmla="*/ 790 w 1175"/>
                    <a:gd name="T117" fmla="*/ 422 h 1205"/>
                    <a:gd name="T118" fmla="*/ 806 w 1175"/>
                    <a:gd name="T119" fmla="*/ 788 h 1205"/>
                    <a:gd name="T120" fmla="*/ 902 w 1175"/>
                    <a:gd name="T121" fmla="*/ 799 h 1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75" h="1205">
                      <a:moveTo>
                        <a:pt x="7" y="279"/>
                      </a:moveTo>
                      <a:cubicBezTo>
                        <a:pt x="22" y="263"/>
                        <a:pt x="37" y="246"/>
                        <a:pt x="53" y="229"/>
                      </a:cubicBezTo>
                      <a:cubicBezTo>
                        <a:pt x="44" y="217"/>
                        <a:pt x="33" y="202"/>
                        <a:pt x="24" y="187"/>
                      </a:cubicBezTo>
                      <a:cubicBezTo>
                        <a:pt x="0" y="145"/>
                        <a:pt x="4" y="81"/>
                        <a:pt x="46" y="44"/>
                      </a:cubicBezTo>
                      <a:cubicBezTo>
                        <a:pt x="83" y="10"/>
                        <a:pt x="139" y="2"/>
                        <a:pt x="182" y="29"/>
                      </a:cubicBezTo>
                      <a:cubicBezTo>
                        <a:pt x="206" y="45"/>
                        <a:pt x="220" y="68"/>
                        <a:pt x="224" y="97"/>
                      </a:cubicBezTo>
                      <a:cubicBezTo>
                        <a:pt x="228" y="124"/>
                        <a:pt x="199" y="157"/>
                        <a:pt x="171" y="159"/>
                      </a:cubicBezTo>
                      <a:cubicBezTo>
                        <a:pt x="146" y="162"/>
                        <a:pt x="126" y="141"/>
                        <a:pt x="122" y="110"/>
                      </a:cubicBezTo>
                      <a:cubicBezTo>
                        <a:pt x="122" y="107"/>
                        <a:pt x="121" y="105"/>
                        <a:pt x="121" y="102"/>
                      </a:cubicBezTo>
                      <a:cubicBezTo>
                        <a:pt x="97" y="105"/>
                        <a:pt x="86" y="134"/>
                        <a:pt x="99" y="154"/>
                      </a:cubicBezTo>
                      <a:cubicBezTo>
                        <a:pt x="119" y="182"/>
                        <a:pt x="148" y="185"/>
                        <a:pt x="179" y="182"/>
                      </a:cubicBezTo>
                      <a:cubicBezTo>
                        <a:pt x="196" y="180"/>
                        <a:pt x="208" y="173"/>
                        <a:pt x="216" y="157"/>
                      </a:cubicBezTo>
                      <a:cubicBezTo>
                        <a:pt x="248" y="97"/>
                        <a:pt x="299" y="61"/>
                        <a:pt x="366" y="54"/>
                      </a:cubicBezTo>
                      <a:cubicBezTo>
                        <a:pt x="391" y="51"/>
                        <a:pt x="419" y="58"/>
                        <a:pt x="444" y="64"/>
                      </a:cubicBezTo>
                      <a:cubicBezTo>
                        <a:pt x="463" y="68"/>
                        <a:pt x="477" y="69"/>
                        <a:pt x="493" y="54"/>
                      </a:cubicBezTo>
                      <a:cubicBezTo>
                        <a:pt x="524" y="25"/>
                        <a:pt x="577" y="25"/>
                        <a:pt x="604" y="51"/>
                      </a:cubicBezTo>
                      <a:cubicBezTo>
                        <a:pt x="625" y="71"/>
                        <a:pt x="630" y="117"/>
                        <a:pt x="614" y="137"/>
                      </a:cubicBezTo>
                      <a:cubicBezTo>
                        <a:pt x="597" y="159"/>
                        <a:pt x="575" y="161"/>
                        <a:pt x="554" y="144"/>
                      </a:cubicBezTo>
                      <a:cubicBezTo>
                        <a:pt x="550" y="141"/>
                        <a:pt x="546" y="137"/>
                        <a:pt x="535" y="134"/>
                      </a:cubicBezTo>
                      <a:cubicBezTo>
                        <a:pt x="535" y="146"/>
                        <a:pt x="532" y="159"/>
                        <a:pt x="536" y="169"/>
                      </a:cubicBezTo>
                      <a:cubicBezTo>
                        <a:pt x="538" y="174"/>
                        <a:pt x="551" y="176"/>
                        <a:pt x="560" y="178"/>
                      </a:cubicBezTo>
                      <a:cubicBezTo>
                        <a:pt x="599" y="187"/>
                        <a:pt x="612" y="153"/>
                        <a:pt x="626" y="130"/>
                      </a:cubicBezTo>
                      <a:cubicBezTo>
                        <a:pt x="658" y="79"/>
                        <a:pt x="702" y="51"/>
                        <a:pt x="760" y="46"/>
                      </a:cubicBezTo>
                      <a:cubicBezTo>
                        <a:pt x="795" y="43"/>
                        <a:pt x="830" y="42"/>
                        <a:pt x="863" y="56"/>
                      </a:cubicBezTo>
                      <a:cubicBezTo>
                        <a:pt x="883" y="65"/>
                        <a:pt x="901" y="78"/>
                        <a:pt x="920" y="89"/>
                      </a:cubicBezTo>
                      <a:cubicBezTo>
                        <a:pt x="927" y="93"/>
                        <a:pt x="932" y="99"/>
                        <a:pt x="940" y="105"/>
                      </a:cubicBezTo>
                      <a:cubicBezTo>
                        <a:pt x="958" y="68"/>
                        <a:pt x="983" y="41"/>
                        <a:pt x="1016" y="21"/>
                      </a:cubicBezTo>
                      <a:cubicBezTo>
                        <a:pt x="1051" y="0"/>
                        <a:pt x="1113" y="12"/>
                        <a:pt x="1126" y="51"/>
                      </a:cubicBezTo>
                      <a:cubicBezTo>
                        <a:pt x="1129" y="60"/>
                        <a:pt x="1135" y="68"/>
                        <a:pt x="1140" y="76"/>
                      </a:cubicBezTo>
                      <a:cubicBezTo>
                        <a:pt x="1140" y="76"/>
                        <a:pt x="1140" y="76"/>
                        <a:pt x="1140" y="76"/>
                      </a:cubicBezTo>
                      <a:cubicBezTo>
                        <a:pt x="1134" y="87"/>
                        <a:pt x="1126" y="98"/>
                        <a:pt x="1122" y="110"/>
                      </a:cubicBezTo>
                      <a:cubicBezTo>
                        <a:pt x="1111" y="152"/>
                        <a:pt x="1092" y="190"/>
                        <a:pt x="1049" y="208"/>
                      </a:cubicBezTo>
                      <a:cubicBezTo>
                        <a:pt x="1030" y="216"/>
                        <a:pt x="1008" y="220"/>
                        <a:pt x="988" y="221"/>
                      </a:cubicBezTo>
                      <a:cubicBezTo>
                        <a:pt x="970" y="223"/>
                        <a:pt x="971" y="208"/>
                        <a:pt x="972" y="195"/>
                      </a:cubicBezTo>
                      <a:cubicBezTo>
                        <a:pt x="974" y="150"/>
                        <a:pt x="1002" y="121"/>
                        <a:pt x="1035" y="97"/>
                      </a:cubicBezTo>
                      <a:cubicBezTo>
                        <a:pt x="1058" y="81"/>
                        <a:pt x="1083" y="69"/>
                        <a:pt x="1108" y="56"/>
                      </a:cubicBezTo>
                      <a:cubicBezTo>
                        <a:pt x="1099" y="29"/>
                        <a:pt x="1061" y="18"/>
                        <a:pt x="1030" y="33"/>
                      </a:cubicBezTo>
                      <a:cubicBezTo>
                        <a:pt x="989" y="54"/>
                        <a:pt x="959" y="84"/>
                        <a:pt x="952" y="132"/>
                      </a:cubicBezTo>
                      <a:cubicBezTo>
                        <a:pt x="951" y="135"/>
                        <a:pt x="947" y="141"/>
                        <a:pt x="945" y="140"/>
                      </a:cubicBezTo>
                      <a:cubicBezTo>
                        <a:pt x="942" y="139"/>
                        <a:pt x="938" y="136"/>
                        <a:pt x="935" y="133"/>
                      </a:cubicBezTo>
                      <a:cubicBezTo>
                        <a:pt x="918" y="117"/>
                        <a:pt x="903" y="96"/>
                        <a:pt x="883" y="85"/>
                      </a:cubicBezTo>
                      <a:cubicBezTo>
                        <a:pt x="825" y="52"/>
                        <a:pt x="763" y="51"/>
                        <a:pt x="702" y="80"/>
                      </a:cubicBezTo>
                      <a:cubicBezTo>
                        <a:pt x="691" y="86"/>
                        <a:pt x="679" y="93"/>
                        <a:pt x="671" y="103"/>
                      </a:cubicBezTo>
                      <a:cubicBezTo>
                        <a:pt x="652" y="125"/>
                        <a:pt x="635" y="149"/>
                        <a:pt x="616" y="173"/>
                      </a:cubicBezTo>
                      <a:cubicBezTo>
                        <a:pt x="643" y="184"/>
                        <a:pt x="656" y="182"/>
                        <a:pt x="664" y="162"/>
                      </a:cubicBezTo>
                      <a:cubicBezTo>
                        <a:pt x="684" y="111"/>
                        <a:pt x="726" y="93"/>
                        <a:pt x="777" y="89"/>
                      </a:cubicBezTo>
                      <a:cubicBezTo>
                        <a:pt x="839" y="85"/>
                        <a:pt x="898" y="123"/>
                        <a:pt x="920" y="180"/>
                      </a:cubicBezTo>
                      <a:cubicBezTo>
                        <a:pt x="922" y="185"/>
                        <a:pt x="923" y="191"/>
                        <a:pt x="924" y="196"/>
                      </a:cubicBezTo>
                      <a:cubicBezTo>
                        <a:pt x="928" y="214"/>
                        <a:pt x="921" y="222"/>
                        <a:pt x="903" y="223"/>
                      </a:cubicBezTo>
                      <a:cubicBezTo>
                        <a:pt x="896" y="224"/>
                        <a:pt x="886" y="227"/>
                        <a:pt x="882" y="232"/>
                      </a:cubicBezTo>
                      <a:cubicBezTo>
                        <a:pt x="876" y="241"/>
                        <a:pt x="886" y="254"/>
                        <a:pt x="898" y="255"/>
                      </a:cubicBezTo>
                      <a:cubicBezTo>
                        <a:pt x="928" y="258"/>
                        <a:pt x="931" y="261"/>
                        <a:pt x="933" y="290"/>
                      </a:cubicBezTo>
                      <a:cubicBezTo>
                        <a:pt x="934" y="292"/>
                        <a:pt x="933" y="295"/>
                        <a:pt x="934" y="296"/>
                      </a:cubicBezTo>
                      <a:cubicBezTo>
                        <a:pt x="940" y="304"/>
                        <a:pt x="947" y="311"/>
                        <a:pt x="953" y="318"/>
                      </a:cubicBezTo>
                      <a:cubicBezTo>
                        <a:pt x="956" y="310"/>
                        <a:pt x="960" y="302"/>
                        <a:pt x="963" y="293"/>
                      </a:cubicBezTo>
                      <a:cubicBezTo>
                        <a:pt x="965" y="286"/>
                        <a:pt x="966" y="275"/>
                        <a:pt x="971" y="270"/>
                      </a:cubicBezTo>
                      <a:cubicBezTo>
                        <a:pt x="979" y="263"/>
                        <a:pt x="988" y="267"/>
                        <a:pt x="1000" y="280"/>
                      </a:cubicBezTo>
                      <a:cubicBezTo>
                        <a:pt x="996" y="282"/>
                        <a:pt x="992" y="283"/>
                        <a:pt x="990" y="285"/>
                      </a:cubicBezTo>
                      <a:cubicBezTo>
                        <a:pt x="985" y="289"/>
                        <a:pt x="978" y="295"/>
                        <a:pt x="979" y="298"/>
                      </a:cubicBezTo>
                      <a:cubicBezTo>
                        <a:pt x="981" y="304"/>
                        <a:pt x="987" y="314"/>
                        <a:pt x="992" y="314"/>
                      </a:cubicBezTo>
                      <a:cubicBezTo>
                        <a:pt x="1015" y="315"/>
                        <a:pt x="1018" y="329"/>
                        <a:pt x="1017" y="348"/>
                      </a:cubicBezTo>
                      <a:cubicBezTo>
                        <a:pt x="1016" y="368"/>
                        <a:pt x="1017" y="388"/>
                        <a:pt x="1017" y="408"/>
                      </a:cubicBezTo>
                      <a:cubicBezTo>
                        <a:pt x="1017" y="421"/>
                        <a:pt x="1021" y="432"/>
                        <a:pt x="1034" y="439"/>
                      </a:cubicBezTo>
                      <a:cubicBezTo>
                        <a:pt x="1054" y="450"/>
                        <a:pt x="1059" y="470"/>
                        <a:pt x="1058" y="490"/>
                      </a:cubicBezTo>
                      <a:cubicBezTo>
                        <a:pt x="1058" y="498"/>
                        <a:pt x="1047" y="506"/>
                        <a:pt x="1039" y="513"/>
                      </a:cubicBezTo>
                      <a:cubicBezTo>
                        <a:pt x="1036" y="516"/>
                        <a:pt x="1028" y="515"/>
                        <a:pt x="1025" y="519"/>
                      </a:cubicBezTo>
                      <a:cubicBezTo>
                        <a:pt x="1022" y="523"/>
                        <a:pt x="1022" y="530"/>
                        <a:pt x="1020" y="536"/>
                      </a:cubicBezTo>
                      <a:cubicBezTo>
                        <a:pt x="1025" y="536"/>
                        <a:pt x="1030" y="536"/>
                        <a:pt x="1034" y="534"/>
                      </a:cubicBezTo>
                      <a:cubicBezTo>
                        <a:pt x="1075" y="511"/>
                        <a:pt x="1090" y="474"/>
                        <a:pt x="1086" y="428"/>
                      </a:cubicBezTo>
                      <a:cubicBezTo>
                        <a:pt x="1081" y="375"/>
                        <a:pt x="1058" y="332"/>
                        <a:pt x="1015" y="299"/>
                      </a:cubicBezTo>
                      <a:cubicBezTo>
                        <a:pt x="1012" y="297"/>
                        <a:pt x="1011" y="293"/>
                        <a:pt x="1008" y="290"/>
                      </a:cubicBezTo>
                      <a:cubicBezTo>
                        <a:pt x="1009" y="289"/>
                        <a:pt x="1010" y="287"/>
                        <a:pt x="1011" y="285"/>
                      </a:cubicBezTo>
                      <a:cubicBezTo>
                        <a:pt x="1017" y="287"/>
                        <a:pt x="1024" y="288"/>
                        <a:pt x="1029" y="292"/>
                      </a:cubicBezTo>
                      <a:cubicBezTo>
                        <a:pt x="1066" y="320"/>
                        <a:pt x="1087" y="357"/>
                        <a:pt x="1096" y="402"/>
                      </a:cubicBezTo>
                      <a:cubicBezTo>
                        <a:pt x="1099" y="418"/>
                        <a:pt x="1100" y="435"/>
                        <a:pt x="1100" y="451"/>
                      </a:cubicBezTo>
                      <a:cubicBezTo>
                        <a:pt x="1101" y="495"/>
                        <a:pt x="1077" y="525"/>
                        <a:pt x="1042" y="547"/>
                      </a:cubicBezTo>
                      <a:cubicBezTo>
                        <a:pt x="1018" y="563"/>
                        <a:pt x="1016" y="565"/>
                        <a:pt x="1025" y="599"/>
                      </a:cubicBezTo>
                      <a:cubicBezTo>
                        <a:pt x="1047" y="582"/>
                        <a:pt x="1069" y="567"/>
                        <a:pt x="1090" y="550"/>
                      </a:cubicBezTo>
                      <a:cubicBezTo>
                        <a:pt x="1128" y="520"/>
                        <a:pt x="1138" y="475"/>
                        <a:pt x="1139" y="432"/>
                      </a:cubicBezTo>
                      <a:cubicBezTo>
                        <a:pt x="1140" y="372"/>
                        <a:pt x="1114" y="319"/>
                        <a:pt x="1066" y="279"/>
                      </a:cubicBezTo>
                      <a:cubicBezTo>
                        <a:pt x="1061" y="275"/>
                        <a:pt x="1058" y="267"/>
                        <a:pt x="1054" y="261"/>
                      </a:cubicBezTo>
                      <a:cubicBezTo>
                        <a:pt x="1060" y="258"/>
                        <a:pt x="1066" y="253"/>
                        <a:pt x="1073" y="251"/>
                      </a:cubicBezTo>
                      <a:cubicBezTo>
                        <a:pt x="1110" y="241"/>
                        <a:pt x="1138" y="222"/>
                        <a:pt x="1150" y="184"/>
                      </a:cubicBezTo>
                      <a:cubicBezTo>
                        <a:pt x="1153" y="174"/>
                        <a:pt x="1157" y="164"/>
                        <a:pt x="1160" y="153"/>
                      </a:cubicBezTo>
                      <a:cubicBezTo>
                        <a:pt x="1175" y="166"/>
                        <a:pt x="1171" y="200"/>
                        <a:pt x="1147" y="224"/>
                      </a:cubicBezTo>
                      <a:cubicBezTo>
                        <a:pt x="1130" y="242"/>
                        <a:pt x="1105" y="254"/>
                        <a:pt x="1081" y="269"/>
                      </a:cubicBezTo>
                      <a:cubicBezTo>
                        <a:pt x="1093" y="285"/>
                        <a:pt x="1108" y="301"/>
                        <a:pt x="1120" y="319"/>
                      </a:cubicBezTo>
                      <a:cubicBezTo>
                        <a:pt x="1153" y="370"/>
                        <a:pt x="1159" y="424"/>
                        <a:pt x="1145" y="483"/>
                      </a:cubicBezTo>
                      <a:cubicBezTo>
                        <a:pt x="1133" y="537"/>
                        <a:pt x="1097" y="570"/>
                        <a:pt x="1054" y="597"/>
                      </a:cubicBezTo>
                      <a:cubicBezTo>
                        <a:pt x="1021" y="617"/>
                        <a:pt x="1016" y="644"/>
                        <a:pt x="1021" y="677"/>
                      </a:cubicBezTo>
                      <a:cubicBezTo>
                        <a:pt x="1022" y="682"/>
                        <a:pt x="1026" y="689"/>
                        <a:pt x="1030" y="691"/>
                      </a:cubicBezTo>
                      <a:cubicBezTo>
                        <a:pt x="1034" y="692"/>
                        <a:pt x="1042" y="689"/>
                        <a:pt x="1044" y="686"/>
                      </a:cubicBezTo>
                      <a:cubicBezTo>
                        <a:pt x="1046" y="683"/>
                        <a:pt x="1044" y="676"/>
                        <a:pt x="1042" y="672"/>
                      </a:cubicBezTo>
                      <a:cubicBezTo>
                        <a:pt x="1030" y="650"/>
                        <a:pt x="1039" y="621"/>
                        <a:pt x="1060" y="608"/>
                      </a:cubicBezTo>
                      <a:cubicBezTo>
                        <a:pt x="1081" y="596"/>
                        <a:pt x="1108" y="602"/>
                        <a:pt x="1122" y="623"/>
                      </a:cubicBezTo>
                      <a:cubicBezTo>
                        <a:pt x="1148" y="661"/>
                        <a:pt x="1143" y="702"/>
                        <a:pt x="1110" y="740"/>
                      </a:cubicBezTo>
                      <a:cubicBezTo>
                        <a:pt x="1123" y="767"/>
                        <a:pt x="1139" y="790"/>
                        <a:pt x="1145" y="816"/>
                      </a:cubicBezTo>
                      <a:cubicBezTo>
                        <a:pt x="1153" y="853"/>
                        <a:pt x="1135" y="885"/>
                        <a:pt x="1112" y="913"/>
                      </a:cubicBezTo>
                      <a:cubicBezTo>
                        <a:pt x="1110" y="915"/>
                        <a:pt x="1105" y="914"/>
                        <a:pt x="1101" y="915"/>
                      </a:cubicBezTo>
                      <a:cubicBezTo>
                        <a:pt x="1101" y="912"/>
                        <a:pt x="1098" y="907"/>
                        <a:pt x="1100" y="905"/>
                      </a:cubicBezTo>
                      <a:cubicBezTo>
                        <a:pt x="1103" y="898"/>
                        <a:pt x="1107" y="892"/>
                        <a:pt x="1111" y="886"/>
                      </a:cubicBezTo>
                      <a:cubicBezTo>
                        <a:pt x="1136" y="851"/>
                        <a:pt x="1141" y="790"/>
                        <a:pt x="1094" y="757"/>
                      </a:cubicBezTo>
                      <a:cubicBezTo>
                        <a:pt x="1081" y="748"/>
                        <a:pt x="1080" y="739"/>
                        <a:pt x="1095" y="732"/>
                      </a:cubicBezTo>
                      <a:cubicBezTo>
                        <a:pt x="1121" y="720"/>
                        <a:pt x="1132" y="665"/>
                        <a:pt x="1117" y="639"/>
                      </a:cubicBezTo>
                      <a:cubicBezTo>
                        <a:pt x="1107" y="623"/>
                        <a:pt x="1089" y="614"/>
                        <a:pt x="1075" y="619"/>
                      </a:cubicBezTo>
                      <a:cubicBezTo>
                        <a:pt x="1059" y="624"/>
                        <a:pt x="1050" y="635"/>
                        <a:pt x="1054" y="652"/>
                      </a:cubicBezTo>
                      <a:cubicBezTo>
                        <a:pt x="1055" y="659"/>
                        <a:pt x="1059" y="667"/>
                        <a:pt x="1064" y="670"/>
                      </a:cubicBezTo>
                      <a:cubicBezTo>
                        <a:pt x="1076" y="678"/>
                        <a:pt x="1074" y="686"/>
                        <a:pt x="1066" y="694"/>
                      </a:cubicBezTo>
                      <a:cubicBezTo>
                        <a:pt x="1047" y="714"/>
                        <a:pt x="994" y="714"/>
                        <a:pt x="977" y="694"/>
                      </a:cubicBezTo>
                      <a:cubicBezTo>
                        <a:pt x="975" y="692"/>
                        <a:pt x="974" y="687"/>
                        <a:pt x="975" y="685"/>
                      </a:cubicBezTo>
                      <a:cubicBezTo>
                        <a:pt x="977" y="683"/>
                        <a:pt x="981" y="680"/>
                        <a:pt x="984" y="680"/>
                      </a:cubicBezTo>
                      <a:cubicBezTo>
                        <a:pt x="990" y="681"/>
                        <a:pt x="995" y="684"/>
                        <a:pt x="1003" y="686"/>
                      </a:cubicBezTo>
                      <a:cubicBezTo>
                        <a:pt x="1004" y="674"/>
                        <a:pt x="1006" y="663"/>
                        <a:pt x="1006" y="652"/>
                      </a:cubicBezTo>
                      <a:cubicBezTo>
                        <a:pt x="1007" y="607"/>
                        <a:pt x="1007" y="562"/>
                        <a:pt x="1007" y="517"/>
                      </a:cubicBezTo>
                      <a:cubicBezTo>
                        <a:pt x="1007" y="513"/>
                        <a:pt x="1005" y="508"/>
                        <a:pt x="1003" y="507"/>
                      </a:cubicBezTo>
                      <a:cubicBezTo>
                        <a:pt x="996" y="506"/>
                        <a:pt x="985" y="504"/>
                        <a:pt x="982" y="507"/>
                      </a:cubicBezTo>
                      <a:cubicBezTo>
                        <a:pt x="975" y="515"/>
                        <a:pt x="968" y="526"/>
                        <a:pt x="968" y="535"/>
                      </a:cubicBezTo>
                      <a:cubicBezTo>
                        <a:pt x="966" y="564"/>
                        <a:pt x="967" y="593"/>
                        <a:pt x="967" y="622"/>
                      </a:cubicBezTo>
                      <a:cubicBezTo>
                        <a:pt x="965" y="623"/>
                        <a:pt x="964" y="623"/>
                        <a:pt x="962" y="624"/>
                      </a:cubicBezTo>
                      <a:cubicBezTo>
                        <a:pt x="960" y="619"/>
                        <a:pt x="955" y="614"/>
                        <a:pt x="955" y="608"/>
                      </a:cubicBezTo>
                      <a:cubicBezTo>
                        <a:pt x="953" y="581"/>
                        <a:pt x="951" y="554"/>
                        <a:pt x="953" y="527"/>
                      </a:cubicBezTo>
                      <a:cubicBezTo>
                        <a:pt x="955" y="494"/>
                        <a:pt x="987" y="479"/>
                        <a:pt x="1016" y="494"/>
                      </a:cubicBezTo>
                      <a:cubicBezTo>
                        <a:pt x="1022" y="497"/>
                        <a:pt x="1033" y="498"/>
                        <a:pt x="1037" y="495"/>
                      </a:cubicBezTo>
                      <a:cubicBezTo>
                        <a:pt x="1041" y="491"/>
                        <a:pt x="1043" y="480"/>
                        <a:pt x="1042" y="474"/>
                      </a:cubicBezTo>
                      <a:cubicBezTo>
                        <a:pt x="1036" y="443"/>
                        <a:pt x="979" y="431"/>
                        <a:pt x="952" y="452"/>
                      </a:cubicBezTo>
                      <a:cubicBezTo>
                        <a:pt x="910" y="485"/>
                        <a:pt x="897" y="541"/>
                        <a:pt x="928" y="586"/>
                      </a:cubicBezTo>
                      <a:cubicBezTo>
                        <a:pt x="932" y="592"/>
                        <a:pt x="931" y="603"/>
                        <a:pt x="928" y="610"/>
                      </a:cubicBezTo>
                      <a:cubicBezTo>
                        <a:pt x="910" y="668"/>
                        <a:pt x="937" y="721"/>
                        <a:pt x="992" y="743"/>
                      </a:cubicBezTo>
                      <a:cubicBezTo>
                        <a:pt x="1019" y="754"/>
                        <a:pt x="1048" y="767"/>
                        <a:pt x="1070" y="786"/>
                      </a:cubicBezTo>
                      <a:cubicBezTo>
                        <a:pt x="1108" y="819"/>
                        <a:pt x="1090" y="890"/>
                        <a:pt x="1043" y="908"/>
                      </a:cubicBezTo>
                      <a:cubicBezTo>
                        <a:pt x="1038" y="910"/>
                        <a:pt x="1034" y="911"/>
                        <a:pt x="1029" y="913"/>
                      </a:cubicBezTo>
                      <a:cubicBezTo>
                        <a:pt x="1006" y="921"/>
                        <a:pt x="1004" y="919"/>
                        <a:pt x="998" y="895"/>
                      </a:cubicBezTo>
                      <a:cubicBezTo>
                        <a:pt x="997" y="888"/>
                        <a:pt x="993" y="877"/>
                        <a:pt x="987" y="874"/>
                      </a:cubicBezTo>
                      <a:cubicBezTo>
                        <a:pt x="971" y="865"/>
                        <a:pt x="959" y="874"/>
                        <a:pt x="961" y="893"/>
                      </a:cubicBezTo>
                      <a:cubicBezTo>
                        <a:pt x="962" y="906"/>
                        <a:pt x="962" y="919"/>
                        <a:pt x="963" y="933"/>
                      </a:cubicBezTo>
                      <a:cubicBezTo>
                        <a:pt x="931" y="943"/>
                        <a:pt x="903" y="926"/>
                        <a:pt x="875" y="920"/>
                      </a:cubicBezTo>
                      <a:cubicBezTo>
                        <a:pt x="872" y="953"/>
                        <a:pt x="874" y="957"/>
                        <a:pt x="903" y="966"/>
                      </a:cubicBezTo>
                      <a:cubicBezTo>
                        <a:pt x="920" y="971"/>
                        <a:pt x="937" y="977"/>
                        <a:pt x="954" y="981"/>
                      </a:cubicBezTo>
                      <a:cubicBezTo>
                        <a:pt x="968" y="985"/>
                        <a:pt x="972" y="993"/>
                        <a:pt x="971" y="1006"/>
                      </a:cubicBezTo>
                      <a:cubicBezTo>
                        <a:pt x="964" y="1082"/>
                        <a:pt x="930" y="1141"/>
                        <a:pt x="861" y="1175"/>
                      </a:cubicBezTo>
                      <a:cubicBezTo>
                        <a:pt x="827" y="1191"/>
                        <a:pt x="789" y="1205"/>
                        <a:pt x="753" y="1177"/>
                      </a:cubicBezTo>
                      <a:cubicBezTo>
                        <a:pt x="746" y="1171"/>
                        <a:pt x="741" y="1161"/>
                        <a:pt x="735" y="1153"/>
                      </a:cubicBezTo>
                      <a:cubicBezTo>
                        <a:pt x="737" y="1152"/>
                        <a:pt x="739" y="1150"/>
                        <a:pt x="742" y="1148"/>
                      </a:cubicBezTo>
                      <a:cubicBezTo>
                        <a:pt x="747" y="1152"/>
                        <a:pt x="753" y="1155"/>
                        <a:pt x="758" y="1160"/>
                      </a:cubicBezTo>
                      <a:cubicBezTo>
                        <a:pt x="772" y="1173"/>
                        <a:pt x="788" y="1178"/>
                        <a:pt x="807" y="1175"/>
                      </a:cubicBezTo>
                      <a:cubicBezTo>
                        <a:pt x="881" y="1164"/>
                        <a:pt x="937" y="1109"/>
                        <a:pt x="951" y="1035"/>
                      </a:cubicBezTo>
                      <a:cubicBezTo>
                        <a:pt x="958" y="999"/>
                        <a:pt x="958" y="1000"/>
                        <a:pt x="922" y="988"/>
                      </a:cubicBezTo>
                      <a:cubicBezTo>
                        <a:pt x="911" y="984"/>
                        <a:pt x="902" y="981"/>
                        <a:pt x="892" y="976"/>
                      </a:cubicBezTo>
                      <a:cubicBezTo>
                        <a:pt x="882" y="972"/>
                        <a:pt x="873" y="971"/>
                        <a:pt x="866" y="982"/>
                      </a:cubicBezTo>
                      <a:cubicBezTo>
                        <a:pt x="864" y="985"/>
                        <a:pt x="859" y="987"/>
                        <a:pt x="856" y="987"/>
                      </a:cubicBezTo>
                      <a:cubicBezTo>
                        <a:pt x="813" y="987"/>
                        <a:pt x="771" y="987"/>
                        <a:pt x="728" y="986"/>
                      </a:cubicBezTo>
                      <a:cubicBezTo>
                        <a:pt x="724" y="986"/>
                        <a:pt x="720" y="983"/>
                        <a:pt x="716" y="978"/>
                      </a:cubicBezTo>
                      <a:cubicBezTo>
                        <a:pt x="762" y="967"/>
                        <a:pt x="809" y="973"/>
                        <a:pt x="856" y="970"/>
                      </a:cubicBezTo>
                      <a:cubicBezTo>
                        <a:pt x="856" y="943"/>
                        <a:pt x="856" y="917"/>
                        <a:pt x="856" y="890"/>
                      </a:cubicBezTo>
                      <a:cubicBezTo>
                        <a:pt x="856" y="884"/>
                        <a:pt x="856" y="878"/>
                        <a:pt x="856" y="872"/>
                      </a:cubicBezTo>
                      <a:cubicBezTo>
                        <a:pt x="856" y="849"/>
                        <a:pt x="856" y="850"/>
                        <a:pt x="878" y="855"/>
                      </a:cubicBezTo>
                      <a:cubicBezTo>
                        <a:pt x="889" y="857"/>
                        <a:pt x="900" y="855"/>
                        <a:pt x="912" y="855"/>
                      </a:cubicBezTo>
                      <a:cubicBezTo>
                        <a:pt x="941" y="855"/>
                        <a:pt x="970" y="855"/>
                        <a:pt x="1000" y="855"/>
                      </a:cubicBezTo>
                      <a:cubicBezTo>
                        <a:pt x="1010" y="855"/>
                        <a:pt x="1015" y="852"/>
                        <a:pt x="1014" y="840"/>
                      </a:cubicBezTo>
                      <a:cubicBezTo>
                        <a:pt x="1013" y="824"/>
                        <a:pt x="1013" y="808"/>
                        <a:pt x="1012" y="792"/>
                      </a:cubicBezTo>
                      <a:cubicBezTo>
                        <a:pt x="1011" y="766"/>
                        <a:pt x="1003" y="758"/>
                        <a:pt x="972" y="757"/>
                      </a:cubicBezTo>
                      <a:cubicBezTo>
                        <a:pt x="972" y="776"/>
                        <a:pt x="972" y="796"/>
                        <a:pt x="972" y="821"/>
                      </a:cubicBezTo>
                      <a:cubicBezTo>
                        <a:pt x="937" y="821"/>
                        <a:pt x="905" y="822"/>
                        <a:pt x="874" y="820"/>
                      </a:cubicBezTo>
                      <a:cubicBezTo>
                        <a:pt x="869" y="820"/>
                        <a:pt x="862" y="810"/>
                        <a:pt x="860" y="804"/>
                      </a:cubicBezTo>
                      <a:cubicBezTo>
                        <a:pt x="857" y="793"/>
                        <a:pt x="860" y="780"/>
                        <a:pt x="856" y="770"/>
                      </a:cubicBezTo>
                      <a:cubicBezTo>
                        <a:pt x="854" y="763"/>
                        <a:pt x="844" y="758"/>
                        <a:pt x="837" y="753"/>
                      </a:cubicBezTo>
                      <a:cubicBezTo>
                        <a:pt x="833" y="758"/>
                        <a:pt x="826" y="763"/>
                        <a:pt x="825" y="769"/>
                      </a:cubicBezTo>
                      <a:cubicBezTo>
                        <a:pt x="823" y="786"/>
                        <a:pt x="832" y="806"/>
                        <a:pt x="811" y="819"/>
                      </a:cubicBezTo>
                      <a:cubicBezTo>
                        <a:pt x="810" y="820"/>
                        <a:pt x="810" y="830"/>
                        <a:pt x="813" y="834"/>
                      </a:cubicBezTo>
                      <a:cubicBezTo>
                        <a:pt x="830" y="862"/>
                        <a:pt x="822" y="892"/>
                        <a:pt x="822" y="922"/>
                      </a:cubicBezTo>
                      <a:cubicBezTo>
                        <a:pt x="822" y="926"/>
                        <a:pt x="810" y="935"/>
                        <a:pt x="803" y="935"/>
                      </a:cubicBezTo>
                      <a:cubicBezTo>
                        <a:pt x="767" y="936"/>
                        <a:pt x="730" y="933"/>
                        <a:pt x="694" y="934"/>
                      </a:cubicBezTo>
                      <a:cubicBezTo>
                        <a:pt x="643" y="934"/>
                        <a:pt x="593" y="937"/>
                        <a:pt x="542" y="938"/>
                      </a:cubicBezTo>
                      <a:cubicBezTo>
                        <a:pt x="500" y="940"/>
                        <a:pt x="457" y="941"/>
                        <a:pt x="415" y="942"/>
                      </a:cubicBezTo>
                      <a:cubicBezTo>
                        <a:pt x="409" y="942"/>
                        <a:pt x="403" y="934"/>
                        <a:pt x="397" y="930"/>
                      </a:cubicBezTo>
                      <a:cubicBezTo>
                        <a:pt x="402" y="926"/>
                        <a:pt x="407" y="920"/>
                        <a:pt x="412" y="920"/>
                      </a:cubicBezTo>
                      <a:cubicBezTo>
                        <a:pt x="449" y="921"/>
                        <a:pt x="486" y="923"/>
                        <a:pt x="523" y="923"/>
                      </a:cubicBezTo>
                      <a:cubicBezTo>
                        <a:pt x="603" y="923"/>
                        <a:pt x="684" y="921"/>
                        <a:pt x="764" y="920"/>
                      </a:cubicBezTo>
                      <a:cubicBezTo>
                        <a:pt x="770" y="920"/>
                        <a:pt x="776" y="919"/>
                        <a:pt x="782" y="918"/>
                      </a:cubicBezTo>
                      <a:cubicBezTo>
                        <a:pt x="777" y="890"/>
                        <a:pt x="760" y="876"/>
                        <a:pt x="733" y="876"/>
                      </a:cubicBezTo>
                      <a:cubicBezTo>
                        <a:pt x="709" y="877"/>
                        <a:pt x="685" y="877"/>
                        <a:pt x="661" y="876"/>
                      </a:cubicBezTo>
                      <a:cubicBezTo>
                        <a:pt x="638" y="876"/>
                        <a:pt x="635" y="872"/>
                        <a:pt x="635" y="850"/>
                      </a:cubicBezTo>
                      <a:cubicBezTo>
                        <a:pt x="635" y="807"/>
                        <a:pt x="633" y="763"/>
                        <a:pt x="632" y="720"/>
                      </a:cubicBezTo>
                      <a:cubicBezTo>
                        <a:pt x="632" y="706"/>
                        <a:pt x="626" y="700"/>
                        <a:pt x="612" y="700"/>
                      </a:cubicBezTo>
                      <a:cubicBezTo>
                        <a:pt x="573" y="700"/>
                        <a:pt x="573" y="699"/>
                        <a:pt x="574" y="738"/>
                      </a:cubicBezTo>
                      <a:cubicBezTo>
                        <a:pt x="574" y="777"/>
                        <a:pt x="575" y="816"/>
                        <a:pt x="576" y="854"/>
                      </a:cubicBezTo>
                      <a:cubicBezTo>
                        <a:pt x="576" y="874"/>
                        <a:pt x="569" y="881"/>
                        <a:pt x="548" y="881"/>
                      </a:cubicBezTo>
                      <a:cubicBezTo>
                        <a:pt x="514" y="880"/>
                        <a:pt x="479" y="880"/>
                        <a:pt x="445" y="881"/>
                      </a:cubicBezTo>
                      <a:cubicBezTo>
                        <a:pt x="429" y="882"/>
                        <a:pt x="409" y="880"/>
                        <a:pt x="412" y="906"/>
                      </a:cubicBezTo>
                      <a:cubicBezTo>
                        <a:pt x="412" y="909"/>
                        <a:pt x="406" y="913"/>
                        <a:pt x="398" y="915"/>
                      </a:cubicBezTo>
                      <a:cubicBezTo>
                        <a:pt x="396" y="901"/>
                        <a:pt x="393" y="886"/>
                        <a:pt x="393" y="872"/>
                      </a:cubicBezTo>
                      <a:cubicBezTo>
                        <a:pt x="393" y="868"/>
                        <a:pt x="403" y="862"/>
                        <a:pt x="409" y="862"/>
                      </a:cubicBezTo>
                      <a:cubicBezTo>
                        <a:pt x="452" y="862"/>
                        <a:pt x="495" y="863"/>
                        <a:pt x="539" y="865"/>
                      </a:cubicBezTo>
                      <a:cubicBezTo>
                        <a:pt x="552" y="865"/>
                        <a:pt x="560" y="861"/>
                        <a:pt x="559" y="848"/>
                      </a:cubicBezTo>
                      <a:cubicBezTo>
                        <a:pt x="558" y="804"/>
                        <a:pt x="558" y="760"/>
                        <a:pt x="555" y="716"/>
                      </a:cubicBezTo>
                      <a:cubicBezTo>
                        <a:pt x="553" y="688"/>
                        <a:pt x="555" y="683"/>
                        <a:pt x="583" y="683"/>
                      </a:cubicBezTo>
                      <a:cubicBezTo>
                        <a:pt x="599" y="683"/>
                        <a:pt x="615" y="682"/>
                        <a:pt x="630" y="684"/>
                      </a:cubicBezTo>
                      <a:cubicBezTo>
                        <a:pt x="636" y="684"/>
                        <a:pt x="645" y="693"/>
                        <a:pt x="645" y="698"/>
                      </a:cubicBezTo>
                      <a:cubicBezTo>
                        <a:pt x="648" y="737"/>
                        <a:pt x="649" y="777"/>
                        <a:pt x="650" y="817"/>
                      </a:cubicBezTo>
                      <a:cubicBezTo>
                        <a:pt x="650" y="820"/>
                        <a:pt x="649" y="824"/>
                        <a:pt x="649" y="827"/>
                      </a:cubicBezTo>
                      <a:cubicBezTo>
                        <a:pt x="650" y="844"/>
                        <a:pt x="652" y="859"/>
                        <a:pt x="675" y="857"/>
                      </a:cubicBezTo>
                      <a:cubicBezTo>
                        <a:pt x="693" y="856"/>
                        <a:pt x="711" y="859"/>
                        <a:pt x="729" y="858"/>
                      </a:cubicBezTo>
                      <a:cubicBezTo>
                        <a:pt x="735" y="858"/>
                        <a:pt x="746" y="850"/>
                        <a:pt x="746" y="847"/>
                      </a:cubicBezTo>
                      <a:cubicBezTo>
                        <a:pt x="744" y="839"/>
                        <a:pt x="738" y="830"/>
                        <a:pt x="733" y="822"/>
                      </a:cubicBezTo>
                      <a:cubicBezTo>
                        <a:pt x="733" y="821"/>
                        <a:pt x="730" y="822"/>
                        <a:pt x="728" y="821"/>
                      </a:cubicBezTo>
                      <a:cubicBezTo>
                        <a:pt x="689" y="814"/>
                        <a:pt x="689" y="814"/>
                        <a:pt x="687" y="776"/>
                      </a:cubicBezTo>
                      <a:cubicBezTo>
                        <a:pt x="686" y="752"/>
                        <a:pt x="684" y="729"/>
                        <a:pt x="683" y="706"/>
                      </a:cubicBezTo>
                      <a:cubicBezTo>
                        <a:pt x="682" y="688"/>
                        <a:pt x="691" y="679"/>
                        <a:pt x="710" y="679"/>
                      </a:cubicBezTo>
                      <a:cubicBezTo>
                        <a:pt x="738" y="678"/>
                        <a:pt x="767" y="675"/>
                        <a:pt x="796" y="676"/>
                      </a:cubicBezTo>
                      <a:cubicBezTo>
                        <a:pt x="814" y="676"/>
                        <a:pt x="833" y="680"/>
                        <a:pt x="856" y="683"/>
                      </a:cubicBezTo>
                      <a:cubicBezTo>
                        <a:pt x="856" y="672"/>
                        <a:pt x="857" y="661"/>
                        <a:pt x="855" y="651"/>
                      </a:cubicBezTo>
                      <a:cubicBezTo>
                        <a:pt x="854" y="646"/>
                        <a:pt x="845" y="638"/>
                        <a:pt x="840" y="638"/>
                      </a:cubicBezTo>
                      <a:cubicBezTo>
                        <a:pt x="793" y="639"/>
                        <a:pt x="746" y="640"/>
                        <a:pt x="699" y="643"/>
                      </a:cubicBezTo>
                      <a:cubicBezTo>
                        <a:pt x="684" y="644"/>
                        <a:pt x="680" y="639"/>
                        <a:pt x="680" y="628"/>
                      </a:cubicBezTo>
                      <a:cubicBezTo>
                        <a:pt x="679" y="612"/>
                        <a:pt x="679" y="596"/>
                        <a:pt x="679" y="580"/>
                      </a:cubicBezTo>
                      <a:cubicBezTo>
                        <a:pt x="679" y="561"/>
                        <a:pt x="691" y="553"/>
                        <a:pt x="710" y="553"/>
                      </a:cubicBezTo>
                      <a:cubicBezTo>
                        <a:pt x="755" y="554"/>
                        <a:pt x="800" y="553"/>
                        <a:pt x="845" y="552"/>
                      </a:cubicBezTo>
                      <a:cubicBezTo>
                        <a:pt x="849" y="552"/>
                        <a:pt x="855" y="543"/>
                        <a:pt x="855" y="538"/>
                      </a:cubicBezTo>
                      <a:cubicBezTo>
                        <a:pt x="856" y="522"/>
                        <a:pt x="856" y="506"/>
                        <a:pt x="854" y="490"/>
                      </a:cubicBezTo>
                      <a:cubicBezTo>
                        <a:pt x="854" y="484"/>
                        <a:pt x="848" y="479"/>
                        <a:pt x="845" y="474"/>
                      </a:cubicBezTo>
                      <a:cubicBezTo>
                        <a:pt x="838" y="478"/>
                        <a:pt x="827" y="481"/>
                        <a:pt x="825" y="487"/>
                      </a:cubicBezTo>
                      <a:cubicBezTo>
                        <a:pt x="815" y="518"/>
                        <a:pt x="816" y="517"/>
                        <a:pt x="784" y="517"/>
                      </a:cubicBezTo>
                      <a:cubicBezTo>
                        <a:pt x="757" y="517"/>
                        <a:pt x="730" y="519"/>
                        <a:pt x="703" y="519"/>
                      </a:cubicBezTo>
                      <a:cubicBezTo>
                        <a:pt x="696" y="519"/>
                        <a:pt x="686" y="513"/>
                        <a:pt x="685" y="507"/>
                      </a:cubicBezTo>
                      <a:cubicBezTo>
                        <a:pt x="680" y="494"/>
                        <a:pt x="678" y="479"/>
                        <a:pt x="677" y="464"/>
                      </a:cubicBezTo>
                      <a:cubicBezTo>
                        <a:pt x="676" y="440"/>
                        <a:pt x="677" y="415"/>
                        <a:pt x="677" y="391"/>
                      </a:cubicBezTo>
                      <a:cubicBezTo>
                        <a:pt x="677" y="378"/>
                        <a:pt x="685" y="373"/>
                        <a:pt x="695" y="375"/>
                      </a:cubicBezTo>
                      <a:cubicBezTo>
                        <a:pt x="718" y="378"/>
                        <a:pt x="725" y="364"/>
                        <a:pt x="731" y="340"/>
                      </a:cubicBezTo>
                      <a:cubicBezTo>
                        <a:pt x="703" y="341"/>
                        <a:pt x="677" y="342"/>
                        <a:pt x="651" y="345"/>
                      </a:cubicBezTo>
                      <a:cubicBezTo>
                        <a:pt x="647" y="345"/>
                        <a:pt x="642" y="357"/>
                        <a:pt x="642" y="363"/>
                      </a:cubicBezTo>
                      <a:cubicBezTo>
                        <a:pt x="642" y="406"/>
                        <a:pt x="643" y="448"/>
                        <a:pt x="645" y="491"/>
                      </a:cubicBezTo>
                      <a:cubicBezTo>
                        <a:pt x="647" y="525"/>
                        <a:pt x="645" y="527"/>
                        <a:pt x="612" y="529"/>
                      </a:cubicBezTo>
                      <a:cubicBezTo>
                        <a:pt x="558" y="533"/>
                        <a:pt x="559" y="533"/>
                        <a:pt x="559" y="480"/>
                      </a:cubicBezTo>
                      <a:cubicBezTo>
                        <a:pt x="560" y="441"/>
                        <a:pt x="557" y="402"/>
                        <a:pt x="555" y="363"/>
                      </a:cubicBezTo>
                      <a:cubicBezTo>
                        <a:pt x="554" y="347"/>
                        <a:pt x="540" y="348"/>
                        <a:pt x="529" y="349"/>
                      </a:cubicBezTo>
                      <a:cubicBezTo>
                        <a:pt x="515" y="349"/>
                        <a:pt x="520" y="360"/>
                        <a:pt x="521" y="368"/>
                      </a:cubicBezTo>
                      <a:cubicBezTo>
                        <a:pt x="523" y="413"/>
                        <a:pt x="526" y="458"/>
                        <a:pt x="528" y="503"/>
                      </a:cubicBezTo>
                      <a:cubicBezTo>
                        <a:pt x="529" y="522"/>
                        <a:pt x="522" y="532"/>
                        <a:pt x="500" y="530"/>
                      </a:cubicBezTo>
                      <a:cubicBezTo>
                        <a:pt x="471" y="528"/>
                        <a:pt x="442" y="530"/>
                        <a:pt x="414" y="531"/>
                      </a:cubicBezTo>
                      <a:cubicBezTo>
                        <a:pt x="401" y="531"/>
                        <a:pt x="392" y="527"/>
                        <a:pt x="391" y="514"/>
                      </a:cubicBezTo>
                      <a:cubicBezTo>
                        <a:pt x="390" y="507"/>
                        <a:pt x="392" y="501"/>
                        <a:pt x="393" y="494"/>
                      </a:cubicBezTo>
                      <a:cubicBezTo>
                        <a:pt x="399" y="497"/>
                        <a:pt x="404" y="500"/>
                        <a:pt x="410" y="504"/>
                      </a:cubicBezTo>
                      <a:cubicBezTo>
                        <a:pt x="412" y="506"/>
                        <a:pt x="414" y="510"/>
                        <a:pt x="417" y="510"/>
                      </a:cubicBezTo>
                      <a:cubicBezTo>
                        <a:pt x="444" y="507"/>
                        <a:pt x="473" y="524"/>
                        <a:pt x="500" y="510"/>
                      </a:cubicBezTo>
                      <a:cubicBezTo>
                        <a:pt x="506" y="506"/>
                        <a:pt x="509" y="495"/>
                        <a:pt x="510" y="487"/>
                      </a:cubicBezTo>
                      <a:cubicBezTo>
                        <a:pt x="510" y="485"/>
                        <a:pt x="499" y="479"/>
                        <a:pt x="492" y="478"/>
                      </a:cubicBezTo>
                      <a:cubicBezTo>
                        <a:pt x="471" y="477"/>
                        <a:pt x="449" y="475"/>
                        <a:pt x="429" y="479"/>
                      </a:cubicBezTo>
                      <a:cubicBezTo>
                        <a:pt x="408" y="482"/>
                        <a:pt x="390" y="486"/>
                        <a:pt x="372" y="469"/>
                      </a:cubicBezTo>
                      <a:cubicBezTo>
                        <a:pt x="366" y="463"/>
                        <a:pt x="353" y="466"/>
                        <a:pt x="353" y="480"/>
                      </a:cubicBezTo>
                      <a:cubicBezTo>
                        <a:pt x="353" y="501"/>
                        <a:pt x="353" y="524"/>
                        <a:pt x="356" y="545"/>
                      </a:cubicBezTo>
                      <a:cubicBezTo>
                        <a:pt x="356" y="551"/>
                        <a:pt x="366" y="560"/>
                        <a:pt x="371" y="560"/>
                      </a:cubicBezTo>
                      <a:cubicBezTo>
                        <a:pt x="409" y="562"/>
                        <a:pt x="446" y="562"/>
                        <a:pt x="484" y="561"/>
                      </a:cubicBezTo>
                      <a:cubicBezTo>
                        <a:pt x="513" y="559"/>
                        <a:pt x="517" y="561"/>
                        <a:pt x="517" y="590"/>
                      </a:cubicBezTo>
                      <a:cubicBezTo>
                        <a:pt x="517" y="595"/>
                        <a:pt x="517" y="601"/>
                        <a:pt x="517" y="606"/>
                      </a:cubicBezTo>
                      <a:cubicBezTo>
                        <a:pt x="518" y="656"/>
                        <a:pt x="522" y="649"/>
                        <a:pt x="472" y="652"/>
                      </a:cubicBezTo>
                      <a:cubicBezTo>
                        <a:pt x="442" y="653"/>
                        <a:pt x="411" y="653"/>
                        <a:pt x="380" y="654"/>
                      </a:cubicBezTo>
                      <a:cubicBezTo>
                        <a:pt x="355" y="655"/>
                        <a:pt x="352" y="659"/>
                        <a:pt x="354" y="684"/>
                      </a:cubicBezTo>
                      <a:cubicBezTo>
                        <a:pt x="356" y="703"/>
                        <a:pt x="356" y="723"/>
                        <a:pt x="356" y="742"/>
                      </a:cubicBezTo>
                      <a:cubicBezTo>
                        <a:pt x="355" y="747"/>
                        <a:pt x="350" y="751"/>
                        <a:pt x="348" y="756"/>
                      </a:cubicBezTo>
                      <a:cubicBezTo>
                        <a:pt x="345" y="751"/>
                        <a:pt x="339" y="747"/>
                        <a:pt x="339" y="742"/>
                      </a:cubicBezTo>
                      <a:cubicBezTo>
                        <a:pt x="338" y="715"/>
                        <a:pt x="337" y="688"/>
                        <a:pt x="339" y="660"/>
                      </a:cubicBezTo>
                      <a:cubicBezTo>
                        <a:pt x="340" y="638"/>
                        <a:pt x="347" y="635"/>
                        <a:pt x="368" y="636"/>
                      </a:cubicBezTo>
                      <a:cubicBezTo>
                        <a:pt x="383" y="637"/>
                        <a:pt x="398" y="635"/>
                        <a:pt x="413" y="634"/>
                      </a:cubicBezTo>
                      <a:cubicBezTo>
                        <a:pt x="436" y="633"/>
                        <a:pt x="459" y="632"/>
                        <a:pt x="481" y="633"/>
                      </a:cubicBezTo>
                      <a:cubicBezTo>
                        <a:pt x="496" y="634"/>
                        <a:pt x="502" y="630"/>
                        <a:pt x="502" y="615"/>
                      </a:cubicBezTo>
                      <a:cubicBezTo>
                        <a:pt x="501" y="577"/>
                        <a:pt x="499" y="576"/>
                        <a:pt x="462" y="576"/>
                      </a:cubicBezTo>
                      <a:cubicBezTo>
                        <a:pt x="430" y="577"/>
                        <a:pt x="397" y="577"/>
                        <a:pt x="365" y="577"/>
                      </a:cubicBezTo>
                      <a:cubicBezTo>
                        <a:pt x="340" y="578"/>
                        <a:pt x="336" y="573"/>
                        <a:pt x="336" y="548"/>
                      </a:cubicBezTo>
                      <a:cubicBezTo>
                        <a:pt x="336" y="530"/>
                        <a:pt x="336" y="511"/>
                        <a:pt x="336" y="492"/>
                      </a:cubicBezTo>
                      <a:cubicBezTo>
                        <a:pt x="336" y="453"/>
                        <a:pt x="331" y="445"/>
                        <a:pt x="290" y="429"/>
                      </a:cubicBezTo>
                      <a:cubicBezTo>
                        <a:pt x="289" y="436"/>
                        <a:pt x="287" y="443"/>
                        <a:pt x="286" y="450"/>
                      </a:cubicBezTo>
                      <a:cubicBezTo>
                        <a:pt x="286" y="485"/>
                        <a:pt x="284" y="521"/>
                        <a:pt x="285" y="556"/>
                      </a:cubicBezTo>
                      <a:cubicBezTo>
                        <a:pt x="287" y="621"/>
                        <a:pt x="290" y="686"/>
                        <a:pt x="292" y="751"/>
                      </a:cubicBezTo>
                      <a:cubicBezTo>
                        <a:pt x="292" y="763"/>
                        <a:pt x="291" y="775"/>
                        <a:pt x="292" y="787"/>
                      </a:cubicBezTo>
                      <a:cubicBezTo>
                        <a:pt x="292" y="806"/>
                        <a:pt x="306" y="811"/>
                        <a:pt x="322" y="810"/>
                      </a:cubicBezTo>
                      <a:cubicBezTo>
                        <a:pt x="339" y="809"/>
                        <a:pt x="339" y="797"/>
                        <a:pt x="339" y="784"/>
                      </a:cubicBezTo>
                      <a:cubicBezTo>
                        <a:pt x="339" y="777"/>
                        <a:pt x="340" y="770"/>
                        <a:pt x="341" y="763"/>
                      </a:cubicBezTo>
                      <a:cubicBezTo>
                        <a:pt x="342" y="763"/>
                        <a:pt x="344" y="762"/>
                        <a:pt x="346" y="762"/>
                      </a:cubicBezTo>
                      <a:cubicBezTo>
                        <a:pt x="349" y="767"/>
                        <a:pt x="354" y="771"/>
                        <a:pt x="355" y="776"/>
                      </a:cubicBezTo>
                      <a:cubicBezTo>
                        <a:pt x="366" y="817"/>
                        <a:pt x="357" y="829"/>
                        <a:pt x="314" y="829"/>
                      </a:cubicBezTo>
                      <a:cubicBezTo>
                        <a:pt x="309" y="829"/>
                        <a:pt x="304" y="829"/>
                        <a:pt x="298" y="829"/>
                      </a:cubicBezTo>
                      <a:cubicBezTo>
                        <a:pt x="282" y="831"/>
                        <a:pt x="275" y="823"/>
                        <a:pt x="275" y="807"/>
                      </a:cubicBezTo>
                      <a:cubicBezTo>
                        <a:pt x="274" y="743"/>
                        <a:pt x="272" y="679"/>
                        <a:pt x="271" y="615"/>
                      </a:cubicBezTo>
                      <a:cubicBezTo>
                        <a:pt x="270" y="545"/>
                        <a:pt x="269" y="476"/>
                        <a:pt x="267" y="406"/>
                      </a:cubicBezTo>
                      <a:cubicBezTo>
                        <a:pt x="267" y="380"/>
                        <a:pt x="271" y="376"/>
                        <a:pt x="297" y="376"/>
                      </a:cubicBezTo>
                      <a:cubicBezTo>
                        <a:pt x="320" y="375"/>
                        <a:pt x="343" y="376"/>
                        <a:pt x="364" y="390"/>
                      </a:cubicBezTo>
                      <a:cubicBezTo>
                        <a:pt x="372" y="396"/>
                        <a:pt x="381" y="398"/>
                        <a:pt x="391" y="386"/>
                      </a:cubicBezTo>
                      <a:cubicBezTo>
                        <a:pt x="396" y="379"/>
                        <a:pt x="411" y="380"/>
                        <a:pt x="422" y="378"/>
                      </a:cubicBezTo>
                      <a:cubicBezTo>
                        <a:pt x="431" y="377"/>
                        <a:pt x="443" y="380"/>
                        <a:pt x="444" y="364"/>
                      </a:cubicBezTo>
                      <a:cubicBezTo>
                        <a:pt x="444" y="349"/>
                        <a:pt x="436" y="344"/>
                        <a:pt x="422" y="342"/>
                      </a:cubicBezTo>
                      <a:cubicBezTo>
                        <a:pt x="391" y="339"/>
                        <a:pt x="388" y="336"/>
                        <a:pt x="387" y="304"/>
                      </a:cubicBezTo>
                      <a:cubicBezTo>
                        <a:pt x="386" y="288"/>
                        <a:pt x="387" y="271"/>
                        <a:pt x="386" y="254"/>
                      </a:cubicBezTo>
                      <a:cubicBezTo>
                        <a:pt x="386" y="239"/>
                        <a:pt x="394" y="232"/>
                        <a:pt x="408" y="231"/>
                      </a:cubicBezTo>
                      <a:cubicBezTo>
                        <a:pt x="421" y="230"/>
                        <a:pt x="435" y="233"/>
                        <a:pt x="448" y="232"/>
                      </a:cubicBezTo>
                      <a:cubicBezTo>
                        <a:pt x="457" y="230"/>
                        <a:pt x="469" y="227"/>
                        <a:pt x="473" y="221"/>
                      </a:cubicBezTo>
                      <a:cubicBezTo>
                        <a:pt x="478" y="212"/>
                        <a:pt x="461" y="194"/>
                        <a:pt x="451" y="194"/>
                      </a:cubicBezTo>
                      <a:cubicBezTo>
                        <a:pt x="422" y="194"/>
                        <a:pt x="394" y="193"/>
                        <a:pt x="365" y="194"/>
                      </a:cubicBezTo>
                      <a:cubicBezTo>
                        <a:pt x="352" y="195"/>
                        <a:pt x="348" y="205"/>
                        <a:pt x="349" y="217"/>
                      </a:cubicBezTo>
                      <a:cubicBezTo>
                        <a:pt x="349" y="252"/>
                        <a:pt x="349" y="287"/>
                        <a:pt x="351" y="322"/>
                      </a:cubicBezTo>
                      <a:cubicBezTo>
                        <a:pt x="352" y="339"/>
                        <a:pt x="345" y="344"/>
                        <a:pt x="331" y="344"/>
                      </a:cubicBezTo>
                      <a:cubicBezTo>
                        <a:pt x="307" y="344"/>
                        <a:pt x="283" y="345"/>
                        <a:pt x="259" y="344"/>
                      </a:cubicBezTo>
                      <a:cubicBezTo>
                        <a:pt x="243" y="344"/>
                        <a:pt x="236" y="350"/>
                        <a:pt x="237" y="366"/>
                      </a:cubicBezTo>
                      <a:cubicBezTo>
                        <a:pt x="237" y="420"/>
                        <a:pt x="238" y="474"/>
                        <a:pt x="238" y="528"/>
                      </a:cubicBezTo>
                      <a:cubicBezTo>
                        <a:pt x="238" y="592"/>
                        <a:pt x="237" y="656"/>
                        <a:pt x="238" y="719"/>
                      </a:cubicBezTo>
                      <a:cubicBezTo>
                        <a:pt x="238" y="760"/>
                        <a:pt x="240" y="801"/>
                        <a:pt x="241" y="841"/>
                      </a:cubicBezTo>
                      <a:cubicBezTo>
                        <a:pt x="242" y="855"/>
                        <a:pt x="247" y="863"/>
                        <a:pt x="263" y="863"/>
                      </a:cubicBezTo>
                      <a:cubicBezTo>
                        <a:pt x="288" y="862"/>
                        <a:pt x="313" y="865"/>
                        <a:pt x="339" y="865"/>
                      </a:cubicBezTo>
                      <a:cubicBezTo>
                        <a:pt x="351" y="865"/>
                        <a:pt x="356" y="871"/>
                        <a:pt x="357" y="881"/>
                      </a:cubicBezTo>
                      <a:cubicBezTo>
                        <a:pt x="358" y="902"/>
                        <a:pt x="361" y="924"/>
                        <a:pt x="361" y="945"/>
                      </a:cubicBezTo>
                      <a:cubicBezTo>
                        <a:pt x="360" y="966"/>
                        <a:pt x="370" y="974"/>
                        <a:pt x="388" y="974"/>
                      </a:cubicBezTo>
                      <a:cubicBezTo>
                        <a:pt x="440" y="974"/>
                        <a:pt x="491" y="973"/>
                        <a:pt x="542" y="973"/>
                      </a:cubicBezTo>
                      <a:cubicBezTo>
                        <a:pt x="592" y="972"/>
                        <a:pt x="642" y="972"/>
                        <a:pt x="692" y="972"/>
                      </a:cubicBezTo>
                      <a:cubicBezTo>
                        <a:pt x="698" y="972"/>
                        <a:pt x="705" y="976"/>
                        <a:pt x="711" y="979"/>
                      </a:cubicBezTo>
                      <a:cubicBezTo>
                        <a:pt x="711" y="981"/>
                        <a:pt x="710" y="983"/>
                        <a:pt x="710" y="985"/>
                      </a:cubicBezTo>
                      <a:cubicBezTo>
                        <a:pt x="701" y="986"/>
                        <a:pt x="691" y="988"/>
                        <a:pt x="682" y="988"/>
                      </a:cubicBezTo>
                      <a:cubicBezTo>
                        <a:pt x="587" y="989"/>
                        <a:pt x="492" y="989"/>
                        <a:pt x="396" y="989"/>
                      </a:cubicBezTo>
                      <a:cubicBezTo>
                        <a:pt x="386" y="989"/>
                        <a:pt x="377" y="992"/>
                        <a:pt x="367" y="992"/>
                      </a:cubicBezTo>
                      <a:cubicBezTo>
                        <a:pt x="346" y="992"/>
                        <a:pt x="341" y="986"/>
                        <a:pt x="342" y="965"/>
                      </a:cubicBezTo>
                      <a:cubicBezTo>
                        <a:pt x="343" y="944"/>
                        <a:pt x="342" y="923"/>
                        <a:pt x="341" y="902"/>
                      </a:cubicBezTo>
                      <a:cubicBezTo>
                        <a:pt x="341" y="890"/>
                        <a:pt x="334" y="884"/>
                        <a:pt x="322" y="884"/>
                      </a:cubicBezTo>
                      <a:cubicBezTo>
                        <a:pt x="297" y="884"/>
                        <a:pt x="272" y="882"/>
                        <a:pt x="246" y="884"/>
                      </a:cubicBezTo>
                      <a:cubicBezTo>
                        <a:pt x="227" y="885"/>
                        <a:pt x="224" y="873"/>
                        <a:pt x="224" y="858"/>
                      </a:cubicBezTo>
                      <a:cubicBezTo>
                        <a:pt x="224" y="816"/>
                        <a:pt x="224" y="773"/>
                        <a:pt x="223" y="730"/>
                      </a:cubicBezTo>
                      <a:cubicBezTo>
                        <a:pt x="223" y="650"/>
                        <a:pt x="221" y="569"/>
                        <a:pt x="221" y="489"/>
                      </a:cubicBezTo>
                      <a:cubicBezTo>
                        <a:pt x="220" y="443"/>
                        <a:pt x="221" y="397"/>
                        <a:pt x="220" y="351"/>
                      </a:cubicBezTo>
                      <a:cubicBezTo>
                        <a:pt x="219" y="322"/>
                        <a:pt x="220" y="292"/>
                        <a:pt x="202" y="267"/>
                      </a:cubicBezTo>
                      <a:cubicBezTo>
                        <a:pt x="198" y="262"/>
                        <a:pt x="189" y="256"/>
                        <a:pt x="183" y="258"/>
                      </a:cubicBezTo>
                      <a:cubicBezTo>
                        <a:pt x="124" y="272"/>
                        <a:pt x="66" y="309"/>
                        <a:pt x="59" y="380"/>
                      </a:cubicBezTo>
                      <a:cubicBezTo>
                        <a:pt x="57" y="401"/>
                        <a:pt x="62" y="420"/>
                        <a:pt x="77" y="435"/>
                      </a:cubicBezTo>
                      <a:cubicBezTo>
                        <a:pt x="89" y="447"/>
                        <a:pt x="102" y="448"/>
                        <a:pt x="118" y="440"/>
                      </a:cubicBezTo>
                      <a:cubicBezTo>
                        <a:pt x="116" y="437"/>
                        <a:pt x="115" y="434"/>
                        <a:pt x="113" y="433"/>
                      </a:cubicBezTo>
                      <a:cubicBezTo>
                        <a:pt x="92" y="419"/>
                        <a:pt x="80" y="402"/>
                        <a:pt x="86" y="376"/>
                      </a:cubicBezTo>
                      <a:cubicBezTo>
                        <a:pt x="92" y="349"/>
                        <a:pt x="108" y="332"/>
                        <a:pt x="134" y="325"/>
                      </a:cubicBezTo>
                      <a:cubicBezTo>
                        <a:pt x="161" y="319"/>
                        <a:pt x="182" y="331"/>
                        <a:pt x="198" y="353"/>
                      </a:cubicBezTo>
                      <a:cubicBezTo>
                        <a:pt x="225" y="392"/>
                        <a:pt x="220" y="455"/>
                        <a:pt x="189" y="491"/>
                      </a:cubicBezTo>
                      <a:cubicBezTo>
                        <a:pt x="186" y="494"/>
                        <a:pt x="184" y="497"/>
                        <a:pt x="180" y="501"/>
                      </a:cubicBezTo>
                      <a:cubicBezTo>
                        <a:pt x="209" y="535"/>
                        <a:pt x="209" y="574"/>
                        <a:pt x="196" y="611"/>
                      </a:cubicBezTo>
                      <a:cubicBezTo>
                        <a:pt x="182" y="648"/>
                        <a:pt x="163" y="685"/>
                        <a:pt x="118" y="694"/>
                      </a:cubicBezTo>
                      <a:cubicBezTo>
                        <a:pt x="106" y="697"/>
                        <a:pt x="91" y="694"/>
                        <a:pt x="80" y="688"/>
                      </a:cubicBezTo>
                      <a:cubicBezTo>
                        <a:pt x="57" y="676"/>
                        <a:pt x="57" y="656"/>
                        <a:pt x="77" y="639"/>
                      </a:cubicBezTo>
                      <a:cubicBezTo>
                        <a:pt x="113" y="609"/>
                        <a:pt x="113" y="566"/>
                        <a:pt x="75" y="538"/>
                      </a:cubicBezTo>
                      <a:cubicBezTo>
                        <a:pt x="60" y="527"/>
                        <a:pt x="45" y="517"/>
                        <a:pt x="31" y="506"/>
                      </a:cubicBezTo>
                      <a:cubicBezTo>
                        <a:pt x="28" y="504"/>
                        <a:pt x="27" y="498"/>
                        <a:pt x="25" y="493"/>
                      </a:cubicBezTo>
                      <a:cubicBezTo>
                        <a:pt x="30" y="493"/>
                        <a:pt x="36" y="491"/>
                        <a:pt x="39" y="493"/>
                      </a:cubicBezTo>
                      <a:cubicBezTo>
                        <a:pt x="58" y="506"/>
                        <a:pt x="78" y="517"/>
                        <a:pt x="94" y="533"/>
                      </a:cubicBezTo>
                      <a:cubicBezTo>
                        <a:pt x="129" y="565"/>
                        <a:pt x="129" y="606"/>
                        <a:pt x="96" y="642"/>
                      </a:cubicBezTo>
                      <a:cubicBezTo>
                        <a:pt x="89" y="649"/>
                        <a:pt x="73" y="653"/>
                        <a:pt x="82" y="668"/>
                      </a:cubicBezTo>
                      <a:cubicBezTo>
                        <a:pt x="88" y="679"/>
                        <a:pt x="118" y="682"/>
                        <a:pt x="130" y="674"/>
                      </a:cubicBezTo>
                      <a:cubicBezTo>
                        <a:pt x="162" y="651"/>
                        <a:pt x="178" y="620"/>
                        <a:pt x="184" y="582"/>
                      </a:cubicBezTo>
                      <a:cubicBezTo>
                        <a:pt x="187" y="557"/>
                        <a:pt x="185" y="536"/>
                        <a:pt x="168" y="517"/>
                      </a:cubicBezTo>
                      <a:cubicBezTo>
                        <a:pt x="157" y="506"/>
                        <a:pt x="155" y="495"/>
                        <a:pt x="172" y="485"/>
                      </a:cubicBezTo>
                      <a:cubicBezTo>
                        <a:pt x="197" y="469"/>
                        <a:pt x="208" y="389"/>
                        <a:pt x="182" y="361"/>
                      </a:cubicBezTo>
                      <a:cubicBezTo>
                        <a:pt x="169" y="346"/>
                        <a:pt x="153" y="338"/>
                        <a:pt x="132" y="344"/>
                      </a:cubicBezTo>
                      <a:cubicBezTo>
                        <a:pt x="113" y="350"/>
                        <a:pt x="106" y="366"/>
                        <a:pt x="102" y="383"/>
                      </a:cubicBezTo>
                      <a:cubicBezTo>
                        <a:pt x="97" y="406"/>
                        <a:pt x="118" y="421"/>
                        <a:pt x="147" y="418"/>
                      </a:cubicBezTo>
                      <a:cubicBezTo>
                        <a:pt x="152" y="434"/>
                        <a:pt x="139" y="455"/>
                        <a:pt x="120" y="460"/>
                      </a:cubicBezTo>
                      <a:cubicBezTo>
                        <a:pt x="89" y="469"/>
                        <a:pt x="59" y="454"/>
                        <a:pt x="49" y="421"/>
                      </a:cubicBezTo>
                      <a:cubicBezTo>
                        <a:pt x="34" y="374"/>
                        <a:pt x="46" y="330"/>
                        <a:pt x="79" y="296"/>
                      </a:cubicBezTo>
                      <a:cubicBezTo>
                        <a:pt x="110" y="263"/>
                        <a:pt x="148" y="238"/>
                        <a:pt x="196" y="235"/>
                      </a:cubicBezTo>
                      <a:cubicBezTo>
                        <a:pt x="233" y="234"/>
                        <a:pt x="270" y="235"/>
                        <a:pt x="307" y="234"/>
                      </a:cubicBezTo>
                      <a:cubicBezTo>
                        <a:pt x="315" y="234"/>
                        <a:pt x="328" y="241"/>
                        <a:pt x="331" y="225"/>
                      </a:cubicBezTo>
                      <a:cubicBezTo>
                        <a:pt x="333" y="210"/>
                        <a:pt x="326" y="203"/>
                        <a:pt x="311" y="199"/>
                      </a:cubicBezTo>
                      <a:cubicBezTo>
                        <a:pt x="272" y="188"/>
                        <a:pt x="234" y="192"/>
                        <a:pt x="196" y="199"/>
                      </a:cubicBezTo>
                      <a:cubicBezTo>
                        <a:pt x="141" y="208"/>
                        <a:pt x="106" y="197"/>
                        <a:pt x="84" y="160"/>
                      </a:cubicBezTo>
                      <a:cubicBezTo>
                        <a:pt x="63" y="126"/>
                        <a:pt x="88" y="79"/>
                        <a:pt x="128" y="78"/>
                      </a:cubicBezTo>
                      <a:cubicBezTo>
                        <a:pt x="147" y="77"/>
                        <a:pt x="152" y="84"/>
                        <a:pt x="144" y="102"/>
                      </a:cubicBezTo>
                      <a:cubicBezTo>
                        <a:pt x="139" y="114"/>
                        <a:pt x="139" y="126"/>
                        <a:pt x="150" y="132"/>
                      </a:cubicBezTo>
                      <a:cubicBezTo>
                        <a:pt x="159" y="136"/>
                        <a:pt x="173" y="139"/>
                        <a:pt x="181" y="135"/>
                      </a:cubicBezTo>
                      <a:cubicBezTo>
                        <a:pt x="220" y="116"/>
                        <a:pt x="211" y="74"/>
                        <a:pt x="185" y="55"/>
                      </a:cubicBezTo>
                      <a:cubicBezTo>
                        <a:pt x="137" y="19"/>
                        <a:pt x="88" y="23"/>
                        <a:pt x="52" y="64"/>
                      </a:cubicBezTo>
                      <a:cubicBezTo>
                        <a:pt x="16" y="106"/>
                        <a:pt x="19" y="168"/>
                        <a:pt x="57" y="207"/>
                      </a:cubicBezTo>
                      <a:cubicBezTo>
                        <a:pt x="65" y="216"/>
                        <a:pt x="73" y="225"/>
                        <a:pt x="81" y="234"/>
                      </a:cubicBezTo>
                      <a:cubicBezTo>
                        <a:pt x="71" y="240"/>
                        <a:pt x="62" y="247"/>
                        <a:pt x="53" y="254"/>
                      </a:cubicBezTo>
                      <a:cubicBezTo>
                        <a:pt x="44" y="260"/>
                        <a:pt x="37" y="268"/>
                        <a:pt x="28" y="274"/>
                      </a:cubicBezTo>
                      <a:cubicBezTo>
                        <a:pt x="23" y="278"/>
                        <a:pt x="15" y="278"/>
                        <a:pt x="9" y="281"/>
                      </a:cubicBezTo>
                      <a:cubicBezTo>
                        <a:pt x="8" y="280"/>
                        <a:pt x="8" y="279"/>
                        <a:pt x="7" y="279"/>
                      </a:cubicBezTo>
                      <a:close/>
                      <a:moveTo>
                        <a:pt x="681" y="315"/>
                      </a:moveTo>
                      <a:cubicBezTo>
                        <a:pt x="685" y="312"/>
                        <a:pt x="689" y="306"/>
                        <a:pt x="695" y="304"/>
                      </a:cubicBezTo>
                      <a:cubicBezTo>
                        <a:pt x="746" y="284"/>
                        <a:pt x="762" y="247"/>
                        <a:pt x="763" y="193"/>
                      </a:cubicBezTo>
                      <a:cubicBezTo>
                        <a:pt x="763" y="177"/>
                        <a:pt x="754" y="165"/>
                        <a:pt x="739" y="160"/>
                      </a:cubicBezTo>
                      <a:cubicBezTo>
                        <a:pt x="733" y="157"/>
                        <a:pt x="724" y="158"/>
                        <a:pt x="719" y="162"/>
                      </a:cubicBezTo>
                      <a:cubicBezTo>
                        <a:pt x="715" y="164"/>
                        <a:pt x="714" y="173"/>
                        <a:pt x="715" y="179"/>
                      </a:cubicBezTo>
                      <a:cubicBezTo>
                        <a:pt x="716" y="194"/>
                        <a:pt x="720" y="209"/>
                        <a:pt x="720" y="224"/>
                      </a:cubicBezTo>
                      <a:cubicBezTo>
                        <a:pt x="720" y="240"/>
                        <a:pt x="712" y="250"/>
                        <a:pt x="694" y="249"/>
                      </a:cubicBezTo>
                      <a:cubicBezTo>
                        <a:pt x="670" y="248"/>
                        <a:pt x="647" y="247"/>
                        <a:pt x="624" y="249"/>
                      </a:cubicBezTo>
                      <a:cubicBezTo>
                        <a:pt x="574" y="256"/>
                        <a:pt x="545" y="228"/>
                        <a:pt x="524" y="189"/>
                      </a:cubicBezTo>
                      <a:cubicBezTo>
                        <a:pt x="509" y="163"/>
                        <a:pt x="511" y="136"/>
                        <a:pt x="528" y="112"/>
                      </a:cubicBezTo>
                      <a:cubicBezTo>
                        <a:pt x="539" y="95"/>
                        <a:pt x="547" y="97"/>
                        <a:pt x="557" y="114"/>
                      </a:cubicBezTo>
                      <a:cubicBezTo>
                        <a:pt x="562" y="122"/>
                        <a:pt x="570" y="130"/>
                        <a:pt x="578" y="132"/>
                      </a:cubicBezTo>
                      <a:cubicBezTo>
                        <a:pt x="584" y="134"/>
                        <a:pt x="595" y="127"/>
                        <a:pt x="599" y="121"/>
                      </a:cubicBezTo>
                      <a:cubicBezTo>
                        <a:pt x="614" y="101"/>
                        <a:pt x="601" y="62"/>
                        <a:pt x="577" y="54"/>
                      </a:cubicBezTo>
                      <a:cubicBezTo>
                        <a:pt x="546" y="43"/>
                        <a:pt x="509" y="53"/>
                        <a:pt x="493" y="82"/>
                      </a:cubicBezTo>
                      <a:cubicBezTo>
                        <a:pt x="483" y="99"/>
                        <a:pt x="474" y="98"/>
                        <a:pt x="460" y="90"/>
                      </a:cubicBezTo>
                      <a:cubicBezTo>
                        <a:pt x="395" y="58"/>
                        <a:pt x="333" y="65"/>
                        <a:pt x="277" y="110"/>
                      </a:cubicBezTo>
                      <a:cubicBezTo>
                        <a:pt x="257" y="126"/>
                        <a:pt x="241" y="145"/>
                        <a:pt x="236" y="173"/>
                      </a:cubicBezTo>
                      <a:cubicBezTo>
                        <a:pt x="248" y="172"/>
                        <a:pt x="259" y="169"/>
                        <a:pt x="268" y="163"/>
                      </a:cubicBezTo>
                      <a:cubicBezTo>
                        <a:pt x="285" y="152"/>
                        <a:pt x="301" y="138"/>
                        <a:pt x="318" y="127"/>
                      </a:cubicBezTo>
                      <a:cubicBezTo>
                        <a:pt x="352" y="108"/>
                        <a:pt x="387" y="106"/>
                        <a:pt x="423" y="126"/>
                      </a:cubicBezTo>
                      <a:cubicBezTo>
                        <a:pt x="454" y="143"/>
                        <a:pt x="471" y="172"/>
                        <a:pt x="485" y="203"/>
                      </a:cubicBezTo>
                      <a:cubicBezTo>
                        <a:pt x="501" y="237"/>
                        <a:pt x="522" y="268"/>
                        <a:pt x="555" y="287"/>
                      </a:cubicBezTo>
                      <a:cubicBezTo>
                        <a:pt x="569" y="295"/>
                        <a:pt x="590" y="301"/>
                        <a:pt x="604" y="297"/>
                      </a:cubicBezTo>
                      <a:cubicBezTo>
                        <a:pt x="636" y="287"/>
                        <a:pt x="656" y="306"/>
                        <a:pt x="681" y="315"/>
                      </a:cubicBezTo>
                      <a:close/>
                      <a:moveTo>
                        <a:pt x="405" y="255"/>
                      </a:moveTo>
                      <a:cubicBezTo>
                        <a:pt x="409" y="262"/>
                        <a:pt x="412" y="266"/>
                        <a:pt x="415" y="270"/>
                      </a:cubicBezTo>
                      <a:cubicBezTo>
                        <a:pt x="453" y="309"/>
                        <a:pt x="467" y="357"/>
                        <a:pt x="469" y="410"/>
                      </a:cubicBezTo>
                      <a:cubicBezTo>
                        <a:pt x="470" y="429"/>
                        <a:pt x="463" y="435"/>
                        <a:pt x="445" y="430"/>
                      </a:cubicBezTo>
                      <a:cubicBezTo>
                        <a:pt x="412" y="421"/>
                        <a:pt x="378" y="412"/>
                        <a:pt x="345" y="400"/>
                      </a:cubicBezTo>
                      <a:cubicBezTo>
                        <a:pt x="328" y="394"/>
                        <a:pt x="312" y="391"/>
                        <a:pt x="292" y="398"/>
                      </a:cubicBezTo>
                      <a:cubicBezTo>
                        <a:pt x="317" y="423"/>
                        <a:pt x="342" y="444"/>
                        <a:pt x="373" y="449"/>
                      </a:cubicBezTo>
                      <a:cubicBezTo>
                        <a:pt x="413" y="456"/>
                        <a:pt x="454" y="457"/>
                        <a:pt x="494" y="458"/>
                      </a:cubicBezTo>
                      <a:cubicBezTo>
                        <a:pt x="499" y="459"/>
                        <a:pt x="507" y="448"/>
                        <a:pt x="508" y="442"/>
                      </a:cubicBezTo>
                      <a:cubicBezTo>
                        <a:pt x="513" y="399"/>
                        <a:pt x="506" y="359"/>
                        <a:pt x="485" y="321"/>
                      </a:cubicBezTo>
                      <a:cubicBezTo>
                        <a:pt x="482" y="317"/>
                        <a:pt x="485" y="310"/>
                        <a:pt x="485" y="304"/>
                      </a:cubicBezTo>
                      <a:cubicBezTo>
                        <a:pt x="490" y="307"/>
                        <a:pt x="498" y="308"/>
                        <a:pt x="500" y="313"/>
                      </a:cubicBezTo>
                      <a:cubicBezTo>
                        <a:pt x="506" y="326"/>
                        <a:pt x="516" y="328"/>
                        <a:pt x="528" y="328"/>
                      </a:cubicBezTo>
                      <a:cubicBezTo>
                        <a:pt x="541" y="327"/>
                        <a:pt x="554" y="326"/>
                        <a:pt x="569" y="325"/>
                      </a:cubicBezTo>
                      <a:cubicBezTo>
                        <a:pt x="570" y="332"/>
                        <a:pt x="572" y="339"/>
                        <a:pt x="572" y="346"/>
                      </a:cubicBezTo>
                      <a:cubicBezTo>
                        <a:pt x="574" y="394"/>
                        <a:pt x="575" y="443"/>
                        <a:pt x="576" y="491"/>
                      </a:cubicBezTo>
                      <a:cubicBezTo>
                        <a:pt x="576" y="511"/>
                        <a:pt x="588" y="511"/>
                        <a:pt x="602" y="510"/>
                      </a:cubicBezTo>
                      <a:cubicBezTo>
                        <a:pt x="615" y="510"/>
                        <a:pt x="629" y="511"/>
                        <a:pt x="628" y="490"/>
                      </a:cubicBezTo>
                      <a:cubicBezTo>
                        <a:pt x="626" y="445"/>
                        <a:pt x="625" y="399"/>
                        <a:pt x="623" y="354"/>
                      </a:cubicBezTo>
                      <a:cubicBezTo>
                        <a:pt x="622" y="335"/>
                        <a:pt x="624" y="320"/>
                        <a:pt x="649" y="320"/>
                      </a:cubicBezTo>
                      <a:cubicBezTo>
                        <a:pt x="638" y="316"/>
                        <a:pt x="626" y="312"/>
                        <a:pt x="617" y="315"/>
                      </a:cubicBezTo>
                      <a:cubicBezTo>
                        <a:pt x="597" y="323"/>
                        <a:pt x="577" y="322"/>
                        <a:pt x="561" y="311"/>
                      </a:cubicBezTo>
                      <a:cubicBezTo>
                        <a:pt x="540" y="296"/>
                        <a:pt x="521" y="278"/>
                        <a:pt x="503" y="261"/>
                      </a:cubicBezTo>
                      <a:cubicBezTo>
                        <a:pt x="491" y="249"/>
                        <a:pt x="480" y="243"/>
                        <a:pt x="462" y="253"/>
                      </a:cubicBezTo>
                      <a:cubicBezTo>
                        <a:pt x="468" y="263"/>
                        <a:pt x="476" y="272"/>
                        <a:pt x="481" y="283"/>
                      </a:cubicBezTo>
                      <a:cubicBezTo>
                        <a:pt x="484" y="287"/>
                        <a:pt x="483" y="294"/>
                        <a:pt x="484" y="300"/>
                      </a:cubicBezTo>
                      <a:cubicBezTo>
                        <a:pt x="478" y="297"/>
                        <a:pt x="471" y="296"/>
                        <a:pt x="467" y="292"/>
                      </a:cubicBezTo>
                      <a:cubicBezTo>
                        <a:pt x="458" y="282"/>
                        <a:pt x="449" y="271"/>
                        <a:pt x="441" y="260"/>
                      </a:cubicBezTo>
                      <a:cubicBezTo>
                        <a:pt x="431" y="245"/>
                        <a:pt x="420" y="247"/>
                        <a:pt x="405" y="255"/>
                      </a:cubicBezTo>
                      <a:close/>
                      <a:moveTo>
                        <a:pt x="950" y="752"/>
                      </a:moveTo>
                      <a:cubicBezTo>
                        <a:pt x="952" y="750"/>
                        <a:pt x="954" y="748"/>
                        <a:pt x="956" y="746"/>
                      </a:cubicBezTo>
                      <a:cubicBezTo>
                        <a:pt x="950" y="740"/>
                        <a:pt x="944" y="733"/>
                        <a:pt x="938" y="727"/>
                      </a:cubicBezTo>
                      <a:cubicBezTo>
                        <a:pt x="909" y="695"/>
                        <a:pt x="900" y="657"/>
                        <a:pt x="907" y="614"/>
                      </a:cubicBezTo>
                      <a:cubicBezTo>
                        <a:pt x="910" y="601"/>
                        <a:pt x="908" y="587"/>
                        <a:pt x="906" y="573"/>
                      </a:cubicBezTo>
                      <a:cubicBezTo>
                        <a:pt x="904" y="559"/>
                        <a:pt x="895" y="545"/>
                        <a:pt x="895" y="532"/>
                      </a:cubicBezTo>
                      <a:cubicBezTo>
                        <a:pt x="895" y="493"/>
                        <a:pt x="913" y="464"/>
                        <a:pt x="943" y="440"/>
                      </a:cubicBezTo>
                      <a:cubicBezTo>
                        <a:pt x="946" y="437"/>
                        <a:pt x="947" y="429"/>
                        <a:pt x="949" y="424"/>
                      </a:cubicBezTo>
                      <a:cubicBezTo>
                        <a:pt x="943" y="425"/>
                        <a:pt x="937" y="425"/>
                        <a:pt x="933" y="427"/>
                      </a:cubicBezTo>
                      <a:cubicBezTo>
                        <a:pt x="918" y="436"/>
                        <a:pt x="904" y="446"/>
                        <a:pt x="889" y="453"/>
                      </a:cubicBezTo>
                      <a:cubicBezTo>
                        <a:pt x="878" y="459"/>
                        <a:pt x="871" y="466"/>
                        <a:pt x="871" y="479"/>
                      </a:cubicBezTo>
                      <a:cubicBezTo>
                        <a:pt x="872" y="499"/>
                        <a:pt x="872" y="519"/>
                        <a:pt x="872" y="539"/>
                      </a:cubicBezTo>
                      <a:cubicBezTo>
                        <a:pt x="872" y="563"/>
                        <a:pt x="866" y="569"/>
                        <a:pt x="842" y="569"/>
                      </a:cubicBezTo>
                      <a:cubicBezTo>
                        <a:pt x="800" y="570"/>
                        <a:pt x="757" y="570"/>
                        <a:pt x="715" y="571"/>
                      </a:cubicBezTo>
                      <a:cubicBezTo>
                        <a:pt x="705" y="571"/>
                        <a:pt x="693" y="571"/>
                        <a:pt x="695" y="586"/>
                      </a:cubicBezTo>
                      <a:cubicBezTo>
                        <a:pt x="697" y="601"/>
                        <a:pt x="687" y="623"/>
                        <a:pt x="713" y="623"/>
                      </a:cubicBezTo>
                      <a:cubicBezTo>
                        <a:pt x="753" y="624"/>
                        <a:pt x="794" y="623"/>
                        <a:pt x="835" y="621"/>
                      </a:cubicBezTo>
                      <a:cubicBezTo>
                        <a:pt x="868" y="620"/>
                        <a:pt x="872" y="623"/>
                        <a:pt x="873" y="655"/>
                      </a:cubicBezTo>
                      <a:cubicBezTo>
                        <a:pt x="873" y="669"/>
                        <a:pt x="873" y="688"/>
                        <a:pt x="882" y="696"/>
                      </a:cubicBezTo>
                      <a:cubicBezTo>
                        <a:pt x="902" y="717"/>
                        <a:pt x="927" y="734"/>
                        <a:pt x="950" y="752"/>
                      </a:cubicBezTo>
                      <a:close/>
                      <a:moveTo>
                        <a:pt x="827" y="405"/>
                      </a:moveTo>
                      <a:cubicBezTo>
                        <a:pt x="850" y="406"/>
                        <a:pt x="854" y="401"/>
                        <a:pt x="856" y="378"/>
                      </a:cubicBezTo>
                      <a:cubicBezTo>
                        <a:pt x="857" y="369"/>
                        <a:pt x="854" y="357"/>
                        <a:pt x="870" y="360"/>
                      </a:cubicBezTo>
                      <a:cubicBezTo>
                        <a:pt x="890" y="362"/>
                        <a:pt x="909" y="367"/>
                        <a:pt x="929" y="368"/>
                      </a:cubicBezTo>
                      <a:cubicBezTo>
                        <a:pt x="961" y="369"/>
                        <a:pt x="964" y="371"/>
                        <a:pt x="965" y="403"/>
                      </a:cubicBezTo>
                      <a:cubicBezTo>
                        <a:pt x="965" y="405"/>
                        <a:pt x="965" y="407"/>
                        <a:pt x="966" y="409"/>
                      </a:cubicBezTo>
                      <a:cubicBezTo>
                        <a:pt x="966" y="423"/>
                        <a:pt x="975" y="424"/>
                        <a:pt x="986" y="424"/>
                      </a:cubicBezTo>
                      <a:cubicBezTo>
                        <a:pt x="998" y="423"/>
                        <a:pt x="1004" y="419"/>
                        <a:pt x="1004" y="407"/>
                      </a:cubicBezTo>
                      <a:cubicBezTo>
                        <a:pt x="1004" y="389"/>
                        <a:pt x="1003" y="371"/>
                        <a:pt x="1003" y="353"/>
                      </a:cubicBezTo>
                      <a:cubicBezTo>
                        <a:pt x="1003" y="338"/>
                        <a:pt x="996" y="332"/>
                        <a:pt x="981" y="332"/>
                      </a:cubicBezTo>
                      <a:cubicBezTo>
                        <a:pt x="953" y="332"/>
                        <a:pt x="926" y="331"/>
                        <a:pt x="898" y="330"/>
                      </a:cubicBezTo>
                      <a:cubicBezTo>
                        <a:pt x="873" y="330"/>
                        <a:pt x="868" y="326"/>
                        <a:pt x="867" y="300"/>
                      </a:cubicBezTo>
                      <a:cubicBezTo>
                        <a:pt x="865" y="271"/>
                        <a:pt x="865" y="243"/>
                        <a:pt x="863" y="214"/>
                      </a:cubicBezTo>
                      <a:cubicBezTo>
                        <a:pt x="862" y="208"/>
                        <a:pt x="857" y="198"/>
                        <a:pt x="853" y="198"/>
                      </a:cubicBezTo>
                      <a:cubicBezTo>
                        <a:pt x="832" y="197"/>
                        <a:pt x="811" y="197"/>
                        <a:pt x="790" y="200"/>
                      </a:cubicBezTo>
                      <a:cubicBezTo>
                        <a:pt x="785" y="201"/>
                        <a:pt x="781" y="214"/>
                        <a:pt x="779" y="223"/>
                      </a:cubicBezTo>
                      <a:cubicBezTo>
                        <a:pt x="778" y="224"/>
                        <a:pt x="786" y="231"/>
                        <a:pt x="791" y="232"/>
                      </a:cubicBezTo>
                      <a:cubicBezTo>
                        <a:pt x="832" y="238"/>
                        <a:pt x="832" y="238"/>
                        <a:pt x="832" y="280"/>
                      </a:cubicBezTo>
                      <a:cubicBezTo>
                        <a:pt x="832" y="287"/>
                        <a:pt x="832" y="294"/>
                        <a:pt x="832" y="302"/>
                      </a:cubicBezTo>
                      <a:cubicBezTo>
                        <a:pt x="831" y="319"/>
                        <a:pt x="833" y="336"/>
                        <a:pt x="808" y="340"/>
                      </a:cubicBezTo>
                      <a:cubicBezTo>
                        <a:pt x="802" y="341"/>
                        <a:pt x="798" y="355"/>
                        <a:pt x="794" y="364"/>
                      </a:cubicBezTo>
                      <a:cubicBezTo>
                        <a:pt x="793" y="367"/>
                        <a:pt x="798" y="375"/>
                        <a:pt x="800" y="374"/>
                      </a:cubicBezTo>
                      <a:cubicBezTo>
                        <a:pt x="823" y="373"/>
                        <a:pt x="828" y="387"/>
                        <a:pt x="827" y="405"/>
                      </a:cubicBezTo>
                      <a:close/>
                      <a:moveTo>
                        <a:pt x="797" y="911"/>
                      </a:moveTo>
                      <a:cubicBezTo>
                        <a:pt x="800" y="910"/>
                        <a:pt x="803" y="909"/>
                        <a:pt x="806" y="907"/>
                      </a:cubicBezTo>
                      <a:cubicBezTo>
                        <a:pt x="804" y="884"/>
                        <a:pt x="810" y="861"/>
                        <a:pt x="799" y="836"/>
                      </a:cubicBezTo>
                      <a:cubicBezTo>
                        <a:pt x="788" y="812"/>
                        <a:pt x="783" y="784"/>
                        <a:pt x="780" y="758"/>
                      </a:cubicBezTo>
                      <a:cubicBezTo>
                        <a:pt x="777" y="728"/>
                        <a:pt x="787" y="723"/>
                        <a:pt x="817" y="730"/>
                      </a:cubicBezTo>
                      <a:cubicBezTo>
                        <a:pt x="860" y="739"/>
                        <a:pt x="892" y="762"/>
                        <a:pt x="919" y="797"/>
                      </a:cubicBezTo>
                      <a:cubicBezTo>
                        <a:pt x="924" y="803"/>
                        <a:pt x="939" y="800"/>
                        <a:pt x="950" y="802"/>
                      </a:cubicBezTo>
                      <a:cubicBezTo>
                        <a:pt x="950" y="794"/>
                        <a:pt x="953" y="783"/>
                        <a:pt x="949" y="779"/>
                      </a:cubicBezTo>
                      <a:cubicBezTo>
                        <a:pt x="908" y="733"/>
                        <a:pt x="863" y="694"/>
                        <a:pt x="796" y="692"/>
                      </a:cubicBezTo>
                      <a:cubicBezTo>
                        <a:pt x="770" y="692"/>
                        <a:pt x="743" y="693"/>
                        <a:pt x="716" y="694"/>
                      </a:cubicBezTo>
                      <a:cubicBezTo>
                        <a:pt x="712" y="695"/>
                        <a:pt x="704" y="702"/>
                        <a:pt x="704" y="707"/>
                      </a:cubicBezTo>
                      <a:cubicBezTo>
                        <a:pt x="703" y="735"/>
                        <a:pt x="703" y="763"/>
                        <a:pt x="705" y="790"/>
                      </a:cubicBezTo>
                      <a:cubicBezTo>
                        <a:pt x="706" y="795"/>
                        <a:pt x="719" y="799"/>
                        <a:pt x="726" y="803"/>
                      </a:cubicBezTo>
                      <a:cubicBezTo>
                        <a:pt x="728" y="797"/>
                        <a:pt x="733" y="791"/>
                        <a:pt x="732" y="786"/>
                      </a:cubicBezTo>
                      <a:cubicBezTo>
                        <a:pt x="730" y="766"/>
                        <a:pt x="726" y="745"/>
                        <a:pt x="724" y="725"/>
                      </a:cubicBezTo>
                      <a:cubicBezTo>
                        <a:pt x="723" y="718"/>
                        <a:pt x="726" y="710"/>
                        <a:pt x="728" y="703"/>
                      </a:cubicBezTo>
                      <a:cubicBezTo>
                        <a:pt x="730" y="703"/>
                        <a:pt x="733" y="703"/>
                        <a:pt x="735" y="703"/>
                      </a:cubicBezTo>
                      <a:cubicBezTo>
                        <a:pt x="737" y="710"/>
                        <a:pt x="740" y="716"/>
                        <a:pt x="740" y="723"/>
                      </a:cubicBezTo>
                      <a:cubicBezTo>
                        <a:pt x="746" y="773"/>
                        <a:pt x="752" y="823"/>
                        <a:pt x="772" y="870"/>
                      </a:cubicBezTo>
                      <a:cubicBezTo>
                        <a:pt x="779" y="884"/>
                        <a:pt x="789" y="897"/>
                        <a:pt x="797" y="911"/>
                      </a:cubicBezTo>
                      <a:close/>
                      <a:moveTo>
                        <a:pt x="817" y="273"/>
                      </a:moveTo>
                      <a:cubicBezTo>
                        <a:pt x="787" y="279"/>
                        <a:pt x="776" y="300"/>
                        <a:pt x="764" y="319"/>
                      </a:cubicBezTo>
                      <a:cubicBezTo>
                        <a:pt x="741" y="356"/>
                        <a:pt x="725" y="394"/>
                        <a:pt x="725" y="439"/>
                      </a:cubicBezTo>
                      <a:cubicBezTo>
                        <a:pt x="725" y="475"/>
                        <a:pt x="732" y="480"/>
                        <a:pt x="768" y="475"/>
                      </a:cubicBezTo>
                      <a:cubicBezTo>
                        <a:pt x="816" y="468"/>
                        <a:pt x="862" y="452"/>
                        <a:pt x="904" y="428"/>
                      </a:cubicBezTo>
                      <a:cubicBezTo>
                        <a:pt x="921" y="419"/>
                        <a:pt x="937" y="408"/>
                        <a:pt x="942" y="385"/>
                      </a:cubicBezTo>
                      <a:cubicBezTo>
                        <a:pt x="928" y="385"/>
                        <a:pt x="913" y="386"/>
                        <a:pt x="902" y="393"/>
                      </a:cubicBezTo>
                      <a:cubicBezTo>
                        <a:pt x="864" y="417"/>
                        <a:pt x="823" y="433"/>
                        <a:pt x="778" y="438"/>
                      </a:cubicBezTo>
                      <a:cubicBezTo>
                        <a:pt x="764" y="440"/>
                        <a:pt x="757" y="435"/>
                        <a:pt x="760" y="423"/>
                      </a:cubicBezTo>
                      <a:cubicBezTo>
                        <a:pt x="771" y="380"/>
                        <a:pt x="775" y="336"/>
                        <a:pt x="807" y="302"/>
                      </a:cubicBezTo>
                      <a:cubicBezTo>
                        <a:pt x="813" y="295"/>
                        <a:pt x="814" y="283"/>
                        <a:pt x="817" y="273"/>
                      </a:cubicBezTo>
                      <a:close/>
                      <a:moveTo>
                        <a:pt x="675" y="169"/>
                      </a:moveTo>
                      <a:cubicBezTo>
                        <a:pt x="679" y="172"/>
                        <a:pt x="682" y="175"/>
                        <a:pt x="685" y="178"/>
                      </a:cubicBezTo>
                      <a:cubicBezTo>
                        <a:pt x="689" y="173"/>
                        <a:pt x="694" y="169"/>
                        <a:pt x="697" y="163"/>
                      </a:cubicBezTo>
                      <a:cubicBezTo>
                        <a:pt x="703" y="147"/>
                        <a:pt x="715" y="136"/>
                        <a:pt x="731" y="140"/>
                      </a:cubicBezTo>
                      <a:cubicBezTo>
                        <a:pt x="745" y="144"/>
                        <a:pt x="760" y="152"/>
                        <a:pt x="770" y="162"/>
                      </a:cubicBezTo>
                      <a:cubicBezTo>
                        <a:pt x="779" y="172"/>
                        <a:pt x="786" y="176"/>
                        <a:pt x="798" y="176"/>
                      </a:cubicBezTo>
                      <a:cubicBezTo>
                        <a:pt x="819" y="175"/>
                        <a:pt x="839" y="175"/>
                        <a:pt x="860" y="175"/>
                      </a:cubicBezTo>
                      <a:cubicBezTo>
                        <a:pt x="872" y="175"/>
                        <a:pt x="881" y="179"/>
                        <a:pt x="881" y="194"/>
                      </a:cubicBezTo>
                      <a:cubicBezTo>
                        <a:pt x="881" y="205"/>
                        <a:pt x="887" y="211"/>
                        <a:pt x="897" y="206"/>
                      </a:cubicBezTo>
                      <a:cubicBezTo>
                        <a:pt x="902" y="204"/>
                        <a:pt x="906" y="195"/>
                        <a:pt x="906" y="189"/>
                      </a:cubicBezTo>
                      <a:cubicBezTo>
                        <a:pt x="904" y="164"/>
                        <a:pt x="884" y="150"/>
                        <a:pt x="867" y="136"/>
                      </a:cubicBezTo>
                      <a:cubicBezTo>
                        <a:pt x="826" y="100"/>
                        <a:pt x="759" y="95"/>
                        <a:pt x="716" y="128"/>
                      </a:cubicBezTo>
                      <a:cubicBezTo>
                        <a:pt x="700" y="139"/>
                        <a:pt x="689" y="155"/>
                        <a:pt x="675" y="169"/>
                      </a:cubicBezTo>
                      <a:close/>
                      <a:moveTo>
                        <a:pt x="1008" y="207"/>
                      </a:moveTo>
                      <a:cubicBezTo>
                        <a:pt x="1052" y="206"/>
                        <a:pt x="1111" y="141"/>
                        <a:pt x="1109" y="93"/>
                      </a:cubicBezTo>
                      <a:cubicBezTo>
                        <a:pt x="1108" y="81"/>
                        <a:pt x="1102" y="79"/>
                        <a:pt x="1093" y="84"/>
                      </a:cubicBezTo>
                      <a:cubicBezTo>
                        <a:pt x="1070" y="97"/>
                        <a:pt x="1047" y="109"/>
                        <a:pt x="1026" y="125"/>
                      </a:cubicBezTo>
                      <a:cubicBezTo>
                        <a:pt x="1006" y="140"/>
                        <a:pt x="992" y="160"/>
                        <a:pt x="989" y="186"/>
                      </a:cubicBezTo>
                      <a:cubicBezTo>
                        <a:pt x="988" y="198"/>
                        <a:pt x="989" y="208"/>
                        <a:pt x="1008" y="207"/>
                      </a:cubicBezTo>
                      <a:close/>
                      <a:moveTo>
                        <a:pt x="291" y="173"/>
                      </a:moveTo>
                      <a:cubicBezTo>
                        <a:pt x="304" y="177"/>
                        <a:pt x="314" y="182"/>
                        <a:pt x="324" y="182"/>
                      </a:cubicBezTo>
                      <a:cubicBezTo>
                        <a:pt x="358" y="181"/>
                        <a:pt x="391" y="180"/>
                        <a:pt x="425" y="178"/>
                      </a:cubicBezTo>
                      <a:cubicBezTo>
                        <a:pt x="431" y="177"/>
                        <a:pt x="437" y="174"/>
                        <a:pt x="443" y="172"/>
                      </a:cubicBezTo>
                      <a:cubicBezTo>
                        <a:pt x="440" y="166"/>
                        <a:pt x="438" y="159"/>
                        <a:pt x="433" y="155"/>
                      </a:cubicBezTo>
                      <a:cubicBezTo>
                        <a:pt x="394" y="119"/>
                        <a:pt x="333" y="126"/>
                        <a:pt x="291" y="173"/>
                      </a:cubicBezTo>
                      <a:close/>
                      <a:moveTo>
                        <a:pt x="552" y="197"/>
                      </a:moveTo>
                      <a:cubicBezTo>
                        <a:pt x="562" y="220"/>
                        <a:pt x="578" y="230"/>
                        <a:pt x="595" y="232"/>
                      </a:cubicBezTo>
                      <a:cubicBezTo>
                        <a:pt x="627" y="233"/>
                        <a:pt x="659" y="232"/>
                        <a:pt x="691" y="230"/>
                      </a:cubicBezTo>
                      <a:cubicBezTo>
                        <a:pt x="696" y="230"/>
                        <a:pt x="703" y="220"/>
                        <a:pt x="703" y="214"/>
                      </a:cubicBezTo>
                      <a:cubicBezTo>
                        <a:pt x="703" y="208"/>
                        <a:pt x="695" y="198"/>
                        <a:pt x="691" y="198"/>
                      </a:cubicBezTo>
                      <a:cubicBezTo>
                        <a:pt x="646" y="197"/>
                        <a:pt x="601" y="197"/>
                        <a:pt x="552" y="197"/>
                      </a:cubicBezTo>
                      <a:close/>
                      <a:moveTo>
                        <a:pt x="1028" y="777"/>
                      </a:moveTo>
                      <a:cubicBezTo>
                        <a:pt x="1028" y="795"/>
                        <a:pt x="1030" y="810"/>
                        <a:pt x="1028" y="825"/>
                      </a:cubicBezTo>
                      <a:cubicBezTo>
                        <a:pt x="1026" y="839"/>
                        <a:pt x="1040" y="857"/>
                        <a:pt x="1021" y="868"/>
                      </a:cubicBezTo>
                      <a:cubicBezTo>
                        <a:pt x="1009" y="874"/>
                        <a:pt x="1006" y="883"/>
                        <a:pt x="1014" y="891"/>
                      </a:cubicBezTo>
                      <a:cubicBezTo>
                        <a:pt x="1019" y="896"/>
                        <a:pt x="1032" y="897"/>
                        <a:pt x="1037" y="894"/>
                      </a:cubicBezTo>
                      <a:cubicBezTo>
                        <a:pt x="1060" y="880"/>
                        <a:pt x="1075" y="860"/>
                        <a:pt x="1075" y="832"/>
                      </a:cubicBezTo>
                      <a:cubicBezTo>
                        <a:pt x="1075" y="803"/>
                        <a:pt x="1055" y="790"/>
                        <a:pt x="1028" y="777"/>
                      </a:cubicBezTo>
                      <a:close/>
                      <a:moveTo>
                        <a:pt x="267" y="252"/>
                      </a:moveTo>
                      <a:cubicBezTo>
                        <a:pt x="279" y="278"/>
                        <a:pt x="287" y="299"/>
                        <a:pt x="298" y="318"/>
                      </a:cubicBezTo>
                      <a:cubicBezTo>
                        <a:pt x="302" y="324"/>
                        <a:pt x="316" y="324"/>
                        <a:pt x="325" y="323"/>
                      </a:cubicBezTo>
                      <a:cubicBezTo>
                        <a:pt x="328" y="322"/>
                        <a:pt x="329" y="311"/>
                        <a:pt x="331" y="304"/>
                      </a:cubicBezTo>
                      <a:cubicBezTo>
                        <a:pt x="332" y="299"/>
                        <a:pt x="332" y="295"/>
                        <a:pt x="332" y="290"/>
                      </a:cubicBezTo>
                      <a:cubicBezTo>
                        <a:pt x="337" y="259"/>
                        <a:pt x="333" y="254"/>
                        <a:pt x="302" y="252"/>
                      </a:cubicBezTo>
                      <a:cubicBezTo>
                        <a:pt x="293" y="252"/>
                        <a:pt x="284" y="252"/>
                        <a:pt x="267" y="252"/>
                      </a:cubicBezTo>
                      <a:close/>
                      <a:moveTo>
                        <a:pt x="874" y="873"/>
                      </a:moveTo>
                      <a:cubicBezTo>
                        <a:pt x="872" y="874"/>
                        <a:pt x="870" y="876"/>
                        <a:pt x="868" y="878"/>
                      </a:cubicBezTo>
                      <a:cubicBezTo>
                        <a:pt x="873" y="887"/>
                        <a:pt x="875" y="901"/>
                        <a:pt x="883" y="904"/>
                      </a:cubicBezTo>
                      <a:cubicBezTo>
                        <a:pt x="898" y="912"/>
                        <a:pt x="916" y="915"/>
                        <a:pt x="934" y="918"/>
                      </a:cubicBezTo>
                      <a:cubicBezTo>
                        <a:pt x="938" y="919"/>
                        <a:pt x="946" y="913"/>
                        <a:pt x="947" y="909"/>
                      </a:cubicBezTo>
                      <a:cubicBezTo>
                        <a:pt x="952" y="886"/>
                        <a:pt x="940" y="873"/>
                        <a:pt x="918" y="873"/>
                      </a:cubicBezTo>
                      <a:cubicBezTo>
                        <a:pt x="903" y="873"/>
                        <a:pt x="889" y="873"/>
                        <a:pt x="874" y="873"/>
                      </a:cubicBezTo>
                      <a:close/>
                      <a:moveTo>
                        <a:pt x="703" y="509"/>
                      </a:moveTo>
                      <a:cubicBezTo>
                        <a:pt x="738" y="493"/>
                        <a:pt x="774" y="509"/>
                        <a:pt x="805" y="492"/>
                      </a:cubicBezTo>
                      <a:cubicBezTo>
                        <a:pt x="800" y="489"/>
                        <a:pt x="795" y="489"/>
                        <a:pt x="790" y="489"/>
                      </a:cubicBezTo>
                      <a:cubicBezTo>
                        <a:pt x="772" y="489"/>
                        <a:pt x="753" y="488"/>
                        <a:pt x="735" y="489"/>
                      </a:cubicBezTo>
                      <a:cubicBezTo>
                        <a:pt x="718" y="490"/>
                        <a:pt x="711" y="482"/>
                        <a:pt x="710" y="467"/>
                      </a:cubicBezTo>
                      <a:cubicBezTo>
                        <a:pt x="710" y="448"/>
                        <a:pt x="711" y="429"/>
                        <a:pt x="710" y="410"/>
                      </a:cubicBezTo>
                      <a:cubicBezTo>
                        <a:pt x="710" y="404"/>
                        <a:pt x="709" y="399"/>
                        <a:pt x="706" y="394"/>
                      </a:cubicBezTo>
                      <a:cubicBezTo>
                        <a:pt x="706" y="392"/>
                        <a:pt x="698" y="392"/>
                        <a:pt x="698" y="394"/>
                      </a:cubicBezTo>
                      <a:cubicBezTo>
                        <a:pt x="695" y="399"/>
                        <a:pt x="693" y="405"/>
                        <a:pt x="693" y="410"/>
                      </a:cubicBezTo>
                      <a:cubicBezTo>
                        <a:pt x="694" y="430"/>
                        <a:pt x="694" y="450"/>
                        <a:pt x="696" y="470"/>
                      </a:cubicBezTo>
                      <a:cubicBezTo>
                        <a:pt x="697" y="483"/>
                        <a:pt x="700" y="495"/>
                        <a:pt x="703" y="509"/>
                      </a:cubicBezTo>
                      <a:close/>
                      <a:moveTo>
                        <a:pt x="278" y="324"/>
                      </a:moveTo>
                      <a:cubicBezTo>
                        <a:pt x="268" y="300"/>
                        <a:pt x="259" y="276"/>
                        <a:pt x="248" y="253"/>
                      </a:cubicBezTo>
                      <a:cubicBezTo>
                        <a:pt x="246" y="249"/>
                        <a:pt x="233" y="250"/>
                        <a:pt x="226" y="251"/>
                      </a:cubicBezTo>
                      <a:cubicBezTo>
                        <a:pt x="225" y="251"/>
                        <a:pt x="223" y="261"/>
                        <a:pt x="223" y="266"/>
                      </a:cubicBezTo>
                      <a:cubicBezTo>
                        <a:pt x="225" y="276"/>
                        <a:pt x="228" y="286"/>
                        <a:pt x="231" y="297"/>
                      </a:cubicBezTo>
                      <a:cubicBezTo>
                        <a:pt x="239" y="327"/>
                        <a:pt x="241" y="329"/>
                        <a:pt x="278" y="324"/>
                      </a:cubicBezTo>
                      <a:close/>
                      <a:moveTo>
                        <a:pt x="793" y="251"/>
                      </a:moveTo>
                      <a:cubicBezTo>
                        <a:pt x="779" y="242"/>
                        <a:pt x="773" y="252"/>
                        <a:pt x="766" y="263"/>
                      </a:cubicBezTo>
                      <a:cubicBezTo>
                        <a:pt x="756" y="277"/>
                        <a:pt x="744" y="290"/>
                        <a:pt x="732" y="303"/>
                      </a:cubicBezTo>
                      <a:cubicBezTo>
                        <a:pt x="725" y="310"/>
                        <a:pt x="715" y="315"/>
                        <a:pt x="707" y="320"/>
                      </a:cubicBezTo>
                      <a:cubicBezTo>
                        <a:pt x="708" y="322"/>
                        <a:pt x="709" y="325"/>
                        <a:pt x="710" y="327"/>
                      </a:cubicBezTo>
                      <a:cubicBezTo>
                        <a:pt x="723" y="322"/>
                        <a:pt x="740" y="320"/>
                        <a:pt x="749" y="311"/>
                      </a:cubicBezTo>
                      <a:cubicBezTo>
                        <a:pt x="766" y="294"/>
                        <a:pt x="778" y="272"/>
                        <a:pt x="793" y="251"/>
                      </a:cubicBezTo>
                      <a:close/>
                      <a:moveTo>
                        <a:pt x="923" y="289"/>
                      </a:moveTo>
                      <a:cubicBezTo>
                        <a:pt x="916" y="283"/>
                        <a:pt x="909" y="274"/>
                        <a:pt x="901" y="272"/>
                      </a:cubicBezTo>
                      <a:cubicBezTo>
                        <a:pt x="891" y="270"/>
                        <a:pt x="882" y="276"/>
                        <a:pt x="884" y="289"/>
                      </a:cubicBezTo>
                      <a:cubicBezTo>
                        <a:pt x="885" y="301"/>
                        <a:pt x="884" y="314"/>
                        <a:pt x="902" y="314"/>
                      </a:cubicBezTo>
                      <a:cubicBezTo>
                        <a:pt x="916" y="315"/>
                        <a:pt x="920" y="307"/>
                        <a:pt x="923" y="289"/>
                      </a:cubicBezTo>
                      <a:close/>
                      <a:moveTo>
                        <a:pt x="812" y="406"/>
                      </a:moveTo>
                      <a:cubicBezTo>
                        <a:pt x="803" y="401"/>
                        <a:pt x="797" y="396"/>
                        <a:pt x="794" y="397"/>
                      </a:cubicBezTo>
                      <a:cubicBezTo>
                        <a:pt x="789" y="400"/>
                        <a:pt x="784" y="405"/>
                        <a:pt x="781" y="411"/>
                      </a:cubicBezTo>
                      <a:cubicBezTo>
                        <a:pt x="780" y="413"/>
                        <a:pt x="789" y="422"/>
                        <a:pt x="790" y="422"/>
                      </a:cubicBezTo>
                      <a:cubicBezTo>
                        <a:pt x="797" y="418"/>
                        <a:pt x="802" y="413"/>
                        <a:pt x="812" y="406"/>
                      </a:cubicBezTo>
                      <a:close/>
                      <a:moveTo>
                        <a:pt x="408" y="408"/>
                      </a:moveTo>
                      <a:cubicBezTo>
                        <a:pt x="423" y="408"/>
                        <a:pt x="436" y="409"/>
                        <a:pt x="448" y="409"/>
                      </a:cubicBezTo>
                      <a:cubicBezTo>
                        <a:pt x="448" y="409"/>
                        <a:pt x="448" y="403"/>
                        <a:pt x="448" y="400"/>
                      </a:cubicBezTo>
                      <a:cubicBezTo>
                        <a:pt x="436" y="400"/>
                        <a:pt x="424" y="399"/>
                        <a:pt x="412" y="399"/>
                      </a:cubicBezTo>
                      <a:cubicBezTo>
                        <a:pt x="412" y="399"/>
                        <a:pt x="412" y="400"/>
                        <a:pt x="408" y="408"/>
                      </a:cubicBezTo>
                      <a:close/>
                      <a:moveTo>
                        <a:pt x="806" y="748"/>
                      </a:moveTo>
                      <a:cubicBezTo>
                        <a:pt x="803" y="748"/>
                        <a:pt x="801" y="748"/>
                        <a:pt x="799" y="748"/>
                      </a:cubicBezTo>
                      <a:cubicBezTo>
                        <a:pt x="789" y="762"/>
                        <a:pt x="799" y="775"/>
                        <a:pt x="801" y="788"/>
                      </a:cubicBezTo>
                      <a:cubicBezTo>
                        <a:pt x="802" y="788"/>
                        <a:pt x="804" y="788"/>
                        <a:pt x="806" y="788"/>
                      </a:cubicBezTo>
                      <a:cubicBezTo>
                        <a:pt x="806" y="775"/>
                        <a:pt x="806" y="761"/>
                        <a:pt x="806" y="748"/>
                      </a:cubicBezTo>
                      <a:close/>
                      <a:moveTo>
                        <a:pt x="424" y="321"/>
                      </a:moveTo>
                      <a:cubicBezTo>
                        <a:pt x="425" y="320"/>
                        <a:pt x="426" y="318"/>
                        <a:pt x="427" y="316"/>
                      </a:cubicBezTo>
                      <a:cubicBezTo>
                        <a:pt x="422" y="308"/>
                        <a:pt x="416" y="300"/>
                        <a:pt x="411" y="292"/>
                      </a:cubicBezTo>
                      <a:cubicBezTo>
                        <a:pt x="408" y="293"/>
                        <a:pt x="406" y="294"/>
                        <a:pt x="404" y="295"/>
                      </a:cubicBezTo>
                      <a:cubicBezTo>
                        <a:pt x="404" y="302"/>
                        <a:pt x="403" y="310"/>
                        <a:pt x="406" y="315"/>
                      </a:cubicBezTo>
                      <a:cubicBezTo>
                        <a:pt x="408" y="319"/>
                        <a:pt x="417" y="320"/>
                        <a:pt x="424" y="321"/>
                      </a:cubicBezTo>
                      <a:close/>
                      <a:moveTo>
                        <a:pt x="902" y="799"/>
                      </a:moveTo>
                      <a:cubicBezTo>
                        <a:pt x="894" y="792"/>
                        <a:pt x="887" y="787"/>
                        <a:pt x="879" y="780"/>
                      </a:cubicBezTo>
                      <a:cubicBezTo>
                        <a:pt x="873" y="803"/>
                        <a:pt x="877" y="806"/>
                        <a:pt x="902" y="7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dirty="0" smtClean="0"/>
                    <a:t>        </a:t>
                  </a:r>
                  <a:endParaRPr lang="zh-CN" altLang="en-US" dirty="0"/>
                </a:p>
              </p:txBody>
            </p:sp>
            <p:sp>
              <p:nvSpPr>
                <p:cNvPr id="90" name="Freeform 20"/>
                <p:cNvSpPr>
                  <a:spLocks/>
                </p:cNvSpPr>
                <p:nvPr/>
              </p:nvSpPr>
              <p:spPr bwMode="auto">
                <a:xfrm>
                  <a:off x="7230830" y="518120"/>
                  <a:ext cx="1597025" cy="1262063"/>
                </a:xfrm>
                <a:custGeom>
                  <a:avLst/>
                  <a:gdLst>
                    <a:gd name="T0" fmla="*/ 639 w 674"/>
                    <a:gd name="T1" fmla="*/ 356 h 533"/>
                    <a:gd name="T2" fmla="*/ 508 w 674"/>
                    <a:gd name="T3" fmla="*/ 214 h 533"/>
                    <a:gd name="T4" fmla="*/ 577 w 674"/>
                    <a:gd name="T5" fmla="*/ 243 h 533"/>
                    <a:gd name="T6" fmla="*/ 587 w 674"/>
                    <a:gd name="T7" fmla="*/ 297 h 533"/>
                    <a:gd name="T8" fmla="*/ 567 w 674"/>
                    <a:gd name="T9" fmla="*/ 154 h 533"/>
                    <a:gd name="T10" fmla="*/ 445 w 674"/>
                    <a:gd name="T11" fmla="*/ 170 h 533"/>
                    <a:gd name="T12" fmla="*/ 193 w 674"/>
                    <a:gd name="T13" fmla="*/ 76 h 533"/>
                    <a:gd name="T14" fmla="*/ 81 w 674"/>
                    <a:gd name="T15" fmla="*/ 32 h 533"/>
                    <a:gd name="T16" fmla="*/ 32 w 674"/>
                    <a:gd name="T17" fmla="*/ 67 h 533"/>
                    <a:gd name="T18" fmla="*/ 200 w 674"/>
                    <a:gd name="T19" fmla="*/ 129 h 533"/>
                    <a:gd name="T20" fmla="*/ 224 w 674"/>
                    <a:gd name="T21" fmla="*/ 132 h 533"/>
                    <a:gd name="T22" fmla="*/ 203 w 674"/>
                    <a:gd name="T23" fmla="*/ 266 h 533"/>
                    <a:gd name="T24" fmla="*/ 336 w 674"/>
                    <a:gd name="T25" fmla="*/ 265 h 533"/>
                    <a:gd name="T26" fmla="*/ 259 w 674"/>
                    <a:gd name="T27" fmla="*/ 253 h 533"/>
                    <a:gd name="T28" fmla="*/ 272 w 674"/>
                    <a:gd name="T29" fmla="*/ 153 h 533"/>
                    <a:gd name="T30" fmla="*/ 427 w 674"/>
                    <a:gd name="T31" fmla="*/ 255 h 533"/>
                    <a:gd name="T32" fmla="*/ 494 w 674"/>
                    <a:gd name="T33" fmla="*/ 408 h 533"/>
                    <a:gd name="T34" fmla="*/ 659 w 674"/>
                    <a:gd name="T35" fmla="*/ 437 h 533"/>
                    <a:gd name="T36" fmla="*/ 673 w 674"/>
                    <a:gd name="T37" fmla="*/ 533 h 533"/>
                    <a:gd name="T38" fmla="*/ 640 w 674"/>
                    <a:gd name="T39" fmla="*/ 458 h 533"/>
                    <a:gd name="T40" fmla="*/ 489 w 674"/>
                    <a:gd name="T41" fmla="*/ 427 h 533"/>
                    <a:gd name="T42" fmla="*/ 404 w 674"/>
                    <a:gd name="T43" fmla="*/ 230 h 533"/>
                    <a:gd name="T44" fmla="*/ 262 w 674"/>
                    <a:gd name="T45" fmla="*/ 226 h 533"/>
                    <a:gd name="T46" fmla="*/ 352 w 674"/>
                    <a:gd name="T47" fmla="*/ 271 h 533"/>
                    <a:gd name="T48" fmla="*/ 192 w 674"/>
                    <a:gd name="T49" fmla="*/ 276 h 533"/>
                    <a:gd name="T50" fmla="*/ 187 w 674"/>
                    <a:gd name="T51" fmla="*/ 153 h 533"/>
                    <a:gd name="T52" fmla="*/ 36 w 674"/>
                    <a:gd name="T53" fmla="*/ 108 h 533"/>
                    <a:gd name="T54" fmla="*/ 96 w 674"/>
                    <a:gd name="T55" fmla="*/ 22 h 533"/>
                    <a:gd name="T56" fmla="*/ 284 w 674"/>
                    <a:gd name="T57" fmla="*/ 62 h 533"/>
                    <a:gd name="T58" fmla="*/ 471 w 674"/>
                    <a:gd name="T59" fmla="*/ 142 h 533"/>
                    <a:gd name="T60" fmla="*/ 637 w 674"/>
                    <a:gd name="T61" fmla="*/ 290 h 533"/>
                    <a:gd name="T62" fmla="*/ 555 w 674"/>
                    <a:gd name="T63" fmla="*/ 233 h 533"/>
                    <a:gd name="T64" fmla="*/ 508 w 674"/>
                    <a:gd name="T65" fmla="*/ 238 h 533"/>
                    <a:gd name="T66" fmla="*/ 649 w 674"/>
                    <a:gd name="T67" fmla="*/ 331 h 533"/>
                    <a:gd name="T68" fmla="*/ 663 w 674"/>
                    <a:gd name="T69" fmla="*/ 327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74" h="533">
                      <a:moveTo>
                        <a:pt x="663" y="327"/>
                      </a:moveTo>
                      <a:cubicBezTo>
                        <a:pt x="655" y="337"/>
                        <a:pt x="649" y="349"/>
                        <a:pt x="639" y="356"/>
                      </a:cubicBezTo>
                      <a:cubicBezTo>
                        <a:pt x="581" y="403"/>
                        <a:pt x="500" y="374"/>
                        <a:pt x="483" y="301"/>
                      </a:cubicBezTo>
                      <a:cubicBezTo>
                        <a:pt x="474" y="267"/>
                        <a:pt x="477" y="236"/>
                        <a:pt x="508" y="214"/>
                      </a:cubicBezTo>
                      <a:cubicBezTo>
                        <a:pt x="530" y="198"/>
                        <a:pt x="566" y="201"/>
                        <a:pt x="583" y="221"/>
                      </a:cubicBezTo>
                      <a:cubicBezTo>
                        <a:pt x="590" y="230"/>
                        <a:pt x="592" y="240"/>
                        <a:pt x="577" y="243"/>
                      </a:cubicBezTo>
                      <a:cubicBezTo>
                        <a:pt x="561" y="247"/>
                        <a:pt x="556" y="257"/>
                        <a:pt x="558" y="271"/>
                      </a:cubicBezTo>
                      <a:cubicBezTo>
                        <a:pt x="561" y="287"/>
                        <a:pt x="571" y="296"/>
                        <a:pt x="587" y="297"/>
                      </a:cubicBezTo>
                      <a:cubicBezTo>
                        <a:pt x="609" y="299"/>
                        <a:pt x="631" y="281"/>
                        <a:pt x="633" y="259"/>
                      </a:cubicBezTo>
                      <a:cubicBezTo>
                        <a:pt x="639" y="208"/>
                        <a:pt x="615" y="172"/>
                        <a:pt x="567" y="154"/>
                      </a:cubicBezTo>
                      <a:cubicBezTo>
                        <a:pt x="529" y="140"/>
                        <a:pt x="495" y="142"/>
                        <a:pt x="464" y="171"/>
                      </a:cubicBezTo>
                      <a:cubicBezTo>
                        <a:pt x="461" y="174"/>
                        <a:pt x="447" y="173"/>
                        <a:pt x="445" y="170"/>
                      </a:cubicBezTo>
                      <a:cubicBezTo>
                        <a:pt x="410" y="103"/>
                        <a:pt x="346" y="90"/>
                        <a:pt x="281" y="79"/>
                      </a:cubicBezTo>
                      <a:cubicBezTo>
                        <a:pt x="252" y="75"/>
                        <a:pt x="222" y="76"/>
                        <a:pt x="193" y="76"/>
                      </a:cubicBezTo>
                      <a:cubicBezTo>
                        <a:pt x="164" y="76"/>
                        <a:pt x="136" y="73"/>
                        <a:pt x="111" y="57"/>
                      </a:cubicBezTo>
                      <a:cubicBezTo>
                        <a:pt x="100" y="50"/>
                        <a:pt x="91" y="40"/>
                        <a:pt x="81" y="32"/>
                      </a:cubicBezTo>
                      <a:cubicBezTo>
                        <a:pt x="71" y="23"/>
                        <a:pt x="59" y="18"/>
                        <a:pt x="47" y="28"/>
                      </a:cubicBezTo>
                      <a:cubicBezTo>
                        <a:pt x="35" y="38"/>
                        <a:pt x="27" y="50"/>
                        <a:pt x="32" y="67"/>
                      </a:cubicBezTo>
                      <a:cubicBezTo>
                        <a:pt x="41" y="94"/>
                        <a:pt x="60" y="112"/>
                        <a:pt x="86" y="121"/>
                      </a:cubicBezTo>
                      <a:cubicBezTo>
                        <a:pt x="123" y="134"/>
                        <a:pt x="162" y="135"/>
                        <a:pt x="200" y="129"/>
                      </a:cubicBezTo>
                      <a:cubicBezTo>
                        <a:pt x="205" y="128"/>
                        <a:pt x="210" y="127"/>
                        <a:pt x="214" y="127"/>
                      </a:cubicBezTo>
                      <a:cubicBezTo>
                        <a:pt x="218" y="127"/>
                        <a:pt x="223" y="129"/>
                        <a:pt x="224" y="132"/>
                      </a:cubicBezTo>
                      <a:cubicBezTo>
                        <a:pt x="225" y="136"/>
                        <a:pt x="224" y="141"/>
                        <a:pt x="221" y="144"/>
                      </a:cubicBezTo>
                      <a:cubicBezTo>
                        <a:pt x="184" y="180"/>
                        <a:pt x="181" y="221"/>
                        <a:pt x="203" y="266"/>
                      </a:cubicBezTo>
                      <a:cubicBezTo>
                        <a:pt x="226" y="312"/>
                        <a:pt x="281" y="327"/>
                        <a:pt x="320" y="305"/>
                      </a:cubicBezTo>
                      <a:cubicBezTo>
                        <a:pt x="335" y="296"/>
                        <a:pt x="340" y="282"/>
                        <a:pt x="336" y="265"/>
                      </a:cubicBezTo>
                      <a:cubicBezTo>
                        <a:pt x="332" y="247"/>
                        <a:pt x="322" y="233"/>
                        <a:pt x="303" y="234"/>
                      </a:cubicBezTo>
                      <a:cubicBezTo>
                        <a:pt x="290" y="235"/>
                        <a:pt x="277" y="245"/>
                        <a:pt x="259" y="253"/>
                      </a:cubicBezTo>
                      <a:cubicBezTo>
                        <a:pt x="250" y="248"/>
                        <a:pt x="241" y="236"/>
                        <a:pt x="241" y="217"/>
                      </a:cubicBezTo>
                      <a:cubicBezTo>
                        <a:pt x="240" y="191"/>
                        <a:pt x="248" y="167"/>
                        <a:pt x="272" y="153"/>
                      </a:cubicBezTo>
                      <a:cubicBezTo>
                        <a:pt x="307" y="133"/>
                        <a:pt x="361" y="141"/>
                        <a:pt x="389" y="171"/>
                      </a:cubicBezTo>
                      <a:cubicBezTo>
                        <a:pt x="411" y="194"/>
                        <a:pt x="424" y="222"/>
                        <a:pt x="427" y="255"/>
                      </a:cubicBezTo>
                      <a:cubicBezTo>
                        <a:pt x="428" y="271"/>
                        <a:pt x="432" y="288"/>
                        <a:pt x="433" y="304"/>
                      </a:cubicBezTo>
                      <a:cubicBezTo>
                        <a:pt x="436" y="349"/>
                        <a:pt x="463" y="381"/>
                        <a:pt x="494" y="408"/>
                      </a:cubicBezTo>
                      <a:cubicBezTo>
                        <a:pt x="537" y="445"/>
                        <a:pt x="585" y="445"/>
                        <a:pt x="634" y="422"/>
                      </a:cubicBezTo>
                      <a:cubicBezTo>
                        <a:pt x="654" y="413"/>
                        <a:pt x="660" y="416"/>
                        <a:pt x="659" y="437"/>
                      </a:cubicBezTo>
                      <a:cubicBezTo>
                        <a:pt x="657" y="465"/>
                        <a:pt x="655" y="493"/>
                        <a:pt x="673" y="518"/>
                      </a:cubicBezTo>
                      <a:cubicBezTo>
                        <a:pt x="674" y="520"/>
                        <a:pt x="673" y="525"/>
                        <a:pt x="673" y="533"/>
                      </a:cubicBezTo>
                      <a:cubicBezTo>
                        <a:pt x="652" y="523"/>
                        <a:pt x="646" y="507"/>
                        <a:pt x="642" y="490"/>
                      </a:cubicBezTo>
                      <a:cubicBezTo>
                        <a:pt x="640" y="479"/>
                        <a:pt x="641" y="468"/>
                        <a:pt x="640" y="458"/>
                      </a:cubicBezTo>
                      <a:cubicBezTo>
                        <a:pt x="640" y="445"/>
                        <a:pt x="637" y="442"/>
                        <a:pt x="623" y="446"/>
                      </a:cubicBezTo>
                      <a:cubicBezTo>
                        <a:pt x="576" y="460"/>
                        <a:pt x="530" y="460"/>
                        <a:pt x="489" y="427"/>
                      </a:cubicBezTo>
                      <a:cubicBezTo>
                        <a:pt x="448" y="394"/>
                        <a:pt x="422" y="354"/>
                        <a:pt x="416" y="301"/>
                      </a:cubicBezTo>
                      <a:cubicBezTo>
                        <a:pt x="414" y="277"/>
                        <a:pt x="410" y="253"/>
                        <a:pt x="404" y="230"/>
                      </a:cubicBezTo>
                      <a:cubicBezTo>
                        <a:pt x="390" y="174"/>
                        <a:pt x="346" y="153"/>
                        <a:pt x="294" y="163"/>
                      </a:cubicBezTo>
                      <a:cubicBezTo>
                        <a:pt x="265" y="168"/>
                        <a:pt x="251" y="197"/>
                        <a:pt x="262" y="226"/>
                      </a:cubicBezTo>
                      <a:cubicBezTo>
                        <a:pt x="264" y="226"/>
                        <a:pt x="267" y="226"/>
                        <a:pt x="269" y="225"/>
                      </a:cubicBezTo>
                      <a:cubicBezTo>
                        <a:pt x="314" y="201"/>
                        <a:pt x="344" y="227"/>
                        <a:pt x="352" y="271"/>
                      </a:cubicBezTo>
                      <a:cubicBezTo>
                        <a:pt x="356" y="294"/>
                        <a:pt x="332" y="325"/>
                        <a:pt x="305" y="330"/>
                      </a:cubicBezTo>
                      <a:cubicBezTo>
                        <a:pt x="252" y="340"/>
                        <a:pt x="220" y="320"/>
                        <a:pt x="192" y="276"/>
                      </a:cubicBezTo>
                      <a:cubicBezTo>
                        <a:pt x="168" y="239"/>
                        <a:pt x="166" y="201"/>
                        <a:pt x="186" y="162"/>
                      </a:cubicBezTo>
                      <a:cubicBezTo>
                        <a:pt x="187" y="159"/>
                        <a:pt x="187" y="157"/>
                        <a:pt x="187" y="153"/>
                      </a:cubicBezTo>
                      <a:cubicBezTo>
                        <a:pt x="166" y="151"/>
                        <a:pt x="144" y="150"/>
                        <a:pt x="124" y="147"/>
                      </a:cubicBezTo>
                      <a:cubicBezTo>
                        <a:pt x="91" y="143"/>
                        <a:pt x="60" y="134"/>
                        <a:pt x="36" y="108"/>
                      </a:cubicBezTo>
                      <a:cubicBezTo>
                        <a:pt x="16" y="86"/>
                        <a:pt x="0" y="45"/>
                        <a:pt x="29" y="20"/>
                      </a:cubicBezTo>
                      <a:cubicBezTo>
                        <a:pt x="50" y="1"/>
                        <a:pt x="77" y="0"/>
                        <a:pt x="96" y="22"/>
                      </a:cubicBezTo>
                      <a:cubicBezTo>
                        <a:pt x="116" y="45"/>
                        <a:pt x="141" y="55"/>
                        <a:pt x="171" y="57"/>
                      </a:cubicBezTo>
                      <a:cubicBezTo>
                        <a:pt x="209" y="58"/>
                        <a:pt x="247" y="58"/>
                        <a:pt x="284" y="62"/>
                      </a:cubicBezTo>
                      <a:cubicBezTo>
                        <a:pt x="348" y="70"/>
                        <a:pt x="406" y="90"/>
                        <a:pt x="450" y="141"/>
                      </a:cubicBezTo>
                      <a:cubicBezTo>
                        <a:pt x="453" y="145"/>
                        <a:pt x="465" y="144"/>
                        <a:pt x="471" y="142"/>
                      </a:cubicBezTo>
                      <a:cubicBezTo>
                        <a:pt x="524" y="117"/>
                        <a:pt x="587" y="129"/>
                        <a:pt x="626" y="172"/>
                      </a:cubicBezTo>
                      <a:cubicBezTo>
                        <a:pt x="654" y="203"/>
                        <a:pt x="659" y="259"/>
                        <a:pt x="637" y="290"/>
                      </a:cubicBezTo>
                      <a:cubicBezTo>
                        <a:pt x="618" y="316"/>
                        <a:pt x="586" y="323"/>
                        <a:pt x="562" y="306"/>
                      </a:cubicBezTo>
                      <a:cubicBezTo>
                        <a:pt x="537" y="288"/>
                        <a:pt x="534" y="263"/>
                        <a:pt x="555" y="233"/>
                      </a:cubicBezTo>
                      <a:cubicBezTo>
                        <a:pt x="556" y="232"/>
                        <a:pt x="556" y="231"/>
                        <a:pt x="556" y="229"/>
                      </a:cubicBezTo>
                      <a:cubicBezTo>
                        <a:pt x="540" y="218"/>
                        <a:pt x="522" y="222"/>
                        <a:pt x="508" y="238"/>
                      </a:cubicBezTo>
                      <a:cubicBezTo>
                        <a:pt x="477" y="274"/>
                        <a:pt x="513" y="342"/>
                        <a:pt x="544" y="354"/>
                      </a:cubicBezTo>
                      <a:cubicBezTo>
                        <a:pt x="586" y="372"/>
                        <a:pt x="617" y="351"/>
                        <a:pt x="649" y="331"/>
                      </a:cubicBezTo>
                      <a:cubicBezTo>
                        <a:pt x="653" y="328"/>
                        <a:pt x="657" y="327"/>
                        <a:pt x="661" y="325"/>
                      </a:cubicBezTo>
                      <a:cubicBezTo>
                        <a:pt x="662" y="325"/>
                        <a:pt x="662" y="326"/>
                        <a:pt x="663" y="3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21"/>
                <p:cNvSpPr>
                  <a:spLocks/>
                </p:cNvSpPr>
                <p:nvPr/>
              </p:nvSpPr>
              <p:spPr bwMode="auto">
                <a:xfrm>
                  <a:off x="10764605" y="2985095"/>
                  <a:ext cx="836613" cy="952500"/>
                </a:xfrm>
                <a:custGeom>
                  <a:avLst/>
                  <a:gdLst>
                    <a:gd name="T0" fmla="*/ 185 w 353"/>
                    <a:gd name="T1" fmla="*/ 79 h 402"/>
                    <a:gd name="T2" fmla="*/ 198 w 353"/>
                    <a:gd name="T3" fmla="*/ 110 h 402"/>
                    <a:gd name="T4" fmla="*/ 215 w 353"/>
                    <a:gd name="T5" fmla="*/ 135 h 402"/>
                    <a:gd name="T6" fmla="*/ 261 w 353"/>
                    <a:gd name="T7" fmla="*/ 117 h 402"/>
                    <a:gd name="T8" fmla="*/ 228 w 353"/>
                    <a:gd name="T9" fmla="*/ 101 h 402"/>
                    <a:gd name="T10" fmla="*/ 221 w 353"/>
                    <a:gd name="T11" fmla="*/ 37 h 402"/>
                    <a:gd name="T12" fmla="*/ 294 w 353"/>
                    <a:gd name="T13" fmla="*/ 4 h 402"/>
                    <a:gd name="T14" fmla="*/ 338 w 353"/>
                    <a:gd name="T15" fmla="*/ 50 h 402"/>
                    <a:gd name="T16" fmla="*/ 347 w 353"/>
                    <a:gd name="T17" fmla="*/ 89 h 402"/>
                    <a:gd name="T18" fmla="*/ 211 w 353"/>
                    <a:gd name="T19" fmla="*/ 217 h 402"/>
                    <a:gd name="T20" fmla="*/ 134 w 353"/>
                    <a:gd name="T21" fmla="*/ 161 h 402"/>
                    <a:gd name="T22" fmla="*/ 49 w 353"/>
                    <a:gd name="T23" fmla="*/ 256 h 402"/>
                    <a:gd name="T24" fmla="*/ 51 w 353"/>
                    <a:gd name="T25" fmla="*/ 348 h 402"/>
                    <a:gd name="T26" fmla="*/ 132 w 353"/>
                    <a:gd name="T27" fmla="*/ 378 h 402"/>
                    <a:gd name="T28" fmla="*/ 155 w 353"/>
                    <a:gd name="T29" fmla="*/ 383 h 402"/>
                    <a:gd name="T30" fmla="*/ 56 w 353"/>
                    <a:gd name="T31" fmla="*/ 376 h 402"/>
                    <a:gd name="T32" fmla="*/ 50 w 353"/>
                    <a:gd name="T33" fmla="*/ 227 h 402"/>
                    <a:gd name="T34" fmla="*/ 127 w 353"/>
                    <a:gd name="T35" fmla="*/ 150 h 402"/>
                    <a:gd name="T36" fmla="*/ 146 w 353"/>
                    <a:gd name="T37" fmla="*/ 153 h 402"/>
                    <a:gd name="T38" fmla="*/ 177 w 353"/>
                    <a:gd name="T39" fmla="*/ 186 h 402"/>
                    <a:gd name="T40" fmla="*/ 300 w 353"/>
                    <a:gd name="T41" fmla="*/ 171 h 402"/>
                    <a:gd name="T42" fmla="*/ 325 w 353"/>
                    <a:gd name="T43" fmla="*/ 57 h 402"/>
                    <a:gd name="T44" fmla="*/ 283 w 353"/>
                    <a:gd name="T45" fmla="*/ 20 h 402"/>
                    <a:gd name="T46" fmla="*/ 230 w 353"/>
                    <a:gd name="T47" fmla="*/ 55 h 402"/>
                    <a:gd name="T48" fmla="*/ 232 w 353"/>
                    <a:gd name="T49" fmla="*/ 82 h 402"/>
                    <a:gd name="T50" fmla="*/ 262 w 353"/>
                    <a:gd name="T51" fmla="*/ 94 h 402"/>
                    <a:gd name="T52" fmla="*/ 281 w 353"/>
                    <a:gd name="T53" fmla="*/ 89 h 402"/>
                    <a:gd name="T54" fmla="*/ 247 w 353"/>
                    <a:gd name="T55" fmla="*/ 157 h 402"/>
                    <a:gd name="T56" fmla="*/ 212 w 353"/>
                    <a:gd name="T57" fmla="*/ 153 h 402"/>
                    <a:gd name="T58" fmla="*/ 175 w 353"/>
                    <a:gd name="T59" fmla="*/ 93 h 402"/>
                    <a:gd name="T60" fmla="*/ 178 w 353"/>
                    <a:gd name="T61" fmla="*/ 79 h 402"/>
                    <a:gd name="T62" fmla="*/ 185 w 353"/>
                    <a:gd name="T63" fmla="*/ 79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3" h="402">
                      <a:moveTo>
                        <a:pt x="185" y="79"/>
                      </a:moveTo>
                      <a:cubicBezTo>
                        <a:pt x="189" y="90"/>
                        <a:pt x="193" y="100"/>
                        <a:pt x="198" y="110"/>
                      </a:cubicBezTo>
                      <a:cubicBezTo>
                        <a:pt x="203" y="119"/>
                        <a:pt x="208" y="128"/>
                        <a:pt x="215" y="135"/>
                      </a:cubicBezTo>
                      <a:cubicBezTo>
                        <a:pt x="232" y="152"/>
                        <a:pt x="251" y="145"/>
                        <a:pt x="261" y="117"/>
                      </a:cubicBezTo>
                      <a:cubicBezTo>
                        <a:pt x="250" y="112"/>
                        <a:pt x="237" y="108"/>
                        <a:pt x="228" y="101"/>
                      </a:cubicBezTo>
                      <a:cubicBezTo>
                        <a:pt x="209" y="86"/>
                        <a:pt x="208" y="65"/>
                        <a:pt x="221" y="37"/>
                      </a:cubicBezTo>
                      <a:cubicBezTo>
                        <a:pt x="231" y="15"/>
                        <a:pt x="264" y="0"/>
                        <a:pt x="294" y="4"/>
                      </a:cubicBezTo>
                      <a:cubicBezTo>
                        <a:pt x="311" y="6"/>
                        <a:pt x="333" y="30"/>
                        <a:pt x="338" y="50"/>
                      </a:cubicBezTo>
                      <a:cubicBezTo>
                        <a:pt x="341" y="63"/>
                        <a:pt x="346" y="76"/>
                        <a:pt x="347" y="89"/>
                      </a:cubicBezTo>
                      <a:cubicBezTo>
                        <a:pt x="353" y="157"/>
                        <a:pt x="286" y="234"/>
                        <a:pt x="211" y="217"/>
                      </a:cubicBezTo>
                      <a:cubicBezTo>
                        <a:pt x="180" y="210"/>
                        <a:pt x="155" y="192"/>
                        <a:pt x="134" y="161"/>
                      </a:cubicBezTo>
                      <a:cubicBezTo>
                        <a:pt x="104" y="194"/>
                        <a:pt x="75" y="224"/>
                        <a:pt x="49" y="256"/>
                      </a:cubicBezTo>
                      <a:cubicBezTo>
                        <a:pt x="27" y="285"/>
                        <a:pt x="31" y="318"/>
                        <a:pt x="51" y="348"/>
                      </a:cubicBezTo>
                      <a:cubicBezTo>
                        <a:pt x="70" y="377"/>
                        <a:pt x="101" y="379"/>
                        <a:pt x="132" y="378"/>
                      </a:cubicBezTo>
                      <a:cubicBezTo>
                        <a:pt x="140" y="378"/>
                        <a:pt x="148" y="380"/>
                        <a:pt x="155" y="383"/>
                      </a:cubicBezTo>
                      <a:cubicBezTo>
                        <a:pt x="131" y="402"/>
                        <a:pt x="80" y="398"/>
                        <a:pt x="56" y="376"/>
                      </a:cubicBezTo>
                      <a:cubicBezTo>
                        <a:pt x="13" y="339"/>
                        <a:pt x="0" y="286"/>
                        <a:pt x="50" y="227"/>
                      </a:cubicBezTo>
                      <a:cubicBezTo>
                        <a:pt x="73" y="200"/>
                        <a:pt x="100" y="175"/>
                        <a:pt x="127" y="150"/>
                      </a:cubicBezTo>
                      <a:cubicBezTo>
                        <a:pt x="130" y="147"/>
                        <a:pt x="142" y="149"/>
                        <a:pt x="146" y="153"/>
                      </a:cubicBezTo>
                      <a:cubicBezTo>
                        <a:pt x="157" y="163"/>
                        <a:pt x="165" y="177"/>
                        <a:pt x="177" y="186"/>
                      </a:cubicBezTo>
                      <a:cubicBezTo>
                        <a:pt x="211" y="211"/>
                        <a:pt x="269" y="207"/>
                        <a:pt x="300" y="171"/>
                      </a:cubicBezTo>
                      <a:cubicBezTo>
                        <a:pt x="330" y="135"/>
                        <a:pt x="338" y="99"/>
                        <a:pt x="325" y="57"/>
                      </a:cubicBezTo>
                      <a:cubicBezTo>
                        <a:pt x="319" y="34"/>
                        <a:pt x="302" y="21"/>
                        <a:pt x="283" y="20"/>
                      </a:cubicBezTo>
                      <a:cubicBezTo>
                        <a:pt x="260" y="20"/>
                        <a:pt x="236" y="34"/>
                        <a:pt x="230" y="55"/>
                      </a:cubicBezTo>
                      <a:cubicBezTo>
                        <a:pt x="227" y="63"/>
                        <a:pt x="227" y="77"/>
                        <a:pt x="232" y="82"/>
                      </a:cubicBezTo>
                      <a:cubicBezTo>
                        <a:pt x="238" y="89"/>
                        <a:pt x="251" y="92"/>
                        <a:pt x="262" y="94"/>
                      </a:cubicBezTo>
                      <a:cubicBezTo>
                        <a:pt x="268" y="95"/>
                        <a:pt x="274" y="91"/>
                        <a:pt x="281" y="89"/>
                      </a:cubicBezTo>
                      <a:cubicBezTo>
                        <a:pt x="288" y="119"/>
                        <a:pt x="274" y="149"/>
                        <a:pt x="247" y="157"/>
                      </a:cubicBezTo>
                      <a:cubicBezTo>
                        <a:pt x="236" y="160"/>
                        <a:pt x="218" y="160"/>
                        <a:pt x="212" y="153"/>
                      </a:cubicBezTo>
                      <a:cubicBezTo>
                        <a:pt x="197" y="135"/>
                        <a:pt x="186" y="114"/>
                        <a:pt x="175" y="93"/>
                      </a:cubicBezTo>
                      <a:cubicBezTo>
                        <a:pt x="173" y="90"/>
                        <a:pt x="177" y="84"/>
                        <a:pt x="178" y="79"/>
                      </a:cubicBezTo>
                      <a:cubicBezTo>
                        <a:pt x="181" y="79"/>
                        <a:pt x="183" y="79"/>
                        <a:pt x="185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4"/>
                <p:cNvSpPr>
                  <a:spLocks/>
                </p:cNvSpPr>
                <p:nvPr/>
              </p:nvSpPr>
              <p:spPr bwMode="auto">
                <a:xfrm>
                  <a:off x="9988318" y="3018433"/>
                  <a:ext cx="871538" cy="1023938"/>
                </a:xfrm>
                <a:custGeom>
                  <a:avLst/>
                  <a:gdLst>
                    <a:gd name="T0" fmla="*/ 363 w 368"/>
                    <a:gd name="T1" fmla="*/ 432 h 432"/>
                    <a:gd name="T2" fmla="*/ 303 w 368"/>
                    <a:gd name="T3" fmla="*/ 375 h 432"/>
                    <a:gd name="T4" fmla="*/ 277 w 368"/>
                    <a:gd name="T5" fmla="*/ 263 h 432"/>
                    <a:gd name="T6" fmla="*/ 261 w 368"/>
                    <a:gd name="T7" fmla="*/ 239 h 432"/>
                    <a:gd name="T8" fmla="*/ 158 w 368"/>
                    <a:gd name="T9" fmla="*/ 153 h 432"/>
                    <a:gd name="T10" fmla="*/ 135 w 368"/>
                    <a:gd name="T11" fmla="*/ 120 h 432"/>
                    <a:gd name="T12" fmla="*/ 78 w 368"/>
                    <a:gd name="T13" fmla="*/ 121 h 432"/>
                    <a:gd name="T14" fmla="*/ 67 w 368"/>
                    <a:gd name="T15" fmla="*/ 138 h 432"/>
                    <a:gd name="T16" fmla="*/ 10 w 368"/>
                    <a:gd name="T17" fmla="*/ 137 h 432"/>
                    <a:gd name="T18" fmla="*/ 1 w 368"/>
                    <a:gd name="T19" fmla="*/ 103 h 432"/>
                    <a:gd name="T20" fmla="*/ 83 w 368"/>
                    <a:gd name="T21" fmla="*/ 4 h 432"/>
                    <a:gd name="T22" fmla="*/ 160 w 368"/>
                    <a:gd name="T23" fmla="*/ 20 h 432"/>
                    <a:gd name="T24" fmla="*/ 192 w 368"/>
                    <a:gd name="T25" fmla="*/ 18 h 432"/>
                    <a:gd name="T26" fmla="*/ 211 w 368"/>
                    <a:gd name="T27" fmla="*/ 10 h 432"/>
                    <a:gd name="T28" fmla="*/ 204 w 368"/>
                    <a:gd name="T29" fmla="*/ 31 h 432"/>
                    <a:gd name="T30" fmla="*/ 181 w 368"/>
                    <a:gd name="T31" fmla="*/ 62 h 432"/>
                    <a:gd name="T32" fmla="*/ 152 w 368"/>
                    <a:gd name="T33" fmla="*/ 36 h 432"/>
                    <a:gd name="T34" fmla="*/ 28 w 368"/>
                    <a:gd name="T35" fmla="*/ 63 h 432"/>
                    <a:gd name="T36" fmla="*/ 20 w 368"/>
                    <a:gd name="T37" fmla="*/ 126 h 432"/>
                    <a:gd name="T38" fmla="*/ 49 w 368"/>
                    <a:gd name="T39" fmla="*/ 132 h 432"/>
                    <a:gd name="T40" fmla="*/ 63 w 368"/>
                    <a:gd name="T41" fmla="*/ 112 h 432"/>
                    <a:gd name="T42" fmla="*/ 152 w 368"/>
                    <a:gd name="T43" fmla="*/ 113 h 432"/>
                    <a:gd name="T44" fmla="*/ 179 w 368"/>
                    <a:gd name="T45" fmla="*/ 156 h 432"/>
                    <a:gd name="T46" fmla="*/ 281 w 368"/>
                    <a:gd name="T47" fmla="*/ 224 h 432"/>
                    <a:gd name="T48" fmla="*/ 296 w 368"/>
                    <a:gd name="T49" fmla="*/ 244 h 432"/>
                    <a:gd name="T50" fmla="*/ 305 w 368"/>
                    <a:gd name="T51" fmla="*/ 348 h 432"/>
                    <a:gd name="T52" fmla="*/ 354 w 368"/>
                    <a:gd name="T53" fmla="*/ 411 h 432"/>
                    <a:gd name="T54" fmla="*/ 368 w 368"/>
                    <a:gd name="T55" fmla="*/ 427 h 432"/>
                    <a:gd name="T56" fmla="*/ 363 w 368"/>
                    <a:gd name="T57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68" h="432">
                      <a:moveTo>
                        <a:pt x="363" y="432"/>
                      </a:moveTo>
                      <a:cubicBezTo>
                        <a:pt x="337" y="419"/>
                        <a:pt x="315" y="401"/>
                        <a:pt x="303" y="375"/>
                      </a:cubicBezTo>
                      <a:cubicBezTo>
                        <a:pt x="287" y="339"/>
                        <a:pt x="275" y="302"/>
                        <a:pt x="277" y="263"/>
                      </a:cubicBezTo>
                      <a:cubicBezTo>
                        <a:pt x="278" y="249"/>
                        <a:pt x="274" y="243"/>
                        <a:pt x="261" y="239"/>
                      </a:cubicBezTo>
                      <a:cubicBezTo>
                        <a:pt x="214" y="225"/>
                        <a:pt x="181" y="196"/>
                        <a:pt x="158" y="153"/>
                      </a:cubicBezTo>
                      <a:cubicBezTo>
                        <a:pt x="151" y="142"/>
                        <a:pt x="143" y="131"/>
                        <a:pt x="135" y="120"/>
                      </a:cubicBezTo>
                      <a:cubicBezTo>
                        <a:pt x="116" y="96"/>
                        <a:pt x="97" y="103"/>
                        <a:pt x="78" y="121"/>
                      </a:cubicBezTo>
                      <a:cubicBezTo>
                        <a:pt x="73" y="125"/>
                        <a:pt x="70" y="132"/>
                        <a:pt x="67" y="138"/>
                      </a:cubicBezTo>
                      <a:cubicBezTo>
                        <a:pt x="49" y="167"/>
                        <a:pt x="27" y="168"/>
                        <a:pt x="10" y="137"/>
                      </a:cubicBezTo>
                      <a:cubicBezTo>
                        <a:pt x="4" y="127"/>
                        <a:pt x="1" y="115"/>
                        <a:pt x="1" y="103"/>
                      </a:cubicBezTo>
                      <a:cubicBezTo>
                        <a:pt x="0" y="57"/>
                        <a:pt x="37" y="10"/>
                        <a:pt x="83" y="4"/>
                      </a:cubicBezTo>
                      <a:cubicBezTo>
                        <a:pt x="109" y="0"/>
                        <a:pt x="138" y="1"/>
                        <a:pt x="160" y="20"/>
                      </a:cubicBezTo>
                      <a:cubicBezTo>
                        <a:pt x="172" y="31"/>
                        <a:pt x="181" y="29"/>
                        <a:pt x="192" y="18"/>
                      </a:cubicBezTo>
                      <a:cubicBezTo>
                        <a:pt x="196" y="13"/>
                        <a:pt x="204" y="13"/>
                        <a:pt x="211" y="10"/>
                      </a:cubicBezTo>
                      <a:cubicBezTo>
                        <a:pt x="209" y="17"/>
                        <a:pt x="208" y="25"/>
                        <a:pt x="204" y="31"/>
                      </a:cubicBezTo>
                      <a:cubicBezTo>
                        <a:pt x="198" y="42"/>
                        <a:pt x="189" y="52"/>
                        <a:pt x="181" y="62"/>
                      </a:cubicBezTo>
                      <a:cubicBezTo>
                        <a:pt x="171" y="53"/>
                        <a:pt x="162" y="44"/>
                        <a:pt x="152" y="36"/>
                      </a:cubicBezTo>
                      <a:cubicBezTo>
                        <a:pt x="122" y="9"/>
                        <a:pt x="52" y="11"/>
                        <a:pt x="28" y="63"/>
                      </a:cubicBezTo>
                      <a:cubicBezTo>
                        <a:pt x="18" y="84"/>
                        <a:pt x="9" y="104"/>
                        <a:pt x="20" y="126"/>
                      </a:cubicBezTo>
                      <a:cubicBezTo>
                        <a:pt x="27" y="142"/>
                        <a:pt x="37" y="144"/>
                        <a:pt x="49" y="132"/>
                      </a:cubicBezTo>
                      <a:cubicBezTo>
                        <a:pt x="55" y="126"/>
                        <a:pt x="59" y="119"/>
                        <a:pt x="63" y="112"/>
                      </a:cubicBezTo>
                      <a:cubicBezTo>
                        <a:pt x="88" y="79"/>
                        <a:pt x="128" y="80"/>
                        <a:pt x="152" y="113"/>
                      </a:cubicBezTo>
                      <a:cubicBezTo>
                        <a:pt x="161" y="127"/>
                        <a:pt x="170" y="141"/>
                        <a:pt x="179" y="156"/>
                      </a:cubicBezTo>
                      <a:cubicBezTo>
                        <a:pt x="202" y="194"/>
                        <a:pt x="235" y="219"/>
                        <a:pt x="281" y="224"/>
                      </a:cubicBezTo>
                      <a:cubicBezTo>
                        <a:pt x="294" y="225"/>
                        <a:pt x="295" y="231"/>
                        <a:pt x="296" y="244"/>
                      </a:cubicBezTo>
                      <a:cubicBezTo>
                        <a:pt x="297" y="279"/>
                        <a:pt x="295" y="315"/>
                        <a:pt x="305" y="348"/>
                      </a:cubicBezTo>
                      <a:cubicBezTo>
                        <a:pt x="313" y="372"/>
                        <a:pt x="337" y="390"/>
                        <a:pt x="354" y="411"/>
                      </a:cubicBezTo>
                      <a:cubicBezTo>
                        <a:pt x="359" y="417"/>
                        <a:pt x="364" y="422"/>
                        <a:pt x="368" y="427"/>
                      </a:cubicBezTo>
                      <a:cubicBezTo>
                        <a:pt x="366" y="429"/>
                        <a:pt x="365" y="431"/>
                        <a:pt x="363" y="4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25"/>
                <p:cNvSpPr>
                  <a:spLocks/>
                </p:cNvSpPr>
                <p:nvPr/>
              </p:nvSpPr>
              <p:spPr bwMode="auto">
                <a:xfrm>
                  <a:off x="10866205" y="4032845"/>
                  <a:ext cx="520700" cy="782638"/>
                </a:xfrm>
                <a:custGeom>
                  <a:avLst/>
                  <a:gdLst>
                    <a:gd name="T0" fmla="*/ 4 w 220"/>
                    <a:gd name="T1" fmla="*/ 1 h 331"/>
                    <a:gd name="T2" fmla="*/ 15 w 220"/>
                    <a:gd name="T3" fmla="*/ 1 h 331"/>
                    <a:gd name="T4" fmla="*/ 127 w 220"/>
                    <a:gd name="T5" fmla="*/ 31 h 331"/>
                    <a:gd name="T6" fmla="*/ 218 w 220"/>
                    <a:gd name="T7" fmla="*/ 137 h 331"/>
                    <a:gd name="T8" fmla="*/ 151 w 220"/>
                    <a:gd name="T9" fmla="*/ 211 h 331"/>
                    <a:gd name="T10" fmla="*/ 141 w 220"/>
                    <a:gd name="T11" fmla="*/ 193 h 331"/>
                    <a:gd name="T12" fmla="*/ 141 w 220"/>
                    <a:gd name="T13" fmla="*/ 161 h 331"/>
                    <a:gd name="T14" fmla="*/ 102 w 220"/>
                    <a:gd name="T15" fmla="*/ 137 h 331"/>
                    <a:gd name="T16" fmla="*/ 66 w 220"/>
                    <a:gd name="T17" fmla="*/ 177 h 331"/>
                    <a:gd name="T18" fmla="*/ 87 w 220"/>
                    <a:gd name="T19" fmla="*/ 246 h 331"/>
                    <a:gd name="T20" fmla="*/ 178 w 220"/>
                    <a:gd name="T21" fmla="*/ 266 h 331"/>
                    <a:gd name="T22" fmla="*/ 215 w 220"/>
                    <a:gd name="T23" fmla="*/ 254 h 331"/>
                    <a:gd name="T24" fmla="*/ 212 w 220"/>
                    <a:gd name="T25" fmla="*/ 292 h 331"/>
                    <a:gd name="T26" fmla="*/ 212 w 220"/>
                    <a:gd name="T27" fmla="*/ 330 h 331"/>
                    <a:gd name="T28" fmla="*/ 203 w 220"/>
                    <a:gd name="T29" fmla="*/ 331 h 331"/>
                    <a:gd name="T30" fmla="*/ 198 w 220"/>
                    <a:gd name="T31" fmla="*/ 306 h 331"/>
                    <a:gd name="T32" fmla="*/ 196 w 220"/>
                    <a:gd name="T33" fmla="*/ 283 h 331"/>
                    <a:gd name="T34" fmla="*/ 131 w 220"/>
                    <a:gd name="T35" fmla="*/ 282 h 331"/>
                    <a:gd name="T36" fmla="*/ 52 w 220"/>
                    <a:gd name="T37" fmla="*/ 188 h 331"/>
                    <a:gd name="T38" fmla="*/ 112 w 220"/>
                    <a:gd name="T39" fmla="*/ 122 h 331"/>
                    <a:gd name="T40" fmla="*/ 157 w 220"/>
                    <a:gd name="T41" fmla="*/ 166 h 331"/>
                    <a:gd name="T42" fmla="*/ 169 w 220"/>
                    <a:gd name="T43" fmla="*/ 189 h 331"/>
                    <a:gd name="T44" fmla="*/ 198 w 220"/>
                    <a:gd name="T45" fmla="*/ 168 h 331"/>
                    <a:gd name="T46" fmla="*/ 180 w 220"/>
                    <a:gd name="T47" fmla="*/ 84 h 331"/>
                    <a:gd name="T48" fmla="*/ 84 w 220"/>
                    <a:gd name="T49" fmla="*/ 35 h 331"/>
                    <a:gd name="T50" fmla="*/ 28 w 220"/>
                    <a:gd name="T51" fmla="*/ 23 h 331"/>
                    <a:gd name="T52" fmla="*/ 0 w 220"/>
                    <a:gd name="T53" fmla="*/ 8 h 331"/>
                    <a:gd name="T54" fmla="*/ 4 w 220"/>
                    <a:gd name="T55" fmla="*/ 1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0" h="331">
                      <a:moveTo>
                        <a:pt x="4" y="1"/>
                      </a:moveTo>
                      <a:cubicBezTo>
                        <a:pt x="7" y="1"/>
                        <a:pt x="11" y="0"/>
                        <a:pt x="15" y="1"/>
                      </a:cubicBezTo>
                      <a:cubicBezTo>
                        <a:pt x="52" y="11"/>
                        <a:pt x="90" y="20"/>
                        <a:pt x="127" y="31"/>
                      </a:cubicBezTo>
                      <a:cubicBezTo>
                        <a:pt x="171" y="44"/>
                        <a:pt x="216" y="82"/>
                        <a:pt x="218" y="137"/>
                      </a:cubicBezTo>
                      <a:cubicBezTo>
                        <a:pt x="220" y="175"/>
                        <a:pt x="189" y="211"/>
                        <a:pt x="151" y="211"/>
                      </a:cubicBezTo>
                      <a:cubicBezTo>
                        <a:pt x="136" y="211"/>
                        <a:pt x="139" y="203"/>
                        <a:pt x="141" y="193"/>
                      </a:cubicBezTo>
                      <a:cubicBezTo>
                        <a:pt x="142" y="183"/>
                        <a:pt x="143" y="171"/>
                        <a:pt x="141" y="161"/>
                      </a:cubicBezTo>
                      <a:cubicBezTo>
                        <a:pt x="135" y="144"/>
                        <a:pt x="122" y="134"/>
                        <a:pt x="102" y="137"/>
                      </a:cubicBezTo>
                      <a:cubicBezTo>
                        <a:pt x="82" y="140"/>
                        <a:pt x="68" y="157"/>
                        <a:pt x="66" y="177"/>
                      </a:cubicBezTo>
                      <a:cubicBezTo>
                        <a:pt x="64" y="203"/>
                        <a:pt x="72" y="225"/>
                        <a:pt x="87" y="246"/>
                      </a:cubicBezTo>
                      <a:cubicBezTo>
                        <a:pt x="101" y="265"/>
                        <a:pt x="149" y="275"/>
                        <a:pt x="178" y="266"/>
                      </a:cubicBezTo>
                      <a:cubicBezTo>
                        <a:pt x="190" y="262"/>
                        <a:pt x="203" y="258"/>
                        <a:pt x="215" y="254"/>
                      </a:cubicBezTo>
                      <a:cubicBezTo>
                        <a:pt x="214" y="267"/>
                        <a:pt x="213" y="279"/>
                        <a:pt x="212" y="292"/>
                      </a:cubicBezTo>
                      <a:cubicBezTo>
                        <a:pt x="212" y="304"/>
                        <a:pt x="212" y="317"/>
                        <a:pt x="212" y="330"/>
                      </a:cubicBezTo>
                      <a:cubicBezTo>
                        <a:pt x="209" y="330"/>
                        <a:pt x="206" y="330"/>
                        <a:pt x="203" y="331"/>
                      </a:cubicBezTo>
                      <a:cubicBezTo>
                        <a:pt x="201" y="322"/>
                        <a:pt x="199" y="314"/>
                        <a:pt x="198" y="306"/>
                      </a:cubicBezTo>
                      <a:cubicBezTo>
                        <a:pt x="197" y="298"/>
                        <a:pt x="196" y="289"/>
                        <a:pt x="196" y="283"/>
                      </a:cubicBezTo>
                      <a:cubicBezTo>
                        <a:pt x="173" y="283"/>
                        <a:pt x="151" y="286"/>
                        <a:pt x="131" y="282"/>
                      </a:cubicBezTo>
                      <a:cubicBezTo>
                        <a:pt x="83" y="273"/>
                        <a:pt x="53" y="235"/>
                        <a:pt x="52" y="188"/>
                      </a:cubicBezTo>
                      <a:cubicBezTo>
                        <a:pt x="51" y="152"/>
                        <a:pt x="77" y="124"/>
                        <a:pt x="112" y="122"/>
                      </a:cubicBezTo>
                      <a:cubicBezTo>
                        <a:pt x="132" y="120"/>
                        <a:pt x="151" y="140"/>
                        <a:pt x="157" y="166"/>
                      </a:cubicBezTo>
                      <a:cubicBezTo>
                        <a:pt x="159" y="174"/>
                        <a:pt x="165" y="181"/>
                        <a:pt x="169" y="189"/>
                      </a:cubicBezTo>
                      <a:cubicBezTo>
                        <a:pt x="179" y="182"/>
                        <a:pt x="194" y="178"/>
                        <a:pt x="198" y="168"/>
                      </a:cubicBezTo>
                      <a:cubicBezTo>
                        <a:pt x="211" y="137"/>
                        <a:pt x="202" y="108"/>
                        <a:pt x="180" y="84"/>
                      </a:cubicBezTo>
                      <a:cubicBezTo>
                        <a:pt x="155" y="55"/>
                        <a:pt x="120" y="43"/>
                        <a:pt x="84" y="35"/>
                      </a:cubicBezTo>
                      <a:cubicBezTo>
                        <a:pt x="65" y="30"/>
                        <a:pt x="46" y="28"/>
                        <a:pt x="28" y="23"/>
                      </a:cubicBezTo>
                      <a:cubicBezTo>
                        <a:pt x="18" y="20"/>
                        <a:pt x="9" y="13"/>
                        <a:pt x="0" y="8"/>
                      </a:cubicBezTo>
                      <a:cubicBezTo>
                        <a:pt x="1" y="6"/>
                        <a:pt x="3" y="3"/>
                        <a:pt x="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29"/>
                <p:cNvSpPr>
                  <a:spLocks noEditPoints="1"/>
                </p:cNvSpPr>
                <p:nvPr/>
              </p:nvSpPr>
              <p:spPr bwMode="auto">
                <a:xfrm>
                  <a:off x="9704155" y="2258020"/>
                  <a:ext cx="309563" cy="325438"/>
                </a:xfrm>
                <a:custGeom>
                  <a:avLst/>
                  <a:gdLst>
                    <a:gd name="T0" fmla="*/ 63 w 131"/>
                    <a:gd name="T1" fmla="*/ 1 h 137"/>
                    <a:gd name="T2" fmla="*/ 107 w 131"/>
                    <a:gd name="T3" fmla="*/ 1 h 137"/>
                    <a:gd name="T4" fmla="*/ 127 w 131"/>
                    <a:gd name="T5" fmla="*/ 18 h 137"/>
                    <a:gd name="T6" fmla="*/ 131 w 131"/>
                    <a:gd name="T7" fmla="*/ 121 h 137"/>
                    <a:gd name="T8" fmla="*/ 115 w 131"/>
                    <a:gd name="T9" fmla="*/ 137 h 137"/>
                    <a:gd name="T10" fmla="*/ 27 w 131"/>
                    <a:gd name="T11" fmla="*/ 135 h 137"/>
                    <a:gd name="T12" fmla="*/ 1 w 131"/>
                    <a:gd name="T13" fmla="*/ 104 h 137"/>
                    <a:gd name="T14" fmla="*/ 2 w 131"/>
                    <a:gd name="T15" fmla="*/ 20 h 137"/>
                    <a:gd name="T16" fmla="*/ 22 w 131"/>
                    <a:gd name="T17" fmla="*/ 2 h 137"/>
                    <a:gd name="T18" fmla="*/ 63 w 131"/>
                    <a:gd name="T19" fmla="*/ 2 h 137"/>
                    <a:gd name="T20" fmla="*/ 63 w 131"/>
                    <a:gd name="T21" fmla="*/ 1 h 137"/>
                    <a:gd name="T22" fmla="*/ 19 w 131"/>
                    <a:gd name="T23" fmla="*/ 68 h 137"/>
                    <a:gd name="T24" fmla="*/ 19 w 131"/>
                    <a:gd name="T25" fmla="*/ 93 h 137"/>
                    <a:gd name="T26" fmla="*/ 42 w 131"/>
                    <a:gd name="T27" fmla="*/ 118 h 137"/>
                    <a:gd name="T28" fmla="*/ 96 w 131"/>
                    <a:gd name="T29" fmla="*/ 117 h 137"/>
                    <a:gd name="T30" fmla="*/ 113 w 131"/>
                    <a:gd name="T31" fmla="*/ 102 h 137"/>
                    <a:gd name="T32" fmla="*/ 113 w 131"/>
                    <a:gd name="T33" fmla="*/ 66 h 137"/>
                    <a:gd name="T34" fmla="*/ 65 w 131"/>
                    <a:gd name="T35" fmla="*/ 21 h 137"/>
                    <a:gd name="T36" fmla="*/ 19 w 131"/>
                    <a:gd name="T37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37">
                      <a:moveTo>
                        <a:pt x="63" y="1"/>
                      </a:moveTo>
                      <a:cubicBezTo>
                        <a:pt x="78" y="1"/>
                        <a:pt x="93" y="2"/>
                        <a:pt x="107" y="1"/>
                      </a:cubicBezTo>
                      <a:cubicBezTo>
                        <a:pt x="120" y="0"/>
                        <a:pt x="126" y="5"/>
                        <a:pt x="127" y="18"/>
                      </a:cubicBezTo>
                      <a:cubicBezTo>
                        <a:pt x="128" y="52"/>
                        <a:pt x="129" y="87"/>
                        <a:pt x="131" y="121"/>
                      </a:cubicBezTo>
                      <a:cubicBezTo>
                        <a:pt x="131" y="132"/>
                        <a:pt x="126" y="137"/>
                        <a:pt x="115" y="137"/>
                      </a:cubicBezTo>
                      <a:cubicBezTo>
                        <a:pt x="86" y="136"/>
                        <a:pt x="56" y="137"/>
                        <a:pt x="27" y="135"/>
                      </a:cubicBezTo>
                      <a:cubicBezTo>
                        <a:pt x="4" y="134"/>
                        <a:pt x="0" y="128"/>
                        <a:pt x="1" y="104"/>
                      </a:cubicBezTo>
                      <a:cubicBezTo>
                        <a:pt x="1" y="76"/>
                        <a:pt x="2" y="48"/>
                        <a:pt x="2" y="20"/>
                      </a:cubicBezTo>
                      <a:cubicBezTo>
                        <a:pt x="2" y="7"/>
                        <a:pt x="8" y="1"/>
                        <a:pt x="22" y="2"/>
                      </a:cubicBezTo>
                      <a:cubicBezTo>
                        <a:pt x="36" y="3"/>
                        <a:pt x="50" y="2"/>
                        <a:pt x="63" y="2"/>
                      </a:cubicBezTo>
                      <a:cubicBezTo>
                        <a:pt x="63" y="2"/>
                        <a:pt x="63" y="2"/>
                        <a:pt x="63" y="1"/>
                      </a:cubicBezTo>
                      <a:close/>
                      <a:moveTo>
                        <a:pt x="19" y="68"/>
                      </a:moveTo>
                      <a:cubicBezTo>
                        <a:pt x="19" y="76"/>
                        <a:pt x="19" y="85"/>
                        <a:pt x="19" y="93"/>
                      </a:cubicBezTo>
                      <a:cubicBezTo>
                        <a:pt x="18" y="110"/>
                        <a:pt x="25" y="118"/>
                        <a:pt x="42" y="118"/>
                      </a:cubicBezTo>
                      <a:cubicBezTo>
                        <a:pt x="60" y="118"/>
                        <a:pt x="78" y="119"/>
                        <a:pt x="96" y="117"/>
                      </a:cubicBezTo>
                      <a:cubicBezTo>
                        <a:pt x="103" y="116"/>
                        <a:pt x="112" y="108"/>
                        <a:pt x="113" y="102"/>
                      </a:cubicBezTo>
                      <a:cubicBezTo>
                        <a:pt x="116" y="91"/>
                        <a:pt x="113" y="78"/>
                        <a:pt x="113" y="66"/>
                      </a:cubicBezTo>
                      <a:cubicBezTo>
                        <a:pt x="112" y="18"/>
                        <a:pt x="112" y="18"/>
                        <a:pt x="65" y="21"/>
                      </a:cubicBezTo>
                      <a:cubicBezTo>
                        <a:pt x="19" y="23"/>
                        <a:pt x="19" y="23"/>
                        <a:pt x="19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31"/>
                <p:cNvSpPr>
                  <a:spLocks/>
                </p:cNvSpPr>
                <p:nvPr/>
              </p:nvSpPr>
              <p:spPr bwMode="auto">
                <a:xfrm>
                  <a:off x="10494730" y="2940645"/>
                  <a:ext cx="357188" cy="396875"/>
                </a:xfrm>
                <a:custGeom>
                  <a:avLst/>
                  <a:gdLst>
                    <a:gd name="T0" fmla="*/ 45 w 151"/>
                    <a:gd name="T1" fmla="*/ 102 h 168"/>
                    <a:gd name="T2" fmla="*/ 21 w 151"/>
                    <a:gd name="T3" fmla="*/ 165 h 168"/>
                    <a:gd name="T4" fmla="*/ 17 w 151"/>
                    <a:gd name="T5" fmla="*/ 167 h 168"/>
                    <a:gd name="T6" fmla="*/ 6 w 151"/>
                    <a:gd name="T7" fmla="*/ 155 h 168"/>
                    <a:gd name="T8" fmla="*/ 26 w 151"/>
                    <a:gd name="T9" fmla="*/ 100 h 168"/>
                    <a:gd name="T10" fmla="*/ 34 w 151"/>
                    <a:gd name="T11" fmla="*/ 95 h 168"/>
                    <a:gd name="T12" fmla="*/ 62 w 151"/>
                    <a:gd name="T13" fmla="*/ 86 h 168"/>
                    <a:gd name="T14" fmla="*/ 65 w 151"/>
                    <a:gd name="T15" fmla="*/ 110 h 168"/>
                    <a:gd name="T16" fmla="*/ 83 w 151"/>
                    <a:gd name="T17" fmla="*/ 142 h 168"/>
                    <a:gd name="T18" fmla="*/ 132 w 151"/>
                    <a:gd name="T19" fmla="*/ 110 h 168"/>
                    <a:gd name="T20" fmla="*/ 57 w 151"/>
                    <a:gd name="T21" fmla="*/ 38 h 168"/>
                    <a:gd name="T22" fmla="*/ 16 w 151"/>
                    <a:gd name="T23" fmla="*/ 44 h 168"/>
                    <a:gd name="T24" fmla="*/ 4 w 151"/>
                    <a:gd name="T25" fmla="*/ 38 h 168"/>
                    <a:gd name="T26" fmla="*/ 10 w 151"/>
                    <a:gd name="T27" fmla="*/ 28 h 168"/>
                    <a:gd name="T28" fmla="*/ 148 w 151"/>
                    <a:gd name="T29" fmla="*/ 95 h 168"/>
                    <a:gd name="T30" fmla="*/ 72 w 151"/>
                    <a:gd name="T31" fmla="*/ 155 h 168"/>
                    <a:gd name="T32" fmla="*/ 48 w 151"/>
                    <a:gd name="T33" fmla="*/ 124 h 168"/>
                    <a:gd name="T34" fmla="*/ 45 w 151"/>
                    <a:gd name="T35" fmla="*/ 10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1" h="168">
                      <a:moveTo>
                        <a:pt x="45" y="102"/>
                      </a:moveTo>
                      <a:cubicBezTo>
                        <a:pt x="19" y="118"/>
                        <a:pt x="20" y="142"/>
                        <a:pt x="21" y="165"/>
                      </a:cubicBezTo>
                      <a:cubicBezTo>
                        <a:pt x="20" y="166"/>
                        <a:pt x="18" y="166"/>
                        <a:pt x="17" y="167"/>
                      </a:cubicBezTo>
                      <a:cubicBezTo>
                        <a:pt x="13" y="163"/>
                        <a:pt x="8" y="160"/>
                        <a:pt x="6" y="155"/>
                      </a:cubicBezTo>
                      <a:cubicBezTo>
                        <a:pt x="0" y="139"/>
                        <a:pt x="12" y="109"/>
                        <a:pt x="26" y="100"/>
                      </a:cubicBezTo>
                      <a:cubicBezTo>
                        <a:pt x="28" y="98"/>
                        <a:pt x="31" y="96"/>
                        <a:pt x="34" y="95"/>
                      </a:cubicBezTo>
                      <a:cubicBezTo>
                        <a:pt x="44" y="92"/>
                        <a:pt x="53" y="89"/>
                        <a:pt x="62" y="86"/>
                      </a:cubicBezTo>
                      <a:cubicBezTo>
                        <a:pt x="63" y="94"/>
                        <a:pt x="65" y="102"/>
                        <a:pt x="65" y="110"/>
                      </a:cubicBezTo>
                      <a:cubicBezTo>
                        <a:pt x="64" y="125"/>
                        <a:pt x="65" y="139"/>
                        <a:pt x="83" y="142"/>
                      </a:cubicBezTo>
                      <a:cubicBezTo>
                        <a:pt x="105" y="146"/>
                        <a:pt x="128" y="130"/>
                        <a:pt x="132" y="110"/>
                      </a:cubicBezTo>
                      <a:cubicBezTo>
                        <a:pt x="138" y="69"/>
                        <a:pt x="104" y="35"/>
                        <a:pt x="57" y="38"/>
                      </a:cubicBezTo>
                      <a:cubicBezTo>
                        <a:pt x="44" y="38"/>
                        <a:pt x="30" y="43"/>
                        <a:pt x="16" y="44"/>
                      </a:cubicBezTo>
                      <a:cubicBezTo>
                        <a:pt x="12" y="45"/>
                        <a:pt x="8" y="40"/>
                        <a:pt x="4" y="38"/>
                      </a:cubicBezTo>
                      <a:cubicBezTo>
                        <a:pt x="6" y="35"/>
                        <a:pt x="7" y="29"/>
                        <a:pt x="10" y="28"/>
                      </a:cubicBezTo>
                      <a:cubicBezTo>
                        <a:pt x="73" y="0"/>
                        <a:pt x="145" y="39"/>
                        <a:pt x="148" y="95"/>
                      </a:cubicBezTo>
                      <a:cubicBezTo>
                        <a:pt x="151" y="142"/>
                        <a:pt x="116" y="168"/>
                        <a:pt x="72" y="155"/>
                      </a:cubicBezTo>
                      <a:cubicBezTo>
                        <a:pt x="62" y="152"/>
                        <a:pt x="55" y="136"/>
                        <a:pt x="48" y="124"/>
                      </a:cubicBezTo>
                      <a:cubicBezTo>
                        <a:pt x="45" y="119"/>
                        <a:pt x="46" y="112"/>
                        <a:pt x="45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32"/>
                <p:cNvSpPr>
                  <a:spLocks/>
                </p:cNvSpPr>
                <p:nvPr/>
              </p:nvSpPr>
              <p:spPr bwMode="auto">
                <a:xfrm>
                  <a:off x="10939230" y="3510558"/>
                  <a:ext cx="455613" cy="360363"/>
                </a:xfrm>
                <a:custGeom>
                  <a:avLst/>
                  <a:gdLst>
                    <a:gd name="T0" fmla="*/ 173 w 192"/>
                    <a:gd name="T1" fmla="*/ 150 h 152"/>
                    <a:gd name="T2" fmla="*/ 174 w 192"/>
                    <a:gd name="T3" fmla="*/ 134 h 152"/>
                    <a:gd name="T4" fmla="*/ 107 w 192"/>
                    <a:gd name="T5" fmla="*/ 28 h 152"/>
                    <a:gd name="T6" fmla="*/ 33 w 192"/>
                    <a:gd name="T7" fmla="*/ 49 h 152"/>
                    <a:gd name="T8" fmla="*/ 37 w 192"/>
                    <a:gd name="T9" fmla="*/ 102 h 152"/>
                    <a:gd name="T10" fmla="*/ 85 w 192"/>
                    <a:gd name="T11" fmla="*/ 97 h 152"/>
                    <a:gd name="T12" fmla="*/ 101 w 192"/>
                    <a:gd name="T13" fmla="*/ 90 h 152"/>
                    <a:gd name="T14" fmla="*/ 112 w 192"/>
                    <a:gd name="T15" fmla="*/ 106 h 152"/>
                    <a:gd name="T16" fmla="*/ 109 w 192"/>
                    <a:gd name="T17" fmla="*/ 114 h 152"/>
                    <a:gd name="T18" fmla="*/ 53 w 192"/>
                    <a:gd name="T19" fmla="*/ 124 h 152"/>
                    <a:gd name="T20" fmla="*/ 14 w 192"/>
                    <a:gd name="T21" fmla="*/ 93 h 152"/>
                    <a:gd name="T22" fmla="*/ 37 w 192"/>
                    <a:gd name="T23" fmla="*/ 23 h 152"/>
                    <a:gd name="T24" fmla="*/ 150 w 192"/>
                    <a:gd name="T25" fmla="*/ 33 h 152"/>
                    <a:gd name="T26" fmla="*/ 191 w 192"/>
                    <a:gd name="T27" fmla="*/ 113 h 152"/>
                    <a:gd name="T28" fmla="*/ 183 w 192"/>
                    <a:gd name="T29" fmla="*/ 152 h 152"/>
                    <a:gd name="T30" fmla="*/ 173 w 192"/>
                    <a:gd name="T31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2" h="152">
                      <a:moveTo>
                        <a:pt x="173" y="150"/>
                      </a:moveTo>
                      <a:cubicBezTo>
                        <a:pt x="173" y="145"/>
                        <a:pt x="174" y="139"/>
                        <a:pt x="174" y="134"/>
                      </a:cubicBezTo>
                      <a:cubicBezTo>
                        <a:pt x="180" y="88"/>
                        <a:pt x="150" y="41"/>
                        <a:pt x="107" y="28"/>
                      </a:cubicBezTo>
                      <a:cubicBezTo>
                        <a:pt x="82" y="20"/>
                        <a:pt x="48" y="30"/>
                        <a:pt x="33" y="49"/>
                      </a:cubicBezTo>
                      <a:cubicBezTo>
                        <a:pt x="20" y="66"/>
                        <a:pt x="22" y="88"/>
                        <a:pt x="37" y="102"/>
                      </a:cubicBezTo>
                      <a:cubicBezTo>
                        <a:pt x="51" y="113"/>
                        <a:pt x="69" y="111"/>
                        <a:pt x="85" y="97"/>
                      </a:cubicBezTo>
                      <a:cubicBezTo>
                        <a:pt x="90" y="93"/>
                        <a:pt x="98" y="89"/>
                        <a:pt x="101" y="90"/>
                      </a:cubicBezTo>
                      <a:cubicBezTo>
                        <a:pt x="106" y="93"/>
                        <a:pt x="109" y="100"/>
                        <a:pt x="112" y="106"/>
                      </a:cubicBezTo>
                      <a:cubicBezTo>
                        <a:pt x="113" y="108"/>
                        <a:pt x="111" y="114"/>
                        <a:pt x="109" y="114"/>
                      </a:cubicBezTo>
                      <a:cubicBezTo>
                        <a:pt x="90" y="119"/>
                        <a:pt x="70" y="127"/>
                        <a:pt x="53" y="124"/>
                      </a:cubicBezTo>
                      <a:cubicBezTo>
                        <a:pt x="38" y="122"/>
                        <a:pt x="23" y="107"/>
                        <a:pt x="14" y="93"/>
                      </a:cubicBezTo>
                      <a:cubicBezTo>
                        <a:pt x="0" y="71"/>
                        <a:pt x="11" y="41"/>
                        <a:pt x="37" y="23"/>
                      </a:cubicBezTo>
                      <a:cubicBezTo>
                        <a:pt x="71" y="0"/>
                        <a:pt x="121" y="4"/>
                        <a:pt x="150" y="33"/>
                      </a:cubicBezTo>
                      <a:cubicBezTo>
                        <a:pt x="171" y="55"/>
                        <a:pt x="189" y="81"/>
                        <a:pt x="191" y="113"/>
                      </a:cubicBezTo>
                      <a:cubicBezTo>
                        <a:pt x="192" y="126"/>
                        <a:pt x="186" y="139"/>
                        <a:pt x="183" y="152"/>
                      </a:cubicBezTo>
                      <a:cubicBezTo>
                        <a:pt x="180" y="152"/>
                        <a:pt x="176" y="151"/>
                        <a:pt x="173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34"/>
                <p:cNvSpPr>
                  <a:spLocks/>
                </p:cNvSpPr>
                <p:nvPr/>
              </p:nvSpPr>
              <p:spPr bwMode="auto">
                <a:xfrm>
                  <a:off x="11358330" y="4723408"/>
                  <a:ext cx="336550" cy="395288"/>
                </a:xfrm>
                <a:custGeom>
                  <a:avLst/>
                  <a:gdLst>
                    <a:gd name="T0" fmla="*/ 72 w 142"/>
                    <a:gd name="T1" fmla="*/ 0 h 167"/>
                    <a:gd name="T2" fmla="*/ 93 w 142"/>
                    <a:gd name="T3" fmla="*/ 24 h 167"/>
                    <a:gd name="T4" fmla="*/ 139 w 142"/>
                    <a:gd name="T5" fmla="*/ 106 h 167"/>
                    <a:gd name="T6" fmla="*/ 126 w 142"/>
                    <a:gd name="T7" fmla="*/ 154 h 167"/>
                    <a:gd name="T8" fmla="*/ 75 w 142"/>
                    <a:gd name="T9" fmla="*/ 156 h 167"/>
                    <a:gd name="T10" fmla="*/ 18 w 142"/>
                    <a:gd name="T11" fmla="*/ 100 h 167"/>
                    <a:gd name="T12" fmla="*/ 2 w 142"/>
                    <a:gd name="T13" fmla="*/ 66 h 167"/>
                    <a:gd name="T14" fmla="*/ 2 w 142"/>
                    <a:gd name="T15" fmla="*/ 50 h 167"/>
                    <a:gd name="T16" fmla="*/ 14 w 142"/>
                    <a:gd name="T17" fmla="*/ 59 h 167"/>
                    <a:gd name="T18" fmla="*/ 49 w 142"/>
                    <a:gd name="T19" fmla="*/ 116 h 167"/>
                    <a:gd name="T20" fmla="*/ 76 w 142"/>
                    <a:gd name="T21" fmla="*/ 139 h 167"/>
                    <a:gd name="T22" fmla="*/ 118 w 142"/>
                    <a:gd name="T23" fmla="*/ 138 h 167"/>
                    <a:gd name="T24" fmla="*/ 120 w 142"/>
                    <a:gd name="T25" fmla="*/ 93 h 167"/>
                    <a:gd name="T26" fmla="*/ 77 w 142"/>
                    <a:gd name="T27" fmla="*/ 31 h 167"/>
                    <a:gd name="T28" fmla="*/ 65 w 142"/>
                    <a:gd name="T29" fmla="*/ 5 h 167"/>
                    <a:gd name="T30" fmla="*/ 72 w 142"/>
                    <a:gd name="T31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2" h="167">
                      <a:moveTo>
                        <a:pt x="72" y="0"/>
                      </a:moveTo>
                      <a:cubicBezTo>
                        <a:pt x="79" y="8"/>
                        <a:pt x="86" y="16"/>
                        <a:pt x="93" y="24"/>
                      </a:cubicBezTo>
                      <a:cubicBezTo>
                        <a:pt x="113" y="49"/>
                        <a:pt x="133" y="74"/>
                        <a:pt x="139" y="106"/>
                      </a:cubicBezTo>
                      <a:cubicBezTo>
                        <a:pt x="142" y="124"/>
                        <a:pt x="141" y="142"/>
                        <a:pt x="126" y="154"/>
                      </a:cubicBezTo>
                      <a:cubicBezTo>
                        <a:pt x="110" y="167"/>
                        <a:pt x="93" y="163"/>
                        <a:pt x="75" y="156"/>
                      </a:cubicBezTo>
                      <a:cubicBezTo>
                        <a:pt x="48" y="145"/>
                        <a:pt x="33" y="123"/>
                        <a:pt x="18" y="100"/>
                      </a:cubicBezTo>
                      <a:cubicBezTo>
                        <a:pt x="11" y="89"/>
                        <a:pt x="6" y="77"/>
                        <a:pt x="2" y="66"/>
                      </a:cubicBezTo>
                      <a:cubicBezTo>
                        <a:pt x="0" y="61"/>
                        <a:pt x="2" y="55"/>
                        <a:pt x="2" y="50"/>
                      </a:cubicBezTo>
                      <a:cubicBezTo>
                        <a:pt x="6" y="53"/>
                        <a:pt x="12" y="55"/>
                        <a:pt x="14" y="59"/>
                      </a:cubicBezTo>
                      <a:cubicBezTo>
                        <a:pt x="26" y="78"/>
                        <a:pt x="36" y="98"/>
                        <a:pt x="49" y="116"/>
                      </a:cubicBezTo>
                      <a:cubicBezTo>
                        <a:pt x="56" y="125"/>
                        <a:pt x="66" y="133"/>
                        <a:pt x="76" y="139"/>
                      </a:cubicBezTo>
                      <a:cubicBezTo>
                        <a:pt x="90" y="148"/>
                        <a:pt x="106" y="151"/>
                        <a:pt x="118" y="138"/>
                      </a:cubicBezTo>
                      <a:cubicBezTo>
                        <a:pt x="129" y="125"/>
                        <a:pt x="132" y="109"/>
                        <a:pt x="120" y="93"/>
                      </a:cubicBezTo>
                      <a:cubicBezTo>
                        <a:pt x="105" y="73"/>
                        <a:pt x="91" y="52"/>
                        <a:pt x="77" y="31"/>
                      </a:cubicBezTo>
                      <a:cubicBezTo>
                        <a:pt x="72" y="23"/>
                        <a:pt x="69" y="14"/>
                        <a:pt x="65" y="5"/>
                      </a:cubicBezTo>
                      <a:cubicBezTo>
                        <a:pt x="67" y="3"/>
                        <a:pt x="70" y="1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35"/>
                <p:cNvSpPr>
                  <a:spLocks noEditPoints="1"/>
                </p:cNvSpPr>
                <p:nvPr/>
              </p:nvSpPr>
              <p:spPr bwMode="auto">
                <a:xfrm>
                  <a:off x="10096268" y="1924645"/>
                  <a:ext cx="211138" cy="250825"/>
                </a:xfrm>
                <a:custGeom>
                  <a:avLst/>
                  <a:gdLst>
                    <a:gd name="T0" fmla="*/ 41 w 89"/>
                    <a:gd name="T1" fmla="*/ 101 h 106"/>
                    <a:gd name="T2" fmla="*/ 19 w 89"/>
                    <a:gd name="T3" fmla="*/ 102 h 106"/>
                    <a:gd name="T4" fmla="*/ 2 w 89"/>
                    <a:gd name="T5" fmla="*/ 85 h 106"/>
                    <a:gd name="T6" fmla="*/ 0 w 89"/>
                    <a:gd name="T7" fmla="*/ 35 h 106"/>
                    <a:gd name="T8" fmla="*/ 24 w 89"/>
                    <a:gd name="T9" fmla="*/ 11 h 106"/>
                    <a:gd name="T10" fmla="*/ 88 w 89"/>
                    <a:gd name="T11" fmla="*/ 72 h 106"/>
                    <a:gd name="T12" fmla="*/ 89 w 89"/>
                    <a:gd name="T13" fmla="*/ 88 h 106"/>
                    <a:gd name="T14" fmla="*/ 71 w 89"/>
                    <a:gd name="T15" fmla="*/ 103 h 106"/>
                    <a:gd name="T16" fmla="*/ 41 w 89"/>
                    <a:gd name="T17" fmla="*/ 101 h 106"/>
                    <a:gd name="T18" fmla="*/ 41 w 89"/>
                    <a:gd name="T19" fmla="*/ 101 h 106"/>
                    <a:gd name="T20" fmla="*/ 46 w 89"/>
                    <a:gd name="T21" fmla="*/ 29 h 106"/>
                    <a:gd name="T22" fmla="*/ 16 w 89"/>
                    <a:gd name="T23" fmla="*/ 50 h 106"/>
                    <a:gd name="T24" fmla="*/ 50 w 89"/>
                    <a:gd name="T25" fmla="*/ 84 h 106"/>
                    <a:gd name="T26" fmla="*/ 72 w 89"/>
                    <a:gd name="T27" fmla="*/ 57 h 106"/>
                    <a:gd name="T28" fmla="*/ 46 w 89"/>
                    <a:gd name="T29" fmla="*/ 2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106">
                      <a:moveTo>
                        <a:pt x="41" y="101"/>
                      </a:moveTo>
                      <a:cubicBezTo>
                        <a:pt x="34" y="101"/>
                        <a:pt x="26" y="101"/>
                        <a:pt x="19" y="102"/>
                      </a:cubicBezTo>
                      <a:cubicBezTo>
                        <a:pt x="7" y="102"/>
                        <a:pt x="2" y="95"/>
                        <a:pt x="2" y="85"/>
                      </a:cubicBezTo>
                      <a:cubicBezTo>
                        <a:pt x="1" y="68"/>
                        <a:pt x="0" y="52"/>
                        <a:pt x="0" y="35"/>
                      </a:cubicBezTo>
                      <a:cubicBezTo>
                        <a:pt x="0" y="19"/>
                        <a:pt x="6" y="11"/>
                        <a:pt x="24" y="11"/>
                      </a:cubicBezTo>
                      <a:cubicBezTo>
                        <a:pt x="88" y="12"/>
                        <a:pt x="86" y="0"/>
                        <a:pt x="88" y="72"/>
                      </a:cubicBezTo>
                      <a:cubicBezTo>
                        <a:pt x="88" y="77"/>
                        <a:pt x="89" y="82"/>
                        <a:pt x="89" y="88"/>
                      </a:cubicBezTo>
                      <a:cubicBezTo>
                        <a:pt x="89" y="100"/>
                        <a:pt x="85" y="106"/>
                        <a:pt x="71" y="103"/>
                      </a:cubicBezTo>
                      <a:cubicBezTo>
                        <a:pt x="61" y="101"/>
                        <a:pt x="51" y="101"/>
                        <a:pt x="41" y="101"/>
                      </a:cubicBezTo>
                      <a:cubicBezTo>
                        <a:pt x="41" y="101"/>
                        <a:pt x="41" y="101"/>
                        <a:pt x="41" y="101"/>
                      </a:cubicBezTo>
                      <a:close/>
                      <a:moveTo>
                        <a:pt x="46" y="29"/>
                      </a:moveTo>
                      <a:cubicBezTo>
                        <a:pt x="31" y="29"/>
                        <a:pt x="16" y="27"/>
                        <a:pt x="16" y="50"/>
                      </a:cubicBezTo>
                      <a:cubicBezTo>
                        <a:pt x="17" y="81"/>
                        <a:pt x="19" y="83"/>
                        <a:pt x="50" y="84"/>
                      </a:cubicBezTo>
                      <a:cubicBezTo>
                        <a:pt x="71" y="84"/>
                        <a:pt x="72" y="72"/>
                        <a:pt x="72" y="57"/>
                      </a:cubicBezTo>
                      <a:cubicBezTo>
                        <a:pt x="72" y="31"/>
                        <a:pt x="69" y="28"/>
                        <a:pt x="4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36"/>
                <p:cNvSpPr>
                  <a:spLocks/>
                </p:cNvSpPr>
                <p:nvPr/>
              </p:nvSpPr>
              <p:spPr bwMode="auto">
                <a:xfrm>
                  <a:off x="11174180" y="2807295"/>
                  <a:ext cx="217488" cy="355600"/>
                </a:xfrm>
                <a:custGeom>
                  <a:avLst/>
                  <a:gdLst>
                    <a:gd name="T0" fmla="*/ 92 w 92"/>
                    <a:gd name="T1" fmla="*/ 7 h 150"/>
                    <a:gd name="T2" fmla="*/ 58 w 92"/>
                    <a:gd name="T3" fmla="*/ 36 h 150"/>
                    <a:gd name="T4" fmla="*/ 13 w 92"/>
                    <a:gd name="T5" fmla="*/ 123 h 150"/>
                    <a:gd name="T6" fmla="*/ 6 w 92"/>
                    <a:gd name="T7" fmla="*/ 150 h 150"/>
                    <a:gd name="T8" fmla="*/ 0 w 92"/>
                    <a:gd name="T9" fmla="*/ 120 h 150"/>
                    <a:gd name="T10" fmla="*/ 4 w 92"/>
                    <a:gd name="T11" fmla="*/ 65 h 150"/>
                    <a:gd name="T12" fmla="*/ 26 w 92"/>
                    <a:gd name="T13" fmla="*/ 36 h 150"/>
                    <a:gd name="T14" fmla="*/ 73 w 92"/>
                    <a:gd name="T15" fmla="*/ 7 h 150"/>
                    <a:gd name="T16" fmla="*/ 87 w 92"/>
                    <a:gd name="T17" fmla="*/ 0 h 150"/>
                    <a:gd name="T18" fmla="*/ 92 w 92"/>
                    <a:gd name="T19" fmla="*/ 7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2" h="150">
                      <a:moveTo>
                        <a:pt x="92" y="7"/>
                      </a:moveTo>
                      <a:cubicBezTo>
                        <a:pt x="81" y="17"/>
                        <a:pt x="71" y="31"/>
                        <a:pt x="58" y="36"/>
                      </a:cubicBezTo>
                      <a:cubicBezTo>
                        <a:pt x="15" y="52"/>
                        <a:pt x="14" y="86"/>
                        <a:pt x="13" y="123"/>
                      </a:cubicBezTo>
                      <a:cubicBezTo>
                        <a:pt x="13" y="132"/>
                        <a:pt x="9" y="141"/>
                        <a:pt x="6" y="150"/>
                      </a:cubicBezTo>
                      <a:cubicBezTo>
                        <a:pt x="4" y="140"/>
                        <a:pt x="0" y="130"/>
                        <a:pt x="0" y="120"/>
                      </a:cubicBezTo>
                      <a:cubicBezTo>
                        <a:pt x="1" y="102"/>
                        <a:pt x="4" y="83"/>
                        <a:pt x="4" y="65"/>
                      </a:cubicBezTo>
                      <a:cubicBezTo>
                        <a:pt x="5" y="50"/>
                        <a:pt x="11" y="42"/>
                        <a:pt x="26" y="36"/>
                      </a:cubicBezTo>
                      <a:cubicBezTo>
                        <a:pt x="43" y="29"/>
                        <a:pt x="57" y="17"/>
                        <a:pt x="73" y="7"/>
                      </a:cubicBezTo>
                      <a:cubicBezTo>
                        <a:pt x="77" y="4"/>
                        <a:pt x="82" y="2"/>
                        <a:pt x="87" y="0"/>
                      </a:cubicBezTo>
                      <a:cubicBezTo>
                        <a:pt x="89" y="2"/>
                        <a:pt x="90" y="5"/>
                        <a:pt x="9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37"/>
                <p:cNvSpPr>
                  <a:spLocks/>
                </p:cNvSpPr>
                <p:nvPr/>
              </p:nvSpPr>
              <p:spPr bwMode="auto">
                <a:xfrm>
                  <a:off x="11493268" y="4312245"/>
                  <a:ext cx="98425" cy="406400"/>
                </a:xfrm>
                <a:custGeom>
                  <a:avLst/>
                  <a:gdLst>
                    <a:gd name="T0" fmla="*/ 19 w 41"/>
                    <a:gd name="T1" fmla="*/ 0 h 172"/>
                    <a:gd name="T2" fmla="*/ 22 w 41"/>
                    <a:gd name="T3" fmla="*/ 172 h 172"/>
                    <a:gd name="T4" fmla="*/ 3 w 41"/>
                    <a:gd name="T5" fmla="*/ 134 h 172"/>
                    <a:gd name="T6" fmla="*/ 12 w 41"/>
                    <a:gd name="T7" fmla="*/ 14 h 172"/>
                    <a:gd name="T8" fmla="*/ 19 w 41"/>
                    <a:gd name="T9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72">
                      <a:moveTo>
                        <a:pt x="19" y="0"/>
                      </a:moveTo>
                      <a:cubicBezTo>
                        <a:pt x="41" y="60"/>
                        <a:pt x="10" y="114"/>
                        <a:pt x="22" y="172"/>
                      </a:cubicBezTo>
                      <a:cubicBezTo>
                        <a:pt x="0" y="163"/>
                        <a:pt x="1" y="146"/>
                        <a:pt x="3" y="134"/>
                      </a:cubicBezTo>
                      <a:cubicBezTo>
                        <a:pt x="8" y="94"/>
                        <a:pt x="17" y="54"/>
                        <a:pt x="12" y="14"/>
                      </a:cubicBezTo>
                      <a:cubicBezTo>
                        <a:pt x="12" y="11"/>
                        <a:pt x="15" y="8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38"/>
                <p:cNvSpPr>
                  <a:spLocks/>
                </p:cNvSpPr>
                <p:nvPr/>
              </p:nvSpPr>
              <p:spPr bwMode="auto">
                <a:xfrm>
                  <a:off x="11339280" y="4029670"/>
                  <a:ext cx="201613" cy="254000"/>
                </a:xfrm>
                <a:custGeom>
                  <a:avLst/>
                  <a:gdLst>
                    <a:gd name="T0" fmla="*/ 0 w 85"/>
                    <a:gd name="T1" fmla="*/ 0 h 107"/>
                    <a:gd name="T2" fmla="*/ 75 w 85"/>
                    <a:gd name="T3" fmla="*/ 107 h 107"/>
                    <a:gd name="T4" fmla="*/ 0 w 85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5" h="107">
                      <a:moveTo>
                        <a:pt x="0" y="0"/>
                      </a:moveTo>
                      <a:cubicBezTo>
                        <a:pt x="36" y="1"/>
                        <a:pt x="85" y="74"/>
                        <a:pt x="75" y="107"/>
                      </a:cubicBezTo>
                      <a:cubicBezTo>
                        <a:pt x="63" y="64"/>
                        <a:pt x="33" y="33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39"/>
                <p:cNvSpPr>
                  <a:spLocks/>
                </p:cNvSpPr>
                <p:nvPr/>
              </p:nvSpPr>
              <p:spPr bwMode="auto">
                <a:xfrm>
                  <a:off x="11478980" y="799108"/>
                  <a:ext cx="90488" cy="173038"/>
                </a:xfrm>
                <a:custGeom>
                  <a:avLst/>
                  <a:gdLst>
                    <a:gd name="T0" fmla="*/ 0 w 38"/>
                    <a:gd name="T1" fmla="*/ 3 h 73"/>
                    <a:gd name="T2" fmla="*/ 21 w 38"/>
                    <a:gd name="T3" fmla="*/ 4 h 73"/>
                    <a:gd name="T4" fmla="*/ 36 w 38"/>
                    <a:gd name="T5" fmla="*/ 35 h 73"/>
                    <a:gd name="T6" fmla="*/ 36 w 38"/>
                    <a:gd name="T7" fmla="*/ 71 h 73"/>
                    <a:gd name="T8" fmla="*/ 31 w 38"/>
                    <a:gd name="T9" fmla="*/ 73 h 73"/>
                    <a:gd name="T10" fmla="*/ 21 w 38"/>
                    <a:gd name="T11" fmla="*/ 54 h 73"/>
                    <a:gd name="T12" fmla="*/ 0 w 38"/>
                    <a:gd name="T13" fmla="*/ 3 h 73"/>
                    <a:gd name="T14" fmla="*/ 0 w 38"/>
                    <a:gd name="T15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73">
                      <a:moveTo>
                        <a:pt x="0" y="3"/>
                      </a:moveTo>
                      <a:cubicBezTo>
                        <a:pt x="7" y="3"/>
                        <a:pt x="18" y="0"/>
                        <a:pt x="21" y="4"/>
                      </a:cubicBezTo>
                      <a:cubicBezTo>
                        <a:pt x="28" y="13"/>
                        <a:pt x="33" y="24"/>
                        <a:pt x="36" y="35"/>
                      </a:cubicBezTo>
                      <a:cubicBezTo>
                        <a:pt x="38" y="47"/>
                        <a:pt x="36" y="59"/>
                        <a:pt x="36" y="71"/>
                      </a:cubicBezTo>
                      <a:cubicBezTo>
                        <a:pt x="34" y="72"/>
                        <a:pt x="32" y="72"/>
                        <a:pt x="31" y="73"/>
                      </a:cubicBezTo>
                      <a:cubicBezTo>
                        <a:pt x="27" y="66"/>
                        <a:pt x="22" y="60"/>
                        <a:pt x="21" y="54"/>
                      </a:cubicBezTo>
                      <a:cubicBezTo>
                        <a:pt x="20" y="34"/>
                        <a:pt x="17" y="1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0"/>
                <p:cNvSpPr>
                  <a:spLocks/>
                </p:cNvSpPr>
                <p:nvPr/>
              </p:nvSpPr>
              <p:spPr bwMode="auto">
                <a:xfrm>
                  <a:off x="11271018" y="3920133"/>
                  <a:ext cx="77788" cy="93663"/>
                </a:xfrm>
                <a:custGeom>
                  <a:avLst/>
                  <a:gdLst>
                    <a:gd name="T0" fmla="*/ 33 w 33"/>
                    <a:gd name="T1" fmla="*/ 38 h 39"/>
                    <a:gd name="T2" fmla="*/ 0 w 33"/>
                    <a:gd name="T3" fmla="*/ 18 h 39"/>
                    <a:gd name="T4" fmla="*/ 29 w 33"/>
                    <a:gd name="T5" fmla="*/ 0 h 39"/>
                    <a:gd name="T6" fmla="*/ 33 w 33"/>
                    <a:gd name="T7" fmla="*/ 38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9">
                      <a:moveTo>
                        <a:pt x="33" y="38"/>
                      </a:moveTo>
                      <a:cubicBezTo>
                        <a:pt x="15" y="39"/>
                        <a:pt x="0" y="29"/>
                        <a:pt x="0" y="18"/>
                      </a:cubicBezTo>
                      <a:cubicBezTo>
                        <a:pt x="1" y="9"/>
                        <a:pt x="13" y="1"/>
                        <a:pt x="29" y="0"/>
                      </a:cubicBezTo>
                      <a:cubicBezTo>
                        <a:pt x="10" y="15"/>
                        <a:pt x="18" y="27"/>
                        <a:pt x="33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1"/>
                <p:cNvSpPr>
                  <a:spLocks/>
                </p:cNvSpPr>
                <p:nvPr/>
              </p:nvSpPr>
              <p:spPr bwMode="auto">
                <a:xfrm>
                  <a:off x="11028130" y="2123083"/>
                  <a:ext cx="55563" cy="111125"/>
                </a:xfrm>
                <a:custGeom>
                  <a:avLst/>
                  <a:gdLst>
                    <a:gd name="T0" fmla="*/ 10 w 24"/>
                    <a:gd name="T1" fmla="*/ 0 h 47"/>
                    <a:gd name="T2" fmla="*/ 22 w 24"/>
                    <a:gd name="T3" fmla="*/ 47 h 47"/>
                    <a:gd name="T4" fmla="*/ 10 w 24"/>
                    <a:gd name="T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47">
                      <a:moveTo>
                        <a:pt x="10" y="0"/>
                      </a:moveTo>
                      <a:cubicBezTo>
                        <a:pt x="24" y="14"/>
                        <a:pt x="23" y="30"/>
                        <a:pt x="22" y="47"/>
                      </a:cubicBezTo>
                      <a:cubicBezTo>
                        <a:pt x="3" y="38"/>
                        <a:pt x="0" y="28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2276749" y="945235"/>
            <a:ext cx="7726593" cy="4944944"/>
            <a:chOff x="959107" y="-36512"/>
            <a:chExt cx="10382160" cy="6644481"/>
          </a:xfrm>
        </p:grpSpPr>
        <p:sp>
          <p:nvSpPr>
            <p:cNvPr id="128" name="Freeform 71"/>
            <p:cNvSpPr>
              <a:spLocks noEditPoints="1"/>
            </p:cNvSpPr>
            <p:nvPr/>
          </p:nvSpPr>
          <p:spPr bwMode="auto">
            <a:xfrm>
              <a:off x="5488245" y="-36512"/>
              <a:ext cx="1236663" cy="1506538"/>
            </a:xfrm>
            <a:custGeom>
              <a:avLst/>
              <a:gdLst>
                <a:gd name="T0" fmla="*/ 273 w 475"/>
                <a:gd name="T1" fmla="*/ 64 h 579"/>
                <a:gd name="T2" fmla="*/ 308 w 475"/>
                <a:gd name="T3" fmla="*/ 156 h 579"/>
                <a:gd name="T4" fmla="*/ 401 w 475"/>
                <a:gd name="T5" fmla="*/ 191 h 579"/>
                <a:gd name="T6" fmla="*/ 392 w 475"/>
                <a:gd name="T7" fmla="*/ 343 h 579"/>
                <a:gd name="T8" fmla="*/ 245 w 475"/>
                <a:gd name="T9" fmla="*/ 384 h 579"/>
                <a:gd name="T10" fmla="*/ 270 w 475"/>
                <a:gd name="T11" fmla="*/ 448 h 579"/>
                <a:gd name="T12" fmla="*/ 234 w 475"/>
                <a:gd name="T13" fmla="*/ 579 h 579"/>
                <a:gd name="T14" fmla="*/ 202 w 475"/>
                <a:gd name="T15" fmla="*/ 450 h 579"/>
                <a:gd name="T16" fmla="*/ 223 w 475"/>
                <a:gd name="T17" fmla="*/ 398 h 579"/>
                <a:gd name="T18" fmla="*/ 142 w 475"/>
                <a:gd name="T19" fmla="*/ 338 h 579"/>
                <a:gd name="T20" fmla="*/ 131 w 475"/>
                <a:gd name="T21" fmla="*/ 338 h 579"/>
                <a:gd name="T22" fmla="*/ 0 w 475"/>
                <a:gd name="T23" fmla="*/ 266 h 579"/>
                <a:gd name="T24" fmla="*/ 146 w 475"/>
                <a:gd name="T25" fmla="*/ 201 h 579"/>
                <a:gd name="T26" fmla="*/ 200 w 475"/>
                <a:gd name="T27" fmla="*/ 57 h 579"/>
                <a:gd name="T28" fmla="*/ 249 w 475"/>
                <a:gd name="T29" fmla="*/ 0 h 579"/>
                <a:gd name="T30" fmla="*/ 122 w 475"/>
                <a:gd name="T31" fmla="*/ 266 h 579"/>
                <a:gd name="T32" fmla="*/ 86 w 475"/>
                <a:gd name="T33" fmla="*/ 253 h 579"/>
                <a:gd name="T34" fmla="*/ 143 w 475"/>
                <a:gd name="T35" fmla="*/ 291 h 579"/>
                <a:gd name="T36" fmla="*/ 388 w 475"/>
                <a:gd name="T37" fmla="*/ 280 h 579"/>
                <a:gd name="T38" fmla="*/ 330 w 475"/>
                <a:gd name="T39" fmla="*/ 243 h 579"/>
                <a:gd name="T40" fmla="*/ 328 w 475"/>
                <a:gd name="T41" fmla="*/ 291 h 579"/>
                <a:gd name="T42" fmla="*/ 242 w 475"/>
                <a:gd name="T43" fmla="*/ 130 h 579"/>
                <a:gd name="T44" fmla="*/ 236 w 475"/>
                <a:gd name="T45" fmla="*/ 28 h 579"/>
                <a:gd name="T46" fmla="*/ 230 w 475"/>
                <a:gd name="T47" fmla="*/ 129 h 579"/>
                <a:gd name="T48" fmla="*/ 444 w 475"/>
                <a:gd name="T49" fmla="*/ 264 h 579"/>
                <a:gd name="T50" fmla="*/ 403 w 475"/>
                <a:gd name="T51" fmla="*/ 310 h 579"/>
                <a:gd name="T52" fmla="*/ 29 w 475"/>
                <a:gd name="T53" fmla="*/ 267 h 579"/>
                <a:gd name="T54" fmla="*/ 69 w 475"/>
                <a:gd name="T55" fmla="*/ 224 h 579"/>
                <a:gd name="T56" fmla="*/ 301 w 475"/>
                <a:gd name="T57" fmla="*/ 357 h 579"/>
                <a:gd name="T58" fmla="*/ 264 w 475"/>
                <a:gd name="T59" fmla="*/ 355 h 579"/>
                <a:gd name="T60" fmla="*/ 249 w 475"/>
                <a:gd name="T61" fmla="*/ 451 h 579"/>
                <a:gd name="T62" fmla="*/ 252 w 475"/>
                <a:gd name="T63" fmla="*/ 560 h 579"/>
                <a:gd name="T64" fmla="*/ 274 w 475"/>
                <a:gd name="T65" fmla="*/ 178 h 579"/>
                <a:gd name="T66" fmla="*/ 303 w 475"/>
                <a:gd name="T67" fmla="*/ 216 h 579"/>
                <a:gd name="T68" fmla="*/ 301 w 475"/>
                <a:gd name="T69" fmla="*/ 186 h 579"/>
                <a:gd name="T70" fmla="*/ 209 w 475"/>
                <a:gd name="T71" fmla="*/ 367 h 579"/>
                <a:gd name="T72" fmla="*/ 182 w 475"/>
                <a:gd name="T73" fmla="*/ 330 h 579"/>
                <a:gd name="T74" fmla="*/ 183 w 475"/>
                <a:gd name="T75" fmla="*/ 356 h 579"/>
                <a:gd name="T76" fmla="*/ 225 w 475"/>
                <a:gd name="T77" fmla="*/ 451 h 579"/>
                <a:gd name="T78" fmla="*/ 221 w 475"/>
                <a:gd name="T79" fmla="*/ 560 h 579"/>
                <a:gd name="T80" fmla="*/ 225 w 475"/>
                <a:gd name="T81" fmla="*/ 451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5" h="579">
                  <a:moveTo>
                    <a:pt x="249" y="0"/>
                  </a:moveTo>
                  <a:cubicBezTo>
                    <a:pt x="270" y="17"/>
                    <a:pt x="276" y="39"/>
                    <a:pt x="273" y="64"/>
                  </a:cubicBezTo>
                  <a:cubicBezTo>
                    <a:pt x="270" y="93"/>
                    <a:pt x="266" y="123"/>
                    <a:pt x="262" y="150"/>
                  </a:cubicBezTo>
                  <a:cubicBezTo>
                    <a:pt x="275" y="151"/>
                    <a:pt x="294" y="149"/>
                    <a:pt x="308" y="156"/>
                  </a:cubicBezTo>
                  <a:cubicBezTo>
                    <a:pt x="322" y="163"/>
                    <a:pt x="331" y="179"/>
                    <a:pt x="342" y="191"/>
                  </a:cubicBezTo>
                  <a:cubicBezTo>
                    <a:pt x="360" y="191"/>
                    <a:pt x="381" y="188"/>
                    <a:pt x="401" y="191"/>
                  </a:cubicBezTo>
                  <a:cubicBezTo>
                    <a:pt x="446" y="199"/>
                    <a:pt x="475" y="233"/>
                    <a:pt x="473" y="271"/>
                  </a:cubicBezTo>
                  <a:cubicBezTo>
                    <a:pt x="471" y="308"/>
                    <a:pt x="436" y="340"/>
                    <a:pt x="392" y="343"/>
                  </a:cubicBezTo>
                  <a:cubicBezTo>
                    <a:pt x="375" y="344"/>
                    <a:pt x="358" y="342"/>
                    <a:pt x="341" y="341"/>
                  </a:cubicBezTo>
                  <a:cubicBezTo>
                    <a:pt x="323" y="393"/>
                    <a:pt x="303" y="403"/>
                    <a:pt x="245" y="384"/>
                  </a:cubicBezTo>
                  <a:cubicBezTo>
                    <a:pt x="251" y="401"/>
                    <a:pt x="257" y="413"/>
                    <a:pt x="262" y="426"/>
                  </a:cubicBezTo>
                  <a:cubicBezTo>
                    <a:pt x="265" y="433"/>
                    <a:pt x="269" y="440"/>
                    <a:pt x="270" y="448"/>
                  </a:cubicBezTo>
                  <a:cubicBezTo>
                    <a:pt x="270" y="482"/>
                    <a:pt x="270" y="516"/>
                    <a:pt x="270" y="550"/>
                  </a:cubicBezTo>
                  <a:cubicBezTo>
                    <a:pt x="269" y="572"/>
                    <a:pt x="260" y="579"/>
                    <a:pt x="234" y="579"/>
                  </a:cubicBezTo>
                  <a:cubicBezTo>
                    <a:pt x="210" y="579"/>
                    <a:pt x="201" y="572"/>
                    <a:pt x="201" y="550"/>
                  </a:cubicBezTo>
                  <a:cubicBezTo>
                    <a:pt x="201" y="516"/>
                    <a:pt x="199" y="483"/>
                    <a:pt x="202" y="450"/>
                  </a:cubicBezTo>
                  <a:cubicBezTo>
                    <a:pt x="204" y="433"/>
                    <a:pt x="215" y="418"/>
                    <a:pt x="222" y="402"/>
                  </a:cubicBezTo>
                  <a:cubicBezTo>
                    <a:pt x="223" y="400"/>
                    <a:pt x="224" y="397"/>
                    <a:pt x="223" y="398"/>
                  </a:cubicBezTo>
                  <a:cubicBezTo>
                    <a:pt x="205" y="393"/>
                    <a:pt x="184" y="393"/>
                    <a:pt x="170" y="383"/>
                  </a:cubicBezTo>
                  <a:cubicBezTo>
                    <a:pt x="157" y="373"/>
                    <a:pt x="151" y="353"/>
                    <a:pt x="142" y="338"/>
                  </a:cubicBezTo>
                  <a:cubicBezTo>
                    <a:pt x="143" y="336"/>
                    <a:pt x="145" y="335"/>
                    <a:pt x="146" y="333"/>
                  </a:cubicBezTo>
                  <a:cubicBezTo>
                    <a:pt x="141" y="335"/>
                    <a:pt x="136" y="336"/>
                    <a:pt x="131" y="338"/>
                  </a:cubicBezTo>
                  <a:cubicBezTo>
                    <a:pt x="103" y="347"/>
                    <a:pt x="75" y="347"/>
                    <a:pt x="49" y="335"/>
                  </a:cubicBezTo>
                  <a:cubicBezTo>
                    <a:pt x="19" y="322"/>
                    <a:pt x="0" y="300"/>
                    <a:pt x="0" y="266"/>
                  </a:cubicBezTo>
                  <a:cubicBezTo>
                    <a:pt x="1" y="233"/>
                    <a:pt x="20" y="212"/>
                    <a:pt x="48" y="198"/>
                  </a:cubicBezTo>
                  <a:cubicBezTo>
                    <a:pt x="81" y="183"/>
                    <a:pt x="113" y="186"/>
                    <a:pt x="146" y="201"/>
                  </a:cubicBezTo>
                  <a:cubicBezTo>
                    <a:pt x="153" y="164"/>
                    <a:pt x="175" y="148"/>
                    <a:pt x="209" y="148"/>
                  </a:cubicBezTo>
                  <a:cubicBezTo>
                    <a:pt x="206" y="117"/>
                    <a:pt x="203" y="87"/>
                    <a:pt x="200" y="57"/>
                  </a:cubicBezTo>
                  <a:cubicBezTo>
                    <a:pt x="198" y="34"/>
                    <a:pt x="205" y="14"/>
                    <a:pt x="225" y="0"/>
                  </a:cubicBezTo>
                  <a:cubicBezTo>
                    <a:pt x="233" y="0"/>
                    <a:pt x="241" y="0"/>
                    <a:pt x="249" y="0"/>
                  </a:cubicBezTo>
                  <a:close/>
                  <a:moveTo>
                    <a:pt x="143" y="291"/>
                  </a:moveTo>
                  <a:cubicBezTo>
                    <a:pt x="136" y="283"/>
                    <a:pt x="129" y="274"/>
                    <a:pt x="122" y="266"/>
                  </a:cubicBezTo>
                  <a:cubicBezTo>
                    <a:pt x="130" y="258"/>
                    <a:pt x="137" y="250"/>
                    <a:pt x="145" y="242"/>
                  </a:cubicBezTo>
                  <a:cubicBezTo>
                    <a:pt x="120" y="232"/>
                    <a:pt x="94" y="236"/>
                    <a:pt x="86" y="253"/>
                  </a:cubicBezTo>
                  <a:cubicBezTo>
                    <a:pt x="82" y="261"/>
                    <a:pt x="82" y="274"/>
                    <a:pt x="87" y="282"/>
                  </a:cubicBezTo>
                  <a:cubicBezTo>
                    <a:pt x="97" y="298"/>
                    <a:pt x="121" y="301"/>
                    <a:pt x="143" y="291"/>
                  </a:cubicBezTo>
                  <a:close/>
                  <a:moveTo>
                    <a:pt x="328" y="291"/>
                  </a:moveTo>
                  <a:cubicBezTo>
                    <a:pt x="353" y="301"/>
                    <a:pt x="377" y="297"/>
                    <a:pt x="388" y="280"/>
                  </a:cubicBezTo>
                  <a:cubicBezTo>
                    <a:pt x="396" y="269"/>
                    <a:pt x="394" y="259"/>
                    <a:pt x="385" y="250"/>
                  </a:cubicBezTo>
                  <a:cubicBezTo>
                    <a:pt x="371" y="234"/>
                    <a:pt x="349" y="232"/>
                    <a:pt x="330" y="243"/>
                  </a:cubicBezTo>
                  <a:cubicBezTo>
                    <a:pt x="337" y="251"/>
                    <a:pt x="344" y="259"/>
                    <a:pt x="351" y="267"/>
                  </a:cubicBezTo>
                  <a:cubicBezTo>
                    <a:pt x="343" y="275"/>
                    <a:pt x="336" y="282"/>
                    <a:pt x="328" y="291"/>
                  </a:cubicBezTo>
                  <a:close/>
                  <a:moveTo>
                    <a:pt x="230" y="129"/>
                  </a:moveTo>
                  <a:cubicBezTo>
                    <a:pt x="234" y="129"/>
                    <a:pt x="238" y="129"/>
                    <a:pt x="242" y="130"/>
                  </a:cubicBezTo>
                  <a:cubicBezTo>
                    <a:pt x="244" y="101"/>
                    <a:pt x="246" y="73"/>
                    <a:pt x="247" y="44"/>
                  </a:cubicBezTo>
                  <a:cubicBezTo>
                    <a:pt x="247" y="39"/>
                    <a:pt x="240" y="33"/>
                    <a:pt x="236" y="28"/>
                  </a:cubicBezTo>
                  <a:cubicBezTo>
                    <a:pt x="233" y="33"/>
                    <a:pt x="226" y="39"/>
                    <a:pt x="226" y="45"/>
                  </a:cubicBezTo>
                  <a:cubicBezTo>
                    <a:pt x="226" y="73"/>
                    <a:pt x="229" y="101"/>
                    <a:pt x="230" y="129"/>
                  </a:cubicBezTo>
                  <a:close/>
                  <a:moveTo>
                    <a:pt x="403" y="310"/>
                  </a:moveTo>
                  <a:cubicBezTo>
                    <a:pt x="430" y="301"/>
                    <a:pt x="446" y="283"/>
                    <a:pt x="444" y="264"/>
                  </a:cubicBezTo>
                  <a:cubicBezTo>
                    <a:pt x="442" y="245"/>
                    <a:pt x="426" y="229"/>
                    <a:pt x="406" y="226"/>
                  </a:cubicBezTo>
                  <a:cubicBezTo>
                    <a:pt x="428" y="260"/>
                    <a:pt x="428" y="277"/>
                    <a:pt x="403" y="310"/>
                  </a:cubicBezTo>
                  <a:close/>
                  <a:moveTo>
                    <a:pt x="69" y="224"/>
                  </a:moveTo>
                  <a:cubicBezTo>
                    <a:pt x="43" y="232"/>
                    <a:pt x="29" y="247"/>
                    <a:pt x="29" y="267"/>
                  </a:cubicBezTo>
                  <a:cubicBezTo>
                    <a:pt x="29" y="287"/>
                    <a:pt x="45" y="303"/>
                    <a:pt x="69" y="309"/>
                  </a:cubicBezTo>
                  <a:cubicBezTo>
                    <a:pt x="45" y="275"/>
                    <a:pt x="45" y="258"/>
                    <a:pt x="69" y="224"/>
                  </a:cubicBezTo>
                  <a:close/>
                  <a:moveTo>
                    <a:pt x="264" y="355"/>
                  </a:moveTo>
                  <a:cubicBezTo>
                    <a:pt x="277" y="368"/>
                    <a:pt x="289" y="369"/>
                    <a:pt x="301" y="357"/>
                  </a:cubicBezTo>
                  <a:cubicBezTo>
                    <a:pt x="313" y="345"/>
                    <a:pt x="311" y="333"/>
                    <a:pt x="299" y="321"/>
                  </a:cubicBezTo>
                  <a:cubicBezTo>
                    <a:pt x="287" y="332"/>
                    <a:pt x="276" y="343"/>
                    <a:pt x="264" y="355"/>
                  </a:cubicBezTo>
                  <a:close/>
                  <a:moveTo>
                    <a:pt x="252" y="451"/>
                  </a:moveTo>
                  <a:cubicBezTo>
                    <a:pt x="251" y="451"/>
                    <a:pt x="250" y="451"/>
                    <a:pt x="249" y="451"/>
                  </a:cubicBezTo>
                  <a:cubicBezTo>
                    <a:pt x="249" y="488"/>
                    <a:pt x="249" y="524"/>
                    <a:pt x="249" y="560"/>
                  </a:cubicBezTo>
                  <a:cubicBezTo>
                    <a:pt x="250" y="560"/>
                    <a:pt x="251" y="560"/>
                    <a:pt x="252" y="560"/>
                  </a:cubicBezTo>
                  <a:cubicBezTo>
                    <a:pt x="252" y="524"/>
                    <a:pt x="252" y="487"/>
                    <a:pt x="252" y="451"/>
                  </a:cubicBezTo>
                  <a:close/>
                  <a:moveTo>
                    <a:pt x="274" y="178"/>
                  </a:moveTo>
                  <a:cubicBezTo>
                    <a:pt x="273" y="180"/>
                    <a:pt x="273" y="182"/>
                    <a:pt x="272" y="184"/>
                  </a:cubicBezTo>
                  <a:cubicBezTo>
                    <a:pt x="282" y="195"/>
                    <a:pt x="293" y="205"/>
                    <a:pt x="303" y="216"/>
                  </a:cubicBezTo>
                  <a:cubicBezTo>
                    <a:pt x="305" y="215"/>
                    <a:pt x="308" y="214"/>
                    <a:pt x="310" y="213"/>
                  </a:cubicBezTo>
                  <a:cubicBezTo>
                    <a:pt x="307" y="204"/>
                    <a:pt x="307" y="192"/>
                    <a:pt x="301" y="186"/>
                  </a:cubicBezTo>
                  <a:cubicBezTo>
                    <a:pt x="295" y="181"/>
                    <a:pt x="283" y="180"/>
                    <a:pt x="274" y="178"/>
                  </a:cubicBezTo>
                  <a:close/>
                  <a:moveTo>
                    <a:pt x="209" y="367"/>
                  </a:moveTo>
                  <a:cubicBezTo>
                    <a:pt x="210" y="365"/>
                    <a:pt x="210" y="363"/>
                    <a:pt x="210" y="362"/>
                  </a:cubicBezTo>
                  <a:cubicBezTo>
                    <a:pt x="200" y="351"/>
                    <a:pt x="191" y="341"/>
                    <a:pt x="182" y="330"/>
                  </a:cubicBezTo>
                  <a:cubicBezTo>
                    <a:pt x="180" y="331"/>
                    <a:pt x="178" y="331"/>
                    <a:pt x="176" y="332"/>
                  </a:cubicBezTo>
                  <a:cubicBezTo>
                    <a:pt x="179" y="340"/>
                    <a:pt x="178" y="351"/>
                    <a:pt x="183" y="356"/>
                  </a:cubicBezTo>
                  <a:cubicBezTo>
                    <a:pt x="190" y="362"/>
                    <a:pt x="201" y="363"/>
                    <a:pt x="209" y="367"/>
                  </a:cubicBezTo>
                  <a:close/>
                  <a:moveTo>
                    <a:pt x="225" y="451"/>
                  </a:moveTo>
                  <a:cubicBezTo>
                    <a:pt x="224" y="451"/>
                    <a:pt x="223" y="451"/>
                    <a:pt x="221" y="452"/>
                  </a:cubicBezTo>
                  <a:cubicBezTo>
                    <a:pt x="221" y="488"/>
                    <a:pt x="221" y="524"/>
                    <a:pt x="221" y="560"/>
                  </a:cubicBezTo>
                  <a:cubicBezTo>
                    <a:pt x="223" y="560"/>
                    <a:pt x="224" y="560"/>
                    <a:pt x="225" y="560"/>
                  </a:cubicBezTo>
                  <a:cubicBezTo>
                    <a:pt x="225" y="523"/>
                    <a:pt x="225" y="487"/>
                    <a:pt x="225" y="45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1069345" y="5357019"/>
              <a:ext cx="1074738" cy="1054100"/>
            </a:xfrm>
            <a:custGeom>
              <a:avLst/>
              <a:gdLst>
                <a:gd name="T0" fmla="*/ 0 w 413"/>
                <a:gd name="T1" fmla="*/ 138 h 405"/>
                <a:gd name="T2" fmla="*/ 41 w 413"/>
                <a:gd name="T3" fmla="*/ 114 h 405"/>
                <a:gd name="T4" fmla="*/ 125 w 413"/>
                <a:gd name="T5" fmla="*/ 120 h 405"/>
                <a:gd name="T6" fmla="*/ 140 w 413"/>
                <a:gd name="T7" fmla="*/ 125 h 405"/>
                <a:gd name="T8" fmla="*/ 144 w 413"/>
                <a:gd name="T9" fmla="*/ 109 h 405"/>
                <a:gd name="T10" fmla="*/ 177 w 413"/>
                <a:gd name="T11" fmla="*/ 35 h 405"/>
                <a:gd name="T12" fmla="*/ 217 w 413"/>
                <a:gd name="T13" fmla="*/ 0 h 405"/>
                <a:gd name="T14" fmla="*/ 274 w 413"/>
                <a:gd name="T15" fmla="*/ 93 h 405"/>
                <a:gd name="T16" fmla="*/ 269 w 413"/>
                <a:gd name="T17" fmla="*/ 112 h 405"/>
                <a:gd name="T18" fmla="*/ 283 w 413"/>
                <a:gd name="T19" fmla="*/ 123 h 405"/>
                <a:gd name="T20" fmla="*/ 372 w 413"/>
                <a:gd name="T21" fmla="*/ 135 h 405"/>
                <a:gd name="T22" fmla="*/ 411 w 413"/>
                <a:gd name="T23" fmla="*/ 157 h 405"/>
                <a:gd name="T24" fmla="*/ 340 w 413"/>
                <a:gd name="T25" fmla="*/ 241 h 405"/>
                <a:gd name="T26" fmla="*/ 321 w 413"/>
                <a:gd name="T27" fmla="*/ 243 h 405"/>
                <a:gd name="T28" fmla="*/ 315 w 413"/>
                <a:gd name="T29" fmla="*/ 258 h 405"/>
                <a:gd name="T30" fmla="*/ 330 w 413"/>
                <a:gd name="T31" fmla="*/ 352 h 405"/>
                <a:gd name="T32" fmla="*/ 323 w 413"/>
                <a:gd name="T33" fmla="*/ 396 h 405"/>
                <a:gd name="T34" fmla="*/ 207 w 413"/>
                <a:gd name="T35" fmla="*/ 318 h 405"/>
                <a:gd name="T36" fmla="*/ 193 w 413"/>
                <a:gd name="T37" fmla="*/ 339 h 405"/>
                <a:gd name="T38" fmla="*/ 134 w 413"/>
                <a:gd name="T39" fmla="*/ 374 h 405"/>
                <a:gd name="T40" fmla="*/ 71 w 413"/>
                <a:gd name="T41" fmla="*/ 380 h 405"/>
                <a:gd name="T42" fmla="*/ 61 w 413"/>
                <a:gd name="T43" fmla="*/ 311 h 405"/>
                <a:gd name="T44" fmla="*/ 97 w 413"/>
                <a:gd name="T45" fmla="*/ 246 h 405"/>
                <a:gd name="T46" fmla="*/ 86 w 413"/>
                <a:gd name="T47" fmla="*/ 241 h 405"/>
                <a:gd name="T48" fmla="*/ 29 w 413"/>
                <a:gd name="T49" fmla="*/ 192 h 405"/>
                <a:gd name="T50" fmla="*/ 16 w 413"/>
                <a:gd name="T51" fmla="*/ 161 h 405"/>
                <a:gd name="T52" fmla="*/ 0 w 413"/>
                <a:gd name="T53" fmla="*/ 146 h 405"/>
                <a:gd name="T54" fmla="*/ 0 w 413"/>
                <a:gd name="T55" fmla="*/ 138 h 405"/>
                <a:gd name="T56" fmla="*/ 224 w 413"/>
                <a:gd name="T57" fmla="*/ 216 h 405"/>
                <a:gd name="T58" fmla="*/ 157 w 413"/>
                <a:gd name="T59" fmla="*/ 235 h 405"/>
                <a:gd name="T60" fmla="*/ 142 w 413"/>
                <a:gd name="T61" fmla="*/ 241 h 405"/>
                <a:gd name="T62" fmla="*/ 142 w 413"/>
                <a:gd name="T63" fmla="*/ 255 h 405"/>
                <a:gd name="T64" fmla="*/ 157 w 413"/>
                <a:gd name="T65" fmla="*/ 259 h 405"/>
                <a:gd name="T66" fmla="*/ 225 w 413"/>
                <a:gd name="T67" fmla="*/ 234 h 405"/>
                <a:gd name="T68" fmla="*/ 193 w 413"/>
                <a:gd name="T69" fmla="*/ 268 h 405"/>
                <a:gd name="T70" fmla="*/ 178 w 413"/>
                <a:gd name="T71" fmla="*/ 278 h 405"/>
                <a:gd name="T72" fmla="*/ 185 w 413"/>
                <a:gd name="T73" fmla="*/ 292 h 405"/>
                <a:gd name="T74" fmla="*/ 202 w 413"/>
                <a:gd name="T75" fmla="*/ 287 h 405"/>
                <a:gd name="T76" fmla="*/ 216 w 413"/>
                <a:gd name="T77" fmla="*/ 274 h 405"/>
                <a:gd name="T78" fmla="*/ 237 w 413"/>
                <a:gd name="T79" fmla="*/ 226 h 405"/>
                <a:gd name="T80" fmla="*/ 240 w 413"/>
                <a:gd name="T81" fmla="*/ 211 h 405"/>
                <a:gd name="T82" fmla="*/ 238 w 413"/>
                <a:gd name="T83" fmla="*/ 149 h 405"/>
                <a:gd name="T84" fmla="*/ 219 w 413"/>
                <a:gd name="T85" fmla="*/ 119 h 405"/>
                <a:gd name="T86" fmla="*/ 203 w 413"/>
                <a:gd name="T87" fmla="*/ 102 h 405"/>
                <a:gd name="T88" fmla="*/ 193 w 413"/>
                <a:gd name="T89" fmla="*/ 114 h 405"/>
                <a:gd name="T90" fmla="*/ 207 w 413"/>
                <a:gd name="T91" fmla="*/ 129 h 405"/>
                <a:gd name="T92" fmla="*/ 235 w 413"/>
                <a:gd name="T93" fmla="*/ 190 h 405"/>
                <a:gd name="T94" fmla="*/ 184 w 413"/>
                <a:gd name="T95" fmla="*/ 150 h 405"/>
                <a:gd name="T96" fmla="*/ 170 w 413"/>
                <a:gd name="T97" fmla="*/ 149 h 405"/>
                <a:gd name="T98" fmla="*/ 164 w 413"/>
                <a:gd name="T99" fmla="*/ 163 h 405"/>
                <a:gd name="T100" fmla="*/ 176 w 413"/>
                <a:gd name="T101" fmla="*/ 173 h 405"/>
                <a:gd name="T102" fmla="*/ 212 w 413"/>
                <a:gd name="T103" fmla="*/ 194 h 405"/>
                <a:gd name="T104" fmla="*/ 128 w 413"/>
                <a:gd name="T105" fmla="*/ 179 h 405"/>
                <a:gd name="T106" fmla="*/ 116 w 413"/>
                <a:gd name="T107" fmla="*/ 185 h 405"/>
                <a:gd name="T108" fmla="*/ 117 w 413"/>
                <a:gd name="T109" fmla="*/ 199 h 405"/>
                <a:gd name="T110" fmla="*/ 132 w 413"/>
                <a:gd name="T111" fmla="*/ 203 h 405"/>
                <a:gd name="T112" fmla="*/ 224 w 413"/>
                <a:gd name="T113" fmla="*/ 216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3" h="405">
                  <a:moveTo>
                    <a:pt x="0" y="138"/>
                  </a:moveTo>
                  <a:cubicBezTo>
                    <a:pt x="14" y="130"/>
                    <a:pt x="27" y="121"/>
                    <a:pt x="41" y="114"/>
                  </a:cubicBezTo>
                  <a:cubicBezTo>
                    <a:pt x="70" y="98"/>
                    <a:pt x="98" y="102"/>
                    <a:pt x="125" y="120"/>
                  </a:cubicBezTo>
                  <a:cubicBezTo>
                    <a:pt x="129" y="123"/>
                    <a:pt x="135" y="123"/>
                    <a:pt x="140" y="125"/>
                  </a:cubicBezTo>
                  <a:cubicBezTo>
                    <a:pt x="141" y="119"/>
                    <a:pt x="144" y="114"/>
                    <a:pt x="144" y="109"/>
                  </a:cubicBezTo>
                  <a:cubicBezTo>
                    <a:pt x="138" y="76"/>
                    <a:pt x="152" y="54"/>
                    <a:pt x="177" y="35"/>
                  </a:cubicBezTo>
                  <a:cubicBezTo>
                    <a:pt x="191" y="25"/>
                    <a:pt x="203" y="13"/>
                    <a:pt x="217" y="0"/>
                  </a:cubicBezTo>
                  <a:cubicBezTo>
                    <a:pt x="252" y="10"/>
                    <a:pt x="281" y="55"/>
                    <a:pt x="274" y="93"/>
                  </a:cubicBezTo>
                  <a:cubicBezTo>
                    <a:pt x="272" y="99"/>
                    <a:pt x="270" y="106"/>
                    <a:pt x="269" y="112"/>
                  </a:cubicBezTo>
                  <a:cubicBezTo>
                    <a:pt x="268" y="123"/>
                    <a:pt x="272" y="129"/>
                    <a:pt x="283" y="123"/>
                  </a:cubicBezTo>
                  <a:cubicBezTo>
                    <a:pt x="316" y="104"/>
                    <a:pt x="344" y="115"/>
                    <a:pt x="372" y="135"/>
                  </a:cubicBezTo>
                  <a:cubicBezTo>
                    <a:pt x="383" y="144"/>
                    <a:pt x="397" y="150"/>
                    <a:pt x="411" y="157"/>
                  </a:cubicBezTo>
                  <a:cubicBezTo>
                    <a:pt x="413" y="194"/>
                    <a:pt x="379" y="235"/>
                    <a:pt x="340" y="241"/>
                  </a:cubicBezTo>
                  <a:cubicBezTo>
                    <a:pt x="334" y="242"/>
                    <a:pt x="327" y="242"/>
                    <a:pt x="321" y="243"/>
                  </a:cubicBezTo>
                  <a:cubicBezTo>
                    <a:pt x="311" y="245"/>
                    <a:pt x="307" y="251"/>
                    <a:pt x="315" y="258"/>
                  </a:cubicBezTo>
                  <a:cubicBezTo>
                    <a:pt x="346" y="286"/>
                    <a:pt x="341" y="318"/>
                    <a:pt x="330" y="352"/>
                  </a:cubicBezTo>
                  <a:cubicBezTo>
                    <a:pt x="325" y="365"/>
                    <a:pt x="325" y="379"/>
                    <a:pt x="323" y="396"/>
                  </a:cubicBezTo>
                  <a:cubicBezTo>
                    <a:pt x="266" y="405"/>
                    <a:pt x="227" y="381"/>
                    <a:pt x="207" y="318"/>
                  </a:cubicBezTo>
                  <a:cubicBezTo>
                    <a:pt x="200" y="329"/>
                    <a:pt x="196" y="334"/>
                    <a:pt x="193" y="339"/>
                  </a:cubicBezTo>
                  <a:cubicBezTo>
                    <a:pt x="180" y="363"/>
                    <a:pt x="160" y="373"/>
                    <a:pt x="134" y="374"/>
                  </a:cubicBezTo>
                  <a:cubicBezTo>
                    <a:pt x="114" y="375"/>
                    <a:pt x="94" y="378"/>
                    <a:pt x="71" y="380"/>
                  </a:cubicBezTo>
                  <a:cubicBezTo>
                    <a:pt x="60" y="360"/>
                    <a:pt x="53" y="335"/>
                    <a:pt x="61" y="311"/>
                  </a:cubicBezTo>
                  <a:cubicBezTo>
                    <a:pt x="68" y="288"/>
                    <a:pt x="83" y="269"/>
                    <a:pt x="97" y="246"/>
                  </a:cubicBezTo>
                  <a:cubicBezTo>
                    <a:pt x="95" y="246"/>
                    <a:pt x="91" y="242"/>
                    <a:pt x="86" y="241"/>
                  </a:cubicBezTo>
                  <a:cubicBezTo>
                    <a:pt x="56" y="237"/>
                    <a:pt x="38" y="220"/>
                    <a:pt x="29" y="192"/>
                  </a:cubicBezTo>
                  <a:cubicBezTo>
                    <a:pt x="25" y="181"/>
                    <a:pt x="22" y="170"/>
                    <a:pt x="16" y="161"/>
                  </a:cubicBezTo>
                  <a:cubicBezTo>
                    <a:pt x="13" y="155"/>
                    <a:pt x="6" y="151"/>
                    <a:pt x="0" y="146"/>
                  </a:cubicBezTo>
                  <a:cubicBezTo>
                    <a:pt x="0" y="143"/>
                    <a:pt x="0" y="141"/>
                    <a:pt x="0" y="138"/>
                  </a:cubicBezTo>
                  <a:close/>
                  <a:moveTo>
                    <a:pt x="224" y="216"/>
                  </a:moveTo>
                  <a:cubicBezTo>
                    <a:pt x="201" y="234"/>
                    <a:pt x="182" y="245"/>
                    <a:pt x="157" y="235"/>
                  </a:cubicBezTo>
                  <a:cubicBezTo>
                    <a:pt x="153" y="234"/>
                    <a:pt x="145" y="237"/>
                    <a:pt x="142" y="241"/>
                  </a:cubicBezTo>
                  <a:cubicBezTo>
                    <a:pt x="139" y="244"/>
                    <a:pt x="140" y="252"/>
                    <a:pt x="142" y="255"/>
                  </a:cubicBezTo>
                  <a:cubicBezTo>
                    <a:pt x="146" y="258"/>
                    <a:pt x="153" y="261"/>
                    <a:pt x="157" y="259"/>
                  </a:cubicBezTo>
                  <a:cubicBezTo>
                    <a:pt x="180" y="252"/>
                    <a:pt x="203" y="242"/>
                    <a:pt x="225" y="234"/>
                  </a:cubicBezTo>
                  <a:cubicBezTo>
                    <a:pt x="225" y="256"/>
                    <a:pt x="215" y="266"/>
                    <a:pt x="193" y="268"/>
                  </a:cubicBezTo>
                  <a:cubicBezTo>
                    <a:pt x="188" y="268"/>
                    <a:pt x="181" y="273"/>
                    <a:pt x="178" y="278"/>
                  </a:cubicBezTo>
                  <a:cubicBezTo>
                    <a:pt x="177" y="281"/>
                    <a:pt x="182" y="291"/>
                    <a:pt x="185" y="292"/>
                  </a:cubicBezTo>
                  <a:cubicBezTo>
                    <a:pt x="190" y="293"/>
                    <a:pt x="197" y="290"/>
                    <a:pt x="202" y="287"/>
                  </a:cubicBezTo>
                  <a:cubicBezTo>
                    <a:pt x="208" y="284"/>
                    <a:pt x="211" y="278"/>
                    <a:pt x="216" y="274"/>
                  </a:cubicBezTo>
                  <a:cubicBezTo>
                    <a:pt x="232" y="262"/>
                    <a:pt x="242" y="247"/>
                    <a:pt x="237" y="226"/>
                  </a:cubicBezTo>
                  <a:cubicBezTo>
                    <a:pt x="236" y="221"/>
                    <a:pt x="237" y="215"/>
                    <a:pt x="240" y="211"/>
                  </a:cubicBezTo>
                  <a:cubicBezTo>
                    <a:pt x="254" y="190"/>
                    <a:pt x="249" y="169"/>
                    <a:pt x="238" y="149"/>
                  </a:cubicBezTo>
                  <a:cubicBezTo>
                    <a:pt x="233" y="138"/>
                    <a:pt x="226" y="128"/>
                    <a:pt x="219" y="119"/>
                  </a:cubicBezTo>
                  <a:cubicBezTo>
                    <a:pt x="215" y="113"/>
                    <a:pt x="209" y="108"/>
                    <a:pt x="203" y="102"/>
                  </a:cubicBezTo>
                  <a:cubicBezTo>
                    <a:pt x="199" y="106"/>
                    <a:pt x="192" y="112"/>
                    <a:pt x="193" y="114"/>
                  </a:cubicBezTo>
                  <a:cubicBezTo>
                    <a:pt x="196" y="120"/>
                    <a:pt x="201" y="126"/>
                    <a:pt x="207" y="129"/>
                  </a:cubicBezTo>
                  <a:cubicBezTo>
                    <a:pt x="228" y="139"/>
                    <a:pt x="242" y="178"/>
                    <a:pt x="235" y="190"/>
                  </a:cubicBezTo>
                  <a:cubicBezTo>
                    <a:pt x="220" y="178"/>
                    <a:pt x="202" y="164"/>
                    <a:pt x="184" y="150"/>
                  </a:cubicBezTo>
                  <a:cubicBezTo>
                    <a:pt x="181" y="148"/>
                    <a:pt x="173" y="147"/>
                    <a:pt x="170" y="149"/>
                  </a:cubicBezTo>
                  <a:cubicBezTo>
                    <a:pt x="166" y="152"/>
                    <a:pt x="163" y="159"/>
                    <a:pt x="164" y="163"/>
                  </a:cubicBezTo>
                  <a:cubicBezTo>
                    <a:pt x="165" y="168"/>
                    <a:pt x="172" y="174"/>
                    <a:pt x="176" y="173"/>
                  </a:cubicBezTo>
                  <a:cubicBezTo>
                    <a:pt x="194" y="169"/>
                    <a:pt x="201" y="181"/>
                    <a:pt x="212" y="194"/>
                  </a:cubicBezTo>
                  <a:cubicBezTo>
                    <a:pt x="182" y="188"/>
                    <a:pt x="155" y="183"/>
                    <a:pt x="128" y="179"/>
                  </a:cubicBezTo>
                  <a:cubicBezTo>
                    <a:pt x="124" y="178"/>
                    <a:pt x="118" y="182"/>
                    <a:pt x="116" y="185"/>
                  </a:cubicBezTo>
                  <a:cubicBezTo>
                    <a:pt x="114" y="189"/>
                    <a:pt x="114" y="197"/>
                    <a:pt x="117" y="199"/>
                  </a:cubicBezTo>
                  <a:cubicBezTo>
                    <a:pt x="120" y="202"/>
                    <a:pt x="128" y="205"/>
                    <a:pt x="132" y="203"/>
                  </a:cubicBezTo>
                  <a:cubicBezTo>
                    <a:pt x="164" y="187"/>
                    <a:pt x="192" y="200"/>
                    <a:pt x="224" y="21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3"/>
            <p:cNvSpPr>
              <a:spLocks/>
            </p:cNvSpPr>
            <p:nvPr/>
          </p:nvSpPr>
          <p:spPr bwMode="auto">
            <a:xfrm>
              <a:off x="11190454" y="1764508"/>
              <a:ext cx="150813" cy="165100"/>
            </a:xfrm>
            <a:custGeom>
              <a:avLst/>
              <a:gdLst>
                <a:gd name="T0" fmla="*/ 58 w 58"/>
                <a:gd name="T1" fmla="*/ 64 h 64"/>
                <a:gd name="T2" fmla="*/ 27 w 58"/>
                <a:gd name="T3" fmla="*/ 63 h 64"/>
                <a:gd name="T4" fmla="*/ 7 w 58"/>
                <a:gd name="T5" fmla="*/ 26 h 64"/>
                <a:gd name="T6" fmla="*/ 30 w 58"/>
                <a:gd name="T7" fmla="*/ 0 h 64"/>
                <a:gd name="T8" fmla="*/ 24 w 58"/>
                <a:gd name="T9" fmla="*/ 31 h 64"/>
                <a:gd name="T10" fmla="*/ 19 w 58"/>
                <a:gd name="T11" fmla="*/ 42 h 64"/>
                <a:gd name="T12" fmla="*/ 58 w 58"/>
                <a:gd name="T13" fmla="*/ 52 h 64"/>
                <a:gd name="T14" fmla="*/ 58 w 58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64">
                  <a:moveTo>
                    <a:pt x="58" y="64"/>
                  </a:moveTo>
                  <a:cubicBezTo>
                    <a:pt x="48" y="64"/>
                    <a:pt x="37" y="64"/>
                    <a:pt x="27" y="63"/>
                  </a:cubicBezTo>
                  <a:cubicBezTo>
                    <a:pt x="13" y="61"/>
                    <a:pt x="0" y="38"/>
                    <a:pt x="7" y="26"/>
                  </a:cubicBezTo>
                  <a:cubicBezTo>
                    <a:pt x="12" y="16"/>
                    <a:pt x="22" y="9"/>
                    <a:pt x="30" y="0"/>
                  </a:cubicBezTo>
                  <a:cubicBezTo>
                    <a:pt x="42" y="13"/>
                    <a:pt x="27" y="21"/>
                    <a:pt x="24" y="31"/>
                  </a:cubicBezTo>
                  <a:cubicBezTo>
                    <a:pt x="23" y="35"/>
                    <a:pt x="21" y="38"/>
                    <a:pt x="19" y="42"/>
                  </a:cubicBezTo>
                  <a:cubicBezTo>
                    <a:pt x="33" y="46"/>
                    <a:pt x="45" y="49"/>
                    <a:pt x="58" y="52"/>
                  </a:cubicBezTo>
                  <a:cubicBezTo>
                    <a:pt x="58" y="56"/>
                    <a:pt x="58" y="60"/>
                    <a:pt x="58" y="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4"/>
            <p:cNvSpPr>
              <a:spLocks noEditPoints="1"/>
            </p:cNvSpPr>
            <p:nvPr/>
          </p:nvSpPr>
          <p:spPr bwMode="auto">
            <a:xfrm>
              <a:off x="5573879" y="1807370"/>
              <a:ext cx="1144588" cy="1154113"/>
            </a:xfrm>
            <a:custGeom>
              <a:avLst/>
              <a:gdLst>
                <a:gd name="T0" fmla="*/ 69 w 440"/>
                <a:gd name="T1" fmla="*/ 373 h 443"/>
                <a:gd name="T2" fmla="*/ 11 w 440"/>
                <a:gd name="T3" fmla="*/ 135 h 443"/>
                <a:gd name="T4" fmla="*/ 215 w 440"/>
                <a:gd name="T5" fmla="*/ 11 h 443"/>
                <a:gd name="T6" fmla="*/ 429 w 440"/>
                <a:gd name="T7" fmla="*/ 136 h 443"/>
                <a:gd name="T8" fmla="*/ 373 w 440"/>
                <a:gd name="T9" fmla="*/ 371 h 443"/>
                <a:gd name="T10" fmla="*/ 219 w 440"/>
                <a:gd name="T11" fmla="*/ 435 h 443"/>
                <a:gd name="T12" fmla="*/ 337 w 440"/>
                <a:gd name="T13" fmla="*/ 224 h 443"/>
                <a:gd name="T14" fmla="*/ 225 w 440"/>
                <a:gd name="T15" fmla="*/ 335 h 443"/>
                <a:gd name="T16" fmla="*/ 85 w 440"/>
                <a:gd name="T17" fmla="*/ 231 h 443"/>
                <a:gd name="T18" fmla="*/ 311 w 440"/>
                <a:gd name="T19" fmla="*/ 337 h 443"/>
                <a:gd name="T20" fmla="*/ 333 w 440"/>
                <a:gd name="T21" fmla="*/ 294 h 443"/>
                <a:gd name="T22" fmla="*/ 311 w 440"/>
                <a:gd name="T23" fmla="*/ 337 h 443"/>
                <a:gd name="T24" fmla="*/ 366 w 440"/>
                <a:gd name="T25" fmla="*/ 105 h 443"/>
                <a:gd name="T26" fmla="*/ 57 w 440"/>
                <a:gd name="T27" fmla="*/ 257 h 443"/>
                <a:gd name="T28" fmla="*/ 57 w 440"/>
                <a:gd name="T29" fmla="*/ 206 h 443"/>
                <a:gd name="T30" fmla="*/ 420 w 440"/>
                <a:gd name="T31" fmla="*/ 193 h 443"/>
                <a:gd name="T32" fmla="*/ 46 w 440"/>
                <a:gd name="T33" fmla="*/ 229 h 443"/>
                <a:gd name="T34" fmla="*/ 35 w 440"/>
                <a:gd name="T35" fmla="*/ 257 h 443"/>
                <a:gd name="T36" fmla="*/ 242 w 440"/>
                <a:gd name="T37" fmla="*/ 97 h 443"/>
                <a:gd name="T38" fmla="*/ 230 w 440"/>
                <a:gd name="T39" fmla="*/ 403 h 443"/>
                <a:gd name="T40" fmla="*/ 258 w 440"/>
                <a:gd name="T41" fmla="*/ 413 h 443"/>
                <a:gd name="T42" fmla="*/ 393 w 440"/>
                <a:gd name="T43" fmla="*/ 246 h 443"/>
                <a:gd name="T44" fmla="*/ 380 w 440"/>
                <a:gd name="T45" fmla="*/ 195 h 443"/>
                <a:gd name="T46" fmla="*/ 203 w 440"/>
                <a:gd name="T47" fmla="*/ 357 h 443"/>
                <a:gd name="T48" fmla="*/ 231 w 440"/>
                <a:gd name="T49" fmla="*/ 345 h 443"/>
                <a:gd name="T50" fmla="*/ 361 w 440"/>
                <a:gd name="T51" fmla="*/ 313 h 443"/>
                <a:gd name="T52" fmla="*/ 323 w 440"/>
                <a:gd name="T53" fmla="*/ 352 h 443"/>
                <a:gd name="T54" fmla="*/ 149 w 440"/>
                <a:gd name="T55" fmla="*/ 119 h 443"/>
                <a:gd name="T56" fmla="*/ 106 w 440"/>
                <a:gd name="T57" fmla="*/ 151 h 443"/>
                <a:gd name="T58" fmla="*/ 315 w 440"/>
                <a:gd name="T59" fmla="*/ 94 h 443"/>
                <a:gd name="T60" fmla="*/ 319 w 440"/>
                <a:gd name="T61" fmla="*/ 77 h 443"/>
                <a:gd name="T62" fmla="*/ 105 w 440"/>
                <a:gd name="T63" fmla="*/ 382 h 443"/>
                <a:gd name="T64" fmla="*/ 329 w 440"/>
                <a:gd name="T65" fmla="*/ 148 h 443"/>
                <a:gd name="T66" fmla="*/ 319 w 440"/>
                <a:gd name="T67" fmla="*/ 119 h 443"/>
                <a:gd name="T68" fmla="*/ 329 w 440"/>
                <a:gd name="T69" fmla="*/ 148 h 443"/>
                <a:gd name="T70" fmla="*/ 148 w 440"/>
                <a:gd name="T71" fmla="*/ 342 h 443"/>
                <a:gd name="T72" fmla="*/ 102 w 440"/>
                <a:gd name="T73" fmla="*/ 317 h 443"/>
                <a:gd name="T74" fmla="*/ 124 w 440"/>
                <a:gd name="T75" fmla="*/ 360 h 443"/>
                <a:gd name="T76" fmla="*/ 102 w 440"/>
                <a:gd name="T77" fmla="*/ 317 h 443"/>
                <a:gd name="T78" fmla="*/ 125 w 440"/>
                <a:gd name="T79" fmla="*/ 92 h 443"/>
                <a:gd name="T80" fmla="*/ 86 w 440"/>
                <a:gd name="T81" fmla="*/ 131 h 443"/>
                <a:gd name="T82" fmla="*/ 342 w 440"/>
                <a:gd name="T83" fmla="*/ 368 h 443"/>
                <a:gd name="T84" fmla="*/ 380 w 440"/>
                <a:gd name="T85" fmla="*/ 326 h 443"/>
                <a:gd name="T86" fmla="*/ 98 w 440"/>
                <a:gd name="T87" fmla="*/ 73 h 443"/>
                <a:gd name="T88" fmla="*/ 264 w 440"/>
                <a:gd name="T89" fmla="*/ 391 h 443"/>
                <a:gd name="T90" fmla="*/ 264 w 440"/>
                <a:gd name="T91" fmla="*/ 391 h 443"/>
                <a:gd name="T92" fmla="*/ 187 w 440"/>
                <a:gd name="T93" fmla="*/ 29 h 443"/>
                <a:gd name="T94" fmla="*/ 188 w 440"/>
                <a:gd name="T95" fmla="*/ 65 h 443"/>
                <a:gd name="T96" fmla="*/ 351 w 440"/>
                <a:gd name="T97" fmla="*/ 22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0" h="443">
                  <a:moveTo>
                    <a:pt x="219" y="434"/>
                  </a:moveTo>
                  <a:cubicBezTo>
                    <a:pt x="190" y="434"/>
                    <a:pt x="157" y="442"/>
                    <a:pt x="132" y="432"/>
                  </a:cubicBezTo>
                  <a:cubicBezTo>
                    <a:pt x="107" y="422"/>
                    <a:pt x="89" y="393"/>
                    <a:pt x="69" y="373"/>
                  </a:cubicBezTo>
                  <a:cubicBezTo>
                    <a:pt x="48" y="353"/>
                    <a:pt x="21" y="335"/>
                    <a:pt x="11" y="311"/>
                  </a:cubicBezTo>
                  <a:cubicBezTo>
                    <a:pt x="0" y="286"/>
                    <a:pt x="7" y="255"/>
                    <a:pt x="7" y="226"/>
                  </a:cubicBezTo>
                  <a:cubicBezTo>
                    <a:pt x="7" y="195"/>
                    <a:pt x="0" y="162"/>
                    <a:pt x="11" y="135"/>
                  </a:cubicBezTo>
                  <a:cubicBezTo>
                    <a:pt x="21" y="110"/>
                    <a:pt x="50" y="91"/>
                    <a:pt x="71" y="70"/>
                  </a:cubicBezTo>
                  <a:cubicBezTo>
                    <a:pt x="91" y="51"/>
                    <a:pt x="108" y="24"/>
                    <a:pt x="132" y="14"/>
                  </a:cubicBezTo>
                  <a:cubicBezTo>
                    <a:pt x="156" y="4"/>
                    <a:pt x="187" y="11"/>
                    <a:pt x="215" y="11"/>
                  </a:cubicBezTo>
                  <a:cubicBezTo>
                    <a:pt x="219" y="11"/>
                    <a:pt x="223" y="11"/>
                    <a:pt x="227" y="11"/>
                  </a:cubicBezTo>
                  <a:cubicBezTo>
                    <a:pt x="287" y="0"/>
                    <a:pt x="332" y="21"/>
                    <a:pt x="368" y="69"/>
                  </a:cubicBezTo>
                  <a:cubicBezTo>
                    <a:pt x="386" y="93"/>
                    <a:pt x="418" y="110"/>
                    <a:pt x="429" y="136"/>
                  </a:cubicBezTo>
                  <a:cubicBezTo>
                    <a:pt x="440" y="162"/>
                    <a:pt x="432" y="196"/>
                    <a:pt x="432" y="227"/>
                  </a:cubicBezTo>
                  <a:cubicBezTo>
                    <a:pt x="432" y="255"/>
                    <a:pt x="439" y="286"/>
                    <a:pt x="429" y="310"/>
                  </a:cubicBezTo>
                  <a:cubicBezTo>
                    <a:pt x="419" y="334"/>
                    <a:pt x="392" y="351"/>
                    <a:pt x="373" y="371"/>
                  </a:cubicBezTo>
                  <a:cubicBezTo>
                    <a:pt x="372" y="371"/>
                    <a:pt x="372" y="372"/>
                    <a:pt x="371" y="372"/>
                  </a:cubicBezTo>
                  <a:cubicBezTo>
                    <a:pt x="350" y="393"/>
                    <a:pt x="332" y="422"/>
                    <a:pt x="306" y="432"/>
                  </a:cubicBezTo>
                  <a:cubicBezTo>
                    <a:pt x="281" y="443"/>
                    <a:pt x="248" y="435"/>
                    <a:pt x="219" y="435"/>
                  </a:cubicBezTo>
                  <a:cubicBezTo>
                    <a:pt x="219" y="434"/>
                    <a:pt x="219" y="434"/>
                    <a:pt x="219" y="434"/>
                  </a:cubicBezTo>
                  <a:close/>
                  <a:moveTo>
                    <a:pt x="225" y="335"/>
                  </a:moveTo>
                  <a:cubicBezTo>
                    <a:pt x="286" y="335"/>
                    <a:pt x="337" y="285"/>
                    <a:pt x="337" y="224"/>
                  </a:cubicBezTo>
                  <a:cubicBezTo>
                    <a:pt x="337" y="163"/>
                    <a:pt x="287" y="111"/>
                    <a:pt x="225" y="111"/>
                  </a:cubicBezTo>
                  <a:cubicBezTo>
                    <a:pt x="164" y="111"/>
                    <a:pt x="114" y="161"/>
                    <a:pt x="113" y="223"/>
                  </a:cubicBezTo>
                  <a:cubicBezTo>
                    <a:pt x="113" y="284"/>
                    <a:pt x="163" y="335"/>
                    <a:pt x="225" y="335"/>
                  </a:cubicBezTo>
                  <a:close/>
                  <a:moveTo>
                    <a:pt x="104" y="230"/>
                  </a:moveTo>
                  <a:cubicBezTo>
                    <a:pt x="100" y="220"/>
                    <a:pt x="96" y="210"/>
                    <a:pt x="92" y="201"/>
                  </a:cubicBezTo>
                  <a:cubicBezTo>
                    <a:pt x="89" y="211"/>
                    <a:pt x="85" y="221"/>
                    <a:pt x="85" y="231"/>
                  </a:cubicBezTo>
                  <a:cubicBezTo>
                    <a:pt x="84" y="239"/>
                    <a:pt x="89" y="248"/>
                    <a:pt x="92" y="257"/>
                  </a:cubicBezTo>
                  <a:cubicBezTo>
                    <a:pt x="95" y="248"/>
                    <a:pt x="99" y="240"/>
                    <a:pt x="104" y="230"/>
                  </a:cubicBezTo>
                  <a:close/>
                  <a:moveTo>
                    <a:pt x="311" y="337"/>
                  </a:moveTo>
                  <a:cubicBezTo>
                    <a:pt x="322" y="325"/>
                    <a:pt x="334" y="313"/>
                    <a:pt x="344" y="300"/>
                  </a:cubicBezTo>
                  <a:cubicBezTo>
                    <a:pt x="345" y="299"/>
                    <a:pt x="344" y="294"/>
                    <a:pt x="342" y="293"/>
                  </a:cubicBezTo>
                  <a:cubicBezTo>
                    <a:pt x="339" y="292"/>
                    <a:pt x="335" y="292"/>
                    <a:pt x="333" y="294"/>
                  </a:cubicBezTo>
                  <a:cubicBezTo>
                    <a:pt x="323" y="303"/>
                    <a:pt x="313" y="313"/>
                    <a:pt x="304" y="323"/>
                  </a:cubicBezTo>
                  <a:cubicBezTo>
                    <a:pt x="302" y="325"/>
                    <a:pt x="302" y="329"/>
                    <a:pt x="303" y="332"/>
                  </a:cubicBezTo>
                  <a:cubicBezTo>
                    <a:pt x="304" y="334"/>
                    <a:pt x="307" y="335"/>
                    <a:pt x="311" y="337"/>
                  </a:cubicBezTo>
                  <a:close/>
                  <a:moveTo>
                    <a:pt x="339" y="56"/>
                  </a:moveTo>
                  <a:cubicBezTo>
                    <a:pt x="337" y="66"/>
                    <a:pt x="334" y="72"/>
                    <a:pt x="335" y="74"/>
                  </a:cubicBezTo>
                  <a:cubicBezTo>
                    <a:pt x="345" y="85"/>
                    <a:pt x="355" y="95"/>
                    <a:pt x="366" y="105"/>
                  </a:cubicBezTo>
                  <a:cubicBezTo>
                    <a:pt x="367" y="106"/>
                    <a:pt x="373" y="101"/>
                    <a:pt x="377" y="99"/>
                  </a:cubicBezTo>
                  <a:cubicBezTo>
                    <a:pt x="366" y="86"/>
                    <a:pt x="355" y="74"/>
                    <a:pt x="339" y="56"/>
                  </a:cubicBezTo>
                  <a:close/>
                  <a:moveTo>
                    <a:pt x="57" y="257"/>
                  </a:moveTo>
                  <a:cubicBezTo>
                    <a:pt x="59" y="257"/>
                    <a:pt x="61" y="257"/>
                    <a:pt x="64" y="257"/>
                  </a:cubicBezTo>
                  <a:cubicBezTo>
                    <a:pt x="71" y="248"/>
                    <a:pt x="76" y="212"/>
                    <a:pt x="69" y="206"/>
                  </a:cubicBezTo>
                  <a:cubicBezTo>
                    <a:pt x="67" y="204"/>
                    <a:pt x="57" y="205"/>
                    <a:pt x="57" y="206"/>
                  </a:cubicBezTo>
                  <a:cubicBezTo>
                    <a:pt x="57" y="223"/>
                    <a:pt x="57" y="240"/>
                    <a:pt x="57" y="257"/>
                  </a:cubicBezTo>
                  <a:close/>
                  <a:moveTo>
                    <a:pt x="409" y="250"/>
                  </a:moveTo>
                  <a:cubicBezTo>
                    <a:pt x="422" y="239"/>
                    <a:pt x="428" y="198"/>
                    <a:pt x="420" y="193"/>
                  </a:cubicBezTo>
                  <a:cubicBezTo>
                    <a:pt x="418" y="191"/>
                    <a:pt x="409" y="194"/>
                    <a:pt x="409" y="195"/>
                  </a:cubicBezTo>
                  <a:cubicBezTo>
                    <a:pt x="408" y="212"/>
                    <a:pt x="409" y="229"/>
                    <a:pt x="409" y="250"/>
                  </a:cubicBezTo>
                  <a:close/>
                  <a:moveTo>
                    <a:pt x="46" y="229"/>
                  </a:moveTo>
                  <a:cubicBezTo>
                    <a:pt x="42" y="219"/>
                    <a:pt x="38" y="210"/>
                    <a:pt x="35" y="201"/>
                  </a:cubicBezTo>
                  <a:cubicBezTo>
                    <a:pt x="32" y="211"/>
                    <a:pt x="28" y="220"/>
                    <a:pt x="28" y="229"/>
                  </a:cubicBezTo>
                  <a:cubicBezTo>
                    <a:pt x="28" y="238"/>
                    <a:pt x="32" y="247"/>
                    <a:pt x="35" y="257"/>
                  </a:cubicBezTo>
                  <a:cubicBezTo>
                    <a:pt x="38" y="248"/>
                    <a:pt x="42" y="239"/>
                    <a:pt x="46" y="229"/>
                  </a:cubicBezTo>
                  <a:close/>
                  <a:moveTo>
                    <a:pt x="192" y="97"/>
                  </a:moveTo>
                  <a:cubicBezTo>
                    <a:pt x="209" y="97"/>
                    <a:pt x="225" y="97"/>
                    <a:pt x="242" y="97"/>
                  </a:cubicBezTo>
                  <a:cubicBezTo>
                    <a:pt x="243" y="96"/>
                    <a:pt x="246" y="87"/>
                    <a:pt x="244" y="85"/>
                  </a:cubicBezTo>
                  <a:cubicBezTo>
                    <a:pt x="238" y="79"/>
                    <a:pt x="199" y="84"/>
                    <a:pt x="192" y="97"/>
                  </a:cubicBezTo>
                  <a:close/>
                  <a:moveTo>
                    <a:pt x="230" y="403"/>
                  </a:moveTo>
                  <a:cubicBezTo>
                    <a:pt x="221" y="407"/>
                    <a:pt x="212" y="410"/>
                    <a:pt x="203" y="414"/>
                  </a:cubicBezTo>
                  <a:cubicBezTo>
                    <a:pt x="212" y="416"/>
                    <a:pt x="222" y="421"/>
                    <a:pt x="231" y="421"/>
                  </a:cubicBezTo>
                  <a:cubicBezTo>
                    <a:pt x="240" y="421"/>
                    <a:pt x="249" y="416"/>
                    <a:pt x="258" y="413"/>
                  </a:cubicBezTo>
                  <a:cubicBezTo>
                    <a:pt x="249" y="410"/>
                    <a:pt x="241" y="407"/>
                    <a:pt x="230" y="403"/>
                  </a:cubicBezTo>
                  <a:close/>
                  <a:moveTo>
                    <a:pt x="380" y="246"/>
                  </a:moveTo>
                  <a:cubicBezTo>
                    <a:pt x="385" y="246"/>
                    <a:pt x="389" y="246"/>
                    <a:pt x="393" y="246"/>
                  </a:cubicBezTo>
                  <a:cubicBezTo>
                    <a:pt x="393" y="229"/>
                    <a:pt x="394" y="212"/>
                    <a:pt x="393" y="195"/>
                  </a:cubicBezTo>
                  <a:cubicBezTo>
                    <a:pt x="393" y="194"/>
                    <a:pt x="389" y="191"/>
                    <a:pt x="386" y="191"/>
                  </a:cubicBezTo>
                  <a:cubicBezTo>
                    <a:pt x="384" y="191"/>
                    <a:pt x="380" y="193"/>
                    <a:pt x="380" y="195"/>
                  </a:cubicBezTo>
                  <a:cubicBezTo>
                    <a:pt x="380" y="212"/>
                    <a:pt x="380" y="229"/>
                    <a:pt x="380" y="246"/>
                  </a:cubicBezTo>
                  <a:close/>
                  <a:moveTo>
                    <a:pt x="231" y="345"/>
                  </a:moveTo>
                  <a:cubicBezTo>
                    <a:pt x="221" y="349"/>
                    <a:pt x="212" y="353"/>
                    <a:pt x="203" y="357"/>
                  </a:cubicBezTo>
                  <a:cubicBezTo>
                    <a:pt x="213" y="359"/>
                    <a:pt x="222" y="363"/>
                    <a:pt x="232" y="363"/>
                  </a:cubicBezTo>
                  <a:cubicBezTo>
                    <a:pt x="241" y="363"/>
                    <a:pt x="250" y="359"/>
                    <a:pt x="258" y="357"/>
                  </a:cubicBezTo>
                  <a:cubicBezTo>
                    <a:pt x="250" y="353"/>
                    <a:pt x="241" y="349"/>
                    <a:pt x="231" y="345"/>
                  </a:cubicBezTo>
                  <a:close/>
                  <a:moveTo>
                    <a:pt x="330" y="357"/>
                  </a:moveTo>
                  <a:cubicBezTo>
                    <a:pt x="342" y="344"/>
                    <a:pt x="354" y="332"/>
                    <a:pt x="364" y="319"/>
                  </a:cubicBezTo>
                  <a:cubicBezTo>
                    <a:pt x="365" y="318"/>
                    <a:pt x="363" y="313"/>
                    <a:pt x="361" y="313"/>
                  </a:cubicBezTo>
                  <a:cubicBezTo>
                    <a:pt x="358" y="312"/>
                    <a:pt x="354" y="313"/>
                    <a:pt x="352" y="315"/>
                  </a:cubicBezTo>
                  <a:cubicBezTo>
                    <a:pt x="343" y="324"/>
                    <a:pt x="333" y="333"/>
                    <a:pt x="324" y="343"/>
                  </a:cubicBezTo>
                  <a:cubicBezTo>
                    <a:pt x="322" y="345"/>
                    <a:pt x="322" y="349"/>
                    <a:pt x="323" y="352"/>
                  </a:cubicBezTo>
                  <a:cubicBezTo>
                    <a:pt x="323" y="353"/>
                    <a:pt x="326" y="354"/>
                    <a:pt x="330" y="357"/>
                  </a:cubicBezTo>
                  <a:close/>
                  <a:moveTo>
                    <a:pt x="115" y="157"/>
                  </a:moveTo>
                  <a:cubicBezTo>
                    <a:pt x="126" y="144"/>
                    <a:pt x="137" y="131"/>
                    <a:pt x="149" y="119"/>
                  </a:cubicBezTo>
                  <a:cubicBezTo>
                    <a:pt x="144" y="117"/>
                    <a:pt x="138" y="113"/>
                    <a:pt x="136" y="115"/>
                  </a:cubicBezTo>
                  <a:cubicBezTo>
                    <a:pt x="126" y="123"/>
                    <a:pt x="117" y="133"/>
                    <a:pt x="108" y="143"/>
                  </a:cubicBezTo>
                  <a:cubicBezTo>
                    <a:pt x="106" y="145"/>
                    <a:pt x="106" y="149"/>
                    <a:pt x="106" y="151"/>
                  </a:cubicBezTo>
                  <a:cubicBezTo>
                    <a:pt x="107" y="153"/>
                    <a:pt x="110" y="154"/>
                    <a:pt x="115" y="157"/>
                  </a:cubicBezTo>
                  <a:close/>
                  <a:moveTo>
                    <a:pt x="319" y="77"/>
                  </a:moveTo>
                  <a:cubicBezTo>
                    <a:pt x="317" y="86"/>
                    <a:pt x="314" y="92"/>
                    <a:pt x="315" y="94"/>
                  </a:cubicBezTo>
                  <a:cubicBezTo>
                    <a:pt x="325" y="104"/>
                    <a:pt x="335" y="115"/>
                    <a:pt x="346" y="124"/>
                  </a:cubicBezTo>
                  <a:cubicBezTo>
                    <a:pt x="347" y="125"/>
                    <a:pt x="353" y="121"/>
                    <a:pt x="357" y="120"/>
                  </a:cubicBezTo>
                  <a:cubicBezTo>
                    <a:pt x="346" y="107"/>
                    <a:pt x="335" y="94"/>
                    <a:pt x="319" y="77"/>
                  </a:cubicBezTo>
                  <a:close/>
                  <a:moveTo>
                    <a:pt x="78" y="334"/>
                  </a:moveTo>
                  <a:cubicBezTo>
                    <a:pt x="76" y="343"/>
                    <a:pt x="73" y="349"/>
                    <a:pt x="75" y="351"/>
                  </a:cubicBezTo>
                  <a:cubicBezTo>
                    <a:pt x="84" y="362"/>
                    <a:pt x="95" y="372"/>
                    <a:pt x="105" y="382"/>
                  </a:cubicBezTo>
                  <a:cubicBezTo>
                    <a:pt x="106" y="383"/>
                    <a:pt x="112" y="378"/>
                    <a:pt x="116" y="376"/>
                  </a:cubicBezTo>
                  <a:cubicBezTo>
                    <a:pt x="105" y="363"/>
                    <a:pt x="93" y="351"/>
                    <a:pt x="78" y="334"/>
                  </a:cubicBezTo>
                  <a:close/>
                  <a:moveTo>
                    <a:pt x="329" y="148"/>
                  </a:moveTo>
                  <a:cubicBezTo>
                    <a:pt x="331" y="148"/>
                    <a:pt x="333" y="147"/>
                    <a:pt x="335" y="147"/>
                  </a:cubicBezTo>
                  <a:cubicBezTo>
                    <a:pt x="335" y="143"/>
                    <a:pt x="336" y="138"/>
                    <a:pt x="334" y="135"/>
                  </a:cubicBezTo>
                  <a:cubicBezTo>
                    <a:pt x="330" y="129"/>
                    <a:pt x="325" y="123"/>
                    <a:pt x="319" y="119"/>
                  </a:cubicBezTo>
                  <a:cubicBezTo>
                    <a:pt x="312" y="114"/>
                    <a:pt x="304" y="110"/>
                    <a:pt x="296" y="105"/>
                  </a:cubicBezTo>
                  <a:cubicBezTo>
                    <a:pt x="301" y="113"/>
                    <a:pt x="304" y="122"/>
                    <a:pt x="310" y="129"/>
                  </a:cubicBezTo>
                  <a:cubicBezTo>
                    <a:pt x="315" y="137"/>
                    <a:pt x="323" y="142"/>
                    <a:pt x="329" y="148"/>
                  </a:cubicBezTo>
                  <a:close/>
                  <a:moveTo>
                    <a:pt x="120" y="293"/>
                  </a:moveTo>
                  <a:cubicBezTo>
                    <a:pt x="116" y="302"/>
                    <a:pt x="113" y="308"/>
                    <a:pt x="114" y="309"/>
                  </a:cubicBezTo>
                  <a:cubicBezTo>
                    <a:pt x="125" y="320"/>
                    <a:pt x="136" y="332"/>
                    <a:pt x="148" y="342"/>
                  </a:cubicBezTo>
                  <a:cubicBezTo>
                    <a:pt x="149" y="343"/>
                    <a:pt x="154" y="339"/>
                    <a:pt x="157" y="337"/>
                  </a:cubicBezTo>
                  <a:cubicBezTo>
                    <a:pt x="145" y="324"/>
                    <a:pt x="134" y="311"/>
                    <a:pt x="120" y="293"/>
                  </a:cubicBezTo>
                  <a:close/>
                  <a:moveTo>
                    <a:pt x="102" y="317"/>
                  </a:moveTo>
                  <a:cubicBezTo>
                    <a:pt x="98" y="321"/>
                    <a:pt x="95" y="322"/>
                    <a:pt x="94" y="324"/>
                  </a:cubicBezTo>
                  <a:cubicBezTo>
                    <a:pt x="94" y="326"/>
                    <a:pt x="94" y="331"/>
                    <a:pt x="96" y="332"/>
                  </a:cubicBezTo>
                  <a:cubicBezTo>
                    <a:pt x="105" y="342"/>
                    <a:pt x="114" y="352"/>
                    <a:pt x="124" y="360"/>
                  </a:cubicBezTo>
                  <a:cubicBezTo>
                    <a:pt x="126" y="362"/>
                    <a:pt x="130" y="363"/>
                    <a:pt x="133" y="362"/>
                  </a:cubicBezTo>
                  <a:cubicBezTo>
                    <a:pt x="134" y="362"/>
                    <a:pt x="137" y="357"/>
                    <a:pt x="136" y="356"/>
                  </a:cubicBezTo>
                  <a:cubicBezTo>
                    <a:pt x="125" y="343"/>
                    <a:pt x="114" y="331"/>
                    <a:pt x="102" y="317"/>
                  </a:cubicBezTo>
                  <a:close/>
                  <a:moveTo>
                    <a:pt x="94" y="137"/>
                  </a:moveTo>
                  <a:cubicBezTo>
                    <a:pt x="106" y="124"/>
                    <a:pt x="117" y="111"/>
                    <a:pt x="128" y="98"/>
                  </a:cubicBezTo>
                  <a:cubicBezTo>
                    <a:pt x="129" y="98"/>
                    <a:pt x="126" y="92"/>
                    <a:pt x="125" y="92"/>
                  </a:cubicBezTo>
                  <a:cubicBezTo>
                    <a:pt x="122" y="92"/>
                    <a:pt x="118" y="92"/>
                    <a:pt x="116" y="94"/>
                  </a:cubicBezTo>
                  <a:cubicBezTo>
                    <a:pt x="106" y="103"/>
                    <a:pt x="97" y="113"/>
                    <a:pt x="88" y="122"/>
                  </a:cubicBezTo>
                  <a:cubicBezTo>
                    <a:pt x="86" y="124"/>
                    <a:pt x="85" y="128"/>
                    <a:pt x="86" y="131"/>
                  </a:cubicBezTo>
                  <a:cubicBezTo>
                    <a:pt x="86" y="133"/>
                    <a:pt x="90" y="134"/>
                    <a:pt x="94" y="137"/>
                  </a:cubicBezTo>
                  <a:close/>
                  <a:moveTo>
                    <a:pt x="380" y="326"/>
                  </a:moveTo>
                  <a:cubicBezTo>
                    <a:pt x="364" y="343"/>
                    <a:pt x="353" y="356"/>
                    <a:pt x="342" y="368"/>
                  </a:cubicBezTo>
                  <a:cubicBezTo>
                    <a:pt x="345" y="370"/>
                    <a:pt x="352" y="375"/>
                    <a:pt x="353" y="374"/>
                  </a:cubicBezTo>
                  <a:cubicBezTo>
                    <a:pt x="364" y="364"/>
                    <a:pt x="374" y="354"/>
                    <a:pt x="384" y="343"/>
                  </a:cubicBezTo>
                  <a:cubicBezTo>
                    <a:pt x="385" y="341"/>
                    <a:pt x="382" y="335"/>
                    <a:pt x="380" y="326"/>
                  </a:cubicBezTo>
                  <a:close/>
                  <a:moveTo>
                    <a:pt x="70" y="121"/>
                  </a:moveTo>
                  <a:cubicBezTo>
                    <a:pt x="85" y="104"/>
                    <a:pt x="97" y="91"/>
                    <a:pt x="108" y="79"/>
                  </a:cubicBezTo>
                  <a:cubicBezTo>
                    <a:pt x="104" y="76"/>
                    <a:pt x="99" y="72"/>
                    <a:pt x="98" y="73"/>
                  </a:cubicBezTo>
                  <a:cubicBezTo>
                    <a:pt x="87" y="82"/>
                    <a:pt x="76" y="93"/>
                    <a:pt x="67" y="104"/>
                  </a:cubicBezTo>
                  <a:cubicBezTo>
                    <a:pt x="65" y="105"/>
                    <a:pt x="68" y="111"/>
                    <a:pt x="70" y="121"/>
                  </a:cubicBezTo>
                  <a:close/>
                  <a:moveTo>
                    <a:pt x="264" y="391"/>
                  </a:moveTo>
                  <a:cubicBezTo>
                    <a:pt x="251" y="378"/>
                    <a:pt x="213" y="373"/>
                    <a:pt x="207" y="380"/>
                  </a:cubicBezTo>
                  <a:cubicBezTo>
                    <a:pt x="205" y="381"/>
                    <a:pt x="206" y="390"/>
                    <a:pt x="207" y="390"/>
                  </a:cubicBezTo>
                  <a:cubicBezTo>
                    <a:pt x="224" y="391"/>
                    <a:pt x="241" y="391"/>
                    <a:pt x="264" y="391"/>
                  </a:cubicBezTo>
                  <a:close/>
                  <a:moveTo>
                    <a:pt x="187" y="29"/>
                  </a:moveTo>
                  <a:cubicBezTo>
                    <a:pt x="206" y="44"/>
                    <a:pt x="236" y="44"/>
                    <a:pt x="250" y="29"/>
                  </a:cubicBezTo>
                  <a:cubicBezTo>
                    <a:pt x="229" y="29"/>
                    <a:pt x="211" y="29"/>
                    <a:pt x="187" y="29"/>
                  </a:cubicBezTo>
                  <a:close/>
                  <a:moveTo>
                    <a:pt x="188" y="65"/>
                  </a:moveTo>
                  <a:cubicBezTo>
                    <a:pt x="210" y="65"/>
                    <a:pt x="229" y="65"/>
                    <a:pt x="250" y="65"/>
                  </a:cubicBezTo>
                  <a:cubicBezTo>
                    <a:pt x="236" y="51"/>
                    <a:pt x="205" y="50"/>
                    <a:pt x="188" y="65"/>
                  </a:cubicBezTo>
                  <a:close/>
                  <a:moveTo>
                    <a:pt x="369" y="220"/>
                  </a:moveTo>
                  <a:cubicBezTo>
                    <a:pt x="365" y="209"/>
                    <a:pt x="361" y="200"/>
                    <a:pt x="358" y="190"/>
                  </a:cubicBezTo>
                  <a:cubicBezTo>
                    <a:pt x="355" y="200"/>
                    <a:pt x="351" y="210"/>
                    <a:pt x="351" y="221"/>
                  </a:cubicBezTo>
                  <a:cubicBezTo>
                    <a:pt x="351" y="229"/>
                    <a:pt x="355" y="237"/>
                    <a:pt x="357" y="245"/>
                  </a:cubicBezTo>
                  <a:cubicBezTo>
                    <a:pt x="361" y="237"/>
                    <a:pt x="365" y="229"/>
                    <a:pt x="369" y="22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192627" y="3691732"/>
              <a:ext cx="1138238" cy="923925"/>
            </a:xfrm>
            <a:custGeom>
              <a:avLst/>
              <a:gdLst>
                <a:gd name="T0" fmla="*/ 437 w 437"/>
                <a:gd name="T1" fmla="*/ 166 h 355"/>
                <a:gd name="T2" fmla="*/ 370 w 437"/>
                <a:gd name="T3" fmla="*/ 293 h 355"/>
                <a:gd name="T4" fmla="*/ 93 w 437"/>
                <a:gd name="T5" fmla="*/ 281 h 355"/>
                <a:gd name="T6" fmla="*/ 156 w 437"/>
                <a:gd name="T7" fmla="*/ 4 h 355"/>
                <a:gd name="T8" fmla="*/ 169 w 437"/>
                <a:gd name="T9" fmla="*/ 0 h 355"/>
                <a:gd name="T10" fmla="*/ 165 w 437"/>
                <a:gd name="T11" fmla="*/ 36 h 355"/>
                <a:gd name="T12" fmla="*/ 202 w 437"/>
                <a:gd name="T13" fmla="*/ 63 h 355"/>
                <a:gd name="T14" fmla="*/ 280 w 437"/>
                <a:gd name="T15" fmla="*/ 56 h 355"/>
                <a:gd name="T16" fmla="*/ 437 w 437"/>
                <a:gd name="T17" fmla="*/ 166 h 355"/>
                <a:gd name="T18" fmla="*/ 86 w 437"/>
                <a:gd name="T19" fmla="*/ 169 h 355"/>
                <a:gd name="T20" fmla="*/ 114 w 437"/>
                <a:gd name="T21" fmla="*/ 244 h 355"/>
                <a:gd name="T22" fmla="*/ 129 w 437"/>
                <a:gd name="T23" fmla="*/ 253 h 355"/>
                <a:gd name="T24" fmla="*/ 126 w 437"/>
                <a:gd name="T25" fmla="*/ 235 h 355"/>
                <a:gd name="T26" fmla="*/ 118 w 437"/>
                <a:gd name="T27" fmla="*/ 124 h 355"/>
                <a:gd name="T28" fmla="*/ 116 w 437"/>
                <a:gd name="T29" fmla="*/ 111 h 355"/>
                <a:gd name="T30" fmla="*/ 104 w 437"/>
                <a:gd name="T31" fmla="*/ 117 h 355"/>
                <a:gd name="T32" fmla="*/ 86 w 437"/>
                <a:gd name="T33" fmla="*/ 16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7" h="355">
                  <a:moveTo>
                    <a:pt x="437" y="166"/>
                  </a:moveTo>
                  <a:cubicBezTo>
                    <a:pt x="435" y="220"/>
                    <a:pt x="411" y="261"/>
                    <a:pt x="370" y="293"/>
                  </a:cubicBezTo>
                  <a:cubicBezTo>
                    <a:pt x="289" y="355"/>
                    <a:pt x="169" y="350"/>
                    <a:pt x="93" y="281"/>
                  </a:cubicBezTo>
                  <a:cubicBezTo>
                    <a:pt x="0" y="197"/>
                    <a:pt x="33" y="50"/>
                    <a:pt x="156" y="4"/>
                  </a:cubicBezTo>
                  <a:cubicBezTo>
                    <a:pt x="161" y="2"/>
                    <a:pt x="166" y="1"/>
                    <a:pt x="169" y="0"/>
                  </a:cubicBezTo>
                  <a:cubicBezTo>
                    <a:pt x="167" y="12"/>
                    <a:pt x="160" y="28"/>
                    <a:pt x="165" y="36"/>
                  </a:cubicBezTo>
                  <a:cubicBezTo>
                    <a:pt x="173" y="49"/>
                    <a:pt x="188" y="58"/>
                    <a:pt x="202" y="63"/>
                  </a:cubicBezTo>
                  <a:cubicBezTo>
                    <a:pt x="228" y="73"/>
                    <a:pt x="254" y="68"/>
                    <a:pt x="280" y="56"/>
                  </a:cubicBezTo>
                  <a:cubicBezTo>
                    <a:pt x="319" y="111"/>
                    <a:pt x="369" y="152"/>
                    <a:pt x="437" y="166"/>
                  </a:cubicBezTo>
                  <a:close/>
                  <a:moveTo>
                    <a:pt x="86" y="169"/>
                  </a:moveTo>
                  <a:cubicBezTo>
                    <a:pt x="89" y="198"/>
                    <a:pt x="97" y="223"/>
                    <a:pt x="114" y="244"/>
                  </a:cubicBezTo>
                  <a:cubicBezTo>
                    <a:pt x="117" y="249"/>
                    <a:pt x="124" y="250"/>
                    <a:pt x="129" y="253"/>
                  </a:cubicBezTo>
                  <a:cubicBezTo>
                    <a:pt x="128" y="247"/>
                    <a:pt x="129" y="240"/>
                    <a:pt x="126" y="235"/>
                  </a:cubicBezTo>
                  <a:cubicBezTo>
                    <a:pt x="104" y="200"/>
                    <a:pt x="97" y="163"/>
                    <a:pt x="118" y="124"/>
                  </a:cubicBezTo>
                  <a:cubicBezTo>
                    <a:pt x="119" y="121"/>
                    <a:pt x="117" y="115"/>
                    <a:pt x="116" y="111"/>
                  </a:cubicBezTo>
                  <a:cubicBezTo>
                    <a:pt x="112" y="113"/>
                    <a:pt x="105" y="114"/>
                    <a:pt x="104" y="117"/>
                  </a:cubicBezTo>
                  <a:cubicBezTo>
                    <a:pt x="97" y="134"/>
                    <a:pt x="92" y="152"/>
                    <a:pt x="86" y="16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6"/>
            <p:cNvSpPr>
              <a:spLocks noEditPoints="1"/>
            </p:cNvSpPr>
            <p:nvPr/>
          </p:nvSpPr>
          <p:spPr bwMode="auto">
            <a:xfrm>
              <a:off x="3637220" y="419101"/>
              <a:ext cx="1030288" cy="895350"/>
            </a:xfrm>
            <a:custGeom>
              <a:avLst/>
              <a:gdLst>
                <a:gd name="T0" fmla="*/ 64 w 396"/>
                <a:gd name="T1" fmla="*/ 149 h 344"/>
                <a:gd name="T2" fmla="*/ 52 w 396"/>
                <a:gd name="T3" fmla="*/ 167 h 344"/>
                <a:gd name="T4" fmla="*/ 94 w 396"/>
                <a:gd name="T5" fmla="*/ 213 h 344"/>
                <a:gd name="T6" fmla="*/ 101 w 396"/>
                <a:gd name="T7" fmla="*/ 265 h 344"/>
                <a:gd name="T8" fmla="*/ 140 w 396"/>
                <a:gd name="T9" fmla="*/ 300 h 344"/>
                <a:gd name="T10" fmla="*/ 136 w 396"/>
                <a:gd name="T11" fmla="*/ 340 h 344"/>
                <a:gd name="T12" fmla="*/ 0 w 396"/>
                <a:gd name="T13" fmla="*/ 316 h 344"/>
                <a:gd name="T14" fmla="*/ 45 w 396"/>
                <a:gd name="T15" fmla="*/ 295 h 344"/>
                <a:gd name="T16" fmla="*/ 22 w 396"/>
                <a:gd name="T17" fmla="*/ 285 h 344"/>
                <a:gd name="T18" fmla="*/ 4 w 396"/>
                <a:gd name="T19" fmla="*/ 258 h 344"/>
                <a:gd name="T20" fmla="*/ 25 w 396"/>
                <a:gd name="T21" fmla="*/ 230 h 344"/>
                <a:gd name="T22" fmla="*/ 40 w 396"/>
                <a:gd name="T23" fmla="*/ 221 h 344"/>
                <a:gd name="T24" fmla="*/ 26 w 396"/>
                <a:gd name="T25" fmla="*/ 210 h 344"/>
                <a:gd name="T26" fmla="*/ 7 w 396"/>
                <a:gd name="T27" fmla="*/ 185 h 344"/>
                <a:gd name="T28" fmla="*/ 22 w 396"/>
                <a:gd name="T29" fmla="*/ 159 h 344"/>
                <a:gd name="T30" fmla="*/ 92 w 396"/>
                <a:gd name="T31" fmla="*/ 54 h 344"/>
                <a:gd name="T32" fmla="*/ 108 w 396"/>
                <a:gd name="T33" fmla="*/ 42 h 344"/>
                <a:gd name="T34" fmla="*/ 147 w 396"/>
                <a:gd name="T35" fmla="*/ 56 h 344"/>
                <a:gd name="T36" fmla="*/ 168 w 396"/>
                <a:gd name="T37" fmla="*/ 54 h 344"/>
                <a:gd name="T38" fmla="*/ 345 w 396"/>
                <a:gd name="T39" fmla="*/ 9 h 344"/>
                <a:gd name="T40" fmla="*/ 363 w 396"/>
                <a:gd name="T41" fmla="*/ 11 h 344"/>
                <a:gd name="T42" fmla="*/ 395 w 396"/>
                <a:gd name="T43" fmla="*/ 40 h 344"/>
                <a:gd name="T44" fmla="*/ 337 w 396"/>
                <a:gd name="T45" fmla="*/ 233 h 344"/>
                <a:gd name="T46" fmla="*/ 301 w 396"/>
                <a:gd name="T47" fmla="*/ 249 h 344"/>
                <a:gd name="T48" fmla="*/ 143 w 396"/>
                <a:gd name="T49" fmla="*/ 114 h 344"/>
                <a:gd name="T50" fmla="*/ 139 w 396"/>
                <a:gd name="T51" fmla="*/ 90 h 344"/>
                <a:gd name="T52" fmla="*/ 126 w 396"/>
                <a:gd name="T53" fmla="*/ 117 h 344"/>
                <a:gd name="T54" fmla="*/ 289 w 396"/>
                <a:gd name="T55" fmla="*/ 265 h 344"/>
                <a:gd name="T56" fmla="*/ 300 w 396"/>
                <a:gd name="T57" fmla="*/ 266 h 344"/>
                <a:gd name="T58" fmla="*/ 157 w 396"/>
                <a:gd name="T59" fmla="*/ 336 h 344"/>
                <a:gd name="T60" fmla="*/ 168 w 396"/>
                <a:gd name="T61" fmla="*/ 292 h 344"/>
                <a:gd name="T62" fmla="*/ 175 w 396"/>
                <a:gd name="T63" fmla="*/ 277 h 344"/>
                <a:gd name="T64" fmla="*/ 160 w 396"/>
                <a:gd name="T65" fmla="*/ 276 h 344"/>
                <a:gd name="T66" fmla="*/ 115 w 396"/>
                <a:gd name="T67" fmla="*/ 258 h 344"/>
                <a:gd name="T68" fmla="*/ 126 w 396"/>
                <a:gd name="T69" fmla="*/ 210 h 344"/>
                <a:gd name="T70" fmla="*/ 133 w 396"/>
                <a:gd name="T71" fmla="*/ 197 h 344"/>
                <a:gd name="T72" fmla="*/ 122 w 396"/>
                <a:gd name="T73" fmla="*/ 193 h 344"/>
                <a:gd name="T74" fmla="*/ 64 w 396"/>
                <a:gd name="T75" fmla="*/ 149 h 344"/>
                <a:gd name="T76" fmla="*/ 214 w 396"/>
                <a:gd name="T77" fmla="*/ 85 h 344"/>
                <a:gd name="T78" fmla="*/ 263 w 396"/>
                <a:gd name="T79" fmla="*/ 133 h 344"/>
                <a:gd name="T80" fmla="*/ 310 w 396"/>
                <a:gd name="T81" fmla="*/ 83 h 344"/>
                <a:gd name="T82" fmla="*/ 261 w 396"/>
                <a:gd name="T83" fmla="*/ 36 h 344"/>
                <a:gd name="T84" fmla="*/ 214 w 396"/>
                <a:gd name="T85" fmla="*/ 8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6" h="344">
                  <a:moveTo>
                    <a:pt x="64" y="149"/>
                  </a:moveTo>
                  <a:cubicBezTo>
                    <a:pt x="59" y="157"/>
                    <a:pt x="52" y="162"/>
                    <a:pt x="52" y="167"/>
                  </a:cubicBezTo>
                  <a:cubicBezTo>
                    <a:pt x="55" y="193"/>
                    <a:pt x="73" y="207"/>
                    <a:pt x="94" y="213"/>
                  </a:cubicBezTo>
                  <a:cubicBezTo>
                    <a:pt x="96" y="232"/>
                    <a:pt x="94" y="251"/>
                    <a:pt x="101" y="265"/>
                  </a:cubicBezTo>
                  <a:cubicBezTo>
                    <a:pt x="109" y="279"/>
                    <a:pt x="125" y="288"/>
                    <a:pt x="140" y="300"/>
                  </a:cubicBezTo>
                  <a:cubicBezTo>
                    <a:pt x="139" y="309"/>
                    <a:pt x="138" y="323"/>
                    <a:pt x="136" y="340"/>
                  </a:cubicBezTo>
                  <a:cubicBezTo>
                    <a:pt x="92" y="344"/>
                    <a:pt x="48" y="337"/>
                    <a:pt x="0" y="316"/>
                  </a:cubicBezTo>
                  <a:cubicBezTo>
                    <a:pt x="16" y="308"/>
                    <a:pt x="28" y="303"/>
                    <a:pt x="45" y="295"/>
                  </a:cubicBezTo>
                  <a:cubicBezTo>
                    <a:pt x="33" y="290"/>
                    <a:pt x="26" y="289"/>
                    <a:pt x="22" y="285"/>
                  </a:cubicBezTo>
                  <a:cubicBezTo>
                    <a:pt x="15" y="277"/>
                    <a:pt x="4" y="266"/>
                    <a:pt x="4" y="258"/>
                  </a:cubicBezTo>
                  <a:cubicBezTo>
                    <a:pt x="5" y="248"/>
                    <a:pt x="17" y="239"/>
                    <a:pt x="25" y="230"/>
                  </a:cubicBezTo>
                  <a:cubicBezTo>
                    <a:pt x="29" y="226"/>
                    <a:pt x="35" y="224"/>
                    <a:pt x="40" y="221"/>
                  </a:cubicBezTo>
                  <a:cubicBezTo>
                    <a:pt x="35" y="217"/>
                    <a:pt x="30" y="215"/>
                    <a:pt x="26" y="210"/>
                  </a:cubicBezTo>
                  <a:cubicBezTo>
                    <a:pt x="18" y="203"/>
                    <a:pt x="8" y="194"/>
                    <a:pt x="7" y="185"/>
                  </a:cubicBezTo>
                  <a:cubicBezTo>
                    <a:pt x="6" y="177"/>
                    <a:pt x="14" y="163"/>
                    <a:pt x="22" y="159"/>
                  </a:cubicBezTo>
                  <a:cubicBezTo>
                    <a:pt x="64" y="136"/>
                    <a:pt x="92" y="105"/>
                    <a:pt x="92" y="54"/>
                  </a:cubicBezTo>
                  <a:cubicBezTo>
                    <a:pt x="92" y="42"/>
                    <a:pt x="99" y="40"/>
                    <a:pt x="108" y="42"/>
                  </a:cubicBezTo>
                  <a:cubicBezTo>
                    <a:pt x="121" y="46"/>
                    <a:pt x="134" y="53"/>
                    <a:pt x="147" y="56"/>
                  </a:cubicBezTo>
                  <a:cubicBezTo>
                    <a:pt x="154" y="58"/>
                    <a:pt x="163" y="58"/>
                    <a:pt x="168" y="54"/>
                  </a:cubicBezTo>
                  <a:cubicBezTo>
                    <a:pt x="221" y="13"/>
                    <a:pt x="280" y="0"/>
                    <a:pt x="345" y="9"/>
                  </a:cubicBezTo>
                  <a:cubicBezTo>
                    <a:pt x="351" y="10"/>
                    <a:pt x="357" y="11"/>
                    <a:pt x="363" y="11"/>
                  </a:cubicBezTo>
                  <a:cubicBezTo>
                    <a:pt x="391" y="10"/>
                    <a:pt x="396" y="13"/>
                    <a:pt x="395" y="40"/>
                  </a:cubicBezTo>
                  <a:cubicBezTo>
                    <a:pt x="393" y="109"/>
                    <a:pt x="380" y="176"/>
                    <a:pt x="337" y="233"/>
                  </a:cubicBezTo>
                  <a:cubicBezTo>
                    <a:pt x="328" y="246"/>
                    <a:pt x="317" y="250"/>
                    <a:pt x="301" y="249"/>
                  </a:cubicBezTo>
                  <a:cubicBezTo>
                    <a:pt x="224" y="244"/>
                    <a:pt x="160" y="190"/>
                    <a:pt x="143" y="114"/>
                  </a:cubicBezTo>
                  <a:cubicBezTo>
                    <a:pt x="142" y="106"/>
                    <a:pt x="140" y="98"/>
                    <a:pt x="139" y="90"/>
                  </a:cubicBezTo>
                  <a:cubicBezTo>
                    <a:pt x="126" y="95"/>
                    <a:pt x="124" y="104"/>
                    <a:pt x="126" y="117"/>
                  </a:cubicBezTo>
                  <a:cubicBezTo>
                    <a:pt x="143" y="194"/>
                    <a:pt x="208" y="254"/>
                    <a:pt x="289" y="265"/>
                  </a:cubicBezTo>
                  <a:cubicBezTo>
                    <a:pt x="292" y="265"/>
                    <a:pt x="296" y="266"/>
                    <a:pt x="300" y="266"/>
                  </a:cubicBezTo>
                  <a:cubicBezTo>
                    <a:pt x="277" y="297"/>
                    <a:pt x="207" y="331"/>
                    <a:pt x="157" y="336"/>
                  </a:cubicBezTo>
                  <a:cubicBezTo>
                    <a:pt x="149" y="318"/>
                    <a:pt x="155" y="305"/>
                    <a:pt x="168" y="292"/>
                  </a:cubicBezTo>
                  <a:cubicBezTo>
                    <a:pt x="171" y="288"/>
                    <a:pt x="173" y="282"/>
                    <a:pt x="175" y="277"/>
                  </a:cubicBezTo>
                  <a:cubicBezTo>
                    <a:pt x="170" y="277"/>
                    <a:pt x="165" y="275"/>
                    <a:pt x="160" y="276"/>
                  </a:cubicBezTo>
                  <a:cubicBezTo>
                    <a:pt x="140" y="280"/>
                    <a:pt x="125" y="276"/>
                    <a:pt x="115" y="258"/>
                  </a:cubicBezTo>
                  <a:cubicBezTo>
                    <a:pt x="106" y="242"/>
                    <a:pt x="111" y="224"/>
                    <a:pt x="126" y="210"/>
                  </a:cubicBezTo>
                  <a:cubicBezTo>
                    <a:pt x="129" y="206"/>
                    <a:pt x="131" y="201"/>
                    <a:pt x="133" y="197"/>
                  </a:cubicBezTo>
                  <a:cubicBezTo>
                    <a:pt x="129" y="196"/>
                    <a:pt x="125" y="193"/>
                    <a:pt x="122" y="193"/>
                  </a:cubicBezTo>
                  <a:cubicBezTo>
                    <a:pt x="84" y="199"/>
                    <a:pt x="75" y="193"/>
                    <a:pt x="64" y="149"/>
                  </a:cubicBezTo>
                  <a:close/>
                  <a:moveTo>
                    <a:pt x="214" y="85"/>
                  </a:moveTo>
                  <a:cubicBezTo>
                    <a:pt x="214" y="111"/>
                    <a:pt x="237" y="133"/>
                    <a:pt x="263" y="133"/>
                  </a:cubicBezTo>
                  <a:cubicBezTo>
                    <a:pt x="289" y="132"/>
                    <a:pt x="311" y="108"/>
                    <a:pt x="310" y="83"/>
                  </a:cubicBezTo>
                  <a:cubicBezTo>
                    <a:pt x="310" y="57"/>
                    <a:pt x="287" y="35"/>
                    <a:pt x="261" y="36"/>
                  </a:cubicBezTo>
                  <a:cubicBezTo>
                    <a:pt x="234" y="37"/>
                    <a:pt x="214" y="58"/>
                    <a:pt x="214" y="8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7"/>
            <p:cNvSpPr>
              <a:spLocks/>
            </p:cNvSpPr>
            <p:nvPr/>
          </p:nvSpPr>
          <p:spPr bwMode="auto">
            <a:xfrm>
              <a:off x="9890291" y="1620045"/>
              <a:ext cx="971550" cy="1106488"/>
            </a:xfrm>
            <a:custGeom>
              <a:avLst/>
              <a:gdLst>
                <a:gd name="T0" fmla="*/ 225 w 373"/>
                <a:gd name="T1" fmla="*/ 313 h 425"/>
                <a:gd name="T2" fmla="*/ 211 w 373"/>
                <a:gd name="T3" fmla="*/ 296 h 425"/>
                <a:gd name="T4" fmla="*/ 150 w 373"/>
                <a:gd name="T5" fmla="*/ 331 h 425"/>
                <a:gd name="T6" fmla="*/ 96 w 373"/>
                <a:gd name="T7" fmla="*/ 321 h 425"/>
                <a:gd name="T8" fmla="*/ 114 w 373"/>
                <a:gd name="T9" fmla="*/ 270 h 425"/>
                <a:gd name="T10" fmla="*/ 177 w 373"/>
                <a:gd name="T11" fmla="*/ 234 h 425"/>
                <a:gd name="T12" fmla="*/ 168 w 373"/>
                <a:gd name="T13" fmla="*/ 214 h 425"/>
                <a:gd name="T14" fmla="*/ 106 w 373"/>
                <a:gd name="T15" fmla="*/ 247 h 425"/>
                <a:gd name="T16" fmla="*/ 55 w 373"/>
                <a:gd name="T17" fmla="*/ 236 h 425"/>
                <a:gd name="T18" fmla="*/ 72 w 373"/>
                <a:gd name="T19" fmla="*/ 185 h 425"/>
                <a:gd name="T20" fmla="*/ 136 w 373"/>
                <a:gd name="T21" fmla="*/ 149 h 425"/>
                <a:gd name="T22" fmla="*/ 126 w 373"/>
                <a:gd name="T23" fmla="*/ 131 h 425"/>
                <a:gd name="T24" fmla="*/ 61 w 373"/>
                <a:gd name="T25" fmla="*/ 165 h 425"/>
                <a:gd name="T26" fmla="*/ 11 w 373"/>
                <a:gd name="T27" fmla="*/ 152 h 425"/>
                <a:gd name="T28" fmla="*/ 28 w 373"/>
                <a:gd name="T29" fmla="*/ 103 h 425"/>
                <a:gd name="T30" fmla="*/ 78 w 373"/>
                <a:gd name="T31" fmla="*/ 75 h 425"/>
                <a:gd name="T32" fmla="*/ 85 w 373"/>
                <a:gd name="T33" fmla="*/ 68 h 425"/>
                <a:gd name="T34" fmla="*/ 31 w 373"/>
                <a:gd name="T35" fmla="*/ 27 h 425"/>
                <a:gd name="T36" fmla="*/ 18 w 373"/>
                <a:gd name="T37" fmla="*/ 8 h 425"/>
                <a:gd name="T38" fmla="*/ 42 w 373"/>
                <a:gd name="T39" fmla="*/ 3 h 425"/>
                <a:gd name="T40" fmla="*/ 114 w 373"/>
                <a:gd name="T41" fmla="*/ 56 h 425"/>
                <a:gd name="T42" fmla="*/ 174 w 373"/>
                <a:gd name="T43" fmla="*/ 24 h 425"/>
                <a:gd name="T44" fmla="*/ 226 w 373"/>
                <a:gd name="T45" fmla="*/ 37 h 425"/>
                <a:gd name="T46" fmla="*/ 207 w 373"/>
                <a:gd name="T47" fmla="*/ 87 h 425"/>
                <a:gd name="T48" fmla="*/ 151 w 373"/>
                <a:gd name="T49" fmla="*/ 117 h 425"/>
                <a:gd name="T50" fmla="*/ 160 w 373"/>
                <a:gd name="T51" fmla="*/ 136 h 425"/>
                <a:gd name="T52" fmla="*/ 217 w 373"/>
                <a:gd name="T53" fmla="*/ 105 h 425"/>
                <a:gd name="T54" fmla="*/ 268 w 373"/>
                <a:gd name="T55" fmla="*/ 117 h 425"/>
                <a:gd name="T56" fmla="*/ 252 w 373"/>
                <a:gd name="T57" fmla="*/ 167 h 425"/>
                <a:gd name="T58" fmla="*/ 192 w 373"/>
                <a:gd name="T59" fmla="*/ 200 h 425"/>
                <a:gd name="T60" fmla="*/ 201 w 373"/>
                <a:gd name="T61" fmla="*/ 220 h 425"/>
                <a:gd name="T62" fmla="*/ 256 w 373"/>
                <a:gd name="T63" fmla="*/ 188 h 425"/>
                <a:gd name="T64" fmla="*/ 307 w 373"/>
                <a:gd name="T65" fmla="*/ 199 h 425"/>
                <a:gd name="T66" fmla="*/ 291 w 373"/>
                <a:gd name="T67" fmla="*/ 250 h 425"/>
                <a:gd name="T68" fmla="*/ 236 w 373"/>
                <a:gd name="T69" fmla="*/ 282 h 425"/>
                <a:gd name="T70" fmla="*/ 248 w 373"/>
                <a:gd name="T71" fmla="*/ 300 h 425"/>
                <a:gd name="T72" fmla="*/ 308 w 373"/>
                <a:gd name="T73" fmla="*/ 262 h 425"/>
                <a:gd name="T74" fmla="*/ 361 w 373"/>
                <a:gd name="T75" fmla="*/ 272 h 425"/>
                <a:gd name="T76" fmla="*/ 346 w 373"/>
                <a:gd name="T77" fmla="*/ 322 h 425"/>
                <a:gd name="T78" fmla="*/ 305 w 373"/>
                <a:gd name="T79" fmla="*/ 349 h 425"/>
                <a:gd name="T80" fmla="*/ 328 w 373"/>
                <a:gd name="T81" fmla="*/ 362 h 425"/>
                <a:gd name="T82" fmla="*/ 338 w 373"/>
                <a:gd name="T83" fmla="*/ 384 h 425"/>
                <a:gd name="T84" fmla="*/ 293 w 373"/>
                <a:gd name="T85" fmla="*/ 373 h 425"/>
                <a:gd name="T86" fmla="*/ 264 w 373"/>
                <a:gd name="T87" fmla="*/ 374 h 425"/>
                <a:gd name="T88" fmla="*/ 207 w 373"/>
                <a:gd name="T89" fmla="*/ 411 h 425"/>
                <a:gd name="T90" fmla="*/ 155 w 373"/>
                <a:gd name="T91" fmla="*/ 404 h 425"/>
                <a:gd name="T92" fmla="*/ 168 w 373"/>
                <a:gd name="T93" fmla="*/ 352 h 425"/>
                <a:gd name="T94" fmla="*/ 222 w 373"/>
                <a:gd name="T95" fmla="*/ 317 h 425"/>
                <a:gd name="T96" fmla="*/ 225 w 373"/>
                <a:gd name="T97" fmla="*/ 31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3" h="425">
                  <a:moveTo>
                    <a:pt x="225" y="313"/>
                  </a:moveTo>
                  <a:cubicBezTo>
                    <a:pt x="220" y="308"/>
                    <a:pt x="216" y="303"/>
                    <a:pt x="211" y="296"/>
                  </a:cubicBezTo>
                  <a:cubicBezTo>
                    <a:pt x="190" y="308"/>
                    <a:pt x="170" y="320"/>
                    <a:pt x="150" y="331"/>
                  </a:cubicBezTo>
                  <a:cubicBezTo>
                    <a:pt x="125" y="346"/>
                    <a:pt x="108" y="343"/>
                    <a:pt x="96" y="321"/>
                  </a:cubicBezTo>
                  <a:cubicBezTo>
                    <a:pt x="84" y="300"/>
                    <a:pt x="89" y="285"/>
                    <a:pt x="114" y="270"/>
                  </a:cubicBezTo>
                  <a:cubicBezTo>
                    <a:pt x="134" y="258"/>
                    <a:pt x="155" y="246"/>
                    <a:pt x="177" y="234"/>
                  </a:cubicBezTo>
                  <a:cubicBezTo>
                    <a:pt x="174" y="227"/>
                    <a:pt x="171" y="221"/>
                    <a:pt x="168" y="214"/>
                  </a:cubicBezTo>
                  <a:cubicBezTo>
                    <a:pt x="146" y="225"/>
                    <a:pt x="126" y="237"/>
                    <a:pt x="106" y="247"/>
                  </a:cubicBezTo>
                  <a:cubicBezTo>
                    <a:pt x="82" y="260"/>
                    <a:pt x="67" y="256"/>
                    <a:pt x="55" y="236"/>
                  </a:cubicBezTo>
                  <a:cubicBezTo>
                    <a:pt x="43" y="214"/>
                    <a:pt x="48" y="198"/>
                    <a:pt x="72" y="185"/>
                  </a:cubicBezTo>
                  <a:cubicBezTo>
                    <a:pt x="93" y="173"/>
                    <a:pt x="114" y="162"/>
                    <a:pt x="136" y="149"/>
                  </a:cubicBezTo>
                  <a:cubicBezTo>
                    <a:pt x="133" y="143"/>
                    <a:pt x="129" y="137"/>
                    <a:pt x="126" y="131"/>
                  </a:cubicBezTo>
                  <a:cubicBezTo>
                    <a:pt x="103" y="143"/>
                    <a:pt x="83" y="154"/>
                    <a:pt x="61" y="165"/>
                  </a:cubicBezTo>
                  <a:cubicBezTo>
                    <a:pt x="39" y="177"/>
                    <a:pt x="22" y="173"/>
                    <a:pt x="11" y="152"/>
                  </a:cubicBezTo>
                  <a:cubicBezTo>
                    <a:pt x="0" y="131"/>
                    <a:pt x="5" y="115"/>
                    <a:pt x="28" y="103"/>
                  </a:cubicBezTo>
                  <a:cubicBezTo>
                    <a:pt x="44" y="93"/>
                    <a:pt x="61" y="84"/>
                    <a:pt x="78" y="75"/>
                  </a:cubicBezTo>
                  <a:cubicBezTo>
                    <a:pt x="79" y="74"/>
                    <a:pt x="80" y="73"/>
                    <a:pt x="85" y="68"/>
                  </a:cubicBezTo>
                  <a:cubicBezTo>
                    <a:pt x="66" y="54"/>
                    <a:pt x="48" y="41"/>
                    <a:pt x="31" y="27"/>
                  </a:cubicBezTo>
                  <a:cubicBezTo>
                    <a:pt x="25" y="22"/>
                    <a:pt x="22" y="14"/>
                    <a:pt x="18" y="8"/>
                  </a:cubicBezTo>
                  <a:cubicBezTo>
                    <a:pt x="26" y="6"/>
                    <a:pt x="37" y="0"/>
                    <a:pt x="42" y="3"/>
                  </a:cubicBezTo>
                  <a:cubicBezTo>
                    <a:pt x="65" y="19"/>
                    <a:pt x="87" y="37"/>
                    <a:pt x="114" y="56"/>
                  </a:cubicBezTo>
                  <a:cubicBezTo>
                    <a:pt x="131" y="47"/>
                    <a:pt x="152" y="35"/>
                    <a:pt x="174" y="24"/>
                  </a:cubicBezTo>
                  <a:cubicBezTo>
                    <a:pt x="198" y="11"/>
                    <a:pt x="214" y="15"/>
                    <a:pt x="226" y="37"/>
                  </a:cubicBezTo>
                  <a:cubicBezTo>
                    <a:pt x="237" y="58"/>
                    <a:pt x="231" y="74"/>
                    <a:pt x="207" y="87"/>
                  </a:cubicBezTo>
                  <a:cubicBezTo>
                    <a:pt x="189" y="97"/>
                    <a:pt x="171" y="106"/>
                    <a:pt x="151" y="117"/>
                  </a:cubicBezTo>
                  <a:cubicBezTo>
                    <a:pt x="154" y="124"/>
                    <a:pt x="157" y="129"/>
                    <a:pt x="160" y="136"/>
                  </a:cubicBezTo>
                  <a:cubicBezTo>
                    <a:pt x="180" y="125"/>
                    <a:pt x="199" y="115"/>
                    <a:pt x="217" y="105"/>
                  </a:cubicBezTo>
                  <a:cubicBezTo>
                    <a:pt x="240" y="93"/>
                    <a:pt x="257" y="97"/>
                    <a:pt x="268" y="117"/>
                  </a:cubicBezTo>
                  <a:cubicBezTo>
                    <a:pt x="280" y="138"/>
                    <a:pt x="275" y="154"/>
                    <a:pt x="252" y="167"/>
                  </a:cubicBezTo>
                  <a:cubicBezTo>
                    <a:pt x="233" y="178"/>
                    <a:pt x="213" y="189"/>
                    <a:pt x="192" y="200"/>
                  </a:cubicBezTo>
                  <a:cubicBezTo>
                    <a:pt x="195" y="207"/>
                    <a:pt x="197" y="212"/>
                    <a:pt x="201" y="220"/>
                  </a:cubicBezTo>
                  <a:cubicBezTo>
                    <a:pt x="220" y="209"/>
                    <a:pt x="238" y="198"/>
                    <a:pt x="256" y="188"/>
                  </a:cubicBezTo>
                  <a:cubicBezTo>
                    <a:pt x="280" y="175"/>
                    <a:pt x="295" y="179"/>
                    <a:pt x="307" y="199"/>
                  </a:cubicBezTo>
                  <a:cubicBezTo>
                    <a:pt x="320" y="220"/>
                    <a:pt x="315" y="236"/>
                    <a:pt x="291" y="250"/>
                  </a:cubicBezTo>
                  <a:cubicBezTo>
                    <a:pt x="273" y="261"/>
                    <a:pt x="255" y="271"/>
                    <a:pt x="236" y="282"/>
                  </a:cubicBezTo>
                  <a:cubicBezTo>
                    <a:pt x="240" y="288"/>
                    <a:pt x="244" y="293"/>
                    <a:pt x="248" y="300"/>
                  </a:cubicBezTo>
                  <a:cubicBezTo>
                    <a:pt x="269" y="287"/>
                    <a:pt x="289" y="274"/>
                    <a:pt x="308" y="262"/>
                  </a:cubicBezTo>
                  <a:cubicBezTo>
                    <a:pt x="331" y="248"/>
                    <a:pt x="348" y="252"/>
                    <a:pt x="361" y="272"/>
                  </a:cubicBezTo>
                  <a:cubicBezTo>
                    <a:pt x="373" y="292"/>
                    <a:pt x="368" y="308"/>
                    <a:pt x="346" y="322"/>
                  </a:cubicBezTo>
                  <a:cubicBezTo>
                    <a:pt x="333" y="331"/>
                    <a:pt x="320" y="339"/>
                    <a:pt x="305" y="349"/>
                  </a:cubicBezTo>
                  <a:cubicBezTo>
                    <a:pt x="314" y="354"/>
                    <a:pt x="323" y="356"/>
                    <a:pt x="328" y="362"/>
                  </a:cubicBezTo>
                  <a:cubicBezTo>
                    <a:pt x="333" y="367"/>
                    <a:pt x="335" y="376"/>
                    <a:pt x="338" y="384"/>
                  </a:cubicBezTo>
                  <a:cubicBezTo>
                    <a:pt x="319" y="392"/>
                    <a:pt x="305" y="381"/>
                    <a:pt x="293" y="373"/>
                  </a:cubicBezTo>
                  <a:cubicBezTo>
                    <a:pt x="282" y="367"/>
                    <a:pt x="274" y="367"/>
                    <a:pt x="264" y="374"/>
                  </a:cubicBezTo>
                  <a:cubicBezTo>
                    <a:pt x="246" y="387"/>
                    <a:pt x="226" y="399"/>
                    <a:pt x="207" y="411"/>
                  </a:cubicBezTo>
                  <a:cubicBezTo>
                    <a:pt x="184" y="425"/>
                    <a:pt x="168" y="423"/>
                    <a:pt x="155" y="404"/>
                  </a:cubicBezTo>
                  <a:cubicBezTo>
                    <a:pt x="141" y="383"/>
                    <a:pt x="145" y="366"/>
                    <a:pt x="168" y="352"/>
                  </a:cubicBezTo>
                  <a:cubicBezTo>
                    <a:pt x="186" y="340"/>
                    <a:pt x="204" y="328"/>
                    <a:pt x="222" y="317"/>
                  </a:cubicBezTo>
                  <a:cubicBezTo>
                    <a:pt x="222" y="316"/>
                    <a:pt x="222" y="316"/>
                    <a:pt x="225" y="31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7976558" y="5334794"/>
              <a:ext cx="1095375" cy="750888"/>
            </a:xfrm>
            <a:custGeom>
              <a:avLst/>
              <a:gdLst>
                <a:gd name="T0" fmla="*/ 201 w 421"/>
                <a:gd name="T1" fmla="*/ 111 h 288"/>
                <a:gd name="T2" fmla="*/ 85 w 421"/>
                <a:gd name="T3" fmla="*/ 67 h 288"/>
                <a:gd name="T4" fmla="*/ 37 w 421"/>
                <a:gd name="T5" fmla="*/ 72 h 288"/>
                <a:gd name="T6" fmla="*/ 51 w 421"/>
                <a:gd name="T7" fmla="*/ 178 h 288"/>
                <a:gd name="T8" fmla="*/ 60 w 421"/>
                <a:gd name="T9" fmla="*/ 270 h 288"/>
                <a:gd name="T10" fmla="*/ 15 w 421"/>
                <a:gd name="T11" fmla="*/ 202 h 288"/>
                <a:gd name="T12" fmla="*/ 7 w 421"/>
                <a:gd name="T13" fmla="*/ 24 h 288"/>
                <a:gd name="T14" fmla="*/ 62 w 421"/>
                <a:gd name="T15" fmla="*/ 38 h 288"/>
                <a:gd name="T16" fmla="*/ 153 w 421"/>
                <a:gd name="T17" fmla="*/ 27 h 288"/>
                <a:gd name="T18" fmla="*/ 306 w 421"/>
                <a:gd name="T19" fmla="*/ 46 h 288"/>
                <a:gd name="T20" fmla="*/ 377 w 421"/>
                <a:gd name="T21" fmla="*/ 16 h 288"/>
                <a:gd name="T22" fmla="*/ 400 w 421"/>
                <a:gd name="T23" fmla="*/ 132 h 288"/>
                <a:gd name="T24" fmla="*/ 401 w 421"/>
                <a:gd name="T25" fmla="*/ 227 h 288"/>
                <a:gd name="T26" fmla="*/ 284 w 421"/>
                <a:gd name="T27" fmla="*/ 256 h 288"/>
                <a:gd name="T28" fmla="*/ 385 w 421"/>
                <a:gd name="T29" fmla="*/ 90 h 288"/>
                <a:gd name="T30" fmla="*/ 305 w 421"/>
                <a:gd name="T31" fmla="*/ 64 h 288"/>
                <a:gd name="T32" fmla="*/ 217 w 421"/>
                <a:gd name="T33" fmla="*/ 112 h 288"/>
                <a:gd name="T34" fmla="*/ 247 w 421"/>
                <a:gd name="T35" fmla="*/ 201 h 288"/>
                <a:gd name="T36" fmla="*/ 324 w 421"/>
                <a:gd name="T37" fmla="*/ 194 h 288"/>
                <a:gd name="T38" fmla="*/ 280 w 421"/>
                <a:gd name="T39" fmla="*/ 108 h 288"/>
                <a:gd name="T40" fmla="*/ 243 w 421"/>
                <a:gd name="T41" fmla="*/ 113 h 288"/>
                <a:gd name="T42" fmla="*/ 272 w 421"/>
                <a:gd name="T43" fmla="*/ 116 h 288"/>
                <a:gd name="T44" fmla="*/ 249 w 421"/>
                <a:gd name="T45" fmla="*/ 138 h 288"/>
                <a:gd name="T46" fmla="*/ 280 w 421"/>
                <a:gd name="T47" fmla="*/ 75 h 288"/>
                <a:gd name="T48" fmla="*/ 372 w 421"/>
                <a:gd name="T49" fmla="*/ 81 h 288"/>
                <a:gd name="T50" fmla="*/ 356 w 421"/>
                <a:gd name="T51" fmla="*/ 170 h 288"/>
                <a:gd name="T52" fmla="*/ 162 w 421"/>
                <a:gd name="T53" fmla="*/ 244 h 288"/>
                <a:gd name="T54" fmla="*/ 45 w 421"/>
                <a:gd name="T55" fmla="*/ 111 h 288"/>
                <a:gd name="T56" fmla="*/ 124 w 421"/>
                <a:gd name="T57" fmla="*/ 75 h 288"/>
                <a:gd name="T58" fmla="*/ 182 w 421"/>
                <a:gd name="T59" fmla="*/ 128 h 288"/>
                <a:gd name="T60" fmla="*/ 144 w 421"/>
                <a:gd name="T61" fmla="*/ 118 h 288"/>
                <a:gd name="T62" fmla="*/ 160 w 421"/>
                <a:gd name="T63" fmla="*/ 100 h 288"/>
                <a:gd name="T64" fmla="*/ 131 w 421"/>
                <a:gd name="T65" fmla="*/ 141 h 288"/>
                <a:gd name="T66" fmla="*/ 150 w 421"/>
                <a:gd name="T67" fmla="*/ 22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1" h="288">
                  <a:moveTo>
                    <a:pt x="163" y="153"/>
                  </a:moveTo>
                  <a:cubicBezTo>
                    <a:pt x="189" y="144"/>
                    <a:pt x="202" y="129"/>
                    <a:pt x="201" y="111"/>
                  </a:cubicBezTo>
                  <a:cubicBezTo>
                    <a:pt x="200" y="92"/>
                    <a:pt x="185" y="71"/>
                    <a:pt x="162" y="68"/>
                  </a:cubicBezTo>
                  <a:cubicBezTo>
                    <a:pt x="137" y="64"/>
                    <a:pt x="111" y="67"/>
                    <a:pt x="85" y="67"/>
                  </a:cubicBezTo>
                  <a:cubicBezTo>
                    <a:pt x="74" y="67"/>
                    <a:pt x="62" y="66"/>
                    <a:pt x="50" y="66"/>
                  </a:cubicBezTo>
                  <a:cubicBezTo>
                    <a:pt x="45" y="66"/>
                    <a:pt x="37" y="69"/>
                    <a:pt x="37" y="72"/>
                  </a:cubicBezTo>
                  <a:cubicBezTo>
                    <a:pt x="34" y="83"/>
                    <a:pt x="30" y="96"/>
                    <a:pt x="32" y="107"/>
                  </a:cubicBezTo>
                  <a:cubicBezTo>
                    <a:pt x="37" y="131"/>
                    <a:pt x="43" y="155"/>
                    <a:pt x="51" y="178"/>
                  </a:cubicBezTo>
                  <a:cubicBezTo>
                    <a:pt x="62" y="214"/>
                    <a:pt x="79" y="231"/>
                    <a:pt x="124" y="254"/>
                  </a:cubicBezTo>
                  <a:cubicBezTo>
                    <a:pt x="100" y="260"/>
                    <a:pt x="81" y="268"/>
                    <a:pt x="60" y="270"/>
                  </a:cubicBezTo>
                  <a:cubicBezTo>
                    <a:pt x="34" y="272"/>
                    <a:pt x="17" y="254"/>
                    <a:pt x="15" y="228"/>
                  </a:cubicBezTo>
                  <a:cubicBezTo>
                    <a:pt x="14" y="219"/>
                    <a:pt x="13" y="210"/>
                    <a:pt x="15" y="202"/>
                  </a:cubicBezTo>
                  <a:cubicBezTo>
                    <a:pt x="26" y="165"/>
                    <a:pt x="17" y="130"/>
                    <a:pt x="7" y="94"/>
                  </a:cubicBezTo>
                  <a:cubicBezTo>
                    <a:pt x="0" y="72"/>
                    <a:pt x="3" y="47"/>
                    <a:pt x="7" y="24"/>
                  </a:cubicBezTo>
                  <a:cubicBezTo>
                    <a:pt x="10" y="2"/>
                    <a:pt x="23" y="0"/>
                    <a:pt x="39" y="16"/>
                  </a:cubicBezTo>
                  <a:cubicBezTo>
                    <a:pt x="46" y="24"/>
                    <a:pt x="54" y="31"/>
                    <a:pt x="62" y="38"/>
                  </a:cubicBezTo>
                  <a:cubicBezTo>
                    <a:pt x="80" y="51"/>
                    <a:pt x="98" y="59"/>
                    <a:pt x="119" y="42"/>
                  </a:cubicBezTo>
                  <a:cubicBezTo>
                    <a:pt x="128" y="34"/>
                    <a:pt x="142" y="32"/>
                    <a:pt x="153" y="27"/>
                  </a:cubicBezTo>
                  <a:cubicBezTo>
                    <a:pt x="183" y="86"/>
                    <a:pt x="241" y="77"/>
                    <a:pt x="263" y="26"/>
                  </a:cubicBezTo>
                  <a:cubicBezTo>
                    <a:pt x="277" y="33"/>
                    <a:pt x="293" y="38"/>
                    <a:pt x="306" y="46"/>
                  </a:cubicBezTo>
                  <a:cubicBezTo>
                    <a:pt x="318" y="55"/>
                    <a:pt x="329" y="55"/>
                    <a:pt x="340" y="46"/>
                  </a:cubicBezTo>
                  <a:cubicBezTo>
                    <a:pt x="353" y="37"/>
                    <a:pt x="366" y="27"/>
                    <a:pt x="377" y="16"/>
                  </a:cubicBezTo>
                  <a:cubicBezTo>
                    <a:pt x="394" y="0"/>
                    <a:pt x="405" y="2"/>
                    <a:pt x="411" y="25"/>
                  </a:cubicBezTo>
                  <a:cubicBezTo>
                    <a:pt x="421" y="62"/>
                    <a:pt x="413" y="97"/>
                    <a:pt x="400" y="132"/>
                  </a:cubicBezTo>
                  <a:cubicBezTo>
                    <a:pt x="396" y="142"/>
                    <a:pt x="396" y="155"/>
                    <a:pt x="397" y="166"/>
                  </a:cubicBezTo>
                  <a:cubicBezTo>
                    <a:pt x="398" y="186"/>
                    <a:pt x="402" y="207"/>
                    <a:pt x="401" y="227"/>
                  </a:cubicBezTo>
                  <a:cubicBezTo>
                    <a:pt x="400" y="268"/>
                    <a:pt x="371" y="288"/>
                    <a:pt x="332" y="276"/>
                  </a:cubicBezTo>
                  <a:cubicBezTo>
                    <a:pt x="317" y="271"/>
                    <a:pt x="302" y="263"/>
                    <a:pt x="284" y="256"/>
                  </a:cubicBezTo>
                  <a:cubicBezTo>
                    <a:pt x="344" y="238"/>
                    <a:pt x="367" y="195"/>
                    <a:pt x="374" y="140"/>
                  </a:cubicBezTo>
                  <a:cubicBezTo>
                    <a:pt x="377" y="123"/>
                    <a:pt x="385" y="107"/>
                    <a:pt x="385" y="90"/>
                  </a:cubicBezTo>
                  <a:cubicBezTo>
                    <a:pt x="386" y="69"/>
                    <a:pt x="379" y="67"/>
                    <a:pt x="358" y="68"/>
                  </a:cubicBezTo>
                  <a:cubicBezTo>
                    <a:pt x="340" y="69"/>
                    <a:pt x="322" y="64"/>
                    <a:pt x="305" y="64"/>
                  </a:cubicBezTo>
                  <a:cubicBezTo>
                    <a:pt x="287" y="64"/>
                    <a:pt x="268" y="64"/>
                    <a:pt x="252" y="68"/>
                  </a:cubicBezTo>
                  <a:cubicBezTo>
                    <a:pt x="229" y="75"/>
                    <a:pt x="216" y="93"/>
                    <a:pt x="217" y="112"/>
                  </a:cubicBezTo>
                  <a:cubicBezTo>
                    <a:pt x="217" y="135"/>
                    <a:pt x="231" y="146"/>
                    <a:pt x="247" y="151"/>
                  </a:cubicBezTo>
                  <a:cubicBezTo>
                    <a:pt x="247" y="169"/>
                    <a:pt x="243" y="186"/>
                    <a:pt x="247" y="201"/>
                  </a:cubicBezTo>
                  <a:cubicBezTo>
                    <a:pt x="249" y="210"/>
                    <a:pt x="261" y="219"/>
                    <a:pt x="272" y="224"/>
                  </a:cubicBezTo>
                  <a:cubicBezTo>
                    <a:pt x="293" y="233"/>
                    <a:pt x="318" y="217"/>
                    <a:pt x="324" y="194"/>
                  </a:cubicBezTo>
                  <a:cubicBezTo>
                    <a:pt x="331" y="168"/>
                    <a:pt x="314" y="148"/>
                    <a:pt x="285" y="141"/>
                  </a:cubicBezTo>
                  <a:cubicBezTo>
                    <a:pt x="283" y="129"/>
                    <a:pt x="284" y="117"/>
                    <a:pt x="280" y="108"/>
                  </a:cubicBezTo>
                  <a:cubicBezTo>
                    <a:pt x="277" y="103"/>
                    <a:pt x="265" y="100"/>
                    <a:pt x="257" y="100"/>
                  </a:cubicBezTo>
                  <a:cubicBezTo>
                    <a:pt x="253" y="100"/>
                    <a:pt x="249" y="107"/>
                    <a:pt x="243" y="113"/>
                  </a:cubicBezTo>
                  <a:cubicBezTo>
                    <a:pt x="248" y="115"/>
                    <a:pt x="249" y="116"/>
                    <a:pt x="251" y="116"/>
                  </a:cubicBezTo>
                  <a:cubicBezTo>
                    <a:pt x="258" y="116"/>
                    <a:pt x="265" y="116"/>
                    <a:pt x="272" y="116"/>
                  </a:cubicBezTo>
                  <a:cubicBezTo>
                    <a:pt x="272" y="120"/>
                    <a:pt x="273" y="127"/>
                    <a:pt x="271" y="128"/>
                  </a:cubicBezTo>
                  <a:cubicBezTo>
                    <a:pt x="264" y="133"/>
                    <a:pt x="256" y="138"/>
                    <a:pt x="249" y="138"/>
                  </a:cubicBezTo>
                  <a:cubicBezTo>
                    <a:pt x="230" y="136"/>
                    <a:pt x="220" y="108"/>
                    <a:pt x="236" y="94"/>
                  </a:cubicBezTo>
                  <a:cubicBezTo>
                    <a:pt x="247" y="84"/>
                    <a:pt x="264" y="78"/>
                    <a:pt x="280" y="75"/>
                  </a:cubicBezTo>
                  <a:cubicBezTo>
                    <a:pt x="296" y="73"/>
                    <a:pt x="313" y="78"/>
                    <a:pt x="329" y="79"/>
                  </a:cubicBezTo>
                  <a:cubicBezTo>
                    <a:pt x="343" y="80"/>
                    <a:pt x="356" y="81"/>
                    <a:pt x="372" y="81"/>
                  </a:cubicBezTo>
                  <a:cubicBezTo>
                    <a:pt x="372" y="90"/>
                    <a:pt x="374" y="101"/>
                    <a:pt x="372" y="110"/>
                  </a:cubicBezTo>
                  <a:cubicBezTo>
                    <a:pt x="368" y="130"/>
                    <a:pt x="362" y="150"/>
                    <a:pt x="356" y="170"/>
                  </a:cubicBezTo>
                  <a:cubicBezTo>
                    <a:pt x="341" y="220"/>
                    <a:pt x="308" y="244"/>
                    <a:pt x="255" y="244"/>
                  </a:cubicBezTo>
                  <a:cubicBezTo>
                    <a:pt x="224" y="244"/>
                    <a:pt x="193" y="244"/>
                    <a:pt x="162" y="244"/>
                  </a:cubicBezTo>
                  <a:cubicBezTo>
                    <a:pt x="109" y="244"/>
                    <a:pt x="76" y="220"/>
                    <a:pt x="61" y="170"/>
                  </a:cubicBezTo>
                  <a:cubicBezTo>
                    <a:pt x="55" y="150"/>
                    <a:pt x="50" y="131"/>
                    <a:pt x="45" y="111"/>
                  </a:cubicBezTo>
                  <a:cubicBezTo>
                    <a:pt x="43" y="101"/>
                    <a:pt x="44" y="91"/>
                    <a:pt x="43" y="83"/>
                  </a:cubicBezTo>
                  <a:cubicBezTo>
                    <a:pt x="72" y="80"/>
                    <a:pt x="98" y="77"/>
                    <a:pt x="124" y="75"/>
                  </a:cubicBezTo>
                  <a:cubicBezTo>
                    <a:pt x="144" y="73"/>
                    <a:pt x="163" y="75"/>
                    <a:pt x="178" y="90"/>
                  </a:cubicBezTo>
                  <a:cubicBezTo>
                    <a:pt x="189" y="102"/>
                    <a:pt x="193" y="116"/>
                    <a:pt x="182" y="128"/>
                  </a:cubicBezTo>
                  <a:cubicBezTo>
                    <a:pt x="176" y="134"/>
                    <a:pt x="163" y="135"/>
                    <a:pt x="153" y="135"/>
                  </a:cubicBezTo>
                  <a:cubicBezTo>
                    <a:pt x="150" y="135"/>
                    <a:pt x="147" y="124"/>
                    <a:pt x="144" y="118"/>
                  </a:cubicBezTo>
                  <a:cubicBezTo>
                    <a:pt x="152" y="116"/>
                    <a:pt x="160" y="114"/>
                    <a:pt x="172" y="111"/>
                  </a:cubicBezTo>
                  <a:cubicBezTo>
                    <a:pt x="168" y="108"/>
                    <a:pt x="164" y="100"/>
                    <a:pt x="160" y="100"/>
                  </a:cubicBezTo>
                  <a:cubicBezTo>
                    <a:pt x="152" y="100"/>
                    <a:pt x="140" y="102"/>
                    <a:pt x="137" y="107"/>
                  </a:cubicBezTo>
                  <a:cubicBezTo>
                    <a:pt x="132" y="116"/>
                    <a:pt x="133" y="128"/>
                    <a:pt x="131" y="141"/>
                  </a:cubicBezTo>
                  <a:cubicBezTo>
                    <a:pt x="99" y="150"/>
                    <a:pt x="84" y="172"/>
                    <a:pt x="94" y="199"/>
                  </a:cubicBezTo>
                  <a:cubicBezTo>
                    <a:pt x="103" y="221"/>
                    <a:pt x="129" y="232"/>
                    <a:pt x="150" y="222"/>
                  </a:cubicBezTo>
                  <a:cubicBezTo>
                    <a:pt x="177" y="209"/>
                    <a:pt x="182" y="184"/>
                    <a:pt x="163" y="1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959107" y="147638"/>
              <a:ext cx="1322388" cy="1325563"/>
            </a:xfrm>
            <a:custGeom>
              <a:avLst/>
              <a:gdLst>
                <a:gd name="T0" fmla="*/ 508 w 508"/>
                <a:gd name="T1" fmla="*/ 256 h 509"/>
                <a:gd name="T2" fmla="*/ 255 w 508"/>
                <a:gd name="T3" fmla="*/ 509 h 509"/>
                <a:gd name="T4" fmla="*/ 0 w 508"/>
                <a:gd name="T5" fmla="*/ 253 h 509"/>
                <a:gd name="T6" fmla="*/ 253 w 508"/>
                <a:gd name="T7" fmla="*/ 0 h 509"/>
                <a:gd name="T8" fmla="*/ 508 w 508"/>
                <a:gd name="T9" fmla="*/ 256 h 509"/>
                <a:gd name="T10" fmla="*/ 451 w 508"/>
                <a:gd name="T11" fmla="*/ 255 h 509"/>
                <a:gd name="T12" fmla="*/ 441 w 508"/>
                <a:gd name="T13" fmla="*/ 242 h 509"/>
                <a:gd name="T14" fmla="*/ 267 w 508"/>
                <a:gd name="T15" fmla="*/ 67 h 509"/>
                <a:gd name="T16" fmla="*/ 241 w 508"/>
                <a:gd name="T17" fmla="*/ 67 h 509"/>
                <a:gd name="T18" fmla="*/ 67 w 508"/>
                <a:gd name="T19" fmla="*/ 241 h 509"/>
                <a:gd name="T20" fmla="*/ 67 w 508"/>
                <a:gd name="T21" fmla="*/ 269 h 509"/>
                <a:gd name="T22" fmla="*/ 241 w 508"/>
                <a:gd name="T23" fmla="*/ 443 h 509"/>
                <a:gd name="T24" fmla="*/ 266 w 508"/>
                <a:gd name="T25" fmla="*/ 443 h 509"/>
                <a:gd name="T26" fmla="*/ 441 w 508"/>
                <a:gd name="T27" fmla="*/ 267 h 509"/>
                <a:gd name="T28" fmla="*/ 451 w 508"/>
                <a:gd name="T29" fmla="*/ 255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8" h="509">
                  <a:moveTo>
                    <a:pt x="508" y="256"/>
                  </a:moveTo>
                  <a:cubicBezTo>
                    <a:pt x="425" y="340"/>
                    <a:pt x="339" y="425"/>
                    <a:pt x="255" y="509"/>
                  </a:cubicBezTo>
                  <a:cubicBezTo>
                    <a:pt x="170" y="424"/>
                    <a:pt x="85" y="338"/>
                    <a:pt x="0" y="253"/>
                  </a:cubicBezTo>
                  <a:cubicBezTo>
                    <a:pt x="83" y="170"/>
                    <a:pt x="168" y="84"/>
                    <a:pt x="253" y="0"/>
                  </a:cubicBezTo>
                  <a:cubicBezTo>
                    <a:pt x="337" y="85"/>
                    <a:pt x="423" y="171"/>
                    <a:pt x="508" y="256"/>
                  </a:cubicBezTo>
                  <a:close/>
                  <a:moveTo>
                    <a:pt x="451" y="255"/>
                  </a:moveTo>
                  <a:cubicBezTo>
                    <a:pt x="447" y="250"/>
                    <a:pt x="444" y="245"/>
                    <a:pt x="441" y="242"/>
                  </a:cubicBezTo>
                  <a:cubicBezTo>
                    <a:pt x="383" y="184"/>
                    <a:pt x="325" y="126"/>
                    <a:pt x="267" y="67"/>
                  </a:cubicBezTo>
                  <a:cubicBezTo>
                    <a:pt x="257" y="58"/>
                    <a:pt x="251" y="57"/>
                    <a:pt x="241" y="67"/>
                  </a:cubicBezTo>
                  <a:cubicBezTo>
                    <a:pt x="183" y="126"/>
                    <a:pt x="125" y="184"/>
                    <a:pt x="67" y="241"/>
                  </a:cubicBezTo>
                  <a:cubicBezTo>
                    <a:pt x="56" y="252"/>
                    <a:pt x="57" y="259"/>
                    <a:pt x="67" y="269"/>
                  </a:cubicBezTo>
                  <a:cubicBezTo>
                    <a:pt x="126" y="326"/>
                    <a:pt x="184" y="384"/>
                    <a:pt x="241" y="443"/>
                  </a:cubicBezTo>
                  <a:cubicBezTo>
                    <a:pt x="250" y="452"/>
                    <a:pt x="257" y="452"/>
                    <a:pt x="266" y="443"/>
                  </a:cubicBezTo>
                  <a:cubicBezTo>
                    <a:pt x="324" y="384"/>
                    <a:pt x="383" y="326"/>
                    <a:pt x="441" y="267"/>
                  </a:cubicBezTo>
                  <a:cubicBezTo>
                    <a:pt x="445" y="264"/>
                    <a:pt x="448" y="259"/>
                    <a:pt x="451" y="25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8121815" y="3385345"/>
              <a:ext cx="614363" cy="830263"/>
            </a:xfrm>
            <a:custGeom>
              <a:avLst/>
              <a:gdLst>
                <a:gd name="T0" fmla="*/ 236 w 236"/>
                <a:gd name="T1" fmla="*/ 168 h 319"/>
                <a:gd name="T2" fmla="*/ 189 w 236"/>
                <a:gd name="T3" fmla="*/ 284 h 319"/>
                <a:gd name="T4" fmla="*/ 65 w 236"/>
                <a:gd name="T5" fmla="*/ 286 h 319"/>
                <a:gd name="T6" fmla="*/ 64 w 236"/>
                <a:gd name="T7" fmla="*/ 42 h 319"/>
                <a:gd name="T8" fmla="*/ 209 w 236"/>
                <a:gd name="T9" fmla="*/ 66 h 319"/>
                <a:gd name="T10" fmla="*/ 236 w 236"/>
                <a:gd name="T11" fmla="*/ 168 h 319"/>
                <a:gd name="T12" fmla="*/ 200 w 236"/>
                <a:gd name="T13" fmla="*/ 188 h 319"/>
                <a:gd name="T14" fmla="*/ 188 w 236"/>
                <a:gd name="T15" fmla="*/ 93 h 319"/>
                <a:gd name="T16" fmla="*/ 200 w 236"/>
                <a:gd name="T17" fmla="*/ 139 h 319"/>
                <a:gd name="T18" fmla="*/ 200 w 236"/>
                <a:gd name="T19" fmla="*/ 18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6" h="319">
                  <a:moveTo>
                    <a:pt x="236" y="168"/>
                  </a:moveTo>
                  <a:cubicBezTo>
                    <a:pt x="235" y="208"/>
                    <a:pt x="224" y="250"/>
                    <a:pt x="189" y="284"/>
                  </a:cubicBezTo>
                  <a:cubicBezTo>
                    <a:pt x="154" y="318"/>
                    <a:pt x="102" y="319"/>
                    <a:pt x="65" y="286"/>
                  </a:cubicBezTo>
                  <a:cubicBezTo>
                    <a:pt x="1" y="228"/>
                    <a:pt x="0" y="101"/>
                    <a:pt x="64" y="42"/>
                  </a:cubicBezTo>
                  <a:cubicBezTo>
                    <a:pt x="110" y="0"/>
                    <a:pt x="173" y="11"/>
                    <a:pt x="209" y="66"/>
                  </a:cubicBezTo>
                  <a:cubicBezTo>
                    <a:pt x="228" y="95"/>
                    <a:pt x="236" y="128"/>
                    <a:pt x="236" y="168"/>
                  </a:cubicBezTo>
                  <a:close/>
                  <a:moveTo>
                    <a:pt x="200" y="188"/>
                  </a:moveTo>
                  <a:cubicBezTo>
                    <a:pt x="222" y="162"/>
                    <a:pt x="213" y="100"/>
                    <a:pt x="188" y="93"/>
                  </a:cubicBezTo>
                  <a:cubicBezTo>
                    <a:pt x="192" y="108"/>
                    <a:pt x="198" y="124"/>
                    <a:pt x="200" y="139"/>
                  </a:cubicBezTo>
                  <a:cubicBezTo>
                    <a:pt x="202" y="155"/>
                    <a:pt x="200" y="171"/>
                    <a:pt x="200" y="18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3"/>
            <p:cNvSpPr>
              <a:spLocks noEditPoints="1"/>
            </p:cNvSpPr>
            <p:nvPr/>
          </p:nvSpPr>
          <p:spPr bwMode="auto">
            <a:xfrm>
              <a:off x="10178420" y="5422106"/>
              <a:ext cx="1155700" cy="1152525"/>
            </a:xfrm>
            <a:custGeom>
              <a:avLst/>
              <a:gdLst>
                <a:gd name="T0" fmla="*/ 222 w 444"/>
                <a:gd name="T1" fmla="*/ 435 h 443"/>
                <a:gd name="T2" fmla="*/ 133 w 444"/>
                <a:gd name="T3" fmla="*/ 433 h 443"/>
                <a:gd name="T4" fmla="*/ 70 w 444"/>
                <a:gd name="T5" fmla="*/ 374 h 443"/>
                <a:gd name="T6" fmla="*/ 11 w 444"/>
                <a:gd name="T7" fmla="*/ 310 h 443"/>
                <a:gd name="T8" fmla="*/ 8 w 444"/>
                <a:gd name="T9" fmla="*/ 225 h 443"/>
                <a:gd name="T10" fmla="*/ 12 w 444"/>
                <a:gd name="T11" fmla="*/ 134 h 443"/>
                <a:gd name="T12" fmla="*/ 73 w 444"/>
                <a:gd name="T13" fmla="*/ 69 h 443"/>
                <a:gd name="T14" fmla="*/ 137 w 444"/>
                <a:gd name="T15" fmla="*/ 10 h 443"/>
                <a:gd name="T16" fmla="*/ 221 w 444"/>
                <a:gd name="T17" fmla="*/ 7 h 443"/>
                <a:gd name="T18" fmla="*/ 312 w 444"/>
                <a:gd name="T19" fmla="*/ 11 h 443"/>
                <a:gd name="T20" fmla="*/ 377 w 444"/>
                <a:gd name="T21" fmla="*/ 72 h 443"/>
                <a:gd name="T22" fmla="*/ 434 w 444"/>
                <a:gd name="T23" fmla="*/ 135 h 443"/>
                <a:gd name="T24" fmla="*/ 438 w 444"/>
                <a:gd name="T25" fmla="*/ 218 h 443"/>
                <a:gd name="T26" fmla="*/ 438 w 444"/>
                <a:gd name="T27" fmla="*/ 265 h 443"/>
                <a:gd name="T28" fmla="*/ 405 w 444"/>
                <a:gd name="T29" fmla="*/ 347 h 443"/>
                <a:gd name="T30" fmla="*/ 324 w 444"/>
                <a:gd name="T31" fmla="*/ 426 h 443"/>
                <a:gd name="T32" fmla="*/ 300 w 444"/>
                <a:gd name="T33" fmla="*/ 437 h 443"/>
                <a:gd name="T34" fmla="*/ 222 w 444"/>
                <a:gd name="T35" fmla="*/ 437 h 443"/>
                <a:gd name="T36" fmla="*/ 222 w 444"/>
                <a:gd name="T37" fmla="*/ 435 h 443"/>
                <a:gd name="T38" fmla="*/ 402 w 444"/>
                <a:gd name="T39" fmla="*/ 223 h 443"/>
                <a:gd name="T40" fmla="*/ 352 w 444"/>
                <a:gd name="T41" fmla="*/ 94 h 443"/>
                <a:gd name="T42" fmla="*/ 348 w 444"/>
                <a:gd name="T43" fmla="*/ 90 h 443"/>
                <a:gd name="T44" fmla="*/ 228 w 444"/>
                <a:gd name="T45" fmla="*/ 38 h 443"/>
                <a:gd name="T46" fmla="*/ 91 w 444"/>
                <a:gd name="T47" fmla="*/ 95 h 443"/>
                <a:gd name="T48" fmla="*/ 38 w 444"/>
                <a:gd name="T49" fmla="*/ 221 h 443"/>
                <a:gd name="T50" fmla="*/ 93 w 444"/>
                <a:gd name="T51" fmla="*/ 353 h 443"/>
                <a:gd name="T52" fmla="*/ 223 w 444"/>
                <a:gd name="T53" fmla="*/ 407 h 443"/>
                <a:gd name="T54" fmla="*/ 353 w 444"/>
                <a:gd name="T55" fmla="*/ 353 h 443"/>
                <a:gd name="T56" fmla="*/ 402 w 444"/>
                <a:gd name="T57" fmla="*/ 22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4" h="443">
                  <a:moveTo>
                    <a:pt x="222" y="435"/>
                  </a:moveTo>
                  <a:cubicBezTo>
                    <a:pt x="192" y="435"/>
                    <a:pt x="159" y="443"/>
                    <a:pt x="133" y="433"/>
                  </a:cubicBezTo>
                  <a:cubicBezTo>
                    <a:pt x="108" y="423"/>
                    <a:pt x="90" y="394"/>
                    <a:pt x="70" y="374"/>
                  </a:cubicBezTo>
                  <a:cubicBezTo>
                    <a:pt x="49" y="353"/>
                    <a:pt x="21" y="335"/>
                    <a:pt x="11" y="310"/>
                  </a:cubicBezTo>
                  <a:cubicBezTo>
                    <a:pt x="0" y="285"/>
                    <a:pt x="8" y="253"/>
                    <a:pt x="8" y="225"/>
                  </a:cubicBezTo>
                  <a:cubicBezTo>
                    <a:pt x="8" y="194"/>
                    <a:pt x="1" y="160"/>
                    <a:pt x="12" y="134"/>
                  </a:cubicBezTo>
                  <a:cubicBezTo>
                    <a:pt x="22" y="108"/>
                    <a:pt x="51" y="90"/>
                    <a:pt x="73" y="69"/>
                  </a:cubicBezTo>
                  <a:cubicBezTo>
                    <a:pt x="93" y="49"/>
                    <a:pt x="111" y="21"/>
                    <a:pt x="137" y="10"/>
                  </a:cubicBezTo>
                  <a:cubicBezTo>
                    <a:pt x="161" y="0"/>
                    <a:pt x="193" y="7"/>
                    <a:pt x="221" y="7"/>
                  </a:cubicBezTo>
                  <a:cubicBezTo>
                    <a:pt x="252" y="7"/>
                    <a:pt x="286" y="0"/>
                    <a:pt x="312" y="11"/>
                  </a:cubicBezTo>
                  <a:cubicBezTo>
                    <a:pt x="338" y="22"/>
                    <a:pt x="356" y="51"/>
                    <a:pt x="377" y="72"/>
                  </a:cubicBezTo>
                  <a:cubicBezTo>
                    <a:pt x="397" y="92"/>
                    <a:pt x="424" y="110"/>
                    <a:pt x="434" y="135"/>
                  </a:cubicBezTo>
                  <a:cubicBezTo>
                    <a:pt x="444" y="158"/>
                    <a:pt x="437" y="190"/>
                    <a:pt x="438" y="218"/>
                  </a:cubicBezTo>
                  <a:cubicBezTo>
                    <a:pt x="438" y="233"/>
                    <a:pt x="436" y="250"/>
                    <a:pt x="438" y="265"/>
                  </a:cubicBezTo>
                  <a:cubicBezTo>
                    <a:pt x="443" y="300"/>
                    <a:pt x="431" y="325"/>
                    <a:pt x="405" y="347"/>
                  </a:cubicBezTo>
                  <a:cubicBezTo>
                    <a:pt x="376" y="371"/>
                    <a:pt x="351" y="400"/>
                    <a:pt x="324" y="426"/>
                  </a:cubicBezTo>
                  <a:cubicBezTo>
                    <a:pt x="318" y="432"/>
                    <a:pt x="308" y="436"/>
                    <a:pt x="300" y="437"/>
                  </a:cubicBezTo>
                  <a:cubicBezTo>
                    <a:pt x="274" y="438"/>
                    <a:pt x="248" y="437"/>
                    <a:pt x="222" y="437"/>
                  </a:cubicBezTo>
                  <a:cubicBezTo>
                    <a:pt x="222" y="436"/>
                    <a:pt x="222" y="436"/>
                    <a:pt x="222" y="435"/>
                  </a:cubicBezTo>
                  <a:close/>
                  <a:moveTo>
                    <a:pt x="402" y="223"/>
                  </a:moveTo>
                  <a:cubicBezTo>
                    <a:pt x="419" y="167"/>
                    <a:pt x="395" y="127"/>
                    <a:pt x="352" y="94"/>
                  </a:cubicBezTo>
                  <a:cubicBezTo>
                    <a:pt x="351" y="93"/>
                    <a:pt x="349" y="92"/>
                    <a:pt x="348" y="90"/>
                  </a:cubicBezTo>
                  <a:cubicBezTo>
                    <a:pt x="319" y="48"/>
                    <a:pt x="279" y="39"/>
                    <a:pt x="228" y="38"/>
                  </a:cubicBezTo>
                  <a:cubicBezTo>
                    <a:pt x="171" y="37"/>
                    <a:pt x="131" y="53"/>
                    <a:pt x="91" y="95"/>
                  </a:cubicBezTo>
                  <a:cubicBezTo>
                    <a:pt x="55" y="132"/>
                    <a:pt x="38" y="168"/>
                    <a:pt x="38" y="221"/>
                  </a:cubicBezTo>
                  <a:cubicBezTo>
                    <a:pt x="38" y="276"/>
                    <a:pt x="54" y="314"/>
                    <a:pt x="93" y="353"/>
                  </a:cubicBezTo>
                  <a:cubicBezTo>
                    <a:pt x="131" y="391"/>
                    <a:pt x="169" y="407"/>
                    <a:pt x="223" y="407"/>
                  </a:cubicBezTo>
                  <a:cubicBezTo>
                    <a:pt x="277" y="407"/>
                    <a:pt x="316" y="393"/>
                    <a:pt x="353" y="353"/>
                  </a:cubicBezTo>
                  <a:cubicBezTo>
                    <a:pt x="390" y="314"/>
                    <a:pt x="419" y="279"/>
                    <a:pt x="402" y="22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8375816" y="1994695"/>
              <a:ext cx="663575" cy="604838"/>
            </a:xfrm>
            <a:custGeom>
              <a:avLst/>
              <a:gdLst>
                <a:gd name="T0" fmla="*/ 168 w 255"/>
                <a:gd name="T1" fmla="*/ 36 h 232"/>
                <a:gd name="T2" fmla="*/ 141 w 255"/>
                <a:gd name="T3" fmla="*/ 81 h 232"/>
                <a:gd name="T4" fmla="*/ 165 w 255"/>
                <a:gd name="T5" fmla="*/ 110 h 232"/>
                <a:gd name="T6" fmla="*/ 224 w 255"/>
                <a:gd name="T7" fmla="*/ 89 h 232"/>
                <a:gd name="T8" fmla="*/ 253 w 255"/>
                <a:gd name="T9" fmla="*/ 163 h 232"/>
                <a:gd name="T10" fmla="*/ 182 w 255"/>
                <a:gd name="T11" fmla="*/ 231 h 232"/>
                <a:gd name="T12" fmla="*/ 61 w 255"/>
                <a:gd name="T13" fmla="*/ 176 h 232"/>
                <a:gd name="T14" fmla="*/ 6 w 255"/>
                <a:gd name="T15" fmla="*/ 79 h 232"/>
                <a:gd name="T16" fmla="*/ 66 w 255"/>
                <a:gd name="T17" fmla="*/ 3 h 232"/>
                <a:gd name="T18" fmla="*/ 168 w 255"/>
                <a:gd name="T19" fmla="*/ 3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232">
                  <a:moveTo>
                    <a:pt x="168" y="36"/>
                  </a:moveTo>
                  <a:cubicBezTo>
                    <a:pt x="158" y="51"/>
                    <a:pt x="148" y="66"/>
                    <a:pt x="141" y="81"/>
                  </a:cubicBezTo>
                  <a:cubicBezTo>
                    <a:pt x="132" y="102"/>
                    <a:pt x="143" y="115"/>
                    <a:pt x="165" y="110"/>
                  </a:cubicBezTo>
                  <a:cubicBezTo>
                    <a:pt x="184" y="105"/>
                    <a:pt x="203" y="97"/>
                    <a:pt x="224" y="89"/>
                  </a:cubicBezTo>
                  <a:cubicBezTo>
                    <a:pt x="241" y="109"/>
                    <a:pt x="252" y="135"/>
                    <a:pt x="253" y="163"/>
                  </a:cubicBezTo>
                  <a:cubicBezTo>
                    <a:pt x="255" y="204"/>
                    <a:pt x="226" y="232"/>
                    <a:pt x="182" y="231"/>
                  </a:cubicBezTo>
                  <a:cubicBezTo>
                    <a:pt x="134" y="229"/>
                    <a:pt x="95" y="208"/>
                    <a:pt x="61" y="176"/>
                  </a:cubicBezTo>
                  <a:cubicBezTo>
                    <a:pt x="32" y="149"/>
                    <a:pt x="11" y="118"/>
                    <a:pt x="6" y="79"/>
                  </a:cubicBezTo>
                  <a:cubicBezTo>
                    <a:pt x="0" y="37"/>
                    <a:pt x="24" y="7"/>
                    <a:pt x="66" y="3"/>
                  </a:cubicBezTo>
                  <a:cubicBezTo>
                    <a:pt x="99" y="0"/>
                    <a:pt x="138" y="13"/>
                    <a:pt x="168" y="3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8166266" y="1948658"/>
              <a:ext cx="915988" cy="850900"/>
            </a:xfrm>
            <a:custGeom>
              <a:avLst/>
              <a:gdLst>
                <a:gd name="T0" fmla="*/ 164 w 352"/>
                <a:gd name="T1" fmla="*/ 8 h 327"/>
                <a:gd name="T2" fmla="*/ 89 w 352"/>
                <a:gd name="T3" fmla="*/ 142 h 327"/>
                <a:gd name="T4" fmla="*/ 228 w 352"/>
                <a:gd name="T5" fmla="*/ 256 h 327"/>
                <a:gd name="T6" fmla="*/ 345 w 352"/>
                <a:gd name="T7" fmla="*/ 207 h 327"/>
                <a:gd name="T8" fmla="*/ 258 w 352"/>
                <a:gd name="T9" fmla="*/ 317 h 327"/>
                <a:gd name="T10" fmla="*/ 60 w 352"/>
                <a:gd name="T11" fmla="*/ 234 h 327"/>
                <a:gd name="T12" fmla="*/ 6 w 352"/>
                <a:gd name="T13" fmla="*/ 120 h 327"/>
                <a:gd name="T14" fmla="*/ 88 w 352"/>
                <a:gd name="T15" fmla="*/ 4 h 327"/>
                <a:gd name="T16" fmla="*/ 165 w 352"/>
                <a:gd name="T17" fmla="*/ 3 h 327"/>
                <a:gd name="T18" fmla="*/ 164 w 352"/>
                <a:gd name="T19" fmla="*/ 8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327">
                  <a:moveTo>
                    <a:pt x="164" y="8"/>
                  </a:moveTo>
                  <a:cubicBezTo>
                    <a:pt x="76" y="8"/>
                    <a:pt x="55" y="78"/>
                    <a:pt x="89" y="142"/>
                  </a:cubicBezTo>
                  <a:cubicBezTo>
                    <a:pt x="118" y="200"/>
                    <a:pt x="165" y="239"/>
                    <a:pt x="228" y="256"/>
                  </a:cubicBezTo>
                  <a:cubicBezTo>
                    <a:pt x="283" y="271"/>
                    <a:pt x="317" y="256"/>
                    <a:pt x="345" y="207"/>
                  </a:cubicBezTo>
                  <a:cubicBezTo>
                    <a:pt x="352" y="269"/>
                    <a:pt x="307" y="311"/>
                    <a:pt x="258" y="317"/>
                  </a:cubicBezTo>
                  <a:cubicBezTo>
                    <a:pt x="176" y="327"/>
                    <a:pt x="113" y="291"/>
                    <a:pt x="60" y="234"/>
                  </a:cubicBezTo>
                  <a:cubicBezTo>
                    <a:pt x="30" y="202"/>
                    <a:pt x="11" y="164"/>
                    <a:pt x="6" y="120"/>
                  </a:cubicBezTo>
                  <a:cubicBezTo>
                    <a:pt x="0" y="63"/>
                    <a:pt x="32" y="14"/>
                    <a:pt x="88" y="4"/>
                  </a:cubicBezTo>
                  <a:cubicBezTo>
                    <a:pt x="113" y="0"/>
                    <a:pt x="139" y="3"/>
                    <a:pt x="165" y="3"/>
                  </a:cubicBezTo>
                  <a:cubicBezTo>
                    <a:pt x="165" y="5"/>
                    <a:pt x="164" y="6"/>
                    <a:pt x="164" y="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87"/>
            <p:cNvSpPr>
              <a:spLocks/>
            </p:cNvSpPr>
            <p:nvPr/>
          </p:nvSpPr>
          <p:spPr bwMode="auto">
            <a:xfrm>
              <a:off x="10171277" y="4033045"/>
              <a:ext cx="1055688" cy="374650"/>
            </a:xfrm>
            <a:custGeom>
              <a:avLst/>
              <a:gdLst>
                <a:gd name="T0" fmla="*/ 406 w 406"/>
                <a:gd name="T1" fmla="*/ 30 h 144"/>
                <a:gd name="T2" fmla="*/ 0 w 406"/>
                <a:gd name="T3" fmla="*/ 39 h 144"/>
                <a:gd name="T4" fmla="*/ 123 w 406"/>
                <a:gd name="T5" fmla="*/ 2 h 144"/>
                <a:gd name="T6" fmla="*/ 135 w 406"/>
                <a:gd name="T7" fmla="*/ 8 h 144"/>
                <a:gd name="T8" fmla="*/ 265 w 406"/>
                <a:gd name="T9" fmla="*/ 8 h 144"/>
                <a:gd name="T10" fmla="*/ 282 w 406"/>
                <a:gd name="T11" fmla="*/ 1 h 144"/>
                <a:gd name="T12" fmla="*/ 406 w 406"/>
                <a:gd name="T13" fmla="*/ 3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6" h="144">
                  <a:moveTo>
                    <a:pt x="406" y="30"/>
                  </a:moveTo>
                  <a:cubicBezTo>
                    <a:pt x="340" y="139"/>
                    <a:pt x="79" y="144"/>
                    <a:pt x="0" y="39"/>
                  </a:cubicBezTo>
                  <a:cubicBezTo>
                    <a:pt x="42" y="26"/>
                    <a:pt x="82" y="14"/>
                    <a:pt x="123" y="2"/>
                  </a:cubicBezTo>
                  <a:cubicBezTo>
                    <a:pt x="126" y="1"/>
                    <a:pt x="132" y="5"/>
                    <a:pt x="135" y="8"/>
                  </a:cubicBezTo>
                  <a:cubicBezTo>
                    <a:pt x="169" y="42"/>
                    <a:pt x="231" y="42"/>
                    <a:pt x="265" y="8"/>
                  </a:cubicBezTo>
                  <a:cubicBezTo>
                    <a:pt x="269" y="4"/>
                    <a:pt x="277" y="0"/>
                    <a:pt x="282" y="1"/>
                  </a:cubicBezTo>
                  <a:cubicBezTo>
                    <a:pt x="322" y="10"/>
                    <a:pt x="363" y="20"/>
                    <a:pt x="406" y="3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10091902" y="4066382"/>
              <a:ext cx="1208088" cy="528638"/>
            </a:xfrm>
            <a:custGeom>
              <a:avLst/>
              <a:gdLst>
                <a:gd name="T0" fmla="*/ 458 w 464"/>
                <a:gd name="T1" fmla="*/ 9 h 203"/>
                <a:gd name="T2" fmla="*/ 376 w 464"/>
                <a:gd name="T3" fmla="*/ 157 h 203"/>
                <a:gd name="T4" fmla="*/ 79 w 464"/>
                <a:gd name="T5" fmla="*/ 154 h 203"/>
                <a:gd name="T6" fmla="*/ 2 w 464"/>
                <a:gd name="T7" fmla="*/ 33 h 203"/>
                <a:gd name="T8" fmla="*/ 0 w 464"/>
                <a:gd name="T9" fmla="*/ 0 h 203"/>
                <a:gd name="T10" fmla="*/ 163 w 464"/>
                <a:gd name="T11" fmla="*/ 118 h 203"/>
                <a:gd name="T12" fmla="*/ 370 w 464"/>
                <a:gd name="T13" fmla="*/ 95 h 203"/>
                <a:gd name="T14" fmla="*/ 458 w 464"/>
                <a:gd name="T15" fmla="*/ 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4" h="203">
                  <a:moveTo>
                    <a:pt x="458" y="9"/>
                  </a:moveTo>
                  <a:cubicBezTo>
                    <a:pt x="464" y="78"/>
                    <a:pt x="438" y="128"/>
                    <a:pt x="376" y="157"/>
                  </a:cubicBezTo>
                  <a:cubicBezTo>
                    <a:pt x="277" y="203"/>
                    <a:pt x="177" y="203"/>
                    <a:pt x="79" y="154"/>
                  </a:cubicBezTo>
                  <a:cubicBezTo>
                    <a:pt x="30" y="129"/>
                    <a:pt x="3" y="89"/>
                    <a:pt x="2" y="33"/>
                  </a:cubicBezTo>
                  <a:cubicBezTo>
                    <a:pt x="2" y="23"/>
                    <a:pt x="1" y="13"/>
                    <a:pt x="0" y="0"/>
                  </a:cubicBezTo>
                  <a:cubicBezTo>
                    <a:pt x="29" y="77"/>
                    <a:pt x="93" y="104"/>
                    <a:pt x="163" y="118"/>
                  </a:cubicBezTo>
                  <a:cubicBezTo>
                    <a:pt x="234" y="132"/>
                    <a:pt x="304" y="125"/>
                    <a:pt x="370" y="95"/>
                  </a:cubicBezTo>
                  <a:cubicBezTo>
                    <a:pt x="411" y="76"/>
                    <a:pt x="430" y="57"/>
                    <a:pt x="458" y="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91"/>
            <p:cNvSpPr>
              <a:spLocks/>
            </p:cNvSpPr>
            <p:nvPr/>
          </p:nvSpPr>
          <p:spPr bwMode="auto">
            <a:xfrm>
              <a:off x="1413040" y="3972720"/>
              <a:ext cx="906463" cy="692150"/>
            </a:xfrm>
            <a:custGeom>
              <a:avLst/>
              <a:gdLst>
                <a:gd name="T0" fmla="*/ 0 w 348"/>
                <a:gd name="T1" fmla="*/ 154 h 266"/>
                <a:gd name="T2" fmla="*/ 46 w 348"/>
                <a:gd name="T3" fmla="*/ 148 h 266"/>
                <a:gd name="T4" fmla="*/ 90 w 348"/>
                <a:gd name="T5" fmla="*/ 182 h 266"/>
                <a:gd name="T6" fmla="*/ 155 w 348"/>
                <a:gd name="T7" fmla="*/ 144 h 266"/>
                <a:gd name="T8" fmla="*/ 172 w 348"/>
                <a:gd name="T9" fmla="*/ 129 h 266"/>
                <a:gd name="T10" fmla="*/ 189 w 348"/>
                <a:gd name="T11" fmla="*/ 108 h 266"/>
                <a:gd name="T12" fmla="*/ 89 w 348"/>
                <a:gd name="T13" fmla="*/ 108 h 266"/>
                <a:gd name="T14" fmla="*/ 99 w 348"/>
                <a:gd name="T15" fmla="*/ 31 h 266"/>
                <a:gd name="T16" fmla="*/ 104 w 348"/>
                <a:gd name="T17" fmla="*/ 15 h 266"/>
                <a:gd name="T18" fmla="*/ 132 w 348"/>
                <a:gd name="T19" fmla="*/ 13 h 266"/>
                <a:gd name="T20" fmla="*/ 186 w 348"/>
                <a:gd name="T21" fmla="*/ 80 h 266"/>
                <a:gd name="T22" fmla="*/ 340 w 348"/>
                <a:gd name="T23" fmla="*/ 90 h 266"/>
                <a:gd name="T24" fmla="*/ 348 w 348"/>
                <a:gd name="T25" fmla="*/ 85 h 266"/>
                <a:gd name="T26" fmla="*/ 315 w 348"/>
                <a:gd name="T27" fmla="*/ 115 h 266"/>
                <a:gd name="T28" fmla="*/ 292 w 348"/>
                <a:gd name="T29" fmla="*/ 121 h 266"/>
                <a:gd name="T30" fmla="*/ 268 w 348"/>
                <a:gd name="T31" fmla="*/ 152 h 266"/>
                <a:gd name="T32" fmla="*/ 286 w 348"/>
                <a:gd name="T33" fmla="*/ 185 h 266"/>
                <a:gd name="T34" fmla="*/ 0 w 348"/>
                <a:gd name="T35" fmla="*/ 15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8" h="266">
                  <a:moveTo>
                    <a:pt x="0" y="154"/>
                  </a:moveTo>
                  <a:cubicBezTo>
                    <a:pt x="14" y="152"/>
                    <a:pt x="29" y="150"/>
                    <a:pt x="46" y="148"/>
                  </a:cubicBezTo>
                  <a:cubicBezTo>
                    <a:pt x="51" y="169"/>
                    <a:pt x="68" y="187"/>
                    <a:pt x="90" y="182"/>
                  </a:cubicBezTo>
                  <a:cubicBezTo>
                    <a:pt x="113" y="176"/>
                    <a:pt x="146" y="179"/>
                    <a:pt x="155" y="144"/>
                  </a:cubicBezTo>
                  <a:cubicBezTo>
                    <a:pt x="156" y="138"/>
                    <a:pt x="167" y="135"/>
                    <a:pt x="172" y="129"/>
                  </a:cubicBezTo>
                  <a:cubicBezTo>
                    <a:pt x="178" y="124"/>
                    <a:pt x="182" y="117"/>
                    <a:pt x="189" y="108"/>
                  </a:cubicBezTo>
                  <a:cubicBezTo>
                    <a:pt x="152" y="108"/>
                    <a:pt x="120" y="108"/>
                    <a:pt x="89" y="108"/>
                  </a:cubicBezTo>
                  <a:cubicBezTo>
                    <a:pt x="93" y="81"/>
                    <a:pt x="96" y="56"/>
                    <a:pt x="99" y="31"/>
                  </a:cubicBezTo>
                  <a:cubicBezTo>
                    <a:pt x="100" y="25"/>
                    <a:pt x="101" y="20"/>
                    <a:pt x="104" y="15"/>
                  </a:cubicBezTo>
                  <a:cubicBezTo>
                    <a:pt x="111" y="0"/>
                    <a:pt x="122" y="0"/>
                    <a:pt x="132" y="13"/>
                  </a:cubicBezTo>
                  <a:cubicBezTo>
                    <a:pt x="149" y="36"/>
                    <a:pt x="165" y="60"/>
                    <a:pt x="186" y="80"/>
                  </a:cubicBezTo>
                  <a:cubicBezTo>
                    <a:pt x="234" y="125"/>
                    <a:pt x="284" y="127"/>
                    <a:pt x="340" y="90"/>
                  </a:cubicBezTo>
                  <a:cubicBezTo>
                    <a:pt x="342" y="88"/>
                    <a:pt x="344" y="87"/>
                    <a:pt x="348" y="85"/>
                  </a:cubicBezTo>
                  <a:cubicBezTo>
                    <a:pt x="345" y="106"/>
                    <a:pt x="336" y="117"/>
                    <a:pt x="315" y="115"/>
                  </a:cubicBezTo>
                  <a:cubicBezTo>
                    <a:pt x="307" y="114"/>
                    <a:pt x="298" y="116"/>
                    <a:pt x="292" y="121"/>
                  </a:cubicBezTo>
                  <a:cubicBezTo>
                    <a:pt x="282" y="129"/>
                    <a:pt x="270" y="140"/>
                    <a:pt x="268" y="152"/>
                  </a:cubicBezTo>
                  <a:cubicBezTo>
                    <a:pt x="267" y="161"/>
                    <a:pt x="279" y="173"/>
                    <a:pt x="286" y="185"/>
                  </a:cubicBezTo>
                  <a:cubicBezTo>
                    <a:pt x="215" y="266"/>
                    <a:pt x="68" y="244"/>
                    <a:pt x="0" y="15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92"/>
            <p:cNvSpPr>
              <a:spLocks noEditPoints="1"/>
            </p:cNvSpPr>
            <p:nvPr/>
          </p:nvSpPr>
          <p:spPr bwMode="auto">
            <a:xfrm>
              <a:off x="1049502" y="3688557"/>
              <a:ext cx="665163" cy="669925"/>
            </a:xfrm>
            <a:custGeom>
              <a:avLst/>
              <a:gdLst>
                <a:gd name="T0" fmla="*/ 61 w 256"/>
                <a:gd name="T1" fmla="*/ 147 h 257"/>
                <a:gd name="T2" fmla="*/ 74 w 256"/>
                <a:gd name="T3" fmla="*/ 113 h 257"/>
                <a:gd name="T4" fmla="*/ 128 w 256"/>
                <a:gd name="T5" fmla="*/ 55 h 257"/>
                <a:gd name="T6" fmla="*/ 137 w 256"/>
                <a:gd name="T7" fmla="*/ 52 h 257"/>
                <a:gd name="T8" fmla="*/ 143 w 256"/>
                <a:gd name="T9" fmla="*/ 39 h 257"/>
                <a:gd name="T10" fmla="*/ 132 w 256"/>
                <a:gd name="T11" fmla="*/ 31 h 257"/>
                <a:gd name="T12" fmla="*/ 96 w 256"/>
                <a:gd name="T13" fmla="*/ 27 h 257"/>
                <a:gd name="T14" fmla="*/ 87 w 256"/>
                <a:gd name="T15" fmla="*/ 2 h 257"/>
                <a:gd name="T16" fmla="*/ 100 w 256"/>
                <a:gd name="T17" fmla="*/ 2 h 257"/>
                <a:gd name="T18" fmla="*/ 124 w 256"/>
                <a:gd name="T19" fmla="*/ 15 h 257"/>
                <a:gd name="T20" fmla="*/ 160 w 256"/>
                <a:gd name="T21" fmla="*/ 50 h 257"/>
                <a:gd name="T22" fmla="*/ 256 w 256"/>
                <a:gd name="T23" fmla="*/ 96 h 257"/>
                <a:gd name="T24" fmla="*/ 222 w 256"/>
                <a:gd name="T25" fmla="*/ 164 h 257"/>
                <a:gd name="T26" fmla="*/ 187 w 256"/>
                <a:gd name="T27" fmla="*/ 236 h 257"/>
                <a:gd name="T28" fmla="*/ 109 w 256"/>
                <a:gd name="T29" fmla="*/ 215 h 257"/>
                <a:gd name="T30" fmla="*/ 74 w 256"/>
                <a:gd name="T31" fmla="*/ 155 h 257"/>
                <a:gd name="T32" fmla="*/ 34 w 256"/>
                <a:gd name="T33" fmla="*/ 144 h 257"/>
                <a:gd name="T34" fmla="*/ 11 w 256"/>
                <a:gd name="T35" fmla="*/ 139 h 257"/>
                <a:gd name="T36" fmla="*/ 1 w 256"/>
                <a:gd name="T37" fmla="*/ 137 h 257"/>
                <a:gd name="T38" fmla="*/ 2 w 256"/>
                <a:gd name="T39" fmla="*/ 126 h 257"/>
                <a:gd name="T40" fmla="*/ 32 w 256"/>
                <a:gd name="T41" fmla="*/ 121 h 257"/>
                <a:gd name="T42" fmla="*/ 61 w 256"/>
                <a:gd name="T43" fmla="*/ 147 h 257"/>
                <a:gd name="T44" fmla="*/ 162 w 256"/>
                <a:gd name="T45" fmla="*/ 154 h 257"/>
                <a:gd name="T46" fmla="*/ 138 w 256"/>
                <a:gd name="T47" fmla="*/ 137 h 257"/>
                <a:gd name="T48" fmla="*/ 121 w 256"/>
                <a:gd name="T49" fmla="*/ 151 h 257"/>
                <a:gd name="T50" fmla="*/ 136 w 256"/>
                <a:gd name="T51" fmla="*/ 169 h 257"/>
                <a:gd name="T52" fmla="*/ 162 w 256"/>
                <a:gd name="T53" fmla="*/ 15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6" h="257">
                  <a:moveTo>
                    <a:pt x="61" y="147"/>
                  </a:moveTo>
                  <a:cubicBezTo>
                    <a:pt x="66" y="133"/>
                    <a:pt x="73" y="123"/>
                    <a:pt x="74" y="113"/>
                  </a:cubicBezTo>
                  <a:cubicBezTo>
                    <a:pt x="77" y="79"/>
                    <a:pt x="96" y="62"/>
                    <a:pt x="128" y="55"/>
                  </a:cubicBezTo>
                  <a:cubicBezTo>
                    <a:pt x="131" y="55"/>
                    <a:pt x="135" y="54"/>
                    <a:pt x="137" y="52"/>
                  </a:cubicBezTo>
                  <a:cubicBezTo>
                    <a:pt x="140" y="48"/>
                    <a:pt x="144" y="43"/>
                    <a:pt x="143" y="39"/>
                  </a:cubicBezTo>
                  <a:cubicBezTo>
                    <a:pt x="142" y="36"/>
                    <a:pt x="136" y="32"/>
                    <a:pt x="132" y="31"/>
                  </a:cubicBezTo>
                  <a:cubicBezTo>
                    <a:pt x="120" y="29"/>
                    <a:pt x="107" y="30"/>
                    <a:pt x="96" y="27"/>
                  </a:cubicBezTo>
                  <a:cubicBezTo>
                    <a:pt x="82" y="24"/>
                    <a:pt x="78" y="9"/>
                    <a:pt x="87" y="2"/>
                  </a:cubicBezTo>
                  <a:cubicBezTo>
                    <a:pt x="90" y="0"/>
                    <a:pt x="100" y="1"/>
                    <a:pt x="100" y="2"/>
                  </a:cubicBezTo>
                  <a:cubicBezTo>
                    <a:pt x="102" y="19"/>
                    <a:pt x="115" y="14"/>
                    <a:pt x="124" y="15"/>
                  </a:cubicBezTo>
                  <a:cubicBezTo>
                    <a:pt x="156" y="16"/>
                    <a:pt x="160" y="20"/>
                    <a:pt x="160" y="50"/>
                  </a:cubicBezTo>
                  <a:cubicBezTo>
                    <a:pt x="208" y="57"/>
                    <a:pt x="229" y="67"/>
                    <a:pt x="256" y="96"/>
                  </a:cubicBezTo>
                  <a:cubicBezTo>
                    <a:pt x="224" y="108"/>
                    <a:pt x="223" y="136"/>
                    <a:pt x="222" y="164"/>
                  </a:cubicBezTo>
                  <a:cubicBezTo>
                    <a:pt x="220" y="193"/>
                    <a:pt x="213" y="219"/>
                    <a:pt x="187" y="236"/>
                  </a:cubicBezTo>
                  <a:cubicBezTo>
                    <a:pt x="155" y="257"/>
                    <a:pt x="125" y="248"/>
                    <a:pt x="109" y="215"/>
                  </a:cubicBezTo>
                  <a:cubicBezTo>
                    <a:pt x="98" y="195"/>
                    <a:pt x="86" y="176"/>
                    <a:pt x="74" y="155"/>
                  </a:cubicBezTo>
                  <a:cubicBezTo>
                    <a:pt x="58" y="166"/>
                    <a:pt x="46" y="157"/>
                    <a:pt x="34" y="144"/>
                  </a:cubicBezTo>
                  <a:cubicBezTo>
                    <a:pt x="28" y="137"/>
                    <a:pt x="22" y="128"/>
                    <a:pt x="11" y="139"/>
                  </a:cubicBezTo>
                  <a:cubicBezTo>
                    <a:pt x="10" y="140"/>
                    <a:pt x="3" y="139"/>
                    <a:pt x="1" y="137"/>
                  </a:cubicBezTo>
                  <a:cubicBezTo>
                    <a:pt x="0" y="134"/>
                    <a:pt x="0" y="129"/>
                    <a:pt x="2" y="126"/>
                  </a:cubicBezTo>
                  <a:cubicBezTo>
                    <a:pt x="10" y="115"/>
                    <a:pt x="21" y="113"/>
                    <a:pt x="32" y="121"/>
                  </a:cubicBezTo>
                  <a:cubicBezTo>
                    <a:pt x="41" y="127"/>
                    <a:pt x="49" y="136"/>
                    <a:pt x="61" y="147"/>
                  </a:cubicBezTo>
                  <a:close/>
                  <a:moveTo>
                    <a:pt x="162" y="154"/>
                  </a:moveTo>
                  <a:cubicBezTo>
                    <a:pt x="151" y="146"/>
                    <a:pt x="144" y="137"/>
                    <a:pt x="138" y="137"/>
                  </a:cubicBezTo>
                  <a:cubicBezTo>
                    <a:pt x="132" y="137"/>
                    <a:pt x="121" y="147"/>
                    <a:pt x="121" y="151"/>
                  </a:cubicBezTo>
                  <a:cubicBezTo>
                    <a:pt x="122" y="158"/>
                    <a:pt x="130" y="168"/>
                    <a:pt x="136" y="169"/>
                  </a:cubicBezTo>
                  <a:cubicBezTo>
                    <a:pt x="142" y="170"/>
                    <a:pt x="150" y="162"/>
                    <a:pt x="162" y="15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4"/>
            <p:cNvSpPr>
              <a:spLocks noEditPoints="1"/>
            </p:cNvSpPr>
            <p:nvPr/>
          </p:nvSpPr>
          <p:spPr bwMode="auto">
            <a:xfrm>
              <a:off x="3755395" y="5125244"/>
              <a:ext cx="603250" cy="1379538"/>
            </a:xfrm>
            <a:custGeom>
              <a:avLst/>
              <a:gdLst>
                <a:gd name="T0" fmla="*/ 120 w 232"/>
                <a:gd name="T1" fmla="*/ 472 h 530"/>
                <a:gd name="T2" fmla="*/ 165 w 232"/>
                <a:gd name="T3" fmla="*/ 449 h 530"/>
                <a:gd name="T4" fmla="*/ 170 w 232"/>
                <a:gd name="T5" fmla="*/ 458 h 530"/>
                <a:gd name="T6" fmla="*/ 131 w 232"/>
                <a:gd name="T7" fmla="*/ 481 h 530"/>
                <a:gd name="T8" fmla="*/ 120 w 232"/>
                <a:gd name="T9" fmla="*/ 527 h 530"/>
                <a:gd name="T10" fmla="*/ 64 w 232"/>
                <a:gd name="T11" fmla="*/ 530 h 530"/>
                <a:gd name="T12" fmla="*/ 54 w 232"/>
                <a:gd name="T13" fmla="*/ 483 h 530"/>
                <a:gd name="T14" fmla="*/ 31 w 232"/>
                <a:gd name="T15" fmla="*/ 475 h 530"/>
                <a:gd name="T16" fmla="*/ 12 w 232"/>
                <a:gd name="T17" fmla="*/ 465 h 530"/>
                <a:gd name="T18" fmla="*/ 14 w 232"/>
                <a:gd name="T19" fmla="*/ 458 h 530"/>
                <a:gd name="T20" fmla="*/ 35 w 232"/>
                <a:gd name="T21" fmla="*/ 462 h 530"/>
                <a:gd name="T22" fmla="*/ 57 w 232"/>
                <a:gd name="T23" fmla="*/ 470 h 530"/>
                <a:gd name="T24" fmla="*/ 91 w 232"/>
                <a:gd name="T25" fmla="*/ 436 h 530"/>
                <a:gd name="T26" fmla="*/ 97 w 232"/>
                <a:gd name="T27" fmla="*/ 454 h 530"/>
                <a:gd name="T28" fmla="*/ 101 w 232"/>
                <a:gd name="T29" fmla="*/ 196 h 530"/>
                <a:gd name="T30" fmla="*/ 76 w 232"/>
                <a:gd name="T31" fmla="*/ 227 h 530"/>
                <a:gd name="T32" fmla="*/ 98 w 232"/>
                <a:gd name="T33" fmla="*/ 235 h 530"/>
                <a:gd name="T34" fmla="*/ 93 w 232"/>
                <a:gd name="T35" fmla="*/ 260 h 530"/>
                <a:gd name="T36" fmla="*/ 7 w 232"/>
                <a:gd name="T37" fmla="*/ 238 h 530"/>
                <a:gd name="T38" fmla="*/ 13 w 232"/>
                <a:gd name="T39" fmla="*/ 214 h 530"/>
                <a:gd name="T40" fmla="*/ 29 w 232"/>
                <a:gd name="T41" fmla="*/ 216 h 530"/>
                <a:gd name="T42" fmla="*/ 62 w 232"/>
                <a:gd name="T43" fmla="*/ 218 h 530"/>
                <a:gd name="T44" fmla="*/ 95 w 232"/>
                <a:gd name="T45" fmla="*/ 161 h 530"/>
                <a:gd name="T46" fmla="*/ 91 w 232"/>
                <a:gd name="T47" fmla="*/ 95 h 530"/>
                <a:gd name="T48" fmla="*/ 73 w 232"/>
                <a:gd name="T49" fmla="*/ 110 h 530"/>
                <a:gd name="T50" fmla="*/ 88 w 232"/>
                <a:gd name="T51" fmla="*/ 123 h 530"/>
                <a:gd name="T52" fmla="*/ 75 w 232"/>
                <a:gd name="T53" fmla="*/ 144 h 530"/>
                <a:gd name="T54" fmla="*/ 0 w 232"/>
                <a:gd name="T55" fmla="*/ 98 h 530"/>
                <a:gd name="T56" fmla="*/ 13 w 232"/>
                <a:gd name="T57" fmla="*/ 76 h 530"/>
                <a:gd name="T58" fmla="*/ 42 w 232"/>
                <a:gd name="T59" fmla="*/ 93 h 530"/>
                <a:gd name="T60" fmla="*/ 78 w 232"/>
                <a:gd name="T61" fmla="*/ 85 h 530"/>
                <a:gd name="T62" fmla="*/ 96 w 232"/>
                <a:gd name="T63" fmla="*/ 41 h 530"/>
                <a:gd name="T64" fmla="*/ 105 w 232"/>
                <a:gd name="T65" fmla="*/ 7 h 530"/>
                <a:gd name="T66" fmla="*/ 115 w 232"/>
                <a:gd name="T67" fmla="*/ 1 h 530"/>
                <a:gd name="T68" fmla="*/ 121 w 232"/>
                <a:gd name="T69" fmla="*/ 9 h 530"/>
                <a:gd name="T70" fmla="*/ 144 w 232"/>
                <a:gd name="T71" fmla="*/ 73 h 530"/>
                <a:gd name="T72" fmla="*/ 164 w 232"/>
                <a:gd name="T73" fmla="*/ 101 h 530"/>
                <a:gd name="T74" fmla="*/ 197 w 232"/>
                <a:gd name="T75" fmla="*/ 79 h 530"/>
                <a:gd name="T76" fmla="*/ 213 w 232"/>
                <a:gd name="T77" fmla="*/ 99 h 530"/>
                <a:gd name="T78" fmla="*/ 141 w 232"/>
                <a:gd name="T79" fmla="*/ 150 h 530"/>
                <a:gd name="T80" fmla="*/ 152 w 232"/>
                <a:gd name="T81" fmla="*/ 108 h 530"/>
                <a:gd name="T82" fmla="*/ 113 w 232"/>
                <a:gd name="T83" fmla="*/ 57 h 530"/>
                <a:gd name="T84" fmla="*/ 151 w 232"/>
                <a:gd name="T85" fmla="*/ 210 h 530"/>
                <a:gd name="T86" fmla="*/ 225 w 232"/>
                <a:gd name="T87" fmla="*/ 225 h 530"/>
                <a:gd name="T88" fmla="*/ 232 w 232"/>
                <a:gd name="T89" fmla="*/ 252 h 530"/>
                <a:gd name="T90" fmla="*/ 146 w 232"/>
                <a:gd name="T91" fmla="*/ 272 h 530"/>
                <a:gd name="T92" fmla="*/ 140 w 232"/>
                <a:gd name="T93" fmla="*/ 248 h 530"/>
                <a:gd name="T94" fmla="*/ 160 w 232"/>
                <a:gd name="T95" fmla="*/ 240 h 530"/>
                <a:gd name="T96" fmla="*/ 120 w 232"/>
                <a:gd name="T97" fmla="*/ 200 h 530"/>
                <a:gd name="T98" fmla="*/ 116 w 232"/>
                <a:gd name="T99" fmla="*/ 465 h 530"/>
                <a:gd name="T100" fmla="*/ 120 w 232"/>
                <a:gd name="T101" fmla="*/ 472 h 530"/>
                <a:gd name="T102" fmla="*/ 91 w 232"/>
                <a:gd name="T103" fmla="*/ 473 h 530"/>
                <a:gd name="T104" fmla="*/ 77 w 232"/>
                <a:gd name="T105" fmla="*/ 484 h 530"/>
                <a:gd name="T106" fmla="*/ 85 w 232"/>
                <a:gd name="T107" fmla="*/ 504 h 530"/>
                <a:gd name="T108" fmla="*/ 108 w 232"/>
                <a:gd name="T109" fmla="*/ 487 h 530"/>
                <a:gd name="T110" fmla="*/ 91 w 232"/>
                <a:gd name="T111" fmla="*/ 47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2" h="530">
                  <a:moveTo>
                    <a:pt x="120" y="472"/>
                  </a:moveTo>
                  <a:cubicBezTo>
                    <a:pt x="135" y="464"/>
                    <a:pt x="150" y="457"/>
                    <a:pt x="165" y="449"/>
                  </a:cubicBezTo>
                  <a:cubicBezTo>
                    <a:pt x="167" y="452"/>
                    <a:pt x="168" y="455"/>
                    <a:pt x="170" y="458"/>
                  </a:cubicBezTo>
                  <a:cubicBezTo>
                    <a:pt x="157" y="465"/>
                    <a:pt x="144" y="473"/>
                    <a:pt x="131" y="481"/>
                  </a:cubicBezTo>
                  <a:cubicBezTo>
                    <a:pt x="113" y="492"/>
                    <a:pt x="115" y="508"/>
                    <a:pt x="120" y="527"/>
                  </a:cubicBezTo>
                  <a:cubicBezTo>
                    <a:pt x="100" y="514"/>
                    <a:pt x="82" y="511"/>
                    <a:pt x="64" y="530"/>
                  </a:cubicBezTo>
                  <a:cubicBezTo>
                    <a:pt x="63" y="511"/>
                    <a:pt x="72" y="493"/>
                    <a:pt x="54" y="483"/>
                  </a:cubicBezTo>
                  <a:cubicBezTo>
                    <a:pt x="47" y="479"/>
                    <a:pt x="38" y="478"/>
                    <a:pt x="31" y="475"/>
                  </a:cubicBezTo>
                  <a:cubicBezTo>
                    <a:pt x="25" y="472"/>
                    <a:pt x="18" y="468"/>
                    <a:pt x="12" y="465"/>
                  </a:cubicBezTo>
                  <a:cubicBezTo>
                    <a:pt x="12" y="464"/>
                    <a:pt x="14" y="458"/>
                    <a:pt x="14" y="458"/>
                  </a:cubicBezTo>
                  <a:cubicBezTo>
                    <a:pt x="21" y="459"/>
                    <a:pt x="28" y="460"/>
                    <a:pt x="35" y="462"/>
                  </a:cubicBezTo>
                  <a:cubicBezTo>
                    <a:pt x="42" y="464"/>
                    <a:pt x="50" y="469"/>
                    <a:pt x="57" y="470"/>
                  </a:cubicBezTo>
                  <a:cubicBezTo>
                    <a:pt x="77" y="472"/>
                    <a:pt x="83" y="457"/>
                    <a:pt x="91" y="436"/>
                  </a:cubicBezTo>
                  <a:cubicBezTo>
                    <a:pt x="94" y="445"/>
                    <a:pt x="95" y="449"/>
                    <a:pt x="97" y="454"/>
                  </a:cubicBezTo>
                  <a:cubicBezTo>
                    <a:pt x="145" y="367"/>
                    <a:pt x="109" y="284"/>
                    <a:pt x="101" y="196"/>
                  </a:cubicBezTo>
                  <a:cubicBezTo>
                    <a:pt x="91" y="208"/>
                    <a:pt x="84" y="217"/>
                    <a:pt x="76" y="227"/>
                  </a:cubicBezTo>
                  <a:cubicBezTo>
                    <a:pt x="84" y="230"/>
                    <a:pt x="90" y="232"/>
                    <a:pt x="98" y="235"/>
                  </a:cubicBezTo>
                  <a:cubicBezTo>
                    <a:pt x="97" y="243"/>
                    <a:pt x="95" y="251"/>
                    <a:pt x="93" y="260"/>
                  </a:cubicBezTo>
                  <a:cubicBezTo>
                    <a:pt x="64" y="252"/>
                    <a:pt x="36" y="245"/>
                    <a:pt x="7" y="238"/>
                  </a:cubicBezTo>
                  <a:cubicBezTo>
                    <a:pt x="9" y="229"/>
                    <a:pt x="11" y="222"/>
                    <a:pt x="13" y="214"/>
                  </a:cubicBezTo>
                  <a:cubicBezTo>
                    <a:pt x="19" y="215"/>
                    <a:pt x="24" y="216"/>
                    <a:pt x="29" y="216"/>
                  </a:cubicBezTo>
                  <a:cubicBezTo>
                    <a:pt x="40" y="217"/>
                    <a:pt x="58" y="223"/>
                    <a:pt x="62" y="218"/>
                  </a:cubicBezTo>
                  <a:cubicBezTo>
                    <a:pt x="76" y="201"/>
                    <a:pt x="90" y="181"/>
                    <a:pt x="95" y="161"/>
                  </a:cubicBezTo>
                  <a:cubicBezTo>
                    <a:pt x="99" y="141"/>
                    <a:pt x="93" y="119"/>
                    <a:pt x="91" y="95"/>
                  </a:cubicBezTo>
                  <a:cubicBezTo>
                    <a:pt x="84" y="101"/>
                    <a:pt x="79" y="105"/>
                    <a:pt x="73" y="110"/>
                  </a:cubicBezTo>
                  <a:cubicBezTo>
                    <a:pt x="78" y="115"/>
                    <a:pt x="83" y="118"/>
                    <a:pt x="88" y="123"/>
                  </a:cubicBezTo>
                  <a:cubicBezTo>
                    <a:pt x="84" y="130"/>
                    <a:pt x="80" y="137"/>
                    <a:pt x="75" y="144"/>
                  </a:cubicBezTo>
                  <a:cubicBezTo>
                    <a:pt x="50" y="129"/>
                    <a:pt x="26" y="114"/>
                    <a:pt x="0" y="98"/>
                  </a:cubicBezTo>
                  <a:cubicBezTo>
                    <a:pt x="4" y="91"/>
                    <a:pt x="8" y="84"/>
                    <a:pt x="13" y="76"/>
                  </a:cubicBezTo>
                  <a:cubicBezTo>
                    <a:pt x="24" y="82"/>
                    <a:pt x="34" y="86"/>
                    <a:pt x="42" y="93"/>
                  </a:cubicBezTo>
                  <a:cubicBezTo>
                    <a:pt x="58" y="106"/>
                    <a:pt x="70" y="99"/>
                    <a:pt x="78" y="85"/>
                  </a:cubicBezTo>
                  <a:cubicBezTo>
                    <a:pt x="86" y="72"/>
                    <a:pt x="91" y="56"/>
                    <a:pt x="96" y="41"/>
                  </a:cubicBezTo>
                  <a:cubicBezTo>
                    <a:pt x="99" y="30"/>
                    <a:pt x="101" y="18"/>
                    <a:pt x="105" y="7"/>
                  </a:cubicBezTo>
                  <a:cubicBezTo>
                    <a:pt x="106" y="4"/>
                    <a:pt x="111" y="1"/>
                    <a:pt x="115" y="1"/>
                  </a:cubicBezTo>
                  <a:cubicBezTo>
                    <a:pt x="117" y="0"/>
                    <a:pt x="122" y="8"/>
                    <a:pt x="121" y="9"/>
                  </a:cubicBezTo>
                  <a:cubicBezTo>
                    <a:pt x="105" y="39"/>
                    <a:pt x="130" y="54"/>
                    <a:pt x="144" y="73"/>
                  </a:cubicBezTo>
                  <a:cubicBezTo>
                    <a:pt x="150" y="82"/>
                    <a:pt x="156" y="90"/>
                    <a:pt x="164" y="101"/>
                  </a:cubicBezTo>
                  <a:cubicBezTo>
                    <a:pt x="174" y="94"/>
                    <a:pt x="184" y="87"/>
                    <a:pt x="197" y="79"/>
                  </a:cubicBezTo>
                  <a:cubicBezTo>
                    <a:pt x="202" y="85"/>
                    <a:pt x="206" y="91"/>
                    <a:pt x="213" y="99"/>
                  </a:cubicBezTo>
                  <a:cubicBezTo>
                    <a:pt x="189" y="117"/>
                    <a:pt x="165" y="133"/>
                    <a:pt x="141" y="150"/>
                  </a:cubicBezTo>
                  <a:cubicBezTo>
                    <a:pt x="125" y="133"/>
                    <a:pt x="125" y="133"/>
                    <a:pt x="152" y="108"/>
                  </a:cubicBezTo>
                  <a:cubicBezTo>
                    <a:pt x="140" y="92"/>
                    <a:pt x="128" y="77"/>
                    <a:pt x="113" y="57"/>
                  </a:cubicBezTo>
                  <a:cubicBezTo>
                    <a:pt x="108" y="116"/>
                    <a:pt x="106" y="168"/>
                    <a:pt x="151" y="210"/>
                  </a:cubicBezTo>
                  <a:cubicBezTo>
                    <a:pt x="173" y="231"/>
                    <a:pt x="195" y="241"/>
                    <a:pt x="225" y="225"/>
                  </a:cubicBezTo>
                  <a:cubicBezTo>
                    <a:pt x="228" y="235"/>
                    <a:pt x="230" y="242"/>
                    <a:pt x="232" y="252"/>
                  </a:cubicBezTo>
                  <a:cubicBezTo>
                    <a:pt x="203" y="259"/>
                    <a:pt x="176" y="265"/>
                    <a:pt x="146" y="272"/>
                  </a:cubicBezTo>
                  <a:cubicBezTo>
                    <a:pt x="144" y="264"/>
                    <a:pt x="142" y="256"/>
                    <a:pt x="140" y="248"/>
                  </a:cubicBezTo>
                  <a:cubicBezTo>
                    <a:pt x="148" y="245"/>
                    <a:pt x="154" y="243"/>
                    <a:pt x="160" y="240"/>
                  </a:cubicBezTo>
                  <a:cubicBezTo>
                    <a:pt x="147" y="227"/>
                    <a:pt x="134" y="214"/>
                    <a:pt x="120" y="200"/>
                  </a:cubicBezTo>
                  <a:cubicBezTo>
                    <a:pt x="128" y="289"/>
                    <a:pt x="164" y="378"/>
                    <a:pt x="116" y="465"/>
                  </a:cubicBezTo>
                  <a:cubicBezTo>
                    <a:pt x="117" y="468"/>
                    <a:pt x="119" y="470"/>
                    <a:pt x="120" y="472"/>
                  </a:cubicBezTo>
                  <a:close/>
                  <a:moveTo>
                    <a:pt x="91" y="473"/>
                  </a:moveTo>
                  <a:cubicBezTo>
                    <a:pt x="86" y="477"/>
                    <a:pt x="81" y="480"/>
                    <a:pt x="77" y="484"/>
                  </a:cubicBezTo>
                  <a:cubicBezTo>
                    <a:pt x="79" y="490"/>
                    <a:pt x="81" y="495"/>
                    <a:pt x="85" y="504"/>
                  </a:cubicBezTo>
                  <a:cubicBezTo>
                    <a:pt x="93" y="498"/>
                    <a:pt x="100" y="493"/>
                    <a:pt x="108" y="487"/>
                  </a:cubicBezTo>
                  <a:cubicBezTo>
                    <a:pt x="101" y="481"/>
                    <a:pt x="96" y="477"/>
                    <a:pt x="91" y="47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96"/>
            <p:cNvSpPr>
              <a:spLocks noEditPoints="1"/>
            </p:cNvSpPr>
            <p:nvPr/>
          </p:nvSpPr>
          <p:spPr bwMode="auto">
            <a:xfrm>
              <a:off x="10266620" y="617538"/>
              <a:ext cx="615950" cy="506413"/>
            </a:xfrm>
            <a:custGeom>
              <a:avLst/>
              <a:gdLst>
                <a:gd name="T0" fmla="*/ 32 w 237"/>
                <a:gd name="T1" fmla="*/ 195 h 195"/>
                <a:gd name="T2" fmla="*/ 70 w 237"/>
                <a:gd name="T3" fmla="*/ 22 h 195"/>
                <a:gd name="T4" fmla="*/ 181 w 237"/>
                <a:gd name="T5" fmla="*/ 30 h 195"/>
                <a:gd name="T6" fmla="*/ 209 w 237"/>
                <a:gd name="T7" fmla="*/ 195 h 195"/>
                <a:gd name="T8" fmla="*/ 120 w 237"/>
                <a:gd name="T9" fmla="*/ 148 h 195"/>
                <a:gd name="T10" fmla="*/ 32 w 237"/>
                <a:gd name="T11" fmla="*/ 195 h 195"/>
                <a:gd name="T12" fmla="*/ 191 w 237"/>
                <a:gd name="T13" fmla="*/ 122 h 195"/>
                <a:gd name="T14" fmla="*/ 197 w 237"/>
                <a:gd name="T15" fmla="*/ 121 h 195"/>
                <a:gd name="T16" fmla="*/ 181 w 237"/>
                <a:gd name="T17" fmla="*/ 67 h 195"/>
                <a:gd name="T18" fmla="*/ 143 w 237"/>
                <a:gd name="T19" fmla="*/ 62 h 195"/>
                <a:gd name="T20" fmla="*/ 142 w 237"/>
                <a:gd name="T21" fmla="*/ 67 h 195"/>
                <a:gd name="T22" fmla="*/ 191 w 237"/>
                <a:gd name="T23" fmla="*/ 122 h 195"/>
                <a:gd name="T24" fmla="*/ 98 w 237"/>
                <a:gd name="T25" fmla="*/ 68 h 195"/>
                <a:gd name="T26" fmla="*/ 98 w 237"/>
                <a:gd name="T27" fmla="*/ 62 h 195"/>
                <a:gd name="T28" fmla="*/ 59 w 237"/>
                <a:gd name="T29" fmla="*/ 67 h 195"/>
                <a:gd name="T30" fmla="*/ 50 w 237"/>
                <a:gd name="T31" fmla="*/ 121 h 195"/>
                <a:gd name="T32" fmla="*/ 60 w 237"/>
                <a:gd name="T33" fmla="*/ 82 h 195"/>
                <a:gd name="T34" fmla="*/ 98 w 237"/>
                <a:gd name="T35" fmla="*/ 6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7" h="195">
                  <a:moveTo>
                    <a:pt x="32" y="195"/>
                  </a:moveTo>
                  <a:cubicBezTo>
                    <a:pt x="0" y="141"/>
                    <a:pt x="21" y="53"/>
                    <a:pt x="70" y="22"/>
                  </a:cubicBezTo>
                  <a:cubicBezTo>
                    <a:pt x="105" y="0"/>
                    <a:pt x="149" y="3"/>
                    <a:pt x="181" y="30"/>
                  </a:cubicBezTo>
                  <a:cubicBezTo>
                    <a:pt x="223" y="66"/>
                    <a:pt x="237" y="142"/>
                    <a:pt x="209" y="195"/>
                  </a:cubicBezTo>
                  <a:cubicBezTo>
                    <a:pt x="190" y="158"/>
                    <a:pt x="156" y="148"/>
                    <a:pt x="120" y="148"/>
                  </a:cubicBezTo>
                  <a:cubicBezTo>
                    <a:pt x="85" y="148"/>
                    <a:pt x="52" y="157"/>
                    <a:pt x="32" y="195"/>
                  </a:cubicBezTo>
                  <a:close/>
                  <a:moveTo>
                    <a:pt x="191" y="122"/>
                  </a:moveTo>
                  <a:cubicBezTo>
                    <a:pt x="193" y="122"/>
                    <a:pt x="195" y="121"/>
                    <a:pt x="197" y="121"/>
                  </a:cubicBezTo>
                  <a:cubicBezTo>
                    <a:pt x="192" y="103"/>
                    <a:pt x="191" y="82"/>
                    <a:pt x="181" y="67"/>
                  </a:cubicBezTo>
                  <a:cubicBezTo>
                    <a:pt x="177" y="60"/>
                    <a:pt x="156" y="63"/>
                    <a:pt x="143" y="62"/>
                  </a:cubicBezTo>
                  <a:cubicBezTo>
                    <a:pt x="142" y="64"/>
                    <a:pt x="142" y="66"/>
                    <a:pt x="142" y="67"/>
                  </a:cubicBezTo>
                  <a:cubicBezTo>
                    <a:pt x="159" y="75"/>
                    <a:pt x="180" y="99"/>
                    <a:pt x="191" y="122"/>
                  </a:cubicBezTo>
                  <a:close/>
                  <a:moveTo>
                    <a:pt x="98" y="68"/>
                  </a:moveTo>
                  <a:cubicBezTo>
                    <a:pt x="98" y="66"/>
                    <a:pt x="98" y="64"/>
                    <a:pt x="98" y="62"/>
                  </a:cubicBezTo>
                  <a:cubicBezTo>
                    <a:pt x="85" y="63"/>
                    <a:pt x="69" y="60"/>
                    <a:pt x="59" y="67"/>
                  </a:cubicBezTo>
                  <a:cubicBezTo>
                    <a:pt x="39" y="80"/>
                    <a:pt x="50" y="102"/>
                    <a:pt x="50" y="121"/>
                  </a:cubicBezTo>
                  <a:cubicBezTo>
                    <a:pt x="54" y="107"/>
                    <a:pt x="53" y="91"/>
                    <a:pt x="60" y="82"/>
                  </a:cubicBezTo>
                  <a:cubicBezTo>
                    <a:pt x="68" y="73"/>
                    <a:pt x="85" y="72"/>
                    <a:pt x="98" y="6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7674141" y="2575720"/>
              <a:ext cx="954088" cy="398463"/>
            </a:xfrm>
            <a:custGeom>
              <a:avLst/>
              <a:gdLst>
                <a:gd name="T0" fmla="*/ 9 w 367"/>
                <a:gd name="T1" fmla="*/ 0 h 153"/>
                <a:gd name="T2" fmla="*/ 230 w 367"/>
                <a:gd name="T3" fmla="*/ 65 h 153"/>
                <a:gd name="T4" fmla="*/ 365 w 367"/>
                <a:gd name="T5" fmla="*/ 87 h 153"/>
                <a:gd name="T6" fmla="*/ 367 w 367"/>
                <a:gd name="T7" fmla="*/ 92 h 153"/>
                <a:gd name="T8" fmla="*/ 317 w 367"/>
                <a:gd name="T9" fmla="*/ 121 h 153"/>
                <a:gd name="T10" fmla="*/ 76 w 367"/>
                <a:gd name="T11" fmla="*/ 119 h 153"/>
                <a:gd name="T12" fmla="*/ 9 w 367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7" h="153">
                  <a:moveTo>
                    <a:pt x="9" y="0"/>
                  </a:moveTo>
                  <a:cubicBezTo>
                    <a:pt x="72" y="61"/>
                    <a:pt x="150" y="76"/>
                    <a:pt x="230" y="65"/>
                  </a:cubicBezTo>
                  <a:cubicBezTo>
                    <a:pt x="280" y="58"/>
                    <a:pt x="322" y="64"/>
                    <a:pt x="365" y="87"/>
                  </a:cubicBezTo>
                  <a:cubicBezTo>
                    <a:pt x="365" y="87"/>
                    <a:pt x="365" y="88"/>
                    <a:pt x="367" y="92"/>
                  </a:cubicBezTo>
                  <a:cubicBezTo>
                    <a:pt x="351" y="102"/>
                    <a:pt x="335" y="114"/>
                    <a:pt x="317" y="121"/>
                  </a:cubicBezTo>
                  <a:cubicBezTo>
                    <a:pt x="237" y="153"/>
                    <a:pt x="156" y="152"/>
                    <a:pt x="76" y="119"/>
                  </a:cubicBezTo>
                  <a:cubicBezTo>
                    <a:pt x="19" y="95"/>
                    <a:pt x="0" y="60"/>
                    <a:pt x="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8"/>
            <p:cNvSpPr>
              <a:spLocks noEditPoints="1"/>
            </p:cNvSpPr>
            <p:nvPr/>
          </p:nvSpPr>
          <p:spPr bwMode="auto">
            <a:xfrm>
              <a:off x="1821820" y="5182394"/>
              <a:ext cx="700088" cy="506413"/>
            </a:xfrm>
            <a:custGeom>
              <a:avLst/>
              <a:gdLst>
                <a:gd name="T0" fmla="*/ 61 w 269"/>
                <a:gd name="T1" fmla="*/ 152 h 195"/>
                <a:gd name="T2" fmla="*/ 54 w 269"/>
                <a:gd name="T3" fmla="*/ 166 h 195"/>
                <a:gd name="T4" fmla="*/ 0 w 269"/>
                <a:gd name="T5" fmla="*/ 166 h 195"/>
                <a:gd name="T6" fmla="*/ 27 w 269"/>
                <a:gd name="T7" fmla="*/ 68 h 195"/>
                <a:gd name="T8" fmla="*/ 57 w 269"/>
                <a:gd name="T9" fmla="*/ 54 h 195"/>
                <a:gd name="T10" fmla="*/ 76 w 269"/>
                <a:gd name="T11" fmla="*/ 81 h 195"/>
                <a:gd name="T12" fmla="*/ 71 w 269"/>
                <a:gd name="T13" fmla="*/ 115 h 195"/>
                <a:gd name="T14" fmla="*/ 107 w 269"/>
                <a:gd name="T15" fmla="*/ 75 h 195"/>
                <a:gd name="T16" fmla="*/ 204 w 269"/>
                <a:gd name="T17" fmla="*/ 20 h 195"/>
                <a:gd name="T18" fmla="*/ 269 w 269"/>
                <a:gd name="T19" fmla="*/ 0 h 195"/>
                <a:gd name="T20" fmla="*/ 61 w 269"/>
                <a:gd name="T21" fmla="*/ 152 h 195"/>
                <a:gd name="T22" fmla="*/ 127 w 269"/>
                <a:gd name="T23" fmla="*/ 128 h 195"/>
                <a:gd name="T24" fmla="*/ 236 w 269"/>
                <a:gd name="T25" fmla="*/ 47 h 195"/>
                <a:gd name="T26" fmla="*/ 186 w 269"/>
                <a:gd name="T27" fmla="*/ 93 h 195"/>
                <a:gd name="T28" fmla="*/ 127 w 269"/>
                <a:gd name="T2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9" h="195">
                  <a:moveTo>
                    <a:pt x="61" y="152"/>
                  </a:moveTo>
                  <a:cubicBezTo>
                    <a:pt x="58" y="158"/>
                    <a:pt x="56" y="162"/>
                    <a:pt x="54" y="166"/>
                  </a:cubicBezTo>
                  <a:cubicBezTo>
                    <a:pt x="36" y="166"/>
                    <a:pt x="19" y="166"/>
                    <a:pt x="0" y="166"/>
                  </a:cubicBezTo>
                  <a:cubicBezTo>
                    <a:pt x="9" y="134"/>
                    <a:pt x="17" y="101"/>
                    <a:pt x="27" y="68"/>
                  </a:cubicBezTo>
                  <a:cubicBezTo>
                    <a:pt x="31" y="54"/>
                    <a:pt x="45" y="48"/>
                    <a:pt x="57" y="54"/>
                  </a:cubicBezTo>
                  <a:cubicBezTo>
                    <a:pt x="66" y="59"/>
                    <a:pt x="73" y="71"/>
                    <a:pt x="76" y="81"/>
                  </a:cubicBezTo>
                  <a:cubicBezTo>
                    <a:pt x="78" y="90"/>
                    <a:pt x="73" y="100"/>
                    <a:pt x="71" y="115"/>
                  </a:cubicBezTo>
                  <a:cubicBezTo>
                    <a:pt x="85" y="99"/>
                    <a:pt x="95" y="86"/>
                    <a:pt x="107" y="75"/>
                  </a:cubicBezTo>
                  <a:cubicBezTo>
                    <a:pt x="133" y="46"/>
                    <a:pt x="165" y="28"/>
                    <a:pt x="204" y="20"/>
                  </a:cubicBezTo>
                  <a:cubicBezTo>
                    <a:pt x="227" y="15"/>
                    <a:pt x="248" y="7"/>
                    <a:pt x="269" y="0"/>
                  </a:cubicBezTo>
                  <a:cubicBezTo>
                    <a:pt x="264" y="95"/>
                    <a:pt x="216" y="195"/>
                    <a:pt x="61" y="152"/>
                  </a:cubicBezTo>
                  <a:close/>
                  <a:moveTo>
                    <a:pt x="127" y="128"/>
                  </a:moveTo>
                  <a:cubicBezTo>
                    <a:pt x="174" y="128"/>
                    <a:pt x="229" y="86"/>
                    <a:pt x="236" y="47"/>
                  </a:cubicBezTo>
                  <a:cubicBezTo>
                    <a:pt x="220" y="61"/>
                    <a:pt x="205" y="79"/>
                    <a:pt x="186" y="93"/>
                  </a:cubicBezTo>
                  <a:cubicBezTo>
                    <a:pt x="168" y="107"/>
                    <a:pt x="146" y="117"/>
                    <a:pt x="127" y="12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9"/>
            <p:cNvSpPr>
              <a:spLocks noEditPoints="1"/>
            </p:cNvSpPr>
            <p:nvPr/>
          </p:nvSpPr>
          <p:spPr bwMode="auto">
            <a:xfrm>
              <a:off x="10214232" y="322263"/>
              <a:ext cx="733425" cy="492125"/>
            </a:xfrm>
            <a:custGeom>
              <a:avLst/>
              <a:gdLst>
                <a:gd name="T0" fmla="*/ 32 w 282"/>
                <a:gd name="T1" fmla="*/ 188 h 189"/>
                <a:gd name="T2" fmla="*/ 37 w 282"/>
                <a:gd name="T3" fmla="*/ 59 h 189"/>
                <a:gd name="T4" fmla="*/ 240 w 282"/>
                <a:gd name="T5" fmla="*/ 55 h 189"/>
                <a:gd name="T6" fmla="*/ 250 w 282"/>
                <a:gd name="T7" fmla="*/ 189 h 189"/>
                <a:gd name="T8" fmla="*/ 141 w 282"/>
                <a:gd name="T9" fmla="*/ 106 h 189"/>
                <a:gd name="T10" fmla="*/ 32 w 282"/>
                <a:gd name="T11" fmla="*/ 188 h 189"/>
                <a:gd name="T12" fmla="*/ 169 w 282"/>
                <a:gd name="T13" fmla="*/ 57 h 189"/>
                <a:gd name="T14" fmla="*/ 121 w 282"/>
                <a:gd name="T15" fmla="*/ 58 h 189"/>
                <a:gd name="T16" fmla="*/ 111 w 282"/>
                <a:gd name="T17" fmla="*/ 69 h 189"/>
                <a:gd name="T18" fmla="*/ 149 w 282"/>
                <a:gd name="T19" fmla="*/ 86 h 189"/>
                <a:gd name="T20" fmla="*/ 169 w 282"/>
                <a:gd name="T21" fmla="*/ 5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2" h="189">
                  <a:moveTo>
                    <a:pt x="32" y="188"/>
                  </a:moveTo>
                  <a:cubicBezTo>
                    <a:pt x="0" y="151"/>
                    <a:pt x="2" y="96"/>
                    <a:pt x="37" y="59"/>
                  </a:cubicBezTo>
                  <a:cubicBezTo>
                    <a:pt x="89" y="2"/>
                    <a:pt x="185" y="0"/>
                    <a:pt x="240" y="55"/>
                  </a:cubicBezTo>
                  <a:cubicBezTo>
                    <a:pt x="278" y="92"/>
                    <a:pt x="282" y="143"/>
                    <a:pt x="250" y="189"/>
                  </a:cubicBezTo>
                  <a:cubicBezTo>
                    <a:pt x="229" y="141"/>
                    <a:pt x="196" y="107"/>
                    <a:pt x="141" y="106"/>
                  </a:cubicBezTo>
                  <a:cubicBezTo>
                    <a:pt x="86" y="106"/>
                    <a:pt x="52" y="140"/>
                    <a:pt x="32" y="188"/>
                  </a:cubicBezTo>
                  <a:close/>
                  <a:moveTo>
                    <a:pt x="169" y="57"/>
                  </a:moveTo>
                  <a:cubicBezTo>
                    <a:pt x="152" y="57"/>
                    <a:pt x="136" y="57"/>
                    <a:pt x="121" y="58"/>
                  </a:cubicBezTo>
                  <a:cubicBezTo>
                    <a:pt x="117" y="58"/>
                    <a:pt x="111" y="66"/>
                    <a:pt x="111" y="69"/>
                  </a:cubicBezTo>
                  <a:cubicBezTo>
                    <a:pt x="113" y="82"/>
                    <a:pt x="132" y="90"/>
                    <a:pt x="149" y="86"/>
                  </a:cubicBezTo>
                  <a:cubicBezTo>
                    <a:pt x="162" y="83"/>
                    <a:pt x="173" y="76"/>
                    <a:pt x="169" y="5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10090315" y="3652045"/>
              <a:ext cx="577850" cy="446088"/>
            </a:xfrm>
            <a:custGeom>
              <a:avLst/>
              <a:gdLst>
                <a:gd name="T0" fmla="*/ 22 w 222"/>
                <a:gd name="T1" fmla="*/ 171 h 171"/>
                <a:gd name="T2" fmla="*/ 46 w 222"/>
                <a:gd name="T3" fmla="*/ 59 h 171"/>
                <a:gd name="T4" fmla="*/ 222 w 222"/>
                <a:gd name="T5" fmla="*/ 0 h 171"/>
                <a:gd name="T6" fmla="*/ 222 w 222"/>
                <a:gd name="T7" fmla="*/ 81 h 171"/>
                <a:gd name="T8" fmla="*/ 197 w 222"/>
                <a:gd name="T9" fmla="*/ 88 h 171"/>
                <a:gd name="T10" fmla="*/ 166 w 222"/>
                <a:gd name="T11" fmla="*/ 110 h 171"/>
                <a:gd name="T12" fmla="*/ 122 w 222"/>
                <a:gd name="T13" fmla="*/ 140 h 171"/>
                <a:gd name="T14" fmla="*/ 22 w 222"/>
                <a:gd name="T1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71">
                  <a:moveTo>
                    <a:pt x="22" y="171"/>
                  </a:moveTo>
                  <a:cubicBezTo>
                    <a:pt x="0" y="132"/>
                    <a:pt x="9" y="90"/>
                    <a:pt x="46" y="59"/>
                  </a:cubicBezTo>
                  <a:cubicBezTo>
                    <a:pt x="96" y="16"/>
                    <a:pt x="156" y="3"/>
                    <a:pt x="222" y="0"/>
                  </a:cubicBezTo>
                  <a:cubicBezTo>
                    <a:pt x="222" y="27"/>
                    <a:pt x="222" y="54"/>
                    <a:pt x="222" y="81"/>
                  </a:cubicBezTo>
                  <a:cubicBezTo>
                    <a:pt x="214" y="83"/>
                    <a:pt x="205" y="84"/>
                    <a:pt x="197" y="88"/>
                  </a:cubicBezTo>
                  <a:cubicBezTo>
                    <a:pt x="186" y="94"/>
                    <a:pt x="170" y="100"/>
                    <a:pt x="166" y="110"/>
                  </a:cubicBezTo>
                  <a:cubicBezTo>
                    <a:pt x="157" y="132"/>
                    <a:pt x="140" y="134"/>
                    <a:pt x="122" y="140"/>
                  </a:cubicBezTo>
                  <a:cubicBezTo>
                    <a:pt x="89" y="150"/>
                    <a:pt x="56" y="160"/>
                    <a:pt x="22" y="17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3903827" y="3631407"/>
              <a:ext cx="744538" cy="520700"/>
            </a:xfrm>
            <a:custGeom>
              <a:avLst/>
              <a:gdLst>
                <a:gd name="T0" fmla="*/ 11 w 286"/>
                <a:gd name="T1" fmla="*/ 50 h 200"/>
                <a:gd name="T2" fmla="*/ 125 w 286"/>
                <a:gd name="T3" fmla="*/ 112 h 200"/>
                <a:gd name="T4" fmla="*/ 140 w 286"/>
                <a:gd name="T5" fmla="*/ 117 h 200"/>
                <a:gd name="T6" fmla="*/ 152 w 286"/>
                <a:gd name="T7" fmla="*/ 113 h 200"/>
                <a:gd name="T8" fmla="*/ 145 w 286"/>
                <a:gd name="T9" fmla="*/ 103 h 200"/>
                <a:gd name="T10" fmla="*/ 114 w 286"/>
                <a:gd name="T11" fmla="*/ 89 h 200"/>
                <a:gd name="T12" fmla="*/ 0 w 286"/>
                <a:gd name="T13" fmla="*/ 21 h 200"/>
                <a:gd name="T14" fmla="*/ 286 w 286"/>
                <a:gd name="T15" fmla="*/ 161 h 200"/>
                <a:gd name="T16" fmla="*/ 11 w 286"/>
                <a:gd name="T17" fmla="*/ 5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6" h="200">
                  <a:moveTo>
                    <a:pt x="11" y="50"/>
                  </a:moveTo>
                  <a:cubicBezTo>
                    <a:pt x="48" y="70"/>
                    <a:pt x="87" y="91"/>
                    <a:pt x="125" y="112"/>
                  </a:cubicBezTo>
                  <a:cubicBezTo>
                    <a:pt x="130" y="115"/>
                    <a:pt x="135" y="117"/>
                    <a:pt x="140" y="117"/>
                  </a:cubicBezTo>
                  <a:cubicBezTo>
                    <a:pt x="144" y="118"/>
                    <a:pt x="148" y="115"/>
                    <a:pt x="152" y="113"/>
                  </a:cubicBezTo>
                  <a:cubicBezTo>
                    <a:pt x="150" y="110"/>
                    <a:pt x="149" y="105"/>
                    <a:pt x="145" y="103"/>
                  </a:cubicBezTo>
                  <a:cubicBezTo>
                    <a:pt x="135" y="98"/>
                    <a:pt x="124" y="95"/>
                    <a:pt x="114" y="89"/>
                  </a:cubicBezTo>
                  <a:cubicBezTo>
                    <a:pt x="77" y="68"/>
                    <a:pt x="40" y="46"/>
                    <a:pt x="0" y="21"/>
                  </a:cubicBezTo>
                  <a:cubicBezTo>
                    <a:pt x="88" y="0"/>
                    <a:pt x="240" y="77"/>
                    <a:pt x="286" y="161"/>
                  </a:cubicBezTo>
                  <a:cubicBezTo>
                    <a:pt x="187" y="200"/>
                    <a:pt x="67" y="163"/>
                    <a:pt x="11" y="5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10712615" y="3652045"/>
              <a:ext cx="577850" cy="419100"/>
            </a:xfrm>
            <a:custGeom>
              <a:avLst/>
              <a:gdLst>
                <a:gd name="T0" fmla="*/ 206 w 222"/>
                <a:gd name="T1" fmla="*/ 161 h 161"/>
                <a:gd name="T2" fmla="*/ 77 w 222"/>
                <a:gd name="T3" fmla="*/ 131 h 161"/>
                <a:gd name="T4" fmla="*/ 66 w 222"/>
                <a:gd name="T5" fmla="*/ 126 h 161"/>
                <a:gd name="T6" fmla="*/ 0 w 222"/>
                <a:gd name="T7" fmla="*/ 81 h 161"/>
                <a:gd name="T8" fmla="*/ 0 w 222"/>
                <a:gd name="T9" fmla="*/ 40 h 161"/>
                <a:gd name="T10" fmla="*/ 0 w 222"/>
                <a:gd name="T11" fmla="*/ 0 h 161"/>
                <a:gd name="T12" fmla="*/ 172 w 222"/>
                <a:gd name="T13" fmla="*/ 54 h 161"/>
                <a:gd name="T14" fmla="*/ 206 w 222"/>
                <a:gd name="T15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61">
                  <a:moveTo>
                    <a:pt x="206" y="161"/>
                  </a:moveTo>
                  <a:cubicBezTo>
                    <a:pt x="162" y="151"/>
                    <a:pt x="119" y="141"/>
                    <a:pt x="77" y="131"/>
                  </a:cubicBezTo>
                  <a:cubicBezTo>
                    <a:pt x="73" y="130"/>
                    <a:pt x="69" y="128"/>
                    <a:pt x="66" y="126"/>
                  </a:cubicBezTo>
                  <a:cubicBezTo>
                    <a:pt x="40" y="92"/>
                    <a:pt x="40" y="92"/>
                    <a:pt x="0" y="81"/>
                  </a:cubicBezTo>
                  <a:cubicBezTo>
                    <a:pt x="0" y="68"/>
                    <a:pt x="0" y="54"/>
                    <a:pt x="0" y="40"/>
                  </a:cubicBezTo>
                  <a:cubicBezTo>
                    <a:pt x="0" y="27"/>
                    <a:pt x="0" y="14"/>
                    <a:pt x="0" y="0"/>
                  </a:cubicBezTo>
                  <a:cubicBezTo>
                    <a:pt x="64" y="2"/>
                    <a:pt x="122" y="15"/>
                    <a:pt x="172" y="54"/>
                  </a:cubicBezTo>
                  <a:cubicBezTo>
                    <a:pt x="210" y="85"/>
                    <a:pt x="222" y="122"/>
                    <a:pt x="206" y="16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8117145" y="377826"/>
              <a:ext cx="952500" cy="447675"/>
            </a:xfrm>
            <a:custGeom>
              <a:avLst/>
              <a:gdLst>
                <a:gd name="T0" fmla="*/ 0 w 366"/>
                <a:gd name="T1" fmla="*/ 0 h 172"/>
                <a:gd name="T2" fmla="*/ 348 w 366"/>
                <a:gd name="T3" fmla="*/ 4 h 172"/>
                <a:gd name="T4" fmla="*/ 232 w 366"/>
                <a:gd name="T5" fmla="*/ 172 h 172"/>
                <a:gd name="T6" fmla="*/ 229 w 366"/>
                <a:gd name="T7" fmla="*/ 138 h 172"/>
                <a:gd name="T8" fmla="*/ 199 w 366"/>
                <a:gd name="T9" fmla="*/ 101 h 172"/>
                <a:gd name="T10" fmla="*/ 120 w 366"/>
                <a:gd name="T11" fmla="*/ 102 h 172"/>
                <a:gd name="T12" fmla="*/ 89 w 366"/>
                <a:gd name="T13" fmla="*/ 91 h 172"/>
                <a:gd name="T14" fmla="*/ 26 w 366"/>
                <a:gd name="T15" fmla="*/ 62 h 172"/>
                <a:gd name="T16" fmla="*/ 6 w 366"/>
                <a:gd name="T17" fmla="*/ 44 h 172"/>
                <a:gd name="T18" fmla="*/ 0 w 366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6" h="172">
                  <a:moveTo>
                    <a:pt x="0" y="0"/>
                  </a:moveTo>
                  <a:cubicBezTo>
                    <a:pt x="115" y="91"/>
                    <a:pt x="249" y="81"/>
                    <a:pt x="348" y="4"/>
                  </a:cubicBezTo>
                  <a:cubicBezTo>
                    <a:pt x="366" y="59"/>
                    <a:pt x="305" y="148"/>
                    <a:pt x="232" y="172"/>
                  </a:cubicBezTo>
                  <a:cubicBezTo>
                    <a:pt x="231" y="161"/>
                    <a:pt x="229" y="149"/>
                    <a:pt x="229" y="138"/>
                  </a:cubicBezTo>
                  <a:cubicBezTo>
                    <a:pt x="229" y="116"/>
                    <a:pt x="222" y="104"/>
                    <a:pt x="199" y="101"/>
                  </a:cubicBezTo>
                  <a:cubicBezTo>
                    <a:pt x="173" y="99"/>
                    <a:pt x="146" y="99"/>
                    <a:pt x="120" y="102"/>
                  </a:cubicBezTo>
                  <a:cubicBezTo>
                    <a:pt x="106" y="104"/>
                    <a:pt x="98" y="101"/>
                    <a:pt x="89" y="91"/>
                  </a:cubicBezTo>
                  <a:cubicBezTo>
                    <a:pt x="72" y="72"/>
                    <a:pt x="51" y="62"/>
                    <a:pt x="26" y="62"/>
                  </a:cubicBezTo>
                  <a:cubicBezTo>
                    <a:pt x="12" y="61"/>
                    <a:pt x="7" y="56"/>
                    <a:pt x="6" y="44"/>
                  </a:cubicBezTo>
                  <a:cubicBezTo>
                    <a:pt x="4" y="30"/>
                    <a:pt x="2" y="17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10706266" y="2478883"/>
              <a:ext cx="484188" cy="474663"/>
            </a:xfrm>
            <a:custGeom>
              <a:avLst/>
              <a:gdLst>
                <a:gd name="T0" fmla="*/ 2 w 186"/>
                <a:gd name="T1" fmla="*/ 122 h 182"/>
                <a:gd name="T2" fmla="*/ 22 w 186"/>
                <a:gd name="T3" fmla="*/ 95 h 182"/>
                <a:gd name="T4" fmla="*/ 0 w 186"/>
                <a:gd name="T5" fmla="*/ 81 h 182"/>
                <a:gd name="T6" fmla="*/ 3 w 186"/>
                <a:gd name="T7" fmla="*/ 74 h 182"/>
                <a:gd name="T8" fmla="*/ 30 w 186"/>
                <a:gd name="T9" fmla="*/ 27 h 182"/>
                <a:gd name="T10" fmla="*/ 28 w 186"/>
                <a:gd name="T11" fmla="*/ 13 h 182"/>
                <a:gd name="T12" fmla="*/ 85 w 186"/>
                <a:gd name="T13" fmla="*/ 0 h 182"/>
                <a:gd name="T14" fmla="*/ 140 w 186"/>
                <a:gd name="T15" fmla="*/ 2 h 182"/>
                <a:gd name="T16" fmla="*/ 137 w 186"/>
                <a:gd name="T17" fmla="*/ 39 h 182"/>
                <a:gd name="T18" fmla="*/ 154 w 186"/>
                <a:gd name="T19" fmla="*/ 59 h 182"/>
                <a:gd name="T20" fmla="*/ 181 w 186"/>
                <a:gd name="T21" fmla="*/ 62 h 182"/>
                <a:gd name="T22" fmla="*/ 163 w 186"/>
                <a:gd name="T23" fmla="*/ 87 h 182"/>
                <a:gd name="T24" fmla="*/ 186 w 186"/>
                <a:gd name="T25" fmla="*/ 102 h 182"/>
                <a:gd name="T26" fmla="*/ 178 w 186"/>
                <a:gd name="T27" fmla="*/ 107 h 182"/>
                <a:gd name="T28" fmla="*/ 151 w 186"/>
                <a:gd name="T29" fmla="*/ 153 h 182"/>
                <a:gd name="T30" fmla="*/ 155 w 186"/>
                <a:gd name="T31" fmla="*/ 170 h 182"/>
                <a:gd name="T32" fmla="*/ 100 w 186"/>
                <a:gd name="T33" fmla="*/ 179 h 182"/>
                <a:gd name="T34" fmla="*/ 83 w 186"/>
                <a:gd name="T35" fmla="*/ 157 h 182"/>
                <a:gd name="T36" fmla="*/ 41 w 186"/>
                <a:gd name="T37" fmla="*/ 182 h 182"/>
                <a:gd name="T38" fmla="*/ 45 w 186"/>
                <a:gd name="T39" fmla="*/ 145 h 182"/>
                <a:gd name="T40" fmla="*/ 25 w 186"/>
                <a:gd name="T41" fmla="*/ 124 h 182"/>
                <a:gd name="T42" fmla="*/ 2 w 186"/>
                <a:gd name="T43" fmla="*/ 12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6" h="182">
                  <a:moveTo>
                    <a:pt x="2" y="122"/>
                  </a:moveTo>
                  <a:cubicBezTo>
                    <a:pt x="9" y="113"/>
                    <a:pt x="14" y="106"/>
                    <a:pt x="22" y="95"/>
                  </a:cubicBezTo>
                  <a:cubicBezTo>
                    <a:pt x="14" y="90"/>
                    <a:pt x="6" y="85"/>
                    <a:pt x="0" y="81"/>
                  </a:cubicBezTo>
                  <a:cubicBezTo>
                    <a:pt x="2" y="76"/>
                    <a:pt x="2" y="75"/>
                    <a:pt x="3" y="74"/>
                  </a:cubicBezTo>
                  <a:cubicBezTo>
                    <a:pt x="39" y="64"/>
                    <a:pt x="39" y="64"/>
                    <a:pt x="30" y="27"/>
                  </a:cubicBezTo>
                  <a:cubicBezTo>
                    <a:pt x="29" y="23"/>
                    <a:pt x="28" y="18"/>
                    <a:pt x="28" y="13"/>
                  </a:cubicBezTo>
                  <a:cubicBezTo>
                    <a:pt x="48" y="12"/>
                    <a:pt x="74" y="49"/>
                    <a:pt x="85" y="0"/>
                  </a:cubicBezTo>
                  <a:cubicBezTo>
                    <a:pt x="105" y="44"/>
                    <a:pt x="120" y="1"/>
                    <a:pt x="140" y="2"/>
                  </a:cubicBezTo>
                  <a:cubicBezTo>
                    <a:pt x="139" y="15"/>
                    <a:pt x="139" y="27"/>
                    <a:pt x="137" y="39"/>
                  </a:cubicBezTo>
                  <a:cubicBezTo>
                    <a:pt x="135" y="53"/>
                    <a:pt x="140" y="59"/>
                    <a:pt x="154" y="59"/>
                  </a:cubicBezTo>
                  <a:cubicBezTo>
                    <a:pt x="162" y="59"/>
                    <a:pt x="170" y="61"/>
                    <a:pt x="181" y="62"/>
                  </a:cubicBezTo>
                  <a:cubicBezTo>
                    <a:pt x="175" y="70"/>
                    <a:pt x="170" y="77"/>
                    <a:pt x="163" y="87"/>
                  </a:cubicBezTo>
                  <a:cubicBezTo>
                    <a:pt x="171" y="92"/>
                    <a:pt x="178" y="96"/>
                    <a:pt x="186" y="102"/>
                  </a:cubicBezTo>
                  <a:cubicBezTo>
                    <a:pt x="181" y="105"/>
                    <a:pt x="179" y="106"/>
                    <a:pt x="178" y="107"/>
                  </a:cubicBezTo>
                  <a:cubicBezTo>
                    <a:pt x="143" y="117"/>
                    <a:pt x="143" y="117"/>
                    <a:pt x="151" y="153"/>
                  </a:cubicBezTo>
                  <a:cubicBezTo>
                    <a:pt x="153" y="159"/>
                    <a:pt x="154" y="165"/>
                    <a:pt x="155" y="170"/>
                  </a:cubicBezTo>
                  <a:cubicBezTo>
                    <a:pt x="136" y="174"/>
                    <a:pt x="113" y="135"/>
                    <a:pt x="100" y="179"/>
                  </a:cubicBezTo>
                  <a:cubicBezTo>
                    <a:pt x="94" y="171"/>
                    <a:pt x="89" y="165"/>
                    <a:pt x="83" y="157"/>
                  </a:cubicBezTo>
                  <a:cubicBezTo>
                    <a:pt x="69" y="165"/>
                    <a:pt x="56" y="173"/>
                    <a:pt x="41" y="182"/>
                  </a:cubicBezTo>
                  <a:cubicBezTo>
                    <a:pt x="43" y="167"/>
                    <a:pt x="43" y="156"/>
                    <a:pt x="45" y="145"/>
                  </a:cubicBezTo>
                  <a:cubicBezTo>
                    <a:pt x="47" y="129"/>
                    <a:pt x="42" y="122"/>
                    <a:pt x="25" y="124"/>
                  </a:cubicBezTo>
                  <a:cubicBezTo>
                    <a:pt x="19" y="125"/>
                    <a:pt x="11" y="123"/>
                    <a:pt x="2" y="12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580227" y="3720307"/>
              <a:ext cx="517525" cy="488950"/>
            </a:xfrm>
            <a:custGeom>
              <a:avLst/>
              <a:gdLst>
                <a:gd name="T0" fmla="*/ 108 w 199"/>
                <a:gd name="T1" fmla="*/ 0 h 188"/>
                <a:gd name="T2" fmla="*/ 199 w 199"/>
                <a:gd name="T3" fmla="*/ 166 h 188"/>
                <a:gd name="T4" fmla="*/ 167 w 199"/>
                <a:gd name="T5" fmla="*/ 186 h 188"/>
                <a:gd name="T6" fmla="*/ 153 w 199"/>
                <a:gd name="T7" fmla="*/ 186 h 188"/>
                <a:gd name="T8" fmla="*/ 0 w 199"/>
                <a:gd name="T9" fmla="*/ 88 h 188"/>
                <a:gd name="T10" fmla="*/ 108 w 199"/>
                <a:gd name="T1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88">
                  <a:moveTo>
                    <a:pt x="108" y="0"/>
                  </a:moveTo>
                  <a:cubicBezTo>
                    <a:pt x="139" y="56"/>
                    <a:pt x="169" y="111"/>
                    <a:pt x="199" y="166"/>
                  </a:cubicBezTo>
                  <a:cubicBezTo>
                    <a:pt x="187" y="173"/>
                    <a:pt x="178" y="180"/>
                    <a:pt x="167" y="186"/>
                  </a:cubicBezTo>
                  <a:cubicBezTo>
                    <a:pt x="164" y="188"/>
                    <a:pt x="157" y="188"/>
                    <a:pt x="153" y="186"/>
                  </a:cubicBezTo>
                  <a:cubicBezTo>
                    <a:pt x="102" y="154"/>
                    <a:pt x="52" y="121"/>
                    <a:pt x="0" y="88"/>
                  </a:cubicBezTo>
                  <a:cubicBezTo>
                    <a:pt x="29" y="49"/>
                    <a:pt x="65" y="22"/>
                    <a:pt x="10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6402552" y="3725070"/>
              <a:ext cx="514350" cy="484188"/>
            </a:xfrm>
            <a:custGeom>
              <a:avLst/>
              <a:gdLst>
                <a:gd name="T0" fmla="*/ 198 w 198"/>
                <a:gd name="T1" fmla="*/ 87 h 186"/>
                <a:gd name="T2" fmla="*/ 47 w 198"/>
                <a:gd name="T3" fmla="*/ 183 h 186"/>
                <a:gd name="T4" fmla="*/ 31 w 198"/>
                <a:gd name="T5" fmla="*/ 183 h 186"/>
                <a:gd name="T6" fmla="*/ 0 w 198"/>
                <a:gd name="T7" fmla="*/ 164 h 186"/>
                <a:gd name="T8" fmla="*/ 90 w 198"/>
                <a:gd name="T9" fmla="*/ 0 h 186"/>
                <a:gd name="T10" fmla="*/ 198 w 198"/>
                <a:gd name="T11" fmla="*/ 8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86">
                  <a:moveTo>
                    <a:pt x="198" y="87"/>
                  </a:moveTo>
                  <a:cubicBezTo>
                    <a:pt x="146" y="120"/>
                    <a:pt x="97" y="152"/>
                    <a:pt x="47" y="183"/>
                  </a:cubicBezTo>
                  <a:cubicBezTo>
                    <a:pt x="43" y="186"/>
                    <a:pt x="35" y="185"/>
                    <a:pt x="31" y="183"/>
                  </a:cubicBezTo>
                  <a:cubicBezTo>
                    <a:pt x="21" y="178"/>
                    <a:pt x="12" y="171"/>
                    <a:pt x="0" y="164"/>
                  </a:cubicBezTo>
                  <a:cubicBezTo>
                    <a:pt x="30" y="109"/>
                    <a:pt x="60" y="55"/>
                    <a:pt x="90" y="0"/>
                  </a:cubicBezTo>
                  <a:cubicBezTo>
                    <a:pt x="126" y="14"/>
                    <a:pt x="170" y="48"/>
                    <a:pt x="198" y="8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5891377" y="3631407"/>
              <a:ext cx="336550" cy="508000"/>
            </a:xfrm>
            <a:custGeom>
              <a:avLst/>
              <a:gdLst>
                <a:gd name="T0" fmla="*/ 129 w 129"/>
                <a:gd name="T1" fmla="*/ 187 h 195"/>
                <a:gd name="T2" fmla="*/ 126 w 129"/>
                <a:gd name="T3" fmla="*/ 189 h 195"/>
                <a:gd name="T4" fmla="*/ 73 w 129"/>
                <a:gd name="T5" fmla="*/ 164 h 195"/>
                <a:gd name="T6" fmla="*/ 0 w 129"/>
                <a:gd name="T7" fmla="*/ 29 h 195"/>
                <a:gd name="T8" fmla="*/ 129 w 129"/>
                <a:gd name="T9" fmla="*/ 0 h 195"/>
                <a:gd name="T10" fmla="*/ 129 w 129"/>
                <a:gd name="T11" fmla="*/ 18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95">
                  <a:moveTo>
                    <a:pt x="129" y="187"/>
                  </a:moveTo>
                  <a:cubicBezTo>
                    <a:pt x="128" y="188"/>
                    <a:pt x="127" y="189"/>
                    <a:pt x="126" y="189"/>
                  </a:cubicBezTo>
                  <a:cubicBezTo>
                    <a:pt x="90" y="195"/>
                    <a:pt x="90" y="195"/>
                    <a:pt x="73" y="164"/>
                  </a:cubicBezTo>
                  <a:cubicBezTo>
                    <a:pt x="49" y="120"/>
                    <a:pt x="25" y="75"/>
                    <a:pt x="0" y="29"/>
                  </a:cubicBezTo>
                  <a:cubicBezTo>
                    <a:pt x="41" y="10"/>
                    <a:pt x="84" y="2"/>
                    <a:pt x="129" y="0"/>
                  </a:cubicBezTo>
                  <a:cubicBezTo>
                    <a:pt x="129" y="63"/>
                    <a:pt x="129" y="125"/>
                    <a:pt x="129" y="18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8160708" y="6295231"/>
              <a:ext cx="715963" cy="274638"/>
            </a:xfrm>
            <a:custGeom>
              <a:avLst/>
              <a:gdLst>
                <a:gd name="T0" fmla="*/ 198 w 275"/>
                <a:gd name="T1" fmla="*/ 105 h 105"/>
                <a:gd name="T2" fmla="*/ 168 w 275"/>
                <a:gd name="T3" fmla="*/ 105 h 105"/>
                <a:gd name="T4" fmla="*/ 165 w 275"/>
                <a:gd name="T5" fmla="*/ 61 h 105"/>
                <a:gd name="T6" fmla="*/ 157 w 275"/>
                <a:gd name="T7" fmla="*/ 61 h 105"/>
                <a:gd name="T8" fmla="*/ 155 w 275"/>
                <a:gd name="T9" fmla="*/ 81 h 105"/>
                <a:gd name="T10" fmla="*/ 155 w 275"/>
                <a:gd name="T11" fmla="*/ 104 h 105"/>
                <a:gd name="T12" fmla="*/ 122 w 275"/>
                <a:gd name="T13" fmla="*/ 104 h 105"/>
                <a:gd name="T14" fmla="*/ 119 w 275"/>
                <a:gd name="T15" fmla="*/ 62 h 105"/>
                <a:gd name="T16" fmla="*/ 111 w 275"/>
                <a:gd name="T17" fmla="*/ 61 h 105"/>
                <a:gd name="T18" fmla="*/ 106 w 275"/>
                <a:gd name="T19" fmla="*/ 104 h 105"/>
                <a:gd name="T20" fmla="*/ 76 w 275"/>
                <a:gd name="T21" fmla="*/ 104 h 105"/>
                <a:gd name="T22" fmla="*/ 72 w 275"/>
                <a:gd name="T23" fmla="*/ 61 h 105"/>
                <a:gd name="T24" fmla="*/ 64 w 275"/>
                <a:gd name="T25" fmla="*/ 62 h 105"/>
                <a:gd name="T26" fmla="*/ 61 w 275"/>
                <a:gd name="T27" fmla="*/ 105 h 105"/>
                <a:gd name="T28" fmla="*/ 0 w 275"/>
                <a:gd name="T29" fmla="*/ 105 h 105"/>
                <a:gd name="T30" fmla="*/ 15 w 275"/>
                <a:gd name="T31" fmla="*/ 2 h 105"/>
                <a:gd name="T32" fmla="*/ 260 w 275"/>
                <a:gd name="T33" fmla="*/ 0 h 105"/>
                <a:gd name="T34" fmla="*/ 275 w 275"/>
                <a:gd name="T35" fmla="*/ 105 h 105"/>
                <a:gd name="T36" fmla="*/ 213 w 275"/>
                <a:gd name="T37" fmla="*/ 105 h 105"/>
                <a:gd name="T38" fmla="*/ 211 w 275"/>
                <a:gd name="T39" fmla="*/ 62 h 105"/>
                <a:gd name="T40" fmla="*/ 204 w 275"/>
                <a:gd name="T41" fmla="*/ 61 h 105"/>
                <a:gd name="T42" fmla="*/ 198 w 275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5" h="105">
                  <a:moveTo>
                    <a:pt x="198" y="105"/>
                  </a:moveTo>
                  <a:cubicBezTo>
                    <a:pt x="188" y="105"/>
                    <a:pt x="178" y="105"/>
                    <a:pt x="168" y="105"/>
                  </a:cubicBezTo>
                  <a:cubicBezTo>
                    <a:pt x="167" y="90"/>
                    <a:pt x="166" y="76"/>
                    <a:pt x="165" y="61"/>
                  </a:cubicBezTo>
                  <a:cubicBezTo>
                    <a:pt x="162" y="61"/>
                    <a:pt x="160" y="61"/>
                    <a:pt x="157" y="61"/>
                  </a:cubicBezTo>
                  <a:cubicBezTo>
                    <a:pt x="156" y="68"/>
                    <a:pt x="155" y="74"/>
                    <a:pt x="155" y="81"/>
                  </a:cubicBezTo>
                  <a:cubicBezTo>
                    <a:pt x="154" y="88"/>
                    <a:pt x="155" y="95"/>
                    <a:pt x="155" y="104"/>
                  </a:cubicBezTo>
                  <a:cubicBezTo>
                    <a:pt x="143" y="104"/>
                    <a:pt x="133" y="104"/>
                    <a:pt x="122" y="104"/>
                  </a:cubicBezTo>
                  <a:cubicBezTo>
                    <a:pt x="121" y="90"/>
                    <a:pt x="120" y="76"/>
                    <a:pt x="119" y="62"/>
                  </a:cubicBezTo>
                  <a:cubicBezTo>
                    <a:pt x="116" y="62"/>
                    <a:pt x="113" y="62"/>
                    <a:pt x="111" y="61"/>
                  </a:cubicBezTo>
                  <a:cubicBezTo>
                    <a:pt x="109" y="75"/>
                    <a:pt x="107" y="89"/>
                    <a:pt x="106" y="104"/>
                  </a:cubicBezTo>
                  <a:cubicBezTo>
                    <a:pt x="96" y="104"/>
                    <a:pt x="87" y="104"/>
                    <a:pt x="76" y="104"/>
                  </a:cubicBezTo>
                  <a:cubicBezTo>
                    <a:pt x="74" y="90"/>
                    <a:pt x="73" y="76"/>
                    <a:pt x="72" y="61"/>
                  </a:cubicBezTo>
                  <a:cubicBezTo>
                    <a:pt x="69" y="61"/>
                    <a:pt x="66" y="61"/>
                    <a:pt x="64" y="62"/>
                  </a:cubicBezTo>
                  <a:cubicBezTo>
                    <a:pt x="63" y="76"/>
                    <a:pt x="62" y="90"/>
                    <a:pt x="61" y="105"/>
                  </a:cubicBezTo>
                  <a:cubicBezTo>
                    <a:pt x="39" y="105"/>
                    <a:pt x="19" y="105"/>
                    <a:pt x="0" y="105"/>
                  </a:cubicBezTo>
                  <a:cubicBezTo>
                    <a:pt x="5" y="70"/>
                    <a:pt x="10" y="35"/>
                    <a:pt x="15" y="2"/>
                  </a:cubicBezTo>
                  <a:cubicBezTo>
                    <a:pt x="106" y="66"/>
                    <a:pt x="188" y="66"/>
                    <a:pt x="260" y="0"/>
                  </a:cubicBezTo>
                  <a:cubicBezTo>
                    <a:pt x="265" y="34"/>
                    <a:pt x="270" y="69"/>
                    <a:pt x="275" y="105"/>
                  </a:cubicBezTo>
                  <a:cubicBezTo>
                    <a:pt x="257" y="105"/>
                    <a:pt x="236" y="105"/>
                    <a:pt x="213" y="105"/>
                  </a:cubicBezTo>
                  <a:cubicBezTo>
                    <a:pt x="213" y="91"/>
                    <a:pt x="212" y="76"/>
                    <a:pt x="211" y="62"/>
                  </a:cubicBezTo>
                  <a:cubicBezTo>
                    <a:pt x="209" y="62"/>
                    <a:pt x="206" y="62"/>
                    <a:pt x="204" y="61"/>
                  </a:cubicBezTo>
                  <a:cubicBezTo>
                    <a:pt x="202" y="75"/>
                    <a:pt x="200" y="89"/>
                    <a:pt x="198" y="10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6272377" y="3621882"/>
              <a:ext cx="341313" cy="520700"/>
            </a:xfrm>
            <a:custGeom>
              <a:avLst/>
              <a:gdLst>
                <a:gd name="T0" fmla="*/ 0 w 131"/>
                <a:gd name="T1" fmla="*/ 0 h 200"/>
                <a:gd name="T2" fmla="*/ 131 w 131"/>
                <a:gd name="T3" fmla="*/ 29 h 200"/>
                <a:gd name="T4" fmla="*/ 79 w 131"/>
                <a:gd name="T5" fmla="*/ 126 h 200"/>
                <a:gd name="T6" fmla="*/ 56 w 131"/>
                <a:gd name="T7" fmla="*/ 168 h 200"/>
                <a:gd name="T8" fmla="*/ 0 w 131"/>
                <a:gd name="T9" fmla="*/ 191 h 200"/>
                <a:gd name="T10" fmla="*/ 0 w 131"/>
                <a:gd name="T1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200">
                  <a:moveTo>
                    <a:pt x="0" y="0"/>
                  </a:moveTo>
                  <a:cubicBezTo>
                    <a:pt x="44" y="10"/>
                    <a:pt x="86" y="19"/>
                    <a:pt x="131" y="29"/>
                  </a:cubicBezTo>
                  <a:cubicBezTo>
                    <a:pt x="112" y="65"/>
                    <a:pt x="95" y="95"/>
                    <a:pt x="79" y="126"/>
                  </a:cubicBezTo>
                  <a:cubicBezTo>
                    <a:pt x="71" y="140"/>
                    <a:pt x="64" y="154"/>
                    <a:pt x="56" y="168"/>
                  </a:cubicBezTo>
                  <a:cubicBezTo>
                    <a:pt x="38" y="200"/>
                    <a:pt x="38" y="200"/>
                    <a:pt x="0" y="191"/>
                  </a:cubicBezTo>
                  <a:cubicBezTo>
                    <a:pt x="0" y="130"/>
                    <a:pt x="0" y="68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8021008" y="5977731"/>
              <a:ext cx="996950" cy="242888"/>
            </a:xfrm>
            <a:custGeom>
              <a:avLst/>
              <a:gdLst>
                <a:gd name="T0" fmla="*/ 379 w 383"/>
                <a:gd name="T1" fmla="*/ 30 h 93"/>
                <a:gd name="T2" fmla="*/ 317 w 383"/>
                <a:gd name="T3" fmla="*/ 84 h 93"/>
                <a:gd name="T4" fmla="*/ 238 w 383"/>
                <a:gd name="T5" fmla="*/ 62 h 93"/>
                <a:gd name="T6" fmla="*/ 72 w 383"/>
                <a:gd name="T7" fmla="*/ 71 h 93"/>
                <a:gd name="T8" fmla="*/ 66 w 383"/>
                <a:gd name="T9" fmla="*/ 73 h 93"/>
                <a:gd name="T10" fmla="*/ 3 w 383"/>
                <a:gd name="T11" fmla="*/ 20 h 93"/>
                <a:gd name="T12" fmla="*/ 99 w 383"/>
                <a:gd name="T13" fmla="*/ 21 h 93"/>
                <a:gd name="T14" fmla="*/ 293 w 383"/>
                <a:gd name="T15" fmla="*/ 33 h 93"/>
                <a:gd name="T16" fmla="*/ 379 w 383"/>
                <a:gd name="T17" fmla="*/ 3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93">
                  <a:moveTo>
                    <a:pt x="379" y="30"/>
                  </a:moveTo>
                  <a:cubicBezTo>
                    <a:pt x="383" y="71"/>
                    <a:pt x="358" y="93"/>
                    <a:pt x="317" y="84"/>
                  </a:cubicBezTo>
                  <a:cubicBezTo>
                    <a:pt x="290" y="79"/>
                    <a:pt x="264" y="68"/>
                    <a:pt x="238" y="62"/>
                  </a:cubicBezTo>
                  <a:cubicBezTo>
                    <a:pt x="182" y="47"/>
                    <a:pt x="126" y="48"/>
                    <a:pt x="72" y="71"/>
                  </a:cubicBezTo>
                  <a:cubicBezTo>
                    <a:pt x="70" y="72"/>
                    <a:pt x="68" y="73"/>
                    <a:pt x="66" y="73"/>
                  </a:cubicBezTo>
                  <a:cubicBezTo>
                    <a:pt x="25" y="86"/>
                    <a:pt x="0" y="67"/>
                    <a:pt x="3" y="20"/>
                  </a:cubicBezTo>
                  <a:cubicBezTo>
                    <a:pt x="35" y="48"/>
                    <a:pt x="66" y="31"/>
                    <a:pt x="99" y="21"/>
                  </a:cubicBezTo>
                  <a:cubicBezTo>
                    <a:pt x="164" y="1"/>
                    <a:pt x="230" y="0"/>
                    <a:pt x="293" y="33"/>
                  </a:cubicBezTo>
                  <a:cubicBezTo>
                    <a:pt x="325" y="50"/>
                    <a:pt x="343" y="48"/>
                    <a:pt x="379" y="3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7942427" y="3439320"/>
              <a:ext cx="385763" cy="757238"/>
            </a:xfrm>
            <a:custGeom>
              <a:avLst/>
              <a:gdLst>
                <a:gd name="T0" fmla="*/ 140 w 148"/>
                <a:gd name="T1" fmla="*/ 0 h 291"/>
                <a:gd name="T2" fmla="*/ 148 w 148"/>
                <a:gd name="T3" fmla="*/ 290 h 291"/>
                <a:gd name="T4" fmla="*/ 7 w 148"/>
                <a:gd name="T5" fmla="*/ 156 h 291"/>
                <a:gd name="T6" fmla="*/ 140 w 148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291">
                  <a:moveTo>
                    <a:pt x="140" y="0"/>
                  </a:moveTo>
                  <a:cubicBezTo>
                    <a:pt x="44" y="75"/>
                    <a:pt x="57" y="234"/>
                    <a:pt x="148" y="290"/>
                  </a:cubicBezTo>
                  <a:cubicBezTo>
                    <a:pt x="86" y="291"/>
                    <a:pt x="14" y="223"/>
                    <a:pt x="7" y="156"/>
                  </a:cubicBezTo>
                  <a:cubicBezTo>
                    <a:pt x="0" y="85"/>
                    <a:pt x="61" y="12"/>
                    <a:pt x="14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8575840" y="3439320"/>
              <a:ext cx="371475" cy="757238"/>
            </a:xfrm>
            <a:custGeom>
              <a:avLst/>
              <a:gdLst>
                <a:gd name="T0" fmla="*/ 8 w 143"/>
                <a:gd name="T1" fmla="*/ 0 h 291"/>
                <a:gd name="T2" fmla="*/ 141 w 143"/>
                <a:gd name="T3" fmla="*/ 146 h 291"/>
                <a:gd name="T4" fmla="*/ 0 w 143"/>
                <a:gd name="T5" fmla="*/ 291 h 291"/>
                <a:gd name="T6" fmla="*/ 8 w 143"/>
                <a:gd name="T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291">
                  <a:moveTo>
                    <a:pt x="8" y="0"/>
                  </a:moveTo>
                  <a:cubicBezTo>
                    <a:pt x="78" y="8"/>
                    <a:pt x="143" y="78"/>
                    <a:pt x="141" y="146"/>
                  </a:cubicBezTo>
                  <a:cubicBezTo>
                    <a:pt x="140" y="216"/>
                    <a:pt x="71" y="286"/>
                    <a:pt x="0" y="291"/>
                  </a:cubicBezTo>
                  <a:cubicBezTo>
                    <a:pt x="97" y="227"/>
                    <a:pt x="97" y="69"/>
                    <a:pt x="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8371145" y="192088"/>
              <a:ext cx="411163" cy="320675"/>
            </a:xfrm>
            <a:custGeom>
              <a:avLst/>
              <a:gdLst>
                <a:gd name="T0" fmla="*/ 79 w 158"/>
                <a:gd name="T1" fmla="*/ 123 h 123"/>
                <a:gd name="T2" fmla="*/ 38 w 158"/>
                <a:gd name="T3" fmla="*/ 120 h 123"/>
                <a:gd name="T4" fmla="*/ 0 w 158"/>
                <a:gd name="T5" fmla="*/ 76 h 123"/>
                <a:gd name="T6" fmla="*/ 81 w 158"/>
                <a:gd name="T7" fmla="*/ 1 h 123"/>
                <a:gd name="T8" fmla="*/ 157 w 158"/>
                <a:gd name="T9" fmla="*/ 80 h 123"/>
                <a:gd name="T10" fmla="*/ 123 w 158"/>
                <a:gd name="T11" fmla="*/ 119 h 123"/>
                <a:gd name="T12" fmla="*/ 79 w 158"/>
                <a:gd name="T13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23">
                  <a:moveTo>
                    <a:pt x="79" y="123"/>
                  </a:moveTo>
                  <a:cubicBezTo>
                    <a:pt x="64" y="122"/>
                    <a:pt x="51" y="122"/>
                    <a:pt x="38" y="120"/>
                  </a:cubicBezTo>
                  <a:cubicBezTo>
                    <a:pt x="10" y="116"/>
                    <a:pt x="0" y="103"/>
                    <a:pt x="0" y="76"/>
                  </a:cubicBezTo>
                  <a:cubicBezTo>
                    <a:pt x="2" y="33"/>
                    <a:pt x="38" y="0"/>
                    <a:pt x="81" y="1"/>
                  </a:cubicBezTo>
                  <a:cubicBezTo>
                    <a:pt x="124" y="2"/>
                    <a:pt x="158" y="38"/>
                    <a:pt x="157" y="80"/>
                  </a:cubicBezTo>
                  <a:cubicBezTo>
                    <a:pt x="156" y="103"/>
                    <a:pt x="146" y="116"/>
                    <a:pt x="123" y="119"/>
                  </a:cubicBezTo>
                  <a:cubicBezTo>
                    <a:pt x="108" y="122"/>
                    <a:pt x="93" y="122"/>
                    <a:pt x="79" y="12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1965490" y="3733007"/>
              <a:ext cx="473075" cy="500063"/>
            </a:xfrm>
            <a:custGeom>
              <a:avLst/>
              <a:gdLst>
                <a:gd name="T0" fmla="*/ 161 w 182"/>
                <a:gd name="T1" fmla="*/ 0 h 192"/>
                <a:gd name="T2" fmla="*/ 160 w 182"/>
                <a:gd name="T3" fmla="*/ 107 h 192"/>
                <a:gd name="T4" fmla="*/ 152 w 182"/>
                <a:gd name="T5" fmla="*/ 125 h 192"/>
                <a:gd name="T6" fmla="*/ 39 w 182"/>
                <a:gd name="T7" fmla="*/ 168 h 192"/>
                <a:gd name="T8" fmla="*/ 45 w 182"/>
                <a:gd name="T9" fmla="*/ 163 h 192"/>
                <a:gd name="T10" fmla="*/ 46 w 182"/>
                <a:gd name="T11" fmla="*/ 122 h 192"/>
                <a:gd name="T12" fmla="*/ 7 w 182"/>
                <a:gd name="T13" fmla="*/ 40 h 192"/>
                <a:gd name="T14" fmla="*/ 161 w 182"/>
                <a:gd name="T1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192">
                  <a:moveTo>
                    <a:pt x="161" y="0"/>
                  </a:moveTo>
                  <a:cubicBezTo>
                    <a:pt x="182" y="36"/>
                    <a:pt x="176" y="72"/>
                    <a:pt x="160" y="107"/>
                  </a:cubicBezTo>
                  <a:cubicBezTo>
                    <a:pt x="158" y="113"/>
                    <a:pt x="154" y="119"/>
                    <a:pt x="152" y="125"/>
                  </a:cubicBezTo>
                  <a:cubicBezTo>
                    <a:pt x="140" y="168"/>
                    <a:pt x="79" y="192"/>
                    <a:pt x="39" y="168"/>
                  </a:cubicBezTo>
                  <a:cubicBezTo>
                    <a:pt x="41" y="166"/>
                    <a:pt x="43" y="164"/>
                    <a:pt x="45" y="163"/>
                  </a:cubicBezTo>
                  <a:cubicBezTo>
                    <a:pt x="68" y="149"/>
                    <a:pt x="69" y="139"/>
                    <a:pt x="46" y="122"/>
                  </a:cubicBezTo>
                  <a:cubicBezTo>
                    <a:pt x="18" y="102"/>
                    <a:pt x="0" y="78"/>
                    <a:pt x="7" y="40"/>
                  </a:cubicBezTo>
                  <a:cubicBezTo>
                    <a:pt x="112" y="83"/>
                    <a:pt x="120" y="81"/>
                    <a:pt x="16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5927890" y="4256882"/>
              <a:ext cx="642938" cy="361950"/>
            </a:xfrm>
            <a:custGeom>
              <a:avLst/>
              <a:gdLst>
                <a:gd name="T0" fmla="*/ 42 w 247"/>
                <a:gd name="T1" fmla="*/ 76 h 139"/>
                <a:gd name="T2" fmla="*/ 93 w 247"/>
                <a:gd name="T3" fmla="*/ 62 h 139"/>
                <a:gd name="T4" fmla="*/ 93 w 247"/>
                <a:gd name="T5" fmla="*/ 58 h 139"/>
                <a:gd name="T6" fmla="*/ 0 w 247"/>
                <a:gd name="T7" fmla="*/ 32 h 139"/>
                <a:gd name="T8" fmla="*/ 27 w 247"/>
                <a:gd name="T9" fmla="*/ 0 h 139"/>
                <a:gd name="T10" fmla="*/ 109 w 247"/>
                <a:gd name="T11" fmla="*/ 53 h 139"/>
                <a:gd name="T12" fmla="*/ 138 w 247"/>
                <a:gd name="T13" fmla="*/ 53 h 139"/>
                <a:gd name="T14" fmla="*/ 220 w 247"/>
                <a:gd name="T15" fmla="*/ 0 h 139"/>
                <a:gd name="T16" fmla="*/ 247 w 247"/>
                <a:gd name="T17" fmla="*/ 31 h 139"/>
                <a:gd name="T18" fmla="*/ 149 w 247"/>
                <a:gd name="T19" fmla="*/ 58 h 139"/>
                <a:gd name="T20" fmla="*/ 149 w 247"/>
                <a:gd name="T21" fmla="*/ 61 h 139"/>
                <a:gd name="T22" fmla="*/ 205 w 247"/>
                <a:gd name="T23" fmla="*/ 76 h 139"/>
                <a:gd name="T24" fmla="*/ 117 w 247"/>
                <a:gd name="T25" fmla="*/ 139 h 139"/>
                <a:gd name="T26" fmla="*/ 42 w 247"/>
                <a:gd name="T27" fmla="*/ 7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" h="139">
                  <a:moveTo>
                    <a:pt x="42" y="76"/>
                  </a:moveTo>
                  <a:cubicBezTo>
                    <a:pt x="60" y="71"/>
                    <a:pt x="76" y="66"/>
                    <a:pt x="93" y="62"/>
                  </a:cubicBezTo>
                  <a:cubicBezTo>
                    <a:pt x="93" y="60"/>
                    <a:pt x="93" y="59"/>
                    <a:pt x="93" y="58"/>
                  </a:cubicBezTo>
                  <a:cubicBezTo>
                    <a:pt x="63" y="50"/>
                    <a:pt x="33" y="41"/>
                    <a:pt x="0" y="32"/>
                  </a:cubicBezTo>
                  <a:cubicBezTo>
                    <a:pt x="10" y="21"/>
                    <a:pt x="18" y="11"/>
                    <a:pt x="27" y="0"/>
                  </a:cubicBezTo>
                  <a:cubicBezTo>
                    <a:pt x="56" y="18"/>
                    <a:pt x="83" y="35"/>
                    <a:pt x="109" y="53"/>
                  </a:cubicBezTo>
                  <a:cubicBezTo>
                    <a:pt x="119" y="60"/>
                    <a:pt x="127" y="60"/>
                    <a:pt x="138" y="53"/>
                  </a:cubicBezTo>
                  <a:cubicBezTo>
                    <a:pt x="164" y="35"/>
                    <a:pt x="191" y="18"/>
                    <a:pt x="220" y="0"/>
                  </a:cubicBezTo>
                  <a:cubicBezTo>
                    <a:pt x="228" y="10"/>
                    <a:pt x="237" y="20"/>
                    <a:pt x="247" y="31"/>
                  </a:cubicBezTo>
                  <a:cubicBezTo>
                    <a:pt x="212" y="41"/>
                    <a:pt x="181" y="49"/>
                    <a:pt x="149" y="58"/>
                  </a:cubicBezTo>
                  <a:cubicBezTo>
                    <a:pt x="149" y="59"/>
                    <a:pt x="149" y="60"/>
                    <a:pt x="149" y="61"/>
                  </a:cubicBezTo>
                  <a:cubicBezTo>
                    <a:pt x="168" y="66"/>
                    <a:pt x="187" y="71"/>
                    <a:pt x="205" y="76"/>
                  </a:cubicBezTo>
                  <a:cubicBezTo>
                    <a:pt x="199" y="116"/>
                    <a:pt x="166" y="139"/>
                    <a:pt x="117" y="139"/>
                  </a:cubicBezTo>
                  <a:cubicBezTo>
                    <a:pt x="79" y="138"/>
                    <a:pt x="46" y="112"/>
                    <a:pt x="42" y="7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3059370" y="468313"/>
              <a:ext cx="401638" cy="525463"/>
            </a:xfrm>
            <a:custGeom>
              <a:avLst/>
              <a:gdLst>
                <a:gd name="T0" fmla="*/ 0 w 154"/>
                <a:gd name="T1" fmla="*/ 71 h 202"/>
                <a:gd name="T2" fmla="*/ 81 w 154"/>
                <a:gd name="T3" fmla="*/ 26 h 202"/>
                <a:gd name="T4" fmla="*/ 148 w 154"/>
                <a:gd name="T5" fmla="*/ 33 h 202"/>
                <a:gd name="T6" fmla="*/ 111 w 154"/>
                <a:gd name="T7" fmla="*/ 64 h 202"/>
                <a:gd name="T8" fmla="*/ 154 w 154"/>
                <a:gd name="T9" fmla="*/ 122 h 202"/>
                <a:gd name="T10" fmla="*/ 139 w 154"/>
                <a:gd name="T11" fmla="*/ 175 h 202"/>
                <a:gd name="T12" fmla="*/ 145 w 154"/>
                <a:gd name="T13" fmla="*/ 177 h 202"/>
                <a:gd name="T14" fmla="*/ 115 w 154"/>
                <a:gd name="T15" fmla="*/ 202 h 202"/>
                <a:gd name="T16" fmla="*/ 90 w 154"/>
                <a:gd name="T17" fmla="*/ 150 h 202"/>
                <a:gd name="T18" fmla="*/ 67 w 154"/>
                <a:gd name="T19" fmla="*/ 101 h 202"/>
                <a:gd name="T20" fmla="*/ 0 w 154"/>
                <a:gd name="T21" fmla="*/ 7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202">
                  <a:moveTo>
                    <a:pt x="0" y="71"/>
                  </a:moveTo>
                  <a:cubicBezTo>
                    <a:pt x="5" y="24"/>
                    <a:pt x="33" y="9"/>
                    <a:pt x="81" y="26"/>
                  </a:cubicBezTo>
                  <a:cubicBezTo>
                    <a:pt x="111" y="0"/>
                    <a:pt x="134" y="2"/>
                    <a:pt x="148" y="33"/>
                  </a:cubicBezTo>
                  <a:cubicBezTo>
                    <a:pt x="130" y="36"/>
                    <a:pt x="114" y="43"/>
                    <a:pt x="111" y="64"/>
                  </a:cubicBezTo>
                  <a:cubicBezTo>
                    <a:pt x="108" y="82"/>
                    <a:pt x="118" y="95"/>
                    <a:pt x="154" y="122"/>
                  </a:cubicBezTo>
                  <a:cubicBezTo>
                    <a:pt x="149" y="141"/>
                    <a:pt x="144" y="158"/>
                    <a:pt x="139" y="175"/>
                  </a:cubicBezTo>
                  <a:cubicBezTo>
                    <a:pt x="141" y="176"/>
                    <a:pt x="143" y="176"/>
                    <a:pt x="145" y="177"/>
                  </a:cubicBezTo>
                  <a:cubicBezTo>
                    <a:pt x="135" y="185"/>
                    <a:pt x="126" y="193"/>
                    <a:pt x="115" y="202"/>
                  </a:cubicBezTo>
                  <a:cubicBezTo>
                    <a:pt x="106" y="184"/>
                    <a:pt x="98" y="167"/>
                    <a:pt x="90" y="150"/>
                  </a:cubicBezTo>
                  <a:cubicBezTo>
                    <a:pt x="82" y="134"/>
                    <a:pt x="75" y="117"/>
                    <a:pt x="67" y="101"/>
                  </a:cubicBezTo>
                  <a:cubicBezTo>
                    <a:pt x="49" y="68"/>
                    <a:pt x="37" y="62"/>
                    <a:pt x="0" y="7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465927" y="3967957"/>
              <a:ext cx="504825" cy="361950"/>
            </a:xfrm>
            <a:custGeom>
              <a:avLst/>
              <a:gdLst>
                <a:gd name="T0" fmla="*/ 0 w 194"/>
                <a:gd name="T1" fmla="*/ 96 h 139"/>
                <a:gd name="T2" fmla="*/ 33 w 194"/>
                <a:gd name="T3" fmla="*/ 0 h 139"/>
                <a:gd name="T4" fmla="*/ 194 w 194"/>
                <a:gd name="T5" fmla="*/ 104 h 139"/>
                <a:gd name="T6" fmla="*/ 171 w 194"/>
                <a:gd name="T7" fmla="*/ 133 h 139"/>
                <a:gd name="T8" fmla="*/ 158 w 194"/>
                <a:gd name="T9" fmla="*/ 138 h 139"/>
                <a:gd name="T10" fmla="*/ 0 w 194"/>
                <a:gd name="T11" fmla="*/ 9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39">
                  <a:moveTo>
                    <a:pt x="0" y="96"/>
                  </a:moveTo>
                  <a:cubicBezTo>
                    <a:pt x="12" y="63"/>
                    <a:pt x="22" y="33"/>
                    <a:pt x="33" y="0"/>
                  </a:cubicBezTo>
                  <a:cubicBezTo>
                    <a:pt x="90" y="37"/>
                    <a:pt x="141" y="70"/>
                    <a:pt x="194" y="104"/>
                  </a:cubicBezTo>
                  <a:cubicBezTo>
                    <a:pt x="186" y="114"/>
                    <a:pt x="179" y="124"/>
                    <a:pt x="171" y="133"/>
                  </a:cubicBezTo>
                  <a:cubicBezTo>
                    <a:pt x="168" y="136"/>
                    <a:pt x="162" y="139"/>
                    <a:pt x="158" y="138"/>
                  </a:cubicBezTo>
                  <a:cubicBezTo>
                    <a:pt x="108" y="125"/>
                    <a:pt x="57" y="111"/>
                    <a:pt x="0" y="9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529552" y="3975895"/>
              <a:ext cx="488950" cy="347663"/>
            </a:xfrm>
            <a:custGeom>
              <a:avLst/>
              <a:gdLst>
                <a:gd name="T0" fmla="*/ 188 w 188"/>
                <a:gd name="T1" fmla="*/ 95 h 134"/>
                <a:gd name="T2" fmla="*/ 39 w 188"/>
                <a:gd name="T3" fmla="*/ 133 h 134"/>
                <a:gd name="T4" fmla="*/ 21 w 188"/>
                <a:gd name="T5" fmla="*/ 127 h 134"/>
                <a:gd name="T6" fmla="*/ 0 w 188"/>
                <a:gd name="T7" fmla="*/ 101 h 134"/>
                <a:gd name="T8" fmla="*/ 156 w 188"/>
                <a:gd name="T9" fmla="*/ 0 h 134"/>
                <a:gd name="T10" fmla="*/ 188 w 188"/>
                <a:gd name="T11" fmla="*/ 9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34">
                  <a:moveTo>
                    <a:pt x="188" y="95"/>
                  </a:moveTo>
                  <a:cubicBezTo>
                    <a:pt x="137" y="108"/>
                    <a:pt x="88" y="121"/>
                    <a:pt x="39" y="133"/>
                  </a:cubicBezTo>
                  <a:cubicBezTo>
                    <a:pt x="34" y="134"/>
                    <a:pt x="26" y="131"/>
                    <a:pt x="21" y="127"/>
                  </a:cubicBezTo>
                  <a:cubicBezTo>
                    <a:pt x="14" y="120"/>
                    <a:pt x="8" y="111"/>
                    <a:pt x="0" y="101"/>
                  </a:cubicBezTo>
                  <a:cubicBezTo>
                    <a:pt x="52" y="67"/>
                    <a:pt x="104" y="34"/>
                    <a:pt x="156" y="0"/>
                  </a:cubicBezTo>
                  <a:cubicBezTo>
                    <a:pt x="176" y="30"/>
                    <a:pt x="188" y="59"/>
                    <a:pt x="188" y="9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10938041" y="1920083"/>
              <a:ext cx="319088" cy="522288"/>
            </a:xfrm>
            <a:custGeom>
              <a:avLst/>
              <a:gdLst>
                <a:gd name="T0" fmla="*/ 100 w 123"/>
                <a:gd name="T1" fmla="*/ 40 h 201"/>
                <a:gd name="T2" fmla="*/ 94 w 123"/>
                <a:gd name="T3" fmla="*/ 11 h 201"/>
                <a:gd name="T4" fmla="*/ 98 w 123"/>
                <a:gd name="T5" fmla="*/ 0 h 201"/>
                <a:gd name="T6" fmla="*/ 109 w 123"/>
                <a:gd name="T7" fmla="*/ 5 h 201"/>
                <a:gd name="T8" fmla="*/ 112 w 123"/>
                <a:gd name="T9" fmla="*/ 11 h 201"/>
                <a:gd name="T10" fmla="*/ 111 w 123"/>
                <a:gd name="T11" fmla="*/ 95 h 201"/>
                <a:gd name="T12" fmla="*/ 75 w 123"/>
                <a:gd name="T13" fmla="*/ 175 h 201"/>
                <a:gd name="T14" fmla="*/ 29 w 123"/>
                <a:gd name="T15" fmla="*/ 192 h 201"/>
                <a:gd name="T16" fmla="*/ 10 w 123"/>
                <a:gd name="T17" fmla="*/ 145 h 201"/>
                <a:gd name="T18" fmla="*/ 43 w 123"/>
                <a:gd name="T19" fmla="*/ 72 h 201"/>
                <a:gd name="T20" fmla="*/ 100 w 123"/>
                <a:gd name="T21" fmla="*/ 4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201">
                  <a:moveTo>
                    <a:pt x="100" y="40"/>
                  </a:moveTo>
                  <a:cubicBezTo>
                    <a:pt x="97" y="29"/>
                    <a:pt x="95" y="20"/>
                    <a:pt x="94" y="11"/>
                  </a:cubicBezTo>
                  <a:cubicBezTo>
                    <a:pt x="93" y="8"/>
                    <a:pt x="96" y="4"/>
                    <a:pt x="98" y="0"/>
                  </a:cubicBezTo>
                  <a:cubicBezTo>
                    <a:pt x="102" y="2"/>
                    <a:pt x="106" y="3"/>
                    <a:pt x="109" y="5"/>
                  </a:cubicBezTo>
                  <a:cubicBezTo>
                    <a:pt x="111" y="6"/>
                    <a:pt x="112" y="9"/>
                    <a:pt x="112" y="11"/>
                  </a:cubicBezTo>
                  <a:cubicBezTo>
                    <a:pt x="115" y="39"/>
                    <a:pt x="123" y="67"/>
                    <a:pt x="111" y="95"/>
                  </a:cubicBezTo>
                  <a:cubicBezTo>
                    <a:pt x="100" y="122"/>
                    <a:pt x="87" y="149"/>
                    <a:pt x="75" y="175"/>
                  </a:cubicBezTo>
                  <a:cubicBezTo>
                    <a:pt x="65" y="196"/>
                    <a:pt x="49" y="201"/>
                    <a:pt x="29" y="192"/>
                  </a:cubicBezTo>
                  <a:cubicBezTo>
                    <a:pt x="7" y="182"/>
                    <a:pt x="0" y="166"/>
                    <a:pt x="10" y="145"/>
                  </a:cubicBezTo>
                  <a:cubicBezTo>
                    <a:pt x="20" y="120"/>
                    <a:pt x="32" y="96"/>
                    <a:pt x="43" y="72"/>
                  </a:cubicBezTo>
                  <a:cubicBezTo>
                    <a:pt x="58" y="39"/>
                    <a:pt x="61" y="37"/>
                    <a:pt x="100" y="4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3687133" y="5776119"/>
              <a:ext cx="301625" cy="358775"/>
            </a:xfrm>
            <a:custGeom>
              <a:avLst/>
              <a:gdLst>
                <a:gd name="T0" fmla="*/ 29 w 116"/>
                <a:gd name="T1" fmla="*/ 0 h 138"/>
                <a:gd name="T2" fmla="*/ 116 w 116"/>
                <a:gd name="T3" fmla="*/ 22 h 138"/>
                <a:gd name="T4" fmla="*/ 86 w 116"/>
                <a:gd name="T5" fmla="*/ 138 h 138"/>
                <a:gd name="T6" fmla="*/ 0 w 116"/>
                <a:gd name="T7" fmla="*/ 116 h 138"/>
                <a:gd name="T8" fmla="*/ 29 w 116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38">
                  <a:moveTo>
                    <a:pt x="29" y="0"/>
                  </a:moveTo>
                  <a:cubicBezTo>
                    <a:pt x="59" y="7"/>
                    <a:pt x="86" y="14"/>
                    <a:pt x="116" y="22"/>
                  </a:cubicBezTo>
                  <a:cubicBezTo>
                    <a:pt x="106" y="60"/>
                    <a:pt x="96" y="98"/>
                    <a:pt x="86" y="138"/>
                  </a:cubicBezTo>
                  <a:cubicBezTo>
                    <a:pt x="58" y="131"/>
                    <a:pt x="31" y="124"/>
                    <a:pt x="0" y="116"/>
                  </a:cubicBezTo>
                  <a:cubicBezTo>
                    <a:pt x="10" y="78"/>
                    <a:pt x="19" y="40"/>
                    <a:pt x="2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4139570" y="5814219"/>
              <a:ext cx="295275" cy="354013"/>
            </a:xfrm>
            <a:custGeom>
              <a:avLst/>
              <a:gdLst>
                <a:gd name="T0" fmla="*/ 26 w 113"/>
                <a:gd name="T1" fmla="*/ 136 h 136"/>
                <a:gd name="T2" fmla="*/ 0 w 113"/>
                <a:gd name="T3" fmla="*/ 19 h 136"/>
                <a:gd name="T4" fmla="*/ 87 w 113"/>
                <a:gd name="T5" fmla="*/ 0 h 136"/>
                <a:gd name="T6" fmla="*/ 113 w 113"/>
                <a:gd name="T7" fmla="*/ 116 h 136"/>
                <a:gd name="T8" fmla="*/ 26 w 113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36">
                  <a:moveTo>
                    <a:pt x="26" y="136"/>
                  </a:moveTo>
                  <a:cubicBezTo>
                    <a:pt x="18" y="97"/>
                    <a:pt x="9" y="59"/>
                    <a:pt x="0" y="19"/>
                  </a:cubicBezTo>
                  <a:cubicBezTo>
                    <a:pt x="29" y="13"/>
                    <a:pt x="57" y="6"/>
                    <a:pt x="87" y="0"/>
                  </a:cubicBezTo>
                  <a:cubicBezTo>
                    <a:pt x="96" y="39"/>
                    <a:pt x="104" y="76"/>
                    <a:pt x="113" y="116"/>
                  </a:cubicBezTo>
                  <a:cubicBezTo>
                    <a:pt x="84" y="123"/>
                    <a:pt x="56" y="129"/>
                    <a:pt x="26" y="13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24"/>
            <p:cNvSpPr>
              <a:spLocks/>
            </p:cNvSpPr>
            <p:nvPr/>
          </p:nvSpPr>
          <p:spPr bwMode="auto">
            <a:xfrm>
              <a:off x="7826541" y="2510633"/>
              <a:ext cx="573088" cy="215900"/>
            </a:xfrm>
            <a:custGeom>
              <a:avLst/>
              <a:gdLst>
                <a:gd name="T0" fmla="*/ 220 w 220"/>
                <a:gd name="T1" fmla="*/ 68 h 83"/>
                <a:gd name="T2" fmla="*/ 0 w 220"/>
                <a:gd name="T3" fmla="*/ 45 h 83"/>
                <a:gd name="T4" fmla="*/ 78 w 220"/>
                <a:gd name="T5" fmla="*/ 4 h 83"/>
                <a:gd name="T6" fmla="*/ 166 w 220"/>
                <a:gd name="T7" fmla="*/ 17 h 83"/>
                <a:gd name="T8" fmla="*/ 220 w 220"/>
                <a:gd name="T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83">
                  <a:moveTo>
                    <a:pt x="220" y="68"/>
                  </a:moveTo>
                  <a:cubicBezTo>
                    <a:pt x="143" y="83"/>
                    <a:pt x="73" y="80"/>
                    <a:pt x="0" y="45"/>
                  </a:cubicBezTo>
                  <a:cubicBezTo>
                    <a:pt x="28" y="30"/>
                    <a:pt x="52" y="8"/>
                    <a:pt x="78" y="4"/>
                  </a:cubicBezTo>
                  <a:cubicBezTo>
                    <a:pt x="106" y="0"/>
                    <a:pt x="139" y="6"/>
                    <a:pt x="166" y="17"/>
                  </a:cubicBezTo>
                  <a:cubicBezTo>
                    <a:pt x="186" y="25"/>
                    <a:pt x="200" y="48"/>
                    <a:pt x="220" y="6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7666204" y="2286795"/>
              <a:ext cx="319088" cy="309563"/>
            </a:xfrm>
            <a:custGeom>
              <a:avLst/>
              <a:gdLst>
                <a:gd name="T0" fmla="*/ 118 w 123"/>
                <a:gd name="T1" fmla="*/ 24 h 119"/>
                <a:gd name="T2" fmla="*/ 123 w 123"/>
                <a:gd name="T3" fmla="*/ 79 h 119"/>
                <a:gd name="T4" fmla="*/ 55 w 123"/>
                <a:gd name="T5" fmla="*/ 117 h 119"/>
                <a:gd name="T6" fmla="*/ 41 w 123"/>
                <a:gd name="T7" fmla="*/ 116 h 119"/>
                <a:gd name="T8" fmla="*/ 39 w 123"/>
                <a:gd name="T9" fmla="*/ 4 h 119"/>
                <a:gd name="T10" fmla="*/ 53 w 123"/>
                <a:gd name="T11" fmla="*/ 1 h 119"/>
                <a:gd name="T12" fmla="*/ 118 w 123"/>
                <a:gd name="T13" fmla="*/ 2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19">
                  <a:moveTo>
                    <a:pt x="118" y="24"/>
                  </a:moveTo>
                  <a:cubicBezTo>
                    <a:pt x="120" y="43"/>
                    <a:pt x="121" y="59"/>
                    <a:pt x="123" y="79"/>
                  </a:cubicBezTo>
                  <a:cubicBezTo>
                    <a:pt x="104" y="90"/>
                    <a:pt x="80" y="104"/>
                    <a:pt x="55" y="117"/>
                  </a:cubicBezTo>
                  <a:cubicBezTo>
                    <a:pt x="52" y="119"/>
                    <a:pt x="45" y="118"/>
                    <a:pt x="41" y="116"/>
                  </a:cubicBezTo>
                  <a:cubicBezTo>
                    <a:pt x="1" y="90"/>
                    <a:pt x="0" y="32"/>
                    <a:pt x="39" y="4"/>
                  </a:cubicBezTo>
                  <a:cubicBezTo>
                    <a:pt x="43" y="1"/>
                    <a:pt x="49" y="0"/>
                    <a:pt x="53" y="1"/>
                  </a:cubicBezTo>
                  <a:cubicBezTo>
                    <a:pt x="77" y="9"/>
                    <a:pt x="100" y="17"/>
                    <a:pt x="118" y="2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7"/>
            <p:cNvSpPr>
              <a:spLocks/>
            </p:cNvSpPr>
            <p:nvPr/>
          </p:nvSpPr>
          <p:spPr bwMode="auto">
            <a:xfrm>
              <a:off x="8320252" y="4236245"/>
              <a:ext cx="260350" cy="398463"/>
            </a:xfrm>
            <a:custGeom>
              <a:avLst/>
              <a:gdLst>
                <a:gd name="T0" fmla="*/ 0 w 100"/>
                <a:gd name="T1" fmla="*/ 0 h 153"/>
                <a:gd name="T2" fmla="*/ 51 w 100"/>
                <a:gd name="T3" fmla="*/ 3 h 153"/>
                <a:gd name="T4" fmla="*/ 97 w 100"/>
                <a:gd name="T5" fmla="*/ 0 h 153"/>
                <a:gd name="T6" fmla="*/ 62 w 100"/>
                <a:gd name="T7" fmla="*/ 33 h 153"/>
                <a:gd name="T8" fmla="*/ 82 w 100"/>
                <a:gd name="T9" fmla="*/ 66 h 153"/>
                <a:gd name="T10" fmla="*/ 82 w 100"/>
                <a:gd name="T11" fmla="*/ 124 h 153"/>
                <a:gd name="T12" fmla="*/ 61 w 100"/>
                <a:gd name="T13" fmla="*/ 145 h 153"/>
                <a:gd name="T14" fmla="*/ 20 w 100"/>
                <a:gd name="T15" fmla="*/ 102 h 153"/>
                <a:gd name="T16" fmla="*/ 20 w 100"/>
                <a:gd name="T17" fmla="*/ 60 h 153"/>
                <a:gd name="T18" fmla="*/ 30 w 100"/>
                <a:gd name="T19" fmla="*/ 32 h 153"/>
                <a:gd name="T20" fmla="*/ 11 w 100"/>
                <a:gd name="T21" fmla="*/ 26 h 153"/>
                <a:gd name="T22" fmla="*/ 0 w 100"/>
                <a:gd name="T2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0" h="153">
                  <a:moveTo>
                    <a:pt x="0" y="0"/>
                  </a:moveTo>
                  <a:cubicBezTo>
                    <a:pt x="21" y="1"/>
                    <a:pt x="36" y="3"/>
                    <a:pt x="51" y="3"/>
                  </a:cubicBezTo>
                  <a:cubicBezTo>
                    <a:pt x="67" y="3"/>
                    <a:pt x="82" y="1"/>
                    <a:pt x="97" y="0"/>
                  </a:cubicBezTo>
                  <a:cubicBezTo>
                    <a:pt x="100" y="24"/>
                    <a:pt x="88" y="33"/>
                    <a:pt x="62" y="33"/>
                  </a:cubicBezTo>
                  <a:cubicBezTo>
                    <a:pt x="83" y="38"/>
                    <a:pt x="83" y="52"/>
                    <a:pt x="82" y="66"/>
                  </a:cubicBezTo>
                  <a:cubicBezTo>
                    <a:pt x="82" y="85"/>
                    <a:pt x="82" y="105"/>
                    <a:pt x="82" y="124"/>
                  </a:cubicBezTo>
                  <a:cubicBezTo>
                    <a:pt x="83" y="138"/>
                    <a:pt x="78" y="146"/>
                    <a:pt x="61" y="145"/>
                  </a:cubicBezTo>
                  <a:cubicBezTo>
                    <a:pt x="15" y="143"/>
                    <a:pt x="20" y="153"/>
                    <a:pt x="20" y="102"/>
                  </a:cubicBezTo>
                  <a:cubicBezTo>
                    <a:pt x="19" y="88"/>
                    <a:pt x="18" y="74"/>
                    <a:pt x="20" y="60"/>
                  </a:cubicBezTo>
                  <a:cubicBezTo>
                    <a:pt x="21" y="51"/>
                    <a:pt x="26" y="42"/>
                    <a:pt x="30" y="32"/>
                  </a:cubicBezTo>
                  <a:cubicBezTo>
                    <a:pt x="27" y="31"/>
                    <a:pt x="17" y="31"/>
                    <a:pt x="11" y="26"/>
                  </a:cubicBezTo>
                  <a:cubicBezTo>
                    <a:pt x="6" y="21"/>
                    <a:pt x="4" y="10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4137983" y="5410994"/>
              <a:ext cx="369888" cy="328613"/>
            </a:xfrm>
            <a:custGeom>
              <a:avLst/>
              <a:gdLst>
                <a:gd name="T0" fmla="*/ 0 w 142"/>
                <a:gd name="T1" fmla="*/ 51 h 126"/>
                <a:gd name="T2" fmla="*/ 73 w 142"/>
                <a:gd name="T3" fmla="*/ 0 h 126"/>
                <a:gd name="T4" fmla="*/ 142 w 142"/>
                <a:gd name="T5" fmla="*/ 98 h 126"/>
                <a:gd name="T6" fmla="*/ 102 w 142"/>
                <a:gd name="T7" fmla="*/ 126 h 126"/>
                <a:gd name="T8" fmla="*/ 56 w 142"/>
                <a:gd name="T9" fmla="*/ 105 h 126"/>
                <a:gd name="T10" fmla="*/ 30 w 142"/>
                <a:gd name="T11" fmla="*/ 94 h 126"/>
                <a:gd name="T12" fmla="*/ 0 w 142"/>
                <a:gd name="T13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26">
                  <a:moveTo>
                    <a:pt x="0" y="51"/>
                  </a:moveTo>
                  <a:cubicBezTo>
                    <a:pt x="24" y="34"/>
                    <a:pt x="48" y="17"/>
                    <a:pt x="73" y="0"/>
                  </a:cubicBezTo>
                  <a:cubicBezTo>
                    <a:pt x="96" y="32"/>
                    <a:pt x="119" y="65"/>
                    <a:pt x="142" y="98"/>
                  </a:cubicBezTo>
                  <a:cubicBezTo>
                    <a:pt x="128" y="108"/>
                    <a:pt x="115" y="117"/>
                    <a:pt x="102" y="126"/>
                  </a:cubicBezTo>
                  <a:cubicBezTo>
                    <a:pt x="87" y="99"/>
                    <a:pt x="86" y="98"/>
                    <a:pt x="56" y="105"/>
                  </a:cubicBezTo>
                  <a:cubicBezTo>
                    <a:pt x="44" y="108"/>
                    <a:pt x="36" y="105"/>
                    <a:pt x="30" y="94"/>
                  </a:cubicBezTo>
                  <a:cubicBezTo>
                    <a:pt x="21" y="80"/>
                    <a:pt x="10" y="66"/>
                    <a:pt x="0" y="5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29"/>
            <p:cNvSpPr>
              <a:spLocks/>
            </p:cNvSpPr>
            <p:nvPr/>
          </p:nvSpPr>
          <p:spPr bwMode="auto">
            <a:xfrm>
              <a:off x="3572833" y="5406231"/>
              <a:ext cx="361950" cy="355600"/>
            </a:xfrm>
            <a:custGeom>
              <a:avLst/>
              <a:gdLst>
                <a:gd name="T0" fmla="*/ 56 w 139"/>
                <a:gd name="T1" fmla="*/ 137 h 137"/>
                <a:gd name="T2" fmla="*/ 0 w 139"/>
                <a:gd name="T3" fmla="*/ 103 h 137"/>
                <a:gd name="T4" fmla="*/ 63 w 139"/>
                <a:gd name="T5" fmla="*/ 0 h 137"/>
                <a:gd name="T6" fmla="*/ 139 w 139"/>
                <a:gd name="T7" fmla="*/ 47 h 137"/>
                <a:gd name="T8" fmla="*/ 123 w 139"/>
                <a:gd name="T9" fmla="*/ 73 h 137"/>
                <a:gd name="T10" fmla="*/ 91 w 139"/>
                <a:gd name="T11" fmla="*/ 90 h 137"/>
                <a:gd name="T12" fmla="*/ 65 w 139"/>
                <a:gd name="T13" fmla="*/ 106 h 137"/>
                <a:gd name="T14" fmla="*/ 56 w 139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37">
                  <a:moveTo>
                    <a:pt x="56" y="137"/>
                  </a:moveTo>
                  <a:cubicBezTo>
                    <a:pt x="37" y="125"/>
                    <a:pt x="20" y="115"/>
                    <a:pt x="0" y="103"/>
                  </a:cubicBezTo>
                  <a:cubicBezTo>
                    <a:pt x="21" y="69"/>
                    <a:pt x="41" y="36"/>
                    <a:pt x="63" y="0"/>
                  </a:cubicBezTo>
                  <a:cubicBezTo>
                    <a:pt x="89" y="16"/>
                    <a:pt x="113" y="31"/>
                    <a:pt x="139" y="47"/>
                  </a:cubicBezTo>
                  <a:cubicBezTo>
                    <a:pt x="133" y="57"/>
                    <a:pt x="127" y="65"/>
                    <a:pt x="123" y="73"/>
                  </a:cubicBezTo>
                  <a:cubicBezTo>
                    <a:pt x="116" y="87"/>
                    <a:pt x="109" y="96"/>
                    <a:pt x="91" y="90"/>
                  </a:cubicBezTo>
                  <a:cubicBezTo>
                    <a:pt x="79" y="85"/>
                    <a:pt x="69" y="93"/>
                    <a:pt x="65" y="106"/>
                  </a:cubicBezTo>
                  <a:cubicBezTo>
                    <a:pt x="63" y="115"/>
                    <a:pt x="60" y="125"/>
                    <a:pt x="56" y="13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1"/>
            <p:cNvSpPr>
              <a:spLocks/>
            </p:cNvSpPr>
            <p:nvPr/>
          </p:nvSpPr>
          <p:spPr bwMode="auto">
            <a:xfrm>
              <a:off x="3405445" y="827088"/>
              <a:ext cx="234950" cy="403225"/>
            </a:xfrm>
            <a:custGeom>
              <a:avLst/>
              <a:gdLst>
                <a:gd name="T0" fmla="*/ 74 w 90"/>
                <a:gd name="T1" fmla="*/ 155 h 155"/>
                <a:gd name="T2" fmla="*/ 8 w 90"/>
                <a:gd name="T3" fmla="*/ 96 h 155"/>
                <a:gd name="T4" fmla="*/ 3 w 90"/>
                <a:gd name="T5" fmla="*/ 70 h 155"/>
                <a:gd name="T6" fmla="*/ 27 w 90"/>
                <a:gd name="T7" fmla="*/ 58 h 155"/>
                <a:gd name="T8" fmla="*/ 43 w 90"/>
                <a:gd name="T9" fmla="*/ 55 h 155"/>
                <a:gd name="T10" fmla="*/ 35 w 90"/>
                <a:gd name="T11" fmla="*/ 41 h 155"/>
                <a:gd name="T12" fmla="*/ 30 w 90"/>
                <a:gd name="T13" fmla="*/ 9 h 155"/>
                <a:gd name="T14" fmla="*/ 59 w 90"/>
                <a:gd name="T15" fmla="*/ 1 h 155"/>
                <a:gd name="T16" fmla="*/ 75 w 90"/>
                <a:gd name="T17" fmla="*/ 4 h 155"/>
                <a:gd name="T18" fmla="*/ 90 w 90"/>
                <a:gd name="T19" fmla="*/ 66 h 155"/>
                <a:gd name="T20" fmla="*/ 90 w 90"/>
                <a:gd name="T21" fmla="*/ 137 h 155"/>
                <a:gd name="T22" fmla="*/ 74 w 90"/>
                <a:gd name="T2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55">
                  <a:moveTo>
                    <a:pt x="74" y="155"/>
                  </a:moveTo>
                  <a:cubicBezTo>
                    <a:pt x="51" y="135"/>
                    <a:pt x="29" y="116"/>
                    <a:pt x="8" y="96"/>
                  </a:cubicBezTo>
                  <a:cubicBezTo>
                    <a:pt x="3" y="90"/>
                    <a:pt x="0" y="76"/>
                    <a:pt x="3" y="70"/>
                  </a:cubicBezTo>
                  <a:cubicBezTo>
                    <a:pt x="6" y="63"/>
                    <a:pt x="18" y="61"/>
                    <a:pt x="27" y="58"/>
                  </a:cubicBezTo>
                  <a:cubicBezTo>
                    <a:pt x="32" y="56"/>
                    <a:pt x="38" y="56"/>
                    <a:pt x="43" y="55"/>
                  </a:cubicBezTo>
                  <a:cubicBezTo>
                    <a:pt x="40" y="50"/>
                    <a:pt x="39" y="44"/>
                    <a:pt x="35" y="41"/>
                  </a:cubicBezTo>
                  <a:cubicBezTo>
                    <a:pt x="25" y="31"/>
                    <a:pt x="21" y="19"/>
                    <a:pt x="30" y="9"/>
                  </a:cubicBezTo>
                  <a:cubicBezTo>
                    <a:pt x="36" y="3"/>
                    <a:pt x="49" y="2"/>
                    <a:pt x="59" y="1"/>
                  </a:cubicBezTo>
                  <a:cubicBezTo>
                    <a:pt x="66" y="0"/>
                    <a:pt x="73" y="4"/>
                    <a:pt x="75" y="4"/>
                  </a:cubicBezTo>
                  <a:cubicBezTo>
                    <a:pt x="80" y="26"/>
                    <a:pt x="84" y="44"/>
                    <a:pt x="90" y="66"/>
                  </a:cubicBezTo>
                  <a:cubicBezTo>
                    <a:pt x="69" y="94"/>
                    <a:pt x="69" y="107"/>
                    <a:pt x="90" y="137"/>
                  </a:cubicBezTo>
                  <a:cubicBezTo>
                    <a:pt x="86" y="142"/>
                    <a:pt x="82" y="146"/>
                    <a:pt x="74" y="15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097129" y="1821658"/>
              <a:ext cx="522288" cy="1131888"/>
              <a:chOff x="1097129" y="1821658"/>
              <a:chExt cx="522288" cy="1131888"/>
            </a:xfrm>
          </p:grpSpPr>
          <p:sp>
            <p:nvSpPr>
              <p:cNvPr id="191" name="Freeform 134"/>
              <p:cNvSpPr>
                <a:spLocks/>
              </p:cNvSpPr>
              <p:nvPr/>
            </p:nvSpPr>
            <p:spPr bwMode="auto">
              <a:xfrm>
                <a:off x="1097129" y="2840833"/>
                <a:ext cx="522288" cy="112713"/>
              </a:xfrm>
              <a:custGeom>
                <a:avLst/>
                <a:gdLst>
                  <a:gd name="T0" fmla="*/ 100 w 201"/>
                  <a:gd name="T1" fmla="*/ 42 h 43"/>
                  <a:gd name="T2" fmla="*/ 24 w 201"/>
                  <a:gd name="T3" fmla="*/ 42 h 43"/>
                  <a:gd name="T4" fmla="*/ 0 w 201"/>
                  <a:gd name="T5" fmla="*/ 21 h 43"/>
                  <a:gd name="T6" fmla="*/ 23 w 201"/>
                  <a:gd name="T7" fmla="*/ 0 h 43"/>
                  <a:gd name="T8" fmla="*/ 178 w 201"/>
                  <a:gd name="T9" fmla="*/ 1 h 43"/>
                  <a:gd name="T10" fmla="*/ 201 w 201"/>
                  <a:gd name="T11" fmla="*/ 21 h 43"/>
                  <a:gd name="T12" fmla="*/ 178 w 201"/>
                  <a:gd name="T13" fmla="*/ 42 h 43"/>
                  <a:gd name="T14" fmla="*/ 100 w 201"/>
                  <a:gd name="T15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1" h="43">
                    <a:moveTo>
                      <a:pt x="100" y="42"/>
                    </a:moveTo>
                    <a:cubicBezTo>
                      <a:pt x="75" y="42"/>
                      <a:pt x="49" y="42"/>
                      <a:pt x="24" y="42"/>
                    </a:cubicBezTo>
                    <a:cubicBezTo>
                      <a:pt x="9" y="43"/>
                      <a:pt x="0" y="37"/>
                      <a:pt x="0" y="21"/>
                    </a:cubicBezTo>
                    <a:cubicBezTo>
                      <a:pt x="0" y="5"/>
                      <a:pt x="9" y="0"/>
                      <a:pt x="23" y="0"/>
                    </a:cubicBezTo>
                    <a:cubicBezTo>
                      <a:pt x="75" y="1"/>
                      <a:pt x="127" y="1"/>
                      <a:pt x="178" y="1"/>
                    </a:cubicBezTo>
                    <a:cubicBezTo>
                      <a:pt x="193" y="0"/>
                      <a:pt x="201" y="4"/>
                      <a:pt x="201" y="21"/>
                    </a:cubicBezTo>
                    <a:cubicBezTo>
                      <a:pt x="201" y="38"/>
                      <a:pt x="193" y="43"/>
                      <a:pt x="178" y="42"/>
                    </a:cubicBezTo>
                    <a:cubicBezTo>
                      <a:pt x="152" y="42"/>
                      <a:pt x="126" y="42"/>
                      <a:pt x="100" y="4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35"/>
              <p:cNvSpPr>
                <a:spLocks/>
              </p:cNvSpPr>
              <p:nvPr/>
            </p:nvSpPr>
            <p:spPr bwMode="auto">
              <a:xfrm>
                <a:off x="1097129" y="1821658"/>
                <a:ext cx="522288" cy="111125"/>
              </a:xfrm>
              <a:custGeom>
                <a:avLst/>
                <a:gdLst>
                  <a:gd name="T0" fmla="*/ 101 w 201"/>
                  <a:gd name="T1" fmla="*/ 42 h 43"/>
                  <a:gd name="T2" fmla="*/ 21 w 201"/>
                  <a:gd name="T3" fmla="*/ 42 h 43"/>
                  <a:gd name="T4" fmla="*/ 0 w 201"/>
                  <a:gd name="T5" fmla="*/ 23 h 43"/>
                  <a:gd name="T6" fmla="*/ 19 w 201"/>
                  <a:gd name="T7" fmla="*/ 1 h 43"/>
                  <a:gd name="T8" fmla="*/ 181 w 201"/>
                  <a:gd name="T9" fmla="*/ 1 h 43"/>
                  <a:gd name="T10" fmla="*/ 201 w 201"/>
                  <a:gd name="T11" fmla="*/ 22 h 43"/>
                  <a:gd name="T12" fmla="*/ 181 w 201"/>
                  <a:gd name="T13" fmla="*/ 42 h 43"/>
                  <a:gd name="T14" fmla="*/ 101 w 201"/>
                  <a:gd name="T15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1" h="43">
                    <a:moveTo>
                      <a:pt x="101" y="42"/>
                    </a:moveTo>
                    <a:cubicBezTo>
                      <a:pt x="74" y="42"/>
                      <a:pt x="47" y="42"/>
                      <a:pt x="21" y="42"/>
                    </a:cubicBezTo>
                    <a:cubicBezTo>
                      <a:pt x="7" y="43"/>
                      <a:pt x="1" y="36"/>
                      <a:pt x="0" y="23"/>
                    </a:cubicBezTo>
                    <a:cubicBezTo>
                      <a:pt x="0" y="10"/>
                      <a:pt x="5" y="1"/>
                      <a:pt x="19" y="1"/>
                    </a:cubicBezTo>
                    <a:cubicBezTo>
                      <a:pt x="73" y="0"/>
                      <a:pt x="127" y="1"/>
                      <a:pt x="181" y="1"/>
                    </a:cubicBezTo>
                    <a:cubicBezTo>
                      <a:pt x="195" y="1"/>
                      <a:pt x="201" y="8"/>
                      <a:pt x="201" y="22"/>
                    </a:cubicBezTo>
                    <a:cubicBezTo>
                      <a:pt x="201" y="36"/>
                      <a:pt x="195" y="43"/>
                      <a:pt x="181" y="42"/>
                    </a:cubicBezTo>
                    <a:cubicBezTo>
                      <a:pt x="154" y="42"/>
                      <a:pt x="127" y="42"/>
                      <a:pt x="101" y="4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329" name="组合 328"/>
              <p:cNvGrpSpPr/>
              <p:nvPr/>
            </p:nvGrpSpPr>
            <p:grpSpPr>
              <a:xfrm>
                <a:off x="1162216" y="1964533"/>
                <a:ext cx="398463" cy="850900"/>
                <a:chOff x="1342303" y="1974057"/>
                <a:chExt cx="398463" cy="850900"/>
              </a:xfrm>
              <a:solidFill>
                <a:srgbClr val="C00000"/>
              </a:solidFill>
            </p:grpSpPr>
            <p:sp>
              <p:nvSpPr>
                <p:cNvPr id="147" name="Freeform 90"/>
                <p:cNvSpPr>
                  <a:spLocks/>
                </p:cNvSpPr>
                <p:nvPr/>
              </p:nvSpPr>
              <p:spPr bwMode="auto">
                <a:xfrm>
                  <a:off x="1431203" y="1974057"/>
                  <a:ext cx="217488" cy="847725"/>
                </a:xfrm>
                <a:custGeom>
                  <a:avLst/>
                  <a:gdLst>
                    <a:gd name="T0" fmla="*/ 84 w 84"/>
                    <a:gd name="T1" fmla="*/ 326 h 326"/>
                    <a:gd name="T2" fmla="*/ 0 w 84"/>
                    <a:gd name="T3" fmla="*/ 326 h 326"/>
                    <a:gd name="T4" fmla="*/ 0 w 84"/>
                    <a:gd name="T5" fmla="*/ 0 h 326"/>
                    <a:gd name="T6" fmla="*/ 84 w 84"/>
                    <a:gd name="T7" fmla="*/ 0 h 326"/>
                    <a:gd name="T8" fmla="*/ 84 w 84"/>
                    <a:gd name="T9" fmla="*/ 326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326">
                      <a:moveTo>
                        <a:pt x="84" y="326"/>
                      </a:moveTo>
                      <a:cubicBezTo>
                        <a:pt x="56" y="326"/>
                        <a:pt x="29" y="326"/>
                        <a:pt x="0" y="326"/>
                      </a:cubicBezTo>
                      <a:cubicBezTo>
                        <a:pt x="0" y="217"/>
                        <a:pt x="0" y="109"/>
                        <a:pt x="0" y="0"/>
                      </a:cubicBezTo>
                      <a:cubicBezTo>
                        <a:pt x="28" y="0"/>
                        <a:pt x="56" y="0"/>
                        <a:pt x="84" y="0"/>
                      </a:cubicBezTo>
                      <a:cubicBezTo>
                        <a:pt x="84" y="108"/>
                        <a:pt x="84" y="216"/>
                        <a:pt x="84" y="3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132"/>
                <p:cNvSpPr>
                  <a:spLocks/>
                </p:cNvSpPr>
                <p:nvPr/>
              </p:nvSpPr>
              <p:spPr bwMode="auto">
                <a:xfrm>
                  <a:off x="1685203" y="1974057"/>
                  <a:ext cx="55563" cy="846138"/>
                </a:xfrm>
                <a:custGeom>
                  <a:avLst/>
                  <a:gdLst>
                    <a:gd name="T0" fmla="*/ 21 w 21"/>
                    <a:gd name="T1" fmla="*/ 325 h 325"/>
                    <a:gd name="T2" fmla="*/ 0 w 21"/>
                    <a:gd name="T3" fmla="*/ 325 h 325"/>
                    <a:gd name="T4" fmla="*/ 0 w 21"/>
                    <a:gd name="T5" fmla="*/ 0 h 325"/>
                    <a:gd name="T6" fmla="*/ 21 w 21"/>
                    <a:gd name="T7" fmla="*/ 0 h 325"/>
                    <a:gd name="T8" fmla="*/ 21 w 21"/>
                    <a:gd name="T9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25">
                      <a:moveTo>
                        <a:pt x="21" y="325"/>
                      </a:moveTo>
                      <a:cubicBezTo>
                        <a:pt x="14" y="325"/>
                        <a:pt x="7" y="325"/>
                        <a:pt x="0" y="325"/>
                      </a:cubicBezTo>
                      <a:cubicBezTo>
                        <a:pt x="0" y="217"/>
                        <a:pt x="0" y="109"/>
                        <a:pt x="0" y="0"/>
                      </a:cubicBezTo>
                      <a:cubicBezTo>
                        <a:pt x="7" y="0"/>
                        <a:pt x="14" y="0"/>
                        <a:pt x="21" y="0"/>
                      </a:cubicBezTo>
                      <a:cubicBezTo>
                        <a:pt x="21" y="109"/>
                        <a:pt x="21" y="217"/>
                        <a:pt x="21" y="3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136"/>
                <p:cNvSpPr>
                  <a:spLocks/>
                </p:cNvSpPr>
                <p:nvPr/>
              </p:nvSpPr>
              <p:spPr bwMode="auto">
                <a:xfrm>
                  <a:off x="1342303" y="1974057"/>
                  <a:ext cx="53975" cy="850900"/>
                </a:xfrm>
                <a:custGeom>
                  <a:avLst/>
                  <a:gdLst>
                    <a:gd name="T0" fmla="*/ 0 w 21"/>
                    <a:gd name="T1" fmla="*/ 0 h 327"/>
                    <a:gd name="T2" fmla="*/ 21 w 21"/>
                    <a:gd name="T3" fmla="*/ 0 h 327"/>
                    <a:gd name="T4" fmla="*/ 21 w 21"/>
                    <a:gd name="T5" fmla="*/ 325 h 327"/>
                    <a:gd name="T6" fmla="*/ 0 w 21"/>
                    <a:gd name="T7" fmla="*/ 327 h 327"/>
                    <a:gd name="T8" fmla="*/ 0 w 21"/>
                    <a:gd name="T9" fmla="*/ 0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27">
                      <a:moveTo>
                        <a:pt x="0" y="0"/>
                      </a:moveTo>
                      <a:cubicBezTo>
                        <a:pt x="7" y="0"/>
                        <a:pt x="13" y="0"/>
                        <a:pt x="21" y="0"/>
                      </a:cubicBezTo>
                      <a:cubicBezTo>
                        <a:pt x="21" y="108"/>
                        <a:pt x="21" y="215"/>
                        <a:pt x="21" y="325"/>
                      </a:cubicBezTo>
                      <a:cubicBezTo>
                        <a:pt x="15" y="326"/>
                        <a:pt x="8" y="326"/>
                        <a:pt x="0" y="327"/>
                      </a:cubicBezTo>
                      <a:cubicBezTo>
                        <a:pt x="0" y="218"/>
                        <a:pt x="0" y="109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1698791" y="1823245"/>
              <a:ext cx="525463" cy="1130301"/>
              <a:chOff x="1698791" y="1823245"/>
              <a:chExt cx="525463" cy="1130301"/>
            </a:xfrm>
          </p:grpSpPr>
          <p:sp>
            <p:nvSpPr>
              <p:cNvPr id="146" name="Freeform 89"/>
              <p:cNvSpPr>
                <a:spLocks/>
              </p:cNvSpPr>
              <p:nvPr/>
            </p:nvSpPr>
            <p:spPr bwMode="auto">
              <a:xfrm>
                <a:off x="1851191" y="1961358"/>
                <a:ext cx="222250" cy="849313"/>
              </a:xfrm>
              <a:custGeom>
                <a:avLst/>
                <a:gdLst>
                  <a:gd name="T0" fmla="*/ 0 w 85"/>
                  <a:gd name="T1" fmla="*/ 0 h 326"/>
                  <a:gd name="T2" fmla="*/ 85 w 85"/>
                  <a:gd name="T3" fmla="*/ 0 h 326"/>
                  <a:gd name="T4" fmla="*/ 85 w 85"/>
                  <a:gd name="T5" fmla="*/ 326 h 326"/>
                  <a:gd name="T6" fmla="*/ 0 w 85"/>
                  <a:gd name="T7" fmla="*/ 326 h 326"/>
                  <a:gd name="T8" fmla="*/ 0 w 85"/>
                  <a:gd name="T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26">
                    <a:moveTo>
                      <a:pt x="0" y="0"/>
                    </a:moveTo>
                    <a:cubicBezTo>
                      <a:pt x="29" y="0"/>
                      <a:pt x="56" y="0"/>
                      <a:pt x="85" y="0"/>
                    </a:cubicBezTo>
                    <a:cubicBezTo>
                      <a:pt x="85" y="109"/>
                      <a:pt x="85" y="217"/>
                      <a:pt x="85" y="326"/>
                    </a:cubicBezTo>
                    <a:cubicBezTo>
                      <a:pt x="56" y="326"/>
                      <a:pt x="29" y="326"/>
                      <a:pt x="0" y="326"/>
                    </a:cubicBezTo>
                    <a:cubicBezTo>
                      <a:pt x="0" y="218"/>
                      <a:pt x="0" y="110"/>
                      <a:pt x="0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33"/>
              <p:cNvSpPr>
                <a:spLocks/>
              </p:cNvSpPr>
              <p:nvPr/>
            </p:nvSpPr>
            <p:spPr bwMode="auto">
              <a:xfrm>
                <a:off x="2109954" y="1964533"/>
                <a:ext cx="53975" cy="847725"/>
              </a:xfrm>
              <a:custGeom>
                <a:avLst/>
                <a:gdLst>
                  <a:gd name="T0" fmla="*/ 21 w 21"/>
                  <a:gd name="T1" fmla="*/ 326 h 326"/>
                  <a:gd name="T2" fmla="*/ 0 w 21"/>
                  <a:gd name="T3" fmla="*/ 326 h 326"/>
                  <a:gd name="T4" fmla="*/ 0 w 21"/>
                  <a:gd name="T5" fmla="*/ 0 h 326"/>
                  <a:gd name="T6" fmla="*/ 21 w 21"/>
                  <a:gd name="T7" fmla="*/ 0 h 326"/>
                  <a:gd name="T8" fmla="*/ 21 w 21"/>
                  <a:gd name="T9" fmla="*/ 32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26">
                    <a:moveTo>
                      <a:pt x="21" y="326"/>
                    </a:moveTo>
                    <a:cubicBezTo>
                      <a:pt x="12" y="326"/>
                      <a:pt x="7" y="326"/>
                      <a:pt x="0" y="326"/>
                    </a:cubicBezTo>
                    <a:cubicBezTo>
                      <a:pt x="0" y="217"/>
                      <a:pt x="0" y="109"/>
                      <a:pt x="0" y="0"/>
                    </a:cubicBezTo>
                    <a:cubicBezTo>
                      <a:pt x="6" y="0"/>
                      <a:pt x="13" y="0"/>
                      <a:pt x="21" y="0"/>
                    </a:cubicBezTo>
                    <a:cubicBezTo>
                      <a:pt x="21" y="109"/>
                      <a:pt x="21" y="216"/>
                      <a:pt x="21" y="32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37"/>
              <p:cNvSpPr>
                <a:spLocks/>
              </p:cNvSpPr>
              <p:nvPr/>
            </p:nvSpPr>
            <p:spPr bwMode="auto">
              <a:xfrm>
                <a:off x="1700379" y="2840833"/>
                <a:ext cx="523875" cy="112713"/>
              </a:xfrm>
              <a:custGeom>
                <a:avLst/>
                <a:gdLst>
                  <a:gd name="T0" fmla="*/ 102 w 201"/>
                  <a:gd name="T1" fmla="*/ 42 h 43"/>
                  <a:gd name="T2" fmla="*/ 22 w 201"/>
                  <a:gd name="T3" fmla="*/ 42 h 43"/>
                  <a:gd name="T4" fmla="*/ 0 w 201"/>
                  <a:gd name="T5" fmla="*/ 22 h 43"/>
                  <a:gd name="T6" fmla="*/ 22 w 201"/>
                  <a:gd name="T7" fmla="*/ 1 h 43"/>
                  <a:gd name="T8" fmla="*/ 179 w 201"/>
                  <a:gd name="T9" fmla="*/ 1 h 43"/>
                  <a:gd name="T10" fmla="*/ 200 w 201"/>
                  <a:gd name="T11" fmla="*/ 22 h 43"/>
                  <a:gd name="T12" fmla="*/ 180 w 201"/>
                  <a:gd name="T13" fmla="*/ 42 h 43"/>
                  <a:gd name="T14" fmla="*/ 102 w 201"/>
                  <a:gd name="T15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1" h="43">
                    <a:moveTo>
                      <a:pt x="102" y="42"/>
                    </a:moveTo>
                    <a:cubicBezTo>
                      <a:pt x="75" y="42"/>
                      <a:pt x="49" y="42"/>
                      <a:pt x="22" y="42"/>
                    </a:cubicBezTo>
                    <a:cubicBezTo>
                      <a:pt x="7" y="43"/>
                      <a:pt x="0" y="37"/>
                      <a:pt x="0" y="22"/>
                    </a:cubicBezTo>
                    <a:cubicBezTo>
                      <a:pt x="0" y="6"/>
                      <a:pt x="7" y="0"/>
                      <a:pt x="22" y="1"/>
                    </a:cubicBezTo>
                    <a:cubicBezTo>
                      <a:pt x="74" y="1"/>
                      <a:pt x="127" y="1"/>
                      <a:pt x="179" y="1"/>
                    </a:cubicBezTo>
                    <a:cubicBezTo>
                      <a:pt x="195" y="0"/>
                      <a:pt x="201" y="7"/>
                      <a:pt x="200" y="22"/>
                    </a:cubicBezTo>
                    <a:cubicBezTo>
                      <a:pt x="200" y="37"/>
                      <a:pt x="194" y="42"/>
                      <a:pt x="180" y="42"/>
                    </a:cubicBezTo>
                    <a:cubicBezTo>
                      <a:pt x="154" y="42"/>
                      <a:pt x="128" y="42"/>
                      <a:pt x="102" y="4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38"/>
              <p:cNvSpPr>
                <a:spLocks/>
              </p:cNvSpPr>
              <p:nvPr/>
            </p:nvSpPr>
            <p:spPr bwMode="auto">
              <a:xfrm>
                <a:off x="1763879" y="1961358"/>
                <a:ext cx="53975" cy="849313"/>
              </a:xfrm>
              <a:custGeom>
                <a:avLst/>
                <a:gdLst>
                  <a:gd name="T0" fmla="*/ 21 w 21"/>
                  <a:gd name="T1" fmla="*/ 326 h 326"/>
                  <a:gd name="T2" fmla="*/ 0 w 21"/>
                  <a:gd name="T3" fmla="*/ 326 h 326"/>
                  <a:gd name="T4" fmla="*/ 0 w 21"/>
                  <a:gd name="T5" fmla="*/ 1 h 326"/>
                  <a:gd name="T6" fmla="*/ 21 w 21"/>
                  <a:gd name="T7" fmla="*/ 0 h 326"/>
                  <a:gd name="T8" fmla="*/ 21 w 21"/>
                  <a:gd name="T9" fmla="*/ 32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26">
                    <a:moveTo>
                      <a:pt x="21" y="326"/>
                    </a:moveTo>
                    <a:cubicBezTo>
                      <a:pt x="14" y="326"/>
                      <a:pt x="8" y="326"/>
                      <a:pt x="0" y="326"/>
                    </a:cubicBezTo>
                    <a:cubicBezTo>
                      <a:pt x="0" y="218"/>
                      <a:pt x="0" y="110"/>
                      <a:pt x="0" y="1"/>
                    </a:cubicBezTo>
                    <a:cubicBezTo>
                      <a:pt x="7" y="0"/>
                      <a:pt x="13" y="0"/>
                      <a:pt x="21" y="0"/>
                    </a:cubicBezTo>
                    <a:cubicBezTo>
                      <a:pt x="21" y="109"/>
                      <a:pt x="21" y="217"/>
                      <a:pt x="21" y="32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39"/>
              <p:cNvSpPr>
                <a:spLocks/>
              </p:cNvSpPr>
              <p:nvPr/>
            </p:nvSpPr>
            <p:spPr bwMode="auto">
              <a:xfrm>
                <a:off x="1698791" y="1823245"/>
                <a:ext cx="525463" cy="106363"/>
              </a:xfrm>
              <a:custGeom>
                <a:avLst/>
                <a:gdLst>
                  <a:gd name="T0" fmla="*/ 101 w 202"/>
                  <a:gd name="T1" fmla="*/ 41 h 41"/>
                  <a:gd name="T2" fmla="*/ 21 w 202"/>
                  <a:gd name="T3" fmla="*/ 41 h 41"/>
                  <a:gd name="T4" fmla="*/ 1 w 202"/>
                  <a:gd name="T5" fmla="*/ 22 h 41"/>
                  <a:gd name="T6" fmla="*/ 19 w 202"/>
                  <a:gd name="T7" fmla="*/ 0 h 41"/>
                  <a:gd name="T8" fmla="*/ 183 w 202"/>
                  <a:gd name="T9" fmla="*/ 0 h 41"/>
                  <a:gd name="T10" fmla="*/ 201 w 202"/>
                  <a:gd name="T11" fmla="*/ 22 h 41"/>
                  <a:gd name="T12" fmla="*/ 182 w 202"/>
                  <a:gd name="T13" fmla="*/ 41 h 41"/>
                  <a:gd name="T14" fmla="*/ 101 w 202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2" h="41">
                    <a:moveTo>
                      <a:pt x="101" y="41"/>
                    </a:moveTo>
                    <a:cubicBezTo>
                      <a:pt x="74" y="41"/>
                      <a:pt x="47" y="41"/>
                      <a:pt x="21" y="41"/>
                    </a:cubicBezTo>
                    <a:cubicBezTo>
                      <a:pt x="7" y="41"/>
                      <a:pt x="1" y="35"/>
                      <a:pt x="1" y="22"/>
                    </a:cubicBezTo>
                    <a:cubicBezTo>
                      <a:pt x="0" y="9"/>
                      <a:pt x="5" y="0"/>
                      <a:pt x="19" y="0"/>
                    </a:cubicBezTo>
                    <a:cubicBezTo>
                      <a:pt x="74" y="0"/>
                      <a:pt x="128" y="0"/>
                      <a:pt x="183" y="0"/>
                    </a:cubicBezTo>
                    <a:cubicBezTo>
                      <a:pt x="198" y="0"/>
                      <a:pt x="202" y="8"/>
                      <a:pt x="201" y="22"/>
                    </a:cubicBezTo>
                    <a:cubicBezTo>
                      <a:pt x="201" y="35"/>
                      <a:pt x="196" y="41"/>
                      <a:pt x="182" y="41"/>
                    </a:cubicBezTo>
                    <a:cubicBezTo>
                      <a:pt x="155" y="41"/>
                      <a:pt x="128" y="41"/>
                      <a:pt x="101" y="4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7" name="Freeform 140"/>
            <p:cNvSpPr>
              <a:spLocks/>
            </p:cNvSpPr>
            <p:nvPr/>
          </p:nvSpPr>
          <p:spPr bwMode="auto">
            <a:xfrm>
              <a:off x="8260720" y="6123781"/>
              <a:ext cx="492125" cy="215900"/>
            </a:xfrm>
            <a:custGeom>
              <a:avLst/>
              <a:gdLst>
                <a:gd name="T0" fmla="*/ 0 w 189"/>
                <a:gd name="T1" fmla="*/ 21 h 83"/>
                <a:gd name="T2" fmla="*/ 189 w 189"/>
                <a:gd name="T3" fmla="*/ 31 h 83"/>
                <a:gd name="T4" fmla="*/ 0 w 189"/>
                <a:gd name="T5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" h="83">
                  <a:moveTo>
                    <a:pt x="0" y="21"/>
                  </a:moveTo>
                  <a:cubicBezTo>
                    <a:pt x="65" y="0"/>
                    <a:pt x="127" y="9"/>
                    <a:pt x="189" y="31"/>
                  </a:cubicBezTo>
                  <a:cubicBezTo>
                    <a:pt x="144" y="83"/>
                    <a:pt x="40" y="78"/>
                    <a:pt x="0" y="2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42"/>
            <p:cNvSpPr>
              <a:spLocks/>
            </p:cNvSpPr>
            <p:nvPr/>
          </p:nvSpPr>
          <p:spPr bwMode="auto">
            <a:xfrm>
              <a:off x="10312657" y="187326"/>
              <a:ext cx="533400" cy="228600"/>
            </a:xfrm>
            <a:custGeom>
              <a:avLst/>
              <a:gdLst>
                <a:gd name="T0" fmla="*/ 10 w 205"/>
                <a:gd name="T1" fmla="*/ 50 h 88"/>
                <a:gd name="T2" fmla="*/ 56 w 205"/>
                <a:gd name="T3" fmla="*/ 9 h 88"/>
                <a:gd name="T4" fmla="*/ 83 w 205"/>
                <a:gd name="T5" fmla="*/ 11 h 88"/>
                <a:gd name="T6" fmla="*/ 123 w 205"/>
                <a:gd name="T7" fmla="*/ 11 h 88"/>
                <a:gd name="T8" fmla="*/ 148 w 205"/>
                <a:gd name="T9" fmla="*/ 1 h 88"/>
                <a:gd name="T10" fmla="*/ 194 w 205"/>
                <a:gd name="T11" fmla="*/ 50 h 88"/>
                <a:gd name="T12" fmla="*/ 205 w 205"/>
                <a:gd name="T13" fmla="*/ 88 h 88"/>
                <a:gd name="T14" fmla="*/ 103 w 205"/>
                <a:gd name="T15" fmla="*/ 53 h 88"/>
                <a:gd name="T16" fmla="*/ 0 w 205"/>
                <a:gd name="T17" fmla="*/ 88 h 88"/>
                <a:gd name="T18" fmla="*/ 10 w 205"/>
                <a:gd name="T19" fmla="*/ 5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8">
                  <a:moveTo>
                    <a:pt x="10" y="50"/>
                  </a:moveTo>
                  <a:cubicBezTo>
                    <a:pt x="47" y="54"/>
                    <a:pt x="59" y="43"/>
                    <a:pt x="56" y="9"/>
                  </a:cubicBezTo>
                  <a:cubicBezTo>
                    <a:pt x="65" y="1"/>
                    <a:pt x="73" y="0"/>
                    <a:pt x="83" y="11"/>
                  </a:cubicBezTo>
                  <a:cubicBezTo>
                    <a:pt x="95" y="23"/>
                    <a:pt x="109" y="21"/>
                    <a:pt x="123" y="11"/>
                  </a:cubicBezTo>
                  <a:cubicBezTo>
                    <a:pt x="129" y="6"/>
                    <a:pt x="138" y="5"/>
                    <a:pt x="148" y="1"/>
                  </a:cubicBezTo>
                  <a:cubicBezTo>
                    <a:pt x="147" y="44"/>
                    <a:pt x="156" y="54"/>
                    <a:pt x="194" y="50"/>
                  </a:cubicBezTo>
                  <a:cubicBezTo>
                    <a:pt x="197" y="61"/>
                    <a:pt x="200" y="72"/>
                    <a:pt x="205" y="88"/>
                  </a:cubicBezTo>
                  <a:cubicBezTo>
                    <a:pt x="172" y="65"/>
                    <a:pt x="139" y="53"/>
                    <a:pt x="103" y="53"/>
                  </a:cubicBezTo>
                  <a:cubicBezTo>
                    <a:pt x="67" y="53"/>
                    <a:pt x="34" y="64"/>
                    <a:pt x="0" y="88"/>
                  </a:cubicBezTo>
                  <a:cubicBezTo>
                    <a:pt x="4" y="73"/>
                    <a:pt x="7" y="62"/>
                    <a:pt x="10" y="5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3"/>
            <p:cNvSpPr>
              <a:spLocks/>
            </p:cNvSpPr>
            <p:nvPr/>
          </p:nvSpPr>
          <p:spPr bwMode="auto">
            <a:xfrm>
              <a:off x="8184520" y="6196806"/>
              <a:ext cx="650875" cy="195263"/>
            </a:xfrm>
            <a:custGeom>
              <a:avLst/>
              <a:gdLst>
                <a:gd name="T0" fmla="*/ 2 w 250"/>
                <a:gd name="T1" fmla="*/ 0 h 75"/>
                <a:gd name="T2" fmla="*/ 23 w 250"/>
                <a:gd name="T3" fmla="*/ 8 h 75"/>
                <a:gd name="T4" fmla="*/ 224 w 250"/>
                <a:gd name="T5" fmla="*/ 17 h 75"/>
                <a:gd name="T6" fmla="*/ 250 w 250"/>
                <a:gd name="T7" fmla="*/ 13 h 75"/>
                <a:gd name="T8" fmla="*/ 126 w 250"/>
                <a:gd name="T9" fmla="*/ 74 h 75"/>
                <a:gd name="T10" fmla="*/ 0 w 250"/>
                <a:gd name="T11" fmla="*/ 7 h 75"/>
                <a:gd name="T12" fmla="*/ 2 w 250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75">
                  <a:moveTo>
                    <a:pt x="2" y="0"/>
                  </a:moveTo>
                  <a:cubicBezTo>
                    <a:pt x="9" y="2"/>
                    <a:pt x="18" y="3"/>
                    <a:pt x="23" y="8"/>
                  </a:cubicBezTo>
                  <a:cubicBezTo>
                    <a:pt x="80" y="64"/>
                    <a:pt x="160" y="67"/>
                    <a:pt x="224" y="17"/>
                  </a:cubicBezTo>
                  <a:cubicBezTo>
                    <a:pt x="230" y="12"/>
                    <a:pt x="240" y="12"/>
                    <a:pt x="250" y="13"/>
                  </a:cubicBezTo>
                  <a:cubicBezTo>
                    <a:pt x="221" y="60"/>
                    <a:pt x="177" y="75"/>
                    <a:pt x="126" y="74"/>
                  </a:cubicBezTo>
                  <a:cubicBezTo>
                    <a:pt x="72" y="74"/>
                    <a:pt x="27" y="56"/>
                    <a:pt x="0" y="7"/>
                  </a:cubicBezTo>
                  <a:cubicBezTo>
                    <a:pt x="1" y="4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44"/>
            <p:cNvSpPr>
              <a:spLocks/>
            </p:cNvSpPr>
            <p:nvPr/>
          </p:nvSpPr>
          <p:spPr bwMode="auto">
            <a:xfrm>
              <a:off x="1355095" y="6280944"/>
              <a:ext cx="279400" cy="319088"/>
            </a:xfrm>
            <a:custGeom>
              <a:avLst/>
              <a:gdLst>
                <a:gd name="T0" fmla="*/ 94 w 107"/>
                <a:gd name="T1" fmla="*/ 0 h 123"/>
                <a:gd name="T2" fmla="*/ 97 w 107"/>
                <a:gd name="T3" fmla="*/ 38 h 123"/>
                <a:gd name="T4" fmla="*/ 55 w 107"/>
                <a:gd name="T5" fmla="*/ 103 h 123"/>
                <a:gd name="T6" fmla="*/ 16 w 107"/>
                <a:gd name="T7" fmla="*/ 114 h 123"/>
                <a:gd name="T8" fmla="*/ 11 w 107"/>
                <a:gd name="T9" fmla="*/ 73 h 123"/>
                <a:gd name="T10" fmla="*/ 62 w 107"/>
                <a:gd name="T11" fmla="*/ 25 h 123"/>
                <a:gd name="T12" fmla="*/ 94 w 107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3">
                  <a:moveTo>
                    <a:pt x="94" y="0"/>
                  </a:moveTo>
                  <a:cubicBezTo>
                    <a:pt x="107" y="11"/>
                    <a:pt x="107" y="23"/>
                    <a:pt x="97" y="38"/>
                  </a:cubicBezTo>
                  <a:cubicBezTo>
                    <a:pt x="82" y="59"/>
                    <a:pt x="69" y="81"/>
                    <a:pt x="55" y="103"/>
                  </a:cubicBezTo>
                  <a:cubicBezTo>
                    <a:pt x="44" y="119"/>
                    <a:pt x="29" y="123"/>
                    <a:pt x="16" y="114"/>
                  </a:cubicBezTo>
                  <a:cubicBezTo>
                    <a:pt x="2" y="105"/>
                    <a:pt x="0" y="90"/>
                    <a:pt x="11" y="73"/>
                  </a:cubicBezTo>
                  <a:cubicBezTo>
                    <a:pt x="24" y="53"/>
                    <a:pt x="34" y="31"/>
                    <a:pt x="62" y="25"/>
                  </a:cubicBezTo>
                  <a:cubicBezTo>
                    <a:pt x="74" y="22"/>
                    <a:pt x="83" y="9"/>
                    <a:pt x="94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6"/>
            <p:cNvSpPr>
              <a:spLocks/>
            </p:cNvSpPr>
            <p:nvPr/>
          </p:nvSpPr>
          <p:spPr bwMode="auto">
            <a:xfrm>
              <a:off x="10530052" y="3898107"/>
              <a:ext cx="322263" cy="187325"/>
            </a:xfrm>
            <a:custGeom>
              <a:avLst/>
              <a:gdLst>
                <a:gd name="T0" fmla="*/ 62 w 124"/>
                <a:gd name="T1" fmla="*/ 72 h 72"/>
                <a:gd name="T2" fmla="*/ 18 w 124"/>
                <a:gd name="T3" fmla="*/ 56 h 72"/>
                <a:gd name="T4" fmla="*/ 16 w 124"/>
                <a:gd name="T5" fmla="*/ 18 h 72"/>
                <a:gd name="T6" fmla="*/ 110 w 124"/>
                <a:gd name="T7" fmla="*/ 19 h 72"/>
                <a:gd name="T8" fmla="*/ 109 w 124"/>
                <a:gd name="T9" fmla="*/ 54 h 72"/>
                <a:gd name="T10" fmla="*/ 62 w 124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72">
                  <a:moveTo>
                    <a:pt x="62" y="72"/>
                  </a:moveTo>
                  <a:cubicBezTo>
                    <a:pt x="46" y="66"/>
                    <a:pt x="31" y="63"/>
                    <a:pt x="18" y="56"/>
                  </a:cubicBezTo>
                  <a:cubicBezTo>
                    <a:pt x="0" y="47"/>
                    <a:pt x="0" y="30"/>
                    <a:pt x="16" y="18"/>
                  </a:cubicBezTo>
                  <a:cubicBezTo>
                    <a:pt x="38" y="0"/>
                    <a:pt x="88" y="1"/>
                    <a:pt x="110" y="19"/>
                  </a:cubicBezTo>
                  <a:cubicBezTo>
                    <a:pt x="123" y="30"/>
                    <a:pt x="124" y="45"/>
                    <a:pt x="109" y="54"/>
                  </a:cubicBezTo>
                  <a:cubicBezTo>
                    <a:pt x="95" y="62"/>
                    <a:pt x="78" y="66"/>
                    <a:pt x="62" y="7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48"/>
            <p:cNvSpPr>
              <a:spLocks/>
            </p:cNvSpPr>
            <p:nvPr/>
          </p:nvSpPr>
          <p:spPr bwMode="auto">
            <a:xfrm>
              <a:off x="8405183" y="5263356"/>
              <a:ext cx="223838" cy="220663"/>
            </a:xfrm>
            <a:custGeom>
              <a:avLst/>
              <a:gdLst>
                <a:gd name="T0" fmla="*/ 45 w 86"/>
                <a:gd name="T1" fmla="*/ 1 h 85"/>
                <a:gd name="T2" fmla="*/ 85 w 86"/>
                <a:gd name="T3" fmla="*/ 44 h 85"/>
                <a:gd name="T4" fmla="*/ 43 w 86"/>
                <a:gd name="T5" fmla="*/ 84 h 85"/>
                <a:gd name="T6" fmla="*/ 2 w 86"/>
                <a:gd name="T7" fmla="*/ 39 h 85"/>
                <a:gd name="T8" fmla="*/ 45 w 86"/>
                <a:gd name="T9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45" y="1"/>
                  </a:moveTo>
                  <a:cubicBezTo>
                    <a:pt x="69" y="2"/>
                    <a:pt x="86" y="21"/>
                    <a:pt x="85" y="44"/>
                  </a:cubicBezTo>
                  <a:cubicBezTo>
                    <a:pt x="83" y="67"/>
                    <a:pt x="65" y="85"/>
                    <a:pt x="43" y="84"/>
                  </a:cubicBezTo>
                  <a:cubicBezTo>
                    <a:pt x="19" y="84"/>
                    <a:pt x="0" y="63"/>
                    <a:pt x="2" y="39"/>
                  </a:cubicBezTo>
                  <a:cubicBezTo>
                    <a:pt x="3" y="17"/>
                    <a:pt x="22" y="0"/>
                    <a:pt x="45" y="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49"/>
            <p:cNvSpPr>
              <a:spLocks/>
            </p:cNvSpPr>
            <p:nvPr/>
          </p:nvSpPr>
          <p:spPr bwMode="auto">
            <a:xfrm>
              <a:off x="10644445" y="1038226"/>
              <a:ext cx="173038" cy="415925"/>
            </a:xfrm>
            <a:custGeom>
              <a:avLst/>
              <a:gdLst>
                <a:gd name="T0" fmla="*/ 0 w 67"/>
                <a:gd name="T1" fmla="*/ 33 h 160"/>
                <a:gd name="T2" fmla="*/ 3 w 67"/>
                <a:gd name="T3" fmla="*/ 0 h 160"/>
                <a:gd name="T4" fmla="*/ 63 w 67"/>
                <a:gd name="T5" fmla="*/ 66 h 160"/>
                <a:gd name="T6" fmla="*/ 62 w 67"/>
                <a:gd name="T7" fmla="*/ 107 h 160"/>
                <a:gd name="T8" fmla="*/ 67 w 67"/>
                <a:gd name="T9" fmla="*/ 160 h 160"/>
                <a:gd name="T10" fmla="*/ 34 w 67"/>
                <a:gd name="T11" fmla="*/ 96 h 160"/>
                <a:gd name="T12" fmla="*/ 0 w 67"/>
                <a:gd name="T13" fmla="*/ 3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60">
                  <a:moveTo>
                    <a:pt x="0" y="33"/>
                  </a:moveTo>
                  <a:cubicBezTo>
                    <a:pt x="1" y="21"/>
                    <a:pt x="2" y="11"/>
                    <a:pt x="3" y="0"/>
                  </a:cubicBezTo>
                  <a:cubicBezTo>
                    <a:pt x="35" y="1"/>
                    <a:pt x="61" y="28"/>
                    <a:pt x="63" y="66"/>
                  </a:cubicBezTo>
                  <a:cubicBezTo>
                    <a:pt x="64" y="79"/>
                    <a:pt x="61" y="94"/>
                    <a:pt x="62" y="107"/>
                  </a:cubicBezTo>
                  <a:cubicBezTo>
                    <a:pt x="63" y="125"/>
                    <a:pt x="65" y="142"/>
                    <a:pt x="67" y="160"/>
                  </a:cubicBezTo>
                  <a:cubicBezTo>
                    <a:pt x="47" y="144"/>
                    <a:pt x="34" y="123"/>
                    <a:pt x="34" y="96"/>
                  </a:cubicBezTo>
                  <a:cubicBezTo>
                    <a:pt x="35" y="67"/>
                    <a:pt x="29" y="43"/>
                    <a:pt x="0" y="3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50"/>
            <p:cNvSpPr>
              <a:spLocks/>
            </p:cNvSpPr>
            <p:nvPr/>
          </p:nvSpPr>
          <p:spPr bwMode="auto">
            <a:xfrm>
              <a:off x="9974520" y="841376"/>
              <a:ext cx="330200" cy="309563"/>
            </a:xfrm>
            <a:custGeom>
              <a:avLst/>
              <a:gdLst>
                <a:gd name="T0" fmla="*/ 111 w 127"/>
                <a:gd name="T1" fmla="*/ 0 h 119"/>
                <a:gd name="T2" fmla="*/ 127 w 127"/>
                <a:gd name="T3" fmla="*/ 18 h 119"/>
                <a:gd name="T4" fmla="*/ 34 w 127"/>
                <a:gd name="T5" fmla="*/ 107 h 119"/>
                <a:gd name="T6" fmla="*/ 23 w 127"/>
                <a:gd name="T7" fmla="*/ 115 h 119"/>
                <a:gd name="T8" fmla="*/ 7 w 127"/>
                <a:gd name="T9" fmla="*/ 116 h 119"/>
                <a:gd name="T10" fmla="*/ 1 w 127"/>
                <a:gd name="T11" fmla="*/ 101 h 119"/>
                <a:gd name="T12" fmla="*/ 17 w 127"/>
                <a:gd name="T13" fmla="*/ 61 h 119"/>
                <a:gd name="T14" fmla="*/ 61 w 127"/>
                <a:gd name="T15" fmla="*/ 57 h 119"/>
                <a:gd name="T16" fmla="*/ 72 w 127"/>
                <a:gd name="T17" fmla="*/ 42 h 119"/>
                <a:gd name="T18" fmla="*/ 111 w 127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19">
                  <a:moveTo>
                    <a:pt x="111" y="0"/>
                  </a:moveTo>
                  <a:cubicBezTo>
                    <a:pt x="117" y="7"/>
                    <a:pt x="122" y="12"/>
                    <a:pt x="127" y="18"/>
                  </a:cubicBezTo>
                  <a:cubicBezTo>
                    <a:pt x="95" y="48"/>
                    <a:pt x="65" y="78"/>
                    <a:pt x="34" y="107"/>
                  </a:cubicBezTo>
                  <a:cubicBezTo>
                    <a:pt x="31" y="110"/>
                    <a:pt x="27" y="114"/>
                    <a:pt x="23" y="115"/>
                  </a:cubicBezTo>
                  <a:cubicBezTo>
                    <a:pt x="18" y="117"/>
                    <a:pt x="11" y="119"/>
                    <a:pt x="7" y="116"/>
                  </a:cubicBezTo>
                  <a:cubicBezTo>
                    <a:pt x="3" y="114"/>
                    <a:pt x="0" y="106"/>
                    <a:pt x="1" y="101"/>
                  </a:cubicBezTo>
                  <a:cubicBezTo>
                    <a:pt x="6" y="86"/>
                    <a:pt x="13" y="71"/>
                    <a:pt x="17" y="61"/>
                  </a:cubicBezTo>
                  <a:cubicBezTo>
                    <a:pt x="36" y="60"/>
                    <a:pt x="49" y="60"/>
                    <a:pt x="61" y="57"/>
                  </a:cubicBezTo>
                  <a:cubicBezTo>
                    <a:pt x="66" y="56"/>
                    <a:pt x="73" y="47"/>
                    <a:pt x="72" y="42"/>
                  </a:cubicBezTo>
                  <a:cubicBezTo>
                    <a:pt x="68" y="13"/>
                    <a:pt x="91" y="9"/>
                    <a:pt x="11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51"/>
            <p:cNvSpPr>
              <a:spLocks/>
            </p:cNvSpPr>
            <p:nvPr/>
          </p:nvSpPr>
          <p:spPr bwMode="auto">
            <a:xfrm>
              <a:off x="10347582" y="1036638"/>
              <a:ext cx="168275" cy="412750"/>
            </a:xfrm>
            <a:custGeom>
              <a:avLst/>
              <a:gdLst>
                <a:gd name="T0" fmla="*/ 65 w 65"/>
                <a:gd name="T1" fmla="*/ 34 h 159"/>
                <a:gd name="T2" fmla="*/ 30 w 65"/>
                <a:gd name="T3" fmla="*/ 97 h 159"/>
                <a:gd name="T4" fmla="*/ 0 w 65"/>
                <a:gd name="T5" fmla="*/ 159 h 159"/>
                <a:gd name="T6" fmla="*/ 1 w 65"/>
                <a:gd name="T7" fmla="*/ 69 h 159"/>
                <a:gd name="T8" fmla="*/ 61 w 65"/>
                <a:gd name="T9" fmla="*/ 0 h 159"/>
                <a:gd name="T10" fmla="*/ 65 w 65"/>
                <a:gd name="T11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59">
                  <a:moveTo>
                    <a:pt x="65" y="34"/>
                  </a:moveTo>
                  <a:cubicBezTo>
                    <a:pt x="36" y="45"/>
                    <a:pt x="28" y="67"/>
                    <a:pt x="30" y="97"/>
                  </a:cubicBezTo>
                  <a:cubicBezTo>
                    <a:pt x="32" y="124"/>
                    <a:pt x="18" y="145"/>
                    <a:pt x="0" y="159"/>
                  </a:cubicBezTo>
                  <a:cubicBezTo>
                    <a:pt x="0" y="130"/>
                    <a:pt x="1" y="100"/>
                    <a:pt x="1" y="69"/>
                  </a:cubicBezTo>
                  <a:cubicBezTo>
                    <a:pt x="2" y="32"/>
                    <a:pt x="24" y="7"/>
                    <a:pt x="61" y="0"/>
                  </a:cubicBezTo>
                  <a:cubicBezTo>
                    <a:pt x="62" y="11"/>
                    <a:pt x="63" y="21"/>
                    <a:pt x="65" y="3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52"/>
            <p:cNvSpPr>
              <a:spLocks/>
            </p:cNvSpPr>
            <p:nvPr/>
          </p:nvSpPr>
          <p:spPr bwMode="auto">
            <a:xfrm>
              <a:off x="10849232" y="841376"/>
              <a:ext cx="333375" cy="306388"/>
            </a:xfrm>
            <a:custGeom>
              <a:avLst/>
              <a:gdLst>
                <a:gd name="T0" fmla="*/ 0 w 128"/>
                <a:gd name="T1" fmla="*/ 19 h 118"/>
                <a:gd name="T2" fmla="*/ 18 w 128"/>
                <a:gd name="T3" fmla="*/ 0 h 118"/>
                <a:gd name="T4" fmla="*/ 55 w 128"/>
                <a:gd name="T5" fmla="*/ 18 h 118"/>
                <a:gd name="T6" fmla="*/ 108 w 128"/>
                <a:gd name="T7" fmla="*/ 55 h 118"/>
                <a:gd name="T8" fmla="*/ 126 w 128"/>
                <a:gd name="T9" fmla="*/ 96 h 118"/>
                <a:gd name="T10" fmla="*/ 123 w 128"/>
                <a:gd name="T11" fmla="*/ 116 h 118"/>
                <a:gd name="T12" fmla="*/ 101 w 128"/>
                <a:gd name="T13" fmla="*/ 112 h 118"/>
                <a:gd name="T14" fmla="*/ 42 w 128"/>
                <a:gd name="T15" fmla="*/ 56 h 118"/>
                <a:gd name="T16" fmla="*/ 0 w 128"/>
                <a:gd name="T17" fmla="*/ 1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18">
                  <a:moveTo>
                    <a:pt x="0" y="19"/>
                  </a:moveTo>
                  <a:cubicBezTo>
                    <a:pt x="7" y="12"/>
                    <a:pt x="12" y="6"/>
                    <a:pt x="18" y="0"/>
                  </a:cubicBezTo>
                  <a:cubicBezTo>
                    <a:pt x="31" y="6"/>
                    <a:pt x="43" y="12"/>
                    <a:pt x="55" y="18"/>
                  </a:cubicBezTo>
                  <a:cubicBezTo>
                    <a:pt x="52" y="58"/>
                    <a:pt x="70" y="71"/>
                    <a:pt x="108" y="55"/>
                  </a:cubicBezTo>
                  <a:cubicBezTo>
                    <a:pt x="114" y="69"/>
                    <a:pt x="122" y="82"/>
                    <a:pt x="126" y="96"/>
                  </a:cubicBezTo>
                  <a:cubicBezTo>
                    <a:pt x="128" y="102"/>
                    <a:pt x="126" y="114"/>
                    <a:pt x="123" y="116"/>
                  </a:cubicBezTo>
                  <a:cubicBezTo>
                    <a:pt x="117" y="118"/>
                    <a:pt x="106" y="116"/>
                    <a:pt x="101" y="112"/>
                  </a:cubicBezTo>
                  <a:cubicBezTo>
                    <a:pt x="81" y="94"/>
                    <a:pt x="62" y="75"/>
                    <a:pt x="42" y="56"/>
                  </a:cubicBezTo>
                  <a:cubicBezTo>
                    <a:pt x="29" y="44"/>
                    <a:pt x="15" y="32"/>
                    <a:pt x="0" y="1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53"/>
            <p:cNvSpPr>
              <a:spLocks/>
            </p:cNvSpPr>
            <p:nvPr/>
          </p:nvSpPr>
          <p:spPr bwMode="auto">
            <a:xfrm>
              <a:off x="8798182" y="284163"/>
              <a:ext cx="231775" cy="196850"/>
            </a:xfrm>
            <a:custGeom>
              <a:avLst/>
              <a:gdLst>
                <a:gd name="T0" fmla="*/ 0 w 89"/>
                <a:gd name="T1" fmla="*/ 1 h 76"/>
                <a:gd name="T2" fmla="*/ 73 w 89"/>
                <a:gd name="T3" fmla="*/ 1 h 76"/>
                <a:gd name="T4" fmla="*/ 88 w 89"/>
                <a:gd name="T5" fmla="*/ 12 h 76"/>
                <a:gd name="T6" fmla="*/ 80 w 89"/>
                <a:gd name="T7" fmla="*/ 28 h 76"/>
                <a:gd name="T8" fmla="*/ 5 w 89"/>
                <a:gd name="T9" fmla="*/ 76 h 76"/>
                <a:gd name="T10" fmla="*/ 0 w 89"/>
                <a:gd name="T11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76">
                  <a:moveTo>
                    <a:pt x="0" y="1"/>
                  </a:moveTo>
                  <a:cubicBezTo>
                    <a:pt x="24" y="1"/>
                    <a:pt x="48" y="0"/>
                    <a:pt x="73" y="1"/>
                  </a:cubicBezTo>
                  <a:cubicBezTo>
                    <a:pt x="78" y="2"/>
                    <a:pt x="87" y="7"/>
                    <a:pt x="88" y="12"/>
                  </a:cubicBezTo>
                  <a:cubicBezTo>
                    <a:pt x="89" y="16"/>
                    <a:pt x="85" y="25"/>
                    <a:pt x="80" y="28"/>
                  </a:cubicBezTo>
                  <a:cubicBezTo>
                    <a:pt x="56" y="44"/>
                    <a:pt x="30" y="60"/>
                    <a:pt x="5" y="76"/>
                  </a:cubicBezTo>
                  <a:cubicBezTo>
                    <a:pt x="4" y="49"/>
                    <a:pt x="2" y="27"/>
                    <a:pt x="0" y="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54"/>
            <p:cNvSpPr>
              <a:spLocks/>
            </p:cNvSpPr>
            <p:nvPr/>
          </p:nvSpPr>
          <p:spPr bwMode="auto">
            <a:xfrm>
              <a:off x="8121907" y="284163"/>
              <a:ext cx="228600" cy="200025"/>
            </a:xfrm>
            <a:custGeom>
              <a:avLst/>
              <a:gdLst>
                <a:gd name="T0" fmla="*/ 84 w 88"/>
                <a:gd name="T1" fmla="*/ 77 h 77"/>
                <a:gd name="T2" fmla="*/ 9 w 88"/>
                <a:gd name="T3" fmla="*/ 27 h 77"/>
                <a:gd name="T4" fmla="*/ 1 w 88"/>
                <a:gd name="T5" fmla="*/ 9 h 77"/>
                <a:gd name="T6" fmla="*/ 17 w 88"/>
                <a:gd name="T7" fmla="*/ 1 h 77"/>
                <a:gd name="T8" fmla="*/ 88 w 88"/>
                <a:gd name="T9" fmla="*/ 1 h 77"/>
                <a:gd name="T10" fmla="*/ 84 w 88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7">
                  <a:moveTo>
                    <a:pt x="84" y="77"/>
                  </a:moveTo>
                  <a:cubicBezTo>
                    <a:pt x="58" y="60"/>
                    <a:pt x="33" y="44"/>
                    <a:pt x="9" y="27"/>
                  </a:cubicBezTo>
                  <a:cubicBezTo>
                    <a:pt x="4" y="24"/>
                    <a:pt x="0" y="15"/>
                    <a:pt x="1" y="9"/>
                  </a:cubicBezTo>
                  <a:cubicBezTo>
                    <a:pt x="1" y="6"/>
                    <a:pt x="11" y="1"/>
                    <a:pt x="17" y="1"/>
                  </a:cubicBezTo>
                  <a:cubicBezTo>
                    <a:pt x="41" y="0"/>
                    <a:pt x="65" y="1"/>
                    <a:pt x="88" y="1"/>
                  </a:cubicBezTo>
                  <a:cubicBezTo>
                    <a:pt x="87" y="28"/>
                    <a:pt x="86" y="49"/>
                    <a:pt x="84" y="7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55"/>
            <p:cNvSpPr>
              <a:spLocks/>
            </p:cNvSpPr>
            <p:nvPr/>
          </p:nvSpPr>
          <p:spPr bwMode="auto">
            <a:xfrm>
              <a:off x="1562265" y="4272757"/>
              <a:ext cx="295275" cy="147638"/>
            </a:xfrm>
            <a:custGeom>
              <a:avLst/>
              <a:gdLst>
                <a:gd name="T0" fmla="*/ 114 w 114"/>
                <a:gd name="T1" fmla="*/ 3 h 57"/>
                <a:gd name="T2" fmla="*/ 84 w 114"/>
                <a:gd name="T3" fmla="*/ 40 h 57"/>
                <a:gd name="T4" fmla="*/ 83 w 114"/>
                <a:gd name="T5" fmla="*/ 41 h 57"/>
                <a:gd name="T6" fmla="*/ 22 w 114"/>
                <a:gd name="T7" fmla="*/ 56 h 57"/>
                <a:gd name="T8" fmla="*/ 2 w 114"/>
                <a:gd name="T9" fmla="*/ 36 h 57"/>
                <a:gd name="T10" fmla="*/ 14 w 114"/>
                <a:gd name="T11" fmla="*/ 12 h 57"/>
                <a:gd name="T12" fmla="*/ 51 w 114"/>
                <a:gd name="T13" fmla="*/ 1 h 57"/>
                <a:gd name="T14" fmla="*/ 114 w 114"/>
                <a:gd name="T15" fmla="*/ 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57">
                  <a:moveTo>
                    <a:pt x="114" y="3"/>
                  </a:moveTo>
                  <a:cubicBezTo>
                    <a:pt x="101" y="17"/>
                    <a:pt x="80" y="18"/>
                    <a:pt x="84" y="40"/>
                  </a:cubicBezTo>
                  <a:cubicBezTo>
                    <a:pt x="84" y="40"/>
                    <a:pt x="84" y="41"/>
                    <a:pt x="83" y="41"/>
                  </a:cubicBezTo>
                  <a:cubicBezTo>
                    <a:pt x="63" y="46"/>
                    <a:pt x="43" y="54"/>
                    <a:pt x="22" y="56"/>
                  </a:cubicBezTo>
                  <a:cubicBezTo>
                    <a:pt x="16" y="57"/>
                    <a:pt x="4" y="44"/>
                    <a:pt x="2" y="36"/>
                  </a:cubicBezTo>
                  <a:cubicBezTo>
                    <a:pt x="0" y="29"/>
                    <a:pt x="7" y="17"/>
                    <a:pt x="14" y="12"/>
                  </a:cubicBezTo>
                  <a:cubicBezTo>
                    <a:pt x="25" y="6"/>
                    <a:pt x="39" y="2"/>
                    <a:pt x="51" y="1"/>
                  </a:cubicBezTo>
                  <a:cubicBezTo>
                    <a:pt x="71" y="0"/>
                    <a:pt x="91" y="2"/>
                    <a:pt x="114" y="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56"/>
            <p:cNvSpPr>
              <a:spLocks/>
            </p:cNvSpPr>
            <p:nvPr/>
          </p:nvSpPr>
          <p:spPr bwMode="auto">
            <a:xfrm>
              <a:off x="7829716" y="2172495"/>
              <a:ext cx="309563" cy="182563"/>
            </a:xfrm>
            <a:custGeom>
              <a:avLst/>
              <a:gdLst>
                <a:gd name="T0" fmla="*/ 119 w 119"/>
                <a:gd name="T1" fmla="*/ 0 h 70"/>
                <a:gd name="T2" fmla="*/ 119 w 119"/>
                <a:gd name="T3" fmla="*/ 39 h 70"/>
                <a:gd name="T4" fmla="*/ 0 w 119"/>
                <a:gd name="T5" fmla="*/ 32 h 70"/>
                <a:gd name="T6" fmla="*/ 119 w 119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70">
                  <a:moveTo>
                    <a:pt x="119" y="0"/>
                  </a:moveTo>
                  <a:cubicBezTo>
                    <a:pt x="119" y="15"/>
                    <a:pt x="119" y="28"/>
                    <a:pt x="119" y="39"/>
                  </a:cubicBezTo>
                  <a:cubicBezTo>
                    <a:pt x="79" y="70"/>
                    <a:pt x="42" y="45"/>
                    <a:pt x="0" y="32"/>
                  </a:cubicBezTo>
                  <a:cubicBezTo>
                    <a:pt x="39" y="10"/>
                    <a:pt x="78" y="3"/>
                    <a:pt x="11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57"/>
            <p:cNvSpPr>
              <a:spLocks/>
            </p:cNvSpPr>
            <p:nvPr/>
          </p:nvSpPr>
          <p:spPr bwMode="auto">
            <a:xfrm>
              <a:off x="8315490" y="3210720"/>
              <a:ext cx="280988" cy="182563"/>
            </a:xfrm>
            <a:custGeom>
              <a:avLst/>
              <a:gdLst>
                <a:gd name="T0" fmla="*/ 70 w 108"/>
                <a:gd name="T1" fmla="*/ 37 h 70"/>
                <a:gd name="T2" fmla="*/ 107 w 108"/>
                <a:gd name="T3" fmla="*/ 70 h 70"/>
                <a:gd name="T4" fmla="*/ 2 w 108"/>
                <a:gd name="T5" fmla="*/ 70 h 70"/>
                <a:gd name="T6" fmla="*/ 35 w 108"/>
                <a:gd name="T7" fmla="*/ 37 h 70"/>
                <a:gd name="T8" fmla="*/ 52 w 108"/>
                <a:gd name="T9" fmla="*/ 0 h 70"/>
                <a:gd name="T10" fmla="*/ 70 w 108"/>
                <a:gd name="T11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70">
                  <a:moveTo>
                    <a:pt x="70" y="37"/>
                  </a:moveTo>
                  <a:cubicBezTo>
                    <a:pt x="107" y="43"/>
                    <a:pt x="108" y="45"/>
                    <a:pt x="107" y="70"/>
                  </a:cubicBezTo>
                  <a:cubicBezTo>
                    <a:pt x="72" y="70"/>
                    <a:pt x="37" y="70"/>
                    <a:pt x="2" y="70"/>
                  </a:cubicBezTo>
                  <a:cubicBezTo>
                    <a:pt x="0" y="45"/>
                    <a:pt x="2" y="42"/>
                    <a:pt x="35" y="37"/>
                  </a:cubicBezTo>
                  <a:cubicBezTo>
                    <a:pt x="45" y="26"/>
                    <a:pt x="27" y="0"/>
                    <a:pt x="52" y="0"/>
                  </a:cubicBezTo>
                  <a:cubicBezTo>
                    <a:pt x="77" y="0"/>
                    <a:pt x="60" y="25"/>
                    <a:pt x="70" y="3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58"/>
            <p:cNvSpPr>
              <a:spLocks/>
            </p:cNvSpPr>
            <p:nvPr/>
          </p:nvSpPr>
          <p:spPr bwMode="auto">
            <a:xfrm>
              <a:off x="1795627" y="4012407"/>
              <a:ext cx="415925" cy="273050"/>
            </a:xfrm>
            <a:custGeom>
              <a:avLst/>
              <a:gdLst>
                <a:gd name="T0" fmla="*/ 56 w 160"/>
                <a:gd name="T1" fmla="*/ 5 h 105"/>
                <a:gd name="T2" fmla="*/ 160 w 160"/>
                <a:gd name="T3" fmla="*/ 79 h 105"/>
                <a:gd name="T4" fmla="*/ 0 w 160"/>
                <a:gd name="T5" fmla="*/ 0 h 105"/>
                <a:gd name="T6" fmla="*/ 56 w 160"/>
                <a:gd name="T7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05">
                  <a:moveTo>
                    <a:pt x="56" y="5"/>
                  </a:moveTo>
                  <a:cubicBezTo>
                    <a:pt x="71" y="52"/>
                    <a:pt x="94" y="90"/>
                    <a:pt x="160" y="79"/>
                  </a:cubicBezTo>
                  <a:cubicBezTo>
                    <a:pt x="103" y="105"/>
                    <a:pt x="36" y="69"/>
                    <a:pt x="0" y="0"/>
                  </a:cubicBezTo>
                  <a:cubicBezTo>
                    <a:pt x="19" y="2"/>
                    <a:pt x="37" y="3"/>
                    <a:pt x="56" y="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59"/>
            <p:cNvSpPr>
              <a:spLocks/>
            </p:cNvSpPr>
            <p:nvPr/>
          </p:nvSpPr>
          <p:spPr bwMode="auto">
            <a:xfrm>
              <a:off x="2132177" y="4269582"/>
              <a:ext cx="257175" cy="176213"/>
            </a:xfrm>
            <a:custGeom>
              <a:avLst/>
              <a:gdLst>
                <a:gd name="T0" fmla="*/ 99 w 99"/>
                <a:gd name="T1" fmla="*/ 18 h 68"/>
                <a:gd name="T2" fmla="*/ 23 w 99"/>
                <a:gd name="T3" fmla="*/ 59 h 68"/>
                <a:gd name="T4" fmla="*/ 1 w 99"/>
                <a:gd name="T5" fmla="*/ 40 h 68"/>
                <a:gd name="T6" fmla="*/ 17 w 99"/>
                <a:gd name="T7" fmla="*/ 17 h 68"/>
                <a:gd name="T8" fmla="*/ 75 w 99"/>
                <a:gd name="T9" fmla="*/ 17 h 68"/>
                <a:gd name="T10" fmla="*/ 99 w 99"/>
                <a:gd name="T11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68">
                  <a:moveTo>
                    <a:pt x="99" y="18"/>
                  </a:moveTo>
                  <a:cubicBezTo>
                    <a:pt x="77" y="53"/>
                    <a:pt x="52" y="68"/>
                    <a:pt x="23" y="59"/>
                  </a:cubicBezTo>
                  <a:cubicBezTo>
                    <a:pt x="14" y="56"/>
                    <a:pt x="2" y="47"/>
                    <a:pt x="1" y="40"/>
                  </a:cubicBezTo>
                  <a:cubicBezTo>
                    <a:pt x="0" y="33"/>
                    <a:pt x="10" y="19"/>
                    <a:pt x="17" y="17"/>
                  </a:cubicBezTo>
                  <a:cubicBezTo>
                    <a:pt x="36" y="10"/>
                    <a:pt x="55" y="0"/>
                    <a:pt x="75" y="17"/>
                  </a:cubicBezTo>
                  <a:cubicBezTo>
                    <a:pt x="79" y="21"/>
                    <a:pt x="89" y="18"/>
                    <a:pt x="99" y="1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60"/>
            <p:cNvSpPr>
              <a:spLocks/>
            </p:cNvSpPr>
            <p:nvPr/>
          </p:nvSpPr>
          <p:spPr bwMode="auto">
            <a:xfrm>
              <a:off x="7996404" y="2320133"/>
              <a:ext cx="220663" cy="193675"/>
            </a:xfrm>
            <a:custGeom>
              <a:avLst/>
              <a:gdLst>
                <a:gd name="T0" fmla="*/ 83 w 85"/>
                <a:gd name="T1" fmla="*/ 74 h 74"/>
                <a:gd name="T2" fmla="*/ 24 w 85"/>
                <a:gd name="T3" fmla="*/ 57 h 74"/>
                <a:gd name="T4" fmla="*/ 23 w 85"/>
                <a:gd name="T5" fmla="*/ 13 h 74"/>
                <a:gd name="T6" fmla="*/ 56 w 85"/>
                <a:gd name="T7" fmla="*/ 0 h 74"/>
                <a:gd name="T8" fmla="*/ 85 w 85"/>
                <a:gd name="T9" fmla="*/ 67 h 74"/>
                <a:gd name="T10" fmla="*/ 83 w 85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74">
                  <a:moveTo>
                    <a:pt x="83" y="74"/>
                  </a:moveTo>
                  <a:cubicBezTo>
                    <a:pt x="63" y="69"/>
                    <a:pt x="42" y="66"/>
                    <a:pt x="24" y="57"/>
                  </a:cubicBezTo>
                  <a:cubicBezTo>
                    <a:pt x="0" y="46"/>
                    <a:pt x="0" y="26"/>
                    <a:pt x="23" y="13"/>
                  </a:cubicBezTo>
                  <a:cubicBezTo>
                    <a:pt x="33" y="7"/>
                    <a:pt x="44" y="5"/>
                    <a:pt x="56" y="0"/>
                  </a:cubicBezTo>
                  <a:cubicBezTo>
                    <a:pt x="66" y="23"/>
                    <a:pt x="76" y="45"/>
                    <a:pt x="85" y="67"/>
                  </a:cubicBezTo>
                  <a:cubicBezTo>
                    <a:pt x="85" y="69"/>
                    <a:pt x="84" y="72"/>
                    <a:pt x="83" y="7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61"/>
            <p:cNvSpPr>
              <a:spLocks/>
            </p:cNvSpPr>
            <p:nvPr/>
          </p:nvSpPr>
          <p:spPr bwMode="auto">
            <a:xfrm>
              <a:off x="8769516" y="2070895"/>
              <a:ext cx="203200" cy="182563"/>
            </a:xfrm>
            <a:custGeom>
              <a:avLst/>
              <a:gdLst>
                <a:gd name="T0" fmla="*/ 1 w 78"/>
                <a:gd name="T1" fmla="*/ 70 h 70"/>
                <a:gd name="T2" fmla="*/ 51 w 78"/>
                <a:gd name="T3" fmla="*/ 1 h 70"/>
                <a:gd name="T4" fmla="*/ 75 w 78"/>
                <a:gd name="T5" fmla="*/ 8 h 70"/>
                <a:gd name="T6" fmla="*/ 73 w 78"/>
                <a:gd name="T7" fmla="*/ 37 h 70"/>
                <a:gd name="T8" fmla="*/ 1 w 78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0">
                  <a:moveTo>
                    <a:pt x="1" y="70"/>
                  </a:moveTo>
                  <a:cubicBezTo>
                    <a:pt x="0" y="44"/>
                    <a:pt x="28" y="5"/>
                    <a:pt x="51" y="1"/>
                  </a:cubicBezTo>
                  <a:cubicBezTo>
                    <a:pt x="58" y="0"/>
                    <a:pt x="72" y="3"/>
                    <a:pt x="75" y="8"/>
                  </a:cubicBezTo>
                  <a:cubicBezTo>
                    <a:pt x="78" y="16"/>
                    <a:pt x="78" y="31"/>
                    <a:pt x="73" y="37"/>
                  </a:cubicBezTo>
                  <a:cubicBezTo>
                    <a:pt x="55" y="60"/>
                    <a:pt x="30" y="69"/>
                    <a:pt x="1" y="7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62"/>
            <p:cNvSpPr>
              <a:spLocks/>
            </p:cNvSpPr>
            <p:nvPr/>
          </p:nvSpPr>
          <p:spPr bwMode="auto">
            <a:xfrm>
              <a:off x="3611727" y="3479007"/>
              <a:ext cx="219075" cy="265113"/>
            </a:xfrm>
            <a:custGeom>
              <a:avLst/>
              <a:gdLst>
                <a:gd name="T0" fmla="*/ 84 w 84"/>
                <a:gd name="T1" fmla="*/ 91 h 102"/>
                <a:gd name="T2" fmla="*/ 74 w 84"/>
                <a:gd name="T3" fmla="*/ 102 h 102"/>
                <a:gd name="T4" fmla="*/ 62 w 84"/>
                <a:gd name="T5" fmla="*/ 87 h 102"/>
                <a:gd name="T6" fmla="*/ 9 w 84"/>
                <a:gd name="T7" fmla="*/ 20 h 102"/>
                <a:gd name="T8" fmla="*/ 0 w 84"/>
                <a:gd name="T9" fmla="*/ 6 h 102"/>
                <a:gd name="T10" fmla="*/ 16 w 84"/>
                <a:gd name="T11" fmla="*/ 1 h 102"/>
                <a:gd name="T12" fmla="*/ 84 w 84"/>
                <a:gd name="T13" fmla="*/ 9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02">
                  <a:moveTo>
                    <a:pt x="84" y="91"/>
                  </a:moveTo>
                  <a:cubicBezTo>
                    <a:pt x="82" y="93"/>
                    <a:pt x="78" y="97"/>
                    <a:pt x="74" y="102"/>
                  </a:cubicBezTo>
                  <a:cubicBezTo>
                    <a:pt x="70" y="97"/>
                    <a:pt x="63" y="92"/>
                    <a:pt x="62" y="87"/>
                  </a:cubicBezTo>
                  <a:cubicBezTo>
                    <a:pt x="58" y="53"/>
                    <a:pt x="44" y="29"/>
                    <a:pt x="9" y="20"/>
                  </a:cubicBezTo>
                  <a:cubicBezTo>
                    <a:pt x="5" y="19"/>
                    <a:pt x="3" y="11"/>
                    <a:pt x="0" y="6"/>
                  </a:cubicBezTo>
                  <a:cubicBezTo>
                    <a:pt x="5" y="4"/>
                    <a:pt x="11" y="0"/>
                    <a:pt x="16" y="1"/>
                  </a:cubicBezTo>
                  <a:cubicBezTo>
                    <a:pt x="54" y="7"/>
                    <a:pt x="83" y="45"/>
                    <a:pt x="84" y="9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63"/>
            <p:cNvSpPr>
              <a:spLocks/>
            </p:cNvSpPr>
            <p:nvPr/>
          </p:nvSpPr>
          <p:spPr bwMode="auto">
            <a:xfrm>
              <a:off x="10453945" y="1131888"/>
              <a:ext cx="252413" cy="85725"/>
            </a:xfrm>
            <a:custGeom>
              <a:avLst/>
              <a:gdLst>
                <a:gd name="T0" fmla="*/ 97 w 97"/>
                <a:gd name="T1" fmla="*/ 33 h 33"/>
                <a:gd name="T2" fmla="*/ 0 w 97"/>
                <a:gd name="T3" fmla="*/ 33 h 33"/>
                <a:gd name="T4" fmla="*/ 36 w 97"/>
                <a:gd name="T5" fmla="*/ 4 h 33"/>
                <a:gd name="T6" fmla="*/ 97 w 97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33">
                  <a:moveTo>
                    <a:pt x="97" y="33"/>
                  </a:moveTo>
                  <a:cubicBezTo>
                    <a:pt x="63" y="33"/>
                    <a:pt x="33" y="33"/>
                    <a:pt x="0" y="33"/>
                  </a:cubicBezTo>
                  <a:cubicBezTo>
                    <a:pt x="7" y="12"/>
                    <a:pt x="20" y="4"/>
                    <a:pt x="36" y="4"/>
                  </a:cubicBezTo>
                  <a:cubicBezTo>
                    <a:pt x="58" y="3"/>
                    <a:pt x="82" y="0"/>
                    <a:pt x="97" y="3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64"/>
            <p:cNvSpPr>
              <a:spLocks/>
            </p:cNvSpPr>
            <p:nvPr/>
          </p:nvSpPr>
          <p:spPr bwMode="auto">
            <a:xfrm>
              <a:off x="3663320" y="6111081"/>
              <a:ext cx="239713" cy="125413"/>
            </a:xfrm>
            <a:custGeom>
              <a:avLst/>
              <a:gdLst>
                <a:gd name="T0" fmla="*/ 0 w 92"/>
                <a:gd name="T1" fmla="*/ 26 h 48"/>
                <a:gd name="T2" fmla="*/ 6 w 92"/>
                <a:gd name="T3" fmla="*/ 0 h 48"/>
                <a:gd name="T4" fmla="*/ 92 w 92"/>
                <a:gd name="T5" fmla="*/ 21 h 48"/>
                <a:gd name="T6" fmla="*/ 85 w 92"/>
                <a:gd name="T7" fmla="*/ 48 h 48"/>
                <a:gd name="T8" fmla="*/ 0 w 92"/>
                <a:gd name="T9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8">
                  <a:moveTo>
                    <a:pt x="0" y="26"/>
                  </a:moveTo>
                  <a:cubicBezTo>
                    <a:pt x="2" y="17"/>
                    <a:pt x="4" y="9"/>
                    <a:pt x="6" y="0"/>
                  </a:cubicBezTo>
                  <a:cubicBezTo>
                    <a:pt x="35" y="7"/>
                    <a:pt x="62" y="14"/>
                    <a:pt x="92" y="21"/>
                  </a:cubicBezTo>
                  <a:cubicBezTo>
                    <a:pt x="89" y="30"/>
                    <a:pt x="87" y="38"/>
                    <a:pt x="85" y="48"/>
                  </a:cubicBezTo>
                  <a:cubicBezTo>
                    <a:pt x="56" y="41"/>
                    <a:pt x="29" y="34"/>
                    <a:pt x="0" y="2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65"/>
            <p:cNvSpPr>
              <a:spLocks/>
            </p:cNvSpPr>
            <p:nvPr/>
          </p:nvSpPr>
          <p:spPr bwMode="auto">
            <a:xfrm>
              <a:off x="4204658" y="6150769"/>
              <a:ext cx="252413" cy="114300"/>
            </a:xfrm>
            <a:custGeom>
              <a:avLst/>
              <a:gdLst>
                <a:gd name="T0" fmla="*/ 90 w 97"/>
                <a:gd name="T1" fmla="*/ 0 h 44"/>
                <a:gd name="T2" fmla="*/ 97 w 97"/>
                <a:gd name="T3" fmla="*/ 27 h 44"/>
                <a:gd name="T4" fmla="*/ 18 w 97"/>
                <a:gd name="T5" fmla="*/ 43 h 44"/>
                <a:gd name="T6" fmla="*/ 0 w 97"/>
                <a:gd name="T7" fmla="*/ 20 h 44"/>
                <a:gd name="T8" fmla="*/ 90 w 9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4">
                  <a:moveTo>
                    <a:pt x="90" y="0"/>
                  </a:moveTo>
                  <a:cubicBezTo>
                    <a:pt x="93" y="9"/>
                    <a:pt x="94" y="17"/>
                    <a:pt x="97" y="27"/>
                  </a:cubicBezTo>
                  <a:cubicBezTo>
                    <a:pt x="70" y="33"/>
                    <a:pt x="44" y="40"/>
                    <a:pt x="18" y="43"/>
                  </a:cubicBezTo>
                  <a:cubicBezTo>
                    <a:pt x="14" y="44"/>
                    <a:pt x="8" y="30"/>
                    <a:pt x="0" y="20"/>
                  </a:cubicBezTo>
                  <a:cubicBezTo>
                    <a:pt x="34" y="13"/>
                    <a:pt x="61" y="7"/>
                    <a:pt x="9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66"/>
            <p:cNvSpPr>
              <a:spLocks/>
            </p:cNvSpPr>
            <p:nvPr/>
          </p:nvSpPr>
          <p:spPr bwMode="auto">
            <a:xfrm>
              <a:off x="3499808" y="5699919"/>
              <a:ext cx="219075" cy="169863"/>
            </a:xfrm>
            <a:custGeom>
              <a:avLst/>
              <a:gdLst>
                <a:gd name="T0" fmla="*/ 20 w 84"/>
                <a:gd name="T1" fmla="*/ 0 h 65"/>
                <a:gd name="T2" fmla="*/ 64 w 84"/>
                <a:gd name="T3" fmla="*/ 26 h 65"/>
                <a:gd name="T4" fmla="*/ 73 w 84"/>
                <a:gd name="T5" fmla="*/ 65 h 65"/>
                <a:gd name="T6" fmla="*/ 17 w 84"/>
                <a:gd name="T7" fmla="*/ 30 h 65"/>
                <a:gd name="T8" fmla="*/ 20 w 8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5">
                  <a:moveTo>
                    <a:pt x="20" y="0"/>
                  </a:moveTo>
                  <a:cubicBezTo>
                    <a:pt x="37" y="10"/>
                    <a:pt x="50" y="19"/>
                    <a:pt x="64" y="26"/>
                  </a:cubicBezTo>
                  <a:cubicBezTo>
                    <a:pt x="84" y="35"/>
                    <a:pt x="82" y="47"/>
                    <a:pt x="73" y="65"/>
                  </a:cubicBezTo>
                  <a:cubicBezTo>
                    <a:pt x="54" y="53"/>
                    <a:pt x="35" y="42"/>
                    <a:pt x="17" y="30"/>
                  </a:cubicBezTo>
                  <a:cubicBezTo>
                    <a:pt x="0" y="19"/>
                    <a:pt x="18" y="12"/>
                    <a:pt x="2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67"/>
            <p:cNvSpPr>
              <a:spLocks/>
            </p:cNvSpPr>
            <p:nvPr/>
          </p:nvSpPr>
          <p:spPr bwMode="auto">
            <a:xfrm>
              <a:off x="3656177" y="3694907"/>
              <a:ext cx="242888" cy="139700"/>
            </a:xfrm>
            <a:custGeom>
              <a:avLst/>
              <a:gdLst>
                <a:gd name="T0" fmla="*/ 83 w 93"/>
                <a:gd name="T1" fmla="*/ 22 h 54"/>
                <a:gd name="T2" fmla="*/ 93 w 93"/>
                <a:gd name="T3" fmla="*/ 41 h 54"/>
                <a:gd name="T4" fmla="*/ 24 w 93"/>
                <a:gd name="T5" fmla="*/ 46 h 54"/>
                <a:gd name="T6" fmla="*/ 0 w 93"/>
                <a:gd name="T7" fmla="*/ 25 h 54"/>
                <a:gd name="T8" fmla="*/ 25 w 93"/>
                <a:gd name="T9" fmla="*/ 0 h 54"/>
                <a:gd name="T10" fmla="*/ 83 w 93"/>
                <a:gd name="T11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54">
                  <a:moveTo>
                    <a:pt x="83" y="22"/>
                  </a:moveTo>
                  <a:cubicBezTo>
                    <a:pt x="86" y="28"/>
                    <a:pt x="89" y="34"/>
                    <a:pt x="93" y="41"/>
                  </a:cubicBezTo>
                  <a:cubicBezTo>
                    <a:pt x="69" y="52"/>
                    <a:pt x="46" y="54"/>
                    <a:pt x="24" y="46"/>
                  </a:cubicBezTo>
                  <a:cubicBezTo>
                    <a:pt x="15" y="42"/>
                    <a:pt x="8" y="32"/>
                    <a:pt x="0" y="25"/>
                  </a:cubicBezTo>
                  <a:cubicBezTo>
                    <a:pt x="8" y="17"/>
                    <a:pt x="15" y="9"/>
                    <a:pt x="25" y="0"/>
                  </a:cubicBezTo>
                  <a:cubicBezTo>
                    <a:pt x="37" y="39"/>
                    <a:pt x="54" y="45"/>
                    <a:pt x="83" y="2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68"/>
            <p:cNvSpPr>
              <a:spLocks/>
            </p:cNvSpPr>
            <p:nvPr/>
          </p:nvSpPr>
          <p:spPr bwMode="auto">
            <a:xfrm>
              <a:off x="4398333" y="5695156"/>
              <a:ext cx="171450" cy="155575"/>
            </a:xfrm>
            <a:custGeom>
              <a:avLst/>
              <a:gdLst>
                <a:gd name="T0" fmla="*/ 48 w 66"/>
                <a:gd name="T1" fmla="*/ 0 h 60"/>
                <a:gd name="T2" fmla="*/ 46 w 66"/>
                <a:gd name="T3" fmla="*/ 35 h 60"/>
                <a:gd name="T4" fmla="*/ 11 w 66"/>
                <a:gd name="T5" fmla="*/ 60 h 60"/>
                <a:gd name="T6" fmla="*/ 20 w 66"/>
                <a:gd name="T7" fmla="*/ 19 h 60"/>
                <a:gd name="T8" fmla="*/ 48 w 6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0">
                  <a:moveTo>
                    <a:pt x="48" y="0"/>
                  </a:moveTo>
                  <a:cubicBezTo>
                    <a:pt x="66" y="21"/>
                    <a:pt x="66" y="21"/>
                    <a:pt x="46" y="35"/>
                  </a:cubicBezTo>
                  <a:cubicBezTo>
                    <a:pt x="35" y="43"/>
                    <a:pt x="24" y="51"/>
                    <a:pt x="11" y="60"/>
                  </a:cubicBezTo>
                  <a:cubicBezTo>
                    <a:pt x="1" y="43"/>
                    <a:pt x="0" y="30"/>
                    <a:pt x="20" y="19"/>
                  </a:cubicBezTo>
                  <a:cubicBezTo>
                    <a:pt x="30" y="14"/>
                    <a:pt x="38" y="7"/>
                    <a:pt x="4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69"/>
            <p:cNvSpPr>
              <a:spLocks/>
            </p:cNvSpPr>
            <p:nvPr/>
          </p:nvSpPr>
          <p:spPr bwMode="auto">
            <a:xfrm>
              <a:off x="8636958" y="5741194"/>
              <a:ext cx="158750" cy="150813"/>
            </a:xfrm>
            <a:custGeom>
              <a:avLst/>
              <a:gdLst>
                <a:gd name="T0" fmla="*/ 0 w 61"/>
                <a:gd name="T1" fmla="*/ 32 h 58"/>
                <a:gd name="T2" fmla="*/ 31 w 61"/>
                <a:gd name="T3" fmla="*/ 31 h 58"/>
                <a:gd name="T4" fmla="*/ 41 w 61"/>
                <a:gd name="T5" fmla="*/ 0 h 58"/>
                <a:gd name="T6" fmla="*/ 59 w 61"/>
                <a:gd name="T7" fmla="*/ 31 h 58"/>
                <a:gd name="T8" fmla="*/ 31 w 61"/>
                <a:gd name="T9" fmla="*/ 57 h 58"/>
                <a:gd name="T10" fmla="*/ 0 w 61"/>
                <a:gd name="T11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8">
                  <a:moveTo>
                    <a:pt x="0" y="32"/>
                  </a:moveTo>
                  <a:cubicBezTo>
                    <a:pt x="12" y="32"/>
                    <a:pt x="25" y="36"/>
                    <a:pt x="31" y="31"/>
                  </a:cubicBezTo>
                  <a:cubicBezTo>
                    <a:pt x="38" y="26"/>
                    <a:pt x="37" y="12"/>
                    <a:pt x="41" y="0"/>
                  </a:cubicBezTo>
                  <a:cubicBezTo>
                    <a:pt x="52" y="4"/>
                    <a:pt x="61" y="15"/>
                    <a:pt x="59" y="31"/>
                  </a:cubicBezTo>
                  <a:cubicBezTo>
                    <a:pt x="57" y="47"/>
                    <a:pt x="47" y="57"/>
                    <a:pt x="31" y="57"/>
                  </a:cubicBezTo>
                  <a:cubicBezTo>
                    <a:pt x="13" y="58"/>
                    <a:pt x="3" y="48"/>
                    <a:pt x="0" y="3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70"/>
            <p:cNvSpPr>
              <a:spLocks/>
            </p:cNvSpPr>
            <p:nvPr/>
          </p:nvSpPr>
          <p:spPr bwMode="auto">
            <a:xfrm>
              <a:off x="8240083" y="5741194"/>
              <a:ext cx="158750" cy="150813"/>
            </a:xfrm>
            <a:custGeom>
              <a:avLst/>
              <a:gdLst>
                <a:gd name="T0" fmla="*/ 61 w 61"/>
                <a:gd name="T1" fmla="*/ 32 h 58"/>
                <a:gd name="T2" fmla="*/ 34 w 61"/>
                <a:gd name="T3" fmla="*/ 57 h 58"/>
                <a:gd name="T4" fmla="*/ 4 w 61"/>
                <a:gd name="T5" fmla="*/ 34 h 58"/>
                <a:gd name="T6" fmla="*/ 22 w 61"/>
                <a:gd name="T7" fmla="*/ 0 h 58"/>
                <a:gd name="T8" fmla="*/ 31 w 61"/>
                <a:gd name="T9" fmla="*/ 31 h 58"/>
                <a:gd name="T10" fmla="*/ 61 w 61"/>
                <a:gd name="T11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8">
                  <a:moveTo>
                    <a:pt x="61" y="32"/>
                  </a:moveTo>
                  <a:cubicBezTo>
                    <a:pt x="60" y="47"/>
                    <a:pt x="50" y="56"/>
                    <a:pt x="34" y="57"/>
                  </a:cubicBezTo>
                  <a:cubicBezTo>
                    <a:pt x="18" y="58"/>
                    <a:pt x="7" y="50"/>
                    <a:pt x="4" y="34"/>
                  </a:cubicBezTo>
                  <a:cubicBezTo>
                    <a:pt x="0" y="17"/>
                    <a:pt x="8" y="5"/>
                    <a:pt x="22" y="0"/>
                  </a:cubicBezTo>
                  <a:cubicBezTo>
                    <a:pt x="25" y="11"/>
                    <a:pt x="24" y="25"/>
                    <a:pt x="31" y="31"/>
                  </a:cubicBezTo>
                  <a:cubicBezTo>
                    <a:pt x="36" y="37"/>
                    <a:pt x="50" y="32"/>
                    <a:pt x="61" y="3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71"/>
            <p:cNvSpPr>
              <a:spLocks/>
            </p:cNvSpPr>
            <p:nvPr/>
          </p:nvSpPr>
          <p:spPr bwMode="auto">
            <a:xfrm>
              <a:off x="10026907" y="866776"/>
              <a:ext cx="122238" cy="119063"/>
            </a:xfrm>
            <a:custGeom>
              <a:avLst/>
              <a:gdLst>
                <a:gd name="T0" fmla="*/ 24 w 47"/>
                <a:gd name="T1" fmla="*/ 46 h 46"/>
                <a:gd name="T2" fmla="*/ 3 w 47"/>
                <a:gd name="T3" fmla="*/ 22 h 46"/>
                <a:gd name="T4" fmla="*/ 26 w 47"/>
                <a:gd name="T5" fmla="*/ 2 h 46"/>
                <a:gd name="T6" fmla="*/ 47 w 47"/>
                <a:gd name="T7" fmla="*/ 23 h 46"/>
                <a:gd name="T8" fmla="*/ 24 w 47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6">
                  <a:moveTo>
                    <a:pt x="24" y="46"/>
                  </a:moveTo>
                  <a:cubicBezTo>
                    <a:pt x="9" y="44"/>
                    <a:pt x="0" y="35"/>
                    <a:pt x="3" y="22"/>
                  </a:cubicBezTo>
                  <a:cubicBezTo>
                    <a:pt x="6" y="14"/>
                    <a:pt x="17" y="4"/>
                    <a:pt x="26" y="2"/>
                  </a:cubicBezTo>
                  <a:cubicBezTo>
                    <a:pt x="38" y="0"/>
                    <a:pt x="47" y="11"/>
                    <a:pt x="47" y="23"/>
                  </a:cubicBezTo>
                  <a:cubicBezTo>
                    <a:pt x="47" y="37"/>
                    <a:pt x="38" y="45"/>
                    <a:pt x="24" y="4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72"/>
            <p:cNvSpPr>
              <a:spLocks/>
            </p:cNvSpPr>
            <p:nvPr/>
          </p:nvSpPr>
          <p:spPr bwMode="auto">
            <a:xfrm>
              <a:off x="11007982" y="869951"/>
              <a:ext cx="119063" cy="115888"/>
            </a:xfrm>
            <a:custGeom>
              <a:avLst/>
              <a:gdLst>
                <a:gd name="T0" fmla="*/ 31 w 46"/>
                <a:gd name="T1" fmla="*/ 45 h 45"/>
                <a:gd name="T2" fmla="*/ 1 w 46"/>
                <a:gd name="T3" fmla="*/ 23 h 45"/>
                <a:gd name="T4" fmla="*/ 21 w 46"/>
                <a:gd name="T5" fmla="*/ 1 h 45"/>
                <a:gd name="T6" fmla="*/ 44 w 46"/>
                <a:gd name="T7" fmla="*/ 22 h 45"/>
                <a:gd name="T8" fmla="*/ 31 w 46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31" y="45"/>
                  </a:moveTo>
                  <a:cubicBezTo>
                    <a:pt x="10" y="44"/>
                    <a:pt x="1" y="37"/>
                    <a:pt x="1" y="23"/>
                  </a:cubicBezTo>
                  <a:cubicBezTo>
                    <a:pt x="0" y="10"/>
                    <a:pt x="8" y="1"/>
                    <a:pt x="21" y="1"/>
                  </a:cubicBezTo>
                  <a:cubicBezTo>
                    <a:pt x="35" y="0"/>
                    <a:pt x="46" y="8"/>
                    <a:pt x="44" y="22"/>
                  </a:cubicBezTo>
                  <a:cubicBezTo>
                    <a:pt x="42" y="31"/>
                    <a:pt x="34" y="39"/>
                    <a:pt x="31" y="4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73"/>
            <p:cNvSpPr>
              <a:spLocks/>
            </p:cNvSpPr>
            <p:nvPr/>
          </p:nvSpPr>
          <p:spPr bwMode="auto">
            <a:xfrm>
              <a:off x="10715882" y="184151"/>
              <a:ext cx="122238" cy="122238"/>
            </a:xfrm>
            <a:custGeom>
              <a:avLst/>
              <a:gdLst>
                <a:gd name="T0" fmla="*/ 47 w 47"/>
                <a:gd name="T1" fmla="*/ 29 h 47"/>
                <a:gd name="T2" fmla="*/ 21 w 47"/>
                <a:gd name="T3" fmla="*/ 45 h 47"/>
                <a:gd name="T4" fmla="*/ 0 w 47"/>
                <a:gd name="T5" fmla="*/ 24 h 47"/>
                <a:gd name="T6" fmla="*/ 23 w 47"/>
                <a:gd name="T7" fmla="*/ 3 h 47"/>
                <a:gd name="T8" fmla="*/ 47 w 47"/>
                <a:gd name="T9" fmla="*/ 19 h 47"/>
                <a:gd name="T10" fmla="*/ 47 w 47"/>
                <a:gd name="T11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7">
                  <a:moveTo>
                    <a:pt x="47" y="29"/>
                  </a:moveTo>
                  <a:cubicBezTo>
                    <a:pt x="38" y="34"/>
                    <a:pt x="30" y="44"/>
                    <a:pt x="21" y="45"/>
                  </a:cubicBezTo>
                  <a:cubicBezTo>
                    <a:pt x="9" y="47"/>
                    <a:pt x="0" y="37"/>
                    <a:pt x="0" y="24"/>
                  </a:cubicBezTo>
                  <a:cubicBezTo>
                    <a:pt x="0" y="9"/>
                    <a:pt x="9" y="0"/>
                    <a:pt x="23" y="3"/>
                  </a:cubicBezTo>
                  <a:cubicBezTo>
                    <a:pt x="31" y="4"/>
                    <a:pt x="39" y="13"/>
                    <a:pt x="47" y="19"/>
                  </a:cubicBezTo>
                  <a:cubicBezTo>
                    <a:pt x="47" y="22"/>
                    <a:pt x="47" y="25"/>
                    <a:pt x="47" y="2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74"/>
            <p:cNvSpPr>
              <a:spLocks/>
            </p:cNvSpPr>
            <p:nvPr/>
          </p:nvSpPr>
          <p:spPr bwMode="auto">
            <a:xfrm>
              <a:off x="10515857" y="98426"/>
              <a:ext cx="122238" cy="122238"/>
            </a:xfrm>
            <a:custGeom>
              <a:avLst/>
              <a:gdLst>
                <a:gd name="T0" fmla="*/ 47 w 47"/>
                <a:gd name="T1" fmla="*/ 31 h 47"/>
                <a:gd name="T2" fmla="*/ 25 w 47"/>
                <a:gd name="T3" fmla="*/ 45 h 47"/>
                <a:gd name="T4" fmla="*/ 3 w 47"/>
                <a:gd name="T5" fmla="*/ 24 h 47"/>
                <a:gd name="T6" fmla="*/ 24 w 47"/>
                <a:gd name="T7" fmla="*/ 3 h 47"/>
                <a:gd name="T8" fmla="*/ 47 w 47"/>
                <a:gd name="T9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47" y="31"/>
                  </a:moveTo>
                  <a:cubicBezTo>
                    <a:pt x="41" y="34"/>
                    <a:pt x="34" y="44"/>
                    <a:pt x="25" y="45"/>
                  </a:cubicBezTo>
                  <a:cubicBezTo>
                    <a:pt x="11" y="47"/>
                    <a:pt x="0" y="37"/>
                    <a:pt x="3" y="24"/>
                  </a:cubicBezTo>
                  <a:cubicBezTo>
                    <a:pt x="5" y="15"/>
                    <a:pt x="15" y="4"/>
                    <a:pt x="24" y="3"/>
                  </a:cubicBezTo>
                  <a:cubicBezTo>
                    <a:pt x="37" y="0"/>
                    <a:pt x="45" y="10"/>
                    <a:pt x="47" y="3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75"/>
            <p:cNvSpPr>
              <a:spLocks/>
            </p:cNvSpPr>
            <p:nvPr/>
          </p:nvSpPr>
          <p:spPr bwMode="auto">
            <a:xfrm>
              <a:off x="10326945" y="187326"/>
              <a:ext cx="115888" cy="122238"/>
            </a:xfrm>
            <a:custGeom>
              <a:avLst/>
              <a:gdLst>
                <a:gd name="T0" fmla="*/ 0 w 45"/>
                <a:gd name="T1" fmla="*/ 29 h 47"/>
                <a:gd name="T2" fmla="*/ 25 w 45"/>
                <a:gd name="T3" fmla="*/ 1 h 47"/>
                <a:gd name="T4" fmla="*/ 45 w 45"/>
                <a:gd name="T5" fmla="*/ 24 h 47"/>
                <a:gd name="T6" fmla="*/ 21 w 45"/>
                <a:gd name="T7" fmla="*/ 44 h 47"/>
                <a:gd name="T8" fmla="*/ 0 w 45"/>
                <a:gd name="T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0" y="29"/>
                  </a:moveTo>
                  <a:cubicBezTo>
                    <a:pt x="2" y="8"/>
                    <a:pt x="11" y="0"/>
                    <a:pt x="25" y="1"/>
                  </a:cubicBezTo>
                  <a:cubicBezTo>
                    <a:pt x="38" y="2"/>
                    <a:pt x="45" y="10"/>
                    <a:pt x="45" y="24"/>
                  </a:cubicBezTo>
                  <a:cubicBezTo>
                    <a:pt x="44" y="38"/>
                    <a:pt x="34" y="47"/>
                    <a:pt x="21" y="44"/>
                  </a:cubicBezTo>
                  <a:cubicBezTo>
                    <a:pt x="12" y="43"/>
                    <a:pt x="5" y="33"/>
                    <a:pt x="0" y="2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76"/>
            <p:cNvSpPr>
              <a:spLocks/>
            </p:cNvSpPr>
            <p:nvPr/>
          </p:nvSpPr>
          <p:spPr bwMode="auto">
            <a:xfrm>
              <a:off x="6024727" y="4180682"/>
              <a:ext cx="171450" cy="158750"/>
            </a:xfrm>
            <a:custGeom>
              <a:avLst/>
              <a:gdLst>
                <a:gd name="T0" fmla="*/ 63 w 66"/>
                <a:gd name="T1" fmla="*/ 61 h 61"/>
                <a:gd name="T2" fmla="*/ 0 w 66"/>
                <a:gd name="T3" fmla="*/ 21 h 61"/>
                <a:gd name="T4" fmla="*/ 34 w 66"/>
                <a:gd name="T5" fmla="*/ 0 h 61"/>
                <a:gd name="T6" fmla="*/ 66 w 66"/>
                <a:gd name="T7" fmla="*/ 58 h 61"/>
                <a:gd name="T8" fmla="*/ 63 w 6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1">
                  <a:moveTo>
                    <a:pt x="63" y="61"/>
                  </a:moveTo>
                  <a:cubicBezTo>
                    <a:pt x="43" y="48"/>
                    <a:pt x="23" y="35"/>
                    <a:pt x="0" y="21"/>
                  </a:cubicBezTo>
                  <a:cubicBezTo>
                    <a:pt x="12" y="13"/>
                    <a:pt x="22" y="8"/>
                    <a:pt x="34" y="0"/>
                  </a:cubicBezTo>
                  <a:cubicBezTo>
                    <a:pt x="45" y="21"/>
                    <a:pt x="55" y="39"/>
                    <a:pt x="66" y="58"/>
                  </a:cubicBezTo>
                  <a:cubicBezTo>
                    <a:pt x="65" y="59"/>
                    <a:pt x="64" y="60"/>
                    <a:pt x="63" y="6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77"/>
            <p:cNvSpPr>
              <a:spLocks/>
            </p:cNvSpPr>
            <p:nvPr/>
          </p:nvSpPr>
          <p:spPr bwMode="auto">
            <a:xfrm>
              <a:off x="6308890" y="4180682"/>
              <a:ext cx="166688" cy="153988"/>
            </a:xfrm>
            <a:custGeom>
              <a:avLst/>
              <a:gdLst>
                <a:gd name="T0" fmla="*/ 0 w 64"/>
                <a:gd name="T1" fmla="*/ 56 h 59"/>
                <a:gd name="T2" fmla="*/ 30 w 64"/>
                <a:gd name="T3" fmla="*/ 0 h 59"/>
                <a:gd name="T4" fmla="*/ 64 w 64"/>
                <a:gd name="T5" fmla="*/ 20 h 59"/>
                <a:gd name="T6" fmla="*/ 4 w 64"/>
                <a:gd name="T7" fmla="*/ 59 h 59"/>
                <a:gd name="T8" fmla="*/ 0 w 64"/>
                <a:gd name="T9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9">
                  <a:moveTo>
                    <a:pt x="0" y="56"/>
                  </a:moveTo>
                  <a:cubicBezTo>
                    <a:pt x="10" y="38"/>
                    <a:pt x="19" y="20"/>
                    <a:pt x="30" y="0"/>
                  </a:cubicBezTo>
                  <a:cubicBezTo>
                    <a:pt x="42" y="7"/>
                    <a:pt x="52" y="13"/>
                    <a:pt x="64" y="20"/>
                  </a:cubicBezTo>
                  <a:cubicBezTo>
                    <a:pt x="42" y="35"/>
                    <a:pt x="23" y="47"/>
                    <a:pt x="4" y="59"/>
                  </a:cubicBezTo>
                  <a:cubicBezTo>
                    <a:pt x="3" y="58"/>
                    <a:pt x="1" y="57"/>
                    <a:pt x="0" y="5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78"/>
            <p:cNvSpPr>
              <a:spLocks/>
            </p:cNvSpPr>
            <p:nvPr/>
          </p:nvSpPr>
          <p:spPr bwMode="auto">
            <a:xfrm>
              <a:off x="6143790" y="4155282"/>
              <a:ext cx="87313" cy="171450"/>
            </a:xfrm>
            <a:custGeom>
              <a:avLst/>
              <a:gdLst>
                <a:gd name="T0" fmla="*/ 33 w 33"/>
                <a:gd name="T1" fmla="*/ 66 h 66"/>
                <a:gd name="T2" fmla="*/ 0 w 33"/>
                <a:gd name="T3" fmla="*/ 6 h 66"/>
                <a:gd name="T4" fmla="*/ 33 w 33"/>
                <a:gd name="T5" fmla="*/ 0 h 66"/>
                <a:gd name="T6" fmla="*/ 33 w 33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6">
                  <a:moveTo>
                    <a:pt x="33" y="66"/>
                  </a:moveTo>
                  <a:cubicBezTo>
                    <a:pt x="20" y="43"/>
                    <a:pt x="11" y="26"/>
                    <a:pt x="0" y="6"/>
                  </a:cubicBezTo>
                  <a:cubicBezTo>
                    <a:pt x="12" y="4"/>
                    <a:pt x="21" y="2"/>
                    <a:pt x="33" y="0"/>
                  </a:cubicBezTo>
                  <a:cubicBezTo>
                    <a:pt x="33" y="22"/>
                    <a:pt x="33" y="41"/>
                    <a:pt x="33" y="6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9"/>
            <p:cNvSpPr>
              <a:spLocks/>
            </p:cNvSpPr>
            <p:nvPr/>
          </p:nvSpPr>
          <p:spPr bwMode="auto">
            <a:xfrm>
              <a:off x="10528557" y="1022351"/>
              <a:ext cx="109538" cy="96838"/>
            </a:xfrm>
            <a:custGeom>
              <a:avLst/>
              <a:gdLst>
                <a:gd name="T0" fmla="*/ 42 w 42"/>
                <a:gd name="T1" fmla="*/ 22 h 37"/>
                <a:gd name="T2" fmla="*/ 20 w 42"/>
                <a:gd name="T3" fmla="*/ 37 h 37"/>
                <a:gd name="T4" fmla="*/ 0 w 42"/>
                <a:gd name="T5" fmla="*/ 20 h 37"/>
                <a:gd name="T6" fmla="*/ 19 w 42"/>
                <a:gd name="T7" fmla="*/ 1 h 37"/>
                <a:gd name="T8" fmla="*/ 41 w 42"/>
                <a:gd name="T9" fmla="*/ 14 h 37"/>
                <a:gd name="T10" fmla="*/ 42 w 42"/>
                <a:gd name="T11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7">
                  <a:moveTo>
                    <a:pt x="42" y="22"/>
                  </a:moveTo>
                  <a:cubicBezTo>
                    <a:pt x="35" y="27"/>
                    <a:pt x="27" y="37"/>
                    <a:pt x="20" y="37"/>
                  </a:cubicBezTo>
                  <a:cubicBezTo>
                    <a:pt x="13" y="36"/>
                    <a:pt x="7" y="26"/>
                    <a:pt x="0" y="20"/>
                  </a:cubicBezTo>
                  <a:cubicBezTo>
                    <a:pt x="6" y="13"/>
                    <a:pt x="12" y="2"/>
                    <a:pt x="19" y="1"/>
                  </a:cubicBezTo>
                  <a:cubicBezTo>
                    <a:pt x="26" y="0"/>
                    <a:pt x="34" y="9"/>
                    <a:pt x="41" y="14"/>
                  </a:cubicBezTo>
                  <a:cubicBezTo>
                    <a:pt x="41" y="17"/>
                    <a:pt x="42" y="20"/>
                    <a:pt x="42" y="2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80"/>
            <p:cNvSpPr>
              <a:spLocks/>
            </p:cNvSpPr>
            <p:nvPr/>
          </p:nvSpPr>
          <p:spPr bwMode="auto">
            <a:xfrm>
              <a:off x="6269202" y="4158457"/>
              <a:ext cx="85725" cy="152400"/>
            </a:xfrm>
            <a:custGeom>
              <a:avLst/>
              <a:gdLst>
                <a:gd name="T0" fmla="*/ 0 w 33"/>
                <a:gd name="T1" fmla="*/ 59 h 59"/>
                <a:gd name="T2" fmla="*/ 0 w 33"/>
                <a:gd name="T3" fmla="*/ 0 h 59"/>
                <a:gd name="T4" fmla="*/ 33 w 33"/>
                <a:gd name="T5" fmla="*/ 5 h 59"/>
                <a:gd name="T6" fmla="*/ 4 w 33"/>
                <a:gd name="T7" fmla="*/ 59 h 59"/>
                <a:gd name="T8" fmla="*/ 0 w 33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9">
                  <a:moveTo>
                    <a:pt x="0" y="59"/>
                  </a:moveTo>
                  <a:cubicBezTo>
                    <a:pt x="0" y="40"/>
                    <a:pt x="0" y="21"/>
                    <a:pt x="0" y="0"/>
                  </a:cubicBezTo>
                  <a:cubicBezTo>
                    <a:pt x="11" y="1"/>
                    <a:pt x="21" y="3"/>
                    <a:pt x="33" y="5"/>
                  </a:cubicBezTo>
                  <a:cubicBezTo>
                    <a:pt x="23" y="25"/>
                    <a:pt x="13" y="42"/>
                    <a:pt x="4" y="59"/>
                  </a:cubicBezTo>
                  <a:cubicBezTo>
                    <a:pt x="3" y="59"/>
                    <a:pt x="2" y="59"/>
                    <a:pt x="0" y="5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81"/>
            <p:cNvSpPr>
              <a:spLocks/>
            </p:cNvSpPr>
            <p:nvPr/>
          </p:nvSpPr>
          <p:spPr bwMode="auto">
            <a:xfrm>
              <a:off x="11049166" y="1878808"/>
              <a:ext cx="119063" cy="50800"/>
            </a:xfrm>
            <a:custGeom>
              <a:avLst/>
              <a:gdLst>
                <a:gd name="T0" fmla="*/ 22 w 46"/>
                <a:gd name="T1" fmla="*/ 18 h 20"/>
                <a:gd name="T2" fmla="*/ 8 w 46"/>
                <a:gd name="T3" fmla="*/ 18 h 20"/>
                <a:gd name="T4" fmla="*/ 1 w 46"/>
                <a:gd name="T5" fmla="*/ 11 h 20"/>
                <a:gd name="T6" fmla="*/ 9 w 46"/>
                <a:gd name="T7" fmla="*/ 2 h 20"/>
                <a:gd name="T8" fmla="*/ 32 w 46"/>
                <a:gd name="T9" fmla="*/ 1 h 20"/>
                <a:gd name="T10" fmla="*/ 46 w 46"/>
                <a:gd name="T11" fmla="*/ 9 h 20"/>
                <a:gd name="T12" fmla="*/ 32 w 46"/>
                <a:gd name="T13" fmla="*/ 18 h 20"/>
                <a:gd name="T14" fmla="*/ 22 w 46"/>
                <a:gd name="T15" fmla="*/ 19 h 20"/>
                <a:gd name="T16" fmla="*/ 22 w 46"/>
                <a:gd name="T17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0">
                  <a:moveTo>
                    <a:pt x="22" y="18"/>
                  </a:moveTo>
                  <a:cubicBezTo>
                    <a:pt x="17" y="18"/>
                    <a:pt x="12" y="19"/>
                    <a:pt x="8" y="18"/>
                  </a:cubicBezTo>
                  <a:cubicBezTo>
                    <a:pt x="5" y="17"/>
                    <a:pt x="0" y="12"/>
                    <a:pt x="1" y="11"/>
                  </a:cubicBezTo>
                  <a:cubicBezTo>
                    <a:pt x="2" y="7"/>
                    <a:pt x="6" y="2"/>
                    <a:pt x="9" y="2"/>
                  </a:cubicBezTo>
                  <a:cubicBezTo>
                    <a:pt x="16" y="0"/>
                    <a:pt x="25" y="0"/>
                    <a:pt x="32" y="1"/>
                  </a:cubicBezTo>
                  <a:cubicBezTo>
                    <a:pt x="37" y="2"/>
                    <a:pt x="42" y="6"/>
                    <a:pt x="46" y="9"/>
                  </a:cubicBezTo>
                  <a:cubicBezTo>
                    <a:pt x="41" y="12"/>
                    <a:pt x="37" y="16"/>
                    <a:pt x="32" y="18"/>
                  </a:cubicBezTo>
                  <a:cubicBezTo>
                    <a:pt x="29" y="20"/>
                    <a:pt x="25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82"/>
            <p:cNvSpPr>
              <a:spLocks/>
            </p:cNvSpPr>
            <p:nvPr/>
          </p:nvSpPr>
          <p:spPr bwMode="auto">
            <a:xfrm>
              <a:off x="11093616" y="1769270"/>
              <a:ext cx="103188" cy="101600"/>
            </a:xfrm>
            <a:custGeom>
              <a:avLst/>
              <a:gdLst>
                <a:gd name="T0" fmla="*/ 40 w 40"/>
                <a:gd name="T1" fmla="*/ 31 h 39"/>
                <a:gd name="T2" fmla="*/ 26 w 40"/>
                <a:gd name="T3" fmla="*/ 38 h 39"/>
                <a:gd name="T4" fmla="*/ 0 w 40"/>
                <a:gd name="T5" fmla="*/ 8 h 39"/>
                <a:gd name="T6" fmla="*/ 9 w 40"/>
                <a:gd name="T7" fmla="*/ 0 h 39"/>
                <a:gd name="T8" fmla="*/ 40 w 40"/>
                <a:gd name="T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40" y="31"/>
                  </a:moveTo>
                  <a:cubicBezTo>
                    <a:pt x="32" y="35"/>
                    <a:pt x="26" y="39"/>
                    <a:pt x="26" y="38"/>
                  </a:cubicBezTo>
                  <a:cubicBezTo>
                    <a:pt x="17" y="28"/>
                    <a:pt x="8" y="18"/>
                    <a:pt x="0" y="8"/>
                  </a:cubicBezTo>
                  <a:cubicBezTo>
                    <a:pt x="3" y="5"/>
                    <a:pt x="9" y="0"/>
                    <a:pt x="9" y="0"/>
                  </a:cubicBezTo>
                  <a:cubicBezTo>
                    <a:pt x="19" y="9"/>
                    <a:pt x="28" y="19"/>
                    <a:pt x="40" y="3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83"/>
            <p:cNvSpPr>
              <a:spLocks/>
            </p:cNvSpPr>
            <p:nvPr/>
          </p:nvSpPr>
          <p:spPr bwMode="auto">
            <a:xfrm>
              <a:off x="3799845" y="6444456"/>
              <a:ext cx="80963" cy="49213"/>
            </a:xfrm>
            <a:custGeom>
              <a:avLst/>
              <a:gdLst>
                <a:gd name="T0" fmla="*/ 0 w 31"/>
                <a:gd name="T1" fmla="*/ 11 h 19"/>
                <a:gd name="T2" fmla="*/ 7 w 31"/>
                <a:gd name="T3" fmla="*/ 5 h 19"/>
                <a:gd name="T4" fmla="*/ 31 w 31"/>
                <a:gd name="T5" fmla="*/ 0 h 19"/>
                <a:gd name="T6" fmla="*/ 30 w 31"/>
                <a:gd name="T7" fmla="*/ 9 h 19"/>
                <a:gd name="T8" fmla="*/ 3 w 31"/>
                <a:gd name="T9" fmla="*/ 19 h 19"/>
                <a:gd name="T10" fmla="*/ 0 w 31"/>
                <a:gd name="T1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9">
                  <a:moveTo>
                    <a:pt x="0" y="11"/>
                  </a:moveTo>
                  <a:cubicBezTo>
                    <a:pt x="3" y="9"/>
                    <a:pt x="5" y="6"/>
                    <a:pt x="7" y="5"/>
                  </a:cubicBezTo>
                  <a:cubicBezTo>
                    <a:pt x="15" y="3"/>
                    <a:pt x="23" y="2"/>
                    <a:pt x="31" y="0"/>
                  </a:cubicBezTo>
                  <a:cubicBezTo>
                    <a:pt x="31" y="3"/>
                    <a:pt x="31" y="8"/>
                    <a:pt x="30" y="9"/>
                  </a:cubicBezTo>
                  <a:cubicBezTo>
                    <a:pt x="21" y="13"/>
                    <a:pt x="12" y="16"/>
                    <a:pt x="3" y="19"/>
                  </a:cubicBezTo>
                  <a:cubicBezTo>
                    <a:pt x="2" y="17"/>
                    <a:pt x="1" y="14"/>
                    <a:pt x="0" y="1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84"/>
            <p:cNvSpPr>
              <a:spLocks/>
            </p:cNvSpPr>
            <p:nvPr/>
          </p:nvSpPr>
          <p:spPr bwMode="auto">
            <a:xfrm>
              <a:off x="3915733" y="6522244"/>
              <a:ext cx="52388" cy="85725"/>
            </a:xfrm>
            <a:custGeom>
              <a:avLst/>
              <a:gdLst>
                <a:gd name="T0" fmla="*/ 3 w 20"/>
                <a:gd name="T1" fmla="*/ 31 h 33"/>
                <a:gd name="T2" fmla="*/ 1 w 20"/>
                <a:gd name="T3" fmla="*/ 25 h 33"/>
                <a:gd name="T4" fmla="*/ 13 w 20"/>
                <a:gd name="T5" fmla="*/ 0 h 33"/>
                <a:gd name="T6" fmla="*/ 20 w 20"/>
                <a:gd name="T7" fmla="*/ 5 h 33"/>
                <a:gd name="T8" fmla="*/ 9 w 20"/>
                <a:gd name="T9" fmla="*/ 33 h 33"/>
                <a:gd name="T10" fmla="*/ 3 w 20"/>
                <a:gd name="T1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3">
                  <a:moveTo>
                    <a:pt x="3" y="31"/>
                  </a:moveTo>
                  <a:cubicBezTo>
                    <a:pt x="2" y="29"/>
                    <a:pt x="0" y="27"/>
                    <a:pt x="1" y="25"/>
                  </a:cubicBezTo>
                  <a:cubicBezTo>
                    <a:pt x="4" y="17"/>
                    <a:pt x="9" y="8"/>
                    <a:pt x="13" y="0"/>
                  </a:cubicBezTo>
                  <a:cubicBezTo>
                    <a:pt x="15" y="1"/>
                    <a:pt x="20" y="4"/>
                    <a:pt x="20" y="5"/>
                  </a:cubicBezTo>
                  <a:cubicBezTo>
                    <a:pt x="17" y="14"/>
                    <a:pt x="13" y="24"/>
                    <a:pt x="9" y="33"/>
                  </a:cubicBezTo>
                  <a:cubicBezTo>
                    <a:pt x="7" y="32"/>
                    <a:pt x="5" y="31"/>
                    <a:pt x="3" y="3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85"/>
            <p:cNvSpPr>
              <a:spLocks/>
            </p:cNvSpPr>
            <p:nvPr/>
          </p:nvSpPr>
          <p:spPr bwMode="auto">
            <a:xfrm>
              <a:off x="4118933" y="6433344"/>
              <a:ext cx="88900" cy="49213"/>
            </a:xfrm>
            <a:custGeom>
              <a:avLst/>
              <a:gdLst>
                <a:gd name="T0" fmla="*/ 34 w 34"/>
                <a:gd name="T1" fmla="*/ 11 h 19"/>
                <a:gd name="T2" fmla="*/ 0 w 34"/>
                <a:gd name="T3" fmla="*/ 8 h 19"/>
                <a:gd name="T4" fmla="*/ 8 w 34"/>
                <a:gd name="T5" fmla="*/ 0 h 19"/>
                <a:gd name="T6" fmla="*/ 34 w 34"/>
                <a:gd name="T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9">
                  <a:moveTo>
                    <a:pt x="34" y="11"/>
                  </a:moveTo>
                  <a:cubicBezTo>
                    <a:pt x="22" y="19"/>
                    <a:pt x="2" y="16"/>
                    <a:pt x="0" y="8"/>
                  </a:cubicBezTo>
                  <a:cubicBezTo>
                    <a:pt x="0" y="6"/>
                    <a:pt x="6" y="0"/>
                    <a:pt x="8" y="0"/>
                  </a:cubicBezTo>
                  <a:cubicBezTo>
                    <a:pt x="16" y="3"/>
                    <a:pt x="24" y="7"/>
                    <a:pt x="34" y="1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86"/>
            <p:cNvSpPr>
              <a:spLocks/>
            </p:cNvSpPr>
            <p:nvPr/>
          </p:nvSpPr>
          <p:spPr bwMode="auto">
            <a:xfrm>
              <a:off x="3906208" y="6199981"/>
              <a:ext cx="57150" cy="80963"/>
            </a:xfrm>
            <a:custGeom>
              <a:avLst/>
              <a:gdLst>
                <a:gd name="T0" fmla="*/ 9 w 22"/>
                <a:gd name="T1" fmla="*/ 0 h 31"/>
                <a:gd name="T2" fmla="*/ 22 w 22"/>
                <a:gd name="T3" fmla="*/ 28 h 31"/>
                <a:gd name="T4" fmla="*/ 11 w 22"/>
                <a:gd name="T5" fmla="*/ 30 h 31"/>
                <a:gd name="T6" fmla="*/ 0 w 22"/>
                <a:gd name="T7" fmla="*/ 4 h 31"/>
                <a:gd name="T8" fmla="*/ 9 w 2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">
                  <a:moveTo>
                    <a:pt x="9" y="0"/>
                  </a:moveTo>
                  <a:cubicBezTo>
                    <a:pt x="13" y="9"/>
                    <a:pt x="17" y="18"/>
                    <a:pt x="22" y="28"/>
                  </a:cubicBezTo>
                  <a:cubicBezTo>
                    <a:pt x="18" y="29"/>
                    <a:pt x="12" y="31"/>
                    <a:pt x="11" y="30"/>
                  </a:cubicBezTo>
                  <a:cubicBezTo>
                    <a:pt x="7" y="22"/>
                    <a:pt x="3" y="13"/>
                    <a:pt x="0" y="4"/>
                  </a:cubicBezTo>
                  <a:cubicBezTo>
                    <a:pt x="3" y="3"/>
                    <a:pt x="6" y="1"/>
                    <a:pt x="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87"/>
            <p:cNvSpPr>
              <a:spLocks/>
            </p:cNvSpPr>
            <p:nvPr/>
          </p:nvSpPr>
          <p:spPr bwMode="auto">
            <a:xfrm>
              <a:off x="4044320" y="6490494"/>
              <a:ext cx="65088" cy="96838"/>
            </a:xfrm>
            <a:custGeom>
              <a:avLst/>
              <a:gdLst>
                <a:gd name="T0" fmla="*/ 9 w 25"/>
                <a:gd name="T1" fmla="*/ 0 h 37"/>
                <a:gd name="T2" fmla="*/ 25 w 25"/>
                <a:gd name="T3" fmla="*/ 37 h 37"/>
                <a:gd name="T4" fmla="*/ 9 w 25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37">
                  <a:moveTo>
                    <a:pt x="9" y="0"/>
                  </a:moveTo>
                  <a:cubicBezTo>
                    <a:pt x="15" y="15"/>
                    <a:pt x="20" y="25"/>
                    <a:pt x="25" y="37"/>
                  </a:cubicBezTo>
                  <a:cubicBezTo>
                    <a:pt x="6" y="33"/>
                    <a:pt x="0" y="21"/>
                    <a:pt x="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33"/>
            <p:cNvSpPr>
              <a:spLocks/>
            </p:cNvSpPr>
            <p:nvPr/>
          </p:nvSpPr>
          <p:spPr bwMode="auto">
            <a:xfrm>
              <a:off x="3955420" y="6355556"/>
              <a:ext cx="80963" cy="80963"/>
            </a:xfrm>
            <a:custGeom>
              <a:avLst/>
              <a:gdLst>
                <a:gd name="T0" fmla="*/ 14 w 31"/>
                <a:gd name="T1" fmla="*/ 0 h 31"/>
                <a:gd name="T2" fmla="*/ 31 w 31"/>
                <a:gd name="T3" fmla="*/ 14 h 31"/>
                <a:gd name="T4" fmla="*/ 8 w 31"/>
                <a:gd name="T5" fmla="*/ 31 h 31"/>
                <a:gd name="T6" fmla="*/ 0 w 31"/>
                <a:gd name="T7" fmla="*/ 11 h 31"/>
                <a:gd name="T8" fmla="*/ 14 w 3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14" y="0"/>
                  </a:moveTo>
                  <a:cubicBezTo>
                    <a:pt x="19" y="4"/>
                    <a:pt x="24" y="8"/>
                    <a:pt x="31" y="14"/>
                  </a:cubicBezTo>
                  <a:cubicBezTo>
                    <a:pt x="23" y="20"/>
                    <a:pt x="16" y="25"/>
                    <a:pt x="8" y="31"/>
                  </a:cubicBezTo>
                  <a:cubicBezTo>
                    <a:pt x="4" y="22"/>
                    <a:pt x="2" y="17"/>
                    <a:pt x="0" y="11"/>
                  </a:cubicBezTo>
                  <a:cubicBezTo>
                    <a:pt x="4" y="7"/>
                    <a:pt x="9" y="4"/>
                    <a:pt x="14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8" name="组合 327"/>
            <p:cNvGrpSpPr/>
            <p:nvPr/>
          </p:nvGrpSpPr>
          <p:grpSpPr>
            <a:xfrm>
              <a:off x="7622321" y="572186"/>
              <a:ext cx="1057276" cy="784225"/>
              <a:chOff x="7423150" y="719138"/>
              <a:chExt cx="1057276" cy="784225"/>
            </a:xfrm>
            <a:solidFill>
              <a:srgbClr val="C00000"/>
            </a:solidFill>
          </p:grpSpPr>
          <p:sp>
            <p:nvSpPr>
              <p:cNvPr id="139" name="Freeform 82"/>
              <p:cNvSpPr>
                <a:spLocks/>
              </p:cNvSpPr>
              <p:nvPr/>
            </p:nvSpPr>
            <p:spPr bwMode="auto">
              <a:xfrm>
                <a:off x="7423150" y="930275"/>
                <a:ext cx="1038225" cy="573088"/>
              </a:xfrm>
              <a:custGeom>
                <a:avLst/>
                <a:gdLst>
                  <a:gd name="T0" fmla="*/ 399 w 399"/>
                  <a:gd name="T1" fmla="*/ 1 h 220"/>
                  <a:gd name="T2" fmla="*/ 309 w 399"/>
                  <a:gd name="T3" fmla="*/ 173 h 220"/>
                  <a:gd name="T4" fmla="*/ 105 w 399"/>
                  <a:gd name="T5" fmla="*/ 181 h 220"/>
                  <a:gd name="T6" fmla="*/ 0 w 399"/>
                  <a:gd name="T7" fmla="*/ 0 h 220"/>
                  <a:gd name="T8" fmla="*/ 399 w 399"/>
                  <a:gd name="T9" fmla="*/ 1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9" h="220">
                    <a:moveTo>
                      <a:pt x="399" y="1"/>
                    </a:moveTo>
                    <a:cubicBezTo>
                      <a:pt x="399" y="75"/>
                      <a:pt x="369" y="133"/>
                      <a:pt x="309" y="173"/>
                    </a:cubicBezTo>
                    <a:cubicBezTo>
                      <a:pt x="244" y="217"/>
                      <a:pt x="174" y="220"/>
                      <a:pt x="105" y="181"/>
                    </a:cubicBezTo>
                    <a:cubicBezTo>
                      <a:pt x="36" y="143"/>
                      <a:pt x="2" y="82"/>
                      <a:pt x="0" y="0"/>
                    </a:cubicBezTo>
                    <a:cubicBezTo>
                      <a:pt x="133" y="97"/>
                      <a:pt x="265" y="96"/>
                      <a:pt x="39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4"/>
              <p:cNvSpPr>
                <a:spLocks noEditPoints="1"/>
              </p:cNvSpPr>
              <p:nvPr/>
            </p:nvSpPr>
            <p:spPr bwMode="auto">
              <a:xfrm>
                <a:off x="7707313" y="719138"/>
                <a:ext cx="473075" cy="368300"/>
              </a:xfrm>
              <a:custGeom>
                <a:avLst/>
                <a:gdLst>
                  <a:gd name="T0" fmla="*/ 90 w 182"/>
                  <a:gd name="T1" fmla="*/ 141 h 141"/>
                  <a:gd name="T2" fmla="*/ 38 w 182"/>
                  <a:gd name="T3" fmla="*/ 135 h 141"/>
                  <a:gd name="T4" fmla="*/ 1 w 182"/>
                  <a:gd name="T5" fmla="*/ 91 h 141"/>
                  <a:gd name="T6" fmla="*/ 91 w 182"/>
                  <a:gd name="T7" fmla="*/ 0 h 141"/>
                  <a:gd name="T8" fmla="*/ 180 w 182"/>
                  <a:gd name="T9" fmla="*/ 93 h 141"/>
                  <a:gd name="T10" fmla="*/ 144 w 182"/>
                  <a:gd name="T11" fmla="*/ 135 h 141"/>
                  <a:gd name="T12" fmla="*/ 124 w 182"/>
                  <a:gd name="T13" fmla="*/ 138 h 141"/>
                  <a:gd name="T14" fmla="*/ 90 w 182"/>
                  <a:gd name="T15" fmla="*/ 138 h 141"/>
                  <a:gd name="T16" fmla="*/ 90 w 182"/>
                  <a:gd name="T17" fmla="*/ 141 h 141"/>
                  <a:gd name="T18" fmla="*/ 119 w 182"/>
                  <a:gd name="T19" fmla="*/ 21 h 141"/>
                  <a:gd name="T20" fmla="*/ 107 w 182"/>
                  <a:gd name="T21" fmla="*/ 37 h 141"/>
                  <a:gd name="T22" fmla="*/ 119 w 182"/>
                  <a:gd name="T23" fmla="*/ 49 h 141"/>
                  <a:gd name="T24" fmla="*/ 131 w 182"/>
                  <a:gd name="T25" fmla="*/ 38 h 141"/>
                  <a:gd name="T26" fmla="*/ 119 w 182"/>
                  <a:gd name="T27" fmla="*/ 2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2" h="141">
                    <a:moveTo>
                      <a:pt x="90" y="141"/>
                    </a:moveTo>
                    <a:cubicBezTo>
                      <a:pt x="73" y="139"/>
                      <a:pt x="55" y="138"/>
                      <a:pt x="38" y="135"/>
                    </a:cubicBezTo>
                    <a:cubicBezTo>
                      <a:pt x="14" y="131"/>
                      <a:pt x="2" y="116"/>
                      <a:pt x="1" y="91"/>
                    </a:cubicBezTo>
                    <a:cubicBezTo>
                      <a:pt x="0" y="42"/>
                      <a:pt x="42" y="0"/>
                      <a:pt x="91" y="0"/>
                    </a:cubicBezTo>
                    <a:cubicBezTo>
                      <a:pt x="142" y="0"/>
                      <a:pt x="182" y="42"/>
                      <a:pt x="180" y="93"/>
                    </a:cubicBezTo>
                    <a:cubicBezTo>
                      <a:pt x="179" y="117"/>
                      <a:pt x="168" y="130"/>
                      <a:pt x="144" y="135"/>
                    </a:cubicBezTo>
                    <a:cubicBezTo>
                      <a:pt x="137" y="137"/>
                      <a:pt x="130" y="138"/>
                      <a:pt x="124" y="138"/>
                    </a:cubicBezTo>
                    <a:cubicBezTo>
                      <a:pt x="113" y="139"/>
                      <a:pt x="101" y="138"/>
                      <a:pt x="90" y="138"/>
                    </a:cubicBezTo>
                    <a:cubicBezTo>
                      <a:pt x="90" y="139"/>
                      <a:pt x="90" y="140"/>
                      <a:pt x="90" y="141"/>
                    </a:cubicBezTo>
                    <a:close/>
                    <a:moveTo>
                      <a:pt x="119" y="21"/>
                    </a:moveTo>
                    <a:cubicBezTo>
                      <a:pt x="114" y="28"/>
                      <a:pt x="107" y="33"/>
                      <a:pt x="107" y="37"/>
                    </a:cubicBezTo>
                    <a:cubicBezTo>
                      <a:pt x="108" y="42"/>
                      <a:pt x="115" y="50"/>
                      <a:pt x="119" y="49"/>
                    </a:cubicBezTo>
                    <a:cubicBezTo>
                      <a:pt x="123" y="49"/>
                      <a:pt x="131" y="42"/>
                      <a:pt x="131" y="38"/>
                    </a:cubicBezTo>
                    <a:cubicBezTo>
                      <a:pt x="132" y="34"/>
                      <a:pt x="125" y="28"/>
                      <a:pt x="11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45"/>
              <p:cNvSpPr>
                <a:spLocks/>
              </p:cNvSpPr>
              <p:nvPr/>
            </p:nvSpPr>
            <p:spPr bwMode="auto">
              <a:xfrm>
                <a:off x="8196263" y="819150"/>
                <a:ext cx="284163" cy="231775"/>
              </a:xfrm>
              <a:custGeom>
                <a:avLst/>
                <a:gdLst>
                  <a:gd name="T0" fmla="*/ 5 w 109"/>
                  <a:gd name="T1" fmla="*/ 89 h 89"/>
                  <a:gd name="T2" fmla="*/ 0 w 109"/>
                  <a:gd name="T3" fmla="*/ 2 h 89"/>
                  <a:gd name="T4" fmla="*/ 83 w 109"/>
                  <a:gd name="T5" fmla="*/ 3 h 89"/>
                  <a:gd name="T6" fmla="*/ 91 w 109"/>
                  <a:gd name="T7" fmla="*/ 33 h 89"/>
                  <a:gd name="T8" fmla="*/ 5 w 109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89">
                    <a:moveTo>
                      <a:pt x="5" y="89"/>
                    </a:moveTo>
                    <a:cubicBezTo>
                      <a:pt x="3" y="58"/>
                      <a:pt x="2" y="33"/>
                      <a:pt x="0" y="2"/>
                    </a:cubicBezTo>
                    <a:cubicBezTo>
                      <a:pt x="25" y="2"/>
                      <a:pt x="54" y="0"/>
                      <a:pt x="83" y="3"/>
                    </a:cubicBezTo>
                    <a:cubicBezTo>
                      <a:pt x="105" y="5"/>
                      <a:pt x="109" y="20"/>
                      <a:pt x="91" y="33"/>
                    </a:cubicBezTo>
                    <a:cubicBezTo>
                      <a:pt x="64" y="53"/>
                      <a:pt x="34" y="70"/>
                      <a:pt x="5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47"/>
              <p:cNvSpPr>
                <a:spLocks/>
              </p:cNvSpPr>
              <p:nvPr/>
            </p:nvSpPr>
            <p:spPr bwMode="auto">
              <a:xfrm>
                <a:off x="7429500" y="820738"/>
                <a:ext cx="261938" cy="230188"/>
              </a:xfrm>
              <a:custGeom>
                <a:avLst/>
                <a:gdLst>
                  <a:gd name="T0" fmla="*/ 97 w 101"/>
                  <a:gd name="T1" fmla="*/ 88 h 88"/>
                  <a:gd name="T2" fmla="*/ 14 w 101"/>
                  <a:gd name="T3" fmla="*/ 35 h 88"/>
                  <a:gd name="T4" fmla="*/ 0 w 101"/>
                  <a:gd name="T5" fmla="*/ 11 h 88"/>
                  <a:gd name="T6" fmla="*/ 24 w 101"/>
                  <a:gd name="T7" fmla="*/ 1 h 88"/>
                  <a:gd name="T8" fmla="*/ 101 w 101"/>
                  <a:gd name="T9" fmla="*/ 3 h 88"/>
                  <a:gd name="T10" fmla="*/ 97 w 101"/>
                  <a:gd name="T11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88">
                    <a:moveTo>
                      <a:pt x="97" y="88"/>
                    </a:moveTo>
                    <a:cubicBezTo>
                      <a:pt x="69" y="71"/>
                      <a:pt x="41" y="54"/>
                      <a:pt x="14" y="35"/>
                    </a:cubicBezTo>
                    <a:cubicBezTo>
                      <a:pt x="7" y="30"/>
                      <a:pt x="4" y="19"/>
                      <a:pt x="0" y="11"/>
                    </a:cubicBezTo>
                    <a:cubicBezTo>
                      <a:pt x="8" y="7"/>
                      <a:pt x="16" y="1"/>
                      <a:pt x="24" y="1"/>
                    </a:cubicBezTo>
                    <a:cubicBezTo>
                      <a:pt x="51" y="0"/>
                      <a:pt x="77" y="2"/>
                      <a:pt x="101" y="3"/>
                    </a:cubicBezTo>
                    <a:cubicBezTo>
                      <a:pt x="99" y="32"/>
                      <a:pt x="98" y="57"/>
                      <a:pt x="97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238"/>
              <p:cNvSpPr>
                <a:spLocks/>
              </p:cNvSpPr>
              <p:nvPr/>
            </p:nvSpPr>
            <p:spPr bwMode="auto">
              <a:xfrm>
                <a:off x="7985125" y="774700"/>
                <a:ext cx="65088" cy="74613"/>
              </a:xfrm>
              <a:custGeom>
                <a:avLst/>
                <a:gdLst>
                  <a:gd name="T0" fmla="*/ 12 w 25"/>
                  <a:gd name="T1" fmla="*/ 0 h 29"/>
                  <a:gd name="T2" fmla="*/ 24 w 25"/>
                  <a:gd name="T3" fmla="*/ 17 h 29"/>
                  <a:gd name="T4" fmla="*/ 12 w 25"/>
                  <a:gd name="T5" fmla="*/ 28 h 29"/>
                  <a:gd name="T6" fmla="*/ 0 w 25"/>
                  <a:gd name="T7" fmla="*/ 16 h 29"/>
                  <a:gd name="T8" fmla="*/ 12 w 2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12" y="0"/>
                    </a:moveTo>
                    <a:cubicBezTo>
                      <a:pt x="18" y="7"/>
                      <a:pt x="25" y="13"/>
                      <a:pt x="24" y="17"/>
                    </a:cubicBezTo>
                    <a:cubicBezTo>
                      <a:pt x="24" y="21"/>
                      <a:pt x="16" y="28"/>
                      <a:pt x="12" y="28"/>
                    </a:cubicBezTo>
                    <a:cubicBezTo>
                      <a:pt x="8" y="29"/>
                      <a:pt x="1" y="21"/>
                      <a:pt x="0" y="16"/>
                    </a:cubicBezTo>
                    <a:cubicBezTo>
                      <a:pt x="0" y="12"/>
                      <a:pt x="7" y="7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0" name="组合 329"/>
            <p:cNvGrpSpPr/>
            <p:nvPr/>
          </p:nvGrpSpPr>
          <p:grpSpPr>
            <a:xfrm>
              <a:off x="3171991" y="1635920"/>
              <a:ext cx="1465263" cy="1392238"/>
              <a:chOff x="3352078" y="1645444"/>
              <a:chExt cx="1465263" cy="1392238"/>
            </a:xfrm>
            <a:solidFill>
              <a:srgbClr val="C00000"/>
            </a:solidFill>
          </p:grpSpPr>
          <p:sp>
            <p:nvSpPr>
              <p:cNvPr id="142" name="Freeform 85"/>
              <p:cNvSpPr>
                <a:spLocks noEditPoints="1"/>
              </p:cNvSpPr>
              <p:nvPr/>
            </p:nvSpPr>
            <p:spPr bwMode="auto">
              <a:xfrm>
                <a:off x="3352078" y="1853407"/>
                <a:ext cx="1465263" cy="258763"/>
              </a:xfrm>
              <a:custGeom>
                <a:avLst/>
                <a:gdLst>
                  <a:gd name="T0" fmla="*/ 428 w 563"/>
                  <a:gd name="T1" fmla="*/ 76 h 99"/>
                  <a:gd name="T2" fmla="*/ 435 w 563"/>
                  <a:gd name="T3" fmla="*/ 39 h 99"/>
                  <a:gd name="T4" fmla="*/ 446 w 563"/>
                  <a:gd name="T5" fmla="*/ 23 h 99"/>
                  <a:gd name="T6" fmla="*/ 465 w 563"/>
                  <a:gd name="T7" fmla="*/ 32 h 99"/>
                  <a:gd name="T8" fmla="*/ 474 w 563"/>
                  <a:gd name="T9" fmla="*/ 45 h 99"/>
                  <a:gd name="T10" fmla="*/ 481 w 563"/>
                  <a:gd name="T11" fmla="*/ 28 h 99"/>
                  <a:gd name="T12" fmla="*/ 536 w 563"/>
                  <a:gd name="T13" fmla="*/ 10 h 99"/>
                  <a:gd name="T14" fmla="*/ 554 w 563"/>
                  <a:gd name="T15" fmla="*/ 63 h 99"/>
                  <a:gd name="T16" fmla="*/ 500 w 563"/>
                  <a:gd name="T17" fmla="*/ 83 h 99"/>
                  <a:gd name="T18" fmla="*/ 451 w 563"/>
                  <a:gd name="T19" fmla="*/ 50 h 99"/>
                  <a:gd name="T20" fmla="*/ 445 w 563"/>
                  <a:gd name="T21" fmla="*/ 78 h 99"/>
                  <a:gd name="T22" fmla="*/ 421 w 563"/>
                  <a:gd name="T23" fmla="*/ 96 h 99"/>
                  <a:gd name="T24" fmla="*/ 362 w 563"/>
                  <a:gd name="T25" fmla="*/ 89 h 99"/>
                  <a:gd name="T26" fmla="*/ 300 w 563"/>
                  <a:gd name="T27" fmla="*/ 89 h 99"/>
                  <a:gd name="T28" fmla="*/ 283 w 563"/>
                  <a:gd name="T29" fmla="*/ 41 h 99"/>
                  <a:gd name="T30" fmla="*/ 266 w 563"/>
                  <a:gd name="T31" fmla="*/ 89 h 99"/>
                  <a:gd name="T32" fmla="*/ 172 w 563"/>
                  <a:gd name="T33" fmla="*/ 89 h 99"/>
                  <a:gd name="T34" fmla="*/ 147 w 563"/>
                  <a:gd name="T35" fmla="*/ 94 h 99"/>
                  <a:gd name="T36" fmla="*/ 118 w 563"/>
                  <a:gd name="T37" fmla="*/ 79 h 99"/>
                  <a:gd name="T38" fmla="*/ 112 w 563"/>
                  <a:gd name="T39" fmla="*/ 50 h 99"/>
                  <a:gd name="T40" fmla="*/ 65 w 563"/>
                  <a:gd name="T41" fmla="*/ 82 h 99"/>
                  <a:gd name="T42" fmla="*/ 10 w 563"/>
                  <a:gd name="T43" fmla="*/ 65 h 99"/>
                  <a:gd name="T44" fmla="*/ 27 w 563"/>
                  <a:gd name="T45" fmla="*/ 10 h 99"/>
                  <a:gd name="T46" fmla="*/ 82 w 563"/>
                  <a:gd name="T47" fmla="*/ 28 h 99"/>
                  <a:gd name="T48" fmla="*/ 88 w 563"/>
                  <a:gd name="T49" fmla="*/ 43 h 99"/>
                  <a:gd name="T50" fmla="*/ 93 w 563"/>
                  <a:gd name="T51" fmla="*/ 40 h 99"/>
                  <a:gd name="T52" fmla="*/ 118 w 563"/>
                  <a:gd name="T53" fmla="*/ 22 h 99"/>
                  <a:gd name="T54" fmla="*/ 131 w 563"/>
                  <a:gd name="T55" fmla="*/ 51 h 99"/>
                  <a:gd name="T56" fmla="*/ 135 w 563"/>
                  <a:gd name="T57" fmla="*/ 76 h 99"/>
                  <a:gd name="T58" fmla="*/ 141 w 563"/>
                  <a:gd name="T59" fmla="*/ 79 h 99"/>
                  <a:gd name="T60" fmla="*/ 153 w 563"/>
                  <a:gd name="T61" fmla="*/ 56 h 99"/>
                  <a:gd name="T62" fmla="*/ 216 w 563"/>
                  <a:gd name="T63" fmla="*/ 1 h 99"/>
                  <a:gd name="T64" fmla="*/ 350 w 563"/>
                  <a:gd name="T65" fmla="*/ 1 h 99"/>
                  <a:gd name="T66" fmla="*/ 413 w 563"/>
                  <a:gd name="T67" fmla="*/ 57 h 99"/>
                  <a:gd name="T68" fmla="*/ 421 w 563"/>
                  <a:gd name="T69" fmla="*/ 78 h 99"/>
                  <a:gd name="T70" fmla="*/ 428 w 563"/>
                  <a:gd name="T71" fmla="*/ 76 h 99"/>
                  <a:gd name="T72" fmla="*/ 58 w 563"/>
                  <a:gd name="T73" fmla="*/ 60 h 99"/>
                  <a:gd name="T74" fmla="*/ 58 w 563"/>
                  <a:gd name="T75" fmla="*/ 33 h 99"/>
                  <a:gd name="T76" fmla="*/ 32 w 563"/>
                  <a:gd name="T77" fmla="*/ 33 h 99"/>
                  <a:gd name="T78" fmla="*/ 32 w 563"/>
                  <a:gd name="T79" fmla="*/ 60 h 99"/>
                  <a:gd name="T80" fmla="*/ 58 w 563"/>
                  <a:gd name="T81" fmla="*/ 60 h 99"/>
                  <a:gd name="T82" fmla="*/ 504 w 563"/>
                  <a:gd name="T83" fmla="*/ 59 h 99"/>
                  <a:gd name="T84" fmla="*/ 530 w 563"/>
                  <a:gd name="T85" fmla="*/ 59 h 99"/>
                  <a:gd name="T86" fmla="*/ 530 w 563"/>
                  <a:gd name="T87" fmla="*/ 33 h 99"/>
                  <a:gd name="T88" fmla="*/ 504 w 563"/>
                  <a:gd name="T89" fmla="*/ 33 h 99"/>
                  <a:gd name="T90" fmla="*/ 504 w 563"/>
                  <a:gd name="T91" fmla="*/ 5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3" h="99">
                    <a:moveTo>
                      <a:pt x="428" y="76"/>
                    </a:moveTo>
                    <a:cubicBezTo>
                      <a:pt x="430" y="63"/>
                      <a:pt x="432" y="51"/>
                      <a:pt x="435" y="39"/>
                    </a:cubicBezTo>
                    <a:cubicBezTo>
                      <a:pt x="437" y="33"/>
                      <a:pt x="442" y="23"/>
                      <a:pt x="446" y="23"/>
                    </a:cubicBezTo>
                    <a:cubicBezTo>
                      <a:pt x="452" y="22"/>
                      <a:pt x="459" y="28"/>
                      <a:pt x="465" y="32"/>
                    </a:cubicBezTo>
                    <a:cubicBezTo>
                      <a:pt x="468" y="35"/>
                      <a:pt x="470" y="40"/>
                      <a:pt x="474" y="45"/>
                    </a:cubicBezTo>
                    <a:cubicBezTo>
                      <a:pt x="477" y="38"/>
                      <a:pt x="479" y="33"/>
                      <a:pt x="481" y="28"/>
                    </a:cubicBezTo>
                    <a:cubicBezTo>
                      <a:pt x="492" y="7"/>
                      <a:pt x="516" y="0"/>
                      <a:pt x="536" y="10"/>
                    </a:cubicBezTo>
                    <a:cubicBezTo>
                      <a:pt x="555" y="21"/>
                      <a:pt x="563" y="43"/>
                      <a:pt x="554" y="63"/>
                    </a:cubicBezTo>
                    <a:cubicBezTo>
                      <a:pt x="545" y="84"/>
                      <a:pt x="520" y="93"/>
                      <a:pt x="500" y="83"/>
                    </a:cubicBezTo>
                    <a:cubicBezTo>
                      <a:pt x="483" y="74"/>
                      <a:pt x="468" y="62"/>
                      <a:pt x="451" y="50"/>
                    </a:cubicBezTo>
                    <a:cubicBezTo>
                      <a:pt x="449" y="58"/>
                      <a:pt x="447" y="68"/>
                      <a:pt x="445" y="78"/>
                    </a:cubicBezTo>
                    <a:cubicBezTo>
                      <a:pt x="442" y="91"/>
                      <a:pt x="435" y="98"/>
                      <a:pt x="421" y="96"/>
                    </a:cubicBezTo>
                    <a:cubicBezTo>
                      <a:pt x="401" y="93"/>
                      <a:pt x="382" y="90"/>
                      <a:pt x="362" y="89"/>
                    </a:cubicBezTo>
                    <a:cubicBezTo>
                      <a:pt x="342" y="88"/>
                      <a:pt x="321" y="89"/>
                      <a:pt x="300" y="89"/>
                    </a:cubicBezTo>
                    <a:cubicBezTo>
                      <a:pt x="302" y="58"/>
                      <a:pt x="296" y="42"/>
                      <a:pt x="283" y="41"/>
                    </a:cubicBezTo>
                    <a:cubicBezTo>
                      <a:pt x="269" y="41"/>
                      <a:pt x="262" y="58"/>
                      <a:pt x="266" y="89"/>
                    </a:cubicBezTo>
                    <a:cubicBezTo>
                      <a:pt x="234" y="89"/>
                      <a:pt x="203" y="88"/>
                      <a:pt x="172" y="89"/>
                    </a:cubicBezTo>
                    <a:cubicBezTo>
                      <a:pt x="164" y="89"/>
                      <a:pt x="155" y="91"/>
                      <a:pt x="147" y="94"/>
                    </a:cubicBezTo>
                    <a:cubicBezTo>
                      <a:pt x="132" y="99"/>
                      <a:pt x="122" y="95"/>
                      <a:pt x="118" y="79"/>
                    </a:cubicBezTo>
                    <a:cubicBezTo>
                      <a:pt x="116" y="69"/>
                      <a:pt x="114" y="59"/>
                      <a:pt x="112" y="50"/>
                    </a:cubicBezTo>
                    <a:cubicBezTo>
                      <a:pt x="96" y="61"/>
                      <a:pt x="81" y="72"/>
                      <a:pt x="65" y="82"/>
                    </a:cubicBezTo>
                    <a:cubicBezTo>
                      <a:pt x="45" y="93"/>
                      <a:pt x="21" y="85"/>
                      <a:pt x="10" y="65"/>
                    </a:cubicBezTo>
                    <a:cubicBezTo>
                      <a:pt x="0" y="45"/>
                      <a:pt x="7" y="20"/>
                      <a:pt x="27" y="10"/>
                    </a:cubicBezTo>
                    <a:cubicBezTo>
                      <a:pt x="47" y="0"/>
                      <a:pt x="71" y="8"/>
                      <a:pt x="82" y="28"/>
                    </a:cubicBezTo>
                    <a:cubicBezTo>
                      <a:pt x="84" y="33"/>
                      <a:pt x="86" y="38"/>
                      <a:pt x="88" y="43"/>
                    </a:cubicBezTo>
                    <a:cubicBezTo>
                      <a:pt x="90" y="42"/>
                      <a:pt x="91" y="41"/>
                      <a:pt x="93" y="40"/>
                    </a:cubicBezTo>
                    <a:cubicBezTo>
                      <a:pt x="101" y="34"/>
                      <a:pt x="110" y="28"/>
                      <a:pt x="118" y="22"/>
                    </a:cubicBezTo>
                    <a:cubicBezTo>
                      <a:pt x="122" y="31"/>
                      <a:pt x="127" y="41"/>
                      <a:pt x="131" y="51"/>
                    </a:cubicBezTo>
                    <a:cubicBezTo>
                      <a:pt x="133" y="59"/>
                      <a:pt x="134" y="68"/>
                      <a:pt x="135" y="76"/>
                    </a:cubicBezTo>
                    <a:cubicBezTo>
                      <a:pt x="137" y="77"/>
                      <a:pt x="139" y="78"/>
                      <a:pt x="141" y="79"/>
                    </a:cubicBezTo>
                    <a:cubicBezTo>
                      <a:pt x="145" y="71"/>
                      <a:pt x="151" y="64"/>
                      <a:pt x="153" y="56"/>
                    </a:cubicBezTo>
                    <a:cubicBezTo>
                      <a:pt x="159" y="18"/>
                      <a:pt x="177" y="1"/>
                      <a:pt x="216" y="1"/>
                    </a:cubicBezTo>
                    <a:cubicBezTo>
                      <a:pt x="261" y="0"/>
                      <a:pt x="305" y="1"/>
                      <a:pt x="350" y="1"/>
                    </a:cubicBezTo>
                    <a:cubicBezTo>
                      <a:pt x="388" y="1"/>
                      <a:pt x="407" y="18"/>
                      <a:pt x="413" y="57"/>
                    </a:cubicBezTo>
                    <a:cubicBezTo>
                      <a:pt x="414" y="64"/>
                      <a:pt x="418" y="71"/>
                      <a:pt x="421" y="78"/>
                    </a:cubicBezTo>
                    <a:cubicBezTo>
                      <a:pt x="423" y="77"/>
                      <a:pt x="426" y="77"/>
                      <a:pt x="428" y="76"/>
                    </a:cubicBezTo>
                    <a:close/>
                    <a:moveTo>
                      <a:pt x="58" y="60"/>
                    </a:moveTo>
                    <a:cubicBezTo>
                      <a:pt x="58" y="50"/>
                      <a:pt x="58" y="41"/>
                      <a:pt x="58" y="33"/>
                    </a:cubicBezTo>
                    <a:cubicBezTo>
                      <a:pt x="49" y="33"/>
                      <a:pt x="41" y="33"/>
                      <a:pt x="32" y="33"/>
                    </a:cubicBezTo>
                    <a:cubicBezTo>
                      <a:pt x="32" y="42"/>
                      <a:pt x="32" y="51"/>
                      <a:pt x="32" y="60"/>
                    </a:cubicBezTo>
                    <a:cubicBezTo>
                      <a:pt x="41" y="60"/>
                      <a:pt x="49" y="60"/>
                      <a:pt x="58" y="60"/>
                    </a:cubicBezTo>
                    <a:close/>
                    <a:moveTo>
                      <a:pt x="504" y="59"/>
                    </a:moveTo>
                    <a:cubicBezTo>
                      <a:pt x="512" y="59"/>
                      <a:pt x="521" y="59"/>
                      <a:pt x="530" y="59"/>
                    </a:cubicBezTo>
                    <a:cubicBezTo>
                      <a:pt x="530" y="50"/>
                      <a:pt x="530" y="42"/>
                      <a:pt x="530" y="33"/>
                    </a:cubicBezTo>
                    <a:cubicBezTo>
                      <a:pt x="520" y="33"/>
                      <a:pt x="512" y="33"/>
                      <a:pt x="504" y="33"/>
                    </a:cubicBezTo>
                    <a:cubicBezTo>
                      <a:pt x="504" y="42"/>
                      <a:pt x="504" y="50"/>
                      <a:pt x="50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3"/>
              <p:cNvSpPr>
                <a:spLocks/>
              </p:cNvSpPr>
              <p:nvPr/>
            </p:nvSpPr>
            <p:spPr bwMode="auto">
              <a:xfrm>
                <a:off x="3682278" y="2488407"/>
                <a:ext cx="793750" cy="549275"/>
              </a:xfrm>
              <a:custGeom>
                <a:avLst/>
                <a:gdLst>
                  <a:gd name="T0" fmla="*/ 67 w 305"/>
                  <a:gd name="T1" fmla="*/ 65 h 211"/>
                  <a:gd name="T2" fmla="*/ 236 w 305"/>
                  <a:gd name="T3" fmla="*/ 75 h 211"/>
                  <a:gd name="T4" fmla="*/ 282 w 305"/>
                  <a:gd name="T5" fmla="*/ 0 h 211"/>
                  <a:gd name="T6" fmla="*/ 256 w 305"/>
                  <a:gd name="T7" fmla="*/ 154 h 211"/>
                  <a:gd name="T8" fmla="*/ 78 w 305"/>
                  <a:gd name="T9" fmla="*/ 172 h 211"/>
                  <a:gd name="T10" fmla="*/ 25 w 305"/>
                  <a:gd name="T11" fmla="*/ 5 h 211"/>
                  <a:gd name="T12" fmla="*/ 68 w 305"/>
                  <a:gd name="T13" fmla="*/ 66 h 211"/>
                  <a:gd name="T14" fmla="*/ 67 w 305"/>
                  <a:gd name="T15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11">
                    <a:moveTo>
                      <a:pt x="67" y="65"/>
                    </a:moveTo>
                    <a:cubicBezTo>
                      <a:pt x="104" y="112"/>
                      <a:pt x="185" y="117"/>
                      <a:pt x="236" y="75"/>
                    </a:cubicBezTo>
                    <a:cubicBezTo>
                      <a:pt x="260" y="56"/>
                      <a:pt x="275" y="31"/>
                      <a:pt x="282" y="0"/>
                    </a:cubicBezTo>
                    <a:cubicBezTo>
                      <a:pt x="305" y="27"/>
                      <a:pt x="302" y="106"/>
                      <a:pt x="256" y="154"/>
                    </a:cubicBezTo>
                    <a:cubicBezTo>
                      <a:pt x="209" y="202"/>
                      <a:pt x="134" y="211"/>
                      <a:pt x="78" y="172"/>
                    </a:cubicBezTo>
                    <a:cubicBezTo>
                      <a:pt x="23" y="135"/>
                      <a:pt x="0" y="57"/>
                      <a:pt x="25" y="5"/>
                    </a:cubicBezTo>
                    <a:cubicBezTo>
                      <a:pt x="38" y="24"/>
                      <a:pt x="53" y="45"/>
                      <a:pt x="68" y="66"/>
                    </a:cubicBezTo>
                    <a:lnTo>
                      <a:pt x="67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06"/>
              <p:cNvSpPr>
                <a:spLocks noEditPoints="1"/>
              </p:cNvSpPr>
              <p:nvPr/>
            </p:nvSpPr>
            <p:spPr bwMode="auto">
              <a:xfrm>
                <a:off x="3755303" y="2129632"/>
                <a:ext cx="668338" cy="260350"/>
              </a:xfrm>
              <a:custGeom>
                <a:avLst/>
                <a:gdLst>
                  <a:gd name="T0" fmla="*/ 0 w 257"/>
                  <a:gd name="T1" fmla="*/ 0 h 100"/>
                  <a:gd name="T2" fmla="*/ 253 w 257"/>
                  <a:gd name="T3" fmla="*/ 0 h 100"/>
                  <a:gd name="T4" fmla="*/ 161 w 257"/>
                  <a:gd name="T5" fmla="*/ 98 h 100"/>
                  <a:gd name="T6" fmla="*/ 149 w 257"/>
                  <a:gd name="T7" fmla="*/ 93 h 100"/>
                  <a:gd name="T8" fmla="*/ 111 w 257"/>
                  <a:gd name="T9" fmla="*/ 92 h 100"/>
                  <a:gd name="T10" fmla="*/ 72 w 257"/>
                  <a:gd name="T11" fmla="*/ 91 h 100"/>
                  <a:gd name="T12" fmla="*/ 0 w 257"/>
                  <a:gd name="T13" fmla="*/ 0 h 100"/>
                  <a:gd name="T14" fmla="*/ 166 w 257"/>
                  <a:gd name="T15" fmla="*/ 76 h 100"/>
                  <a:gd name="T16" fmla="*/ 119 w 257"/>
                  <a:gd name="T17" fmla="*/ 50 h 100"/>
                  <a:gd name="T18" fmla="*/ 89 w 257"/>
                  <a:gd name="T19" fmla="*/ 77 h 100"/>
                  <a:gd name="T20" fmla="*/ 166 w 257"/>
                  <a:gd name="T21" fmla="*/ 7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00">
                    <a:moveTo>
                      <a:pt x="0" y="0"/>
                    </a:moveTo>
                    <a:cubicBezTo>
                      <a:pt x="86" y="0"/>
                      <a:pt x="169" y="0"/>
                      <a:pt x="253" y="0"/>
                    </a:cubicBezTo>
                    <a:cubicBezTo>
                      <a:pt x="257" y="46"/>
                      <a:pt x="207" y="90"/>
                      <a:pt x="161" y="98"/>
                    </a:cubicBezTo>
                    <a:cubicBezTo>
                      <a:pt x="158" y="99"/>
                      <a:pt x="153" y="94"/>
                      <a:pt x="149" y="93"/>
                    </a:cubicBezTo>
                    <a:cubicBezTo>
                      <a:pt x="136" y="92"/>
                      <a:pt x="121" y="87"/>
                      <a:pt x="111" y="92"/>
                    </a:cubicBezTo>
                    <a:cubicBezTo>
                      <a:pt x="96" y="100"/>
                      <a:pt x="84" y="97"/>
                      <a:pt x="72" y="91"/>
                    </a:cubicBezTo>
                    <a:cubicBezTo>
                      <a:pt x="32" y="74"/>
                      <a:pt x="6" y="46"/>
                      <a:pt x="0" y="0"/>
                    </a:cubicBezTo>
                    <a:close/>
                    <a:moveTo>
                      <a:pt x="166" y="76"/>
                    </a:moveTo>
                    <a:cubicBezTo>
                      <a:pt x="163" y="54"/>
                      <a:pt x="157" y="51"/>
                      <a:pt x="119" y="50"/>
                    </a:cubicBezTo>
                    <a:cubicBezTo>
                      <a:pt x="101" y="50"/>
                      <a:pt x="92" y="58"/>
                      <a:pt x="89" y="77"/>
                    </a:cubicBezTo>
                    <a:cubicBezTo>
                      <a:pt x="109" y="58"/>
                      <a:pt x="144" y="57"/>
                      <a:pt x="16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26"/>
              <p:cNvSpPr>
                <a:spLocks/>
              </p:cNvSpPr>
              <p:nvPr/>
            </p:nvSpPr>
            <p:spPr bwMode="auto">
              <a:xfrm>
                <a:off x="3845791" y="2380457"/>
                <a:ext cx="484188" cy="277813"/>
              </a:xfrm>
              <a:custGeom>
                <a:avLst/>
                <a:gdLst>
                  <a:gd name="T0" fmla="*/ 6 w 186"/>
                  <a:gd name="T1" fmla="*/ 0 h 107"/>
                  <a:gd name="T2" fmla="*/ 54 w 186"/>
                  <a:gd name="T3" fmla="*/ 18 h 107"/>
                  <a:gd name="T4" fmla="*/ 64 w 186"/>
                  <a:gd name="T5" fmla="*/ 34 h 107"/>
                  <a:gd name="T6" fmla="*/ 89 w 186"/>
                  <a:gd name="T7" fmla="*/ 95 h 107"/>
                  <a:gd name="T8" fmla="*/ 97 w 186"/>
                  <a:gd name="T9" fmla="*/ 95 h 107"/>
                  <a:gd name="T10" fmla="*/ 121 w 186"/>
                  <a:gd name="T11" fmla="*/ 33 h 107"/>
                  <a:gd name="T12" fmla="*/ 139 w 186"/>
                  <a:gd name="T13" fmla="*/ 15 h 107"/>
                  <a:gd name="T14" fmla="*/ 179 w 186"/>
                  <a:gd name="T15" fmla="*/ 0 h 107"/>
                  <a:gd name="T16" fmla="*/ 144 w 186"/>
                  <a:gd name="T17" fmla="*/ 86 h 107"/>
                  <a:gd name="T18" fmla="*/ 44 w 186"/>
                  <a:gd name="T19" fmla="*/ 87 h 107"/>
                  <a:gd name="T20" fmla="*/ 6 w 186"/>
                  <a:gd name="T2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07">
                    <a:moveTo>
                      <a:pt x="6" y="0"/>
                    </a:moveTo>
                    <a:cubicBezTo>
                      <a:pt x="22" y="6"/>
                      <a:pt x="39" y="11"/>
                      <a:pt x="54" y="18"/>
                    </a:cubicBezTo>
                    <a:cubicBezTo>
                      <a:pt x="59" y="21"/>
                      <a:pt x="62" y="28"/>
                      <a:pt x="64" y="34"/>
                    </a:cubicBezTo>
                    <a:cubicBezTo>
                      <a:pt x="73" y="54"/>
                      <a:pt x="81" y="74"/>
                      <a:pt x="89" y="95"/>
                    </a:cubicBezTo>
                    <a:cubicBezTo>
                      <a:pt x="92" y="95"/>
                      <a:pt x="94" y="95"/>
                      <a:pt x="97" y="95"/>
                    </a:cubicBezTo>
                    <a:cubicBezTo>
                      <a:pt x="105" y="74"/>
                      <a:pt x="115" y="54"/>
                      <a:pt x="121" y="33"/>
                    </a:cubicBezTo>
                    <a:cubicBezTo>
                      <a:pt x="125" y="23"/>
                      <a:pt x="129" y="18"/>
                      <a:pt x="139" y="15"/>
                    </a:cubicBezTo>
                    <a:cubicBezTo>
                      <a:pt x="153" y="11"/>
                      <a:pt x="166" y="5"/>
                      <a:pt x="179" y="0"/>
                    </a:cubicBezTo>
                    <a:cubicBezTo>
                      <a:pt x="186" y="34"/>
                      <a:pt x="173" y="66"/>
                      <a:pt x="144" y="86"/>
                    </a:cubicBezTo>
                    <a:cubicBezTo>
                      <a:pt x="114" y="107"/>
                      <a:pt x="74" y="107"/>
                      <a:pt x="44" y="87"/>
                    </a:cubicBezTo>
                    <a:cubicBezTo>
                      <a:pt x="14" y="68"/>
                      <a:pt x="0" y="3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30"/>
              <p:cNvSpPr>
                <a:spLocks/>
              </p:cNvSpPr>
              <p:nvPr/>
            </p:nvSpPr>
            <p:spPr bwMode="auto">
              <a:xfrm>
                <a:off x="3853728" y="1645444"/>
                <a:ext cx="465138" cy="169863"/>
              </a:xfrm>
              <a:custGeom>
                <a:avLst/>
                <a:gdLst>
                  <a:gd name="T0" fmla="*/ 179 w 179"/>
                  <a:gd name="T1" fmla="*/ 65 h 65"/>
                  <a:gd name="T2" fmla="*/ 2 w 179"/>
                  <a:gd name="T3" fmla="*/ 65 h 65"/>
                  <a:gd name="T4" fmla="*/ 79 w 179"/>
                  <a:gd name="T5" fmla="*/ 4 h 65"/>
                  <a:gd name="T6" fmla="*/ 179 w 179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65">
                    <a:moveTo>
                      <a:pt x="179" y="65"/>
                    </a:moveTo>
                    <a:cubicBezTo>
                      <a:pt x="119" y="65"/>
                      <a:pt x="61" y="65"/>
                      <a:pt x="2" y="65"/>
                    </a:cubicBezTo>
                    <a:cubicBezTo>
                      <a:pt x="0" y="33"/>
                      <a:pt x="32" y="8"/>
                      <a:pt x="79" y="4"/>
                    </a:cubicBezTo>
                    <a:cubicBezTo>
                      <a:pt x="134" y="0"/>
                      <a:pt x="175" y="25"/>
                      <a:pt x="17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41"/>
              <p:cNvSpPr>
                <a:spLocks/>
              </p:cNvSpPr>
              <p:nvPr/>
            </p:nvSpPr>
            <p:spPr bwMode="auto">
              <a:xfrm>
                <a:off x="3760066" y="2386807"/>
                <a:ext cx="644525" cy="433388"/>
              </a:xfrm>
              <a:custGeom>
                <a:avLst/>
                <a:gdLst>
                  <a:gd name="T0" fmla="*/ 38 w 248"/>
                  <a:gd name="T1" fmla="*/ 105 h 166"/>
                  <a:gd name="T2" fmla="*/ 6 w 248"/>
                  <a:gd name="T3" fmla="*/ 39 h 166"/>
                  <a:gd name="T4" fmla="*/ 20 w 248"/>
                  <a:gd name="T5" fmla="*/ 0 h 166"/>
                  <a:gd name="T6" fmla="*/ 52 w 248"/>
                  <a:gd name="T7" fmla="*/ 85 h 166"/>
                  <a:gd name="T8" fmla="*/ 133 w 248"/>
                  <a:gd name="T9" fmla="*/ 115 h 166"/>
                  <a:gd name="T10" fmla="*/ 232 w 248"/>
                  <a:gd name="T11" fmla="*/ 3 h 166"/>
                  <a:gd name="T12" fmla="*/ 246 w 248"/>
                  <a:gd name="T13" fmla="*/ 36 h 166"/>
                  <a:gd name="T14" fmla="*/ 56 w 248"/>
                  <a:gd name="T15" fmla="*/ 115 h 166"/>
                  <a:gd name="T16" fmla="*/ 37 w 248"/>
                  <a:gd name="T17" fmla="*/ 104 h 166"/>
                  <a:gd name="T18" fmla="*/ 38 w 248"/>
                  <a:gd name="T19" fmla="*/ 10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66">
                    <a:moveTo>
                      <a:pt x="38" y="105"/>
                    </a:moveTo>
                    <a:cubicBezTo>
                      <a:pt x="27" y="83"/>
                      <a:pt x="16" y="62"/>
                      <a:pt x="6" y="39"/>
                    </a:cubicBezTo>
                    <a:cubicBezTo>
                      <a:pt x="0" y="25"/>
                      <a:pt x="5" y="12"/>
                      <a:pt x="20" y="0"/>
                    </a:cubicBezTo>
                    <a:cubicBezTo>
                      <a:pt x="20" y="34"/>
                      <a:pt x="29" y="62"/>
                      <a:pt x="52" y="85"/>
                    </a:cubicBezTo>
                    <a:cubicBezTo>
                      <a:pt x="74" y="107"/>
                      <a:pt x="102" y="118"/>
                      <a:pt x="133" y="115"/>
                    </a:cubicBezTo>
                    <a:cubicBezTo>
                      <a:pt x="191" y="110"/>
                      <a:pt x="228" y="68"/>
                      <a:pt x="232" y="3"/>
                    </a:cubicBezTo>
                    <a:cubicBezTo>
                      <a:pt x="246" y="11"/>
                      <a:pt x="248" y="22"/>
                      <a:pt x="246" y="36"/>
                    </a:cubicBezTo>
                    <a:cubicBezTo>
                      <a:pt x="233" y="123"/>
                      <a:pt x="129" y="166"/>
                      <a:pt x="56" y="115"/>
                    </a:cubicBezTo>
                    <a:cubicBezTo>
                      <a:pt x="50" y="111"/>
                      <a:pt x="43" y="108"/>
                      <a:pt x="37" y="104"/>
                    </a:cubicBezTo>
                    <a:cubicBezTo>
                      <a:pt x="37" y="104"/>
                      <a:pt x="38" y="105"/>
                      <a:pt x="3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7" name="Freeform 240"/>
            <p:cNvSpPr>
              <a:spLocks/>
            </p:cNvSpPr>
            <p:nvPr/>
          </p:nvSpPr>
          <p:spPr bwMode="auto">
            <a:xfrm>
              <a:off x="6042191" y="2188370"/>
              <a:ext cx="392113" cy="468313"/>
            </a:xfrm>
            <a:custGeom>
              <a:avLst/>
              <a:gdLst>
                <a:gd name="T0" fmla="*/ 100 w 151"/>
                <a:gd name="T1" fmla="*/ 0 h 180"/>
                <a:gd name="T2" fmla="*/ 135 w 151"/>
                <a:gd name="T3" fmla="*/ 113 h 180"/>
                <a:gd name="T4" fmla="*/ 36 w 151"/>
                <a:gd name="T5" fmla="*/ 173 h 180"/>
                <a:gd name="T6" fmla="*/ 1 w 151"/>
                <a:gd name="T7" fmla="*/ 129 h 180"/>
                <a:gd name="T8" fmla="*/ 40 w 151"/>
                <a:gd name="T9" fmla="*/ 86 h 180"/>
                <a:gd name="T10" fmla="*/ 91 w 151"/>
                <a:gd name="T11" fmla="*/ 63 h 180"/>
                <a:gd name="T12" fmla="*/ 100 w 151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80">
                  <a:moveTo>
                    <a:pt x="100" y="0"/>
                  </a:moveTo>
                  <a:cubicBezTo>
                    <a:pt x="137" y="23"/>
                    <a:pt x="151" y="71"/>
                    <a:pt x="135" y="113"/>
                  </a:cubicBezTo>
                  <a:cubicBezTo>
                    <a:pt x="119" y="153"/>
                    <a:pt x="75" y="180"/>
                    <a:pt x="36" y="173"/>
                  </a:cubicBezTo>
                  <a:cubicBezTo>
                    <a:pt x="15" y="169"/>
                    <a:pt x="0" y="151"/>
                    <a:pt x="1" y="129"/>
                  </a:cubicBezTo>
                  <a:cubicBezTo>
                    <a:pt x="1" y="106"/>
                    <a:pt x="17" y="88"/>
                    <a:pt x="40" y="86"/>
                  </a:cubicBezTo>
                  <a:cubicBezTo>
                    <a:pt x="60" y="84"/>
                    <a:pt x="78" y="78"/>
                    <a:pt x="91" y="63"/>
                  </a:cubicBezTo>
                  <a:cubicBezTo>
                    <a:pt x="107" y="44"/>
                    <a:pt x="107" y="23"/>
                    <a:pt x="10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41"/>
            <p:cNvSpPr>
              <a:spLocks/>
            </p:cNvSpPr>
            <p:nvPr/>
          </p:nvSpPr>
          <p:spPr bwMode="auto">
            <a:xfrm>
              <a:off x="6119979" y="2193133"/>
              <a:ext cx="77788" cy="98425"/>
            </a:xfrm>
            <a:custGeom>
              <a:avLst/>
              <a:gdLst>
                <a:gd name="T0" fmla="*/ 15 w 30"/>
                <a:gd name="T1" fmla="*/ 0 h 38"/>
                <a:gd name="T2" fmla="*/ 29 w 30"/>
                <a:gd name="T3" fmla="*/ 22 h 38"/>
                <a:gd name="T4" fmla="*/ 16 w 30"/>
                <a:gd name="T5" fmla="*/ 38 h 38"/>
                <a:gd name="T6" fmla="*/ 1 w 30"/>
                <a:gd name="T7" fmla="*/ 22 h 38"/>
                <a:gd name="T8" fmla="*/ 15 w 30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8">
                  <a:moveTo>
                    <a:pt x="15" y="0"/>
                  </a:moveTo>
                  <a:cubicBezTo>
                    <a:pt x="22" y="11"/>
                    <a:pt x="30" y="17"/>
                    <a:pt x="29" y="22"/>
                  </a:cubicBezTo>
                  <a:cubicBezTo>
                    <a:pt x="29" y="28"/>
                    <a:pt x="21" y="33"/>
                    <a:pt x="16" y="38"/>
                  </a:cubicBezTo>
                  <a:cubicBezTo>
                    <a:pt x="11" y="33"/>
                    <a:pt x="2" y="28"/>
                    <a:pt x="1" y="22"/>
                  </a:cubicBezTo>
                  <a:cubicBezTo>
                    <a:pt x="0" y="18"/>
                    <a:pt x="8" y="11"/>
                    <a:pt x="15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42"/>
            <p:cNvSpPr>
              <a:spLocks noEditPoints="1"/>
            </p:cNvSpPr>
            <p:nvPr/>
          </p:nvSpPr>
          <p:spPr bwMode="auto">
            <a:xfrm>
              <a:off x="4235707" y="554038"/>
              <a:ext cx="165100" cy="166688"/>
            </a:xfrm>
            <a:custGeom>
              <a:avLst/>
              <a:gdLst>
                <a:gd name="T0" fmla="*/ 32 w 63"/>
                <a:gd name="T1" fmla="*/ 64 h 64"/>
                <a:gd name="T2" fmla="*/ 0 w 63"/>
                <a:gd name="T3" fmla="*/ 32 h 64"/>
                <a:gd name="T4" fmla="*/ 32 w 63"/>
                <a:gd name="T5" fmla="*/ 1 h 64"/>
                <a:gd name="T6" fmla="*/ 63 w 63"/>
                <a:gd name="T7" fmla="*/ 32 h 64"/>
                <a:gd name="T8" fmla="*/ 32 w 63"/>
                <a:gd name="T9" fmla="*/ 64 h 64"/>
                <a:gd name="T10" fmla="*/ 49 w 63"/>
                <a:gd name="T11" fmla="*/ 24 h 64"/>
                <a:gd name="T12" fmla="*/ 32 w 63"/>
                <a:gd name="T13" fmla="*/ 12 h 64"/>
                <a:gd name="T14" fmla="*/ 19 w 63"/>
                <a:gd name="T15" fmla="*/ 23 h 64"/>
                <a:gd name="T16" fmla="*/ 32 w 63"/>
                <a:gd name="T17" fmla="*/ 36 h 64"/>
                <a:gd name="T18" fmla="*/ 49 w 63"/>
                <a:gd name="T19" fmla="*/ 2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4">
                  <a:moveTo>
                    <a:pt x="32" y="64"/>
                  </a:moveTo>
                  <a:cubicBezTo>
                    <a:pt x="14" y="64"/>
                    <a:pt x="0" y="49"/>
                    <a:pt x="0" y="32"/>
                  </a:cubicBezTo>
                  <a:cubicBezTo>
                    <a:pt x="0" y="14"/>
                    <a:pt x="14" y="0"/>
                    <a:pt x="32" y="1"/>
                  </a:cubicBezTo>
                  <a:cubicBezTo>
                    <a:pt x="50" y="1"/>
                    <a:pt x="63" y="14"/>
                    <a:pt x="63" y="32"/>
                  </a:cubicBezTo>
                  <a:cubicBezTo>
                    <a:pt x="63" y="50"/>
                    <a:pt x="49" y="64"/>
                    <a:pt x="32" y="64"/>
                  </a:cubicBezTo>
                  <a:close/>
                  <a:moveTo>
                    <a:pt x="49" y="24"/>
                  </a:moveTo>
                  <a:cubicBezTo>
                    <a:pt x="42" y="19"/>
                    <a:pt x="37" y="12"/>
                    <a:pt x="32" y="12"/>
                  </a:cubicBezTo>
                  <a:cubicBezTo>
                    <a:pt x="28" y="12"/>
                    <a:pt x="23" y="19"/>
                    <a:pt x="19" y="23"/>
                  </a:cubicBezTo>
                  <a:cubicBezTo>
                    <a:pt x="23" y="28"/>
                    <a:pt x="27" y="35"/>
                    <a:pt x="32" y="36"/>
                  </a:cubicBezTo>
                  <a:cubicBezTo>
                    <a:pt x="36" y="37"/>
                    <a:pt x="42" y="30"/>
                    <a:pt x="49" y="2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43"/>
            <p:cNvSpPr>
              <a:spLocks noEditPoints="1"/>
            </p:cNvSpPr>
            <p:nvPr/>
          </p:nvSpPr>
          <p:spPr bwMode="auto">
            <a:xfrm>
              <a:off x="1170245" y="357188"/>
              <a:ext cx="903288" cy="900113"/>
            </a:xfrm>
            <a:custGeom>
              <a:avLst/>
              <a:gdLst>
                <a:gd name="T0" fmla="*/ 241 w 347"/>
                <a:gd name="T1" fmla="*/ 72 h 346"/>
                <a:gd name="T2" fmla="*/ 264 w 347"/>
                <a:gd name="T3" fmla="*/ 90 h 346"/>
                <a:gd name="T4" fmla="*/ 347 w 347"/>
                <a:gd name="T5" fmla="*/ 172 h 346"/>
                <a:gd name="T6" fmla="*/ 172 w 347"/>
                <a:gd name="T7" fmla="*/ 346 h 346"/>
                <a:gd name="T8" fmla="*/ 114 w 347"/>
                <a:gd name="T9" fmla="*/ 287 h 346"/>
                <a:gd name="T10" fmla="*/ 171 w 347"/>
                <a:gd name="T11" fmla="*/ 270 h 346"/>
                <a:gd name="T12" fmla="*/ 157 w 347"/>
                <a:gd name="T13" fmla="*/ 248 h 346"/>
                <a:gd name="T14" fmla="*/ 168 w 347"/>
                <a:gd name="T15" fmla="*/ 182 h 346"/>
                <a:gd name="T16" fmla="*/ 183 w 347"/>
                <a:gd name="T17" fmla="*/ 170 h 346"/>
                <a:gd name="T18" fmla="*/ 175 w 347"/>
                <a:gd name="T19" fmla="*/ 169 h 346"/>
                <a:gd name="T20" fmla="*/ 119 w 347"/>
                <a:gd name="T21" fmla="*/ 188 h 346"/>
                <a:gd name="T22" fmla="*/ 102 w 347"/>
                <a:gd name="T23" fmla="*/ 228 h 346"/>
                <a:gd name="T24" fmla="*/ 122 w 347"/>
                <a:gd name="T25" fmla="*/ 241 h 346"/>
                <a:gd name="T26" fmla="*/ 148 w 347"/>
                <a:gd name="T27" fmla="*/ 238 h 346"/>
                <a:gd name="T28" fmla="*/ 94 w 347"/>
                <a:gd name="T29" fmla="*/ 270 h 346"/>
                <a:gd name="T30" fmla="*/ 0 w 347"/>
                <a:gd name="T31" fmla="*/ 175 h 346"/>
                <a:gd name="T32" fmla="*/ 86 w 347"/>
                <a:gd name="T33" fmla="*/ 89 h 346"/>
                <a:gd name="T34" fmla="*/ 73 w 347"/>
                <a:gd name="T35" fmla="*/ 131 h 346"/>
                <a:gd name="T36" fmla="*/ 109 w 347"/>
                <a:gd name="T37" fmla="*/ 173 h 346"/>
                <a:gd name="T38" fmla="*/ 180 w 347"/>
                <a:gd name="T39" fmla="*/ 142 h 346"/>
                <a:gd name="T40" fmla="*/ 194 w 347"/>
                <a:gd name="T41" fmla="*/ 159 h 346"/>
                <a:gd name="T42" fmla="*/ 200 w 347"/>
                <a:gd name="T43" fmla="*/ 158 h 346"/>
                <a:gd name="T44" fmla="*/ 184 w 347"/>
                <a:gd name="T45" fmla="*/ 91 h 346"/>
                <a:gd name="T46" fmla="*/ 161 w 347"/>
                <a:gd name="T47" fmla="*/ 82 h 346"/>
                <a:gd name="T48" fmla="*/ 108 w 347"/>
                <a:gd name="T49" fmla="*/ 65 h 346"/>
                <a:gd name="T50" fmla="*/ 176 w 347"/>
                <a:gd name="T51" fmla="*/ 0 h 346"/>
                <a:gd name="T52" fmla="*/ 237 w 347"/>
                <a:gd name="T53" fmla="*/ 67 h 346"/>
                <a:gd name="T54" fmla="*/ 228 w 347"/>
                <a:gd name="T55" fmla="*/ 79 h 346"/>
                <a:gd name="T56" fmla="*/ 206 w 347"/>
                <a:gd name="T57" fmla="*/ 184 h 346"/>
                <a:gd name="T58" fmla="*/ 186 w 347"/>
                <a:gd name="T59" fmla="*/ 222 h 346"/>
                <a:gd name="T60" fmla="*/ 198 w 347"/>
                <a:gd name="T61" fmla="*/ 212 h 346"/>
                <a:gd name="T62" fmla="*/ 206 w 347"/>
                <a:gd name="T63" fmla="*/ 201 h 346"/>
                <a:gd name="T64" fmla="*/ 254 w 347"/>
                <a:gd name="T65" fmla="*/ 209 h 346"/>
                <a:gd name="T66" fmla="*/ 301 w 347"/>
                <a:gd name="T67" fmla="*/ 190 h 346"/>
                <a:gd name="T68" fmla="*/ 239 w 347"/>
                <a:gd name="T69" fmla="*/ 187 h 346"/>
                <a:gd name="T70" fmla="*/ 263 w 347"/>
                <a:gd name="T71" fmla="*/ 147 h 346"/>
                <a:gd name="T72" fmla="*/ 273 w 347"/>
                <a:gd name="T73" fmla="*/ 115 h 346"/>
                <a:gd name="T74" fmla="*/ 246 w 347"/>
                <a:gd name="T75" fmla="*/ 111 h 346"/>
                <a:gd name="T76" fmla="*/ 241 w 347"/>
                <a:gd name="T77" fmla="*/ 72 h 346"/>
                <a:gd name="T78" fmla="*/ 248 w 347"/>
                <a:gd name="T79" fmla="*/ 253 h 346"/>
                <a:gd name="T80" fmla="*/ 207 w 347"/>
                <a:gd name="T81" fmla="*/ 250 h 346"/>
                <a:gd name="T82" fmla="*/ 194 w 347"/>
                <a:gd name="T83" fmla="*/ 255 h 346"/>
                <a:gd name="T84" fmla="*/ 199 w 347"/>
                <a:gd name="T85" fmla="*/ 271 h 346"/>
                <a:gd name="T86" fmla="*/ 230 w 347"/>
                <a:gd name="T87" fmla="*/ 284 h 346"/>
                <a:gd name="T88" fmla="*/ 248 w 347"/>
                <a:gd name="T89" fmla="*/ 25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7" h="346">
                  <a:moveTo>
                    <a:pt x="241" y="72"/>
                  </a:moveTo>
                  <a:cubicBezTo>
                    <a:pt x="249" y="78"/>
                    <a:pt x="257" y="83"/>
                    <a:pt x="264" y="90"/>
                  </a:cubicBezTo>
                  <a:cubicBezTo>
                    <a:pt x="292" y="117"/>
                    <a:pt x="320" y="145"/>
                    <a:pt x="347" y="172"/>
                  </a:cubicBezTo>
                  <a:cubicBezTo>
                    <a:pt x="288" y="231"/>
                    <a:pt x="229" y="289"/>
                    <a:pt x="172" y="346"/>
                  </a:cubicBezTo>
                  <a:cubicBezTo>
                    <a:pt x="154" y="328"/>
                    <a:pt x="135" y="308"/>
                    <a:pt x="114" y="287"/>
                  </a:cubicBezTo>
                  <a:cubicBezTo>
                    <a:pt x="131" y="282"/>
                    <a:pt x="150" y="276"/>
                    <a:pt x="171" y="270"/>
                  </a:cubicBezTo>
                  <a:cubicBezTo>
                    <a:pt x="166" y="263"/>
                    <a:pt x="162" y="255"/>
                    <a:pt x="157" y="248"/>
                  </a:cubicBezTo>
                  <a:cubicBezTo>
                    <a:pt x="182" y="215"/>
                    <a:pt x="182" y="215"/>
                    <a:pt x="168" y="182"/>
                  </a:cubicBezTo>
                  <a:cubicBezTo>
                    <a:pt x="172" y="179"/>
                    <a:pt x="177" y="175"/>
                    <a:pt x="183" y="170"/>
                  </a:cubicBezTo>
                  <a:cubicBezTo>
                    <a:pt x="179" y="170"/>
                    <a:pt x="177" y="169"/>
                    <a:pt x="175" y="169"/>
                  </a:cubicBezTo>
                  <a:cubicBezTo>
                    <a:pt x="156" y="175"/>
                    <a:pt x="135" y="177"/>
                    <a:pt x="119" y="188"/>
                  </a:cubicBezTo>
                  <a:cubicBezTo>
                    <a:pt x="109" y="195"/>
                    <a:pt x="105" y="214"/>
                    <a:pt x="102" y="228"/>
                  </a:cubicBezTo>
                  <a:cubicBezTo>
                    <a:pt x="101" y="231"/>
                    <a:pt x="114" y="240"/>
                    <a:pt x="122" y="241"/>
                  </a:cubicBezTo>
                  <a:cubicBezTo>
                    <a:pt x="129" y="242"/>
                    <a:pt x="138" y="237"/>
                    <a:pt x="148" y="238"/>
                  </a:cubicBezTo>
                  <a:cubicBezTo>
                    <a:pt x="130" y="248"/>
                    <a:pt x="112" y="259"/>
                    <a:pt x="94" y="270"/>
                  </a:cubicBezTo>
                  <a:cubicBezTo>
                    <a:pt x="63" y="239"/>
                    <a:pt x="31" y="207"/>
                    <a:pt x="0" y="175"/>
                  </a:cubicBezTo>
                  <a:cubicBezTo>
                    <a:pt x="28" y="146"/>
                    <a:pt x="58" y="117"/>
                    <a:pt x="86" y="89"/>
                  </a:cubicBezTo>
                  <a:cubicBezTo>
                    <a:pt x="82" y="102"/>
                    <a:pt x="77" y="116"/>
                    <a:pt x="73" y="131"/>
                  </a:cubicBezTo>
                  <a:cubicBezTo>
                    <a:pt x="65" y="159"/>
                    <a:pt x="80" y="177"/>
                    <a:pt x="109" y="173"/>
                  </a:cubicBezTo>
                  <a:cubicBezTo>
                    <a:pt x="135" y="170"/>
                    <a:pt x="162" y="167"/>
                    <a:pt x="180" y="142"/>
                  </a:cubicBezTo>
                  <a:cubicBezTo>
                    <a:pt x="186" y="148"/>
                    <a:pt x="190" y="154"/>
                    <a:pt x="194" y="159"/>
                  </a:cubicBezTo>
                  <a:cubicBezTo>
                    <a:pt x="196" y="159"/>
                    <a:pt x="198" y="158"/>
                    <a:pt x="200" y="158"/>
                  </a:cubicBezTo>
                  <a:cubicBezTo>
                    <a:pt x="195" y="135"/>
                    <a:pt x="191" y="113"/>
                    <a:pt x="184" y="91"/>
                  </a:cubicBezTo>
                  <a:cubicBezTo>
                    <a:pt x="182" y="86"/>
                    <a:pt x="166" y="79"/>
                    <a:pt x="161" y="82"/>
                  </a:cubicBezTo>
                  <a:cubicBezTo>
                    <a:pt x="137" y="93"/>
                    <a:pt x="122" y="81"/>
                    <a:pt x="108" y="65"/>
                  </a:cubicBezTo>
                  <a:cubicBezTo>
                    <a:pt x="130" y="44"/>
                    <a:pt x="151" y="24"/>
                    <a:pt x="176" y="0"/>
                  </a:cubicBezTo>
                  <a:cubicBezTo>
                    <a:pt x="195" y="21"/>
                    <a:pt x="216" y="44"/>
                    <a:pt x="237" y="67"/>
                  </a:cubicBezTo>
                  <a:cubicBezTo>
                    <a:pt x="220" y="60"/>
                    <a:pt x="226" y="73"/>
                    <a:pt x="228" y="79"/>
                  </a:cubicBezTo>
                  <a:cubicBezTo>
                    <a:pt x="237" y="118"/>
                    <a:pt x="231" y="152"/>
                    <a:pt x="206" y="184"/>
                  </a:cubicBezTo>
                  <a:cubicBezTo>
                    <a:pt x="197" y="195"/>
                    <a:pt x="193" y="209"/>
                    <a:pt x="186" y="222"/>
                  </a:cubicBezTo>
                  <a:cubicBezTo>
                    <a:pt x="193" y="220"/>
                    <a:pt x="195" y="216"/>
                    <a:pt x="198" y="212"/>
                  </a:cubicBezTo>
                  <a:cubicBezTo>
                    <a:pt x="201" y="209"/>
                    <a:pt x="203" y="205"/>
                    <a:pt x="206" y="201"/>
                  </a:cubicBezTo>
                  <a:cubicBezTo>
                    <a:pt x="225" y="229"/>
                    <a:pt x="225" y="228"/>
                    <a:pt x="254" y="209"/>
                  </a:cubicBezTo>
                  <a:cubicBezTo>
                    <a:pt x="268" y="200"/>
                    <a:pt x="285" y="196"/>
                    <a:pt x="301" y="190"/>
                  </a:cubicBezTo>
                  <a:cubicBezTo>
                    <a:pt x="288" y="161"/>
                    <a:pt x="282" y="160"/>
                    <a:pt x="239" y="187"/>
                  </a:cubicBezTo>
                  <a:cubicBezTo>
                    <a:pt x="238" y="168"/>
                    <a:pt x="247" y="155"/>
                    <a:pt x="263" y="147"/>
                  </a:cubicBezTo>
                  <a:cubicBezTo>
                    <a:pt x="276" y="139"/>
                    <a:pt x="281" y="127"/>
                    <a:pt x="273" y="115"/>
                  </a:cubicBezTo>
                  <a:cubicBezTo>
                    <a:pt x="270" y="110"/>
                    <a:pt x="256" y="112"/>
                    <a:pt x="246" y="111"/>
                  </a:cubicBezTo>
                  <a:cubicBezTo>
                    <a:pt x="245" y="101"/>
                    <a:pt x="243" y="87"/>
                    <a:pt x="241" y="72"/>
                  </a:cubicBezTo>
                  <a:close/>
                  <a:moveTo>
                    <a:pt x="248" y="253"/>
                  </a:moveTo>
                  <a:cubicBezTo>
                    <a:pt x="234" y="252"/>
                    <a:pt x="220" y="250"/>
                    <a:pt x="207" y="250"/>
                  </a:cubicBezTo>
                  <a:cubicBezTo>
                    <a:pt x="203" y="250"/>
                    <a:pt x="194" y="253"/>
                    <a:pt x="194" y="255"/>
                  </a:cubicBezTo>
                  <a:cubicBezTo>
                    <a:pt x="193" y="260"/>
                    <a:pt x="195" y="268"/>
                    <a:pt x="199" y="271"/>
                  </a:cubicBezTo>
                  <a:cubicBezTo>
                    <a:pt x="208" y="276"/>
                    <a:pt x="220" y="280"/>
                    <a:pt x="230" y="284"/>
                  </a:cubicBezTo>
                  <a:cubicBezTo>
                    <a:pt x="216" y="260"/>
                    <a:pt x="241" y="263"/>
                    <a:pt x="248" y="2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45"/>
            <p:cNvSpPr>
              <a:spLocks/>
            </p:cNvSpPr>
            <p:nvPr/>
          </p:nvSpPr>
          <p:spPr bwMode="auto">
            <a:xfrm>
              <a:off x="1427420" y="585788"/>
              <a:ext cx="85725" cy="176213"/>
            </a:xfrm>
            <a:custGeom>
              <a:avLst/>
              <a:gdLst>
                <a:gd name="T0" fmla="*/ 9 w 33"/>
                <a:gd name="T1" fmla="*/ 0 h 68"/>
                <a:gd name="T2" fmla="*/ 33 w 33"/>
                <a:gd name="T3" fmla="*/ 18 h 68"/>
                <a:gd name="T4" fmla="*/ 29 w 33"/>
                <a:gd name="T5" fmla="*/ 56 h 68"/>
                <a:gd name="T6" fmla="*/ 28 w 33"/>
                <a:gd name="T7" fmla="*/ 64 h 68"/>
                <a:gd name="T8" fmla="*/ 10 w 33"/>
                <a:gd name="T9" fmla="*/ 67 h 68"/>
                <a:gd name="T10" fmla="*/ 0 w 33"/>
                <a:gd name="T11" fmla="*/ 58 h 68"/>
                <a:gd name="T12" fmla="*/ 9 w 3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68">
                  <a:moveTo>
                    <a:pt x="9" y="0"/>
                  </a:moveTo>
                  <a:cubicBezTo>
                    <a:pt x="21" y="9"/>
                    <a:pt x="26" y="13"/>
                    <a:pt x="33" y="18"/>
                  </a:cubicBezTo>
                  <a:cubicBezTo>
                    <a:pt x="21" y="29"/>
                    <a:pt x="8" y="41"/>
                    <a:pt x="29" y="56"/>
                  </a:cubicBezTo>
                  <a:cubicBezTo>
                    <a:pt x="30" y="56"/>
                    <a:pt x="29" y="64"/>
                    <a:pt x="28" y="64"/>
                  </a:cubicBezTo>
                  <a:cubicBezTo>
                    <a:pt x="22" y="66"/>
                    <a:pt x="16" y="68"/>
                    <a:pt x="10" y="67"/>
                  </a:cubicBezTo>
                  <a:cubicBezTo>
                    <a:pt x="6" y="67"/>
                    <a:pt x="0" y="61"/>
                    <a:pt x="0" y="58"/>
                  </a:cubicBezTo>
                  <a:cubicBezTo>
                    <a:pt x="2" y="40"/>
                    <a:pt x="5" y="22"/>
                    <a:pt x="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46"/>
            <p:cNvSpPr>
              <a:spLocks/>
            </p:cNvSpPr>
            <p:nvPr/>
          </p:nvSpPr>
          <p:spPr bwMode="auto">
            <a:xfrm>
              <a:off x="1548070" y="598488"/>
              <a:ext cx="82550" cy="134938"/>
            </a:xfrm>
            <a:custGeom>
              <a:avLst/>
              <a:gdLst>
                <a:gd name="T0" fmla="*/ 0 w 32"/>
                <a:gd name="T1" fmla="*/ 46 h 52"/>
                <a:gd name="T2" fmla="*/ 24 w 32"/>
                <a:gd name="T3" fmla="*/ 31 h 52"/>
                <a:gd name="T4" fmla="*/ 6 w 32"/>
                <a:gd name="T5" fmla="*/ 16 h 52"/>
                <a:gd name="T6" fmla="*/ 28 w 32"/>
                <a:gd name="T7" fmla="*/ 0 h 52"/>
                <a:gd name="T8" fmla="*/ 29 w 32"/>
                <a:gd name="T9" fmla="*/ 42 h 52"/>
                <a:gd name="T10" fmla="*/ 3 w 32"/>
                <a:gd name="T11" fmla="*/ 52 h 52"/>
                <a:gd name="T12" fmla="*/ 0 w 32"/>
                <a:gd name="T13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2">
                  <a:moveTo>
                    <a:pt x="0" y="46"/>
                  </a:moveTo>
                  <a:cubicBezTo>
                    <a:pt x="7" y="41"/>
                    <a:pt x="15" y="37"/>
                    <a:pt x="24" y="31"/>
                  </a:cubicBezTo>
                  <a:cubicBezTo>
                    <a:pt x="18" y="26"/>
                    <a:pt x="13" y="21"/>
                    <a:pt x="6" y="16"/>
                  </a:cubicBezTo>
                  <a:cubicBezTo>
                    <a:pt x="11" y="12"/>
                    <a:pt x="16" y="9"/>
                    <a:pt x="28" y="0"/>
                  </a:cubicBezTo>
                  <a:cubicBezTo>
                    <a:pt x="29" y="18"/>
                    <a:pt x="32" y="32"/>
                    <a:pt x="29" y="42"/>
                  </a:cubicBezTo>
                  <a:cubicBezTo>
                    <a:pt x="26" y="48"/>
                    <a:pt x="12" y="49"/>
                    <a:pt x="3" y="52"/>
                  </a:cubicBezTo>
                  <a:cubicBezTo>
                    <a:pt x="2" y="50"/>
                    <a:pt x="1" y="48"/>
                    <a:pt x="0" y="4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2" name="组合 331"/>
            <p:cNvGrpSpPr/>
            <p:nvPr/>
          </p:nvGrpSpPr>
          <p:grpSpPr>
            <a:xfrm>
              <a:off x="5884233" y="5406231"/>
              <a:ext cx="793750" cy="1152526"/>
              <a:chOff x="5884233" y="5406231"/>
              <a:chExt cx="793750" cy="1152526"/>
            </a:xfrm>
          </p:grpSpPr>
          <p:sp>
            <p:nvSpPr>
              <p:cNvPr id="137" name="Freeform 80"/>
              <p:cNvSpPr>
                <a:spLocks noEditPoints="1"/>
              </p:cNvSpPr>
              <p:nvPr/>
            </p:nvSpPr>
            <p:spPr bwMode="auto">
              <a:xfrm>
                <a:off x="5887408" y="5569744"/>
                <a:ext cx="790575" cy="989013"/>
              </a:xfrm>
              <a:custGeom>
                <a:avLst/>
                <a:gdLst>
                  <a:gd name="T0" fmla="*/ 1 w 304"/>
                  <a:gd name="T1" fmla="*/ 2 h 380"/>
                  <a:gd name="T2" fmla="*/ 84 w 304"/>
                  <a:gd name="T3" fmla="*/ 45 h 380"/>
                  <a:gd name="T4" fmla="*/ 69 w 304"/>
                  <a:gd name="T5" fmla="*/ 56 h 380"/>
                  <a:gd name="T6" fmla="*/ 237 w 304"/>
                  <a:gd name="T7" fmla="*/ 57 h 380"/>
                  <a:gd name="T8" fmla="*/ 218 w 304"/>
                  <a:gd name="T9" fmla="*/ 44 h 380"/>
                  <a:gd name="T10" fmla="*/ 262 w 304"/>
                  <a:gd name="T11" fmla="*/ 25 h 380"/>
                  <a:gd name="T12" fmla="*/ 303 w 304"/>
                  <a:gd name="T13" fmla="*/ 0 h 380"/>
                  <a:gd name="T14" fmla="*/ 304 w 304"/>
                  <a:gd name="T15" fmla="*/ 14 h 380"/>
                  <a:gd name="T16" fmla="*/ 304 w 304"/>
                  <a:gd name="T17" fmla="*/ 349 h 380"/>
                  <a:gd name="T18" fmla="*/ 274 w 304"/>
                  <a:gd name="T19" fmla="*/ 379 h 380"/>
                  <a:gd name="T20" fmla="*/ 28 w 304"/>
                  <a:gd name="T21" fmla="*/ 379 h 380"/>
                  <a:gd name="T22" fmla="*/ 1 w 304"/>
                  <a:gd name="T23" fmla="*/ 354 h 380"/>
                  <a:gd name="T24" fmla="*/ 1 w 304"/>
                  <a:gd name="T25" fmla="*/ 7 h 380"/>
                  <a:gd name="T26" fmla="*/ 1 w 304"/>
                  <a:gd name="T27" fmla="*/ 2 h 380"/>
                  <a:gd name="T28" fmla="*/ 154 w 304"/>
                  <a:gd name="T29" fmla="*/ 83 h 380"/>
                  <a:gd name="T30" fmla="*/ 28 w 304"/>
                  <a:gd name="T31" fmla="*/ 204 h 380"/>
                  <a:gd name="T32" fmla="*/ 149 w 304"/>
                  <a:gd name="T33" fmla="*/ 332 h 380"/>
                  <a:gd name="T34" fmla="*/ 277 w 304"/>
                  <a:gd name="T35" fmla="*/ 209 h 380"/>
                  <a:gd name="T36" fmla="*/ 154 w 304"/>
                  <a:gd name="T37" fmla="*/ 83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4" h="380">
                    <a:moveTo>
                      <a:pt x="1" y="2"/>
                    </a:moveTo>
                    <a:cubicBezTo>
                      <a:pt x="29" y="16"/>
                      <a:pt x="56" y="31"/>
                      <a:pt x="84" y="45"/>
                    </a:cubicBezTo>
                    <a:cubicBezTo>
                      <a:pt x="80" y="48"/>
                      <a:pt x="75" y="52"/>
                      <a:pt x="69" y="56"/>
                    </a:cubicBezTo>
                    <a:cubicBezTo>
                      <a:pt x="81" y="67"/>
                      <a:pt x="219" y="69"/>
                      <a:pt x="237" y="57"/>
                    </a:cubicBezTo>
                    <a:cubicBezTo>
                      <a:pt x="231" y="53"/>
                      <a:pt x="226" y="50"/>
                      <a:pt x="218" y="44"/>
                    </a:cubicBezTo>
                    <a:cubicBezTo>
                      <a:pt x="234" y="37"/>
                      <a:pt x="248" y="32"/>
                      <a:pt x="262" y="25"/>
                    </a:cubicBezTo>
                    <a:cubicBezTo>
                      <a:pt x="276" y="18"/>
                      <a:pt x="289" y="9"/>
                      <a:pt x="303" y="0"/>
                    </a:cubicBezTo>
                    <a:cubicBezTo>
                      <a:pt x="303" y="4"/>
                      <a:pt x="304" y="9"/>
                      <a:pt x="304" y="14"/>
                    </a:cubicBezTo>
                    <a:cubicBezTo>
                      <a:pt x="304" y="125"/>
                      <a:pt x="304" y="237"/>
                      <a:pt x="304" y="349"/>
                    </a:cubicBezTo>
                    <a:cubicBezTo>
                      <a:pt x="304" y="374"/>
                      <a:pt x="299" y="379"/>
                      <a:pt x="274" y="379"/>
                    </a:cubicBezTo>
                    <a:cubicBezTo>
                      <a:pt x="192" y="379"/>
                      <a:pt x="110" y="379"/>
                      <a:pt x="28" y="379"/>
                    </a:cubicBezTo>
                    <a:cubicBezTo>
                      <a:pt x="10" y="380"/>
                      <a:pt x="0" y="373"/>
                      <a:pt x="1" y="354"/>
                    </a:cubicBezTo>
                    <a:cubicBezTo>
                      <a:pt x="1" y="238"/>
                      <a:pt x="1" y="122"/>
                      <a:pt x="1" y="7"/>
                    </a:cubicBezTo>
                    <a:cubicBezTo>
                      <a:pt x="1" y="4"/>
                      <a:pt x="1" y="2"/>
                      <a:pt x="1" y="2"/>
                    </a:cubicBezTo>
                    <a:close/>
                    <a:moveTo>
                      <a:pt x="154" y="83"/>
                    </a:moveTo>
                    <a:cubicBezTo>
                      <a:pt x="87" y="81"/>
                      <a:pt x="29" y="137"/>
                      <a:pt x="28" y="204"/>
                    </a:cubicBezTo>
                    <a:cubicBezTo>
                      <a:pt x="27" y="273"/>
                      <a:pt x="81" y="331"/>
                      <a:pt x="149" y="332"/>
                    </a:cubicBezTo>
                    <a:cubicBezTo>
                      <a:pt x="218" y="334"/>
                      <a:pt x="276" y="278"/>
                      <a:pt x="277" y="209"/>
                    </a:cubicBezTo>
                    <a:cubicBezTo>
                      <a:pt x="279" y="141"/>
                      <a:pt x="223" y="84"/>
                      <a:pt x="154" y="83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5"/>
              <p:cNvSpPr>
                <a:spLocks/>
              </p:cNvSpPr>
              <p:nvPr/>
            </p:nvSpPr>
            <p:spPr bwMode="auto">
              <a:xfrm>
                <a:off x="5884233" y="5406231"/>
                <a:ext cx="790575" cy="288925"/>
              </a:xfrm>
              <a:custGeom>
                <a:avLst/>
                <a:gdLst>
                  <a:gd name="T0" fmla="*/ 207 w 304"/>
                  <a:gd name="T1" fmla="*/ 96 h 111"/>
                  <a:gd name="T2" fmla="*/ 205 w 304"/>
                  <a:gd name="T3" fmla="*/ 111 h 111"/>
                  <a:gd name="T4" fmla="*/ 102 w 304"/>
                  <a:gd name="T5" fmla="*/ 111 h 111"/>
                  <a:gd name="T6" fmla="*/ 80 w 304"/>
                  <a:gd name="T7" fmla="*/ 86 h 111"/>
                  <a:gd name="T8" fmla="*/ 27 w 304"/>
                  <a:gd name="T9" fmla="*/ 60 h 111"/>
                  <a:gd name="T10" fmla="*/ 5 w 304"/>
                  <a:gd name="T11" fmla="*/ 26 h 111"/>
                  <a:gd name="T12" fmla="*/ 26 w 304"/>
                  <a:gd name="T13" fmla="*/ 1 h 111"/>
                  <a:gd name="T14" fmla="*/ 281 w 304"/>
                  <a:gd name="T15" fmla="*/ 0 h 111"/>
                  <a:gd name="T16" fmla="*/ 302 w 304"/>
                  <a:gd name="T17" fmla="*/ 24 h 111"/>
                  <a:gd name="T18" fmla="*/ 273 w 304"/>
                  <a:gd name="T19" fmla="*/ 66 h 111"/>
                  <a:gd name="T20" fmla="*/ 207 w 304"/>
                  <a:gd name="T21" fmla="*/ 96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111">
                    <a:moveTo>
                      <a:pt x="207" y="96"/>
                    </a:moveTo>
                    <a:cubicBezTo>
                      <a:pt x="206" y="99"/>
                      <a:pt x="206" y="104"/>
                      <a:pt x="205" y="111"/>
                    </a:cubicBezTo>
                    <a:cubicBezTo>
                      <a:pt x="171" y="111"/>
                      <a:pt x="138" y="111"/>
                      <a:pt x="102" y="111"/>
                    </a:cubicBezTo>
                    <a:cubicBezTo>
                      <a:pt x="106" y="92"/>
                      <a:pt x="92" y="91"/>
                      <a:pt x="80" y="86"/>
                    </a:cubicBezTo>
                    <a:cubicBezTo>
                      <a:pt x="61" y="79"/>
                      <a:pt x="42" y="71"/>
                      <a:pt x="27" y="60"/>
                    </a:cubicBezTo>
                    <a:cubicBezTo>
                      <a:pt x="16" y="52"/>
                      <a:pt x="9" y="38"/>
                      <a:pt x="5" y="26"/>
                    </a:cubicBezTo>
                    <a:cubicBezTo>
                      <a:pt x="0" y="9"/>
                      <a:pt x="7" y="1"/>
                      <a:pt x="26" y="1"/>
                    </a:cubicBezTo>
                    <a:cubicBezTo>
                      <a:pt x="111" y="0"/>
                      <a:pt x="196" y="1"/>
                      <a:pt x="281" y="0"/>
                    </a:cubicBezTo>
                    <a:cubicBezTo>
                      <a:pt x="298" y="0"/>
                      <a:pt x="304" y="8"/>
                      <a:pt x="302" y="24"/>
                    </a:cubicBezTo>
                    <a:cubicBezTo>
                      <a:pt x="301" y="44"/>
                      <a:pt x="289" y="57"/>
                      <a:pt x="273" y="66"/>
                    </a:cubicBezTo>
                    <a:cubicBezTo>
                      <a:pt x="252" y="77"/>
                      <a:pt x="230" y="85"/>
                      <a:pt x="207" y="9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247"/>
              <p:cNvSpPr>
                <a:spLocks/>
              </p:cNvSpPr>
              <p:nvPr/>
            </p:nvSpPr>
            <p:spPr bwMode="auto">
              <a:xfrm>
                <a:off x="6001708" y="5809456"/>
                <a:ext cx="600075" cy="595313"/>
              </a:xfrm>
              <a:custGeom>
                <a:avLst/>
                <a:gdLst>
                  <a:gd name="T0" fmla="*/ 54 w 231"/>
                  <a:gd name="T1" fmla="*/ 22 h 229"/>
                  <a:gd name="T2" fmla="*/ 157 w 231"/>
                  <a:gd name="T3" fmla="*/ 19 h 229"/>
                  <a:gd name="T4" fmla="*/ 113 w 231"/>
                  <a:gd name="T5" fmla="*/ 31 h 229"/>
                  <a:gd name="T6" fmla="*/ 125 w 231"/>
                  <a:gd name="T7" fmla="*/ 52 h 229"/>
                  <a:gd name="T8" fmla="*/ 114 w 231"/>
                  <a:gd name="T9" fmla="*/ 109 h 229"/>
                  <a:gd name="T10" fmla="*/ 102 w 231"/>
                  <a:gd name="T11" fmla="*/ 120 h 229"/>
                  <a:gd name="T12" fmla="*/ 105 w 231"/>
                  <a:gd name="T13" fmla="*/ 121 h 229"/>
                  <a:gd name="T14" fmla="*/ 155 w 231"/>
                  <a:gd name="T15" fmla="*/ 105 h 229"/>
                  <a:gd name="T16" fmla="*/ 173 w 231"/>
                  <a:gd name="T17" fmla="*/ 67 h 229"/>
                  <a:gd name="T18" fmla="*/ 156 w 231"/>
                  <a:gd name="T19" fmla="*/ 57 h 229"/>
                  <a:gd name="T20" fmla="*/ 134 w 231"/>
                  <a:gd name="T21" fmla="*/ 60 h 229"/>
                  <a:gd name="T22" fmla="*/ 179 w 231"/>
                  <a:gd name="T23" fmla="*/ 33 h 229"/>
                  <a:gd name="T24" fmla="*/ 190 w 231"/>
                  <a:gd name="T25" fmla="*/ 186 h 229"/>
                  <a:gd name="T26" fmla="*/ 199 w 231"/>
                  <a:gd name="T27" fmla="*/ 153 h 229"/>
                  <a:gd name="T28" fmla="*/ 169 w 231"/>
                  <a:gd name="T29" fmla="*/ 117 h 229"/>
                  <a:gd name="T30" fmla="*/ 103 w 231"/>
                  <a:gd name="T31" fmla="*/ 147 h 229"/>
                  <a:gd name="T32" fmla="*/ 93 w 231"/>
                  <a:gd name="T33" fmla="*/ 128 h 229"/>
                  <a:gd name="T34" fmla="*/ 89 w 231"/>
                  <a:gd name="T35" fmla="*/ 132 h 229"/>
                  <a:gd name="T36" fmla="*/ 96 w 231"/>
                  <a:gd name="T37" fmla="*/ 178 h 229"/>
                  <a:gd name="T38" fmla="*/ 128 w 231"/>
                  <a:gd name="T39" fmla="*/ 197 h 229"/>
                  <a:gd name="T40" fmla="*/ 163 w 231"/>
                  <a:gd name="T41" fmla="*/ 211 h 229"/>
                  <a:gd name="T42" fmla="*/ 140 w 231"/>
                  <a:gd name="T43" fmla="*/ 220 h 229"/>
                  <a:gd name="T44" fmla="*/ 67 w 231"/>
                  <a:gd name="T45" fmla="*/ 214 h 229"/>
                  <a:gd name="T46" fmla="*/ 70 w 231"/>
                  <a:gd name="T47" fmla="*/ 126 h 229"/>
                  <a:gd name="T48" fmla="*/ 100 w 231"/>
                  <a:gd name="T49" fmla="*/ 75 h 229"/>
                  <a:gd name="T50" fmla="*/ 96 w 231"/>
                  <a:gd name="T51" fmla="*/ 73 h 229"/>
                  <a:gd name="T52" fmla="*/ 82 w 231"/>
                  <a:gd name="T53" fmla="*/ 91 h 229"/>
                  <a:gd name="T54" fmla="*/ 62 w 231"/>
                  <a:gd name="T55" fmla="*/ 74 h 229"/>
                  <a:gd name="T56" fmla="*/ 39 w 231"/>
                  <a:gd name="T57" fmla="*/ 86 h 229"/>
                  <a:gd name="T58" fmla="*/ 5 w 231"/>
                  <a:gd name="T59" fmla="*/ 102 h 229"/>
                  <a:gd name="T60" fmla="*/ 55 w 231"/>
                  <a:gd name="T61" fmla="*/ 22 h 229"/>
                  <a:gd name="T62" fmla="*/ 65 w 231"/>
                  <a:gd name="T63" fmla="*/ 33 h 229"/>
                  <a:gd name="T64" fmla="*/ 45 w 231"/>
                  <a:gd name="T65" fmla="*/ 48 h 229"/>
                  <a:gd name="T66" fmla="*/ 68 w 231"/>
                  <a:gd name="T67" fmla="*/ 48 h 229"/>
                  <a:gd name="T68" fmla="*/ 93 w 231"/>
                  <a:gd name="T69" fmla="*/ 42 h 229"/>
                  <a:gd name="T70" fmla="*/ 69 w 231"/>
                  <a:gd name="T71" fmla="*/ 23 h 229"/>
                  <a:gd name="T72" fmla="*/ 54 w 231"/>
                  <a:gd name="T73" fmla="*/ 2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1" h="229">
                    <a:moveTo>
                      <a:pt x="54" y="22"/>
                    </a:moveTo>
                    <a:cubicBezTo>
                      <a:pt x="80" y="2"/>
                      <a:pt x="123" y="0"/>
                      <a:pt x="157" y="19"/>
                    </a:cubicBezTo>
                    <a:cubicBezTo>
                      <a:pt x="141" y="23"/>
                      <a:pt x="128" y="27"/>
                      <a:pt x="113" y="31"/>
                    </a:cubicBezTo>
                    <a:cubicBezTo>
                      <a:pt x="117" y="38"/>
                      <a:pt x="121" y="45"/>
                      <a:pt x="125" y="52"/>
                    </a:cubicBezTo>
                    <a:cubicBezTo>
                      <a:pt x="104" y="79"/>
                      <a:pt x="104" y="79"/>
                      <a:pt x="114" y="109"/>
                    </a:cubicBezTo>
                    <a:cubicBezTo>
                      <a:pt x="111" y="113"/>
                      <a:pt x="106" y="116"/>
                      <a:pt x="102" y="120"/>
                    </a:cubicBezTo>
                    <a:cubicBezTo>
                      <a:pt x="103" y="121"/>
                      <a:pt x="104" y="122"/>
                      <a:pt x="105" y="121"/>
                    </a:cubicBezTo>
                    <a:cubicBezTo>
                      <a:pt x="122" y="116"/>
                      <a:pt x="142" y="115"/>
                      <a:pt x="155" y="105"/>
                    </a:cubicBezTo>
                    <a:cubicBezTo>
                      <a:pt x="165" y="98"/>
                      <a:pt x="169" y="81"/>
                      <a:pt x="173" y="67"/>
                    </a:cubicBezTo>
                    <a:cubicBezTo>
                      <a:pt x="174" y="66"/>
                      <a:pt x="162" y="58"/>
                      <a:pt x="156" y="57"/>
                    </a:cubicBezTo>
                    <a:cubicBezTo>
                      <a:pt x="150" y="56"/>
                      <a:pt x="143" y="61"/>
                      <a:pt x="134" y="60"/>
                    </a:cubicBezTo>
                    <a:cubicBezTo>
                      <a:pt x="149" y="51"/>
                      <a:pt x="164" y="42"/>
                      <a:pt x="179" y="33"/>
                    </a:cubicBezTo>
                    <a:cubicBezTo>
                      <a:pt x="225" y="68"/>
                      <a:pt x="231" y="139"/>
                      <a:pt x="190" y="186"/>
                    </a:cubicBezTo>
                    <a:cubicBezTo>
                      <a:pt x="194" y="173"/>
                      <a:pt x="196" y="163"/>
                      <a:pt x="199" y="153"/>
                    </a:cubicBezTo>
                    <a:cubicBezTo>
                      <a:pt x="205" y="131"/>
                      <a:pt x="193" y="114"/>
                      <a:pt x="169" y="117"/>
                    </a:cubicBezTo>
                    <a:cubicBezTo>
                      <a:pt x="146" y="120"/>
                      <a:pt x="121" y="121"/>
                      <a:pt x="103" y="147"/>
                    </a:cubicBezTo>
                    <a:cubicBezTo>
                      <a:pt x="99" y="140"/>
                      <a:pt x="96" y="134"/>
                      <a:pt x="93" y="128"/>
                    </a:cubicBezTo>
                    <a:cubicBezTo>
                      <a:pt x="92" y="129"/>
                      <a:pt x="90" y="131"/>
                      <a:pt x="89" y="132"/>
                    </a:cubicBezTo>
                    <a:cubicBezTo>
                      <a:pt x="91" y="147"/>
                      <a:pt x="93" y="163"/>
                      <a:pt x="96" y="178"/>
                    </a:cubicBezTo>
                    <a:cubicBezTo>
                      <a:pt x="100" y="195"/>
                      <a:pt x="110" y="205"/>
                      <a:pt x="128" y="197"/>
                    </a:cubicBezTo>
                    <a:cubicBezTo>
                      <a:pt x="145" y="189"/>
                      <a:pt x="154" y="196"/>
                      <a:pt x="163" y="211"/>
                    </a:cubicBezTo>
                    <a:cubicBezTo>
                      <a:pt x="155" y="214"/>
                      <a:pt x="148" y="218"/>
                      <a:pt x="140" y="220"/>
                    </a:cubicBezTo>
                    <a:cubicBezTo>
                      <a:pt x="115" y="227"/>
                      <a:pt x="89" y="229"/>
                      <a:pt x="67" y="214"/>
                    </a:cubicBezTo>
                    <a:cubicBezTo>
                      <a:pt x="55" y="206"/>
                      <a:pt x="60" y="144"/>
                      <a:pt x="70" y="126"/>
                    </a:cubicBezTo>
                    <a:cubicBezTo>
                      <a:pt x="81" y="110"/>
                      <a:pt x="90" y="92"/>
                      <a:pt x="100" y="75"/>
                    </a:cubicBezTo>
                    <a:cubicBezTo>
                      <a:pt x="99" y="75"/>
                      <a:pt x="97" y="74"/>
                      <a:pt x="96" y="73"/>
                    </a:cubicBezTo>
                    <a:cubicBezTo>
                      <a:pt x="91" y="79"/>
                      <a:pt x="87" y="85"/>
                      <a:pt x="82" y="91"/>
                    </a:cubicBezTo>
                    <a:cubicBezTo>
                      <a:pt x="75" y="85"/>
                      <a:pt x="69" y="75"/>
                      <a:pt x="62" y="74"/>
                    </a:cubicBezTo>
                    <a:cubicBezTo>
                      <a:pt x="55" y="74"/>
                      <a:pt x="47" y="82"/>
                      <a:pt x="39" y="86"/>
                    </a:cubicBezTo>
                    <a:cubicBezTo>
                      <a:pt x="28" y="92"/>
                      <a:pt x="17" y="97"/>
                      <a:pt x="5" y="102"/>
                    </a:cubicBezTo>
                    <a:cubicBezTo>
                      <a:pt x="0" y="72"/>
                      <a:pt x="24" y="35"/>
                      <a:pt x="55" y="22"/>
                    </a:cubicBezTo>
                    <a:cubicBezTo>
                      <a:pt x="58" y="25"/>
                      <a:pt x="61" y="29"/>
                      <a:pt x="65" y="33"/>
                    </a:cubicBezTo>
                    <a:cubicBezTo>
                      <a:pt x="58" y="38"/>
                      <a:pt x="53" y="41"/>
                      <a:pt x="45" y="48"/>
                    </a:cubicBezTo>
                    <a:cubicBezTo>
                      <a:pt x="56" y="48"/>
                      <a:pt x="62" y="49"/>
                      <a:pt x="68" y="48"/>
                    </a:cubicBezTo>
                    <a:cubicBezTo>
                      <a:pt x="77" y="46"/>
                      <a:pt x="85" y="44"/>
                      <a:pt x="93" y="42"/>
                    </a:cubicBezTo>
                    <a:cubicBezTo>
                      <a:pt x="85" y="35"/>
                      <a:pt x="78" y="28"/>
                      <a:pt x="69" y="23"/>
                    </a:cubicBezTo>
                    <a:cubicBezTo>
                      <a:pt x="66" y="21"/>
                      <a:pt x="59" y="23"/>
                      <a:pt x="54" y="2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248"/>
              <p:cNvSpPr>
                <a:spLocks/>
              </p:cNvSpPr>
              <p:nvPr/>
            </p:nvSpPr>
            <p:spPr bwMode="auto">
              <a:xfrm>
                <a:off x="5998533" y="6079331"/>
                <a:ext cx="146050" cy="258763"/>
              </a:xfrm>
              <a:custGeom>
                <a:avLst/>
                <a:gdLst>
                  <a:gd name="T0" fmla="*/ 1 w 56"/>
                  <a:gd name="T1" fmla="*/ 6 h 99"/>
                  <a:gd name="T2" fmla="*/ 52 w 56"/>
                  <a:gd name="T3" fmla="*/ 0 h 99"/>
                  <a:gd name="T4" fmla="*/ 56 w 56"/>
                  <a:gd name="T5" fmla="*/ 3 h 99"/>
                  <a:gd name="T6" fmla="*/ 42 w 56"/>
                  <a:gd name="T7" fmla="*/ 29 h 99"/>
                  <a:gd name="T8" fmla="*/ 30 w 56"/>
                  <a:gd name="T9" fmla="*/ 39 h 99"/>
                  <a:gd name="T10" fmla="*/ 23 w 56"/>
                  <a:gd name="T11" fmla="*/ 65 h 99"/>
                  <a:gd name="T12" fmla="*/ 48 w 56"/>
                  <a:gd name="T13" fmla="*/ 68 h 99"/>
                  <a:gd name="T14" fmla="*/ 48 w 56"/>
                  <a:gd name="T15" fmla="*/ 99 h 99"/>
                  <a:gd name="T16" fmla="*/ 1 w 56"/>
                  <a:gd name="T17" fmla="*/ 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99">
                    <a:moveTo>
                      <a:pt x="1" y="6"/>
                    </a:moveTo>
                    <a:cubicBezTo>
                      <a:pt x="22" y="26"/>
                      <a:pt x="37" y="14"/>
                      <a:pt x="52" y="0"/>
                    </a:cubicBezTo>
                    <a:cubicBezTo>
                      <a:pt x="54" y="1"/>
                      <a:pt x="55" y="2"/>
                      <a:pt x="56" y="3"/>
                    </a:cubicBezTo>
                    <a:cubicBezTo>
                      <a:pt x="52" y="12"/>
                      <a:pt x="48" y="21"/>
                      <a:pt x="42" y="29"/>
                    </a:cubicBezTo>
                    <a:cubicBezTo>
                      <a:pt x="40" y="33"/>
                      <a:pt x="32" y="35"/>
                      <a:pt x="30" y="39"/>
                    </a:cubicBezTo>
                    <a:cubicBezTo>
                      <a:pt x="27" y="47"/>
                      <a:pt x="25" y="56"/>
                      <a:pt x="23" y="65"/>
                    </a:cubicBezTo>
                    <a:cubicBezTo>
                      <a:pt x="31" y="66"/>
                      <a:pt x="39" y="67"/>
                      <a:pt x="48" y="68"/>
                    </a:cubicBezTo>
                    <a:cubicBezTo>
                      <a:pt x="48" y="75"/>
                      <a:pt x="48" y="87"/>
                      <a:pt x="48" y="99"/>
                    </a:cubicBezTo>
                    <a:cubicBezTo>
                      <a:pt x="19" y="86"/>
                      <a:pt x="0" y="50"/>
                      <a:pt x="1" y="6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249"/>
              <p:cNvSpPr>
                <a:spLocks/>
              </p:cNvSpPr>
              <p:nvPr/>
            </p:nvSpPr>
            <p:spPr bwMode="auto">
              <a:xfrm>
                <a:off x="6373183" y="6150769"/>
                <a:ext cx="88900" cy="155575"/>
              </a:xfrm>
              <a:custGeom>
                <a:avLst/>
                <a:gdLst>
                  <a:gd name="T0" fmla="*/ 24 w 34"/>
                  <a:gd name="T1" fmla="*/ 60 h 60"/>
                  <a:gd name="T2" fmla="*/ 5 w 34"/>
                  <a:gd name="T3" fmla="*/ 46 h 60"/>
                  <a:gd name="T4" fmla="*/ 0 w 34"/>
                  <a:gd name="T5" fmla="*/ 9 h 60"/>
                  <a:gd name="T6" fmla="*/ 6 w 34"/>
                  <a:gd name="T7" fmla="*/ 5 h 60"/>
                  <a:gd name="T8" fmla="*/ 27 w 34"/>
                  <a:gd name="T9" fmla="*/ 3 h 60"/>
                  <a:gd name="T10" fmla="*/ 33 w 34"/>
                  <a:gd name="T11" fmla="*/ 20 h 60"/>
                  <a:gd name="T12" fmla="*/ 24 w 34"/>
                  <a:gd name="T1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0">
                    <a:moveTo>
                      <a:pt x="24" y="60"/>
                    </a:moveTo>
                    <a:cubicBezTo>
                      <a:pt x="15" y="53"/>
                      <a:pt x="11" y="50"/>
                      <a:pt x="5" y="46"/>
                    </a:cubicBezTo>
                    <a:cubicBezTo>
                      <a:pt x="14" y="35"/>
                      <a:pt x="30" y="22"/>
                      <a:pt x="0" y="9"/>
                    </a:cubicBezTo>
                    <a:cubicBezTo>
                      <a:pt x="2" y="8"/>
                      <a:pt x="4" y="6"/>
                      <a:pt x="6" y="5"/>
                    </a:cubicBezTo>
                    <a:cubicBezTo>
                      <a:pt x="13" y="4"/>
                      <a:pt x="21" y="0"/>
                      <a:pt x="27" y="3"/>
                    </a:cubicBezTo>
                    <a:cubicBezTo>
                      <a:pt x="31" y="4"/>
                      <a:pt x="34" y="14"/>
                      <a:pt x="33" y="20"/>
                    </a:cubicBezTo>
                    <a:cubicBezTo>
                      <a:pt x="32" y="32"/>
                      <a:pt x="28" y="44"/>
                      <a:pt x="24" y="6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250"/>
              <p:cNvSpPr>
                <a:spLocks/>
              </p:cNvSpPr>
              <p:nvPr/>
            </p:nvSpPr>
            <p:spPr bwMode="auto">
              <a:xfrm>
                <a:off x="6279520" y="6172994"/>
                <a:ext cx="73025" cy="122238"/>
              </a:xfrm>
              <a:custGeom>
                <a:avLst/>
                <a:gdLst>
                  <a:gd name="T0" fmla="*/ 8 w 28"/>
                  <a:gd name="T1" fmla="*/ 21 h 47"/>
                  <a:gd name="T2" fmla="*/ 23 w 28"/>
                  <a:gd name="T3" fmla="*/ 33 h 47"/>
                  <a:gd name="T4" fmla="*/ 7 w 28"/>
                  <a:gd name="T5" fmla="*/ 47 h 47"/>
                  <a:gd name="T6" fmla="*/ 1 w 28"/>
                  <a:gd name="T7" fmla="*/ 18 h 47"/>
                  <a:gd name="T8" fmla="*/ 28 w 28"/>
                  <a:gd name="T9" fmla="*/ 7 h 47"/>
                  <a:gd name="T10" fmla="*/ 8 w 28"/>
                  <a:gd name="T11" fmla="*/ 2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7">
                    <a:moveTo>
                      <a:pt x="8" y="21"/>
                    </a:moveTo>
                    <a:cubicBezTo>
                      <a:pt x="13" y="25"/>
                      <a:pt x="17" y="29"/>
                      <a:pt x="23" y="33"/>
                    </a:cubicBezTo>
                    <a:cubicBezTo>
                      <a:pt x="19" y="37"/>
                      <a:pt x="15" y="40"/>
                      <a:pt x="7" y="47"/>
                    </a:cubicBezTo>
                    <a:cubicBezTo>
                      <a:pt x="4" y="35"/>
                      <a:pt x="0" y="27"/>
                      <a:pt x="1" y="18"/>
                    </a:cubicBezTo>
                    <a:cubicBezTo>
                      <a:pt x="2" y="0"/>
                      <a:pt x="16" y="6"/>
                      <a:pt x="28" y="7"/>
                    </a:cubicBezTo>
                    <a:cubicBezTo>
                      <a:pt x="22" y="12"/>
                      <a:pt x="16" y="16"/>
                      <a:pt x="8" y="2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8" name="Freeform 251"/>
            <p:cNvSpPr>
              <a:spLocks/>
            </p:cNvSpPr>
            <p:nvPr/>
          </p:nvSpPr>
          <p:spPr bwMode="auto">
            <a:xfrm>
              <a:off x="10564183" y="5806281"/>
              <a:ext cx="388938" cy="387350"/>
            </a:xfrm>
            <a:custGeom>
              <a:avLst/>
              <a:gdLst>
                <a:gd name="T0" fmla="*/ 75 w 150"/>
                <a:gd name="T1" fmla="*/ 0 h 149"/>
                <a:gd name="T2" fmla="*/ 150 w 150"/>
                <a:gd name="T3" fmla="*/ 73 h 149"/>
                <a:gd name="T4" fmla="*/ 75 w 150"/>
                <a:gd name="T5" fmla="*/ 149 h 149"/>
                <a:gd name="T6" fmla="*/ 1 w 150"/>
                <a:gd name="T7" fmla="*/ 74 h 149"/>
                <a:gd name="T8" fmla="*/ 75 w 150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49">
                  <a:moveTo>
                    <a:pt x="75" y="0"/>
                  </a:moveTo>
                  <a:cubicBezTo>
                    <a:pt x="116" y="0"/>
                    <a:pt x="149" y="33"/>
                    <a:pt x="150" y="73"/>
                  </a:cubicBezTo>
                  <a:cubicBezTo>
                    <a:pt x="150" y="115"/>
                    <a:pt x="117" y="149"/>
                    <a:pt x="75" y="149"/>
                  </a:cubicBezTo>
                  <a:cubicBezTo>
                    <a:pt x="33" y="148"/>
                    <a:pt x="0" y="115"/>
                    <a:pt x="1" y="74"/>
                  </a:cubicBezTo>
                  <a:cubicBezTo>
                    <a:pt x="1" y="33"/>
                    <a:pt x="34" y="0"/>
                    <a:pt x="75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52"/>
            <p:cNvSpPr>
              <a:spLocks/>
            </p:cNvSpPr>
            <p:nvPr/>
          </p:nvSpPr>
          <p:spPr bwMode="auto">
            <a:xfrm>
              <a:off x="10635620" y="5660231"/>
              <a:ext cx="246063" cy="117475"/>
            </a:xfrm>
            <a:custGeom>
              <a:avLst/>
              <a:gdLst>
                <a:gd name="T0" fmla="*/ 0 w 94"/>
                <a:gd name="T1" fmla="*/ 0 h 45"/>
                <a:gd name="T2" fmla="*/ 94 w 94"/>
                <a:gd name="T3" fmla="*/ 0 h 45"/>
                <a:gd name="T4" fmla="*/ 76 w 94"/>
                <a:gd name="T5" fmla="*/ 45 h 45"/>
                <a:gd name="T6" fmla="*/ 19 w 94"/>
                <a:gd name="T7" fmla="*/ 45 h 45"/>
                <a:gd name="T8" fmla="*/ 0 w 9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45">
                  <a:moveTo>
                    <a:pt x="0" y="0"/>
                  </a:moveTo>
                  <a:cubicBezTo>
                    <a:pt x="32" y="0"/>
                    <a:pt x="62" y="0"/>
                    <a:pt x="94" y="0"/>
                  </a:cubicBezTo>
                  <a:cubicBezTo>
                    <a:pt x="87" y="17"/>
                    <a:pt x="81" y="32"/>
                    <a:pt x="76" y="45"/>
                  </a:cubicBezTo>
                  <a:cubicBezTo>
                    <a:pt x="56" y="45"/>
                    <a:pt x="38" y="45"/>
                    <a:pt x="19" y="45"/>
                  </a:cubicBezTo>
                  <a:cubicBezTo>
                    <a:pt x="13" y="32"/>
                    <a:pt x="7" y="17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53"/>
            <p:cNvSpPr>
              <a:spLocks/>
            </p:cNvSpPr>
            <p:nvPr/>
          </p:nvSpPr>
          <p:spPr bwMode="auto">
            <a:xfrm>
              <a:off x="10434008" y="6111081"/>
              <a:ext cx="215900" cy="219075"/>
            </a:xfrm>
            <a:custGeom>
              <a:avLst/>
              <a:gdLst>
                <a:gd name="T0" fmla="*/ 66 w 83"/>
                <a:gd name="T1" fmla="*/ 84 h 84"/>
                <a:gd name="T2" fmla="*/ 0 w 83"/>
                <a:gd name="T3" fmla="*/ 16 h 84"/>
                <a:gd name="T4" fmla="*/ 40 w 83"/>
                <a:gd name="T5" fmla="*/ 0 h 84"/>
                <a:gd name="T6" fmla="*/ 83 w 83"/>
                <a:gd name="T7" fmla="*/ 43 h 84"/>
                <a:gd name="T8" fmla="*/ 66 w 83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4">
                  <a:moveTo>
                    <a:pt x="66" y="84"/>
                  </a:moveTo>
                  <a:cubicBezTo>
                    <a:pt x="43" y="61"/>
                    <a:pt x="22" y="39"/>
                    <a:pt x="0" y="16"/>
                  </a:cubicBezTo>
                  <a:cubicBezTo>
                    <a:pt x="15" y="10"/>
                    <a:pt x="31" y="4"/>
                    <a:pt x="40" y="0"/>
                  </a:cubicBezTo>
                  <a:cubicBezTo>
                    <a:pt x="56" y="15"/>
                    <a:pt x="68" y="28"/>
                    <a:pt x="83" y="43"/>
                  </a:cubicBezTo>
                  <a:cubicBezTo>
                    <a:pt x="80" y="52"/>
                    <a:pt x="73" y="67"/>
                    <a:pt x="66" y="8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54"/>
            <p:cNvSpPr>
              <a:spLocks/>
            </p:cNvSpPr>
            <p:nvPr/>
          </p:nvSpPr>
          <p:spPr bwMode="auto">
            <a:xfrm>
              <a:off x="10867395" y="5679281"/>
              <a:ext cx="209550" cy="215900"/>
            </a:xfrm>
            <a:custGeom>
              <a:avLst/>
              <a:gdLst>
                <a:gd name="T0" fmla="*/ 80 w 80"/>
                <a:gd name="T1" fmla="*/ 65 h 83"/>
                <a:gd name="T2" fmla="*/ 39 w 80"/>
                <a:gd name="T3" fmla="*/ 83 h 83"/>
                <a:gd name="T4" fmla="*/ 5 w 80"/>
                <a:gd name="T5" fmla="*/ 50 h 83"/>
                <a:gd name="T6" fmla="*/ 2 w 80"/>
                <a:gd name="T7" fmla="*/ 36 h 83"/>
                <a:gd name="T8" fmla="*/ 16 w 80"/>
                <a:gd name="T9" fmla="*/ 0 h 83"/>
                <a:gd name="T10" fmla="*/ 80 w 80"/>
                <a:gd name="T11" fmla="*/ 6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3">
                  <a:moveTo>
                    <a:pt x="80" y="65"/>
                  </a:moveTo>
                  <a:cubicBezTo>
                    <a:pt x="67" y="71"/>
                    <a:pt x="53" y="77"/>
                    <a:pt x="39" y="83"/>
                  </a:cubicBezTo>
                  <a:cubicBezTo>
                    <a:pt x="27" y="71"/>
                    <a:pt x="15" y="61"/>
                    <a:pt x="5" y="50"/>
                  </a:cubicBezTo>
                  <a:cubicBezTo>
                    <a:pt x="2" y="47"/>
                    <a:pt x="0" y="40"/>
                    <a:pt x="2" y="36"/>
                  </a:cubicBezTo>
                  <a:cubicBezTo>
                    <a:pt x="6" y="23"/>
                    <a:pt x="12" y="12"/>
                    <a:pt x="16" y="0"/>
                  </a:cubicBezTo>
                  <a:cubicBezTo>
                    <a:pt x="38" y="22"/>
                    <a:pt x="59" y="43"/>
                    <a:pt x="80" y="6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55"/>
            <p:cNvSpPr>
              <a:spLocks/>
            </p:cNvSpPr>
            <p:nvPr/>
          </p:nvSpPr>
          <p:spPr bwMode="auto">
            <a:xfrm>
              <a:off x="10972170" y="5879306"/>
              <a:ext cx="130175" cy="247650"/>
            </a:xfrm>
            <a:custGeom>
              <a:avLst/>
              <a:gdLst>
                <a:gd name="T0" fmla="*/ 50 w 50"/>
                <a:gd name="T1" fmla="*/ 0 h 95"/>
                <a:gd name="T2" fmla="*/ 50 w 50"/>
                <a:gd name="T3" fmla="*/ 95 h 95"/>
                <a:gd name="T4" fmla="*/ 4 w 50"/>
                <a:gd name="T5" fmla="*/ 67 h 95"/>
                <a:gd name="T6" fmla="*/ 50 w 50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95">
                  <a:moveTo>
                    <a:pt x="50" y="0"/>
                  </a:moveTo>
                  <a:cubicBezTo>
                    <a:pt x="50" y="32"/>
                    <a:pt x="50" y="62"/>
                    <a:pt x="50" y="95"/>
                  </a:cubicBezTo>
                  <a:cubicBezTo>
                    <a:pt x="34" y="83"/>
                    <a:pt x="6" y="89"/>
                    <a:pt x="4" y="67"/>
                  </a:cubicBezTo>
                  <a:cubicBezTo>
                    <a:pt x="0" y="16"/>
                    <a:pt x="5" y="11"/>
                    <a:pt x="5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56"/>
            <p:cNvSpPr>
              <a:spLocks/>
            </p:cNvSpPr>
            <p:nvPr/>
          </p:nvSpPr>
          <p:spPr bwMode="auto">
            <a:xfrm>
              <a:off x="10441945" y="5684044"/>
              <a:ext cx="207963" cy="214313"/>
            </a:xfrm>
            <a:custGeom>
              <a:avLst/>
              <a:gdLst>
                <a:gd name="T0" fmla="*/ 80 w 80"/>
                <a:gd name="T1" fmla="*/ 36 h 82"/>
                <a:gd name="T2" fmla="*/ 39 w 80"/>
                <a:gd name="T3" fmla="*/ 75 h 82"/>
                <a:gd name="T4" fmla="*/ 44 w 80"/>
                <a:gd name="T5" fmla="*/ 82 h 82"/>
                <a:gd name="T6" fmla="*/ 0 w 80"/>
                <a:gd name="T7" fmla="*/ 64 h 82"/>
                <a:gd name="T8" fmla="*/ 65 w 80"/>
                <a:gd name="T9" fmla="*/ 0 h 82"/>
                <a:gd name="T10" fmla="*/ 80 w 80"/>
                <a:gd name="T11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2">
                  <a:moveTo>
                    <a:pt x="80" y="36"/>
                  </a:moveTo>
                  <a:cubicBezTo>
                    <a:pt x="64" y="50"/>
                    <a:pt x="52" y="62"/>
                    <a:pt x="39" y="75"/>
                  </a:cubicBezTo>
                  <a:cubicBezTo>
                    <a:pt x="40" y="77"/>
                    <a:pt x="42" y="79"/>
                    <a:pt x="44" y="82"/>
                  </a:cubicBezTo>
                  <a:cubicBezTo>
                    <a:pt x="29" y="76"/>
                    <a:pt x="13" y="70"/>
                    <a:pt x="0" y="64"/>
                  </a:cubicBezTo>
                  <a:cubicBezTo>
                    <a:pt x="21" y="43"/>
                    <a:pt x="43" y="22"/>
                    <a:pt x="65" y="0"/>
                  </a:cubicBezTo>
                  <a:cubicBezTo>
                    <a:pt x="70" y="12"/>
                    <a:pt x="76" y="27"/>
                    <a:pt x="80" y="3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57"/>
            <p:cNvSpPr>
              <a:spLocks/>
            </p:cNvSpPr>
            <p:nvPr/>
          </p:nvSpPr>
          <p:spPr bwMode="auto">
            <a:xfrm>
              <a:off x="10870570" y="6107906"/>
              <a:ext cx="212725" cy="219075"/>
            </a:xfrm>
            <a:custGeom>
              <a:avLst/>
              <a:gdLst>
                <a:gd name="T0" fmla="*/ 82 w 82"/>
                <a:gd name="T1" fmla="*/ 17 h 84"/>
                <a:gd name="T2" fmla="*/ 16 w 82"/>
                <a:gd name="T3" fmla="*/ 84 h 84"/>
                <a:gd name="T4" fmla="*/ 0 w 82"/>
                <a:gd name="T5" fmla="*/ 44 h 84"/>
                <a:gd name="T6" fmla="*/ 41 w 82"/>
                <a:gd name="T7" fmla="*/ 0 h 84"/>
                <a:gd name="T8" fmla="*/ 82 w 82"/>
                <a:gd name="T9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4">
                  <a:moveTo>
                    <a:pt x="82" y="17"/>
                  </a:moveTo>
                  <a:cubicBezTo>
                    <a:pt x="59" y="40"/>
                    <a:pt x="38" y="61"/>
                    <a:pt x="16" y="84"/>
                  </a:cubicBezTo>
                  <a:cubicBezTo>
                    <a:pt x="10" y="68"/>
                    <a:pt x="3" y="53"/>
                    <a:pt x="0" y="44"/>
                  </a:cubicBezTo>
                  <a:cubicBezTo>
                    <a:pt x="15" y="28"/>
                    <a:pt x="27" y="15"/>
                    <a:pt x="41" y="0"/>
                  </a:cubicBezTo>
                  <a:cubicBezTo>
                    <a:pt x="52" y="5"/>
                    <a:pt x="67" y="11"/>
                    <a:pt x="82" y="1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58"/>
            <p:cNvSpPr>
              <a:spLocks/>
            </p:cNvSpPr>
            <p:nvPr/>
          </p:nvSpPr>
          <p:spPr bwMode="auto">
            <a:xfrm>
              <a:off x="10418133" y="5879306"/>
              <a:ext cx="119063" cy="244475"/>
            </a:xfrm>
            <a:custGeom>
              <a:avLst/>
              <a:gdLst>
                <a:gd name="T0" fmla="*/ 46 w 46"/>
                <a:gd name="T1" fmla="*/ 17 h 94"/>
                <a:gd name="T2" fmla="*/ 46 w 46"/>
                <a:gd name="T3" fmla="*/ 75 h 94"/>
                <a:gd name="T4" fmla="*/ 0 w 46"/>
                <a:gd name="T5" fmla="*/ 94 h 94"/>
                <a:gd name="T6" fmla="*/ 0 w 46"/>
                <a:gd name="T7" fmla="*/ 0 h 94"/>
                <a:gd name="T8" fmla="*/ 46 w 46"/>
                <a:gd name="T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94">
                  <a:moveTo>
                    <a:pt x="46" y="17"/>
                  </a:moveTo>
                  <a:cubicBezTo>
                    <a:pt x="46" y="38"/>
                    <a:pt x="46" y="56"/>
                    <a:pt x="46" y="75"/>
                  </a:cubicBezTo>
                  <a:cubicBezTo>
                    <a:pt x="32" y="81"/>
                    <a:pt x="17" y="87"/>
                    <a:pt x="0" y="94"/>
                  </a:cubicBezTo>
                  <a:cubicBezTo>
                    <a:pt x="0" y="62"/>
                    <a:pt x="0" y="32"/>
                    <a:pt x="0" y="0"/>
                  </a:cubicBezTo>
                  <a:cubicBezTo>
                    <a:pt x="17" y="6"/>
                    <a:pt x="31" y="12"/>
                    <a:pt x="46" y="1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59"/>
            <p:cNvSpPr>
              <a:spLocks/>
            </p:cNvSpPr>
            <p:nvPr/>
          </p:nvSpPr>
          <p:spPr bwMode="auto">
            <a:xfrm>
              <a:off x="10638795" y="6223794"/>
              <a:ext cx="242888" cy="114300"/>
            </a:xfrm>
            <a:custGeom>
              <a:avLst/>
              <a:gdLst>
                <a:gd name="T0" fmla="*/ 18 w 93"/>
                <a:gd name="T1" fmla="*/ 0 h 44"/>
                <a:gd name="T2" fmla="*/ 75 w 93"/>
                <a:gd name="T3" fmla="*/ 0 h 44"/>
                <a:gd name="T4" fmla="*/ 93 w 93"/>
                <a:gd name="T5" fmla="*/ 44 h 44"/>
                <a:gd name="T6" fmla="*/ 0 w 93"/>
                <a:gd name="T7" fmla="*/ 44 h 44"/>
                <a:gd name="T8" fmla="*/ 18 w 9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4">
                  <a:moveTo>
                    <a:pt x="18" y="0"/>
                  </a:moveTo>
                  <a:cubicBezTo>
                    <a:pt x="38" y="0"/>
                    <a:pt x="55" y="0"/>
                    <a:pt x="75" y="0"/>
                  </a:cubicBezTo>
                  <a:cubicBezTo>
                    <a:pt x="80" y="13"/>
                    <a:pt x="86" y="27"/>
                    <a:pt x="93" y="44"/>
                  </a:cubicBezTo>
                  <a:cubicBezTo>
                    <a:pt x="61" y="44"/>
                    <a:pt x="32" y="44"/>
                    <a:pt x="0" y="44"/>
                  </a:cubicBezTo>
                  <a:cubicBezTo>
                    <a:pt x="6" y="28"/>
                    <a:pt x="12" y="14"/>
                    <a:pt x="18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60"/>
            <p:cNvSpPr>
              <a:spLocks/>
            </p:cNvSpPr>
            <p:nvPr/>
          </p:nvSpPr>
          <p:spPr bwMode="auto">
            <a:xfrm>
              <a:off x="10321295" y="5841206"/>
              <a:ext cx="68263" cy="319088"/>
            </a:xfrm>
            <a:custGeom>
              <a:avLst/>
              <a:gdLst>
                <a:gd name="T0" fmla="*/ 0 w 26"/>
                <a:gd name="T1" fmla="*/ 0 h 123"/>
                <a:gd name="T2" fmla="*/ 25 w 26"/>
                <a:gd name="T3" fmla="*/ 27 h 123"/>
                <a:gd name="T4" fmla="*/ 24 w 26"/>
                <a:gd name="T5" fmla="*/ 94 h 123"/>
                <a:gd name="T6" fmla="*/ 0 w 26"/>
                <a:gd name="T7" fmla="*/ 123 h 123"/>
                <a:gd name="T8" fmla="*/ 0 w 26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3">
                  <a:moveTo>
                    <a:pt x="0" y="0"/>
                  </a:moveTo>
                  <a:cubicBezTo>
                    <a:pt x="17" y="3"/>
                    <a:pt x="26" y="8"/>
                    <a:pt x="25" y="27"/>
                  </a:cubicBezTo>
                  <a:cubicBezTo>
                    <a:pt x="23" y="49"/>
                    <a:pt x="24" y="72"/>
                    <a:pt x="24" y="94"/>
                  </a:cubicBezTo>
                  <a:cubicBezTo>
                    <a:pt x="24" y="116"/>
                    <a:pt x="24" y="116"/>
                    <a:pt x="0" y="123"/>
                  </a:cubicBezTo>
                  <a:cubicBezTo>
                    <a:pt x="0" y="82"/>
                    <a:pt x="0" y="42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261"/>
            <p:cNvSpPr>
              <a:spLocks/>
            </p:cNvSpPr>
            <p:nvPr/>
          </p:nvSpPr>
          <p:spPr bwMode="auto">
            <a:xfrm>
              <a:off x="10600695" y="6371431"/>
              <a:ext cx="317500" cy="69850"/>
            </a:xfrm>
            <a:custGeom>
              <a:avLst/>
              <a:gdLst>
                <a:gd name="T0" fmla="*/ 122 w 122"/>
                <a:gd name="T1" fmla="*/ 27 h 27"/>
                <a:gd name="T2" fmla="*/ 0 w 122"/>
                <a:gd name="T3" fmla="*/ 27 h 27"/>
                <a:gd name="T4" fmla="*/ 29 w 122"/>
                <a:gd name="T5" fmla="*/ 1 h 27"/>
                <a:gd name="T6" fmla="*/ 95 w 122"/>
                <a:gd name="T7" fmla="*/ 2 h 27"/>
                <a:gd name="T8" fmla="*/ 122 w 12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27">
                  <a:moveTo>
                    <a:pt x="122" y="27"/>
                  </a:moveTo>
                  <a:cubicBezTo>
                    <a:pt x="82" y="27"/>
                    <a:pt x="41" y="27"/>
                    <a:pt x="0" y="27"/>
                  </a:cubicBezTo>
                  <a:cubicBezTo>
                    <a:pt x="1" y="8"/>
                    <a:pt x="10" y="0"/>
                    <a:pt x="29" y="1"/>
                  </a:cubicBezTo>
                  <a:cubicBezTo>
                    <a:pt x="51" y="3"/>
                    <a:pt x="73" y="2"/>
                    <a:pt x="95" y="2"/>
                  </a:cubicBezTo>
                  <a:cubicBezTo>
                    <a:pt x="117" y="2"/>
                    <a:pt x="117" y="2"/>
                    <a:pt x="122" y="2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62"/>
            <p:cNvSpPr>
              <a:spLocks/>
            </p:cNvSpPr>
            <p:nvPr/>
          </p:nvSpPr>
          <p:spPr bwMode="auto">
            <a:xfrm>
              <a:off x="10340345" y="5582444"/>
              <a:ext cx="254000" cy="252413"/>
            </a:xfrm>
            <a:custGeom>
              <a:avLst/>
              <a:gdLst>
                <a:gd name="T0" fmla="*/ 87 w 98"/>
                <a:gd name="T1" fmla="*/ 0 h 97"/>
                <a:gd name="T2" fmla="*/ 83 w 98"/>
                <a:gd name="T3" fmla="*/ 35 h 97"/>
                <a:gd name="T4" fmla="*/ 37 w 98"/>
                <a:gd name="T5" fmla="*/ 81 h 97"/>
                <a:gd name="T6" fmla="*/ 0 w 98"/>
                <a:gd name="T7" fmla="*/ 85 h 97"/>
                <a:gd name="T8" fmla="*/ 87 w 98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7">
                  <a:moveTo>
                    <a:pt x="87" y="0"/>
                  </a:moveTo>
                  <a:cubicBezTo>
                    <a:pt x="96" y="11"/>
                    <a:pt x="98" y="22"/>
                    <a:pt x="83" y="35"/>
                  </a:cubicBezTo>
                  <a:cubicBezTo>
                    <a:pt x="67" y="49"/>
                    <a:pt x="51" y="65"/>
                    <a:pt x="37" y="81"/>
                  </a:cubicBezTo>
                  <a:cubicBezTo>
                    <a:pt x="24" y="96"/>
                    <a:pt x="13" y="97"/>
                    <a:pt x="0" y="85"/>
                  </a:cubicBezTo>
                  <a:cubicBezTo>
                    <a:pt x="29" y="57"/>
                    <a:pt x="58" y="28"/>
                    <a:pt x="8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63"/>
            <p:cNvSpPr>
              <a:spLocks/>
            </p:cNvSpPr>
            <p:nvPr/>
          </p:nvSpPr>
          <p:spPr bwMode="auto">
            <a:xfrm>
              <a:off x="10922958" y="6165056"/>
              <a:ext cx="254000" cy="255588"/>
            </a:xfrm>
            <a:custGeom>
              <a:avLst/>
              <a:gdLst>
                <a:gd name="T0" fmla="*/ 12 w 98"/>
                <a:gd name="T1" fmla="*/ 98 h 98"/>
                <a:gd name="T2" fmla="*/ 17 w 98"/>
                <a:gd name="T3" fmla="*/ 60 h 98"/>
                <a:gd name="T4" fmla="*/ 61 w 98"/>
                <a:gd name="T5" fmla="*/ 16 h 98"/>
                <a:gd name="T6" fmla="*/ 98 w 98"/>
                <a:gd name="T7" fmla="*/ 12 h 98"/>
                <a:gd name="T8" fmla="*/ 12 w 98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8">
                  <a:moveTo>
                    <a:pt x="12" y="98"/>
                  </a:moveTo>
                  <a:cubicBezTo>
                    <a:pt x="0" y="83"/>
                    <a:pt x="3" y="72"/>
                    <a:pt x="17" y="60"/>
                  </a:cubicBezTo>
                  <a:cubicBezTo>
                    <a:pt x="33" y="46"/>
                    <a:pt x="47" y="32"/>
                    <a:pt x="61" y="16"/>
                  </a:cubicBezTo>
                  <a:cubicBezTo>
                    <a:pt x="73" y="1"/>
                    <a:pt x="85" y="0"/>
                    <a:pt x="98" y="12"/>
                  </a:cubicBezTo>
                  <a:cubicBezTo>
                    <a:pt x="70" y="40"/>
                    <a:pt x="41" y="69"/>
                    <a:pt x="12" y="9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64"/>
            <p:cNvSpPr>
              <a:spLocks/>
            </p:cNvSpPr>
            <p:nvPr/>
          </p:nvSpPr>
          <p:spPr bwMode="auto">
            <a:xfrm>
              <a:off x="10340345" y="6165056"/>
              <a:ext cx="254000" cy="255588"/>
            </a:xfrm>
            <a:custGeom>
              <a:avLst/>
              <a:gdLst>
                <a:gd name="T0" fmla="*/ 86 w 98"/>
                <a:gd name="T1" fmla="*/ 98 h 98"/>
                <a:gd name="T2" fmla="*/ 0 w 98"/>
                <a:gd name="T3" fmla="*/ 12 h 98"/>
                <a:gd name="T4" fmla="*/ 37 w 98"/>
                <a:gd name="T5" fmla="*/ 15 h 98"/>
                <a:gd name="T6" fmla="*/ 82 w 98"/>
                <a:gd name="T7" fmla="*/ 61 h 98"/>
                <a:gd name="T8" fmla="*/ 86 w 98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8">
                  <a:moveTo>
                    <a:pt x="86" y="98"/>
                  </a:moveTo>
                  <a:cubicBezTo>
                    <a:pt x="57" y="69"/>
                    <a:pt x="28" y="40"/>
                    <a:pt x="0" y="12"/>
                  </a:cubicBezTo>
                  <a:cubicBezTo>
                    <a:pt x="13" y="0"/>
                    <a:pt x="25" y="1"/>
                    <a:pt x="37" y="15"/>
                  </a:cubicBezTo>
                  <a:cubicBezTo>
                    <a:pt x="51" y="32"/>
                    <a:pt x="66" y="47"/>
                    <a:pt x="82" y="61"/>
                  </a:cubicBezTo>
                  <a:cubicBezTo>
                    <a:pt x="96" y="73"/>
                    <a:pt x="98" y="84"/>
                    <a:pt x="86" y="9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265"/>
            <p:cNvSpPr>
              <a:spLocks/>
            </p:cNvSpPr>
            <p:nvPr/>
          </p:nvSpPr>
          <p:spPr bwMode="auto">
            <a:xfrm>
              <a:off x="10924545" y="5585619"/>
              <a:ext cx="247650" cy="249238"/>
            </a:xfrm>
            <a:custGeom>
              <a:avLst/>
              <a:gdLst>
                <a:gd name="T0" fmla="*/ 10 w 95"/>
                <a:gd name="T1" fmla="*/ 0 h 96"/>
                <a:gd name="T2" fmla="*/ 95 w 95"/>
                <a:gd name="T3" fmla="*/ 85 h 96"/>
                <a:gd name="T4" fmla="*/ 60 w 95"/>
                <a:gd name="T5" fmla="*/ 79 h 96"/>
                <a:gd name="T6" fmla="*/ 15 w 95"/>
                <a:gd name="T7" fmla="*/ 35 h 96"/>
                <a:gd name="T8" fmla="*/ 10 w 95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6">
                  <a:moveTo>
                    <a:pt x="10" y="0"/>
                  </a:moveTo>
                  <a:cubicBezTo>
                    <a:pt x="38" y="28"/>
                    <a:pt x="67" y="56"/>
                    <a:pt x="95" y="85"/>
                  </a:cubicBezTo>
                  <a:cubicBezTo>
                    <a:pt x="83" y="96"/>
                    <a:pt x="72" y="94"/>
                    <a:pt x="60" y="79"/>
                  </a:cubicBezTo>
                  <a:cubicBezTo>
                    <a:pt x="46" y="63"/>
                    <a:pt x="31" y="48"/>
                    <a:pt x="15" y="35"/>
                  </a:cubicBezTo>
                  <a:cubicBezTo>
                    <a:pt x="0" y="22"/>
                    <a:pt x="1" y="11"/>
                    <a:pt x="1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266"/>
            <p:cNvSpPr>
              <a:spLocks/>
            </p:cNvSpPr>
            <p:nvPr/>
          </p:nvSpPr>
          <p:spPr bwMode="auto">
            <a:xfrm>
              <a:off x="11130920" y="5841206"/>
              <a:ext cx="68263" cy="314325"/>
            </a:xfrm>
            <a:custGeom>
              <a:avLst/>
              <a:gdLst>
                <a:gd name="T0" fmla="*/ 26 w 26"/>
                <a:gd name="T1" fmla="*/ 0 h 121"/>
                <a:gd name="T2" fmla="*/ 26 w 26"/>
                <a:gd name="T3" fmla="*/ 121 h 121"/>
                <a:gd name="T4" fmla="*/ 2 w 26"/>
                <a:gd name="T5" fmla="*/ 96 h 121"/>
                <a:gd name="T6" fmla="*/ 1 w 26"/>
                <a:gd name="T7" fmla="*/ 26 h 121"/>
                <a:gd name="T8" fmla="*/ 26 w 26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1">
                  <a:moveTo>
                    <a:pt x="26" y="0"/>
                  </a:moveTo>
                  <a:cubicBezTo>
                    <a:pt x="26" y="41"/>
                    <a:pt x="26" y="81"/>
                    <a:pt x="26" y="121"/>
                  </a:cubicBezTo>
                  <a:cubicBezTo>
                    <a:pt x="2" y="119"/>
                    <a:pt x="2" y="118"/>
                    <a:pt x="2" y="96"/>
                  </a:cubicBezTo>
                  <a:cubicBezTo>
                    <a:pt x="2" y="73"/>
                    <a:pt x="3" y="49"/>
                    <a:pt x="1" y="26"/>
                  </a:cubicBezTo>
                  <a:cubicBezTo>
                    <a:pt x="0" y="8"/>
                    <a:pt x="8" y="1"/>
                    <a:pt x="2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67"/>
            <p:cNvSpPr>
              <a:spLocks/>
            </p:cNvSpPr>
            <p:nvPr/>
          </p:nvSpPr>
          <p:spPr bwMode="auto">
            <a:xfrm>
              <a:off x="10602283" y="5561806"/>
              <a:ext cx="315913" cy="68263"/>
            </a:xfrm>
            <a:custGeom>
              <a:avLst/>
              <a:gdLst>
                <a:gd name="T0" fmla="*/ 0 w 121"/>
                <a:gd name="T1" fmla="*/ 0 h 26"/>
                <a:gd name="T2" fmla="*/ 121 w 121"/>
                <a:gd name="T3" fmla="*/ 0 h 26"/>
                <a:gd name="T4" fmla="*/ 93 w 121"/>
                <a:gd name="T5" fmla="*/ 25 h 26"/>
                <a:gd name="T6" fmla="*/ 27 w 121"/>
                <a:gd name="T7" fmla="*/ 25 h 26"/>
                <a:gd name="T8" fmla="*/ 0 w 12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0" y="0"/>
                  </a:moveTo>
                  <a:cubicBezTo>
                    <a:pt x="40" y="0"/>
                    <a:pt x="81" y="0"/>
                    <a:pt x="121" y="0"/>
                  </a:cubicBezTo>
                  <a:cubicBezTo>
                    <a:pt x="120" y="19"/>
                    <a:pt x="112" y="26"/>
                    <a:pt x="93" y="25"/>
                  </a:cubicBezTo>
                  <a:cubicBezTo>
                    <a:pt x="71" y="23"/>
                    <a:pt x="49" y="23"/>
                    <a:pt x="27" y="25"/>
                  </a:cubicBezTo>
                  <a:cubicBezTo>
                    <a:pt x="9" y="26"/>
                    <a:pt x="1" y="18"/>
                    <a:pt x="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799787" y="1136630"/>
            <a:ext cx="819150" cy="1717675"/>
          </a:xfrm>
          <a:custGeom>
            <a:avLst/>
            <a:gdLst>
              <a:gd name="T0" fmla="*/ 62 w 69"/>
              <a:gd name="T1" fmla="*/ 147 h 148"/>
              <a:gd name="T2" fmla="*/ 40 w 69"/>
              <a:gd name="T3" fmla="*/ 141 h 148"/>
              <a:gd name="T4" fmla="*/ 50 w 69"/>
              <a:gd name="T5" fmla="*/ 141 h 148"/>
              <a:gd name="T6" fmla="*/ 8 w 69"/>
              <a:gd name="T7" fmla="*/ 136 h 148"/>
              <a:gd name="T8" fmla="*/ 62 w 69"/>
              <a:gd name="T9" fmla="*/ 132 h 148"/>
              <a:gd name="T10" fmla="*/ 32 w 69"/>
              <a:gd name="T11" fmla="*/ 129 h 148"/>
              <a:gd name="T12" fmla="*/ 16 w 69"/>
              <a:gd name="T13" fmla="*/ 126 h 148"/>
              <a:gd name="T14" fmla="*/ 45 w 69"/>
              <a:gd name="T15" fmla="*/ 132 h 148"/>
              <a:gd name="T16" fmla="*/ 56 w 69"/>
              <a:gd name="T17" fmla="*/ 126 h 148"/>
              <a:gd name="T18" fmla="*/ 55 w 69"/>
              <a:gd name="T19" fmla="*/ 126 h 148"/>
              <a:gd name="T20" fmla="*/ 53 w 69"/>
              <a:gd name="T21" fmla="*/ 127 h 148"/>
              <a:gd name="T22" fmla="*/ 27 w 69"/>
              <a:gd name="T23" fmla="*/ 120 h 148"/>
              <a:gd name="T24" fmla="*/ 44 w 69"/>
              <a:gd name="T25" fmla="*/ 106 h 148"/>
              <a:gd name="T26" fmla="*/ 43 w 69"/>
              <a:gd name="T27" fmla="*/ 108 h 148"/>
              <a:gd name="T28" fmla="*/ 17 w 69"/>
              <a:gd name="T29" fmla="*/ 120 h 148"/>
              <a:gd name="T30" fmla="*/ 55 w 69"/>
              <a:gd name="T31" fmla="*/ 118 h 148"/>
              <a:gd name="T32" fmla="*/ 28 w 69"/>
              <a:gd name="T33" fmla="*/ 80 h 148"/>
              <a:gd name="T34" fmla="*/ 12 w 69"/>
              <a:gd name="T35" fmla="*/ 94 h 148"/>
              <a:gd name="T36" fmla="*/ 26 w 69"/>
              <a:gd name="T37" fmla="*/ 108 h 148"/>
              <a:gd name="T38" fmla="*/ 52 w 69"/>
              <a:gd name="T39" fmla="*/ 115 h 148"/>
              <a:gd name="T40" fmla="*/ 31 w 69"/>
              <a:gd name="T41" fmla="*/ 113 h 148"/>
              <a:gd name="T42" fmla="*/ 53 w 69"/>
              <a:gd name="T43" fmla="*/ 113 h 148"/>
              <a:gd name="T44" fmla="*/ 60 w 69"/>
              <a:gd name="T45" fmla="*/ 112 h 148"/>
              <a:gd name="T46" fmla="*/ 57 w 69"/>
              <a:gd name="T47" fmla="*/ 111 h 148"/>
              <a:gd name="T48" fmla="*/ 60 w 69"/>
              <a:gd name="T49" fmla="*/ 109 h 148"/>
              <a:gd name="T50" fmla="*/ 58 w 69"/>
              <a:gd name="T51" fmla="*/ 108 h 148"/>
              <a:gd name="T52" fmla="*/ 51 w 69"/>
              <a:gd name="T53" fmla="*/ 104 h 148"/>
              <a:gd name="T54" fmla="*/ 61 w 69"/>
              <a:gd name="T55" fmla="*/ 105 h 148"/>
              <a:gd name="T56" fmla="*/ 52 w 69"/>
              <a:gd name="T57" fmla="*/ 103 h 148"/>
              <a:gd name="T58" fmla="*/ 56 w 69"/>
              <a:gd name="T59" fmla="*/ 102 h 148"/>
              <a:gd name="T60" fmla="*/ 61 w 69"/>
              <a:gd name="T61" fmla="*/ 102 h 148"/>
              <a:gd name="T62" fmla="*/ 40 w 69"/>
              <a:gd name="T63" fmla="*/ 94 h 148"/>
              <a:gd name="T64" fmla="*/ 57 w 69"/>
              <a:gd name="T65" fmla="*/ 98 h 148"/>
              <a:gd name="T66" fmla="*/ 60 w 69"/>
              <a:gd name="T67" fmla="*/ 97 h 148"/>
              <a:gd name="T68" fmla="*/ 48 w 69"/>
              <a:gd name="T69" fmla="*/ 74 h 148"/>
              <a:gd name="T70" fmla="*/ 34 w 69"/>
              <a:gd name="T71" fmla="*/ 67 h 148"/>
              <a:gd name="T72" fmla="*/ 38 w 69"/>
              <a:gd name="T73" fmla="*/ 78 h 148"/>
              <a:gd name="T74" fmla="*/ 47 w 69"/>
              <a:gd name="T75" fmla="*/ 88 h 148"/>
              <a:gd name="T76" fmla="*/ 36 w 69"/>
              <a:gd name="T77" fmla="*/ 89 h 148"/>
              <a:gd name="T78" fmla="*/ 18 w 69"/>
              <a:gd name="T79" fmla="*/ 74 h 148"/>
              <a:gd name="T80" fmla="*/ 5 w 69"/>
              <a:gd name="T81" fmla="*/ 81 h 148"/>
              <a:gd name="T82" fmla="*/ 8 w 69"/>
              <a:gd name="T83" fmla="*/ 73 h 148"/>
              <a:gd name="T84" fmla="*/ 19 w 69"/>
              <a:gd name="T85" fmla="*/ 66 h 148"/>
              <a:gd name="T86" fmla="*/ 14 w 69"/>
              <a:gd name="T87" fmla="*/ 70 h 148"/>
              <a:gd name="T88" fmla="*/ 19 w 69"/>
              <a:gd name="T89" fmla="*/ 62 h 148"/>
              <a:gd name="T90" fmla="*/ 28 w 69"/>
              <a:gd name="T91" fmla="*/ 62 h 148"/>
              <a:gd name="T92" fmla="*/ 47 w 69"/>
              <a:gd name="T93" fmla="*/ 52 h 148"/>
              <a:gd name="T94" fmla="*/ 47 w 69"/>
              <a:gd name="T95" fmla="*/ 56 h 148"/>
              <a:gd name="T96" fmla="*/ 52 w 69"/>
              <a:gd name="T97" fmla="*/ 56 h 148"/>
              <a:gd name="T98" fmla="*/ 21 w 69"/>
              <a:gd name="T99" fmla="*/ 59 h 148"/>
              <a:gd name="T100" fmla="*/ 63 w 69"/>
              <a:gd name="T101" fmla="*/ 52 h 148"/>
              <a:gd name="T102" fmla="*/ 17 w 69"/>
              <a:gd name="T103" fmla="*/ 48 h 148"/>
              <a:gd name="T104" fmla="*/ 34 w 69"/>
              <a:gd name="T105" fmla="*/ 33 h 148"/>
              <a:gd name="T106" fmla="*/ 47 w 69"/>
              <a:gd name="T107" fmla="*/ 45 h 148"/>
              <a:gd name="T108" fmla="*/ 17 w 69"/>
              <a:gd name="T109" fmla="*/ 42 h 148"/>
              <a:gd name="T110" fmla="*/ 15 w 69"/>
              <a:gd name="T111" fmla="*/ 35 h 148"/>
              <a:gd name="T112" fmla="*/ 5 w 69"/>
              <a:gd name="T113" fmla="*/ 31 h 148"/>
              <a:gd name="T114" fmla="*/ 39 w 69"/>
              <a:gd name="T115" fmla="*/ 14 h 148"/>
              <a:gd name="T116" fmla="*/ 24 w 69"/>
              <a:gd name="T117" fmla="*/ 31 h 148"/>
              <a:gd name="T118" fmla="*/ 61 w 69"/>
              <a:gd name="T119" fmla="*/ 22 h 148"/>
              <a:gd name="T120" fmla="*/ 42 w 69"/>
              <a:gd name="T121" fmla="*/ 10 h 148"/>
              <a:gd name="T122" fmla="*/ 60 w 69"/>
              <a:gd name="T123" fmla="*/ 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9" h="148">
                <a:moveTo>
                  <a:pt x="8" y="148"/>
                </a:moveTo>
                <a:cubicBezTo>
                  <a:pt x="3" y="146"/>
                  <a:pt x="2" y="146"/>
                  <a:pt x="0" y="141"/>
                </a:cubicBezTo>
                <a:cubicBezTo>
                  <a:pt x="0" y="97"/>
                  <a:pt x="0" y="53"/>
                  <a:pt x="0" y="9"/>
                </a:cubicBezTo>
                <a:cubicBezTo>
                  <a:pt x="1" y="4"/>
                  <a:pt x="2" y="2"/>
                  <a:pt x="7" y="0"/>
                </a:cubicBezTo>
                <a:cubicBezTo>
                  <a:pt x="25" y="0"/>
                  <a:pt x="44" y="0"/>
                  <a:pt x="62" y="0"/>
                </a:cubicBezTo>
                <a:cubicBezTo>
                  <a:pt x="66" y="1"/>
                  <a:pt x="68" y="2"/>
                  <a:pt x="69" y="6"/>
                </a:cubicBezTo>
                <a:cubicBezTo>
                  <a:pt x="69" y="50"/>
                  <a:pt x="69" y="95"/>
                  <a:pt x="69" y="139"/>
                </a:cubicBezTo>
                <a:cubicBezTo>
                  <a:pt x="68" y="144"/>
                  <a:pt x="67" y="145"/>
                  <a:pt x="62" y="147"/>
                </a:cubicBezTo>
                <a:cubicBezTo>
                  <a:pt x="62" y="148"/>
                  <a:pt x="61" y="148"/>
                  <a:pt x="60" y="148"/>
                </a:cubicBezTo>
                <a:cubicBezTo>
                  <a:pt x="43" y="148"/>
                  <a:pt x="26" y="148"/>
                  <a:pt x="8" y="148"/>
                </a:cubicBezTo>
                <a:close/>
                <a:moveTo>
                  <a:pt x="14" y="142"/>
                </a:moveTo>
                <a:cubicBezTo>
                  <a:pt x="16" y="142"/>
                  <a:pt x="18" y="142"/>
                  <a:pt x="20" y="142"/>
                </a:cubicBezTo>
                <a:cubicBezTo>
                  <a:pt x="17" y="138"/>
                  <a:pt x="12" y="139"/>
                  <a:pt x="8" y="140"/>
                </a:cubicBezTo>
                <a:cubicBezTo>
                  <a:pt x="10" y="141"/>
                  <a:pt x="12" y="142"/>
                  <a:pt x="14" y="142"/>
                </a:cubicBezTo>
                <a:close/>
                <a:moveTo>
                  <a:pt x="31" y="141"/>
                </a:moveTo>
                <a:cubicBezTo>
                  <a:pt x="34" y="141"/>
                  <a:pt x="37" y="141"/>
                  <a:pt x="40" y="141"/>
                </a:cubicBezTo>
                <a:cubicBezTo>
                  <a:pt x="40" y="141"/>
                  <a:pt x="37" y="140"/>
                  <a:pt x="36" y="139"/>
                </a:cubicBezTo>
                <a:cubicBezTo>
                  <a:pt x="35" y="139"/>
                  <a:pt x="31" y="140"/>
                  <a:pt x="31" y="141"/>
                </a:cubicBezTo>
                <a:close/>
                <a:moveTo>
                  <a:pt x="50" y="141"/>
                </a:moveTo>
                <a:cubicBezTo>
                  <a:pt x="52" y="141"/>
                  <a:pt x="54" y="141"/>
                  <a:pt x="57" y="141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4" y="140"/>
                  <a:pt x="48" y="139"/>
                  <a:pt x="48" y="137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48" y="138"/>
                  <a:pt x="48" y="140"/>
                  <a:pt x="50" y="141"/>
                </a:cubicBezTo>
                <a:close/>
                <a:moveTo>
                  <a:pt x="46" y="141"/>
                </a:moveTo>
                <a:cubicBezTo>
                  <a:pt x="47" y="141"/>
                  <a:pt x="47" y="141"/>
                  <a:pt x="47" y="141"/>
                </a:cubicBezTo>
                <a:cubicBezTo>
                  <a:pt x="44" y="135"/>
                  <a:pt x="41" y="133"/>
                  <a:pt x="34" y="134"/>
                </a:cubicBezTo>
                <a:cubicBezTo>
                  <a:pt x="27" y="139"/>
                  <a:pt x="24" y="139"/>
                  <a:pt x="16" y="134"/>
                </a:cubicBezTo>
                <a:cubicBezTo>
                  <a:pt x="11" y="131"/>
                  <a:pt x="10" y="132"/>
                  <a:pt x="6" y="137"/>
                </a:cubicBezTo>
                <a:cubicBezTo>
                  <a:pt x="6" y="137"/>
                  <a:pt x="6" y="137"/>
                  <a:pt x="6" y="137"/>
                </a:cubicBezTo>
                <a:cubicBezTo>
                  <a:pt x="7" y="137"/>
                  <a:pt x="7" y="136"/>
                  <a:pt x="8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9" y="135"/>
                  <a:pt x="10" y="135"/>
                  <a:pt x="11" y="135"/>
                </a:cubicBezTo>
                <a:cubicBezTo>
                  <a:pt x="15" y="135"/>
                  <a:pt x="19" y="138"/>
                  <a:pt x="23" y="139"/>
                </a:cubicBezTo>
                <a:cubicBezTo>
                  <a:pt x="28" y="139"/>
                  <a:pt x="32" y="138"/>
                  <a:pt x="36" y="136"/>
                </a:cubicBezTo>
                <a:cubicBezTo>
                  <a:pt x="37" y="136"/>
                  <a:pt x="41" y="138"/>
                  <a:pt x="41" y="139"/>
                </a:cubicBezTo>
                <a:cubicBezTo>
                  <a:pt x="42" y="139"/>
                  <a:pt x="42" y="139"/>
                  <a:pt x="43" y="140"/>
                </a:cubicBezTo>
                <a:cubicBezTo>
                  <a:pt x="44" y="140"/>
                  <a:pt x="45" y="141"/>
                  <a:pt x="46" y="141"/>
                </a:cubicBezTo>
                <a:close/>
                <a:moveTo>
                  <a:pt x="55" y="137"/>
                </a:moveTo>
                <a:cubicBezTo>
                  <a:pt x="59" y="137"/>
                  <a:pt x="60" y="136"/>
                  <a:pt x="62" y="132"/>
                </a:cubicBezTo>
                <a:cubicBezTo>
                  <a:pt x="57" y="137"/>
                  <a:pt x="55" y="136"/>
                  <a:pt x="48" y="134"/>
                </a:cubicBezTo>
                <a:cubicBezTo>
                  <a:pt x="48" y="134"/>
                  <a:pt x="48" y="134"/>
                  <a:pt x="48" y="134"/>
                </a:cubicBezTo>
                <a:cubicBezTo>
                  <a:pt x="50" y="135"/>
                  <a:pt x="52" y="136"/>
                  <a:pt x="55" y="137"/>
                </a:cubicBezTo>
                <a:close/>
                <a:moveTo>
                  <a:pt x="25" y="133"/>
                </a:moveTo>
                <a:cubicBezTo>
                  <a:pt x="26" y="133"/>
                  <a:pt x="27" y="133"/>
                  <a:pt x="29" y="132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9" y="132"/>
                  <a:pt x="30" y="131"/>
                  <a:pt x="30" y="131"/>
                </a:cubicBezTo>
                <a:cubicBezTo>
                  <a:pt x="30" y="131"/>
                  <a:pt x="32" y="129"/>
                  <a:pt x="32" y="129"/>
                </a:cubicBezTo>
                <a:cubicBezTo>
                  <a:pt x="32" y="125"/>
                  <a:pt x="30" y="121"/>
                  <a:pt x="26" y="123"/>
                </a:cubicBezTo>
                <a:cubicBezTo>
                  <a:pt x="26" y="123"/>
                  <a:pt x="26" y="123"/>
                  <a:pt x="26" y="123"/>
                </a:cubicBezTo>
                <a:cubicBezTo>
                  <a:pt x="24" y="124"/>
                  <a:pt x="23" y="126"/>
                  <a:pt x="23" y="127"/>
                </a:cubicBezTo>
                <a:cubicBezTo>
                  <a:pt x="24" y="127"/>
                  <a:pt x="24" y="128"/>
                  <a:pt x="25" y="128"/>
                </a:cubicBezTo>
                <a:cubicBezTo>
                  <a:pt x="25" y="127"/>
                  <a:pt x="25" y="126"/>
                  <a:pt x="26" y="125"/>
                </a:cubicBezTo>
                <a:cubicBezTo>
                  <a:pt x="27" y="125"/>
                  <a:pt x="27" y="124"/>
                  <a:pt x="28" y="124"/>
                </a:cubicBezTo>
                <a:cubicBezTo>
                  <a:pt x="32" y="128"/>
                  <a:pt x="31" y="129"/>
                  <a:pt x="26" y="132"/>
                </a:cubicBezTo>
                <a:cubicBezTo>
                  <a:pt x="23" y="132"/>
                  <a:pt x="19" y="129"/>
                  <a:pt x="16" y="126"/>
                </a:cubicBezTo>
                <a:cubicBezTo>
                  <a:pt x="12" y="123"/>
                  <a:pt x="9" y="124"/>
                  <a:pt x="5" y="127"/>
                </a:cubicBezTo>
                <a:cubicBezTo>
                  <a:pt x="5" y="127"/>
                  <a:pt x="5" y="127"/>
                  <a:pt x="5" y="128"/>
                </a:cubicBezTo>
                <a:cubicBezTo>
                  <a:pt x="6" y="128"/>
                  <a:pt x="6" y="128"/>
                  <a:pt x="6" y="128"/>
                </a:cubicBezTo>
                <a:cubicBezTo>
                  <a:pt x="12" y="123"/>
                  <a:pt x="16" y="128"/>
                  <a:pt x="21" y="131"/>
                </a:cubicBezTo>
                <a:cubicBezTo>
                  <a:pt x="23" y="132"/>
                  <a:pt x="23" y="132"/>
                  <a:pt x="25" y="133"/>
                </a:cubicBezTo>
                <a:close/>
                <a:moveTo>
                  <a:pt x="45" y="132"/>
                </a:moveTo>
                <a:cubicBezTo>
                  <a:pt x="45" y="132"/>
                  <a:pt x="45" y="132"/>
                  <a:pt x="45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2"/>
                  <a:pt x="45" y="132"/>
                  <a:pt x="45" y="132"/>
                </a:cubicBezTo>
                <a:close/>
                <a:moveTo>
                  <a:pt x="44" y="132"/>
                </a:moveTo>
                <a:cubicBezTo>
                  <a:pt x="45" y="131"/>
                  <a:pt x="42" y="128"/>
                  <a:pt x="40" y="130"/>
                </a:cubicBezTo>
                <a:cubicBezTo>
                  <a:pt x="41" y="130"/>
                  <a:pt x="43" y="131"/>
                  <a:pt x="44" y="132"/>
                </a:cubicBezTo>
                <a:close/>
                <a:moveTo>
                  <a:pt x="53" y="132"/>
                </a:moveTo>
                <a:cubicBezTo>
                  <a:pt x="57" y="131"/>
                  <a:pt x="57" y="132"/>
                  <a:pt x="59" y="128"/>
                </a:cubicBezTo>
                <a:cubicBezTo>
                  <a:pt x="59" y="125"/>
                  <a:pt x="58" y="126"/>
                  <a:pt x="56" y="126"/>
                </a:cubicBezTo>
                <a:cubicBezTo>
                  <a:pt x="57" y="126"/>
                  <a:pt x="58" y="127"/>
                  <a:pt x="57" y="129"/>
                </a:cubicBezTo>
                <a:cubicBezTo>
                  <a:pt x="51" y="131"/>
                  <a:pt x="48" y="126"/>
                  <a:pt x="43" y="124"/>
                </a:cubicBezTo>
                <a:cubicBezTo>
                  <a:pt x="41" y="124"/>
                  <a:pt x="39" y="124"/>
                  <a:pt x="37" y="124"/>
                </a:cubicBezTo>
                <a:cubicBezTo>
                  <a:pt x="37" y="125"/>
                  <a:pt x="37" y="125"/>
                  <a:pt x="37" y="126"/>
                </a:cubicBezTo>
                <a:cubicBezTo>
                  <a:pt x="42" y="125"/>
                  <a:pt x="44" y="126"/>
                  <a:pt x="48" y="129"/>
                </a:cubicBezTo>
                <a:cubicBezTo>
                  <a:pt x="50" y="130"/>
                  <a:pt x="50" y="130"/>
                  <a:pt x="53" y="132"/>
                </a:cubicBezTo>
                <a:close/>
                <a:moveTo>
                  <a:pt x="53" y="127"/>
                </a:moveTo>
                <a:cubicBezTo>
                  <a:pt x="53" y="127"/>
                  <a:pt x="53" y="127"/>
                  <a:pt x="55" y="12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4" y="126"/>
                  <a:pt x="53" y="126"/>
                  <a:pt x="52" y="126"/>
                </a:cubicBezTo>
                <a:cubicBezTo>
                  <a:pt x="53" y="125"/>
                  <a:pt x="53" y="125"/>
                  <a:pt x="54" y="124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57" y="122"/>
                  <a:pt x="60" y="122"/>
                  <a:pt x="62" y="125"/>
                </a:cubicBezTo>
                <a:cubicBezTo>
                  <a:pt x="63" y="121"/>
                  <a:pt x="59" y="121"/>
                  <a:pt x="56" y="120"/>
                </a:cubicBezTo>
                <a:cubicBezTo>
                  <a:pt x="52" y="121"/>
                  <a:pt x="52" y="123"/>
                  <a:pt x="51" y="126"/>
                </a:cubicBezTo>
                <a:cubicBezTo>
                  <a:pt x="52" y="127"/>
                  <a:pt x="52" y="127"/>
                  <a:pt x="53" y="127"/>
                </a:cubicBezTo>
                <a:close/>
                <a:moveTo>
                  <a:pt x="48" y="123"/>
                </a:moveTo>
                <a:cubicBezTo>
                  <a:pt x="48" y="123"/>
                  <a:pt x="48" y="123"/>
                  <a:pt x="49" y="123"/>
                </a:cubicBezTo>
                <a:cubicBezTo>
                  <a:pt x="49" y="123"/>
                  <a:pt x="49" y="122"/>
                  <a:pt x="49" y="122"/>
                </a:cubicBezTo>
                <a:cubicBezTo>
                  <a:pt x="48" y="122"/>
                  <a:pt x="48" y="122"/>
                  <a:pt x="47" y="123"/>
                </a:cubicBezTo>
                <a:cubicBezTo>
                  <a:pt x="47" y="123"/>
                  <a:pt x="48" y="123"/>
                  <a:pt x="48" y="123"/>
                </a:cubicBezTo>
                <a:close/>
                <a:moveTo>
                  <a:pt x="20" y="123"/>
                </a:moveTo>
                <a:cubicBezTo>
                  <a:pt x="20" y="123"/>
                  <a:pt x="21" y="123"/>
                  <a:pt x="21" y="123"/>
                </a:cubicBezTo>
                <a:cubicBezTo>
                  <a:pt x="22" y="120"/>
                  <a:pt x="24" y="121"/>
                  <a:pt x="27" y="120"/>
                </a:cubicBezTo>
                <a:cubicBezTo>
                  <a:pt x="26" y="120"/>
                  <a:pt x="25" y="120"/>
                  <a:pt x="24" y="119"/>
                </a:cubicBezTo>
                <a:cubicBezTo>
                  <a:pt x="20" y="119"/>
                  <a:pt x="20" y="119"/>
                  <a:pt x="20" y="123"/>
                </a:cubicBezTo>
                <a:close/>
                <a:moveTo>
                  <a:pt x="40" y="121"/>
                </a:moveTo>
                <a:cubicBezTo>
                  <a:pt x="43" y="121"/>
                  <a:pt x="46" y="120"/>
                  <a:pt x="47" y="118"/>
                </a:cubicBezTo>
                <a:cubicBezTo>
                  <a:pt x="47" y="116"/>
                  <a:pt x="46" y="114"/>
                  <a:pt x="49" y="113"/>
                </a:cubicBezTo>
                <a:cubicBezTo>
                  <a:pt x="49" y="111"/>
                  <a:pt x="47" y="111"/>
                  <a:pt x="46" y="110"/>
                </a:cubicBezTo>
                <a:cubicBezTo>
                  <a:pt x="46" y="109"/>
                  <a:pt x="46" y="108"/>
                  <a:pt x="46" y="107"/>
                </a:cubicBezTo>
                <a:cubicBezTo>
                  <a:pt x="45" y="107"/>
                  <a:pt x="45" y="107"/>
                  <a:pt x="44" y="106"/>
                </a:cubicBezTo>
                <a:cubicBezTo>
                  <a:pt x="44" y="105"/>
                  <a:pt x="44" y="105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1" y="101"/>
                  <a:pt x="40" y="99"/>
                  <a:pt x="39" y="95"/>
                </a:cubicBezTo>
                <a:cubicBezTo>
                  <a:pt x="39" y="96"/>
                  <a:pt x="38" y="97"/>
                  <a:pt x="38" y="98"/>
                </a:cubicBezTo>
                <a:cubicBezTo>
                  <a:pt x="38" y="99"/>
                  <a:pt x="38" y="99"/>
                  <a:pt x="38" y="100"/>
                </a:cubicBezTo>
                <a:cubicBezTo>
                  <a:pt x="39" y="100"/>
                  <a:pt x="39" y="100"/>
                  <a:pt x="40" y="101"/>
                </a:cubicBezTo>
                <a:cubicBezTo>
                  <a:pt x="40" y="102"/>
                  <a:pt x="40" y="103"/>
                  <a:pt x="40" y="105"/>
                </a:cubicBezTo>
                <a:cubicBezTo>
                  <a:pt x="40" y="105"/>
                  <a:pt x="43" y="108"/>
                  <a:pt x="43" y="108"/>
                </a:cubicBezTo>
                <a:cubicBezTo>
                  <a:pt x="46" y="112"/>
                  <a:pt x="47" y="114"/>
                  <a:pt x="44" y="118"/>
                </a:cubicBezTo>
                <a:cubicBezTo>
                  <a:pt x="42" y="120"/>
                  <a:pt x="40" y="121"/>
                  <a:pt x="40" y="121"/>
                </a:cubicBezTo>
                <a:close/>
                <a:moveTo>
                  <a:pt x="5" y="121"/>
                </a:moveTo>
                <a:cubicBezTo>
                  <a:pt x="7" y="121"/>
                  <a:pt x="9" y="120"/>
                  <a:pt x="11" y="119"/>
                </a:cubicBezTo>
                <a:cubicBezTo>
                  <a:pt x="13" y="119"/>
                  <a:pt x="14" y="119"/>
                  <a:pt x="16" y="119"/>
                </a:cubicBezTo>
                <a:cubicBezTo>
                  <a:pt x="13" y="117"/>
                  <a:pt x="7" y="118"/>
                  <a:pt x="5" y="121"/>
                </a:cubicBezTo>
                <a:close/>
                <a:moveTo>
                  <a:pt x="17" y="120"/>
                </a:move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lose/>
                <a:moveTo>
                  <a:pt x="62" y="120"/>
                </a:moveTo>
                <a:cubicBezTo>
                  <a:pt x="62" y="117"/>
                  <a:pt x="62" y="114"/>
                  <a:pt x="63" y="111"/>
                </a:cubicBezTo>
                <a:cubicBezTo>
                  <a:pt x="62" y="111"/>
                  <a:pt x="62" y="111"/>
                  <a:pt x="62" y="111"/>
                </a:cubicBezTo>
                <a:cubicBezTo>
                  <a:pt x="62" y="111"/>
                  <a:pt x="62" y="113"/>
                  <a:pt x="62" y="114"/>
                </a:cubicBezTo>
                <a:cubicBezTo>
                  <a:pt x="59" y="115"/>
                  <a:pt x="57" y="115"/>
                  <a:pt x="55" y="118"/>
                </a:cubicBezTo>
                <a:cubicBezTo>
                  <a:pt x="58" y="118"/>
                  <a:pt x="60" y="118"/>
                  <a:pt x="62" y="120"/>
                </a:cubicBezTo>
                <a:close/>
                <a:moveTo>
                  <a:pt x="36" y="119"/>
                </a:moveTo>
                <a:cubicBezTo>
                  <a:pt x="39" y="118"/>
                  <a:pt x="41" y="117"/>
                  <a:pt x="43" y="114"/>
                </a:cubicBezTo>
                <a:cubicBezTo>
                  <a:pt x="43" y="107"/>
                  <a:pt x="37" y="111"/>
                  <a:pt x="35" y="106"/>
                </a:cubicBezTo>
                <a:cubicBezTo>
                  <a:pt x="35" y="100"/>
                  <a:pt x="35" y="96"/>
                  <a:pt x="38" y="90"/>
                </a:cubicBezTo>
                <a:cubicBezTo>
                  <a:pt x="37" y="90"/>
                  <a:pt x="36" y="92"/>
                  <a:pt x="35" y="93"/>
                </a:cubicBezTo>
                <a:cubicBezTo>
                  <a:pt x="29" y="95"/>
                  <a:pt x="29" y="82"/>
                  <a:pt x="29" y="80"/>
                </a:cubicBezTo>
                <a:cubicBezTo>
                  <a:pt x="29" y="80"/>
                  <a:pt x="28" y="80"/>
                  <a:pt x="28" y="80"/>
                </a:cubicBezTo>
                <a:cubicBezTo>
                  <a:pt x="28" y="84"/>
                  <a:pt x="28" y="87"/>
                  <a:pt x="28" y="91"/>
                </a:cubicBezTo>
                <a:cubicBezTo>
                  <a:pt x="27" y="93"/>
                  <a:pt x="26" y="93"/>
                  <a:pt x="25" y="93"/>
                </a:cubicBezTo>
                <a:cubicBezTo>
                  <a:pt x="24" y="89"/>
                  <a:pt x="24" y="84"/>
                  <a:pt x="24" y="80"/>
                </a:cubicBezTo>
                <a:cubicBezTo>
                  <a:pt x="21" y="81"/>
                  <a:pt x="21" y="88"/>
                  <a:pt x="20" y="91"/>
                </a:cubicBezTo>
                <a:cubicBezTo>
                  <a:pt x="20" y="92"/>
                  <a:pt x="19" y="92"/>
                  <a:pt x="19" y="93"/>
                </a:cubicBezTo>
                <a:cubicBezTo>
                  <a:pt x="14" y="95"/>
                  <a:pt x="12" y="85"/>
                  <a:pt x="10" y="82"/>
                </a:cubicBezTo>
                <a:cubicBezTo>
                  <a:pt x="10" y="82"/>
                  <a:pt x="10" y="82"/>
                  <a:pt x="9" y="82"/>
                </a:cubicBezTo>
                <a:cubicBezTo>
                  <a:pt x="6" y="86"/>
                  <a:pt x="11" y="89"/>
                  <a:pt x="12" y="94"/>
                </a:cubicBezTo>
                <a:cubicBezTo>
                  <a:pt x="8" y="95"/>
                  <a:pt x="6" y="91"/>
                  <a:pt x="5" y="88"/>
                </a:cubicBezTo>
                <a:cubicBezTo>
                  <a:pt x="5" y="97"/>
                  <a:pt x="5" y="106"/>
                  <a:pt x="5" y="115"/>
                </a:cubicBezTo>
                <a:cubicBezTo>
                  <a:pt x="5" y="115"/>
                  <a:pt x="5" y="115"/>
                  <a:pt x="5" y="116"/>
                </a:cubicBezTo>
                <a:cubicBezTo>
                  <a:pt x="5" y="116"/>
                  <a:pt x="6" y="116"/>
                  <a:pt x="6" y="116"/>
                </a:cubicBezTo>
                <a:cubicBezTo>
                  <a:pt x="9" y="112"/>
                  <a:pt x="15" y="113"/>
                  <a:pt x="19" y="115"/>
                </a:cubicBezTo>
                <a:cubicBezTo>
                  <a:pt x="21" y="115"/>
                  <a:pt x="23" y="115"/>
                  <a:pt x="25" y="116"/>
                </a:cubicBezTo>
                <a:cubicBezTo>
                  <a:pt x="24" y="114"/>
                  <a:pt x="22" y="110"/>
                  <a:pt x="20" y="110"/>
                </a:cubicBezTo>
                <a:cubicBezTo>
                  <a:pt x="21" y="106"/>
                  <a:pt x="24" y="109"/>
                  <a:pt x="26" y="108"/>
                </a:cubicBezTo>
                <a:cubicBezTo>
                  <a:pt x="29" y="108"/>
                  <a:pt x="30" y="109"/>
                  <a:pt x="33" y="109"/>
                </a:cubicBezTo>
                <a:cubicBezTo>
                  <a:pt x="35" y="111"/>
                  <a:pt x="37" y="111"/>
                  <a:pt x="38" y="115"/>
                </a:cubicBezTo>
                <a:cubicBezTo>
                  <a:pt x="36" y="115"/>
                  <a:pt x="33" y="115"/>
                  <a:pt x="32" y="116"/>
                </a:cubicBezTo>
                <a:cubicBezTo>
                  <a:pt x="32" y="118"/>
                  <a:pt x="34" y="118"/>
                  <a:pt x="36" y="119"/>
                </a:cubicBezTo>
                <a:close/>
                <a:moveTo>
                  <a:pt x="51" y="116"/>
                </a:moveTo>
                <a:cubicBezTo>
                  <a:pt x="51" y="116"/>
                  <a:pt x="52" y="116"/>
                  <a:pt x="52" y="116"/>
                </a:cubicBezTo>
                <a:cubicBezTo>
                  <a:pt x="52" y="116"/>
                  <a:pt x="52" y="115"/>
                  <a:pt x="52" y="115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1" y="115"/>
                  <a:pt x="51" y="115"/>
                  <a:pt x="51" y="116"/>
                </a:cubicBezTo>
                <a:close/>
                <a:moveTo>
                  <a:pt x="29" y="113"/>
                </a:moveTo>
                <a:cubicBezTo>
                  <a:pt x="29" y="113"/>
                  <a:pt x="30" y="112"/>
                  <a:pt x="30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12"/>
                  <a:pt x="30" y="111"/>
                  <a:pt x="30" y="111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29" y="112"/>
                  <a:pt x="29" y="112"/>
                  <a:pt x="29" y="113"/>
                </a:cubicBezTo>
                <a:close/>
                <a:moveTo>
                  <a:pt x="31" y="113"/>
                </a:moveTo>
                <a:cubicBezTo>
                  <a:pt x="32" y="113"/>
                  <a:pt x="33" y="113"/>
                  <a:pt x="34" y="113"/>
                </a:cubicBezTo>
                <a:cubicBezTo>
                  <a:pt x="34" y="113"/>
                  <a:pt x="34" y="113"/>
                  <a:pt x="34" y="112"/>
                </a:cubicBezTo>
                <a:cubicBezTo>
                  <a:pt x="33" y="112"/>
                  <a:pt x="33" y="112"/>
                  <a:pt x="32" y="112"/>
                </a:cubicBezTo>
                <a:cubicBezTo>
                  <a:pt x="32" y="113"/>
                  <a:pt x="31" y="113"/>
                  <a:pt x="31" y="113"/>
                </a:cubicBezTo>
                <a:close/>
                <a:moveTo>
                  <a:pt x="53" y="113"/>
                </a:moveTo>
                <a:cubicBezTo>
                  <a:pt x="53" y="113"/>
                  <a:pt x="54" y="112"/>
                  <a:pt x="55" y="112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3" y="111"/>
                  <a:pt x="53" y="111"/>
                  <a:pt x="53" y="113"/>
                </a:cubicBezTo>
                <a:close/>
                <a:moveTo>
                  <a:pt x="26" y="113"/>
                </a:moveTo>
                <a:cubicBezTo>
                  <a:pt x="26" y="113"/>
                  <a:pt x="26" y="113"/>
                  <a:pt x="26" y="113"/>
                </a:cubicBezTo>
                <a:cubicBezTo>
                  <a:pt x="27" y="112"/>
                  <a:pt x="27" y="112"/>
                  <a:pt x="27" y="111"/>
                </a:cubicBezTo>
                <a:cubicBezTo>
                  <a:pt x="26" y="111"/>
                  <a:pt x="25" y="111"/>
                  <a:pt x="25" y="111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6" y="112"/>
                  <a:pt x="26" y="112"/>
                  <a:pt x="26" y="113"/>
                </a:cubicBezTo>
                <a:close/>
                <a:moveTo>
                  <a:pt x="59" y="112"/>
                </a:moveTo>
                <a:cubicBezTo>
                  <a:pt x="59" y="112"/>
                  <a:pt x="60" y="112"/>
                  <a:pt x="60" y="112"/>
                </a:cubicBezTo>
                <a:cubicBezTo>
                  <a:pt x="60" y="111"/>
                  <a:pt x="60" y="111"/>
                  <a:pt x="61" y="111"/>
                </a:cubicBezTo>
                <a:cubicBezTo>
                  <a:pt x="60" y="111"/>
                  <a:pt x="60" y="111"/>
                  <a:pt x="59" y="111"/>
                </a:cubicBezTo>
                <a:cubicBezTo>
                  <a:pt x="59" y="111"/>
                  <a:pt x="59" y="111"/>
                  <a:pt x="59" y="112"/>
                </a:cubicBezTo>
                <a:close/>
                <a:moveTo>
                  <a:pt x="57" y="111"/>
                </a:move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0"/>
                  <a:pt x="57" y="110"/>
                </a:cubicBezTo>
                <a:cubicBezTo>
                  <a:pt x="57" y="110"/>
                  <a:pt x="57" y="110"/>
                  <a:pt x="57" y="110"/>
                </a:cubicBezTo>
                <a:cubicBezTo>
                  <a:pt x="57" y="110"/>
                  <a:pt x="57" y="111"/>
                  <a:pt x="57" y="111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2" y="110"/>
                </a:cubicBezTo>
                <a:cubicBezTo>
                  <a:pt x="51" y="109"/>
                  <a:pt x="51" y="109"/>
                  <a:pt x="51" y="108"/>
                </a:cubicBezTo>
                <a:cubicBezTo>
                  <a:pt x="50" y="108"/>
                  <a:pt x="50" y="108"/>
                  <a:pt x="49" y="108"/>
                </a:cubicBezTo>
                <a:cubicBezTo>
                  <a:pt x="49" y="109"/>
                  <a:pt x="50" y="109"/>
                  <a:pt x="51" y="110"/>
                </a:cubicBezTo>
                <a:close/>
                <a:moveTo>
                  <a:pt x="60" y="109"/>
                </a:moveTo>
                <a:cubicBezTo>
                  <a:pt x="61" y="109"/>
                  <a:pt x="61" y="108"/>
                  <a:pt x="61" y="107"/>
                </a:cubicBezTo>
                <a:cubicBezTo>
                  <a:pt x="61" y="108"/>
                  <a:pt x="61" y="108"/>
                  <a:pt x="60" y="109"/>
                </a:cubicBezTo>
                <a:close/>
                <a:moveTo>
                  <a:pt x="53" y="108"/>
                </a:moveTo>
                <a:cubicBezTo>
                  <a:pt x="55" y="108"/>
                  <a:pt x="55" y="108"/>
                  <a:pt x="56" y="107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4" y="106"/>
                  <a:pt x="54" y="106"/>
                  <a:pt x="53" y="108"/>
                </a:cubicBezTo>
                <a:close/>
                <a:moveTo>
                  <a:pt x="58" y="108"/>
                </a:moveTo>
                <a:cubicBezTo>
                  <a:pt x="59" y="108"/>
                  <a:pt x="59" y="106"/>
                  <a:pt x="59" y="105"/>
                </a:cubicBezTo>
                <a:cubicBezTo>
                  <a:pt x="59" y="105"/>
                  <a:pt x="58" y="105"/>
                  <a:pt x="58" y="105"/>
                </a:cubicBezTo>
                <a:cubicBezTo>
                  <a:pt x="58" y="106"/>
                  <a:pt x="58" y="106"/>
                  <a:pt x="58" y="108"/>
                </a:cubicBezTo>
                <a:close/>
                <a:moveTo>
                  <a:pt x="38" y="106"/>
                </a:moveTo>
                <a:cubicBezTo>
                  <a:pt x="38" y="106"/>
                  <a:pt x="38" y="106"/>
                  <a:pt x="39" y="106"/>
                </a:cubicBezTo>
                <a:cubicBezTo>
                  <a:pt x="39" y="106"/>
                  <a:pt x="39" y="105"/>
                  <a:pt x="39" y="104"/>
                </a:cubicBezTo>
                <a:cubicBezTo>
                  <a:pt x="38" y="105"/>
                  <a:pt x="38" y="105"/>
                  <a:pt x="38" y="106"/>
                </a:cubicBezTo>
                <a:close/>
                <a:moveTo>
                  <a:pt x="49" y="106"/>
                </a:moveTo>
                <a:cubicBezTo>
                  <a:pt x="49" y="106"/>
                  <a:pt x="50" y="106"/>
                  <a:pt x="50" y="106"/>
                </a:cubicBezTo>
                <a:cubicBezTo>
                  <a:pt x="50" y="106"/>
                  <a:pt x="50" y="105"/>
                  <a:pt x="50" y="105"/>
                </a:cubicBezTo>
                <a:cubicBezTo>
                  <a:pt x="50" y="105"/>
                  <a:pt x="51" y="105"/>
                  <a:pt x="51" y="104"/>
                </a:cubicBezTo>
                <a:cubicBezTo>
                  <a:pt x="49" y="104"/>
                  <a:pt x="48" y="104"/>
                  <a:pt x="47" y="104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8" y="105"/>
                  <a:pt x="48" y="106"/>
                  <a:pt x="49" y="106"/>
                </a:cubicBezTo>
                <a:close/>
                <a:moveTo>
                  <a:pt x="36" y="105"/>
                </a:moveTo>
                <a:cubicBezTo>
                  <a:pt x="36" y="105"/>
                  <a:pt x="37" y="105"/>
                  <a:pt x="37" y="105"/>
                </a:cubicBezTo>
                <a:cubicBezTo>
                  <a:pt x="37" y="105"/>
                  <a:pt x="37" y="104"/>
                  <a:pt x="37" y="104"/>
                </a:cubicBezTo>
                <a:cubicBezTo>
                  <a:pt x="36" y="104"/>
                  <a:pt x="36" y="104"/>
                  <a:pt x="36" y="105"/>
                </a:cubicBezTo>
                <a:close/>
                <a:moveTo>
                  <a:pt x="61" y="105"/>
                </a:moveTo>
                <a:cubicBezTo>
                  <a:pt x="61" y="105"/>
                  <a:pt x="61" y="105"/>
                  <a:pt x="62" y="104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104"/>
                  <a:pt x="61" y="104"/>
                  <a:pt x="61" y="104"/>
                </a:cubicBezTo>
                <a:cubicBezTo>
                  <a:pt x="61" y="104"/>
                  <a:pt x="61" y="105"/>
                  <a:pt x="61" y="105"/>
                </a:cubicBezTo>
                <a:close/>
                <a:moveTo>
                  <a:pt x="52" y="104"/>
                </a:moveTo>
                <a:cubicBezTo>
                  <a:pt x="53" y="104"/>
                  <a:pt x="53" y="104"/>
                  <a:pt x="54" y="104"/>
                </a:cubicBezTo>
                <a:cubicBezTo>
                  <a:pt x="54" y="103"/>
                  <a:pt x="54" y="103"/>
                  <a:pt x="54" y="102"/>
                </a:cubicBezTo>
                <a:cubicBezTo>
                  <a:pt x="52" y="102"/>
                  <a:pt x="52" y="103"/>
                  <a:pt x="52" y="103"/>
                </a:cubicBezTo>
                <a:cubicBezTo>
                  <a:pt x="52" y="103"/>
                  <a:pt x="51" y="104"/>
                  <a:pt x="51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2" y="104"/>
                  <a:pt x="52" y="104"/>
                  <a:pt x="52" y="104"/>
                </a:cubicBezTo>
                <a:close/>
                <a:moveTo>
                  <a:pt x="56" y="104"/>
                </a:moveTo>
                <a:cubicBezTo>
                  <a:pt x="57" y="104"/>
                  <a:pt x="58" y="104"/>
                  <a:pt x="59" y="103"/>
                </a:cubicBezTo>
                <a:cubicBezTo>
                  <a:pt x="59" y="103"/>
                  <a:pt x="59" y="102"/>
                  <a:pt x="59" y="102"/>
                </a:cubicBezTo>
                <a:cubicBezTo>
                  <a:pt x="57" y="102"/>
                  <a:pt x="57" y="102"/>
                  <a:pt x="56" y="104"/>
                </a:cubicBezTo>
                <a:close/>
                <a:moveTo>
                  <a:pt x="56" y="102"/>
                </a:move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5" y="101"/>
                  <a:pt x="55" y="101"/>
                  <a:pt x="56" y="102"/>
                </a:cubicBezTo>
                <a:close/>
                <a:moveTo>
                  <a:pt x="61" y="102"/>
                </a:moveTo>
                <a:cubicBezTo>
                  <a:pt x="61" y="102"/>
                  <a:pt x="61" y="102"/>
                  <a:pt x="62" y="100"/>
                </a:cubicBezTo>
                <a:cubicBezTo>
                  <a:pt x="61" y="100"/>
                  <a:pt x="61" y="100"/>
                  <a:pt x="60" y="100"/>
                </a:cubicBezTo>
                <a:cubicBezTo>
                  <a:pt x="61" y="101"/>
                  <a:pt x="61" y="101"/>
                  <a:pt x="61" y="102"/>
                </a:cubicBezTo>
                <a:close/>
                <a:moveTo>
                  <a:pt x="48" y="101"/>
                </a:moveTo>
                <a:cubicBezTo>
                  <a:pt x="48" y="101"/>
                  <a:pt x="49" y="101"/>
                  <a:pt x="50" y="101"/>
                </a:cubicBezTo>
                <a:cubicBezTo>
                  <a:pt x="51" y="100"/>
                  <a:pt x="52" y="100"/>
                  <a:pt x="52" y="100"/>
                </a:cubicBezTo>
                <a:cubicBezTo>
                  <a:pt x="52" y="99"/>
                  <a:pt x="52" y="99"/>
                  <a:pt x="52" y="99"/>
                </a:cubicBezTo>
                <a:cubicBezTo>
                  <a:pt x="55" y="98"/>
                  <a:pt x="57" y="94"/>
                  <a:pt x="55" y="92"/>
                </a:cubicBezTo>
                <a:cubicBezTo>
                  <a:pt x="55" y="92"/>
                  <a:pt x="54" y="92"/>
                  <a:pt x="54" y="92"/>
                </a:cubicBezTo>
                <a:cubicBezTo>
                  <a:pt x="54" y="96"/>
                  <a:pt x="53" y="98"/>
                  <a:pt x="49" y="100"/>
                </a:cubicBezTo>
                <a:cubicBezTo>
                  <a:pt x="45" y="100"/>
                  <a:pt x="43" y="97"/>
                  <a:pt x="40" y="94"/>
                </a:cubicBezTo>
                <a:cubicBezTo>
                  <a:pt x="40" y="94"/>
                  <a:pt x="40" y="94"/>
                  <a:pt x="40" y="94"/>
                </a:cubicBezTo>
                <a:cubicBezTo>
                  <a:pt x="42" y="98"/>
                  <a:pt x="43" y="100"/>
                  <a:pt x="48" y="101"/>
                </a:cubicBezTo>
                <a:close/>
                <a:moveTo>
                  <a:pt x="60" y="99"/>
                </a:move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59" y="97"/>
                </a:cubicBezTo>
                <a:cubicBezTo>
                  <a:pt x="59" y="97"/>
                  <a:pt x="59" y="98"/>
                  <a:pt x="59" y="98"/>
                </a:cubicBezTo>
                <a:cubicBezTo>
                  <a:pt x="59" y="98"/>
                  <a:pt x="59" y="98"/>
                  <a:pt x="60" y="99"/>
                </a:cubicBezTo>
                <a:close/>
                <a:moveTo>
                  <a:pt x="57" y="98"/>
                </a:moveTo>
                <a:cubicBezTo>
                  <a:pt x="57" y="98"/>
                  <a:pt x="58" y="98"/>
                  <a:pt x="58" y="98"/>
                </a:cubicBezTo>
                <a:cubicBezTo>
                  <a:pt x="58" y="98"/>
                  <a:pt x="58" y="97"/>
                  <a:pt x="58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7"/>
                  <a:pt x="57" y="97"/>
                  <a:pt x="57" y="98"/>
                </a:cubicBezTo>
                <a:cubicBezTo>
                  <a:pt x="57" y="98"/>
                  <a:pt x="57" y="98"/>
                  <a:pt x="57" y="98"/>
                </a:cubicBezTo>
                <a:close/>
                <a:moveTo>
                  <a:pt x="59" y="97"/>
                </a:moveTo>
                <a:cubicBezTo>
                  <a:pt x="60" y="97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7"/>
                  <a:pt x="60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lose/>
                <a:moveTo>
                  <a:pt x="61" y="96"/>
                </a:moveTo>
                <a:cubicBezTo>
                  <a:pt x="62" y="95"/>
                  <a:pt x="62" y="95"/>
                  <a:pt x="63" y="95"/>
                </a:cubicBezTo>
                <a:cubicBezTo>
                  <a:pt x="63" y="86"/>
                  <a:pt x="63" y="76"/>
                  <a:pt x="63" y="66"/>
                </a:cubicBezTo>
                <a:cubicBezTo>
                  <a:pt x="59" y="66"/>
                  <a:pt x="55" y="66"/>
                  <a:pt x="52" y="66"/>
                </a:cubicBezTo>
                <a:cubicBezTo>
                  <a:pt x="52" y="68"/>
                  <a:pt x="51" y="71"/>
                  <a:pt x="51" y="73"/>
                </a:cubicBezTo>
                <a:cubicBezTo>
                  <a:pt x="51" y="74"/>
                  <a:pt x="49" y="74"/>
                  <a:pt x="48" y="74"/>
                </a:cubicBezTo>
                <a:cubicBezTo>
                  <a:pt x="47" y="71"/>
                  <a:pt x="47" y="69"/>
                  <a:pt x="47" y="66"/>
                </a:cubicBezTo>
                <a:cubicBezTo>
                  <a:pt x="43" y="66"/>
                  <a:pt x="39" y="66"/>
                  <a:pt x="34" y="66"/>
                </a:cubicBezTo>
                <a:cubicBezTo>
                  <a:pt x="33" y="66"/>
                  <a:pt x="33" y="66"/>
                  <a:pt x="32" y="65"/>
                </a:cubicBezTo>
                <a:cubicBezTo>
                  <a:pt x="30" y="65"/>
                  <a:pt x="30" y="65"/>
                  <a:pt x="28" y="65"/>
                </a:cubicBezTo>
                <a:cubicBezTo>
                  <a:pt x="28" y="67"/>
                  <a:pt x="28" y="69"/>
                  <a:pt x="28" y="71"/>
                </a:cubicBezTo>
                <a:cubicBezTo>
                  <a:pt x="29" y="71"/>
                  <a:pt x="30" y="71"/>
                  <a:pt x="31" y="71"/>
                </a:cubicBezTo>
                <a:cubicBezTo>
                  <a:pt x="31" y="68"/>
                  <a:pt x="31" y="68"/>
                  <a:pt x="31" y="67"/>
                </a:cubicBezTo>
                <a:cubicBezTo>
                  <a:pt x="32" y="66"/>
                  <a:pt x="34" y="66"/>
                  <a:pt x="34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9"/>
                  <a:pt x="36" y="74"/>
                  <a:pt x="33" y="75"/>
                </a:cubicBezTo>
                <a:cubicBezTo>
                  <a:pt x="32" y="75"/>
                  <a:pt x="30" y="75"/>
                  <a:pt x="28" y="75"/>
                </a:cubicBezTo>
                <a:cubicBezTo>
                  <a:pt x="28" y="75"/>
                  <a:pt x="28" y="76"/>
                  <a:pt x="28" y="77"/>
                </a:cubicBezTo>
                <a:cubicBezTo>
                  <a:pt x="29" y="77"/>
                  <a:pt x="29" y="76"/>
                  <a:pt x="29" y="76"/>
                </a:cubicBezTo>
                <a:cubicBezTo>
                  <a:pt x="34" y="76"/>
                  <a:pt x="33" y="85"/>
                  <a:pt x="34" y="88"/>
                </a:cubicBezTo>
                <a:cubicBezTo>
                  <a:pt x="36" y="88"/>
                  <a:pt x="36" y="86"/>
                  <a:pt x="37" y="85"/>
                </a:cubicBezTo>
                <a:cubicBezTo>
                  <a:pt x="37" y="84"/>
                  <a:pt x="35" y="79"/>
                  <a:pt x="38" y="78"/>
                </a:cubicBezTo>
                <a:cubicBezTo>
                  <a:pt x="38" y="78"/>
                  <a:pt x="38" y="78"/>
                  <a:pt x="38" y="78"/>
                </a:cubicBezTo>
                <a:cubicBezTo>
                  <a:pt x="41" y="76"/>
                  <a:pt x="44" y="81"/>
                  <a:pt x="48" y="82"/>
                </a:cubicBezTo>
                <a:cubicBezTo>
                  <a:pt x="52" y="84"/>
                  <a:pt x="54" y="87"/>
                  <a:pt x="57" y="91"/>
                </a:cubicBezTo>
                <a:cubicBezTo>
                  <a:pt x="58" y="93"/>
                  <a:pt x="59" y="95"/>
                  <a:pt x="61" y="96"/>
                </a:cubicBezTo>
                <a:close/>
                <a:moveTo>
                  <a:pt x="45" y="89"/>
                </a:moveTo>
                <a:cubicBezTo>
                  <a:pt x="46" y="89"/>
                  <a:pt x="46" y="89"/>
                  <a:pt x="47" y="89"/>
                </a:cubicBezTo>
                <a:cubicBezTo>
                  <a:pt x="47" y="89"/>
                  <a:pt x="47" y="88"/>
                  <a:pt x="47" y="88"/>
                </a:cubicBezTo>
                <a:cubicBezTo>
                  <a:pt x="47" y="88"/>
                  <a:pt x="47" y="88"/>
                  <a:pt x="47" y="88"/>
                </a:cubicBezTo>
                <a:cubicBezTo>
                  <a:pt x="48" y="85"/>
                  <a:pt x="48" y="83"/>
                  <a:pt x="44" y="84"/>
                </a:cubicBezTo>
                <a:cubicBezTo>
                  <a:pt x="44" y="84"/>
                  <a:pt x="45" y="84"/>
                  <a:pt x="46" y="84"/>
                </a:cubicBezTo>
                <a:cubicBezTo>
                  <a:pt x="46" y="85"/>
                  <a:pt x="46" y="86"/>
                  <a:pt x="46" y="88"/>
                </a:cubicBezTo>
                <a:cubicBezTo>
                  <a:pt x="44" y="88"/>
                  <a:pt x="44" y="87"/>
                  <a:pt x="42" y="87"/>
                </a:cubicBezTo>
                <a:cubicBezTo>
                  <a:pt x="42" y="87"/>
                  <a:pt x="42" y="87"/>
                  <a:pt x="42" y="88"/>
                </a:cubicBezTo>
                <a:cubicBezTo>
                  <a:pt x="43" y="88"/>
                  <a:pt x="43" y="88"/>
                  <a:pt x="43" y="89"/>
                </a:cubicBezTo>
                <a:cubicBezTo>
                  <a:pt x="44" y="89"/>
                  <a:pt x="45" y="89"/>
                  <a:pt x="45" y="89"/>
                </a:cubicBezTo>
                <a:close/>
                <a:moveTo>
                  <a:pt x="36" y="89"/>
                </a:moveTo>
                <a:cubicBezTo>
                  <a:pt x="37" y="89"/>
                  <a:pt x="37" y="89"/>
                  <a:pt x="37" y="89"/>
                </a:cubicBezTo>
                <a:cubicBezTo>
                  <a:pt x="37" y="88"/>
                  <a:pt x="38" y="88"/>
                  <a:pt x="38" y="87"/>
                </a:cubicBezTo>
                <a:cubicBezTo>
                  <a:pt x="37" y="87"/>
                  <a:pt x="37" y="88"/>
                  <a:pt x="36" y="89"/>
                </a:cubicBezTo>
                <a:close/>
                <a:moveTo>
                  <a:pt x="17" y="88"/>
                </a:moveTo>
                <a:cubicBezTo>
                  <a:pt x="18" y="86"/>
                  <a:pt x="18" y="83"/>
                  <a:pt x="18" y="81"/>
                </a:cubicBezTo>
                <a:cubicBezTo>
                  <a:pt x="19" y="77"/>
                  <a:pt x="20" y="76"/>
                  <a:pt x="24" y="77"/>
                </a:cubicBezTo>
                <a:cubicBezTo>
                  <a:pt x="24" y="76"/>
                  <a:pt x="24" y="75"/>
                  <a:pt x="24" y="75"/>
                </a:cubicBezTo>
                <a:cubicBezTo>
                  <a:pt x="22" y="75"/>
                  <a:pt x="20" y="74"/>
                  <a:pt x="18" y="74"/>
                </a:cubicBezTo>
                <a:cubicBezTo>
                  <a:pt x="17" y="76"/>
                  <a:pt x="16" y="76"/>
                  <a:pt x="14" y="76"/>
                </a:cubicBezTo>
                <a:cubicBezTo>
                  <a:pt x="14" y="77"/>
                  <a:pt x="13" y="78"/>
                  <a:pt x="13" y="79"/>
                </a:cubicBezTo>
                <a:cubicBezTo>
                  <a:pt x="15" y="82"/>
                  <a:pt x="15" y="85"/>
                  <a:pt x="17" y="88"/>
                </a:cubicBezTo>
                <a:close/>
                <a:moveTo>
                  <a:pt x="40" y="82"/>
                </a:moveTo>
                <a:cubicBezTo>
                  <a:pt x="40" y="81"/>
                  <a:pt x="40" y="80"/>
                  <a:pt x="40" y="80"/>
                </a:cubicBezTo>
                <a:cubicBezTo>
                  <a:pt x="40" y="80"/>
                  <a:pt x="40" y="80"/>
                  <a:pt x="39" y="80"/>
                </a:cubicBezTo>
                <a:cubicBezTo>
                  <a:pt x="39" y="81"/>
                  <a:pt x="39" y="81"/>
                  <a:pt x="40" y="82"/>
                </a:cubicBezTo>
                <a:close/>
                <a:moveTo>
                  <a:pt x="5" y="81"/>
                </a:moveTo>
                <a:cubicBezTo>
                  <a:pt x="6" y="80"/>
                  <a:pt x="7" y="79"/>
                  <a:pt x="9" y="78"/>
                </a:cubicBezTo>
                <a:cubicBezTo>
                  <a:pt x="9" y="78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10" y="77"/>
                  <a:pt x="10" y="76"/>
                </a:cubicBezTo>
                <a:cubicBezTo>
                  <a:pt x="9" y="76"/>
                  <a:pt x="7" y="76"/>
                  <a:pt x="6" y="76"/>
                </a:cubicBezTo>
                <a:cubicBezTo>
                  <a:pt x="5" y="75"/>
                  <a:pt x="5" y="75"/>
                  <a:pt x="5" y="75"/>
                </a:cubicBezTo>
                <a:cubicBezTo>
                  <a:pt x="5" y="77"/>
                  <a:pt x="5" y="79"/>
                  <a:pt x="5" y="81"/>
                </a:cubicBezTo>
                <a:close/>
                <a:moveTo>
                  <a:pt x="8" y="73"/>
                </a:moveTo>
                <a:cubicBezTo>
                  <a:pt x="11" y="73"/>
                  <a:pt x="13" y="73"/>
                  <a:pt x="15" y="73"/>
                </a:cubicBezTo>
                <a:cubicBezTo>
                  <a:pt x="15" y="72"/>
                  <a:pt x="15" y="72"/>
                  <a:pt x="15" y="71"/>
                </a:cubicBezTo>
                <a:cubicBezTo>
                  <a:pt x="13" y="71"/>
                  <a:pt x="11" y="71"/>
                  <a:pt x="8" y="71"/>
                </a:cubicBezTo>
                <a:cubicBezTo>
                  <a:pt x="8" y="72"/>
                  <a:pt x="8" y="72"/>
                  <a:pt x="8" y="73"/>
                </a:cubicBezTo>
                <a:close/>
                <a:moveTo>
                  <a:pt x="22" y="71"/>
                </a:moveTo>
                <a:cubicBezTo>
                  <a:pt x="23" y="71"/>
                  <a:pt x="23" y="71"/>
                  <a:pt x="24" y="71"/>
                </a:cubicBezTo>
                <a:cubicBezTo>
                  <a:pt x="24" y="69"/>
                  <a:pt x="24" y="67"/>
                  <a:pt x="24" y="65"/>
                </a:cubicBezTo>
                <a:cubicBezTo>
                  <a:pt x="22" y="65"/>
                  <a:pt x="20" y="65"/>
                  <a:pt x="19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22" y="67"/>
                  <a:pt x="22" y="68"/>
                  <a:pt x="22" y="71"/>
                </a:cubicBezTo>
                <a:close/>
                <a:moveTo>
                  <a:pt x="14" y="70"/>
                </a:moveTo>
                <a:cubicBezTo>
                  <a:pt x="14" y="69"/>
                  <a:pt x="15" y="69"/>
                  <a:pt x="15" y="69"/>
                </a:cubicBezTo>
                <a:cubicBezTo>
                  <a:pt x="15" y="68"/>
                  <a:pt x="15" y="68"/>
                  <a:pt x="15" y="68"/>
                </a:cubicBezTo>
                <a:cubicBezTo>
                  <a:pt x="12" y="68"/>
                  <a:pt x="12" y="68"/>
                  <a:pt x="9" y="68"/>
                </a:cubicBezTo>
                <a:cubicBezTo>
                  <a:pt x="9" y="68"/>
                  <a:pt x="9" y="69"/>
                  <a:pt x="9" y="69"/>
                </a:cubicBezTo>
                <a:cubicBezTo>
                  <a:pt x="10" y="69"/>
                  <a:pt x="12" y="69"/>
                  <a:pt x="14" y="70"/>
                </a:cubicBezTo>
                <a:close/>
                <a:moveTo>
                  <a:pt x="8" y="65"/>
                </a:moveTo>
                <a:cubicBezTo>
                  <a:pt x="9" y="65"/>
                  <a:pt x="10" y="65"/>
                  <a:pt x="11" y="65"/>
                </a:cubicBezTo>
                <a:cubicBezTo>
                  <a:pt x="11" y="62"/>
                  <a:pt x="12" y="62"/>
                  <a:pt x="12" y="61"/>
                </a:cubicBezTo>
                <a:cubicBezTo>
                  <a:pt x="11" y="61"/>
                  <a:pt x="8" y="64"/>
                  <a:pt x="8" y="64"/>
                </a:cubicBezTo>
                <a:cubicBezTo>
                  <a:pt x="8" y="65"/>
                  <a:pt x="8" y="65"/>
                  <a:pt x="8" y="65"/>
                </a:cubicBezTo>
                <a:close/>
                <a:moveTo>
                  <a:pt x="15" y="65"/>
                </a:moveTo>
                <a:cubicBezTo>
                  <a:pt x="16" y="64"/>
                  <a:pt x="16" y="64"/>
                  <a:pt x="17" y="64"/>
                </a:cubicBezTo>
                <a:cubicBezTo>
                  <a:pt x="17" y="64"/>
                  <a:pt x="18" y="62"/>
                  <a:pt x="19" y="62"/>
                </a:cubicBezTo>
                <a:cubicBezTo>
                  <a:pt x="19" y="62"/>
                  <a:pt x="19" y="62"/>
                  <a:pt x="19" y="61"/>
                </a:cubicBezTo>
                <a:cubicBezTo>
                  <a:pt x="17" y="60"/>
                  <a:pt x="16" y="59"/>
                  <a:pt x="15" y="57"/>
                </a:cubicBezTo>
                <a:cubicBezTo>
                  <a:pt x="15" y="58"/>
                  <a:pt x="15" y="58"/>
                  <a:pt x="14" y="58"/>
                </a:cubicBezTo>
                <a:cubicBezTo>
                  <a:pt x="14" y="58"/>
                  <a:pt x="14" y="58"/>
                  <a:pt x="15" y="59"/>
                </a:cubicBezTo>
                <a:cubicBezTo>
                  <a:pt x="15" y="63"/>
                  <a:pt x="15" y="63"/>
                  <a:pt x="15" y="64"/>
                </a:cubicBezTo>
                <a:cubicBezTo>
                  <a:pt x="15" y="64"/>
                  <a:pt x="15" y="64"/>
                  <a:pt x="15" y="65"/>
                </a:cubicBezTo>
                <a:close/>
                <a:moveTo>
                  <a:pt x="23" y="63"/>
                </a:moveTo>
                <a:cubicBezTo>
                  <a:pt x="25" y="63"/>
                  <a:pt x="27" y="62"/>
                  <a:pt x="28" y="62"/>
                </a:cubicBezTo>
                <a:cubicBezTo>
                  <a:pt x="29" y="62"/>
                  <a:pt x="29" y="62"/>
                  <a:pt x="27" y="60"/>
                </a:cubicBezTo>
                <a:cubicBezTo>
                  <a:pt x="25" y="58"/>
                  <a:pt x="24" y="60"/>
                  <a:pt x="22" y="62"/>
                </a:cubicBezTo>
                <a:cubicBezTo>
                  <a:pt x="23" y="62"/>
                  <a:pt x="23" y="62"/>
                  <a:pt x="23" y="63"/>
                </a:cubicBezTo>
                <a:close/>
                <a:moveTo>
                  <a:pt x="34" y="62"/>
                </a:moveTo>
                <a:cubicBezTo>
                  <a:pt x="34" y="62"/>
                  <a:pt x="34" y="62"/>
                  <a:pt x="34" y="62"/>
                </a:cubicBezTo>
                <a:cubicBezTo>
                  <a:pt x="35" y="60"/>
                  <a:pt x="37" y="54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43" y="51"/>
                  <a:pt x="44" y="52"/>
                  <a:pt x="47" y="52"/>
                </a:cubicBezTo>
                <a:cubicBezTo>
                  <a:pt x="47" y="51"/>
                  <a:pt x="47" y="49"/>
                  <a:pt x="47" y="48"/>
                </a:cubicBezTo>
                <a:cubicBezTo>
                  <a:pt x="44" y="48"/>
                  <a:pt x="41" y="48"/>
                  <a:pt x="38" y="48"/>
                </a:cubicBezTo>
                <a:cubicBezTo>
                  <a:pt x="36" y="49"/>
                  <a:pt x="34" y="51"/>
                  <a:pt x="33" y="51"/>
                </a:cubicBezTo>
                <a:cubicBezTo>
                  <a:pt x="33" y="55"/>
                  <a:pt x="33" y="58"/>
                  <a:pt x="33" y="61"/>
                </a:cubicBezTo>
                <a:cubicBezTo>
                  <a:pt x="33" y="62"/>
                  <a:pt x="33" y="62"/>
                  <a:pt x="34" y="62"/>
                </a:cubicBezTo>
                <a:close/>
                <a:moveTo>
                  <a:pt x="39" y="62"/>
                </a:moveTo>
                <a:cubicBezTo>
                  <a:pt x="42" y="62"/>
                  <a:pt x="44" y="62"/>
                  <a:pt x="47" y="62"/>
                </a:cubicBezTo>
                <a:cubicBezTo>
                  <a:pt x="47" y="60"/>
                  <a:pt x="47" y="58"/>
                  <a:pt x="47" y="56"/>
                </a:cubicBezTo>
                <a:cubicBezTo>
                  <a:pt x="45" y="56"/>
                  <a:pt x="43" y="56"/>
                  <a:pt x="41" y="56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0" y="57"/>
                  <a:pt x="40" y="57"/>
                </a:cubicBezTo>
                <a:cubicBezTo>
                  <a:pt x="39" y="59"/>
                  <a:pt x="39" y="60"/>
                  <a:pt x="39" y="62"/>
                </a:cubicBezTo>
                <a:close/>
                <a:moveTo>
                  <a:pt x="52" y="62"/>
                </a:moveTo>
                <a:cubicBezTo>
                  <a:pt x="55" y="62"/>
                  <a:pt x="59" y="62"/>
                  <a:pt x="63" y="62"/>
                </a:cubicBezTo>
                <a:cubicBezTo>
                  <a:pt x="63" y="60"/>
                  <a:pt x="63" y="58"/>
                  <a:pt x="63" y="56"/>
                </a:cubicBezTo>
                <a:cubicBezTo>
                  <a:pt x="59" y="56"/>
                  <a:pt x="56" y="56"/>
                  <a:pt x="52" y="56"/>
                </a:cubicBezTo>
                <a:cubicBezTo>
                  <a:pt x="52" y="58"/>
                  <a:pt x="52" y="60"/>
                  <a:pt x="52" y="62"/>
                </a:cubicBezTo>
                <a:close/>
                <a:moveTo>
                  <a:pt x="5" y="62"/>
                </a:moveTo>
                <a:cubicBezTo>
                  <a:pt x="7" y="61"/>
                  <a:pt x="10" y="55"/>
                  <a:pt x="12" y="55"/>
                </a:cubicBezTo>
                <a:cubicBezTo>
                  <a:pt x="13" y="54"/>
                  <a:pt x="13" y="54"/>
                  <a:pt x="14" y="53"/>
                </a:cubicBezTo>
                <a:cubicBezTo>
                  <a:pt x="14" y="49"/>
                  <a:pt x="14" y="44"/>
                  <a:pt x="14" y="40"/>
                </a:cubicBezTo>
                <a:cubicBezTo>
                  <a:pt x="9" y="43"/>
                  <a:pt x="8" y="44"/>
                  <a:pt x="5" y="45"/>
                </a:cubicBezTo>
                <a:cubicBezTo>
                  <a:pt x="5" y="51"/>
                  <a:pt x="5" y="56"/>
                  <a:pt x="5" y="62"/>
                </a:cubicBezTo>
                <a:close/>
                <a:moveTo>
                  <a:pt x="21" y="59"/>
                </a:moveTo>
                <a:cubicBezTo>
                  <a:pt x="23" y="58"/>
                  <a:pt x="24" y="54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8" y="56"/>
                  <a:pt x="28" y="56"/>
                  <a:pt x="28" y="57"/>
                </a:cubicBezTo>
                <a:cubicBezTo>
                  <a:pt x="28" y="55"/>
                  <a:pt x="28" y="53"/>
                  <a:pt x="28" y="51"/>
                </a:cubicBezTo>
                <a:cubicBezTo>
                  <a:pt x="25" y="51"/>
                  <a:pt x="21" y="51"/>
                  <a:pt x="17" y="51"/>
                </a:cubicBezTo>
                <a:cubicBezTo>
                  <a:pt x="17" y="55"/>
                  <a:pt x="18" y="56"/>
                  <a:pt x="21" y="59"/>
                </a:cubicBezTo>
                <a:close/>
                <a:moveTo>
                  <a:pt x="52" y="52"/>
                </a:moveTo>
                <a:cubicBezTo>
                  <a:pt x="56" y="52"/>
                  <a:pt x="59" y="52"/>
                  <a:pt x="63" y="52"/>
                </a:cubicBezTo>
                <a:cubicBezTo>
                  <a:pt x="63" y="51"/>
                  <a:pt x="63" y="50"/>
                  <a:pt x="63" y="49"/>
                </a:cubicBezTo>
                <a:cubicBezTo>
                  <a:pt x="59" y="49"/>
                  <a:pt x="56" y="49"/>
                  <a:pt x="52" y="49"/>
                </a:cubicBezTo>
                <a:cubicBezTo>
                  <a:pt x="52" y="50"/>
                  <a:pt x="52" y="51"/>
                  <a:pt x="52" y="52"/>
                </a:cubicBezTo>
                <a:close/>
                <a:moveTo>
                  <a:pt x="17" y="48"/>
                </a:moveTo>
                <a:cubicBezTo>
                  <a:pt x="21" y="48"/>
                  <a:pt x="25" y="48"/>
                  <a:pt x="29" y="48"/>
                </a:cubicBezTo>
                <a:cubicBezTo>
                  <a:pt x="29" y="47"/>
                  <a:pt x="29" y="46"/>
                  <a:pt x="29" y="45"/>
                </a:cubicBezTo>
                <a:cubicBezTo>
                  <a:pt x="25" y="45"/>
                  <a:pt x="21" y="45"/>
                  <a:pt x="17" y="46"/>
                </a:cubicBezTo>
                <a:cubicBezTo>
                  <a:pt x="17" y="46"/>
                  <a:pt x="17" y="47"/>
                  <a:pt x="17" y="48"/>
                </a:cubicBezTo>
                <a:close/>
                <a:moveTo>
                  <a:pt x="32" y="47"/>
                </a:moveTo>
                <a:cubicBezTo>
                  <a:pt x="33" y="47"/>
                  <a:pt x="35" y="47"/>
                  <a:pt x="35" y="46"/>
                </a:cubicBezTo>
                <a:cubicBezTo>
                  <a:pt x="35" y="46"/>
                  <a:pt x="35" y="46"/>
                  <a:pt x="36" y="46"/>
                </a:cubicBezTo>
                <a:cubicBezTo>
                  <a:pt x="37" y="43"/>
                  <a:pt x="38" y="41"/>
                  <a:pt x="40" y="40"/>
                </a:cubicBezTo>
                <a:cubicBezTo>
                  <a:pt x="40" y="39"/>
                  <a:pt x="40" y="39"/>
                  <a:pt x="40" y="39"/>
                </a:cubicBezTo>
                <a:cubicBezTo>
                  <a:pt x="43" y="38"/>
                  <a:pt x="44" y="38"/>
                  <a:pt x="47" y="38"/>
                </a:cubicBezTo>
                <a:cubicBezTo>
                  <a:pt x="47" y="36"/>
                  <a:pt x="47" y="34"/>
                  <a:pt x="47" y="32"/>
                </a:cubicBezTo>
                <a:cubicBezTo>
                  <a:pt x="44" y="32"/>
                  <a:pt x="37" y="32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3" y="34"/>
                </a:cubicBezTo>
                <a:cubicBezTo>
                  <a:pt x="30" y="35"/>
                  <a:pt x="28" y="34"/>
                  <a:pt x="25" y="34"/>
                </a:cubicBezTo>
                <a:cubicBezTo>
                  <a:pt x="21" y="34"/>
                  <a:pt x="21" y="34"/>
                  <a:pt x="19" y="36"/>
                </a:cubicBezTo>
                <a:cubicBezTo>
                  <a:pt x="23" y="36"/>
                  <a:pt x="27" y="36"/>
                  <a:pt x="31" y="37"/>
                </a:cubicBezTo>
                <a:cubicBezTo>
                  <a:pt x="33" y="38"/>
                  <a:pt x="32" y="44"/>
                  <a:pt x="32" y="47"/>
                </a:cubicBezTo>
                <a:close/>
                <a:moveTo>
                  <a:pt x="41" y="45"/>
                </a:moveTo>
                <a:cubicBezTo>
                  <a:pt x="43" y="45"/>
                  <a:pt x="45" y="45"/>
                  <a:pt x="47" y="45"/>
                </a:cubicBezTo>
                <a:cubicBezTo>
                  <a:pt x="47" y="44"/>
                  <a:pt x="47" y="43"/>
                  <a:pt x="47" y="42"/>
                </a:cubicBezTo>
                <a:cubicBezTo>
                  <a:pt x="44" y="42"/>
                  <a:pt x="42" y="41"/>
                  <a:pt x="41" y="45"/>
                </a:cubicBezTo>
                <a:close/>
                <a:moveTo>
                  <a:pt x="52" y="45"/>
                </a:moveTo>
                <a:cubicBezTo>
                  <a:pt x="56" y="45"/>
                  <a:pt x="59" y="45"/>
                  <a:pt x="63" y="45"/>
                </a:cubicBezTo>
                <a:cubicBezTo>
                  <a:pt x="63" y="40"/>
                  <a:pt x="63" y="36"/>
                  <a:pt x="63" y="32"/>
                </a:cubicBezTo>
                <a:cubicBezTo>
                  <a:pt x="59" y="32"/>
                  <a:pt x="56" y="32"/>
                  <a:pt x="52" y="32"/>
                </a:cubicBezTo>
                <a:cubicBezTo>
                  <a:pt x="52" y="36"/>
                  <a:pt x="52" y="41"/>
                  <a:pt x="52" y="45"/>
                </a:cubicBezTo>
                <a:close/>
                <a:moveTo>
                  <a:pt x="17" y="42"/>
                </a:moveTo>
                <a:cubicBezTo>
                  <a:pt x="21" y="42"/>
                  <a:pt x="25" y="42"/>
                  <a:pt x="29" y="42"/>
                </a:cubicBezTo>
                <a:cubicBezTo>
                  <a:pt x="29" y="41"/>
                  <a:pt x="29" y="40"/>
                  <a:pt x="29" y="39"/>
                </a:cubicBezTo>
                <a:cubicBezTo>
                  <a:pt x="25" y="39"/>
                  <a:pt x="20" y="39"/>
                  <a:pt x="17" y="40"/>
                </a:cubicBezTo>
                <a:cubicBezTo>
                  <a:pt x="17" y="40"/>
                  <a:pt x="17" y="40"/>
                  <a:pt x="17" y="42"/>
                </a:cubicBezTo>
                <a:close/>
                <a:moveTo>
                  <a:pt x="5" y="41"/>
                </a:moveTo>
                <a:cubicBezTo>
                  <a:pt x="7" y="40"/>
                  <a:pt x="10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6"/>
                  <a:pt x="14" y="35"/>
                  <a:pt x="15" y="35"/>
                </a:cubicBezTo>
                <a:cubicBezTo>
                  <a:pt x="12" y="35"/>
                  <a:pt x="9" y="35"/>
                  <a:pt x="5" y="35"/>
                </a:cubicBezTo>
                <a:cubicBezTo>
                  <a:pt x="5" y="37"/>
                  <a:pt x="5" y="39"/>
                  <a:pt x="5" y="41"/>
                </a:cubicBezTo>
                <a:close/>
                <a:moveTo>
                  <a:pt x="6" y="31"/>
                </a:moveTo>
                <a:cubicBezTo>
                  <a:pt x="10" y="31"/>
                  <a:pt x="14" y="31"/>
                  <a:pt x="18" y="31"/>
                </a:cubicBezTo>
                <a:cubicBezTo>
                  <a:pt x="19" y="30"/>
                  <a:pt x="20" y="30"/>
                  <a:pt x="20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15" y="28"/>
                  <a:pt x="10" y="29"/>
                  <a:pt x="5" y="28"/>
                </a:cubicBezTo>
                <a:cubicBezTo>
                  <a:pt x="5" y="29"/>
                  <a:pt x="5" y="30"/>
                  <a:pt x="5" y="31"/>
                </a:cubicBezTo>
                <a:cubicBezTo>
                  <a:pt x="6" y="31"/>
                  <a:pt x="6" y="31"/>
                  <a:pt x="6" y="31"/>
                </a:cubicBezTo>
                <a:close/>
                <a:moveTo>
                  <a:pt x="24" y="31"/>
                </a:moveTo>
                <a:cubicBezTo>
                  <a:pt x="26" y="31"/>
                  <a:pt x="29" y="31"/>
                  <a:pt x="31" y="31"/>
                </a:cubicBezTo>
                <a:cubicBezTo>
                  <a:pt x="32" y="29"/>
                  <a:pt x="33" y="28"/>
                  <a:pt x="35" y="27"/>
                </a:cubicBezTo>
                <a:cubicBezTo>
                  <a:pt x="36" y="24"/>
                  <a:pt x="38" y="21"/>
                  <a:pt x="40" y="19"/>
                </a:cubicBezTo>
                <a:cubicBezTo>
                  <a:pt x="43" y="18"/>
                  <a:pt x="45" y="18"/>
                  <a:pt x="48" y="18"/>
                </a:cubicBezTo>
                <a:cubicBezTo>
                  <a:pt x="48" y="17"/>
                  <a:pt x="48" y="15"/>
                  <a:pt x="48" y="14"/>
                </a:cubicBezTo>
                <a:cubicBezTo>
                  <a:pt x="45" y="14"/>
                  <a:pt x="42" y="14"/>
                  <a:pt x="39" y="14"/>
                </a:cubicBezTo>
                <a:cubicBezTo>
                  <a:pt x="37" y="15"/>
                  <a:pt x="36" y="16"/>
                  <a:pt x="33" y="16"/>
                </a:cubicBezTo>
                <a:cubicBezTo>
                  <a:pt x="32" y="15"/>
                  <a:pt x="32" y="15"/>
                  <a:pt x="32" y="14"/>
                </a:cubicBezTo>
                <a:cubicBezTo>
                  <a:pt x="34" y="11"/>
                  <a:pt x="39" y="9"/>
                  <a:pt x="40" y="5"/>
                </a:cubicBezTo>
                <a:cubicBezTo>
                  <a:pt x="30" y="5"/>
                  <a:pt x="21" y="5"/>
                  <a:pt x="11" y="5"/>
                </a:cubicBezTo>
                <a:cubicBezTo>
                  <a:pt x="8" y="6"/>
                  <a:pt x="7" y="7"/>
                  <a:pt x="6" y="9"/>
                </a:cubicBezTo>
                <a:cubicBezTo>
                  <a:pt x="5" y="14"/>
                  <a:pt x="5" y="19"/>
                  <a:pt x="5" y="24"/>
                </a:cubicBezTo>
                <a:cubicBezTo>
                  <a:pt x="11" y="29"/>
                  <a:pt x="19" y="23"/>
                  <a:pt x="25" y="25"/>
                </a:cubicBezTo>
                <a:cubicBezTo>
                  <a:pt x="26" y="27"/>
                  <a:pt x="24" y="29"/>
                  <a:pt x="24" y="31"/>
                </a:cubicBezTo>
                <a:close/>
                <a:moveTo>
                  <a:pt x="38" y="29"/>
                </a:moveTo>
                <a:cubicBezTo>
                  <a:pt x="41" y="29"/>
                  <a:pt x="44" y="29"/>
                  <a:pt x="48" y="29"/>
                </a:cubicBezTo>
                <a:cubicBezTo>
                  <a:pt x="48" y="27"/>
                  <a:pt x="48" y="24"/>
                  <a:pt x="48" y="22"/>
                </a:cubicBezTo>
                <a:cubicBezTo>
                  <a:pt x="41" y="21"/>
                  <a:pt x="40" y="24"/>
                  <a:pt x="38" y="29"/>
                </a:cubicBezTo>
                <a:close/>
                <a:moveTo>
                  <a:pt x="52" y="29"/>
                </a:moveTo>
                <a:cubicBezTo>
                  <a:pt x="56" y="29"/>
                  <a:pt x="59" y="29"/>
                  <a:pt x="63" y="28"/>
                </a:cubicBezTo>
                <a:cubicBezTo>
                  <a:pt x="63" y="26"/>
                  <a:pt x="63" y="24"/>
                  <a:pt x="63" y="21"/>
                </a:cubicBezTo>
                <a:cubicBezTo>
                  <a:pt x="62" y="21"/>
                  <a:pt x="62" y="21"/>
                  <a:pt x="61" y="22"/>
                </a:cubicBezTo>
                <a:cubicBezTo>
                  <a:pt x="58" y="22"/>
                  <a:pt x="55" y="22"/>
                  <a:pt x="52" y="22"/>
                </a:cubicBezTo>
                <a:cubicBezTo>
                  <a:pt x="52" y="24"/>
                  <a:pt x="52" y="27"/>
                  <a:pt x="52" y="29"/>
                </a:cubicBezTo>
                <a:close/>
                <a:moveTo>
                  <a:pt x="52" y="18"/>
                </a:moveTo>
                <a:cubicBezTo>
                  <a:pt x="54" y="18"/>
                  <a:pt x="61" y="18"/>
                  <a:pt x="63" y="18"/>
                </a:cubicBezTo>
                <a:cubicBezTo>
                  <a:pt x="63" y="16"/>
                  <a:pt x="63" y="15"/>
                  <a:pt x="63" y="14"/>
                </a:cubicBezTo>
                <a:cubicBezTo>
                  <a:pt x="59" y="14"/>
                  <a:pt x="56" y="13"/>
                  <a:pt x="52" y="14"/>
                </a:cubicBezTo>
                <a:cubicBezTo>
                  <a:pt x="52" y="15"/>
                  <a:pt x="52" y="17"/>
                  <a:pt x="52" y="18"/>
                </a:cubicBezTo>
                <a:close/>
                <a:moveTo>
                  <a:pt x="42" y="10"/>
                </a:moveTo>
                <a:cubicBezTo>
                  <a:pt x="43" y="10"/>
                  <a:pt x="45" y="10"/>
                  <a:pt x="47" y="10"/>
                </a:cubicBezTo>
                <a:cubicBezTo>
                  <a:pt x="47" y="9"/>
                  <a:pt x="47" y="8"/>
                  <a:pt x="47" y="7"/>
                </a:cubicBezTo>
                <a:cubicBezTo>
                  <a:pt x="43" y="7"/>
                  <a:pt x="43" y="7"/>
                  <a:pt x="42" y="10"/>
                </a:cubicBezTo>
                <a:close/>
                <a:moveTo>
                  <a:pt x="52" y="10"/>
                </a:moveTo>
                <a:cubicBezTo>
                  <a:pt x="56" y="10"/>
                  <a:pt x="59" y="10"/>
                  <a:pt x="63" y="10"/>
                </a:cubicBezTo>
                <a:cubicBezTo>
                  <a:pt x="63" y="10"/>
                  <a:pt x="63" y="10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0" y="7"/>
                  <a:pt x="60" y="7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6"/>
                  <a:pt x="58" y="5"/>
                </a:cubicBezTo>
                <a:cubicBezTo>
                  <a:pt x="56" y="4"/>
                  <a:pt x="54" y="5"/>
                  <a:pt x="52" y="5"/>
                </a:cubicBezTo>
                <a:cubicBezTo>
                  <a:pt x="52" y="6"/>
                  <a:pt x="52" y="8"/>
                  <a:pt x="52" y="1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33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905</Words>
  <Application>Microsoft Office PowerPoint</Application>
  <PresentationFormat>宽屏</PresentationFormat>
  <Paragraphs>83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Meiryo</vt:lpstr>
      <vt:lpstr>宋体</vt:lpstr>
      <vt:lpstr>微软雅黑</vt:lpstr>
      <vt:lpstr>叶根友刀锋黑草1.01</vt:lpstr>
      <vt:lpstr>叶根友圆趣卡通体-企业版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TheDawn丨WangZY</dc:creator>
  <cp:lastModifiedBy>kan</cp:lastModifiedBy>
  <cp:revision>43</cp:revision>
  <dcterms:created xsi:type="dcterms:W3CDTF">2016-02-04T15:24:28Z</dcterms:created>
  <dcterms:modified xsi:type="dcterms:W3CDTF">2016-02-12T06:21:12Z</dcterms:modified>
</cp:coreProperties>
</file>