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67" r:id="rId4"/>
    <p:sldId id="258" r:id="rId5"/>
    <p:sldId id="261" r:id="rId6"/>
    <p:sldId id="260" r:id="rId7"/>
    <p:sldId id="271" r:id="rId8"/>
    <p:sldId id="270" r:id="rId9"/>
    <p:sldId id="269" r:id="rId10"/>
    <p:sldId id="27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6924" userDrawn="1">
          <p15:clr>
            <a:srgbClr val="A4A3A4"/>
          </p15:clr>
        </p15:guide>
        <p15:guide id="4" pos="914" userDrawn="1">
          <p15:clr>
            <a:srgbClr val="A4A3A4"/>
          </p15:clr>
        </p15:guide>
        <p15:guide id="5" orient="horz" pos="1026" userDrawn="1">
          <p15:clr>
            <a:srgbClr val="A4A3A4"/>
          </p15:clr>
        </p15:guide>
        <p15:guide id="6" orient="horz" pos="3906" userDrawn="1">
          <p15:clr>
            <a:srgbClr val="A4A3A4"/>
          </p15:clr>
        </p15:guide>
        <p15:guide id="8" pos="4384" userDrawn="1">
          <p15:clr>
            <a:srgbClr val="A4A3A4"/>
          </p15:clr>
        </p15:guide>
        <p15:guide id="9" pos="66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108"/>
      </p:cViewPr>
      <p:guideLst>
        <p:guide orient="horz" pos="2160"/>
        <p:guide pos="3863"/>
        <p:guide pos="6924"/>
        <p:guide pos="914"/>
        <p:guide orient="horz" pos="1026"/>
        <p:guide orient="horz" pos="3906"/>
        <p:guide pos="4384"/>
        <p:guide pos="66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D80AA-DBA2-4372-AD53-C9F11B8B6CA4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414D-76BC-4979-A67E-964E5DCEC1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308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5503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02287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49728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3970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940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090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93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619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073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45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53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157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15111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864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04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750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12521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8105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49444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9939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20485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6559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8663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2F06F-BE51-494E-A9D7-5C7D6B1F36C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1CF56-EA2E-45CF-A5C4-E5A1AC337F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00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5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5338" y="2312516"/>
            <a:ext cx="6401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PowerPoint</a:t>
            </a:r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边缘软件使用技巧二：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1628" y="2875002"/>
            <a:ext cx="932874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 smtClean="0">
                <a:gradFill>
                  <a:gsLst>
                    <a:gs pos="50000">
                      <a:schemeClr val="bg1">
                        <a:lumMod val="95000"/>
                      </a:schemeClr>
                    </a:gs>
                    <a:gs pos="50000">
                      <a:srgbClr val="353535"/>
                    </a:gs>
                  </a:gsLst>
                  <a:lin ang="5400000" scaled="1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用</a:t>
            </a:r>
            <a:r>
              <a:rPr lang="en-US" altLang="zh-CN" sz="7200" dirty="0" smtClean="0">
                <a:gradFill>
                  <a:gsLst>
                    <a:gs pos="50000">
                      <a:schemeClr val="bg1">
                        <a:lumMod val="95000"/>
                      </a:schemeClr>
                    </a:gs>
                    <a:gs pos="50000">
                      <a:srgbClr val="353535"/>
                    </a:gs>
                  </a:gsLst>
                  <a:lin ang="5400000" scaled="1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粗谭黑简体" panose="02000000000000000000" pitchFamily="2" charset="-122"/>
              </a:rPr>
              <a:t>PS</a:t>
            </a:r>
            <a:r>
              <a:rPr lang="zh-CN" altLang="en-US" sz="7200" dirty="0" smtClean="0">
                <a:gradFill>
                  <a:gsLst>
                    <a:gs pos="50000">
                      <a:schemeClr val="bg1">
                        <a:lumMod val="95000"/>
                      </a:schemeClr>
                    </a:gs>
                    <a:gs pos="50000">
                      <a:srgbClr val="353535"/>
                    </a:gs>
                  </a:gsLst>
                  <a:lin ang="5400000" scaled="1"/>
                </a:gra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六步获取白云素材</a:t>
            </a:r>
            <a:endParaRPr lang="zh-CN" altLang="en-US" sz="7200" dirty="0">
              <a:gradFill>
                <a:gsLst>
                  <a:gs pos="50000">
                    <a:schemeClr val="bg1">
                      <a:lumMod val="95000"/>
                    </a:schemeClr>
                  </a:gs>
                  <a:gs pos="50000">
                    <a:srgbClr val="353535"/>
                  </a:gs>
                </a:gsLst>
                <a:lin ang="5400000" scaled="1"/>
              </a:gra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89902" y="3839010"/>
            <a:ext cx="1789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353535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en-US" altLang="zh-CN" sz="2800" dirty="0"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a:rPr>
              <a:t>@</a:t>
            </a:r>
            <a:r>
              <a:rPr lang="zh-CN" altLang="en-US" sz="2800" dirty="0" smtClean="0"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a:rPr>
              <a:t>雪原</a:t>
            </a:r>
            <a:r>
              <a:rPr lang="en-US" altLang="zh-CN" sz="2800" dirty="0" smtClean="0"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a:rPr>
              <a:t>PPT</a:t>
            </a:r>
            <a:endParaRPr lang="zh-CN" altLang="en-US" sz="2800" dirty="0"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3761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02903" y="149696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 smtClean="0">
                <a:solidFill>
                  <a:srgbClr val="353535"/>
                </a:solidFill>
              </a:rPr>
              <a:t>原始图：</a:t>
            </a:r>
            <a:endParaRPr lang="zh-CN" altLang="en-US" sz="3600" dirty="0">
              <a:solidFill>
                <a:srgbClr val="35353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4053" y="148351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353535"/>
                </a:solidFill>
              </a:rPr>
              <a:t>效果图：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873717"/>
            <a:ext cx="4492625" cy="20744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" r="5085"/>
          <a:stretch/>
        </p:blipFill>
        <p:spPr>
          <a:xfrm>
            <a:off x="6959600" y="2873718"/>
            <a:ext cx="4527550" cy="207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37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517" y="1571489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第一步：在百度中获取相应图片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92947" y="5240739"/>
            <a:ext cx="4892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第二步：</a:t>
            </a:r>
            <a:r>
              <a:rPr lang="zh-CN" altLang="en-US" sz="2400" dirty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用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PS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打开网上获取的图片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5663698" y="1685321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sp>
        <p:nvSpPr>
          <p:cNvPr id="14" name="等腰三角形 13"/>
          <p:cNvSpPr>
            <a:spLocks noChangeAspect="1"/>
          </p:cNvSpPr>
          <p:nvPr/>
        </p:nvSpPr>
        <p:spPr>
          <a:xfrm rot="16200000" flipH="1">
            <a:off x="6140227" y="5354571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350" y="1571489"/>
            <a:ext cx="4517971" cy="20861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022" y="2750354"/>
            <a:ext cx="4200277" cy="272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58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42390" y="1559271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选中红色通道后云图片的效果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 flipH="1">
            <a:off x="5643704" y="1673103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1319422"/>
            <a:ext cx="4384675" cy="20484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50737" y="4319989"/>
            <a:ext cx="4493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第三步：打开色阶面板，调整色差，用左边第一个吸管吸取深色区，用右边第一个吸取高光区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16200000" flipH="1">
            <a:off x="6598017" y="4474429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42" y="2674755"/>
            <a:ext cx="4000000" cy="35619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962944" y="4205666"/>
            <a:ext cx="987879" cy="38576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85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38056" y="1543173"/>
            <a:ext cx="4493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第四步：打开后复制图层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807105" y="1657005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153" y="1071368"/>
            <a:ext cx="3277160" cy="331745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853093" y="5077227"/>
            <a:ext cx="4493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第五步：打开通道面板，选中一色差较大的通道，这里选中红色</a:t>
            </a:r>
            <a:r>
              <a:rPr lang="zh-CN" altLang="en-US" sz="2400" dirty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通道</a:t>
            </a:r>
          </a:p>
        </p:txBody>
      </p:sp>
      <p:sp>
        <p:nvSpPr>
          <p:cNvPr id="17" name="等腰三角形 16"/>
          <p:cNvSpPr>
            <a:spLocks noChangeAspect="1"/>
          </p:cNvSpPr>
          <p:nvPr/>
        </p:nvSpPr>
        <p:spPr>
          <a:xfrm rot="16200000" flipH="1">
            <a:off x="6600373" y="5231667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194" y="2667318"/>
            <a:ext cx="3238432" cy="330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10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21634" y="151544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调整色阶后的效果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 flipH="1">
            <a:off x="3720774" y="1629278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1319422"/>
            <a:ext cx="4384675" cy="20484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50737" y="4319989"/>
            <a:ext cx="4493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第六步：在通道面板下面点击选取白云（最关键的一步）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16200000" flipH="1">
            <a:off x="6598017" y="4474429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194" y="2667318"/>
            <a:ext cx="3238432" cy="3305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0350" y="5557838"/>
            <a:ext cx="600075" cy="38576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619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19960" y="15267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选中白云后的效果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 rot="5400000">
            <a:off x="3923873" y="1640612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1474815"/>
            <a:ext cx="4537075" cy="215658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959600" y="4622965"/>
            <a:ext cx="4537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第七步：拷贝到新的图层，新图层为透明色，新建图层并给新的背景色，得到最终效果。关闭其他图层另存为</a:t>
            </a:r>
            <a:r>
              <a:rPr lang="en-US" altLang="zh-CN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PNG</a:t>
            </a:r>
            <a:r>
              <a:rPr lang="zh-CN" altLang="en-US" sz="2400" dirty="0" smtClean="0">
                <a:solidFill>
                  <a:srgbClr val="35353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格式。 </a:t>
            </a:r>
            <a:endParaRPr lang="zh-CN" altLang="en-US" sz="2400" dirty="0">
              <a:solidFill>
                <a:srgbClr val="35353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" r="5085"/>
          <a:stretch/>
        </p:blipFill>
        <p:spPr>
          <a:xfrm>
            <a:off x="1161570" y="3230905"/>
            <a:ext cx="4527550" cy="2074430"/>
          </a:xfrm>
          <a:prstGeom prst="rect">
            <a:avLst/>
          </a:prstGeom>
        </p:spPr>
      </p:pic>
      <p:sp>
        <p:nvSpPr>
          <p:cNvPr id="22" name="等腰三角形 21"/>
          <p:cNvSpPr>
            <a:spLocks noChangeAspect="1"/>
          </p:cNvSpPr>
          <p:nvPr/>
        </p:nvSpPr>
        <p:spPr>
          <a:xfrm rot="16200000" flipH="1">
            <a:off x="6706880" y="4796078"/>
            <a:ext cx="271440" cy="234000"/>
          </a:xfrm>
          <a:prstGeom prst="triangle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535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67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hidden="1"/>
          <p:cNvSpPr txBox="1"/>
          <p:nvPr/>
        </p:nvSpPr>
        <p:spPr>
          <a:xfrm>
            <a:off x="7209647" y="516841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2400" dirty="0"/>
              <a:t>微信：雪原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6748" y="2801980"/>
            <a:ext cx="2332994" cy="2340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 hidden="1"/>
          <p:cNvSpPr txBox="1"/>
          <p:nvPr/>
        </p:nvSpPr>
        <p:spPr>
          <a:xfrm>
            <a:off x="3341360" y="5170396"/>
            <a:ext cx="1558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en-US" altLang="zh-CN" sz="2400" dirty="0"/>
              <a:t>@</a:t>
            </a:r>
            <a:r>
              <a:rPr lang="zh-CN" altLang="en-US" sz="2400" dirty="0"/>
              <a:t>雪原</a:t>
            </a:r>
            <a:r>
              <a:rPr lang="en-US" altLang="zh-CN" sz="2400" dirty="0"/>
              <a:t>PPT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580" y="2801980"/>
            <a:ext cx="2340000" cy="2340000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3695343" y="9445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353535"/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扫一扫更健康</a:t>
            </a:r>
            <a:endParaRPr lang="zh-CN" altLang="en-US" sz="6000" dirty="0">
              <a:solidFill>
                <a:srgbClr val="353535"/>
              </a:solidFill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052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62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338</Words>
  <Application>Microsoft Office PowerPoint</Application>
  <PresentationFormat>宽屏</PresentationFormat>
  <Paragraphs>25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宋体</vt:lpstr>
      <vt:lpstr>Meiryo</vt:lpstr>
      <vt:lpstr>禹卫书法行书简体
</vt:lpstr>
      <vt:lpstr>方正粗谭黑简体</vt:lpstr>
      <vt:lpstr>时尚中黑简体</vt:lpstr>
      <vt:lpstr>Calibri</vt:lpstr>
      <vt:lpstr>Impact</vt:lpstr>
      <vt:lpstr>Arial</vt:lpstr>
      <vt:lpstr>微软雅黑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雪原PPT</dc:creator>
  <cp:lastModifiedBy>Administrator</cp:lastModifiedBy>
  <cp:revision>31</cp:revision>
  <dcterms:created xsi:type="dcterms:W3CDTF">2015-11-02T12:46:49Z</dcterms:created>
  <dcterms:modified xsi:type="dcterms:W3CDTF">2016-02-19T02:39:06Z</dcterms:modified>
</cp:coreProperties>
</file>