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14"/>
  </p:notesMasterIdLst>
  <p:sldIdLst>
    <p:sldId id="261" r:id="rId3"/>
    <p:sldId id="267" r:id="rId4"/>
    <p:sldId id="304" r:id="rId5"/>
    <p:sldId id="299" r:id="rId6"/>
    <p:sldId id="305" r:id="rId7"/>
    <p:sldId id="306" r:id="rId8"/>
    <p:sldId id="303" r:id="rId9"/>
    <p:sldId id="307" r:id="rId10"/>
    <p:sldId id="298" r:id="rId11"/>
    <p:sldId id="280" r:id="rId12"/>
    <p:sldId id="308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545" userDrawn="1">
          <p15:clr>
            <a:srgbClr val="A4A3A4"/>
          </p15:clr>
        </p15:guide>
        <p15:guide id="4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E8B02"/>
    <a:srgbClr val="679902"/>
    <a:srgbClr val="2768CC"/>
    <a:srgbClr val="1E4E99"/>
    <a:srgbClr val="E6F0FF"/>
    <a:srgbClr val="ADCDFF"/>
    <a:srgbClr val="F53E05"/>
    <a:srgbClr val="8ABA04"/>
    <a:srgbClr val="A9CF38"/>
    <a:srgbClr val="97CA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691" autoAdjust="0"/>
    <p:restoredTop sz="93664" autoAdjust="0"/>
  </p:normalViewPr>
  <p:slideViewPr>
    <p:cSldViewPr snapToGrid="0" showGuides="1">
      <p:cViewPr varScale="1">
        <p:scale>
          <a:sx n="86" d="100"/>
          <a:sy n="86" d="100"/>
        </p:scale>
        <p:origin x="516" y="90"/>
      </p:cViewPr>
      <p:guideLst>
        <p:guide pos="3545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58DC46-6A94-478F-A54C-F4D34341F973}" type="datetimeFigureOut">
              <a:rPr lang="zh-CN" altLang="en-US" smtClean="0"/>
              <a:t>2016/2/17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0CD212-24B1-4698-9175-FADF0EC3CB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0559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还可以用</a:t>
            </a:r>
            <a:r>
              <a:rPr lang="en-US" altLang="zh-CN" dirty="0" smtClean="0"/>
              <a:t>NT</a:t>
            </a:r>
            <a:r>
              <a:rPr lang="zh-CN" altLang="en-US" dirty="0" smtClean="0"/>
              <a:t>工具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0CD212-24B1-4698-9175-FADF0EC3CBA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270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82426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3125" y="635000"/>
            <a:ext cx="2952750" cy="2952750"/>
          </a:xfrm>
          <a:custGeom>
            <a:avLst/>
            <a:gdLst>
              <a:gd name="connsiteX0" fmla="*/ 3390900 w 6781800"/>
              <a:gd name="connsiteY0" fmla="*/ 0 h 6781800"/>
              <a:gd name="connsiteX1" fmla="*/ 6781800 w 6781800"/>
              <a:gd name="connsiteY1" fmla="*/ 3390900 h 6781800"/>
              <a:gd name="connsiteX2" fmla="*/ 3390900 w 6781800"/>
              <a:gd name="connsiteY2" fmla="*/ 6781800 h 6781800"/>
              <a:gd name="connsiteX3" fmla="*/ 0 w 6781800"/>
              <a:gd name="connsiteY3" fmla="*/ 3390900 h 6781800"/>
              <a:gd name="connsiteX4" fmla="*/ 3390900 w 6781800"/>
              <a:gd name="connsiteY4" fmla="*/ 0 h 678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81800" h="6781800">
                <a:moveTo>
                  <a:pt x="3390900" y="0"/>
                </a:moveTo>
                <a:cubicBezTo>
                  <a:pt x="5263642" y="0"/>
                  <a:pt x="6781800" y="1518158"/>
                  <a:pt x="6781800" y="3390900"/>
                </a:cubicBezTo>
                <a:cubicBezTo>
                  <a:pt x="6781800" y="5263642"/>
                  <a:pt x="5263642" y="6781800"/>
                  <a:pt x="3390900" y="6781800"/>
                </a:cubicBezTo>
                <a:cubicBezTo>
                  <a:pt x="1518158" y="6781800"/>
                  <a:pt x="0" y="5263642"/>
                  <a:pt x="0" y="3390900"/>
                </a:cubicBezTo>
                <a:cubicBezTo>
                  <a:pt x="0" y="1518158"/>
                  <a:pt x="1518158" y="0"/>
                  <a:pt x="3390900" y="0"/>
                </a:cubicBezTo>
                <a:close/>
              </a:path>
            </a:pathLst>
          </a:custGeom>
        </p:spPr>
      </p:pic>
      <p:grpSp>
        <p:nvGrpSpPr>
          <p:cNvPr id="6" name="组合 5"/>
          <p:cNvGrpSpPr/>
          <p:nvPr userDrawn="1"/>
        </p:nvGrpSpPr>
        <p:grpSpPr>
          <a:xfrm>
            <a:off x="2781299" y="939944"/>
            <a:ext cx="6756400" cy="4241800"/>
            <a:chOff x="2994025" y="728663"/>
            <a:chExt cx="6756400" cy="4241800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7" name="任意多边形 6"/>
            <p:cNvSpPr/>
            <p:nvPr/>
          </p:nvSpPr>
          <p:spPr>
            <a:xfrm>
              <a:off x="6372225" y="728663"/>
              <a:ext cx="3378200" cy="4241800"/>
            </a:xfrm>
            <a:custGeom>
              <a:avLst/>
              <a:gdLst>
                <a:gd name="connsiteX0" fmla="*/ 0 w 3378200"/>
                <a:gd name="connsiteY0" fmla="*/ 4241800 h 4241800"/>
                <a:gd name="connsiteX1" fmla="*/ 3378200 w 3378200"/>
                <a:gd name="connsiteY1" fmla="*/ 0 h 4241800"/>
                <a:gd name="connsiteX2" fmla="*/ 1257300 w 3378200"/>
                <a:gd name="connsiteY2" fmla="*/ 3962400 h 4241800"/>
                <a:gd name="connsiteX3" fmla="*/ 0 w 3378200"/>
                <a:gd name="connsiteY3" fmla="*/ 4241800 h 424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8200" h="4241800">
                  <a:moveTo>
                    <a:pt x="0" y="4241800"/>
                  </a:moveTo>
                  <a:lnTo>
                    <a:pt x="3378200" y="0"/>
                  </a:lnTo>
                  <a:lnTo>
                    <a:pt x="1257300" y="3962400"/>
                  </a:lnTo>
                  <a:lnTo>
                    <a:pt x="0" y="42418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 flipH="1">
              <a:off x="2994025" y="728663"/>
              <a:ext cx="3378200" cy="4241800"/>
            </a:xfrm>
            <a:custGeom>
              <a:avLst/>
              <a:gdLst>
                <a:gd name="connsiteX0" fmla="*/ 0 w 3378200"/>
                <a:gd name="connsiteY0" fmla="*/ 4241800 h 4241800"/>
                <a:gd name="connsiteX1" fmla="*/ 3378200 w 3378200"/>
                <a:gd name="connsiteY1" fmla="*/ 0 h 4241800"/>
                <a:gd name="connsiteX2" fmla="*/ 1257300 w 3378200"/>
                <a:gd name="connsiteY2" fmla="*/ 3962400 h 4241800"/>
                <a:gd name="connsiteX3" fmla="*/ 0 w 3378200"/>
                <a:gd name="connsiteY3" fmla="*/ 4241800 h 424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8200" h="4241800">
                  <a:moveTo>
                    <a:pt x="0" y="4241800"/>
                  </a:moveTo>
                  <a:lnTo>
                    <a:pt x="3378200" y="0"/>
                  </a:lnTo>
                  <a:lnTo>
                    <a:pt x="1257300" y="3962400"/>
                  </a:lnTo>
                  <a:lnTo>
                    <a:pt x="0" y="42418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 userDrawn="1"/>
        </p:nvSpPr>
        <p:spPr>
          <a:xfrm>
            <a:off x="5176837" y="3625245"/>
            <a:ext cx="22558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@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菜鸟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0" y="5581650"/>
            <a:ext cx="12192000" cy="12763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0" y="5851525"/>
            <a:ext cx="12192000" cy="736600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3200">
                <a:solidFill>
                  <a:srgbClr val="FFC000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10" name="矩形 9"/>
          <p:cNvSpPr/>
          <p:nvPr userDrawn="1"/>
        </p:nvSpPr>
        <p:spPr>
          <a:xfrm>
            <a:off x="903862" y="5665827"/>
            <a:ext cx="187743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chemeClr val="bg1">
                    <a:lumMod val="85000"/>
                  </a:schemeClr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教程</a:t>
            </a:r>
            <a:endParaRPr lang="zh-CN" altLang="en-US" sz="66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8" name="任意多边形 17"/>
          <p:cNvSpPr/>
          <p:nvPr userDrawn="1"/>
        </p:nvSpPr>
        <p:spPr>
          <a:xfrm rot="18822108">
            <a:off x="-439271" y="5745838"/>
            <a:ext cx="1850154" cy="593689"/>
          </a:xfrm>
          <a:custGeom>
            <a:avLst/>
            <a:gdLst>
              <a:gd name="connsiteX0" fmla="*/ 1282777 w 1850154"/>
              <a:gd name="connsiteY0" fmla="*/ 0 h 593689"/>
              <a:gd name="connsiteX1" fmla="*/ 1850154 w 1850154"/>
              <a:gd name="connsiteY1" fmla="*/ 593689 h 593689"/>
              <a:gd name="connsiteX2" fmla="*/ 80995 w 1850154"/>
              <a:gd name="connsiteY2" fmla="*/ 593689 h 593689"/>
              <a:gd name="connsiteX3" fmla="*/ 0 w 1850154"/>
              <a:gd name="connsiteY3" fmla="*/ 508939 h 593689"/>
              <a:gd name="connsiteX4" fmla="*/ 532541 w 1850154"/>
              <a:gd name="connsiteY4" fmla="*/ 0 h 593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0154" h="593689">
                <a:moveTo>
                  <a:pt x="1282777" y="0"/>
                </a:moveTo>
                <a:lnTo>
                  <a:pt x="1850154" y="593689"/>
                </a:lnTo>
                <a:lnTo>
                  <a:pt x="80995" y="593689"/>
                </a:lnTo>
                <a:lnTo>
                  <a:pt x="0" y="508939"/>
                </a:lnTo>
                <a:lnTo>
                  <a:pt x="532541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 userDrawn="1"/>
        </p:nvSpPr>
        <p:spPr>
          <a:xfrm>
            <a:off x="-114300" y="5643825"/>
            <a:ext cx="12382500" cy="1152000"/>
          </a:xfrm>
          <a:prstGeom prst="rect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11" hasCustomPrompt="1"/>
          </p:nvPr>
        </p:nvSpPr>
        <p:spPr>
          <a:xfrm rot="18809845">
            <a:off x="62669" y="5680958"/>
            <a:ext cx="1257300" cy="466725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defRPr>
            </a:lvl1pPr>
          </a:lstStyle>
          <a:p>
            <a:pPr lvl="0"/>
            <a:r>
              <a:rPr lang="zh-CN" altLang="en-US" dirty="0" smtClean="0"/>
              <a:t>编号</a:t>
            </a:r>
            <a:endParaRPr lang="zh-CN" altLang="en-US" dirty="0"/>
          </a:p>
        </p:txBody>
      </p:sp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3987" y="833437"/>
            <a:ext cx="2030144" cy="2554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7711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3DD1-D86E-4849-9864-184DD8230E33}" type="datetimeFigureOut">
              <a:rPr lang="zh-CN" altLang="en-US" smtClean="0"/>
              <a:t>2016/2/17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EDB4C-6F69-4622-A9D7-0A4ABE1CBE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859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3DD1-D86E-4849-9864-184DD8230E33}" type="datetimeFigureOut">
              <a:rPr lang="zh-CN" altLang="en-US" smtClean="0"/>
              <a:t>2016/2/17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EDB4C-6F69-4622-A9D7-0A4ABE1CBE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4372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3DD1-D86E-4849-9864-184DD8230E33}" type="datetimeFigureOut">
              <a:rPr lang="zh-CN" altLang="en-US" smtClean="0"/>
              <a:t>2016/2/17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EDB4C-6F69-4622-A9D7-0A4ABE1CBE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9596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3DD1-D86E-4849-9864-184DD8230E33}" type="datetimeFigureOut">
              <a:rPr lang="zh-CN" altLang="en-US" smtClean="0"/>
              <a:t>2016/2/17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EDB4C-6F69-4622-A9D7-0A4ABE1CBE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435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87651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12801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1787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9972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3610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83675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全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1410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694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67128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2784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694538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993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0"/>
            <a:ext cx="12192000" cy="145732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" y="1457325"/>
            <a:ext cx="12192000" cy="5400675"/>
          </a:xfrm>
          <a:prstGeom prst="rect">
            <a:avLst/>
          </a:prstGeom>
          <a:solidFill>
            <a:schemeClr val="accent6">
              <a:lumMod val="20000"/>
              <a:lumOff val="8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0" y="0"/>
            <a:ext cx="12192000" cy="1457325"/>
          </a:xfrm>
        </p:spPr>
        <p:txBody>
          <a:bodyPr anchor="ctr" anchorCtr="0">
            <a:normAutofit/>
          </a:bodyPr>
          <a:lstStyle>
            <a:lvl1pPr marL="0" indent="720000">
              <a:buNone/>
              <a:defRPr sz="3200">
                <a:solidFill>
                  <a:schemeClr val="accent4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0" y="6705600"/>
            <a:ext cx="12192000" cy="1524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531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089" y="594055"/>
            <a:ext cx="3920796" cy="3920796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1381690" y="4514851"/>
            <a:ext cx="3669594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新</a:t>
            </a:r>
            <a:r>
              <a:rPr lang="zh-CN" altLang="en-US" sz="54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浪微博</a:t>
            </a:r>
            <a:endParaRPr lang="en-US" altLang="zh-CN" sz="54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en-US" altLang="zh-CN" sz="54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@</a:t>
            </a:r>
            <a:r>
              <a:rPr lang="zh-CN" altLang="en-US" sz="54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菜鸟</a:t>
            </a:r>
            <a:r>
              <a:rPr lang="en-US" altLang="zh-CN" sz="5400" dirty="0" smtClean="0">
                <a:solidFill>
                  <a:schemeClr val="bg1"/>
                </a:solidFill>
                <a:latin typeface="Arial Black" panose="020B0A04020102020204" pitchFamily="34" charset="0"/>
                <a:ea typeface="汉仪菱心体简" panose="02010609000101010101" pitchFamily="49" charset="-122"/>
              </a:rPr>
              <a:t>PPT</a:t>
            </a:r>
            <a:endParaRPr lang="zh-CN" altLang="en-US" sz="5400" dirty="0">
              <a:solidFill>
                <a:schemeClr val="bg1"/>
              </a:solidFill>
              <a:latin typeface="Arial Black" panose="020B0A04020102020204" pitchFamily="34" charset="0"/>
              <a:ea typeface="汉仪菱心体简" panose="0201060900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6314" y="594055"/>
            <a:ext cx="3920796" cy="3920796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6156751" y="4514851"/>
            <a:ext cx="5339924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54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微信</a:t>
            </a:r>
            <a:endParaRPr lang="en-US" altLang="zh-CN" sz="54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en-US" altLang="zh-CN" sz="5400" dirty="0" smtClean="0">
                <a:solidFill>
                  <a:schemeClr val="bg1"/>
                </a:solidFill>
                <a:latin typeface="Arial Black" panose="020B0A04020102020204" pitchFamily="34" charset="0"/>
                <a:ea typeface="汉仪菱心体简" panose="02010609000101010101" pitchFamily="49" charset="-122"/>
              </a:rPr>
              <a:t>Cai_Niao_PPT</a:t>
            </a:r>
            <a:endParaRPr lang="zh-CN" altLang="en-US" sz="5400" dirty="0">
              <a:solidFill>
                <a:schemeClr val="bg1"/>
              </a:solidFill>
              <a:latin typeface="Arial Black" panose="020B0A04020102020204" pitchFamily="34" charset="0"/>
              <a:ea typeface="汉仪菱心体简" panose="02010609000101010101" pitchFamily="49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0" y="6269177"/>
            <a:ext cx="12192000" cy="5888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 userDrawn="1"/>
        </p:nvSpPr>
        <p:spPr>
          <a:xfrm>
            <a:off x="0" y="6312335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欢迎交流，欢迎转载</a:t>
            </a:r>
            <a:r>
              <a:rPr lang="en-US" altLang="zh-CN" sz="2400" b="1" dirty="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b="1" dirty="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注明来源</a:t>
            </a:r>
            <a:r>
              <a:rPr lang="en-US" altLang="zh-CN" sz="2400" b="1" dirty="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24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60597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57737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9272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3DD1-D86E-4849-9864-184DD8230E33}" type="datetimeFigureOut">
              <a:rPr lang="zh-CN" altLang="en-US" smtClean="0"/>
              <a:t>2016/2/17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EDB4C-6F69-4622-A9D7-0A4ABE1CBE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827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3DD1-D86E-4849-9864-184DD8230E33}" type="datetimeFigureOut">
              <a:rPr lang="zh-CN" altLang="en-US" smtClean="0"/>
              <a:t>2016/2/17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EDB4C-6F69-4622-A9D7-0A4ABE1CBE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422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3DD1-D86E-4849-9864-184DD8230E33}" type="datetimeFigureOut">
              <a:rPr lang="zh-CN" altLang="en-US" smtClean="0"/>
              <a:t>2016/2/17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EDB4C-6F69-4622-A9D7-0A4ABE1CBE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9922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613DD1-D86E-4849-9864-184DD8230E33}" type="datetimeFigureOut">
              <a:rPr lang="zh-CN" altLang="en-US" smtClean="0"/>
              <a:t>2016/2/17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8EDB4C-6F69-4622-A9D7-0A4ABE1CBE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584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49" r:id="rId2"/>
    <p:sldLayoutId id="2147483660" r:id="rId3"/>
    <p:sldLayoutId id="2147483661" r:id="rId4"/>
    <p:sldLayoutId id="2147483652" r:id="rId5"/>
    <p:sldLayoutId id="2147483650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1287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C000"/>
                </a:solidFill>
              </a:rPr>
              <a:t>形状图片填充的两种妙用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07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4680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86100" y="8143875"/>
            <a:ext cx="3374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013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750544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015999" y="2743200"/>
            <a:ext cx="5546725" cy="3295650"/>
          </a:xfrm>
          <a:prstGeom prst="rect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911225" y="542091"/>
            <a:ext cx="3251200" cy="1115526"/>
          </a:xfrm>
        </p:spPr>
        <p:txBody>
          <a:bodyPr anchor="ctr" anchorCtr="0">
            <a:normAutofit/>
          </a:bodyPr>
          <a:lstStyle/>
          <a:p>
            <a:pPr marL="0" indent="0">
              <a:buNone/>
            </a:pPr>
            <a:r>
              <a:rPr lang="zh-CN" altLang="en-US" sz="4400" dirty="0" smtClean="0">
                <a:solidFill>
                  <a:schemeClr val="accent4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问题来源：</a:t>
            </a:r>
            <a:endParaRPr lang="zh-CN" altLang="en-US" sz="4400" dirty="0">
              <a:solidFill>
                <a:schemeClr val="accent4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4" t="33474" r="13096" b="10556"/>
          <a:stretch/>
        </p:blipFill>
        <p:spPr>
          <a:xfrm>
            <a:off x="1109663" y="2865875"/>
            <a:ext cx="4120833" cy="1915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48100" y="4134089"/>
            <a:ext cx="2714624" cy="190476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11225" y="1809213"/>
            <a:ext cx="51371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800" b="1" dirty="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两图无法进行布尔运算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r="81350"/>
          <a:stretch/>
        </p:blipFill>
        <p:spPr>
          <a:xfrm>
            <a:off x="6725504" y="2743200"/>
            <a:ext cx="5151314" cy="158820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/>
          <a:srcRect l="71130" r="479"/>
          <a:stretch/>
        </p:blipFill>
        <p:spPr>
          <a:xfrm>
            <a:off x="6725504" y="4562594"/>
            <a:ext cx="5173271" cy="104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544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015999" y="2743200"/>
            <a:ext cx="5546725" cy="3295650"/>
          </a:xfrm>
          <a:prstGeom prst="rect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911225" y="542091"/>
            <a:ext cx="3251200" cy="1115526"/>
          </a:xfrm>
        </p:spPr>
        <p:txBody>
          <a:bodyPr anchor="ctr" anchorCtr="0">
            <a:normAutofit/>
          </a:bodyPr>
          <a:lstStyle/>
          <a:p>
            <a:pPr marL="0" indent="0">
              <a:buNone/>
            </a:pPr>
            <a:r>
              <a:rPr lang="zh-CN" altLang="en-US" sz="4400" dirty="0" smtClean="0">
                <a:solidFill>
                  <a:schemeClr val="accent4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问题来源：</a:t>
            </a:r>
            <a:endParaRPr lang="zh-CN" altLang="en-US" sz="4400" dirty="0">
              <a:solidFill>
                <a:schemeClr val="accent4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13408" y="3581596"/>
            <a:ext cx="2144712" cy="150487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11225" y="1809213"/>
            <a:ext cx="51371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800" b="1" dirty="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图片透明度无法调节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r="81350"/>
          <a:stretch/>
        </p:blipFill>
        <p:spPr>
          <a:xfrm>
            <a:off x="6725504" y="2743200"/>
            <a:ext cx="5151314" cy="158820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/>
          <a:srcRect l="71130" r="479"/>
          <a:stretch/>
        </p:blipFill>
        <p:spPr>
          <a:xfrm>
            <a:off x="6725504" y="4562594"/>
            <a:ext cx="5173271" cy="104775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3086671" y="3732851"/>
            <a:ext cx="12391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88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下箭头 19"/>
          <p:cNvSpPr/>
          <p:nvPr/>
        </p:nvSpPr>
        <p:spPr>
          <a:xfrm rot="16200000">
            <a:off x="3572702" y="3922279"/>
            <a:ext cx="484632" cy="1067694"/>
          </a:xfrm>
          <a:prstGeom prst="downArrow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371914" y="3581596"/>
            <a:ext cx="2144711" cy="1504873"/>
          </a:xfrm>
          <a:prstGeom prst="rect">
            <a:avLst/>
          </a:prstGeom>
          <a:blipFill dpi="0" rotWithShape="1">
            <a:blip r:embed="rId4">
              <a:alphaModFix amt="4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186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13150" y="3181468"/>
            <a:ext cx="4029076" cy="26478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965201" y="807390"/>
            <a:ext cx="5159374" cy="640410"/>
          </a:xfrm>
        </p:spPr>
        <p:txBody>
          <a:bodyPr anchor="ctr" anchorCtr="0"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sz="4400" dirty="0">
                <a:solidFill>
                  <a:schemeClr val="accent4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其实，只需要一招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270376" y="3543418"/>
            <a:ext cx="2714624" cy="190476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rot="841949">
            <a:off x="4763089" y="2207324"/>
            <a:ext cx="790574" cy="70788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装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rot="20465503">
            <a:off x="5751015" y="2207324"/>
            <a:ext cx="790574" cy="70788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50052" y="2207324"/>
            <a:ext cx="790574" cy="70788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 rot="664091">
            <a:off x="7702821" y="2274150"/>
            <a:ext cx="790574" cy="70788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状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 rot="20666474">
            <a:off x="2673862" y="2237360"/>
            <a:ext cx="790574" cy="70788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 rot="1011511">
            <a:off x="3698809" y="2197754"/>
            <a:ext cx="790574" cy="70788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片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6969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65201" y="2181225"/>
            <a:ext cx="5978524" cy="22479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965201" y="807390"/>
            <a:ext cx="4511040" cy="640410"/>
          </a:xfrm>
        </p:spPr>
        <p:txBody>
          <a:bodyPr anchor="ctr" anchorCtr="0">
            <a:normAutofit fontScale="850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片装进形状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67120" y="2371156"/>
            <a:ext cx="2714624" cy="1904761"/>
          </a:xfrm>
          <a:prstGeom prst="rect">
            <a:avLst/>
          </a:prstGeom>
          <a:blipFill>
            <a:blip r:embed="rId3">
              <a:alphaModFix amt="40000"/>
            </a:blip>
            <a:stretch>
              <a:fillRect/>
            </a:stretch>
          </a:blipFill>
        </p:spPr>
      </p:pic>
      <p:sp>
        <p:nvSpPr>
          <p:cNvPr id="8" name="文本占位符 1"/>
          <p:cNvSpPr txBox="1">
            <a:spLocks/>
          </p:cNvSpPr>
          <p:nvPr/>
        </p:nvSpPr>
        <p:spPr>
          <a:xfrm>
            <a:off x="965201" y="1265157"/>
            <a:ext cx="4130674" cy="1115526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4400" dirty="0" smtClean="0">
                <a:solidFill>
                  <a:schemeClr val="accent4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方法</a:t>
            </a:r>
            <a:r>
              <a:rPr lang="en-US" altLang="zh-CN" sz="4400" dirty="0" smtClean="0">
                <a:solidFill>
                  <a:schemeClr val="accent4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1</a:t>
            </a:r>
            <a:endParaRPr lang="zh-CN" altLang="en-US" sz="4400" dirty="0">
              <a:solidFill>
                <a:schemeClr val="accent4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18929" y="2371155"/>
            <a:ext cx="2714624" cy="190476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695575" y="4484087"/>
            <a:ext cx="4800600" cy="73866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画一个和图片等大的形状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95575" y="5141312"/>
            <a:ext cx="2286000" cy="73866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复制图片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95574" y="5798537"/>
            <a:ext cx="6429376" cy="73866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设置形状填充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插入图片来自剪切板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629969" y="2371155"/>
            <a:ext cx="2714624" cy="1904761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下箭头 11"/>
          <p:cNvSpPr/>
          <p:nvPr/>
        </p:nvSpPr>
        <p:spPr>
          <a:xfrm rot="16200000">
            <a:off x="7572441" y="2857144"/>
            <a:ext cx="484632" cy="1067694"/>
          </a:xfrm>
          <a:prstGeom prst="downArrow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468802" y="1822920"/>
            <a:ext cx="17706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我是形状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5538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965201" y="807390"/>
            <a:ext cx="4511040" cy="640410"/>
          </a:xfrm>
        </p:spPr>
        <p:txBody>
          <a:bodyPr anchor="ctr" anchorCtr="0">
            <a:normAutofit fontScale="850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片装进形状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89714" y="2664471"/>
            <a:ext cx="2714624" cy="1904761"/>
          </a:xfrm>
          <a:prstGeom prst="rect">
            <a:avLst/>
          </a:prstGeom>
          <a:blipFill>
            <a:blip r:embed="rId3">
              <a:alphaModFix amt="40000"/>
            </a:blip>
            <a:stretch>
              <a:fillRect/>
            </a:stretch>
          </a:blipFill>
        </p:spPr>
      </p:pic>
      <p:sp>
        <p:nvSpPr>
          <p:cNvPr id="8" name="文本占位符 1"/>
          <p:cNvSpPr txBox="1">
            <a:spLocks/>
          </p:cNvSpPr>
          <p:nvPr/>
        </p:nvSpPr>
        <p:spPr>
          <a:xfrm>
            <a:off x="965201" y="1265157"/>
            <a:ext cx="4130674" cy="1115526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4400" dirty="0" smtClean="0">
                <a:solidFill>
                  <a:schemeClr val="accent4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方法</a:t>
            </a:r>
            <a:r>
              <a:rPr lang="en-US" altLang="zh-CN" sz="4400" dirty="0" smtClean="0">
                <a:solidFill>
                  <a:schemeClr val="accent4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2</a:t>
            </a:r>
            <a:endParaRPr lang="zh-CN" altLang="en-US" sz="4400" dirty="0">
              <a:solidFill>
                <a:schemeClr val="accent4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76525" y="4633137"/>
            <a:ext cx="2286000" cy="73866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选择图片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76524" y="5290362"/>
            <a:ext cx="6257925" cy="73866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OK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插件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图片混合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图填充到形状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39852" y="2105025"/>
            <a:ext cx="17706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我是形状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42939" y="2664470"/>
            <a:ext cx="2714624" cy="190476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3505836" y="2105025"/>
            <a:ext cx="17706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</a:p>
        </p:txBody>
      </p:sp>
    </p:spTree>
    <p:extLst>
      <p:ext uri="{BB962C8B-B14F-4D97-AF65-F5344CB8AC3E}">
        <p14:creationId xmlns:p14="http://schemas.microsoft.com/office/powerpoint/2010/main" val="2046798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911225" y="542091"/>
            <a:ext cx="4511040" cy="1115526"/>
          </a:xfrm>
        </p:spPr>
        <p:txBody>
          <a:bodyPr anchor="ctr" anchorCtr="0">
            <a:normAutofit/>
          </a:bodyPr>
          <a:lstStyle/>
          <a:p>
            <a:pPr marL="0" indent="0">
              <a:buNone/>
            </a:pPr>
            <a:r>
              <a:rPr lang="zh-CN" altLang="en-US" sz="4400" dirty="0" smtClean="0">
                <a:solidFill>
                  <a:schemeClr val="accent4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见证奇迹了。。。</a:t>
            </a:r>
            <a:endParaRPr lang="zh-CN" altLang="en-US" sz="4400" dirty="0">
              <a:solidFill>
                <a:schemeClr val="accent4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1001396" y="2151500"/>
            <a:ext cx="4120832" cy="1915675"/>
          </a:xfrm>
          <a:custGeom>
            <a:avLst/>
            <a:gdLst>
              <a:gd name="connsiteX0" fmla="*/ 0 w 4120832"/>
              <a:gd name="connsiteY0" fmla="*/ 0 h 1915675"/>
              <a:gd name="connsiteX1" fmla="*/ 4120832 w 4120832"/>
              <a:gd name="connsiteY1" fmla="*/ 0 h 1915675"/>
              <a:gd name="connsiteX2" fmla="*/ 4120832 w 4120832"/>
              <a:gd name="connsiteY2" fmla="*/ 1457177 h 1915675"/>
              <a:gd name="connsiteX3" fmla="*/ 1911668 w 4120832"/>
              <a:gd name="connsiteY3" fmla="*/ 1457177 h 1915675"/>
              <a:gd name="connsiteX4" fmla="*/ 1911668 w 4120832"/>
              <a:gd name="connsiteY4" fmla="*/ 1915675 h 1915675"/>
              <a:gd name="connsiteX5" fmla="*/ 0 w 4120832"/>
              <a:gd name="connsiteY5" fmla="*/ 1915675 h 1915675"/>
              <a:gd name="connsiteX6" fmla="*/ 0 w 4120832"/>
              <a:gd name="connsiteY6" fmla="*/ 0 h 1915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20832" h="1915675">
                <a:moveTo>
                  <a:pt x="0" y="0"/>
                </a:moveTo>
                <a:lnTo>
                  <a:pt x="4120832" y="0"/>
                </a:lnTo>
                <a:lnTo>
                  <a:pt x="4120832" y="1457177"/>
                </a:lnTo>
                <a:lnTo>
                  <a:pt x="1911668" y="1457177"/>
                </a:lnTo>
                <a:lnTo>
                  <a:pt x="1911668" y="1915675"/>
                </a:lnTo>
                <a:lnTo>
                  <a:pt x="0" y="191567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2913064" y="3608677"/>
            <a:ext cx="2714624" cy="1904761"/>
          </a:xfrm>
          <a:custGeom>
            <a:avLst/>
            <a:gdLst>
              <a:gd name="connsiteX0" fmla="*/ 2209164 w 2714624"/>
              <a:gd name="connsiteY0" fmla="*/ 0 h 1904761"/>
              <a:gd name="connsiteX1" fmla="*/ 2714624 w 2714624"/>
              <a:gd name="connsiteY1" fmla="*/ 0 h 1904761"/>
              <a:gd name="connsiteX2" fmla="*/ 2714624 w 2714624"/>
              <a:gd name="connsiteY2" fmla="*/ 1904761 h 1904761"/>
              <a:gd name="connsiteX3" fmla="*/ 0 w 2714624"/>
              <a:gd name="connsiteY3" fmla="*/ 1904761 h 1904761"/>
              <a:gd name="connsiteX4" fmla="*/ 0 w 2714624"/>
              <a:gd name="connsiteY4" fmla="*/ 458498 h 1904761"/>
              <a:gd name="connsiteX5" fmla="*/ 2209164 w 2714624"/>
              <a:gd name="connsiteY5" fmla="*/ 458498 h 1904761"/>
              <a:gd name="connsiteX6" fmla="*/ 2209164 w 2714624"/>
              <a:gd name="connsiteY6" fmla="*/ 0 h 1904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4624" h="1904761">
                <a:moveTo>
                  <a:pt x="2209164" y="0"/>
                </a:moveTo>
                <a:lnTo>
                  <a:pt x="2714624" y="0"/>
                </a:lnTo>
                <a:lnTo>
                  <a:pt x="2714624" y="1904761"/>
                </a:lnTo>
                <a:lnTo>
                  <a:pt x="0" y="1904761"/>
                </a:lnTo>
                <a:lnTo>
                  <a:pt x="0" y="458498"/>
                </a:lnTo>
                <a:lnTo>
                  <a:pt x="2209164" y="458498"/>
                </a:lnTo>
                <a:lnTo>
                  <a:pt x="2209164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7440" y="2226015"/>
            <a:ext cx="3825078" cy="3163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794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911225" y="542091"/>
            <a:ext cx="4511040" cy="1115526"/>
          </a:xfrm>
        </p:spPr>
        <p:txBody>
          <a:bodyPr anchor="ctr" anchorCtr="0">
            <a:normAutofit/>
          </a:bodyPr>
          <a:lstStyle/>
          <a:p>
            <a:pPr marL="0" indent="0">
              <a:buNone/>
            </a:pPr>
            <a:r>
              <a:rPr lang="zh-CN" altLang="en-US" sz="4400" dirty="0" smtClean="0">
                <a:solidFill>
                  <a:schemeClr val="accent4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见证奇迹了。。。</a:t>
            </a:r>
            <a:endParaRPr lang="zh-CN" altLang="en-US" sz="4400" dirty="0">
              <a:solidFill>
                <a:schemeClr val="accent4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47750" y="2226015"/>
            <a:ext cx="4508692" cy="3163598"/>
          </a:xfrm>
          <a:prstGeom prst="rect">
            <a:avLst/>
          </a:prstGeom>
          <a:blipFill dpi="0" rotWithShape="1">
            <a:blip r:embed="rId2">
              <a:alphaModFix amt="4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8900" y="2093963"/>
            <a:ext cx="299085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269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6553200" y="4937760"/>
            <a:ext cx="4943475" cy="1777365"/>
          </a:xfrm>
          <a:prstGeom prst="rect">
            <a:avLst/>
          </a:prstGeom>
          <a:solidFill>
            <a:schemeClr val="tx1">
              <a:lumMod val="65000"/>
              <a:lumOff val="3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梯形 2"/>
          <p:cNvSpPr/>
          <p:nvPr/>
        </p:nvSpPr>
        <p:spPr>
          <a:xfrm rot="16200000">
            <a:off x="1019493" y="952980"/>
            <a:ext cx="2895600" cy="3112135"/>
          </a:xfrm>
          <a:prstGeom prst="trapezoid">
            <a:avLst>
              <a:gd name="adj" fmla="val 39035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799841" y="1061247"/>
            <a:ext cx="447040" cy="2895601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252028" y="2041581"/>
            <a:ext cx="13242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不足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4216400" y="735874"/>
            <a:ext cx="2418080" cy="1209040"/>
          </a:xfrm>
          <a:custGeom>
            <a:avLst/>
            <a:gdLst>
              <a:gd name="connsiteX0" fmla="*/ 0 w 2418080"/>
              <a:gd name="connsiteY0" fmla="*/ 1209040 h 1209040"/>
              <a:gd name="connsiteX1" fmla="*/ 944880 w 2418080"/>
              <a:gd name="connsiteY1" fmla="*/ 690880 h 1209040"/>
              <a:gd name="connsiteX2" fmla="*/ 894080 w 2418080"/>
              <a:gd name="connsiteY2" fmla="*/ 995680 h 1209040"/>
              <a:gd name="connsiteX3" fmla="*/ 2418080 w 2418080"/>
              <a:gd name="connsiteY3" fmla="*/ 0 h 1209040"/>
              <a:gd name="connsiteX0" fmla="*/ 0 w 2418080"/>
              <a:gd name="connsiteY0" fmla="*/ 1209040 h 1209040"/>
              <a:gd name="connsiteX1" fmla="*/ 944880 w 2418080"/>
              <a:gd name="connsiteY1" fmla="*/ 690880 h 1209040"/>
              <a:gd name="connsiteX2" fmla="*/ 894080 w 2418080"/>
              <a:gd name="connsiteY2" fmla="*/ 853440 h 1209040"/>
              <a:gd name="connsiteX3" fmla="*/ 2418080 w 2418080"/>
              <a:gd name="connsiteY3" fmla="*/ 0 h 1209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18080" h="1209040">
                <a:moveTo>
                  <a:pt x="0" y="1209040"/>
                </a:moveTo>
                <a:lnTo>
                  <a:pt x="944880" y="690880"/>
                </a:lnTo>
                <a:lnTo>
                  <a:pt x="894080" y="853440"/>
                </a:lnTo>
                <a:lnTo>
                  <a:pt x="2418080" y="0"/>
                </a:ln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flipH="1">
            <a:off x="4246881" y="3282060"/>
            <a:ext cx="2418080" cy="1209040"/>
          </a:xfrm>
          <a:custGeom>
            <a:avLst/>
            <a:gdLst>
              <a:gd name="connsiteX0" fmla="*/ 0 w 2418080"/>
              <a:gd name="connsiteY0" fmla="*/ 1209040 h 1209040"/>
              <a:gd name="connsiteX1" fmla="*/ 944880 w 2418080"/>
              <a:gd name="connsiteY1" fmla="*/ 690880 h 1209040"/>
              <a:gd name="connsiteX2" fmla="*/ 894080 w 2418080"/>
              <a:gd name="connsiteY2" fmla="*/ 995680 h 1209040"/>
              <a:gd name="connsiteX3" fmla="*/ 2418080 w 2418080"/>
              <a:gd name="connsiteY3" fmla="*/ 0 h 1209040"/>
              <a:gd name="connsiteX0" fmla="*/ 0 w 2418080"/>
              <a:gd name="connsiteY0" fmla="*/ 1209040 h 1209040"/>
              <a:gd name="connsiteX1" fmla="*/ 944880 w 2418080"/>
              <a:gd name="connsiteY1" fmla="*/ 690880 h 1209040"/>
              <a:gd name="connsiteX2" fmla="*/ 894080 w 2418080"/>
              <a:gd name="connsiteY2" fmla="*/ 853440 h 1209040"/>
              <a:gd name="connsiteX3" fmla="*/ 2418080 w 2418080"/>
              <a:gd name="connsiteY3" fmla="*/ 0 h 1209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18080" h="1209040">
                <a:moveTo>
                  <a:pt x="0" y="1209040"/>
                </a:moveTo>
                <a:lnTo>
                  <a:pt x="944880" y="690880"/>
                </a:lnTo>
                <a:lnTo>
                  <a:pt x="894080" y="853440"/>
                </a:lnTo>
                <a:lnTo>
                  <a:pt x="2418080" y="0"/>
                </a:ln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953635" y="1687638"/>
            <a:ext cx="654304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6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两图</a:t>
            </a:r>
            <a:r>
              <a:rPr lang="zh-CN" altLang="en-US" sz="66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进行布尔运算后。。。</a:t>
            </a:r>
            <a:endParaRPr lang="zh-CN" altLang="en-US" sz="66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67475" y="5004678"/>
            <a:ext cx="5029200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两图进行布尔运算后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一张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图丢失了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亲看到了吗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6913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1300</TotalTime>
  <Words>274</Words>
  <Application>Microsoft Office PowerPoint</Application>
  <PresentationFormat>宽屏</PresentationFormat>
  <Paragraphs>45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Calibri</vt:lpstr>
      <vt:lpstr>Wingdings</vt:lpstr>
      <vt:lpstr>Arial</vt:lpstr>
      <vt:lpstr>微软雅黑</vt:lpstr>
      <vt:lpstr>Calibri Light</vt:lpstr>
      <vt:lpstr>汉仪菱心体简</vt:lpstr>
      <vt:lpstr>Arial Black</vt:lpstr>
      <vt:lpstr>宋体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91</cp:revision>
  <dcterms:created xsi:type="dcterms:W3CDTF">2014-10-22T11:30:58Z</dcterms:created>
  <dcterms:modified xsi:type="dcterms:W3CDTF">2016-02-17T03:12:30Z</dcterms:modified>
  <cp:contentStatus/>
</cp:coreProperties>
</file>