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67" r:id="rId3"/>
    <p:sldId id="268" r:id="rId4"/>
    <p:sldId id="269" r:id="rId5"/>
    <p:sldId id="270" r:id="rId6"/>
    <p:sldId id="271" r:id="rId7"/>
    <p:sldId id="272" r:id="rId8"/>
    <p:sldId id="262" r:id="rId9"/>
    <p:sldId id="273" r:id="rId1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5723"/>
    <a:srgbClr val="6D88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FBC696-28E4-47A4-99BC-11BB408EBB01}" type="datetimeFigureOut">
              <a:rPr lang="zh-CN" altLang="en-US" smtClean="0"/>
              <a:t>2016/2/17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536344-A268-41D6-8BBD-AD1684C1AB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28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8921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BC1B2-D5AB-4886-BC8B-5D1112CABA62}" type="datetimeFigureOut">
              <a:rPr lang="zh-CN" altLang="en-US" smtClean="0"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E9357-92B5-4F2D-80BC-5D1F94243C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619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BC1B2-D5AB-4886-BC8B-5D1112CABA62}" type="datetimeFigureOut">
              <a:rPr lang="zh-CN" altLang="en-US" smtClean="0"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E9357-92B5-4F2D-80BC-5D1F94243C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593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BC1B2-D5AB-4886-BC8B-5D1112CABA62}" type="datetimeFigureOut">
              <a:rPr lang="zh-CN" altLang="en-US" smtClean="0"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E9357-92B5-4F2D-80BC-5D1F94243C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4678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1799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7447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4615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8954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9364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505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2454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59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BC1B2-D5AB-4886-BC8B-5D1112CABA62}" type="datetimeFigureOut">
              <a:rPr lang="zh-CN" altLang="en-US" smtClean="0"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E9357-92B5-4F2D-80BC-5D1F94243C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1109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2084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0367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228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BC1B2-D5AB-4886-BC8B-5D1112CABA62}" type="datetimeFigureOut">
              <a:rPr lang="zh-CN" altLang="en-US" smtClean="0"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E9357-92B5-4F2D-80BC-5D1F94243C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446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BC1B2-D5AB-4886-BC8B-5D1112CABA62}" type="datetimeFigureOut">
              <a:rPr lang="zh-CN" altLang="en-US" smtClean="0"/>
              <a:t>2016/2/17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E9357-92B5-4F2D-80BC-5D1F94243C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417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BC1B2-D5AB-4886-BC8B-5D1112CABA62}" type="datetimeFigureOut">
              <a:rPr lang="zh-CN" altLang="en-US" smtClean="0"/>
              <a:t>2016/2/17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E9357-92B5-4F2D-80BC-5D1F94243C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794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BC1B2-D5AB-4886-BC8B-5D1112CABA62}" type="datetimeFigureOut">
              <a:rPr lang="zh-CN" altLang="en-US" smtClean="0"/>
              <a:t>2016/2/17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E9357-92B5-4F2D-80BC-5D1F94243C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154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BC1B2-D5AB-4886-BC8B-5D1112CABA62}" type="datetimeFigureOut">
              <a:rPr lang="zh-CN" altLang="en-US" smtClean="0"/>
              <a:t>2016/2/17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E9357-92B5-4F2D-80BC-5D1F94243C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979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BC1B2-D5AB-4886-BC8B-5D1112CABA62}" type="datetimeFigureOut">
              <a:rPr lang="zh-CN" altLang="en-US" smtClean="0"/>
              <a:t>2016/2/17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E9357-92B5-4F2D-80BC-5D1F94243C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035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BC1B2-D5AB-4886-BC8B-5D1112CABA62}" type="datetimeFigureOut">
              <a:rPr lang="zh-CN" altLang="en-US" smtClean="0"/>
              <a:t>2016/2/17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E9357-92B5-4F2D-80BC-5D1F94243C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284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BC1B2-D5AB-4886-BC8B-5D1112CABA62}" type="datetimeFigureOut">
              <a:rPr lang="zh-CN" altLang="en-US" smtClean="0"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8E9357-92B5-4F2D-80BC-5D1F94243C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389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949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3664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5034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2959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623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4536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459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485846"/>
            <a:ext cx="9144000" cy="657654"/>
          </a:xfrm>
          <a:prstGeom prst="rect">
            <a:avLst/>
          </a:prstGeom>
          <a:solidFill>
            <a:srgbClr val="4657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055" y="1419622"/>
            <a:ext cx="1928608" cy="1928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" name="组合 152"/>
          <p:cNvGrpSpPr/>
          <p:nvPr/>
        </p:nvGrpSpPr>
        <p:grpSpPr>
          <a:xfrm>
            <a:off x="2982127" y="195486"/>
            <a:ext cx="2892678" cy="925198"/>
            <a:chOff x="5310046" y="2571750"/>
            <a:chExt cx="2442405" cy="781182"/>
          </a:xfrm>
        </p:grpSpPr>
        <p:grpSp>
          <p:nvGrpSpPr>
            <p:cNvPr id="154" name="组合 153"/>
            <p:cNvGrpSpPr/>
            <p:nvPr/>
          </p:nvGrpSpPr>
          <p:grpSpPr>
            <a:xfrm>
              <a:off x="5310046" y="2571750"/>
              <a:ext cx="1081416" cy="781182"/>
              <a:chOff x="1929161" y="1561172"/>
              <a:chExt cx="4118956" cy="2975407"/>
            </a:xfrm>
          </p:grpSpPr>
          <p:sp>
            <p:nvSpPr>
              <p:cNvPr id="176" name="空心弧 118"/>
              <p:cNvSpPr/>
              <p:nvPr/>
            </p:nvSpPr>
            <p:spPr>
              <a:xfrm rot="18946943">
                <a:off x="3546847" y="2117796"/>
                <a:ext cx="2418621" cy="2418783"/>
              </a:xfrm>
              <a:custGeom>
                <a:avLst/>
                <a:gdLst>
                  <a:gd name="connsiteX0" fmla="*/ 1664770 w 2418616"/>
                  <a:gd name="connsiteY0" fmla="*/ 2329567 h 2418616"/>
                  <a:gd name="connsiteX1" fmla="*/ 265524 w 2418616"/>
                  <a:gd name="connsiteY1" fmla="*/ 1965414 h 2418616"/>
                  <a:gd name="connsiteX2" fmla="*/ 215392 w 2418616"/>
                  <a:gd name="connsiteY2" fmla="*/ 520428 h 2418616"/>
                  <a:gd name="connsiteX3" fmla="*/ 1586036 w 2418616"/>
                  <a:gd name="connsiteY3" fmla="*/ 60177 h 2418616"/>
                  <a:gd name="connsiteX4" fmla="*/ 2418159 w 2418616"/>
                  <a:gd name="connsiteY4" fmla="*/ 1242576 h 2418616"/>
                  <a:gd name="connsiteX5" fmla="*/ 1856357 w 2418616"/>
                  <a:gd name="connsiteY5" fmla="*/ 1227115 h 2418616"/>
                  <a:gd name="connsiteX6" fmla="*/ 1410955 w 2418616"/>
                  <a:gd name="connsiteY6" fmla="*/ 594224 h 2418616"/>
                  <a:gd name="connsiteX7" fmla="*/ 677304 w 2418616"/>
                  <a:gd name="connsiteY7" fmla="*/ 840578 h 2418616"/>
                  <a:gd name="connsiteX8" fmla="*/ 704138 w 2418616"/>
                  <a:gd name="connsiteY8" fmla="*/ 1614021 h 2418616"/>
                  <a:gd name="connsiteX9" fmla="*/ 1453098 w 2418616"/>
                  <a:gd name="connsiteY9" fmla="*/ 1808937 h 2418616"/>
                  <a:gd name="connsiteX10" fmla="*/ 1664770 w 2418616"/>
                  <a:gd name="connsiteY10" fmla="*/ 2329567 h 2418616"/>
                  <a:gd name="connsiteX0" fmla="*/ 1664771 w 2418621"/>
                  <a:gd name="connsiteY0" fmla="*/ 2329660 h 2418783"/>
                  <a:gd name="connsiteX1" fmla="*/ 265525 w 2418621"/>
                  <a:gd name="connsiteY1" fmla="*/ 1965507 h 2418783"/>
                  <a:gd name="connsiteX2" fmla="*/ 215393 w 2418621"/>
                  <a:gd name="connsiteY2" fmla="*/ 520521 h 2418783"/>
                  <a:gd name="connsiteX3" fmla="*/ 1586037 w 2418621"/>
                  <a:gd name="connsiteY3" fmla="*/ 60270 h 2418783"/>
                  <a:gd name="connsiteX4" fmla="*/ 2418160 w 2418621"/>
                  <a:gd name="connsiteY4" fmla="*/ 1242669 h 2418783"/>
                  <a:gd name="connsiteX5" fmla="*/ 1856358 w 2418621"/>
                  <a:gd name="connsiteY5" fmla="*/ 1227208 h 2418783"/>
                  <a:gd name="connsiteX6" fmla="*/ 1410956 w 2418621"/>
                  <a:gd name="connsiteY6" fmla="*/ 594317 h 2418783"/>
                  <a:gd name="connsiteX7" fmla="*/ 677305 w 2418621"/>
                  <a:gd name="connsiteY7" fmla="*/ 840671 h 2418783"/>
                  <a:gd name="connsiteX8" fmla="*/ 704139 w 2418621"/>
                  <a:gd name="connsiteY8" fmla="*/ 1614114 h 2418783"/>
                  <a:gd name="connsiteX9" fmla="*/ 1453099 w 2418621"/>
                  <a:gd name="connsiteY9" fmla="*/ 1809030 h 2418783"/>
                  <a:gd name="connsiteX10" fmla="*/ 1664771 w 2418621"/>
                  <a:gd name="connsiteY10" fmla="*/ 2329660 h 2418783"/>
                  <a:gd name="connsiteX0" fmla="*/ 1664771 w 2418621"/>
                  <a:gd name="connsiteY0" fmla="*/ 2329660 h 2418783"/>
                  <a:gd name="connsiteX1" fmla="*/ 265525 w 2418621"/>
                  <a:gd name="connsiteY1" fmla="*/ 1965507 h 2418783"/>
                  <a:gd name="connsiteX2" fmla="*/ 215393 w 2418621"/>
                  <a:gd name="connsiteY2" fmla="*/ 520521 h 2418783"/>
                  <a:gd name="connsiteX3" fmla="*/ 1586037 w 2418621"/>
                  <a:gd name="connsiteY3" fmla="*/ 60270 h 2418783"/>
                  <a:gd name="connsiteX4" fmla="*/ 2418160 w 2418621"/>
                  <a:gd name="connsiteY4" fmla="*/ 1242669 h 2418783"/>
                  <a:gd name="connsiteX5" fmla="*/ 1856358 w 2418621"/>
                  <a:gd name="connsiteY5" fmla="*/ 1227208 h 2418783"/>
                  <a:gd name="connsiteX6" fmla="*/ 1410956 w 2418621"/>
                  <a:gd name="connsiteY6" fmla="*/ 594317 h 2418783"/>
                  <a:gd name="connsiteX7" fmla="*/ 677305 w 2418621"/>
                  <a:gd name="connsiteY7" fmla="*/ 840671 h 2418783"/>
                  <a:gd name="connsiteX8" fmla="*/ 704139 w 2418621"/>
                  <a:gd name="connsiteY8" fmla="*/ 1614114 h 2418783"/>
                  <a:gd name="connsiteX9" fmla="*/ 1453099 w 2418621"/>
                  <a:gd name="connsiteY9" fmla="*/ 1809030 h 2418783"/>
                  <a:gd name="connsiteX10" fmla="*/ 1664771 w 2418621"/>
                  <a:gd name="connsiteY10" fmla="*/ 2329660 h 2418783"/>
                  <a:gd name="connsiteX0" fmla="*/ 1664771 w 2418621"/>
                  <a:gd name="connsiteY0" fmla="*/ 2329660 h 2418783"/>
                  <a:gd name="connsiteX1" fmla="*/ 265525 w 2418621"/>
                  <a:gd name="connsiteY1" fmla="*/ 1965507 h 2418783"/>
                  <a:gd name="connsiteX2" fmla="*/ 215393 w 2418621"/>
                  <a:gd name="connsiteY2" fmla="*/ 520521 h 2418783"/>
                  <a:gd name="connsiteX3" fmla="*/ 1586037 w 2418621"/>
                  <a:gd name="connsiteY3" fmla="*/ 60270 h 2418783"/>
                  <a:gd name="connsiteX4" fmla="*/ 2418160 w 2418621"/>
                  <a:gd name="connsiteY4" fmla="*/ 1242669 h 2418783"/>
                  <a:gd name="connsiteX5" fmla="*/ 1856358 w 2418621"/>
                  <a:gd name="connsiteY5" fmla="*/ 1227208 h 2418783"/>
                  <a:gd name="connsiteX6" fmla="*/ 1410956 w 2418621"/>
                  <a:gd name="connsiteY6" fmla="*/ 594317 h 2418783"/>
                  <a:gd name="connsiteX7" fmla="*/ 677305 w 2418621"/>
                  <a:gd name="connsiteY7" fmla="*/ 840671 h 2418783"/>
                  <a:gd name="connsiteX8" fmla="*/ 704139 w 2418621"/>
                  <a:gd name="connsiteY8" fmla="*/ 1614114 h 2418783"/>
                  <a:gd name="connsiteX9" fmla="*/ 1453099 w 2418621"/>
                  <a:gd name="connsiteY9" fmla="*/ 1809030 h 2418783"/>
                  <a:gd name="connsiteX10" fmla="*/ 1664771 w 2418621"/>
                  <a:gd name="connsiteY10" fmla="*/ 2329660 h 2418783"/>
                  <a:gd name="connsiteX0" fmla="*/ 1664771 w 2418621"/>
                  <a:gd name="connsiteY0" fmla="*/ 2329660 h 2418783"/>
                  <a:gd name="connsiteX1" fmla="*/ 265525 w 2418621"/>
                  <a:gd name="connsiteY1" fmla="*/ 1965507 h 2418783"/>
                  <a:gd name="connsiteX2" fmla="*/ 215393 w 2418621"/>
                  <a:gd name="connsiteY2" fmla="*/ 520521 h 2418783"/>
                  <a:gd name="connsiteX3" fmla="*/ 1586037 w 2418621"/>
                  <a:gd name="connsiteY3" fmla="*/ 60270 h 2418783"/>
                  <a:gd name="connsiteX4" fmla="*/ 2418160 w 2418621"/>
                  <a:gd name="connsiteY4" fmla="*/ 1242669 h 2418783"/>
                  <a:gd name="connsiteX5" fmla="*/ 1856358 w 2418621"/>
                  <a:gd name="connsiteY5" fmla="*/ 1227208 h 2418783"/>
                  <a:gd name="connsiteX6" fmla="*/ 1410956 w 2418621"/>
                  <a:gd name="connsiteY6" fmla="*/ 594317 h 2418783"/>
                  <a:gd name="connsiteX7" fmla="*/ 677305 w 2418621"/>
                  <a:gd name="connsiteY7" fmla="*/ 840671 h 2418783"/>
                  <a:gd name="connsiteX8" fmla="*/ 704139 w 2418621"/>
                  <a:gd name="connsiteY8" fmla="*/ 1614114 h 2418783"/>
                  <a:gd name="connsiteX9" fmla="*/ 1453099 w 2418621"/>
                  <a:gd name="connsiteY9" fmla="*/ 1809030 h 2418783"/>
                  <a:gd name="connsiteX10" fmla="*/ 1664771 w 2418621"/>
                  <a:gd name="connsiteY10" fmla="*/ 2329660 h 2418783"/>
                  <a:gd name="connsiteX0" fmla="*/ 1664771 w 2418621"/>
                  <a:gd name="connsiteY0" fmla="*/ 2329660 h 2418783"/>
                  <a:gd name="connsiteX1" fmla="*/ 265525 w 2418621"/>
                  <a:gd name="connsiteY1" fmla="*/ 1965507 h 2418783"/>
                  <a:gd name="connsiteX2" fmla="*/ 215393 w 2418621"/>
                  <a:gd name="connsiteY2" fmla="*/ 520521 h 2418783"/>
                  <a:gd name="connsiteX3" fmla="*/ 1586037 w 2418621"/>
                  <a:gd name="connsiteY3" fmla="*/ 60270 h 2418783"/>
                  <a:gd name="connsiteX4" fmla="*/ 2418160 w 2418621"/>
                  <a:gd name="connsiteY4" fmla="*/ 1242669 h 2418783"/>
                  <a:gd name="connsiteX5" fmla="*/ 1856358 w 2418621"/>
                  <a:gd name="connsiteY5" fmla="*/ 1227208 h 2418783"/>
                  <a:gd name="connsiteX6" fmla="*/ 1410956 w 2418621"/>
                  <a:gd name="connsiteY6" fmla="*/ 594317 h 2418783"/>
                  <a:gd name="connsiteX7" fmla="*/ 677305 w 2418621"/>
                  <a:gd name="connsiteY7" fmla="*/ 840671 h 2418783"/>
                  <a:gd name="connsiteX8" fmla="*/ 704139 w 2418621"/>
                  <a:gd name="connsiteY8" fmla="*/ 1614114 h 2418783"/>
                  <a:gd name="connsiteX9" fmla="*/ 1453099 w 2418621"/>
                  <a:gd name="connsiteY9" fmla="*/ 1809030 h 2418783"/>
                  <a:gd name="connsiteX10" fmla="*/ 1664771 w 2418621"/>
                  <a:gd name="connsiteY10" fmla="*/ 2329660 h 241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18621" h="2418783">
                    <a:moveTo>
                      <a:pt x="1664771" y="2329660"/>
                    </a:moveTo>
                    <a:cubicBezTo>
                      <a:pt x="1169154" y="2531162"/>
                      <a:pt x="600036" y="2383050"/>
                      <a:pt x="265525" y="1965507"/>
                    </a:cubicBezTo>
                    <a:cubicBezTo>
                      <a:pt x="-68986" y="1547965"/>
                      <a:pt x="-89377" y="960243"/>
                      <a:pt x="215393" y="520521"/>
                    </a:cubicBezTo>
                    <a:cubicBezTo>
                      <a:pt x="520162" y="80799"/>
                      <a:pt x="1077647" y="-106400"/>
                      <a:pt x="1586037" y="60270"/>
                    </a:cubicBezTo>
                    <a:cubicBezTo>
                      <a:pt x="2094428" y="226939"/>
                      <a:pt x="2432878" y="707858"/>
                      <a:pt x="2418160" y="1242669"/>
                    </a:cubicBezTo>
                    <a:cubicBezTo>
                      <a:pt x="2272361" y="1386780"/>
                      <a:pt x="2109070" y="1404957"/>
                      <a:pt x="1856358" y="1227208"/>
                    </a:cubicBezTo>
                    <a:cubicBezTo>
                      <a:pt x="1864236" y="940945"/>
                      <a:pt x="1683077" y="683528"/>
                      <a:pt x="1410956" y="594317"/>
                    </a:cubicBezTo>
                    <a:cubicBezTo>
                      <a:pt x="1138835" y="505106"/>
                      <a:pt x="840436" y="605306"/>
                      <a:pt x="677305" y="840671"/>
                    </a:cubicBezTo>
                    <a:cubicBezTo>
                      <a:pt x="514174" y="1076036"/>
                      <a:pt x="525089" y="1390620"/>
                      <a:pt x="704139" y="1614114"/>
                    </a:cubicBezTo>
                    <a:cubicBezTo>
                      <a:pt x="883189" y="1837608"/>
                      <a:pt x="1187815" y="1916886"/>
                      <a:pt x="1453099" y="1809030"/>
                    </a:cubicBezTo>
                    <a:cubicBezTo>
                      <a:pt x="1577016" y="1847786"/>
                      <a:pt x="1853860" y="2113141"/>
                      <a:pt x="1664771" y="2329660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7" name="五角星 176"/>
              <p:cNvSpPr/>
              <p:nvPr/>
            </p:nvSpPr>
            <p:spPr>
              <a:xfrm>
                <a:off x="5266847" y="2749422"/>
                <a:ext cx="781270" cy="781270"/>
              </a:xfrm>
              <a:prstGeom prst="star5">
                <a:avLst>
                  <a:gd name="adj" fmla="val 26242"/>
                  <a:gd name="hf" fmla="val 105146"/>
                  <a:gd name="vf" fmla="val 110557"/>
                </a:avLst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任意多边形 177"/>
              <p:cNvSpPr/>
              <p:nvPr/>
            </p:nvSpPr>
            <p:spPr>
              <a:xfrm>
                <a:off x="1929161" y="1561172"/>
                <a:ext cx="3033132" cy="2697798"/>
              </a:xfrm>
              <a:custGeom>
                <a:avLst/>
                <a:gdLst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360449 w 3033132"/>
                  <a:gd name="connsiteY16" fmla="*/ 2062975 h 2697798"/>
                  <a:gd name="connsiteX17" fmla="*/ 1182029 w 3033132"/>
                  <a:gd name="connsiteY17" fmla="*/ 1806498 h 2697798"/>
                  <a:gd name="connsiteX18" fmla="*/ 434898 w 3033132"/>
                  <a:gd name="connsiteY18" fmla="*/ 1271239 h 2697798"/>
                  <a:gd name="connsiteX19" fmla="*/ 1248937 w 3033132"/>
                  <a:gd name="connsiteY19" fmla="*/ 1594624 h 2697798"/>
                  <a:gd name="connsiteX20" fmla="*/ 769434 w 3033132"/>
                  <a:gd name="connsiteY20" fmla="*/ 1360448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27357 w 3033132"/>
                  <a:gd name="connsiteY23" fmla="*/ 1226634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360449 w 3033132"/>
                  <a:gd name="connsiteY16" fmla="*/ 2062975 h 2697798"/>
                  <a:gd name="connsiteX17" fmla="*/ 1182029 w 3033132"/>
                  <a:gd name="connsiteY17" fmla="*/ 1806498 h 2697798"/>
                  <a:gd name="connsiteX18" fmla="*/ 434898 w 3033132"/>
                  <a:gd name="connsiteY18" fmla="*/ 1271239 h 2697798"/>
                  <a:gd name="connsiteX19" fmla="*/ 1248937 w 3033132"/>
                  <a:gd name="connsiteY19" fmla="*/ 1594624 h 2697798"/>
                  <a:gd name="connsiteX20" fmla="*/ 769434 w 3033132"/>
                  <a:gd name="connsiteY20" fmla="*/ 1360448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27357 w 3033132"/>
                  <a:gd name="connsiteY23" fmla="*/ 1226634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182029 w 3033132"/>
                  <a:gd name="connsiteY17" fmla="*/ 1806498 h 2697798"/>
                  <a:gd name="connsiteX18" fmla="*/ 434898 w 3033132"/>
                  <a:gd name="connsiteY18" fmla="*/ 1271239 h 2697798"/>
                  <a:gd name="connsiteX19" fmla="*/ 1248937 w 3033132"/>
                  <a:gd name="connsiteY19" fmla="*/ 1594624 h 2697798"/>
                  <a:gd name="connsiteX20" fmla="*/ 769434 w 3033132"/>
                  <a:gd name="connsiteY20" fmla="*/ 1360448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27357 w 3033132"/>
                  <a:gd name="connsiteY23" fmla="*/ 1226634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237785 w 3033132"/>
                  <a:gd name="connsiteY17" fmla="*/ 1873405 h 2697798"/>
                  <a:gd name="connsiteX18" fmla="*/ 434898 w 3033132"/>
                  <a:gd name="connsiteY18" fmla="*/ 1271239 h 2697798"/>
                  <a:gd name="connsiteX19" fmla="*/ 1248937 w 3033132"/>
                  <a:gd name="connsiteY19" fmla="*/ 1594624 h 2697798"/>
                  <a:gd name="connsiteX20" fmla="*/ 769434 w 3033132"/>
                  <a:gd name="connsiteY20" fmla="*/ 1360448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27357 w 3033132"/>
                  <a:gd name="connsiteY23" fmla="*/ 1226634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237785 w 3033132"/>
                  <a:gd name="connsiteY17" fmla="*/ 1873405 h 2697798"/>
                  <a:gd name="connsiteX18" fmla="*/ 434898 w 3033132"/>
                  <a:gd name="connsiteY18" fmla="*/ 1271239 h 2697798"/>
                  <a:gd name="connsiteX19" fmla="*/ 1248937 w 3033132"/>
                  <a:gd name="connsiteY19" fmla="*/ 1594624 h 2697798"/>
                  <a:gd name="connsiteX20" fmla="*/ 735981 w 3033132"/>
                  <a:gd name="connsiteY20" fmla="*/ 1382750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27357 w 3033132"/>
                  <a:gd name="connsiteY23" fmla="*/ 1226634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237785 w 3033132"/>
                  <a:gd name="connsiteY17" fmla="*/ 1873405 h 2697798"/>
                  <a:gd name="connsiteX18" fmla="*/ 345688 w 3033132"/>
                  <a:gd name="connsiteY18" fmla="*/ 1293541 h 2697798"/>
                  <a:gd name="connsiteX19" fmla="*/ 1248937 w 3033132"/>
                  <a:gd name="connsiteY19" fmla="*/ 1594624 h 2697798"/>
                  <a:gd name="connsiteX20" fmla="*/ 735981 w 3033132"/>
                  <a:gd name="connsiteY20" fmla="*/ 1382750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27357 w 3033132"/>
                  <a:gd name="connsiteY23" fmla="*/ 1226634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237785 w 3033132"/>
                  <a:gd name="connsiteY17" fmla="*/ 1873405 h 2697798"/>
                  <a:gd name="connsiteX18" fmla="*/ 345688 w 3033132"/>
                  <a:gd name="connsiteY18" fmla="*/ 1293541 h 2697798"/>
                  <a:gd name="connsiteX19" fmla="*/ 1248937 w 3033132"/>
                  <a:gd name="connsiteY19" fmla="*/ 1594624 h 2697798"/>
                  <a:gd name="connsiteX20" fmla="*/ 735981 w 3033132"/>
                  <a:gd name="connsiteY20" fmla="*/ 1382750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27357 w 3033132"/>
                  <a:gd name="connsiteY23" fmla="*/ 1226634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237785 w 3033132"/>
                  <a:gd name="connsiteY17" fmla="*/ 1873405 h 2697798"/>
                  <a:gd name="connsiteX18" fmla="*/ 345688 w 3033132"/>
                  <a:gd name="connsiteY18" fmla="*/ 1293541 h 2697798"/>
                  <a:gd name="connsiteX19" fmla="*/ 1248937 w 3033132"/>
                  <a:gd name="connsiteY19" fmla="*/ 1594624 h 2697798"/>
                  <a:gd name="connsiteX20" fmla="*/ 735981 w 3033132"/>
                  <a:gd name="connsiteY20" fmla="*/ 1382750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27357 w 3033132"/>
                  <a:gd name="connsiteY23" fmla="*/ 1226634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237785 w 3033132"/>
                  <a:gd name="connsiteY17" fmla="*/ 1873405 h 2697798"/>
                  <a:gd name="connsiteX18" fmla="*/ 345688 w 3033132"/>
                  <a:gd name="connsiteY18" fmla="*/ 1293541 h 2697798"/>
                  <a:gd name="connsiteX19" fmla="*/ 1248937 w 3033132"/>
                  <a:gd name="connsiteY19" fmla="*/ 1594624 h 2697798"/>
                  <a:gd name="connsiteX20" fmla="*/ 735981 w 3033132"/>
                  <a:gd name="connsiteY20" fmla="*/ 1382750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16206 w 3033132"/>
                  <a:gd name="connsiteY23" fmla="*/ 1170878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237785 w 3033132"/>
                  <a:gd name="connsiteY17" fmla="*/ 1873405 h 2697798"/>
                  <a:gd name="connsiteX18" fmla="*/ 345688 w 3033132"/>
                  <a:gd name="connsiteY18" fmla="*/ 1293541 h 2697798"/>
                  <a:gd name="connsiteX19" fmla="*/ 1248937 w 3033132"/>
                  <a:gd name="connsiteY19" fmla="*/ 1594624 h 2697798"/>
                  <a:gd name="connsiteX20" fmla="*/ 735981 w 3033132"/>
                  <a:gd name="connsiteY20" fmla="*/ 1382750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26634 h 2697798"/>
                  <a:gd name="connsiteX23" fmla="*/ 1416206 w 3033132"/>
                  <a:gd name="connsiteY23" fmla="*/ 1170878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237785 w 3033132"/>
                  <a:gd name="connsiteY17" fmla="*/ 1873405 h 2697798"/>
                  <a:gd name="connsiteX18" fmla="*/ 345688 w 3033132"/>
                  <a:gd name="connsiteY18" fmla="*/ 1293541 h 2697798"/>
                  <a:gd name="connsiteX19" fmla="*/ 1248937 w 3033132"/>
                  <a:gd name="connsiteY19" fmla="*/ 1594624 h 2697798"/>
                  <a:gd name="connsiteX20" fmla="*/ 735981 w 3033132"/>
                  <a:gd name="connsiteY20" fmla="*/ 1382750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26634 h 2697798"/>
                  <a:gd name="connsiteX23" fmla="*/ 1416206 w 3033132"/>
                  <a:gd name="connsiteY23" fmla="*/ 1170878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033132" h="2697798">
                    <a:moveTo>
                      <a:pt x="1059366" y="0"/>
                    </a:moveTo>
                    <a:cubicBezTo>
                      <a:pt x="1282391" y="509240"/>
                      <a:pt x="1728439" y="81775"/>
                      <a:pt x="2062976" y="122663"/>
                    </a:cubicBezTo>
                    <a:cubicBezTo>
                      <a:pt x="2430966" y="252761"/>
                      <a:pt x="2442117" y="360556"/>
                      <a:pt x="2865863" y="312234"/>
                    </a:cubicBezTo>
                    <a:lnTo>
                      <a:pt x="3033132" y="457200"/>
                    </a:lnTo>
                    <a:lnTo>
                      <a:pt x="3012929" y="498232"/>
                    </a:lnTo>
                    <a:cubicBezTo>
                      <a:pt x="2952369" y="487885"/>
                      <a:pt x="2890213" y="483345"/>
                      <a:pt x="2826996" y="483345"/>
                    </a:cubicBezTo>
                    <a:cubicBezTo>
                      <a:pt x="2113466" y="483345"/>
                      <a:pt x="1535036" y="1061775"/>
                      <a:pt x="1535036" y="1775305"/>
                    </a:cubicBezTo>
                    <a:cubicBezTo>
                      <a:pt x="1535036" y="2119959"/>
                      <a:pt x="1669992" y="2433092"/>
                      <a:pt x="1890792" y="2663937"/>
                    </a:cubicBezTo>
                    <a:cubicBezTo>
                      <a:pt x="1225790" y="2774250"/>
                      <a:pt x="1393634" y="2604430"/>
                      <a:pt x="1003609" y="2308302"/>
                    </a:cubicBezTo>
                    <a:cubicBezTo>
                      <a:pt x="1103970" y="2289717"/>
                      <a:pt x="1193181" y="2427248"/>
                      <a:pt x="1271239" y="2419814"/>
                    </a:cubicBezTo>
                    <a:cubicBezTo>
                      <a:pt x="1326995" y="2352907"/>
                      <a:pt x="1471962" y="2364058"/>
                      <a:pt x="1248937" y="2252546"/>
                    </a:cubicBezTo>
                    <a:cubicBezTo>
                      <a:pt x="1081668" y="2241395"/>
                      <a:pt x="925551" y="2219092"/>
                      <a:pt x="769434" y="2152185"/>
                    </a:cubicBezTo>
                    <a:cubicBezTo>
                      <a:pt x="564995" y="1999785"/>
                      <a:pt x="605882" y="1914293"/>
                      <a:pt x="535258" y="1761893"/>
                    </a:cubicBezTo>
                    <a:lnTo>
                      <a:pt x="167268" y="1583473"/>
                    </a:lnTo>
                    <a:lnTo>
                      <a:pt x="512956" y="1628078"/>
                    </a:lnTo>
                    <a:cubicBezTo>
                      <a:pt x="728547" y="1694985"/>
                      <a:pt x="955288" y="1884557"/>
                      <a:pt x="1126273" y="2129883"/>
                    </a:cubicBezTo>
                    <a:cubicBezTo>
                      <a:pt x="1204332" y="2107580"/>
                      <a:pt x="1215482" y="2141033"/>
                      <a:pt x="1271239" y="2051823"/>
                    </a:cubicBezTo>
                    <a:cubicBezTo>
                      <a:pt x="1263805" y="1988633"/>
                      <a:pt x="1312127" y="1958897"/>
                      <a:pt x="1237785" y="1873405"/>
                    </a:cubicBezTo>
                    <a:cubicBezTo>
                      <a:pt x="760142" y="2031381"/>
                      <a:pt x="851209" y="1351156"/>
                      <a:pt x="345688" y="1293541"/>
                    </a:cubicBezTo>
                    <a:cubicBezTo>
                      <a:pt x="873511" y="1122555"/>
                      <a:pt x="854928" y="1810214"/>
                      <a:pt x="1248937" y="1594624"/>
                    </a:cubicBezTo>
                    <a:cubicBezTo>
                      <a:pt x="1364167" y="1364166"/>
                      <a:pt x="977591" y="1557452"/>
                      <a:pt x="735981" y="1382750"/>
                    </a:cubicBezTo>
                    <a:cubicBezTo>
                      <a:pt x="579864" y="1204330"/>
                      <a:pt x="579863" y="1048215"/>
                      <a:pt x="367990" y="959004"/>
                    </a:cubicBezTo>
                    <a:cubicBezTo>
                      <a:pt x="609600" y="985023"/>
                      <a:pt x="661639" y="799170"/>
                      <a:pt x="1070517" y="1226634"/>
                    </a:cubicBezTo>
                    <a:cubicBezTo>
                      <a:pt x="1256373" y="1278674"/>
                      <a:pt x="1341864" y="1263805"/>
                      <a:pt x="1416206" y="1170878"/>
                    </a:cubicBezTo>
                    <a:cubicBezTo>
                      <a:pt x="1462670" y="1128132"/>
                      <a:pt x="1548161" y="1044498"/>
                      <a:pt x="1349298" y="1014761"/>
                    </a:cubicBezTo>
                    <a:lnTo>
                      <a:pt x="981307" y="992458"/>
                    </a:lnTo>
                    <a:cubicBezTo>
                      <a:pt x="587298" y="899532"/>
                      <a:pt x="594732" y="628184"/>
                      <a:pt x="0" y="479502"/>
                    </a:cubicBezTo>
                    <a:cubicBezTo>
                      <a:pt x="297366" y="427463"/>
                      <a:pt x="282498" y="408878"/>
                      <a:pt x="490654" y="457200"/>
                    </a:cubicBezTo>
                    <a:cubicBezTo>
                      <a:pt x="691376" y="449766"/>
                      <a:pt x="869795" y="676507"/>
                      <a:pt x="1092819" y="669073"/>
                    </a:cubicBezTo>
                    <a:cubicBezTo>
                      <a:pt x="1416205" y="635619"/>
                      <a:pt x="1405053" y="446049"/>
                      <a:pt x="2062976" y="568712"/>
                    </a:cubicBezTo>
                    <a:cubicBezTo>
                      <a:pt x="1551879" y="48322"/>
                      <a:pt x="1438507" y="551984"/>
                      <a:pt x="1037063" y="289931"/>
                    </a:cubicBezTo>
                    <a:cubicBezTo>
                      <a:pt x="955288" y="159833"/>
                      <a:pt x="1051932" y="96644"/>
                      <a:pt x="1059366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74" name="Picture 2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1673" y="2681726"/>
              <a:ext cx="1470777" cy="5889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5" name="Picture 4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2454" y="3070341"/>
              <a:ext cx="1359997" cy="2328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79" name="TextBox 178"/>
          <p:cNvSpPr txBox="1"/>
          <p:nvPr/>
        </p:nvSpPr>
        <p:spPr>
          <a:xfrm>
            <a:off x="3635896" y="3651870"/>
            <a:ext cx="18742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4657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扫一扫  有惊喜</a:t>
            </a:r>
            <a:endParaRPr lang="zh-CN" altLang="en-US" sz="2000" dirty="0">
              <a:solidFill>
                <a:srgbClr val="46572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矩形 179"/>
          <p:cNvSpPr/>
          <p:nvPr/>
        </p:nvSpPr>
        <p:spPr>
          <a:xfrm>
            <a:off x="827584" y="4568358"/>
            <a:ext cx="7434149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邮箱</a:t>
            </a:r>
            <a:r>
              <a:rPr lang="en-US" altLang="zh-CN" sz="1867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ch630710@163.com      QQ421146741     </a:t>
            </a:r>
            <a:r>
              <a:rPr lang="zh-CN" altLang="en-US" sz="1867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</a:t>
            </a:r>
            <a:r>
              <a:rPr lang="en-US" altLang="zh-CN" sz="1867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13993091990</a:t>
            </a:r>
            <a:endParaRPr lang="zh-CN" altLang="en-US" sz="1867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423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17629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86</Words>
  <Application>Microsoft Office PowerPoint</Application>
  <PresentationFormat>全屏显示(16:9)</PresentationFormat>
  <Paragraphs>9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DNGS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40</cp:revision>
  <dcterms:created xsi:type="dcterms:W3CDTF">2015-04-20T03:57:35Z</dcterms:created>
  <dcterms:modified xsi:type="dcterms:W3CDTF">2016-02-17T03:25:21Z</dcterms:modified>
</cp:coreProperties>
</file>