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5"/>
  </p:notesMasterIdLst>
  <p:handoutMasterIdLst>
    <p:handoutMasterId r:id="rId6"/>
  </p:handoutMasterIdLst>
  <p:sldIdLst>
    <p:sldId id="306" r:id="rId3"/>
    <p:sldId id="336" r:id="rId4"/>
  </p:sldIdLst>
  <p:sldSz cx="12190413" cy="6859588"/>
  <p:notesSz cx="6858000" cy="9144000"/>
  <p:custDataLst>
    <p:tags r:id="rId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300" autoAdjust="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05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933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174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059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72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296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40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99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01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378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24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 userDrawn="1"/>
        </p:nvGrpSpPr>
        <p:grpSpPr bwMode="auto">
          <a:xfrm>
            <a:off x="338315" y="-26591"/>
            <a:ext cx="899598" cy="830997"/>
            <a:chOff x="2506532" y="465192"/>
            <a:chExt cx="675190" cy="623007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2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>
                  <a:solidFill>
                    <a:srgbClr val="005292"/>
                  </a:solidFill>
                  <a:latin typeface="Impact" pitchFamily="34" charset="0"/>
                </a:rPr>
                <a:t>1</a:t>
              </a:r>
              <a:endParaRPr lang="zh-CN" altLang="en-US" sz="4800" dirty="0">
                <a:solidFill>
                  <a:srgbClr val="005292"/>
                </a:solidFill>
                <a:latin typeface="Impact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13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5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 userDrawn="1"/>
        </p:nvGrpSpPr>
        <p:grpSpPr bwMode="auto">
          <a:xfrm>
            <a:off x="338315" y="-26591"/>
            <a:ext cx="899598" cy="830997"/>
            <a:chOff x="2506532" y="465192"/>
            <a:chExt cx="675190" cy="623007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2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 smtClean="0">
                  <a:solidFill>
                    <a:srgbClr val="005292"/>
                  </a:solidFill>
                  <a:latin typeface="Impact" pitchFamily="34" charset="0"/>
                </a:rPr>
                <a:t>2</a:t>
              </a:r>
              <a:endParaRPr lang="zh-CN" altLang="en-US" sz="4800" dirty="0">
                <a:solidFill>
                  <a:srgbClr val="005292"/>
                </a:solidFill>
                <a:latin typeface="Impact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8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 userDrawn="1"/>
        </p:nvGrpSpPr>
        <p:grpSpPr bwMode="auto">
          <a:xfrm>
            <a:off x="338315" y="-26591"/>
            <a:ext cx="899598" cy="830997"/>
            <a:chOff x="2506532" y="465192"/>
            <a:chExt cx="675190" cy="623007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2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 smtClean="0">
                  <a:solidFill>
                    <a:srgbClr val="005292"/>
                  </a:solidFill>
                  <a:latin typeface="Impact" pitchFamily="34" charset="0"/>
                </a:rPr>
                <a:t>3</a:t>
              </a:r>
              <a:endParaRPr lang="zh-CN" altLang="en-US" sz="4800" dirty="0">
                <a:solidFill>
                  <a:srgbClr val="005292"/>
                </a:solidFill>
                <a:latin typeface="Impact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 userDrawn="1"/>
        </p:nvGrpSpPr>
        <p:grpSpPr bwMode="auto">
          <a:xfrm>
            <a:off x="338315" y="-26591"/>
            <a:ext cx="899598" cy="830997"/>
            <a:chOff x="2506532" y="465192"/>
            <a:chExt cx="675190" cy="623007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2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 smtClean="0">
                  <a:solidFill>
                    <a:srgbClr val="005292"/>
                  </a:solidFill>
                  <a:latin typeface="Impact" pitchFamily="34" charset="0"/>
                </a:rPr>
                <a:t>4</a:t>
              </a:r>
              <a:endParaRPr lang="zh-CN" altLang="en-US" sz="4800" dirty="0">
                <a:solidFill>
                  <a:srgbClr val="005292"/>
                </a:solidFill>
                <a:latin typeface="Impact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 userDrawn="1"/>
        </p:nvGrpSpPr>
        <p:grpSpPr bwMode="auto">
          <a:xfrm>
            <a:off x="338315" y="-26591"/>
            <a:ext cx="899598" cy="830997"/>
            <a:chOff x="2506532" y="465192"/>
            <a:chExt cx="675190" cy="623007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2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 smtClean="0">
                  <a:solidFill>
                    <a:srgbClr val="005292"/>
                  </a:solidFill>
                  <a:latin typeface="Impact" pitchFamily="34" charset="0"/>
                </a:rPr>
                <a:t>5</a:t>
              </a:r>
              <a:endParaRPr lang="zh-CN" altLang="en-US" sz="4800" dirty="0">
                <a:solidFill>
                  <a:srgbClr val="005292"/>
                </a:solidFill>
                <a:latin typeface="Impact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3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784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" y="794"/>
            <a:ext cx="12185478" cy="68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7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66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8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5" r:id="rId3"/>
    <p:sldLayoutId id="2147483666" r:id="rId4"/>
    <p:sldLayoutId id="2147483667" r:id="rId5"/>
    <p:sldLayoutId id="2147483668" r:id="rId6"/>
    <p:sldLayoutId id="2147483664" r:id="rId7"/>
    <p:sldLayoutId id="2147483662" r:id="rId8"/>
    <p:sldLayoutId id="2147483651" r:id="rId9"/>
    <p:sldLayoutId id="2147483663" r:id="rId10"/>
  </p:sldLayoutIdLst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68774" y="1786352"/>
            <a:ext cx="4514277" cy="923362"/>
          </a:xfrm>
          <a:prstGeom prst="rect">
            <a:avLst/>
          </a:prstGeom>
          <a:noFill/>
        </p:spPr>
        <p:txBody>
          <a:bodyPr wrap="square" lIns="91472" tIns="45736" rIns="91472" bIns="45736" rtlCol="0" anchor="ctr">
            <a:spAutoFit/>
          </a:bodyPr>
          <a:lstStyle/>
          <a:p>
            <a:pPr algn="ctr"/>
            <a:r>
              <a:rPr lang="en-US" altLang="zh-CN" sz="5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THANKS</a:t>
            </a:r>
            <a:r>
              <a:rPr lang="zh-CN" altLang="en-US" sz="5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！</a:t>
            </a:r>
            <a:endParaRPr lang="zh-CN" altLang="en-US" sz="5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9456" y="2709714"/>
            <a:ext cx="1772800" cy="36936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r>
              <a:rPr lang="zh-CN" altLang="en-US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8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96178" y="2709714"/>
            <a:ext cx="1583145" cy="36936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r>
              <a:rPr lang="zh-CN" altLang="en-US" sz="1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部门</a:t>
            </a:r>
            <a:r>
              <a:rPr lang="zh-CN" altLang="en-US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8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6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2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85</Words>
  <Application>Microsoft Office PowerPoint</Application>
  <PresentationFormat>自定义</PresentationFormat>
  <Paragraphs>11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微软雅黑</vt:lpstr>
      <vt:lpstr>Calibri Light</vt:lpstr>
      <vt:lpstr>宋体</vt:lpstr>
      <vt:lpstr>Meiryo</vt:lpstr>
      <vt:lpstr>Calibri</vt:lpstr>
      <vt:lpstr>Impact</vt:lpstr>
      <vt:lpstr>Arial</vt:lpstr>
      <vt:lpstr>Office 主题​​</vt:lpstr>
      <vt:lpstr>Office Theme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振华宇光</dc:creator>
  <cp:lastModifiedBy>Administrator</cp:lastModifiedBy>
  <cp:revision>80</cp:revision>
  <dcterms:created xsi:type="dcterms:W3CDTF">2014-08-23T07:50:08Z</dcterms:created>
  <dcterms:modified xsi:type="dcterms:W3CDTF">2016-02-18T06:31:56Z</dcterms:modified>
</cp:coreProperties>
</file>