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C1DA"/>
    <a:srgbClr val="B2753C"/>
    <a:srgbClr val="EBEBEA"/>
    <a:srgbClr val="325FAA"/>
    <a:srgbClr val="547AB7"/>
    <a:srgbClr val="3360AC"/>
    <a:srgbClr val="874E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76F37D-2879-4C5F-B9D8-0B3C8E70B46C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B8DB9-4863-4522-941F-C001CB3234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683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68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39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0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76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62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08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227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050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930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32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3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753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305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5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46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6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9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80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6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388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23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92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A2CF2-7B6A-408E-B8AD-01F1BA9806ED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C4639-6B6C-47EE-B19D-07BBFD9F3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7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4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999" y="897749"/>
            <a:ext cx="9810001" cy="506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8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第五步：修饰剧本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6375" y="1313943"/>
            <a:ext cx="923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从第二个椭圆开始，每个椭圆的延迟增加</a:t>
            </a:r>
            <a:r>
              <a:rPr lang="en-US" altLang="zh-CN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0.1</a:t>
            </a:r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秒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145" y="1775608"/>
            <a:ext cx="3423710" cy="47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1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变形与增强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6375" y="1313943"/>
            <a:ext cx="9239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你可以给演员整个容，选中所有演员，然后点格式</a:t>
            </a:r>
            <a:r>
              <a:rPr lang="en-US" altLang="zh-CN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-</a:t>
            </a:r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编辑形状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或者加点别的文字做辅助效果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" name="心形 6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>
            <a:off x="3888581" y="2671762"/>
            <a:ext cx="414338" cy="414338"/>
          </a:xfrm>
          <a:prstGeom prst="hear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66599" y="4063487"/>
            <a:ext cx="2658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LOADING…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096" y="1830528"/>
            <a:ext cx="2624646" cy="455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2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682" y="4198524"/>
            <a:ext cx="4310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Berlin Sans FB Demi" panose="020E0802020502020306" pitchFamily="34" charset="0"/>
              </a:rPr>
              <a:t>MUHE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Berlin Sans FB Demi" panose="020E0802020502020306" pitchFamily="34" charset="0"/>
              </a:rPr>
              <a:t> </a:t>
            </a: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Berlin Sans FB Demi" panose="020E0802020502020306" pitchFamily="34" charset="0"/>
              </a:rPr>
              <a:t>Tiny Course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Berlin Sans FB Demi" panose="020E0802020502020306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82038" y="2105214"/>
            <a:ext cx="6690900" cy="2647573"/>
            <a:chOff x="5382038" y="1920670"/>
            <a:chExt cx="6690900" cy="2647573"/>
          </a:xfrm>
        </p:grpSpPr>
        <p:sp>
          <p:nvSpPr>
            <p:cNvPr id="6" name="文本框 5"/>
            <p:cNvSpPr txBox="1"/>
            <p:nvPr userDrawn="1"/>
          </p:nvSpPr>
          <p:spPr>
            <a:xfrm>
              <a:off x="5382038" y="1920670"/>
              <a:ext cx="61511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579E34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一周一个</a:t>
              </a:r>
              <a:r>
                <a:rPr lang="zh-CN" altLang="en-US" sz="4400" dirty="0" smtClean="0">
                  <a:solidFill>
                    <a:srgbClr val="16414A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精品微教程</a:t>
              </a:r>
              <a:endParaRPr lang="zh-CN" altLang="en-US" sz="4400" dirty="0">
                <a:solidFill>
                  <a:srgbClr val="16414A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5382039" y="2874138"/>
              <a:ext cx="6690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2">
                      <a:lumMod val="25000"/>
                    </a:schemeClr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官方微博：</a:t>
              </a: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华康海报体W12(P)" panose="040B0C00000000000000" pitchFamily="82" charset="-122"/>
                </a:rPr>
                <a:t>http://weibo.com/muhedesign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华康海报体W12(P)" panose="040B0C00000000000000" pitchFamily="82" charset="-122"/>
              </a:endParaRPr>
            </a:p>
          </p:txBody>
        </p:sp>
        <p:sp>
          <p:nvSpPr>
            <p:cNvPr id="8" name="文本框 7"/>
            <p:cNvSpPr txBox="1"/>
            <p:nvPr userDrawn="1"/>
          </p:nvSpPr>
          <p:spPr>
            <a:xfrm>
              <a:off x="5382039" y="3428606"/>
              <a:ext cx="6690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2">
                      <a:lumMod val="25000"/>
                    </a:schemeClr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花瓣：</a:t>
              </a: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华康海报体W12(P)" panose="040B0C00000000000000" pitchFamily="82" charset="-122"/>
                </a:rPr>
                <a:t>http://huaban.com/muhedesign/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华康海报体W12(P)" panose="040B0C00000000000000" pitchFamily="82" charset="-122"/>
              </a:endParaRPr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5382039" y="3983468"/>
              <a:ext cx="6690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2">
                      <a:lumMod val="25000"/>
                    </a:schemeClr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酷站：</a:t>
              </a: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华康海报体W12(P)" panose="040B0C00000000000000" pitchFamily="82" charset="-122"/>
                </a:rPr>
                <a:t>http://muhedesign.zcool.com.cn/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华康海报体W12(P)" panose="040B0C00000000000000" pitchFamily="8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836" y="1557962"/>
            <a:ext cx="2702181" cy="270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19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1077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10049" y="1739649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6C1DA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本期效果预览</a:t>
            </a:r>
            <a:endParaRPr lang="zh-CN" altLang="en-US" sz="2800" dirty="0">
              <a:solidFill>
                <a:srgbClr val="56C1DA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888831" y="2747138"/>
            <a:ext cx="414338" cy="414338"/>
          </a:xfrm>
          <a:prstGeom prst="ellipse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66849" y="4138863"/>
            <a:ext cx="2658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LOADING…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735" y="330571"/>
            <a:ext cx="2490527" cy="128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9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4.44444E-6 C 0.06328 4.44444E-6 0.11484 0.0912 0.11484 0.20393 C 0.11484 0.31643 0.06328 0.40856 0 0.40856 C -0.06354 0.40856 -0.11484 0.31643 -0.11484 0.20393 C -0.11484 0.0912 -0.06354 4.44444E-6 0 4.44444E-6 Z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动画制作原理与步骤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1637" y="2583685"/>
            <a:ext cx="627200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做动画就好像导演一场话剧</a:t>
            </a:r>
            <a:endParaRPr lang="en-US" altLang="zh-CN" sz="32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32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画布是“舞台”</a:t>
            </a:r>
            <a:endParaRPr lang="en-US" altLang="zh-CN" sz="32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32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素材是“演员”</a:t>
            </a:r>
            <a:endParaRPr lang="en-US" altLang="zh-CN" sz="32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32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时间轴就是“剧本”</a:t>
            </a:r>
            <a:endParaRPr lang="en-US" altLang="zh-CN" sz="32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endParaRPr lang="en-US" altLang="zh-CN" sz="32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PPT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多动症系列将会持续将这个理念贯穿在整个系列教程中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541" y="1519406"/>
            <a:ext cx="2624646" cy="455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2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第二步：找好演员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0148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40376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80604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20832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61060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401289" y="3843337"/>
            <a:ext cx="657225" cy="65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238625" y="2173842"/>
            <a:ext cx="3714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这次的主角就是六个圆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42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第三步：给演员化妆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0148" y="3843337"/>
            <a:ext cx="657225" cy="6572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40376" y="3843337"/>
            <a:ext cx="657225" cy="657225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80604" y="3843337"/>
            <a:ext cx="657225" cy="65722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20832" y="3843337"/>
            <a:ext cx="657225" cy="657225"/>
          </a:xfrm>
          <a:prstGeom prst="ellipse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61060" y="3843337"/>
            <a:ext cx="657225" cy="65722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401289" y="3843337"/>
            <a:ext cx="657225" cy="657225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973715" y="2173842"/>
            <a:ext cx="6244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去掉边框，透明度如图递增</a:t>
            </a:r>
            <a:endParaRPr lang="en-US" altLang="zh-CN" sz="28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ctr"/>
            <a:r>
              <a:rPr lang="zh-CN" altLang="en-US" sz="20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（注意：顺序不要乱，否则后面动画会乱）</a:t>
            </a:r>
            <a:endParaRPr lang="zh-CN" altLang="en-US" sz="20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986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0%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886075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15%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729164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30%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572253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45%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415342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60%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10347003" y="4743450"/>
            <a:ext cx="97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75%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64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第四步：开始写剧本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57625" y="1243459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给第一个圆添加圆形动画路径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4312" t="6836" r="5930" b="25781"/>
          <a:stretch/>
        </p:blipFill>
        <p:spPr>
          <a:xfrm>
            <a:off x="4160043" y="1705124"/>
            <a:ext cx="3871913" cy="492918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6398418" y="5486400"/>
            <a:ext cx="1038225" cy="1028700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96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第四步：开始写剧本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62150" y="1491187"/>
            <a:ext cx="826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默认的动画效果是椭圆，我们再绘制一个动画路径的大圆作为动作路径的参考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67" y="2717839"/>
            <a:ext cx="3390711" cy="23685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2838" y="2696226"/>
            <a:ext cx="3666324" cy="32778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2265" y="2674614"/>
            <a:ext cx="3255170" cy="3321064"/>
          </a:xfrm>
          <a:prstGeom prst="rect">
            <a:avLst/>
          </a:prstGeom>
        </p:spPr>
      </p:pic>
      <p:sp>
        <p:nvSpPr>
          <p:cNvPr id="16" name="燕尾形箭头 15"/>
          <p:cNvSpPr/>
          <p:nvPr/>
        </p:nvSpPr>
        <p:spPr>
          <a:xfrm>
            <a:off x="3777061" y="4118619"/>
            <a:ext cx="442912" cy="433051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燕尾形箭头 17"/>
          <p:cNvSpPr/>
          <p:nvPr/>
        </p:nvSpPr>
        <p:spPr>
          <a:xfrm>
            <a:off x="7972027" y="4118619"/>
            <a:ext cx="442912" cy="433051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第四步：开始写剧本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6375" y="1313943"/>
            <a:ext cx="923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用动画刷给所有演员加上动画，用居中对齐将他们重叠在一个位置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568" y="2160863"/>
            <a:ext cx="4614863" cy="392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1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637" y="485775"/>
            <a:ext cx="10015537" cy="44291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" y="211950"/>
            <a:ext cx="1658176" cy="828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8823" y="5225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第五步：修饰剧本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6375" y="1313943"/>
            <a:ext cx="923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打开动画窗格，选中所有的动作路径，选“从上一项开始”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9001" t="23032" r="6271" b="27893"/>
          <a:stretch/>
        </p:blipFill>
        <p:spPr>
          <a:xfrm>
            <a:off x="4047066" y="1911073"/>
            <a:ext cx="4097867" cy="457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470</Words>
  <Application>Microsoft Office PowerPoint</Application>
  <PresentationFormat>宽屏</PresentationFormat>
  <Paragraphs>46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Berlin Sans FB Demi</vt:lpstr>
      <vt:lpstr>Meiryo</vt:lpstr>
      <vt:lpstr>方正正纤黑简体</vt:lpstr>
      <vt:lpstr>汉仪菱心体简</vt:lpstr>
      <vt:lpstr>汉真广标</vt:lpstr>
      <vt:lpstr>华康海报体W12(P)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木荷设计工作室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74</cp:revision>
  <dcterms:created xsi:type="dcterms:W3CDTF">2015-04-22T04:53:15Z</dcterms:created>
  <dcterms:modified xsi:type="dcterms:W3CDTF">2016-02-20T06:08:33Z</dcterms:modified>
</cp:coreProperties>
</file>