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1" r:id="rId7"/>
    <p:sldId id="260" r:id="rId8"/>
    <p:sldId id="262" r:id="rId9"/>
    <p:sldId id="263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FFF"/>
    <a:srgbClr val="CFAF0F"/>
    <a:srgbClr val="9275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DF00C-0DA4-430A-BEA1-C622C056D76F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3C6981-4033-4429-A0DE-BCC4E04A5D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070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4094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223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09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132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8403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0638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675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701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994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313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3946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44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924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692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8580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420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179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57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936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501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23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469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366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B7B8E-C2F2-4BC5-A8C0-D6D4113F3471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152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440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416952"/>
            <a:ext cx="7772400" cy="866527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线条模拟金属质感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291342"/>
            <a:ext cx="6400800" cy="694928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@</a:t>
            </a:r>
            <a:r>
              <a:rPr lang="zh-CN" altLang="en-US" sz="2400" dirty="0" smtClean="0"/>
              <a:t>只为设计</a:t>
            </a:r>
            <a:endParaRPr lang="zh-CN" altLang="en-US" sz="2400" dirty="0"/>
          </a:p>
        </p:txBody>
      </p:sp>
      <p:sp>
        <p:nvSpPr>
          <p:cNvPr id="5" name="椭圆 4"/>
          <p:cNvSpPr/>
          <p:nvPr/>
        </p:nvSpPr>
        <p:spPr>
          <a:xfrm>
            <a:off x="3273019" y="1644366"/>
            <a:ext cx="2502922" cy="250292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328410" y="1699757"/>
            <a:ext cx="2392140" cy="2392140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383802" y="1755149"/>
            <a:ext cx="2281356" cy="2281356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2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439193" y="1810540"/>
            <a:ext cx="2170574" cy="2170574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494585" y="1865932"/>
            <a:ext cx="2059790" cy="2059790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549977" y="1921324"/>
            <a:ext cx="1949006" cy="1949006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605369" y="1976716"/>
            <a:ext cx="1838222" cy="183822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60761" y="2032108"/>
            <a:ext cx="1727438" cy="1727438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716153" y="2087500"/>
            <a:ext cx="1616654" cy="1616654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771545" y="2142892"/>
            <a:ext cx="1505870" cy="1505870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826936" y="2198283"/>
            <a:ext cx="1395088" cy="1395088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882328" y="2253675"/>
            <a:ext cx="1284304" cy="1284304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937719" y="2309066"/>
            <a:ext cx="1173522" cy="117352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993111" y="2364458"/>
            <a:ext cx="1062738" cy="1062738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048502" y="2419849"/>
            <a:ext cx="951956" cy="951956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103895" y="2475242"/>
            <a:ext cx="841170" cy="841170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159287" y="2530634"/>
            <a:ext cx="730386" cy="730386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214678" y="2586025"/>
            <a:ext cx="619604" cy="619604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270071" y="2641418"/>
            <a:ext cx="508818" cy="508818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325462" y="2696809"/>
            <a:ext cx="398036" cy="398036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380854" y="2752201"/>
            <a:ext cx="287252" cy="287252"/>
          </a:xfrm>
          <a:prstGeom prst="ellipse">
            <a:avLst/>
          </a:prstGeom>
          <a:noFill/>
          <a:ln w="288925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5400000">
            <a:off x="4194326" y="2501751"/>
            <a:ext cx="914256" cy="788152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177800" dist="50800" dir="162000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7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>
                <a:solidFill>
                  <a:schemeClr val="bg1"/>
                </a:solidFill>
              </a:rPr>
              <a:t>线条制作 </a:t>
            </a:r>
          </a:p>
        </p:txBody>
      </p:sp>
      <p:sp>
        <p:nvSpPr>
          <p:cNvPr id="4" name="椭圆 3"/>
          <p:cNvSpPr/>
          <p:nvPr/>
        </p:nvSpPr>
        <p:spPr>
          <a:xfrm>
            <a:off x="1691680" y="1776049"/>
            <a:ext cx="1152128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563888" y="1785177"/>
            <a:ext cx="396044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latin typeface="+mn-ea"/>
                <a:ea typeface="+mn-ea"/>
              </a:rPr>
              <a:t>插入→形状→椭圆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3563888" y="2352113"/>
            <a:ext cx="4896544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latin typeface="+mn-ea"/>
                <a:ea typeface="+mn-ea"/>
              </a:rPr>
              <a:t>PS</a:t>
            </a:r>
            <a:r>
              <a:rPr lang="zh-CN" altLang="en-US" sz="1800" dirty="0" smtClean="0">
                <a:latin typeface="+mn-ea"/>
                <a:ea typeface="+mn-ea"/>
              </a:rPr>
              <a:t>：使用椭圆绘制时，按</a:t>
            </a:r>
            <a:r>
              <a:rPr lang="en-US" altLang="zh-CN" sz="1800" dirty="0" smtClean="0">
                <a:solidFill>
                  <a:schemeClr val="accent6">
                    <a:lumMod val="75000"/>
                  </a:schemeClr>
                </a:solidFill>
                <a:latin typeface="+mn-ea"/>
                <a:ea typeface="+mn-ea"/>
              </a:rPr>
              <a:t>shift</a:t>
            </a:r>
            <a:r>
              <a:rPr lang="zh-CN" altLang="en-US" sz="1800" dirty="0" smtClean="0">
                <a:latin typeface="+mn-ea"/>
                <a:ea typeface="+mn-ea"/>
              </a:rPr>
              <a:t>键可以画出圆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691680" y="3723878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3563888" y="3733006"/>
            <a:ext cx="396044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latin typeface="+mn-ea"/>
                <a:ea typeface="+mn-ea"/>
              </a:rPr>
              <a:t>去掉填充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378" y="4432953"/>
            <a:ext cx="3790950" cy="1171575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087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贰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>
                <a:solidFill>
                  <a:schemeClr val="bg1"/>
                </a:solidFill>
              </a:rPr>
              <a:t>线条复制 </a:t>
            </a:r>
          </a:p>
        </p:txBody>
      </p:sp>
      <p:sp>
        <p:nvSpPr>
          <p:cNvPr id="4" name="椭圆 3"/>
          <p:cNvSpPr/>
          <p:nvPr/>
        </p:nvSpPr>
        <p:spPr>
          <a:xfrm>
            <a:off x="1268016" y="17760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563888" y="1550393"/>
            <a:ext cx="5256584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latin typeface="+mn-ea"/>
                <a:ea typeface="+mn-ea"/>
              </a:rPr>
              <a:t>选中圆→按</a:t>
            </a:r>
            <a:r>
              <a:rPr lang="en-US" altLang="zh-CN" sz="2800" dirty="0" smtClean="0">
                <a:latin typeface="+mn-ea"/>
                <a:ea typeface="+mn-ea"/>
              </a:rPr>
              <a:t>Ctrl+D</a:t>
            </a:r>
            <a:r>
              <a:rPr lang="zh-CN" altLang="en-US" sz="2800" dirty="0" smtClean="0">
                <a:latin typeface="+mn-ea"/>
                <a:ea typeface="+mn-ea"/>
              </a:rPr>
              <a:t>→复制</a:t>
            </a:r>
            <a:r>
              <a:rPr lang="en-US" altLang="zh-CN" sz="2800" dirty="0" smtClean="0">
                <a:latin typeface="+mn-ea"/>
                <a:ea typeface="+mn-ea"/>
              </a:rPr>
              <a:t>20</a:t>
            </a:r>
            <a:r>
              <a:rPr lang="zh-CN" altLang="en-US" sz="2800" dirty="0" smtClean="0">
                <a:latin typeface="+mn-ea"/>
                <a:ea typeface="+mn-ea"/>
              </a:rPr>
              <a:t>次圆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3563888" y="2117329"/>
            <a:ext cx="4896544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latin typeface="+mn-ea"/>
                <a:ea typeface="+mn-ea"/>
              </a:rPr>
              <a:t>PS</a:t>
            </a:r>
            <a:r>
              <a:rPr lang="zh-CN" altLang="en-US" sz="1800" dirty="0" smtClean="0">
                <a:latin typeface="+mn-ea"/>
                <a:ea typeface="+mn-ea"/>
              </a:rPr>
              <a:t>：也可使用</a:t>
            </a:r>
            <a:r>
              <a:rPr lang="en-US" altLang="zh-CN" sz="1800" dirty="0" smtClean="0">
                <a:latin typeface="+mn-ea"/>
                <a:ea typeface="+mn-ea"/>
              </a:rPr>
              <a:t>OK</a:t>
            </a:r>
            <a:r>
              <a:rPr lang="zh-CN" altLang="en-US" sz="1800" dirty="0" smtClean="0">
                <a:latin typeface="+mn-ea"/>
                <a:ea typeface="+mn-ea"/>
              </a:rPr>
              <a:t>插件里的</a:t>
            </a:r>
            <a:r>
              <a:rPr lang="en-US" altLang="zh-CN" sz="1800" dirty="0" smtClean="0">
                <a:latin typeface="+mn-ea"/>
                <a:ea typeface="+mn-ea"/>
              </a:rPr>
              <a:t>【</a:t>
            </a:r>
            <a:r>
              <a:rPr lang="zh-CN" altLang="en-US" sz="1800" dirty="0" smtClean="0">
                <a:latin typeface="+mn-ea"/>
                <a:ea typeface="+mn-ea"/>
              </a:rPr>
              <a:t>矩式复制</a:t>
            </a:r>
            <a:r>
              <a:rPr lang="en-US" altLang="zh-CN" sz="1800" dirty="0" smtClean="0">
                <a:latin typeface="+mn-ea"/>
                <a:ea typeface="+mn-ea"/>
              </a:rPr>
              <a:t>】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1420416" y="19284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572816" y="20808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725216" y="22332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1877616" y="23856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2030016" y="25380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2182416" y="26904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2334816" y="28428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2487216" y="29952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2639616" y="31476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2792016" y="33000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2944416" y="34524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3096816" y="36048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249216" y="37572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3401616" y="39096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3554016" y="40620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3706416" y="42144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858816" y="43668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011216" y="45192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4163616" y="46716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316016" y="4824049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752" y="2842849"/>
            <a:ext cx="1914525" cy="2200275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934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叁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>
                <a:solidFill>
                  <a:schemeClr val="bg1"/>
                </a:solidFill>
              </a:rPr>
              <a:t>线条缩放 </a:t>
            </a:r>
          </a:p>
        </p:txBody>
      </p:sp>
      <p:sp>
        <p:nvSpPr>
          <p:cNvPr id="27" name="椭圆 26"/>
          <p:cNvSpPr/>
          <p:nvPr/>
        </p:nvSpPr>
        <p:spPr>
          <a:xfrm>
            <a:off x="896434" y="16904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048834" y="18428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201234" y="19952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353634" y="21476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506034" y="23000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658434" y="24524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810834" y="26048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963234" y="27572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115634" y="29096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268034" y="30620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420434" y="32144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572834" y="33668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725234" y="35192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877634" y="36716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030034" y="38240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182434" y="39764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334834" y="41288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487234" y="42812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639634" y="44336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792034" y="458603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454385" y="5248384"/>
            <a:ext cx="132226" cy="132226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标题 1"/>
          <p:cNvSpPr txBox="1">
            <a:spLocks/>
          </p:cNvSpPr>
          <p:nvPr/>
        </p:nvSpPr>
        <p:spPr>
          <a:xfrm>
            <a:off x="3297561" y="1709483"/>
            <a:ext cx="54006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latin typeface="+mn-ea"/>
                <a:ea typeface="+mn-ea"/>
              </a:rPr>
              <a:t>（</a:t>
            </a:r>
            <a:r>
              <a:rPr lang="en-US" altLang="zh-CN" sz="2800" dirty="0" smtClean="0">
                <a:latin typeface="+mn-ea"/>
                <a:ea typeface="+mn-ea"/>
              </a:rPr>
              <a:t>1</a:t>
            </a:r>
            <a:r>
              <a:rPr lang="zh-CN" altLang="en-US" sz="2800" dirty="0" smtClean="0">
                <a:latin typeface="+mn-ea"/>
                <a:ea typeface="+mn-ea"/>
              </a:rPr>
              <a:t>）选中最新复制的圆→调小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2665802" y="5162097"/>
            <a:ext cx="1642864" cy="357551"/>
          </a:xfrm>
          <a:prstGeom prst="rightArrow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29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 txBox="1">
            <a:spLocks/>
          </p:cNvSpPr>
          <p:nvPr/>
        </p:nvSpPr>
        <p:spPr>
          <a:xfrm>
            <a:off x="0" y="4268991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肆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>
                <a:solidFill>
                  <a:schemeClr val="bg1"/>
                </a:solidFill>
              </a:rPr>
              <a:t>线条对齐 </a:t>
            </a:r>
          </a:p>
        </p:txBody>
      </p:sp>
      <p:sp>
        <p:nvSpPr>
          <p:cNvPr id="27" name="椭圆 26"/>
          <p:cNvSpPr/>
          <p:nvPr/>
        </p:nvSpPr>
        <p:spPr>
          <a:xfrm>
            <a:off x="491106" y="325873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69005" y="503771"/>
            <a:ext cx="1101133" cy="110113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846901" y="681668"/>
            <a:ext cx="1050138" cy="10501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024799" y="859566"/>
            <a:ext cx="999143" cy="99914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202696" y="1037463"/>
            <a:ext cx="948148" cy="9481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380593" y="1215361"/>
            <a:ext cx="897153" cy="89715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558493" y="1393260"/>
            <a:ext cx="846157" cy="84615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736389" y="1571156"/>
            <a:ext cx="795162" cy="7951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914287" y="1749055"/>
            <a:ext cx="744167" cy="74416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092184" y="1926951"/>
            <a:ext cx="693172" cy="6931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270083" y="2104850"/>
            <a:ext cx="642177" cy="64217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447979" y="2282746"/>
            <a:ext cx="591182" cy="5911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625877" y="2460645"/>
            <a:ext cx="540187" cy="54018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803774" y="2638541"/>
            <a:ext cx="489192" cy="48919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981673" y="2816440"/>
            <a:ext cx="438197" cy="43819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159571" y="2994338"/>
            <a:ext cx="387202" cy="38720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337467" y="3172234"/>
            <a:ext cx="336206" cy="33620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515366" y="3350133"/>
            <a:ext cx="285211" cy="28521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693262" y="3528029"/>
            <a:ext cx="234216" cy="23421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871161" y="3705928"/>
            <a:ext cx="183221" cy="18322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049057" y="3883824"/>
            <a:ext cx="132226" cy="132226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标题 1"/>
          <p:cNvSpPr txBox="1">
            <a:spLocks/>
          </p:cNvSpPr>
          <p:nvPr/>
        </p:nvSpPr>
        <p:spPr>
          <a:xfrm>
            <a:off x="3248577" y="768205"/>
            <a:ext cx="5400600" cy="1250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+mn-ea"/>
              </a:rPr>
              <a:t>（</a:t>
            </a:r>
            <a:r>
              <a:rPr lang="en-US" altLang="zh-CN" sz="2800" dirty="0" smtClean="0">
                <a:latin typeface="+mn-ea"/>
              </a:rPr>
              <a:t>2</a:t>
            </a:r>
            <a:r>
              <a:rPr lang="zh-CN" altLang="en-US" sz="2800" dirty="0" smtClean="0">
                <a:latin typeface="+mn-ea"/>
              </a:rPr>
              <a:t>）全</a:t>
            </a:r>
            <a:r>
              <a:rPr lang="zh-CN" altLang="en-US" sz="2800" dirty="0">
                <a:latin typeface="+mn-ea"/>
              </a:rPr>
              <a:t>选所有圆→</a:t>
            </a:r>
            <a:r>
              <a:rPr lang="en-US" altLang="zh-CN" sz="2800" dirty="0">
                <a:latin typeface="+mn-ea"/>
              </a:rPr>
              <a:t>OK</a:t>
            </a:r>
            <a:r>
              <a:rPr lang="zh-CN" altLang="en-US" sz="2800" dirty="0">
                <a:latin typeface="+mn-ea"/>
              </a:rPr>
              <a:t>插件→尺寸递进</a:t>
            </a:r>
            <a:r>
              <a:rPr lang="zh-CN" altLang="en-US" sz="2800" dirty="0" smtClean="0">
                <a:latin typeface="+mn-ea"/>
              </a:rPr>
              <a:t>→</a:t>
            </a:r>
            <a:r>
              <a:rPr lang="en-US" altLang="zh-CN" sz="2800" dirty="0" smtClean="0">
                <a:latin typeface="+mn-ea"/>
              </a:rPr>
              <a:t>【</a:t>
            </a:r>
            <a:r>
              <a:rPr lang="zh-CN" altLang="en-US" sz="2800" dirty="0">
                <a:latin typeface="+mn-ea"/>
              </a:rPr>
              <a:t>大→小</a:t>
            </a:r>
            <a:r>
              <a:rPr lang="en-US" altLang="zh-CN" sz="2800" dirty="0">
                <a:latin typeface="+mn-ea"/>
              </a:rPr>
              <a:t>】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47336"/>
            <a:ext cx="3886885" cy="1382834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" name="标题 1"/>
          <p:cNvSpPr txBox="1">
            <a:spLocks/>
          </p:cNvSpPr>
          <p:nvPr/>
        </p:nvSpPr>
        <p:spPr>
          <a:xfrm>
            <a:off x="3806062" y="5051523"/>
            <a:ext cx="4392488" cy="1292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r>
              <a:rPr lang="zh-CN" altLang="en-US" dirty="0"/>
              <a:t>开始→排列→对齐→上下</a:t>
            </a:r>
            <a:r>
              <a:rPr lang="en-US" altLang="zh-CN" dirty="0"/>
              <a:t>/</a:t>
            </a:r>
            <a:r>
              <a:rPr lang="zh-CN" altLang="en-US" dirty="0"/>
              <a:t>左右对齐</a:t>
            </a:r>
          </a:p>
        </p:txBody>
      </p:sp>
      <p:sp>
        <p:nvSpPr>
          <p:cNvPr id="73" name="椭圆 72"/>
          <p:cNvSpPr/>
          <p:nvPr/>
        </p:nvSpPr>
        <p:spPr>
          <a:xfrm>
            <a:off x="1591654" y="5142490"/>
            <a:ext cx="115212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617152" y="5167988"/>
            <a:ext cx="1101133" cy="110113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1642649" y="5193485"/>
            <a:ext cx="1050138" cy="10501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668147" y="5218983"/>
            <a:ext cx="999143" cy="99914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1693644" y="5244480"/>
            <a:ext cx="948148" cy="9481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719142" y="5269978"/>
            <a:ext cx="897153" cy="89715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744640" y="5295476"/>
            <a:ext cx="846157" cy="84615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1770137" y="5320973"/>
            <a:ext cx="795162" cy="7951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1795635" y="5346471"/>
            <a:ext cx="744167" cy="74416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1821132" y="5371968"/>
            <a:ext cx="693172" cy="6931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1846630" y="5397466"/>
            <a:ext cx="642177" cy="64217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1872127" y="5422963"/>
            <a:ext cx="591182" cy="5911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1897625" y="5448461"/>
            <a:ext cx="540187" cy="54018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1923122" y="5473958"/>
            <a:ext cx="489192" cy="48919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1948620" y="5499456"/>
            <a:ext cx="438197" cy="43819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1974117" y="5524953"/>
            <a:ext cx="387202" cy="38720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1999615" y="5550451"/>
            <a:ext cx="336206" cy="33620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2025113" y="5575949"/>
            <a:ext cx="285211" cy="28521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2050610" y="5601446"/>
            <a:ext cx="234216" cy="23421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2076108" y="5626944"/>
            <a:ext cx="183221" cy="18322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2101605" y="5652441"/>
            <a:ext cx="132226" cy="132226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77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标题 1"/>
          <p:cNvSpPr txBox="1">
            <a:spLocks/>
          </p:cNvSpPr>
          <p:nvPr/>
        </p:nvSpPr>
        <p:spPr>
          <a:xfrm>
            <a:off x="0" y="568602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伍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>
                <a:solidFill>
                  <a:schemeClr val="bg1"/>
                </a:solidFill>
              </a:rPr>
              <a:t>线条加渐变加粗 </a:t>
            </a:r>
          </a:p>
        </p:txBody>
      </p:sp>
      <p:sp>
        <p:nvSpPr>
          <p:cNvPr id="72" name="标题 1"/>
          <p:cNvSpPr txBox="1">
            <a:spLocks/>
          </p:cNvSpPr>
          <p:nvPr/>
        </p:nvSpPr>
        <p:spPr>
          <a:xfrm>
            <a:off x="4825407" y="1531192"/>
            <a:ext cx="3933292" cy="28155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2400" dirty="0" smtClean="0"/>
              <a:t>【</a:t>
            </a:r>
            <a:r>
              <a:rPr lang="zh-CN" altLang="en-US" sz="2400" dirty="0" smtClean="0"/>
              <a:t>线条颜色</a:t>
            </a:r>
            <a:r>
              <a:rPr lang="en-US" altLang="zh-CN" sz="2400" dirty="0" smtClean="0"/>
              <a:t>】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 smtClean="0"/>
              <a:t>类型</a:t>
            </a:r>
            <a:r>
              <a:rPr lang="zh-CN" altLang="en-US" sz="2400" dirty="0" smtClean="0"/>
              <a:t>：线性</a:t>
            </a:r>
            <a:endParaRPr lang="en-US" altLang="zh-CN" sz="2400" dirty="0" smtClean="0"/>
          </a:p>
          <a:p>
            <a:pPr>
              <a:lnSpc>
                <a:spcPct val="120000"/>
              </a:lnSpc>
            </a:pPr>
            <a:r>
              <a:rPr lang="zh-CN" altLang="en-US" sz="2400" b="1" dirty="0"/>
              <a:t>角度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>90°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/>
              <a:t>光圈</a:t>
            </a:r>
            <a:r>
              <a:rPr lang="en-US" altLang="zh-CN" sz="2400" b="1" dirty="0"/>
              <a:t>1</a:t>
            </a:r>
            <a:r>
              <a:rPr lang="zh-CN" altLang="en-US" sz="2400" dirty="0" smtClean="0"/>
              <a:t>：白色  位置</a:t>
            </a:r>
            <a:r>
              <a:rPr lang="en-US" altLang="zh-CN" sz="2400" dirty="0" smtClean="0"/>
              <a:t>0%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/>
              <a:t>光圈</a:t>
            </a:r>
            <a:r>
              <a:rPr lang="en-US" altLang="zh-CN" sz="2400" b="1" dirty="0"/>
              <a:t>2</a:t>
            </a:r>
            <a:r>
              <a:rPr lang="zh-CN" altLang="en-US" sz="2400" dirty="0" smtClean="0"/>
              <a:t>：深灰色  位置</a:t>
            </a:r>
            <a:r>
              <a:rPr lang="en-US" altLang="zh-CN" sz="2400" dirty="0" smtClean="0"/>
              <a:t>10%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/>
              <a:t>光圈</a:t>
            </a:r>
            <a:r>
              <a:rPr lang="en-US" altLang="zh-CN" sz="2400" b="1" dirty="0"/>
              <a:t>3</a:t>
            </a:r>
            <a:r>
              <a:rPr lang="zh-CN" altLang="en-US" sz="2400" dirty="0" smtClean="0"/>
              <a:t>：浅灰色  位置</a:t>
            </a:r>
            <a:r>
              <a:rPr lang="en-US" altLang="zh-CN" sz="2400" dirty="0" smtClean="0"/>
              <a:t>100%</a:t>
            </a:r>
            <a:endParaRPr lang="zh-CN" altLang="en-US" sz="2400" dirty="0"/>
          </a:p>
        </p:txBody>
      </p:sp>
      <p:sp>
        <p:nvSpPr>
          <p:cNvPr id="73" name="椭圆 72"/>
          <p:cNvSpPr/>
          <p:nvPr/>
        </p:nvSpPr>
        <p:spPr>
          <a:xfrm>
            <a:off x="902864" y="4773318"/>
            <a:ext cx="1152128" cy="1152128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928362" y="4798816"/>
            <a:ext cx="1101133" cy="1101133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53859" y="4824313"/>
            <a:ext cx="1050138" cy="1050138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79357" y="4849811"/>
            <a:ext cx="999143" cy="999143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1004854" y="4875308"/>
            <a:ext cx="948148" cy="948148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030352" y="4900806"/>
            <a:ext cx="897153" cy="897153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055850" y="4926304"/>
            <a:ext cx="846157" cy="846157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1081347" y="4951801"/>
            <a:ext cx="795162" cy="795162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1106845" y="4977299"/>
            <a:ext cx="744167" cy="744167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1132342" y="5002796"/>
            <a:ext cx="693172" cy="693172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1157840" y="5028294"/>
            <a:ext cx="642177" cy="642177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1183337" y="5053791"/>
            <a:ext cx="591182" cy="591182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1208835" y="5079289"/>
            <a:ext cx="540187" cy="540187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1234332" y="5104786"/>
            <a:ext cx="489192" cy="489192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1259830" y="5130284"/>
            <a:ext cx="438197" cy="438197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1285327" y="5155781"/>
            <a:ext cx="387202" cy="387202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1310825" y="5181279"/>
            <a:ext cx="336206" cy="336206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1336323" y="5206777"/>
            <a:ext cx="285211" cy="285211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1361820" y="5232274"/>
            <a:ext cx="234216" cy="234216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1387318" y="5257772"/>
            <a:ext cx="183221" cy="183221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1412815" y="5283269"/>
            <a:ext cx="132226" cy="132226"/>
          </a:xfrm>
          <a:prstGeom prst="ellipse">
            <a:avLst/>
          </a:prstGeom>
          <a:noFill/>
          <a:ln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2724" y="1551659"/>
            <a:ext cx="3846229" cy="2813445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4" name="椭圆 93"/>
          <p:cNvSpPr/>
          <p:nvPr/>
        </p:nvSpPr>
        <p:spPr>
          <a:xfrm>
            <a:off x="3215891" y="4798815"/>
            <a:ext cx="1152128" cy="1152128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3241389" y="4824313"/>
            <a:ext cx="1101133" cy="1101133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3266886" y="4849810"/>
            <a:ext cx="1050138" cy="1050138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3292384" y="4875308"/>
            <a:ext cx="999143" cy="999143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3317881" y="4900805"/>
            <a:ext cx="948148" cy="948148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3343379" y="4926303"/>
            <a:ext cx="897153" cy="897153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3368877" y="4951801"/>
            <a:ext cx="846157" cy="846157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3394374" y="4977298"/>
            <a:ext cx="795162" cy="79516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419872" y="5002796"/>
            <a:ext cx="744167" cy="744167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3445369" y="5028293"/>
            <a:ext cx="693172" cy="69317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3470867" y="5053791"/>
            <a:ext cx="642177" cy="642177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3496364" y="5079288"/>
            <a:ext cx="591182" cy="59118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3521862" y="5104786"/>
            <a:ext cx="540187" cy="540187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3547359" y="5130283"/>
            <a:ext cx="489192" cy="48919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3572857" y="5155781"/>
            <a:ext cx="438197" cy="438197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3598354" y="5181278"/>
            <a:ext cx="387202" cy="38720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3623852" y="5206776"/>
            <a:ext cx="336206" cy="336206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3649350" y="5232274"/>
            <a:ext cx="285211" cy="285211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3674847" y="5257771"/>
            <a:ext cx="234216" cy="234216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3700345" y="5283269"/>
            <a:ext cx="183221" cy="183221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3725842" y="5308766"/>
            <a:ext cx="132226" cy="132226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右箭头 114"/>
          <p:cNvSpPr/>
          <p:nvPr/>
        </p:nvSpPr>
        <p:spPr>
          <a:xfrm>
            <a:off x="2392547" y="5024372"/>
            <a:ext cx="626582" cy="610363"/>
          </a:xfrm>
          <a:prstGeom prst="rightArrow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标题 1"/>
          <p:cNvSpPr txBox="1">
            <a:spLocks/>
          </p:cNvSpPr>
          <p:nvPr/>
        </p:nvSpPr>
        <p:spPr>
          <a:xfrm>
            <a:off x="4825407" y="4780845"/>
            <a:ext cx="3933292" cy="107630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2400" dirty="0" smtClean="0"/>
              <a:t>【</a:t>
            </a:r>
            <a:r>
              <a:rPr lang="zh-CN" altLang="en-US" sz="2400" dirty="0" smtClean="0"/>
              <a:t>线型</a:t>
            </a:r>
            <a:r>
              <a:rPr lang="en-US" altLang="zh-CN" sz="2400" dirty="0" smtClean="0"/>
              <a:t>】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 smtClean="0"/>
              <a:t>宽度</a:t>
            </a:r>
            <a:r>
              <a:rPr lang="zh-CN" altLang="en-US" sz="2400" dirty="0"/>
              <a:t>：</a:t>
            </a:r>
            <a:r>
              <a:rPr lang="en-US" altLang="zh-CN" sz="2400" dirty="0" smtClean="0"/>
              <a:t>10.5</a:t>
            </a:r>
            <a:r>
              <a:rPr lang="zh-CN" altLang="en-US" sz="2400" dirty="0" smtClean="0"/>
              <a:t>磅（看自己喜好）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95528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标题 1"/>
          <p:cNvSpPr txBox="1">
            <a:spLocks/>
          </p:cNvSpPr>
          <p:nvPr/>
        </p:nvSpPr>
        <p:spPr>
          <a:xfrm>
            <a:off x="0" y="568602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完成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945261" y="1990137"/>
            <a:ext cx="1584913" cy="158491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980337" y="2025212"/>
            <a:ext cx="1514763" cy="151476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1015412" y="2060287"/>
            <a:ext cx="1444612" cy="144461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1050488" y="2095362"/>
            <a:ext cx="1374462" cy="137446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1085563" y="2130437"/>
            <a:ext cx="1304310" cy="1304310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1120638" y="2165514"/>
            <a:ext cx="1234160" cy="1234159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1155714" y="2200590"/>
            <a:ext cx="1164008" cy="1164008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1190789" y="2235665"/>
            <a:ext cx="1093857" cy="1093857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1225865" y="2270740"/>
            <a:ext cx="1023706" cy="1023706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260940" y="2305815"/>
            <a:ext cx="953555" cy="953554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1296016" y="2340891"/>
            <a:ext cx="883405" cy="883405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1331091" y="2375966"/>
            <a:ext cx="813254" cy="813253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1366166" y="2411042"/>
            <a:ext cx="743104" cy="743103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1401241" y="2446117"/>
            <a:ext cx="672953" cy="67295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436317" y="2481192"/>
            <a:ext cx="602803" cy="602803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1471393" y="2516268"/>
            <a:ext cx="532650" cy="532650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1506468" y="2551343"/>
            <a:ext cx="462499" cy="462499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1541544" y="2586419"/>
            <a:ext cx="392349" cy="392349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1576619" y="2621495"/>
            <a:ext cx="322197" cy="322197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1611695" y="2656570"/>
            <a:ext cx="252047" cy="252047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1646770" y="2691645"/>
            <a:ext cx="181895" cy="181895"/>
          </a:xfrm>
          <a:prstGeom prst="ellipse">
            <a:avLst/>
          </a:prstGeom>
          <a:noFill/>
          <a:ln w="193675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781263" y="2377186"/>
            <a:ext cx="1531379" cy="89989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816338" y="2384309"/>
            <a:ext cx="1463598" cy="860060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851413" y="2391436"/>
            <a:ext cx="1395817" cy="820230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4886488" y="2398560"/>
            <a:ext cx="1328036" cy="780400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921564" y="2405684"/>
            <a:ext cx="1260254" cy="740569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4956639" y="2412809"/>
            <a:ext cx="1192472" cy="700738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991716" y="2419934"/>
            <a:ext cx="1124691" cy="660907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5026791" y="2427059"/>
            <a:ext cx="1056910" cy="621077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5061867" y="2434184"/>
            <a:ext cx="989128" cy="581246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5096942" y="2441309"/>
            <a:ext cx="921346" cy="541415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5132017" y="2448434"/>
            <a:ext cx="853566" cy="501585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5167093" y="2455558"/>
            <a:ext cx="785785" cy="461754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5202168" y="2462682"/>
            <a:ext cx="718004" cy="421924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5237243" y="2469807"/>
            <a:ext cx="650221" cy="38209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5272318" y="2476932"/>
            <a:ext cx="582442" cy="342263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5307395" y="2484057"/>
            <a:ext cx="514659" cy="302431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5342470" y="2491182"/>
            <a:ext cx="446877" cy="262600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5377545" y="2498306"/>
            <a:ext cx="379096" cy="222770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5412621" y="2505431"/>
            <a:ext cx="311313" cy="182938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447696" y="2512555"/>
            <a:ext cx="243533" cy="143108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5482772" y="2519681"/>
            <a:ext cx="175752" cy="10327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55575">
            <a:gradFill>
              <a:gsLst>
                <a:gs pos="0">
                  <a:schemeClr val="bg1"/>
                </a:gs>
                <a:gs pos="81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2798773" y="1974834"/>
            <a:ext cx="1584913" cy="158491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2833848" y="2009910"/>
            <a:ext cx="1514763" cy="151476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2868923" y="2044985"/>
            <a:ext cx="1444612" cy="144461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2903999" y="2080061"/>
            <a:ext cx="1374462" cy="137446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9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2939074" y="2115135"/>
            <a:ext cx="1304310" cy="1304310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2974150" y="2150212"/>
            <a:ext cx="1234160" cy="1234159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3009226" y="2185287"/>
            <a:ext cx="1164008" cy="1164008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3044301" y="2220362"/>
            <a:ext cx="1093857" cy="1093857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3079377" y="2255438"/>
            <a:ext cx="1023706" cy="1023706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3114452" y="2290513"/>
            <a:ext cx="953555" cy="953554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9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3149528" y="2325589"/>
            <a:ext cx="883405" cy="883405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3184603" y="2360664"/>
            <a:ext cx="813254" cy="813253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3219678" y="2395740"/>
            <a:ext cx="743104" cy="743103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3254753" y="2430815"/>
            <a:ext cx="672953" cy="67295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3289829" y="2465891"/>
            <a:ext cx="602803" cy="602803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3324905" y="2500965"/>
            <a:ext cx="532650" cy="532650"/>
          </a:xfrm>
          <a:prstGeom prst="ellipse">
            <a:avLst/>
          </a:prstGeom>
          <a:noFill/>
          <a:ln w="133350">
            <a:gradFill flip="none" rotWithShape="1"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3359980" y="2536041"/>
            <a:ext cx="462499" cy="462499"/>
          </a:xfrm>
          <a:prstGeom prst="ellipse">
            <a:avLst/>
          </a:prstGeom>
          <a:noFill/>
          <a:ln w="133350">
            <a:gradFill flip="none" rotWithShape="1"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3395055" y="2571117"/>
            <a:ext cx="392349" cy="392349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3430131" y="2606193"/>
            <a:ext cx="322197" cy="322197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3465207" y="2641269"/>
            <a:ext cx="252047" cy="252047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3500282" y="2676344"/>
            <a:ext cx="181895" cy="181895"/>
          </a:xfrm>
          <a:prstGeom prst="ellipse">
            <a:avLst/>
          </a:prstGeom>
          <a:noFill/>
          <a:ln w="193675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6626483" y="1919985"/>
            <a:ext cx="1584913" cy="158491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6661558" y="1955060"/>
            <a:ext cx="1514763" cy="151476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6696633" y="1990135"/>
            <a:ext cx="1444612" cy="144461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2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6731708" y="2025210"/>
            <a:ext cx="1374462" cy="137446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6766784" y="2060286"/>
            <a:ext cx="1304310" cy="1304310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6801860" y="2095361"/>
            <a:ext cx="1234160" cy="1234159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6836936" y="2130437"/>
            <a:ext cx="1164008" cy="1164008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6872011" y="2165513"/>
            <a:ext cx="1093857" cy="1093857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6907086" y="2200588"/>
            <a:ext cx="1023706" cy="1023706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6942162" y="2235664"/>
            <a:ext cx="953555" cy="953554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6977237" y="2270739"/>
            <a:ext cx="883405" cy="883405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7012313" y="2305815"/>
            <a:ext cx="813254" cy="813253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>
            <a:off x="7047388" y="2340890"/>
            <a:ext cx="743104" cy="743103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>
            <a:off x="7082464" y="2375965"/>
            <a:ext cx="672953" cy="672952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7117539" y="2411040"/>
            <a:ext cx="602803" cy="602803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7152614" y="2446116"/>
            <a:ext cx="532650" cy="532650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7187690" y="2481192"/>
            <a:ext cx="462499" cy="462499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7222765" y="2516267"/>
            <a:ext cx="392349" cy="392349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7257841" y="2551343"/>
            <a:ext cx="322197" cy="322197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7292916" y="2586418"/>
            <a:ext cx="252047" cy="252047"/>
          </a:xfrm>
          <a:prstGeom prst="ellipse">
            <a:avLst/>
          </a:prstGeom>
          <a:noFill/>
          <a:ln w="133350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7327992" y="2621493"/>
            <a:ext cx="181895" cy="181895"/>
          </a:xfrm>
          <a:prstGeom prst="ellipse">
            <a:avLst/>
          </a:prstGeom>
          <a:noFill/>
          <a:ln w="288925">
            <a:gradFill>
              <a:gsLst>
                <a:gs pos="0">
                  <a:schemeClr val="bg1"/>
                </a:gs>
                <a:gs pos="1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等腰三角形 159"/>
          <p:cNvSpPr/>
          <p:nvPr/>
        </p:nvSpPr>
        <p:spPr>
          <a:xfrm rot="5400000">
            <a:off x="7209878" y="2462902"/>
            <a:ext cx="578930" cy="499077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177800" dist="50800" dir="162000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标题 1"/>
          <p:cNvSpPr txBox="1">
            <a:spLocks/>
          </p:cNvSpPr>
          <p:nvPr/>
        </p:nvSpPr>
        <p:spPr>
          <a:xfrm>
            <a:off x="1381385" y="4051100"/>
            <a:ext cx="6381230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2400" dirty="0" smtClean="0"/>
              <a:t>OK</a:t>
            </a:r>
            <a:r>
              <a:rPr lang="zh-CN" altLang="en-US" sz="2400" dirty="0" smtClean="0"/>
              <a:t>插件及教程下载</a:t>
            </a:r>
            <a:endParaRPr lang="en-US" altLang="zh-CN" sz="2400" dirty="0" smtClean="0"/>
          </a:p>
          <a:p>
            <a:pPr algn="ctr">
              <a:lnSpc>
                <a:spcPct val="120000"/>
              </a:lnSpc>
            </a:pPr>
            <a:r>
              <a:rPr lang="en-US" altLang="zh-CN" sz="2400" dirty="0" smtClean="0"/>
              <a:t>http</a:t>
            </a:r>
            <a:r>
              <a:rPr lang="en-US" altLang="zh-CN" sz="2400" dirty="0"/>
              <a:t>://pan.baidu.com/s/1hqpbixI</a:t>
            </a:r>
            <a:endParaRPr lang="en-US" altLang="zh-CN" sz="2400" dirty="0" smtClean="0"/>
          </a:p>
        </p:txBody>
      </p:sp>
      <p:sp>
        <p:nvSpPr>
          <p:cNvPr id="205" name="标题 1"/>
          <p:cNvSpPr txBox="1">
            <a:spLocks/>
          </p:cNvSpPr>
          <p:nvPr/>
        </p:nvSpPr>
        <p:spPr>
          <a:xfrm>
            <a:off x="1414108" y="5157192"/>
            <a:ext cx="6381230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/>
              <a:t>欢迎关注我的微博</a:t>
            </a:r>
            <a:endParaRPr lang="en-US" altLang="zh-CN" sz="2400" dirty="0" smtClean="0"/>
          </a:p>
          <a:p>
            <a:pPr algn="ctr">
              <a:lnSpc>
                <a:spcPct val="120000"/>
              </a:lnSpc>
            </a:pPr>
            <a:r>
              <a:rPr lang="en-US" altLang="zh-CN" sz="2400" dirty="0"/>
              <a:t>http://weibo.com/slidelab 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51595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352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318</Words>
  <Application>Microsoft Office PowerPoint</Application>
  <PresentationFormat>全屏显示(4:3)</PresentationFormat>
  <Paragraphs>34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线条模拟金属质感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线条模拟金属质感</dc:title>
  <dc:creator>Slibe</dc:creator>
  <cp:lastModifiedBy>kan</cp:lastModifiedBy>
  <cp:revision>21</cp:revision>
  <dcterms:created xsi:type="dcterms:W3CDTF">2015-04-22T13:37:12Z</dcterms:created>
  <dcterms:modified xsi:type="dcterms:W3CDTF">2016-02-22T14:14:14Z</dcterms:modified>
</cp:coreProperties>
</file>