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BD8F"/>
    <a:srgbClr val="29BE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0987-BF53-40BA-9165-662032AF750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1FE96-7E4A-424D-8F80-09603B775C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85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65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614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24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52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67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19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04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116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63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03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05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6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22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016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436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43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38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6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913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178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42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04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547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84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ECA77-8E12-4D4C-B476-77463EE0F141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3C337-DC6F-440A-A74C-4E20293A7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3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81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563195" y="0"/>
            <a:ext cx="4883381" cy="1038933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" name="文本框 7"/>
          <p:cNvSpPr>
            <a:spLocks noChangeArrowheads="1"/>
          </p:cNvSpPr>
          <p:nvPr/>
        </p:nvSpPr>
        <p:spPr bwMode="auto">
          <a:xfrm>
            <a:off x="3465503" y="227078"/>
            <a:ext cx="49655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教你做折纸风图表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2</a:t>
            </a:r>
          </a:p>
        </p:txBody>
      </p:sp>
      <p:sp>
        <p:nvSpPr>
          <p:cNvPr id="5" name="椭圆 4"/>
          <p:cNvSpPr/>
          <p:nvPr/>
        </p:nvSpPr>
        <p:spPr>
          <a:xfrm>
            <a:off x="5552900" y="172067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57792" y="1724582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425107" y="172458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29999" y="1720675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97314" y="1720676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02206" y="172458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80693" y="172067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85585" y="1724581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5993" y="1865807"/>
            <a:ext cx="9144000" cy="100811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5993" y="5415058"/>
            <a:ext cx="9144000" cy="105926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5" name="五边形 4"/>
          <p:cNvSpPr/>
          <p:nvPr/>
        </p:nvSpPr>
        <p:spPr>
          <a:xfrm rot="5400000">
            <a:off x="1873517" y="2549885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02871" y="4818135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7" name="五边形 4"/>
          <p:cNvSpPr/>
          <p:nvPr/>
        </p:nvSpPr>
        <p:spPr>
          <a:xfrm rot="5400000">
            <a:off x="3745724" y="2549886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575078" y="4818136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五边形 4"/>
          <p:cNvSpPr/>
          <p:nvPr/>
        </p:nvSpPr>
        <p:spPr>
          <a:xfrm rot="5400000">
            <a:off x="5617931" y="2549887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447285" y="4818137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五边形 4"/>
          <p:cNvSpPr/>
          <p:nvPr/>
        </p:nvSpPr>
        <p:spPr>
          <a:xfrm rot="5400000">
            <a:off x="7490138" y="2549888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319492" y="4818138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944045" y="5181056"/>
            <a:ext cx="468000" cy="468000"/>
          </a:xfrm>
          <a:custGeom>
            <a:avLst/>
            <a:gdLst>
              <a:gd name="connsiteX0" fmla="*/ 408333 w 816666"/>
              <a:gd name="connsiteY0" fmla="*/ 0 h 800988"/>
              <a:gd name="connsiteX1" fmla="*/ 816666 w 816666"/>
              <a:gd name="connsiteY1" fmla="*/ 463996 h 800988"/>
              <a:gd name="connsiteX2" fmla="*/ 612500 w 816666"/>
              <a:gd name="connsiteY2" fmla="*/ 463996 h 800988"/>
              <a:gd name="connsiteX3" fmla="*/ 612500 w 816666"/>
              <a:gd name="connsiteY3" fmla="*/ 800988 h 800988"/>
              <a:gd name="connsiteX4" fmla="*/ 490407 w 816666"/>
              <a:gd name="connsiteY4" fmla="*/ 800988 h 800988"/>
              <a:gd name="connsiteX5" fmla="*/ 490407 w 816666"/>
              <a:gd name="connsiteY5" fmla="*/ 593765 h 800988"/>
              <a:gd name="connsiteX6" fmla="*/ 326258 w 816666"/>
              <a:gd name="connsiteY6" fmla="*/ 593765 h 800988"/>
              <a:gd name="connsiteX7" fmla="*/ 326258 w 816666"/>
              <a:gd name="connsiteY7" fmla="*/ 800988 h 800988"/>
              <a:gd name="connsiteX8" fmla="*/ 204167 w 816666"/>
              <a:gd name="connsiteY8" fmla="*/ 800988 h 800988"/>
              <a:gd name="connsiteX9" fmla="*/ 204167 w 816666"/>
              <a:gd name="connsiteY9" fmla="*/ 463996 h 800988"/>
              <a:gd name="connsiteX10" fmla="*/ 0 w 816666"/>
              <a:gd name="connsiteY10" fmla="*/ 463996 h 80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6666" h="800988">
                <a:moveTo>
                  <a:pt x="408333" y="0"/>
                </a:moveTo>
                <a:lnTo>
                  <a:pt x="816666" y="463996"/>
                </a:lnTo>
                <a:lnTo>
                  <a:pt x="612500" y="463996"/>
                </a:lnTo>
                <a:lnTo>
                  <a:pt x="612500" y="800988"/>
                </a:lnTo>
                <a:lnTo>
                  <a:pt x="490407" y="800988"/>
                </a:lnTo>
                <a:lnTo>
                  <a:pt x="490407" y="593765"/>
                </a:lnTo>
                <a:lnTo>
                  <a:pt x="326258" y="593765"/>
                </a:lnTo>
                <a:lnTo>
                  <a:pt x="326258" y="800988"/>
                </a:lnTo>
                <a:lnTo>
                  <a:pt x="204167" y="800988"/>
                </a:lnTo>
                <a:lnTo>
                  <a:pt x="204167" y="463996"/>
                </a:lnTo>
                <a:lnTo>
                  <a:pt x="0" y="463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2ED29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40955" y="5237483"/>
            <a:ext cx="390827" cy="355151"/>
            <a:chOff x="3362935" y="2159907"/>
            <a:chExt cx="826250" cy="893902"/>
          </a:xfrm>
          <a:solidFill>
            <a:schemeClr val="bg1"/>
          </a:solidFill>
        </p:grpSpPr>
        <p:sp>
          <p:nvSpPr>
            <p:cNvPr id="47" name="任意多边形 46"/>
            <p:cNvSpPr/>
            <p:nvPr/>
          </p:nvSpPr>
          <p:spPr>
            <a:xfrm>
              <a:off x="3362935" y="2159907"/>
              <a:ext cx="624116" cy="838706"/>
            </a:xfrm>
            <a:custGeom>
              <a:avLst/>
              <a:gdLst>
                <a:gd name="connsiteX0" fmla="*/ 312059 w 624116"/>
                <a:gd name="connsiteY0" fmla="*/ 0 h 838706"/>
                <a:gd name="connsiteX1" fmla="*/ 466606 w 624116"/>
                <a:gd name="connsiteY1" fmla="*/ 154547 h 838706"/>
                <a:gd name="connsiteX2" fmla="*/ 372216 w 624116"/>
                <a:gd name="connsiteY2" fmla="*/ 296949 h 838706"/>
                <a:gd name="connsiteX3" fmla="*/ 335761 w 624116"/>
                <a:gd name="connsiteY3" fmla="*/ 304309 h 838706"/>
                <a:gd name="connsiteX4" fmla="*/ 374949 w 624116"/>
                <a:gd name="connsiteY4" fmla="*/ 308998 h 838706"/>
                <a:gd name="connsiteX5" fmla="*/ 624116 w 624116"/>
                <a:gd name="connsiteY5" fmla="*/ 671844 h 838706"/>
                <a:gd name="connsiteX6" fmla="*/ 619329 w 624116"/>
                <a:gd name="connsiteY6" fmla="*/ 728208 h 838706"/>
                <a:gd name="connsiteX7" fmla="*/ 617387 w 624116"/>
                <a:gd name="connsiteY7" fmla="*/ 730227 h 838706"/>
                <a:gd name="connsiteX8" fmla="*/ 312057 w 624116"/>
                <a:gd name="connsiteY8" fmla="*/ 838706 h 838706"/>
                <a:gd name="connsiteX9" fmla="*/ 6728 w 624116"/>
                <a:gd name="connsiteY9" fmla="*/ 730227 h 838706"/>
                <a:gd name="connsiteX10" fmla="*/ 4788 w 624116"/>
                <a:gd name="connsiteY10" fmla="*/ 728210 h 838706"/>
                <a:gd name="connsiteX11" fmla="*/ 0 w 624116"/>
                <a:gd name="connsiteY11" fmla="*/ 671844 h 838706"/>
                <a:gd name="connsiteX12" fmla="*/ 249168 w 624116"/>
                <a:gd name="connsiteY12" fmla="*/ 308998 h 838706"/>
                <a:gd name="connsiteX13" fmla="*/ 288357 w 624116"/>
                <a:gd name="connsiteY13" fmla="*/ 304309 h 838706"/>
                <a:gd name="connsiteX14" fmla="*/ 251902 w 624116"/>
                <a:gd name="connsiteY14" fmla="*/ 296949 h 838706"/>
                <a:gd name="connsiteX15" fmla="*/ 157512 w 624116"/>
                <a:gd name="connsiteY15" fmla="*/ 154547 h 838706"/>
                <a:gd name="connsiteX16" fmla="*/ 312059 w 624116"/>
                <a:gd name="connsiteY16" fmla="*/ 0 h 83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4116" h="838706">
                  <a:moveTo>
                    <a:pt x="312059" y="0"/>
                  </a:moveTo>
                  <a:cubicBezTo>
                    <a:pt x="397413" y="0"/>
                    <a:pt x="466606" y="69193"/>
                    <a:pt x="466606" y="154547"/>
                  </a:cubicBezTo>
                  <a:cubicBezTo>
                    <a:pt x="466606" y="218562"/>
                    <a:pt x="427685" y="273487"/>
                    <a:pt x="372216" y="296949"/>
                  </a:cubicBezTo>
                  <a:lnTo>
                    <a:pt x="335761" y="304309"/>
                  </a:lnTo>
                  <a:lnTo>
                    <a:pt x="374949" y="308998"/>
                  </a:lnTo>
                  <a:cubicBezTo>
                    <a:pt x="517148" y="343533"/>
                    <a:pt x="624116" y="492862"/>
                    <a:pt x="624116" y="671844"/>
                  </a:cubicBezTo>
                  <a:lnTo>
                    <a:pt x="619329" y="728208"/>
                  </a:lnTo>
                  <a:lnTo>
                    <a:pt x="617387" y="730227"/>
                  </a:lnTo>
                  <a:cubicBezTo>
                    <a:pt x="539246" y="797251"/>
                    <a:pt x="431296" y="838706"/>
                    <a:pt x="312057" y="838706"/>
                  </a:cubicBezTo>
                  <a:cubicBezTo>
                    <a:pt x="192819" y="838706"/>
                    <a:pt x="84868" y="797251"/>
                    <a:pt x="6728" y="730227"/>
                  </a:cubicBezTo>
                  <a:lnTo>
                    <a:pt x="4788" y="728210"/>
                  </a:lnTo>
                  <a:lnTo>
                    <a:pt x="0" y="671844"/>
                  </a:lnTo>
                  <a:cubicBezTo>
                    <a:pt x="0" y="492862"/>
                    <a:pt x="106968" y="343533"/>
                    <a:pt x="249168" y="308998"/>
                  </a:cubicBezTo>
                  <a:lnTo>
                    <a:pt x="288357" y="304309"/>
                  </a:lnTo>
                  <a:lnTo>
                    <a:pt x="251902" y="296949"/>
                  </a:lnTo>
                  <a:cubicBezTo>
                    <a:pt x="196433" y="273487"/>
                    <a:pt x="157512" y="218562"/>
                    <a:pt x="157512" y="154547"/>
                  </a:cubicBezTo>
                  <a:cubicBezTo>
                    <a:pt x="157512" y="69193"/>
                    <a:pt x="226705" y="0"/>
                    <a:pt x="312059" y="0"/>
                  </a:cubicBezTo>
                  <a:close/>
                </a:path>
              </a:pathLst>
            </a:custGeom>
            <a:grpFill/>
            <a:ln>
              <a:solidFill>
                <a:srgbClr val="2ED2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674993" y="2362823"/>
              <a:ext cx="514192" cy="690986"/>
            </a:xfrm>
            <a:custGeom>
              <a:avLst/>
              <a:gdLst>
                <a:gd name="connsiteX0" fmla="*/ 312059 w 624116"/>
                <a:gd name="connsiteY0" fmla="*/ 0 h 838706"/>
                <a:gd name="connsiteX1" fmla="*/ 466606 w 624116"/>
                <a:gd name="connsiteY1" fmla="*/ 154547 h 838706"/>
                <a:gd name="connsiteX2" fmla="*/ 372216 w 624116"/>
                <a:gd name="connsiteY2" fmla="*/ 296949 h 838706"/>
                <a:gd name="connsiteX3" fmla="*/ 335761 w 624116"/>
                <a:gd name="connsiteY3" fmla="*/ 304309 h 838706"/>
                <a:gd name="connsiteX4" fmla="*/ 374949 w 624116"/>
                <a:gd name="connsiteY4" fmla="*/ 308998 h 838706"/>
                <a:gd name="connsiteX5" fmla="*/ 624116 w 624116"/>
                <a:gd name="connsiteY5" fmla="*/ 671844 h 838706"/>
                <a:gd name="connsiteX6" fmla="*/ 619329 w 624116"/>
                <a:gd name="connsiteY6" fmla="*/ 728208 h 838706"/>
                <a:gd name="connsiteX7" fmla="*/ 617387 w 624116"/>
                <a:gd name="connsiteY7" fmla="*/ 730227 h 838706"/>
                <a:gd name="connsiteX8" fmla="*/ 312057 w 624116"/>
                <a:gd name="connsiteY8" fmla="*/ 838706 h 838706"/>
                <a:gd name="connsiteX9" fmla="*/ 6728 w 624116"/>
                <a:gd name="connsiteY9" fmla="*/ 730227 h 838706"/>
                <a:gd name="connsiteX10" fmla="*/ 4788 w 624116"/>
                <a:gd name="connsiteY10" fmla="*/ 728210 h 838706"/>
                <a:gd name="connsiteX11" fmla="*/ 0 w 624116"/>
                <a:gd name="connsiteY11" fmla="*/ 671844 h 838706"/>
                <a:gd name="connsiteX12" fmla="*/ 249168 w 624116"/>
                <a:gd name="connsiteY12" fmla="*/ 308998 h 838706"/>
                <a:gd name="connsiteX13" fmla="*/ 288357 w 624116"/>
                <a:gd name="connsiteY13" fmla="*/ 304309 h 838706"/>
                <a:gd name="connsiteX14" fmla="*/ 251902 w 624116"/>
                <a:gd name="connsiteY14" fmla="*/ 296949 h 838706"/>
                <a:gd name="connsiteX15" fmla="*/ 157512 w 624116"/>
                <a:gd name="connsiteY15" fmla="*/ 154547 h 838706"/>
                <a:gd name="connsiteX16" fmla="*/ 312059 w 624116"/>
                <a:gd name="connsiteY16" fmla="*/ 0 h 83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4116" h="838706">
                  <a:moveTo>
                    <a:pt x="312059" y="0"/>
                  </a:moveTo>
                  <a:cubicBezTo>
                    <a:pt x="397413" y="0"/>
                    <a:pt x="466606" y="69193"/>
                    <a:pt x="466606" y="154547"/>
                  </a:cubicBezTo>
                  <a:cubicBezTo>
                    <a:pt x="466606" y="218562"/>
                    <a:pt x="427685" y="273487"/>
                    <a:pt x="372216" y="296949"/>
                  </a:cubicBezTo>
                  <a:lnTo>
                    <a:pt x="335761" y="304309"/>
                  </a:lnTo>
                  <a:lnTo>
                    <a:pt x="374949" y="308998"/>
                  </a:lnTo>
                  <a:cubicBezTo>
                    <a:pt x="517148" y="343533"/>
                    <a:pt x="624116" y="492862"/>
                    <a:pt x="624116" y="671844"/>
                  </a:cubicBezTo>
                  <a:lnTo>
                    <a:pt x="619329" y="728208"/>
                  </a:lnTo>
                  <a:lnTo>
                    <a:pt x="617387" y="730227"/>
                  </a:lnTo>
                  <a:cubicBezTo>
                    <a:pt x="539246" y="797251"/>
                    <a:pt x="431296" y="838706"/>
                    <a:pt x="312057" y="838706"/>
                  </a:cubicBezTo>
                  <a:cubicBezTo>
                    <a:pt x="192819" y="838706"/>
                    <a:pt x="84868" y="797251"/>
                    <a:pt x="6728" y="730227"/>
                  </a:cubicBezTo>
                  <a:lnTo>
                    <a:pt x="4788" y="728210"/>
                  </a:lnTo>
                  <a:lnTo>
                    <a:pt x="0" y="671844"/>
                  </a:lnTo>
                  <a:cubicBezTo>
                    <a:pt x="0" y="492862"/>
                    <a:pt x="106968" y="343533"/>
                    <a:pt x="249168" y="308998"/>
                  </a:cubicBezTo>
                  <a:lnTo>
                    <a:pt x="288357" y="304309"/>
                  </a:lnTo>
                  <a:lnTo>
                    <a:pt x="251902" y="296949"/>
                  </a:lnTo>
                  <a:cubicBezTo>
                    <a:pt x="196433" y="273487"/>
                    <a:pt x="157512" y="218562"/>
                    <a:pt x="157512" y="154547"/>
                  </a:cubicBezTo>
                  <a:cubicBezTo>
                    <a:pt x="157512" y="69193"/>
                    <a:pt x="226705" y="0"/>
                    <a:pt x="312059" y="0"/>
                  </a:cubicBezTo>
                  <a:close/>
                </a:path>
              </a:pathLst>
            </a:custGeom>
            <a:grpFill/>
            <a:ln w="6350">
              <a:solidFill>
                <a:srgbClr val="2ED2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58009" y="5221999"/>
            <a:ext cx="396000" cy="324000"/>
            <a:chOff x="1091217" y="4932483"/>
            <a:chExt cx="763002" cy="615106"/>
          </a:xfrm>
          <a:solidFill>
            <a:schemeClr val="tx1"/>
          </a:solidFill>
        </p:grpSpPr>
        <p:sp>
          <p:nvSpPr>
            <p:cNvPr id="45" name="圆角矩形 44"/>
            <p:cNvSpPr/>
            <p:nvPr/>
          </p:nvSpPr>
          <p:spPr>
            <a:xfrm>
              <a:off x="1152524" y="4932483"/>
              <a:ext cx="640387" cy="307553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  <p:sp>
          <p:nvSpPr>
            <p:cNvPr id="46" name="梯形 45"/>
            <p:cNvSpPr/>
            <p:nvPr/>
          </p:nvSpPr>
          <p:spPr>
            <a:xfrm>
              <a:off x="1091217" y="5341236"/>
              <a:ext cx="763002" cy="206353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</p:grpSp>
      <p:grpSp>
        <p:nvGrpSpPr>
          <p:cNvPr id="26" name="Group 173"/>
          <p:cNvGrpSpPr>
            <a:grpSpLocks/>
          </p:cNvGrpSpPr>
          <p:nvPr/>
        </p:nvGrpSpPr>
        <p:grpSpPr bwMode="auto">
          <a:xfrm>
            <a:off x="3078395" y="5140154"/>
            <a:ext cx="427119" cy="549802"/>
            <a:chOff x="0" y="0"/>
            <a:chExt cx="2692401" cy="3448051"/>
          </a:xfrm>
        </p:grpSpPr>
        <p:sp>
          <p:nvSpPr>
            <p:cNvPr id="39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1"/>
                <a:gd name="T190" fmla="*/ 0 h 171"/>
                <a:gd name="T191" fmla="*/ 171 w 171"/>
                <a:gd name="T192" fmla="*/ 171 h 17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0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1"/>
                <a:gd name="T190" fmla="*/ 0 h 121"/>
                <a:gd name="T191" fmla="*/ 121 w 121"/>
                <a:gd name="T192" fmla="*/ 121 h 1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1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2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709"/>
                <a:gd name="T167" fmla="*/ 718 w 718"/>
                <a:gd name="T168" fmla="*/ 709 h 7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4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95"/>
                <a:gd name="T164" fmla="*/ 237 w 237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7" name="文本框 7"/>
          <p:cNvSpPr>
            <a:spLocks noChangeArrowheads="1"/>
          </p:cNvSpPr>
          <p:nvPr/>
        </p:nvSpPr>
        <p:spPr bwMode="auto">
          <a:xfrm>
            <a:off x="2317641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46005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31711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30" name="文本框 7"/>
          <p:cNvSpPr>
            <a:spLocks noChangeArrowheads="1"/>
          </p:cNvSpPr>
          <p:nvPr/>
        </p:nvSpPr>
        <p:spPr bwMode="auto">
          <a:xfrm>
            <a:off x="4195352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31" name="文本框 7"/>
          <p:cNvSpPr>
            <a:spLocks noChangeArrowheads="1"/>
          </p:cNvSpPr>
          <p:nvPr/>
        </p:nvSpPr>
        <p:spPr bwMode="auto">
          <a:xfrm>
            <a:off x="6067559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32" name="文本框 7"/>
          <p:cNvSpPr>
            <a:spLocks noChangeArrowheads="1"/>
          </p:cNvSpPr>
          <p:nvPr/>
        </p:nvSpPr>
        <p:spPr bwMode="auto">
          <a:xfrm>
            <a:off x="7965476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69559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44045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88973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56817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93299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54707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</p:spTree>
    <p:extLst>
      <p:ext uri="{BB962C8B-B14F-4D97-AF65-F5344CB8AC3E}">
        <p14:creationId xmlns:p14="http://schemas.microsoft.com/office/powerpoint/2010/main" val="375202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3270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 48"/>
          <p:cNvSpPr/>
          <p:nvPr/>
        </p:nvSpPr>
        <p:spPr>
          <a:xfrm>
            <a:off x="15498" y="61992"/>
            <a:ext cx="2157324" cy="726339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3" name="文本框 7"/>
          <p:cNvSpPr>
            <a:spLocks noChangeArrowheads="1"/>
          </p:cNvSpPr>
          <p:nvPr/>
        </p:nvSpPr>
        <p:spPr bwMode="auto">
          <a:xfrm>
            <a:off x="15498" y="132773"/>
            <a:ext cx="21573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所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用形状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2358" y="3830861"/>
            <a:ext cx="2848781" cy="532262"/>
          </a:xfrm>
          <a:prstGeom prst="rect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96177" y="3725033"/>
            <a:ext cx="3378631" cy="743918"/>
          </a:xfrm>
          <a:prstGeom prst="ellipse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7"/>
          <p:cNvSpPr>
            <a:spLocks noChangeArrowheads="1"/>
          </p:cNvSpPr>
          <p:nvPr/>
        </p:nvSpPr>
        <p:spPr bwMode="auto">
          <a:xfrm>
            <a:off x="1428086" y="2912406"/>
            <a:ext cx="21573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矩形</a:t>
            </a:r>
            <a:endParaRPr lang="en-US" altLang="zh-CN" sz="3200" b="1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73" name="文本框 7"/>
          <p:cNvSpPr>
            <a:spLocks noChangeArrowheads="1"/>
          </p:cNvSpPr>
          <p:nvPr/>
        </p:nvSpPr>
        <p:spPr bwMode="auto">
          <a:xfrm>
            <a:off x="4906830" y="2881411"/>
            <a:ext cx="21573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椭圆</a:t>
            </a:r>
            <a:endParaRPr lang="en-US" altLang="zh-CN" sz="3200" b="1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74" name="文本框 7"/>
          <p:cNvSpPr>
            <a:spLocks noChangeArrowheads="1"/>
          </p:cNvSpPr>
          <p:nvPr/>
        </p:nvSpPr>
        <p:spPr bwMode="auto">
          <a:xfrm>
            <a:off x="8003692" y="2912406"/>
            <a:ext cx="21573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五边形</a:t>
            </a:r>
            <a:endParaRPr lang="en-US" altLang="zh-CN" sz="3200" b="1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8011239" y="3830861"/>
            <a:ext cx="2442950" cy="532262"/>
          </a:xfrm>
          <a:prstGeom prst="homePlate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/>
          <p:cNvSpPr/>
          <p:nvPr/>
        </p:nvSpPr>
        <p:spPr>
          <a:xfrm rot="5400000">
            <a:off x="1722245" y="4603809"/>
            <a:ext cx="1694154" cy="72001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/>
          </a:p>
        </p:txBody>
      </p:sp>
      <p:sp>
        <p:nvSpPr>
          <p:cNvPr id="3" name="五边形 2"/>
          <p:cNvSpPr/>
          <p:nvPr/>
        </p:nvSpPr>
        <p:spPr>
          <a:xfrm rot="5400000">
            <a:off x="-92755" y="1762548"/>
            <a:ext cx="1810452" cy="769442"/>
          </a:xfrm>
          <a:prstGeom prst="homePlate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5497" y="75641"/>
            <a:ext cx="5021451" cy="641907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7" name="文本框 7"/>
          <p:cNvSpPr>
            <a:spLocks noChangeArrowheads="1"/>
          </p:cNvSpPr>
          <p:nvPr/>
        </p:nvSpPr>
        <p:spPr bwMode="auto">
          <a:xfrm>
            <a:off x="15496" y="117275"/>
            <a:ext cx="50214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五边形渐变填充、加阴影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343246" y="1917602"/>
            <a:ext cx="720015" cy="273186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797" y="992134"/>
            <a:ext cx="2912309" cy="2928999"/>
          </a:xfrm>
          <a:prstGeom prst="rect">
            <a:avLst/>
          </a:prstGeom>
        </p:spPr>
      </p:pic>
      <p:sp>
        <p:nvSpPr>
          <p:cNvPr id="10" name="文本框 7"/>
          <p:cNvSpPr>
            <a:spLocks noChangeArrowheads="1"/>
          </p:cNvSpPr>
          <p:nvPr/>
        </p:nvSpPr>
        <p:spPr bwMode="auto">
          <a:xfrm>
            <a:off x="4884458" y="4214864"/>
            <a:ext cx="1614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从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左到右</a:t>
            </a:r>
            <a:endParaRPr lang="en-US" altLang="zh-CN" sz="2000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1" name="文本框 7"/>
          <p:cNvSpPr>
            <a:spLocks noChangeArrowheads="1"/>
          </p:cNvSpPr>
          <p:nvPr/>
        </p:nvSpPr>
        <p:spPr bwMode="auto">
          <a:xfrm>
            <a:off x="4884457" y="4617110"/>
            <a:ext cx="32521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0%  46 210 159</a:t>
            </a:r>
          </a:p>
        </p:txBody>
      </p:sp>
      <p:sp>
        <p:nvSpPr>
          <p:cNvPr id="12" name="文本框 7"/>
          <p:cNvSpPr>
            <a:spLocks noChangeArrowheads="1"/>
          </p:cNvSpPr>
          <p:nvPr/>
        </p:nvSpPr>
        <p:spPr bwMode="auto">
          <a:xfrm>
            <a:off x="4884458" y="4978218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73% 41 189 143 </a:t>
            </a:r>
          </a:p>
        </p:txBody>
      </p:sp>
      <p:sp>
        <p:nvSpPr>
          <p:cNvPr id="13" name="文本框 7"/>
          <p:cNvSpPr>
            <a:spLocks noChangeArrowheads="1"/>
          </p:cNvSpPr>
          <p:nvPr/>
        </p:nvSpPr>
        <p:spPr bwMode="auto">
          <a:xfrm>
            <a:off x="4868960" y="5339325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84% 46 210 159</a:t>
            </a:r>
          </a:p>
        </p:txBody>
      </p:sp>
      <p:sp>
        <p:nvSpPr>
          <p:cNvPr id="15" name="文本框 7"/>
          <p:cNvSpPr>
            <a:spLocks noChangeArrowheads="1"/>
          </p:cNvSpPr>
          <p:nvPr/>
        </p:nvSpPr>
        <p:spPr bwMode="auto">
          <a:xfrm>
            <a:off x="4884458" y="5739435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93% 41 189 143 </a:t>
            </a:r>
          </a:p>
        </p:txBody>
      </p:sp>
      <p:sp>
        <p:nvSpPr>
          <p:cNvPr id="16" name="五边形 4"/>
          <p:cNvSpPr/>
          <p:nvPr/>
        </p:nvSpPr>
        <p:spPr>
          <a:xfrm rot="5400000">
            <a:off x="1722246" y="1845411"/>
            <a:ext cx="1694154" cy="72001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/>
          </a:p>
        </p:txBody>
      </p:sp>
      <p:sp>
        <p:nvSpPr>
          <p:cNvPr id="17" name="右箭头 16"/>
          <p:cNvSpPr/>
          <p:nvPr/>
        </p:nvSpPr>
        <p:spPr>
          <a:xfrm rot="5400000">
            <a:off x="2166213" y="3448024"/>
            <a:ext cx="720015" cy="273186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993" y="992134"/>
            <a:ext cx="3123241" cy="311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48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497" y="75641"/>
            <a:ext cx="4572001" cy="640058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" name="文本框 7"/>
          <p:cNvSpPr>
            <a:spLocks noChangeArrowheads="1"/>
          </p:cNvSpPr>
          <p:nvPr/>
        </p:nvSpPr>
        <p:spPr bwMode="auto">
          <a:xfrm>
            <a:off x="15497" y="117275"/>
            <a:ext cx="4572001" cy="5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矩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形渐变填充、加阴影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123" y="3322647"/>
            <a:ext cx="4468537" cy="87739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131" y="1523227"/>
            <a:ext cx="4530530" cy="932447"/>
          </a:xfrm>
          <a:prstGeom prst="rect">
            <a:avLst/>
          </a:prstGeom>
          <a:solidFill>
            <a:srgbClr val="29B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5400000">
            <a:off x="2398186" y="2887052"/>
            <a:ext cx="545375" cy="206925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123" y="5122789"/>
            <a:ext cx="4468537" cy="10145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右箭头 7"/>
          <p:cNvSpPr/>
          <p:nvPr/>
        </p:nvSpPr>
        <p:spPr>
          <a:xfrm rot="5400000">
            <a:off x="2398186" y="4586190"/>
            <a:ext cx="545375" cy="206925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604" y="513319"/>
            <a:ext cx="3257550" cy="3248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300" y="527606"/>
            <a:ext cx="3314700" cy="3219450"/>
          </a:xfrm>
          <a:prstGeom prst="rect">
            <a:avLst/>
          </a:prstGeom>
        </p:spPr>
      </p:pic>
      <p:sp>
        <p:nvSpPr>
          <p:cNvPr id="11" name="文本框 7"/>
          <p:cNvSpPr>
            <a:spLocks noChangeArrowheads="1"/>
          </p:cNvSpPr>
          <p:nvPr/>
        </p:nvSpPr>
        <p:spPr bwMode="auto">
          <a:xfrm>
            <a:off x="5287415" y="4159984"/>
            <a:ext cx="1614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从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左到右</a:t>
            </a:r>
            <a:endParaRPr lang="en-US" altLang="zh-CN" sz="2000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2" name="文本框 7"/>
          <p:cNvSpPr>
            <a:spLocks noChangeArrowheads="1"/>
          </p:cNvSpPr>
          <p:nvPr/>
        </p:nvSpPr>
        <p:spPr bwMode="auto">
          <a:xfrm>
            <a:off x="5318410" y="4562230"/>
            <a:ext cx="32521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0%  255 255 255</a:t>
            </a:r>
          </a:p>
        </p:txBody>
      </p:sp>
      <p:sp>
        <p:nvSpPr>
          <p:cNvPr id="13" name="文本框 7"/>
          <p:cNvSpPr>
            <a:spLocks noChangeArrowheads="1"/>
          </p:cNvSpPr>
          <p:nvPr/>
        </p:nvSpPr>
        <p:spPr bwMode="auto">
          <a:xfrm>
            <a:off x="5349407" y="4923338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8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%  242  242 242 </a:t>
            </a:r>
          </a:p>
        </p:txBody>
      </p:sp>
      <p:sp>
        <p:nvSpPr>
          <p:cNvPr id="14" name="文本框 7"/>
          <p:cNvSpPr>
            <a:spLocks noChangeArrowheads="1"/>
          </p:cNvSpPr>
          <p:nvPr/>
        </p:nvSpPr>
        <p:spPr bwMode="auto">
          <a:xfrm>
            <a:off x="5333909" y="5284445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92% 217 217 217</a:t>
            </a:r>
          </a:p>
        </p:txBody>
      </p:sp>
      <p:sp>
        <p:nvSpPr>
          <p:cNvPr id="15" name="文本框 7"/>
          <p:cNvSpPr>
            <a:spLocks noChangeArrowheads="1"/>
          </p:cNvSpPr>
          <p:nvPr/>
        </p:nvSpPr>
        <p:spPr bwMode="auto">
          <a:xfrm>
            <a:off x="5411399" y="5684555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100% 255 255 255 </a:t>
            </a:r>
          </a:p>
        </p:txBody>
      </p:sp>
    </p:spTree>
    <p:extLst>
      <p:ext uri="{BB962C8B-B14F-4D97-AF65-F5344CB8AC3E}">
        <p14:creationId xmlns:p14="http://schemas.microsoft.com/office/powerpoint/2010/main" val="6989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35331" y="3175317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497" y="75641"/>
            <a:ext cx="4572001" cy="640058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" name="文本框 7"/>
          <p:cNvSpPr>
            <a:spLocks noChangeArrowheads="1"/>
          </p:cNvSpPr>
          <p:nvPr/>
        </p:nvSpPr>
        <p:spPr bwMode="auto">
          <a:xfrm>
            <a:off x="15497" y="117275"/>
            <a:ext cx="4572001" cy="5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椭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圆渐变填充、加阴影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35808" y="1255365"/>
            <a:ext cx="1193369" cy="1146874"/>
          </a:xfrm>
          <a:prstGeom prst="ellipse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735331" y="5142241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2057223" y="2701072"/>
            <a:ext cx="545375" cy="206925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2057223" y="4652239"/>
            <a:ext cx="545375" cy="206925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498" y="1010040"/>
            <a:ext cx="3219450" cy="3333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435" y="1010040"/>
            <a:ext cx="3343275" cy="3181350"/>
          </a:xfrm>
          <a:prstGeom prst="rect">
            <a:avLst/>
          </a:prstGeom>
        </p:spPr>
      </p:pic>
      <p:sp>
        <p:nvSpPr>
          <p:cNvPr id="13" name="文本框 7"/>
          <p:cNvSpPr>
            <a:spLocks noChangeArrowheads="1"/>
          </p:cNvSpPr>
          <p:nvPr/>
        </p:nvSpPr>
        <p:spPr bwMode="auto">
          <a:xfrm>
            <a:off x="4167347" y="4426088"/>
            <a:ext cx="1614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从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左到右</a:t>
            </a:r>
            <a:endParaRPr lang="en-US" altLang="zh-CN" sz="2000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4" name="文本框 7"/>
          <p:cNvSpPr>
            <a:spLocks noChangeArrowheads="1"/>
          </p:cNvSpPr>
          <p:nvPr/>
        </p:nvSpPr>
        <p:spPr bwMode="auto">
          <a:xfrm>
            <a:off x="4151848" y="4828334"/>
            <a:ext cx="32521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0%  46 210 159</a:t>
            </a:r>
          </a:p>
        </p:txBody>
      </p:sp>
      <p:sp>
        <p:nvSpPr>
          <p:cNvPr id="15" name="文本框 7"/>
          <p:cNvSpPr>
            <a:spLocks noChangeArrowheads="1"/>
          </p:cNvSpPr>
          <p:nvPr/>
        </p:nvSpPr>
        <p:spPr bwMode="auto">
          <a:xfrm>
            <a:off x="4229339" y="5189442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95%  40 182 138  </a:t>
            </a:r>
          </a:p>
        </p:txBody>
      </p:sp>
      <p:sp>
        <p:nvSpPr>
          <p:cNvPr id="16" name="文本框 7"/>
          <p:cNvSpPr>
            <a:spLocks noChangeArrowheads="1"/>
          </p:cNvSpPr>
          <p:nvPr/>
        </p:nvSpPr>
        <p:spPr bwMode="auto">
          <a:xfrm>
            <a:off x="4244837" y="5550549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100% 46 210 159</a:t>
            </a:r>
          </a:p>
        </p:txBody>
      </p:sp>
    </p:spTree>
    <p:extLst>
      <p:ext uri="{BB962C8B-B14F-4D97-AF65-F5344CB8AC3E}">
        <p14:creationId xmlns:p14="http://schemas.microsoft.com/office/powerpoint/2010/main" val="100753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497" y="75641"/>
            <a:ext cx="4572001" cy="640058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" name="文本框 7"/>
          <p:cNvSpPr>
            <a:spLocks noChangeArrowheads="1"/>
          </p:cNvSpPr>
          <p:nvPr/>
        </p:nvSpPr>
        <p:spPr bwMode="auto">
          <a:xfrm>
            <a:off x="15497" y="117275"/>
            <a:ext cx="4572001" cy="5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椭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圆渐变填充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332981" y="4126821"/>
            <a:ext cx="1569271" cy="1173601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392874" y="1456841"/>
            <a:ext cx="1501433" cy="1208867"/>
          </a:xfrm>
          <a:prstGeom prst="ellipse">
            <a:avLst/>
          </a:prstGeom>
          <a:solidFill>
            <a:srgbClr val="29B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9BD8F"/>
              </a:solidFill>
            </a:endParaRPr>
          </a:p>
        </p:txBody>
      </p:sp>
      <p:sp>
        <p:nvSpPr>
          <p:cNvPr id="50" name="右箭头 49"/>
          <p:cNvSpPr/>
          <p:nvPr/>
        </p:nvSpPr>
        <p:spPr>
          <a:xfrm rot="5400000">
            <a:off x="1870902" y="3238558"/>
            <a:ext cx="545375" cy="206925"/>
          </a:xfrm>
          <a:prstGeom prst="rightArrow">
            <a:avLst/>
          </a:prstGeom>
          <a:solidFill>
            <a:srgbClr val="29BD8F"/>
          </a:solidFill>
          <a:ln>
            <a:solidFill>
              <a:srgbClr val="29B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98" y="715699"/>
            <a:ext cx="3276600" cy="3486150"/>
          </a:xfrm>
          <a:prstGeom prst="rect">
            <a:avLst/>
          </a:prstGeom>
        </p:spPr>
      </p:pic>
      <p:sp>
        <p:nvSpPr>
          <p:cNvPr id="52" name="文本框 7"/>
          <p:cNvSpPr>
            <a:spLocks noChangeArrowheads="1"/>
          </p:cNvSpPr>
          <p:nvPr/>
        </p:nvSpPr>
        <p:spPr bwMode="auto">
          <a:xfrm>
            <a:off x="5019754" y="4498066"/>
            <a:ext cx="16144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从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左到右</a:t>
            </a:r>
            <a:endParaRPr lang="en-US" altLang="zh-CN" sz="2000" dirty="0" smtClean="0">
              <a:solidFill>
                <a:srgbClr val="29BD8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53" name="文本框 7"/>
          <p:cNvSpPr>
            <a:spLocks noChangeArrowheads="1"/>
          </p:cNvSpPr>
          <p:nvPr/>
        </p:nvSpPr>
        <p:spPr bwMode="auto">
          <a:xfrm>
            <a:off x="5004255" y="4900312"/>
            <a:ext cx="32521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0%  30 142 107</a:t>
            </a:r>
          </a:p>
        </p:txBody>
      </p:sp>
      <p:sp>
        <p:nvSpPr>
          <p:cNvPr id="54" name="文本框 7"/>
          <p:cNvSpPr>
            <a:spLocks noChangeArrowheads="1"/>
          </p:cNvSpPr>
          <p:nvPr/>
        </p:nvSpPr>
        <p:spPr bwMode="auto">
          <a:xfrm>
            <a:off x="5019754" y="5261420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95% 41 189 143  </a:t>
            </a:r>
          </a:p>
        </p:txBody>
      </p:sp>
      <p:sp>
        <p:nvSpPr>
          <p:cNvPr id="55" name="文本框 7"/>
          <p:cNvSpPr>
            <a:spLocks noChangeArrowheads="1"/>
          </p:cNvSpPr>
          <p:nvPr/>
        </p:nvSpPr>
        <p:spPr bwMode="auto">
          <a:xfrm>
            <a:off x="5097244" y="5622527"/>
            <a:ext cx="3252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位</a:t>
            </a:r>
            <a:r>
              <a:rPr lang="zh-CN" altLang="en-US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置：</a:t>
            </a:r>
            <a:r>
              <a:rPr lang="en-US" altLang="zh-CN" sz="2000" dirty="0" smtClean="0">
                <a:solidFill>
                  <a:srgbClr val="29BD8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100% 46 210 159</a:t>
            </a:r>
          </a:p>
        </p:txBody>
      </p:sp>
    </p:spTree>
    <p:extLst>
      <p:ext uri="{BB962C8B-B14F-4D97-AF65-F5344CB8AC3E}">
        <p14:creationId xmlns:p14="http://schemas.microsoft.com/office/powerpoint/2010/main" val="41493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497" y="75641"/>
            <a:ext cx="4572001" cy="640058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" name="文本框 7"/>
          <p:cNvSpPr>
            <a:spLocks noChangeArrowheads="1"/>
          </p:cNvSpPr>
          <p:nvPr/>
        </p:nvSpPr>
        <p:spPr bwMode="auto">
          <a:xfrm>
            <a:off x="15497" y="117275"/>
            <a:ext cx="4572001" cy="5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复制、排列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52900" y="172067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7792" y="1724582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425107" y="172458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29999" y="1720675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297314" y="1720676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102206" y="172458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80693" y="172067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5585" y="1724581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5993" y="1865807"/>
            <a:ext cx="9144000" cy="100811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5993" y="5415058"/>
            <a:ext cx="9144000" cy="105926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4" name="五边形 4"/>
          <p:cNvSpPr/>
          <p:nvPr/>
        </p:nvSpPr>
        <p:spPr>
          <a:xfrm rot="5400000">
            <a:off x="1873517" y="2549885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02871" y="4818135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" name="五边形 4"/>
          <p:cNvSpPr/>
          <p:nvPr/>
        </p:nvSpPr>
        <p:spPr>
          <a:xfrm rot="5400000">
            <a:off x="3745724" y="2549886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75078" y="4818136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五边形 4"/>
          <p:cNvSpPr/>
          <p:nvPr/>
        </p:nvSpPr>
        <p:spPr>
          <a:xfrm rot="5400000">
            <a:off x="5617931" y="2549887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47285" y="4818137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五边形 4"/>
          <p:cNvSpPr/>
          <p:nvPr/>
        </p:nvSpPr>
        <p:spPr>
          <a:xfrm rot="5400000">
            <a:off x="7490138" y="2549888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19492" y="4818138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0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497" y="75641"/>
            <a:ext cx="4572001" cy="640058"/>
          </a:xfrm>
          <a:prstGeom prst="roundRect">
            <a:avLst/>
          </a:prstGeom>
          <a:gradFill flip="none" rotWithShape="1">
            <a:gsLst>
              <a:gs pos="100000">
                <a:srgbClr val="156149"/>
              </a:gs>
              <a:gs pos="0">
                <a:srgbClr val="156149"/>
              </a:gs>
              <a:gs pos="7000">
                <a:srgbClr val="29BD8F"/>
              </a:gs>
              <a:gs pos="90000">
                <a:srgbClr val="2ED29F"/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" name="文本框 7"/>
          <p:cNvSpPr>
            <a:spLocks noChangeArrowheads="1"/>
          </p:cNvSpPr>
          <p:nvPr/>
        </p:nvSpPr>
        <p:spPr bwMode="auto">
          <a:xfrm>
            <a:off x="15497" y="117275"/>
            <a:ext cx="4572001" cy="5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添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加图标、文字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52900" y="172067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7792" y="1724582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425107" y="172458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29999" y="1720675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297314" y="1720676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102206" y="1724584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80693" y="1720673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5585" y="1724581"/>
            <a:ext cx="432048" cy="288032"/>
          </a:xfrm>
          <a:prstGeom prst="ellipse">
            <a:avLst/>
          </a:prstGeom>
          <a:gradFill flip="none" rotWithShape="1">
            <a:gsLst>
              <a:gs pos="0">
                <a:srgbClr val="1E8E6B"/>
              </a:gs>
              <a:gs pos="50000">
                <a:srgbClr val="29BD8F"/>
              </a:gs>
              <a:gs pos="100000">
                <a:srgbClr val="2ED29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5993" y="1865807"/>
            <a:ext cx="9144000" cy="100811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5993" y="5415058"/>
            <a:ext cx="9144000" cy="105926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ysClr val="window" lastClr="FFFFFF"/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4" name="五边形 4"/>
          <p:cNvSpPr/>
          <p:nvPr/>
        </p:nvSpPr>
        <p:spPr>
          <a:xfrm rot="5400000">
            <a:off x="1873517" y="2549885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02871" y="4818135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" name="五边形 4"/>
          <p:cNvSpPr/>
          <p:nvPr/>
        </p:nvSpPr>
        <p:spPr>
          <a:xfrm rot="5400000">
            <a:off x="3745724" y="2549886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75078" y="4818136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五边形 4"/>
          <p:cNvSpPr/>
          <p:nvPr/>
        </p:nvSpPr>
        <p:spPr>
          <a:xfrm rot="5400000">
            <a:off x="5617931" y="2549887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47285" y="4818137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五边形 4"/>
          <p:cNvSpPr/>
          <p:nvPr/>
        </p:nvSpPr>
        <p:spPr>
          <a:xfrm rot="5400000">
            <a:off x="7490138" y="2549888"/>
            <a:ext cx="2880320" cy="1224135"/>
          </a:xfrm>
          <a:custGeom>
            <a:avLst/>
            <a:gdLst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0 w 2880320"/>
              <a:gd name="connsiteY5" fmla="*/ 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  <a:gd name="connsiteX5" fmla="*/ 91440 w 2880320"/>
              <a:gd name="connsiteY5" fmla="*/ 91440 h 1224135"/>
              <a:gd name="connsiteX0" fmla="*/ 0 w 2880320"/>
              <a:gd name="connsiteY0" fmla="*/ 0 h 1224135"/>
              <a:gd name="connsiteX1" fmla="*/ 2268253 w 2880320"/>
              <a:gd name="connsiteY1" fmla="*/ 0 h 1224135"/>
              <a:gd name="connsiteX2" fmla="*/ 2880320 w 2880320"/>
              <a:gd name="connsiteY2" fmla="*/ 612068 h 1224135"/>
              <a:gd name="connsiteX3" fmla="*/ 2268253 w 2880320"/>
              <a:gd name="connsiteY3" fmla="*/ 1224135 h 1224135"/>
              <a:gd name="connsiteX4" fmla="*/ 0 w 2880320"/>
              <a:gd name="connsiteY4" fmla="*/ 1224135 h 1224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1224135">
                <a:moveTo>
                  <a:pt x="0" y="0"/>
                </a:moveTo>
                <a:lnTo>
                  <a:pt x="2268253" y="0"/>
                </a:lnTo>
                <a:lnTo>
                  <a:pt x="2880320" y="612068"/>
                </a:lnTo>
                <a:lnTo>
                  <a:pt x="2268253" y="1224135"/>
                </a:lnTo>
                <a:lnTo>
                  <a:pt x="0" y="1224135"/>
                </a:lnTo>
              </a:path>
            </a:pathLst>
          </a:custGeom>
          <a:gradFill flip="none" rotWithShape="1">
            <a:gsLst>
              <a:gs pos="0">
                <a:srgbClr val="2ED29F"/>
              </a:gs>
              <a:gs pos="73000">
                <a:srgbClr val="29BD8F"/>
              </a:gs>
              <a:gs pos="93000">
                <a:srgbClr val="29BD8F"/>
              </a:gs>
              <a:gs pos="84000">
                <a:srgbClr val="2ED29F"/>
              </a:gs>
            </a:gsLst>
            <a:path path="circle">
              <a:fillToRect l="100000" t="100000"/>
            </a:path>
            <a:tileRect r="-100000" b="-100000"/>
          </a:gradFill>
          <a:ln w="19050" cap="flat" cmpd="sng" algn="ctr">
            <a:solidFill>
              <a:srgbClr val="2ED29F"/>
            </a:solidFill>
            <a:prstDash val="solid"/>
          </a:ln>
          <a:effectLst>
            <a:outerShdw blurRad="2159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19492" y="4818138"/>
            <a:ext cx="1193846" cy="1193846"/>
          </a:xfrm>
          <a:prstGeom prst="ellipse">
            <a:avLst/>
          </a:prstGeom>
          <a:gradFill flip="none" rotWithShape="1">
            <a:gsLst>
              <a:gs pos="0">
                <a:srgbClr val="2ED29F"/>
              </a:gs>
              <a:gs pos="95000">
                <a:srgbClr val="28B68A"/>
              </a:gs>
              <a:gs pos="100000">
                <a:srgbClr val="2ED29F"/>
              </a:gs>
            </a:gsLst>
            <a:path path="rect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944045" y="5181056"/>
            <a:ext cx="468000" cy="468000"/>
          </a:xfrm>
          <a:custGeom>
            <a:avLst/>
            <a:gdLst>
              <a:gd name="connsiteX0" fmla="*/ 408333 w 816666"/>
              <a:gd name="connsiteY0" fmla="*/ 0 h 800988"/>
              <a:gd name="connsiteX1" fmla="*/ 816666 w 816666"/>
              <a:gd name="connsiteY1" fmla="*/ 463996 h 800988"/>
              <a:gd name="connsiteX2" fmla="*/ 612500 w 816666"/>
              <a:gd name="connsiteY2" fmla="*/ 463996 h 800988"/>
              <a:gd name="connsiteX3" fmla="*/ 612500 w 816666"/>
              <a:gd name="connsiteY3" fmla="*/ 800988 h 800988"/>
              <a:gd name="connsiteX4" fmla="*/ 490407 w 816666"/>
              <a:gd name="connsiteY4" fmla="*/ 800988 h 800988"/>
              <a:gd name="connsiteX5" fmla="*/ 490407 w 816666"/>
              <a:gd name="connsiteY5" fmla="*/ 593765 h 800988"/>
              <a:gd name="connsiteX6" fmla="*/ 326258 w 816666"/>
              <a:gd name="connsiteY6" fmla="*/ 593765 h 800988"/>
              <a:gd name="connsiteX7" fmla="*/ 326258 w 816666"/>
              <a:gd name="connsiteY7" fmla="*/ 800988 h 800988"/>
              <a:gd name="connsiteX8" fmla="*/ 204167 w 816666"/>
              <a:gd name="connsiteY8" fmla="*/ 800988 h 800988"/>
              <a:gd name="connsiteX9" fmla="*/ 204167 w 816666"/>
              <a:gd name="connsiteY9" fmla="*/ 463996 h 800988"/>
              <a:gd name="connsiteX10" fmla="*/ 0 w 816666"/>
              <a:gd name="connsiteY10" fmla="*/ 463996 h 80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6666" h="800988">
                <a:moveTo>
                  <a:pt x="408333" y="0"/>
                </a:moveTo>
                <a:lnTo>
                  <a:pt x="816666" y="463996"/>
                </a:lnTo>
                <a:lnTo>
                  <a:pt x="612500" y="463996"/>
                </a:lnTo>
                <a:lnTo>
                  <a:pt x="612500" y="800988"/>
                </a:lnTo>
                <a:lnTo>
                  <a:pt x="490407" y="800988"/>
                </a:lnTo>
                <a:lnTo>
                  <a:pt x="490407" y="593765"/>
                </a:lnTo>
                <a:lnTo>
                  <a:pt x="326258" y="593765"/>
                </a:lnTo>
                <a:lnTo>
                  <a:pt x="326258" y="800988"/>
                </a:lnTo>
                <a:lnTo>
                  <a:pt x="204167" y="800988"/>
                </a:lnTo>
                <a:lnTo>
                  <a:pt x="204167" y="463996"/>
                </a:lnTo>
                <a:lnTo>
                  <a:pt x="0" y="463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2ED29F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40955" y="5237483"/>
            <a:ext cx="390827" cy="355151"/>
            <a:chOff x="3362935" y="2159907"/>
            <a:chExt cx="826250" cy="893902"/>
          </a:xfrm>
          <a:solidFill>
            <a:schemeClr val="bg1"/>
          </a:solidFill>
        </p:grpSpPr>
        <p:sp>
          <p:nvSpPr>
            <p:cNvPr id="24" name="任意多边形 23"/>
            <p:cNvSpPr/>
            <p:nvPr/>
          </p:nvSpPr>
          <p:spPr>
            <a:xfrm>
              <a:off x="3362935" y="2159907"/>
              <a:ext cx="624116" cy="838706"/>
            </a:xfrm>
            <a:custGeom>
              <a:avLst/>
              <a:gdLst>
                <a:gd name="connsiteX0" fmla="*/ 312059 w 624116"/>
                <a:gd name="connsiteY0" fmla="*/ 0 h 838706"/>
                <a:gd name="connsiteX1" fmla="*/ 466606 w 624116"/>
                <a:gd name="connsiteY1" fmla="*/ 154547 h 838706"/>
                <a:gd name="connsiteX2" fmla="*/ 372216 w 624116"/>
                <a:gd name="connsiteY2" fmla="*/ 296949 h 838706"/>
                <a:gd name="connsiteX3" fmla="*/ 335761 w 624116"/>
                <a:gd name="connsiteY3" fmla="*/ 304309 h 838706"/>
                <a:gd name="connsiteX4" fmla="*/ 374949 w 624116"/>
                <a:gd name="connsiteY4" fmla="*/ 308998 h 838706"/>
                <a:gd name="connsiteX5" fmla="*/ 624116 w 624116"/>
                <a:gd name="connsiteY5" fmla="*/ 671844 h 838706"/>
                <a:gd name="connsiteX6" fmla="*/ 619329 w 624116"/>
                <a:gd name="connsiteY6" fmla="*/ 728208 h 838706"/>
                <a:gd name="connsiteX7" fmla="*/ 617387 w 624116"/>
                <a:gd name="connsiteY7" fmla="*/ 730227 h 838706"/>
                <a:gd name="connsiteX8" fmla="*/ 312057 w 624116"/>
                <a:gd name="connsiteY8" fmla="*/ 838706 h 838706"/>
                <a:gd name="connsiteX9" fmla="*/ 6728 w 624116"/>
                <a:gd name="connsiteY9" fmla="*/ 730227 h 838706"/>
                <a:gd name="connsiteX10" fmla="*/ 4788 w 624116"/>
                <a:gd name="connsiteY10" fmla="*/ 728210 h 838706"/>
                <a:gd name="connsiteX11" fmla="*/ 0 w 624116"/>
                <a:gd name="connsiteY11" fmla="*/ 671844 h 838706"/>
                <a:gd name="connsiteX12" fmla="*/ 249168 w 624116"/>
                <a:gd name="connsiteY12" fmla="*/ 308998 h 838706"/>
                <a:gd name="connsiteX13" fmla="*/ 288357 w 624116"/>
                <a:gd name="connsiteY13" fmla="*/ 304309 h 838706"/>
                <a:gd name="connsiteX14" fmla="*/ 251902 w 624116"/>
                <a:gd name="connsiteY14" fmla="*/ 296949 h 838706"/>
                <a:gd name="connsiteX15" fmla="*/ 157512 w 624116"/>
                <a:gd name="connsiteY15" fmla="*/ 154547 h 838706"/>
                <a:gd name="connsiteX16" fmla="*/ 312059 w 624116"/>
                <a:gd name="connsiteY16" fmla="*/ 0 h 83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4116" h="838706">
                  <a:moveTo>
                    <a:pt x="312059" y="0"/>
                  </a:moveTo>
                  <a:cubicBezTo>
                    <a:pt x="397413" y="0"/>
                    <a:pt x="466606" y="69193"/>
                    <a:pt x="466606" y="154547"/>
                  </a:cubicBezTo>
                  <a:cubicBezTo>
                    <a:pt x="466606" y="218562"/>
                    <a:pt x="427685" y="273487"/>
                    <a:pt x="372216" y="296949"/>
                  </a:cubicBezTo>
                  <a:lnTo>
                    <a:pt x="335761" y="304309"/>
                  </a:lnTo>
                  <a:lnTo>
                    <a:pt x="374949" y="308998"/>
                  </a:lnTo>
                  <a:cubicBezTo>
                    <a:pt x="517148" y="343533"/>
                    <a:pt x="624116" y="492862"/>
                    <a:pt x="624116" y="671844"/>
                  </a:cubicBezTo>
                  <a:lnTo>
                    <a:pt x="619329" y="728208"/>
                  </a:lnTo>
                  <a:lnTo>
                    <a:pt x="617387" y="730227"/>
                  </a:lnTo>
                  <a:cubicBezTo>
                    <a:pt x="539246" y="797251"/>
                    <a:pt x="431296" y="838706"/>
                    <a:pt x="312057" y="838706"/>
                  </a:cubicBezTo>
                  <a:cubicBezTo>
                    <a:pt x="192819" y="838706"/>
                    <a:pt x="84868" y="797251"/>
                    <a:pt x="6728" y="730227"/>
                  </a:cubicBezTo>
                  <a:lnTo>
                    <a:pt x="4788" y="728210"/>
                  </a:lnTo>
                  <a:lnTo>
                    <a:pt x="0" y="671844"/>
                  </a:lnTo>
                  <a:cubicBezTo>
                    <a:pt x="0" y="492862"/>
                    <a:pt x="106968" y="343533"/>
                    <a:pt x="249168" y="308998"/>
                  </a:cubicBezTo>
                  <a:lnTo>
                    <a:pt x="288357" y="304309"/>
                  </a:lnTo>
                  <a:lnTo>
                    <a:pt x="251902" y="296949"/>
                  </a:lnTo>
                  <a:cubicBezTo>
                    <a:pt x="196433" y="273487"/>
                    <a:pt x="157512" y="218562"/>
                    <a:pt x="157512" y="154547"/>
                  </a:cubicBezTo>
                  <a:cubicBezTo>
                    <a:pt x="157512" y="69193"/>
                    <a:pt x="226705" y="0"/>
                    <a:pt x="312059" y="0"/>
                  </a:cubicBezTo>
                  <a:close/>
                </a:path>
              </a:pathLst>
            </a:custGeom>
            <a:grpFill/>
            <a:ln>
              <a:solidFill>
                <a:srgbClr val="2ED2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674993" y="2362823"/>
              <a:ext cx="514192" cy="690986"/>
            </a:xfrm>
            <a:custGeom>
              <a:avLst/>
              <a:gdLst>
                <a:gd name="connsiteX0" fmla="*/ 312059 w 624116"/>
                <a:gd name="connsiteY0" fmla="*/ 0 h 838706"/>
                <a:gd name="connsiteX1" fmla="*/ 466606 w 624116"/>
                <a:gd name="connsiteY1" fmla="*/ 154547 h 838706"/>
                <a:gd name="connsiteX2" fmla="*/ 372216 w 624116"/>
                <a:gd name="connsiteY2" fmla="*/ 296949 h 838706"/>
                <a:gd name="connsiteX3" fmla="*/ 335761 w 624116"/>
                <a:gd name="connsiteY3" fmla="*/ 304309 h 838706"/>
                <a:gd name="connsiteX4" fmla="*/ 374949 w 624116"/>
                <a:gd name="connsiteY4" fmla="*/ 308998 h 838706"/>
                <a:gd name="connsiteX5" fmla="*/ 624116 w 624116"/>
                <a:gd name="connsiteY5" fmla="*/ 671844 h 838706"/>
                <a:gd name="connsiteX6" fmla="*/ 619329 w 624116"/>
                <a:gd name="connsiteY6" fmla="*/ 728208 h 838706"/>
                <a:gd name="connsiteX7" fmla="*/ 617387 w 624116"/>
                <a:gd name="connsiteY7" fmla="*/ 730227 h 838706"/>
                <a:gd name="connsiteX8" fmla="*/ 312057 w 624116"/>
                <a:gd name="connsiteY8" fmla="*/ 838706 h 838706"/>
                <a:gd name="connsiteX9" fmla="*/ 6728 w 624116"/>
                <a:gd name="connsiteY9" fmla="*/ 730227 h 838706"/>
                <a:gd name="connsiteX10" fmla="*/ 4788 w 624116"/>
                <a:gd name="connsiteY10" fmla="*/ 728210 h 838706"/>
                <a:gd name="connsiteX11" fmla="*/ 0 w 624116"/>
                <a:gd name="connsiteY11" fmla="*/ 671844 h 838706"/>
                <a:gd name="connsiteX12" fmla="*/ 249168 w 624116"/>
                <a:gd name="connsiteY12" fmla="*/ 308998 h 838706"/>
                <a:gd name="connsiteX13" fmla="*/ 288357 w 624116"/>
                <a:gd name="connsiteY13" fmla="*/ 304309 h 838706"/>
                <a:gd name="connsiteX14" fmla="*/ 251902 w 624116"/>
                <a:gd name="connsiteY14" fmla="*/ 296949 h 838706"/>
                <a:gd name="connsiteX15" fmla="*/ 157512 w 624116"/>
                <a:gd name="connsiteY15" fmla="*/ 154547 h 838706"/>
                <a:gd name="connsiteX16" fmla="*/ 312059 w 624116"/>
                <a:gd name="connsiteY16" fmla="*/ 0 h 83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24116" h="838706">
                  <a:moveTo>
                    <a:pt x="312059" y="0"/>
                  </a:moveTo>
                  <a:cubicBezTo>
                    <a:pt x="397413" y="0"/>
                    <a:pt x="466606" y="69193"/>
                    <a:pt x="466606" y="154547"/>
                  </a:cubicBezTo>
                  <a:cubicBezTo>
                    <a:pt x="466606" y="218562"/>
                    <a:pt x="427685" y="273487"/>
                    <a:pt x="372216" y="296949"/>
                  </a:cubicBezTo>
                  <a:lnTo>
                    <a:pt x="335761" y="304309"/>
                  </a:lnTo>
                  <a:lnTo>
                    <a:pt x="374949" y="308998"/>
                  </a:lnTo>
                  <a:cubicBezTo>
                    <a:pt x="517148" y="343533"/>
                    <a:pt x="624116" y="492862"/>
                    <a:pt x="624116" y="671844"/>
                  </a:cubicBezTo>
                  <a:lnTo>
                    <a:pt x="619329" y="728208"/>
                  </a:lnTo>
                  <a:lnTo>
                    <a:pt x="617387" y="730227"/>
                  </a:lnTo>
                  <a:cubicBezTo>
                    <a:pt x="539246" y="797251"/>
                    <a:pt x="431296" y="838706"/>
                    <a:pt x="312057" y="838706"/>
                  </a:cubicBezTo>
                  <a:cubicBezTo>
                    <a:pt x="192819" y="838706"/>
                    <a:pt x="84868" y="797251"/>
                    <a:pt x="6728" y="730227"/>
                  </a:cubicBezTo>
                  <a:lnTo>
                    <a:pt x="4788" y="728210"/>
                  </a:lnTo>
                  <a:lnTo>
                    <a:pt x="0" y="671844"/>
                  </a:lnTo>
                  <a:cubicBezTo>
                    <a:pt x="0" y="492862"/>
                    <a:pt x="106968" y="343533"/>
                    <a:pt x="249168" y="308998"/>
                  </a:cubicBezTo>
                  <a:lnTo>
                    <a:pt x="288357" y="304309"/>
                  </a:lnTo>
                  <a:lnTo>
                    <a:pt x="251902" y="296949"/>
                  </a:lnTo>
                  <a:cubicBezTo>
                    <a:pt x="196433" y="273487"/>
                    <a:pt x="157512" y="218562"/>
                    <a:pt x="157512" y="154547"/>
                  </a:cubicBezTo>
                  <a:cubicBezTo>
                    <a:pt x="157512" y="69193"/>
                    <a:pt x="226705" y="0"/>
                    <a:pt x="312059" y="0"/>
                  </a:cubicBezTo>
                  <a:close/>
                </a:path>
              </a:pathLst>
            </a:custGeom>
            <a:grpFill/>
            <a:ln w="6350">
              <a:solidFill>
                <a:srgbClr val="2ED2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758009" y="5221999"/>
            <a:ext cx="396000" cy="324000"/>
            <a:chOff x="1091217" y="4932483"/>
            <a:chExt cx="763002" cy="615106"/>
          </a:xfrm>
          <a:solidFill>
            <a:schemeClr val="tx1"/>
          </a:solidFill>
        </p:grpSpPr>
        <p:sp>
          <p:nvSpPr>
            <p:cNvPr id="27" name="圆角矩形 26"/>
            <p:cNvSpPr/>
            <p:nvPr/>
          </p:nvSpPr>
          <p:spPr>
            <a:xfrm>
              <a:off x="1152524" y="4932483"/>
              <a:ext cx="640387" cy="307553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  <p:sp>
          <p:nvSpPr>
            <p:cNvPr id="28" name="梯形 27"/>
            <p:cNvSpPr/>
            <p:nvPr/>
          </p:nvSpPr>
          <p:spPr>
            <a:xfrm>
              <a:off x="1091217" y="5341236"/>
              <a:ext cx="763002" cy="206353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ED29F"/>
                </a:solidFill>
              </a:endParaRPr>
            </a:p>
          </p:txBody>
        </p:sp>
      </p:grpSp>
      <p:grpSp>
        <p:nvGrpSpPr>
          <p:cNvPr id="29" name="Group 173"/>
          <p:cNvGrpSpPr>
            <a:grpSpLocks/>
          </p:cNvGrpSpPr>
          <p:nvPr/>
        </p:nvGrpSpPr>
        <p:grpSpPr bwMode="auto">
          <a:xfrm>
            <a:off x="3078395" y="5140154"/>
            <a:ext cx="427119" cy="549802"/>
            <a:chOff x="0" y="0"/>
            <a:chExt cx="2692401" cy="3448051"/>
          </a:xfrm>
        </p:grpSpPr>
        <p:sp>
          <p:nvSpPr>
            <p:cNvPr id="30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1"/>
                <a:gd name="T190" fmla="*/ 0 h 171"/>
                <a:gd name="T191" fmla="*/ 171 w 171"/>
                <a:gd name="T192" fmla="*/ 171 h 17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1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1"/>
                <a:gd name="T190" fmla="*/ 0 h 121"/>
                <a:gd name="T191" fmla="*/ 121 w 121"/>
                <a:gd name="T192" fmla="*/ 121 h 1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3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4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709"/>
                <a:gd name="T167" fmla="*/ 718 w 718"/>
                <a:gd name="T168" fmla="*/ 709 h 7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95"/>
                <a:gd name="T164" fmla="*/ 237 w 237"/>
                <a:gd name="T165" fmla="*/ 95 h 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>
                <a:solidFill>
                  <a:srgbClr val="2ED29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6" name="文本框 7"/>
          <p:cNvSpPr>
            <a:spLocks noChangeArrowheads="1"/>
          </p:cNvSpPr>
          <p:nvPr/>
        </p:nvSpPr>
        <p:spPr bwMode="auto">
          <a:xfrm>
            <a:off x="2317641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646005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531711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39" name="文本框 7"/>
          <p:cNvSpPr>
            <a:spLocks noChangeArrowheads="1"/>
          </p:cNvSpPr>
          <p:nvPr/>
        </p:nvSpPr>
        <p:spPr bwMode="auto">
          <a:xfrm>
            <a:off x="4195352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40" name="文本框 7"/>
          <p:cNvSpPr>
            <a:spLocks noChangeArrowheads="1"/>
          </p:cNvSpPr>
          <p:nvPr/>
        </p:nvSpPr>
        <p:spPr bwMode="auto">
          <a:xfrm>
            <a:off x="6067559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41" name="文本框 7"/>
          <p:cNvSpPr>
            <a:spLocks noChangeArrowheads="1"/>
          </p:cNvSpPr>
          <p:nvPr/>
        </p:nvSpPr>
        <p:spPr bwMode="auto">
          <a:xfrm>
            <a:off x="7965476" y="2005116"/>
            <a:ext cx="198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TITLE 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TITEXT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069559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44045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88973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56817" y="3686861"/>
            <a:ext cx="95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93299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254707" y="2554489"/>
            <a:ext cx="173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 </a:t>
            </a:r>
          </a:p>
          <a:p>
            <a:r>
              <a:rPr lang="en-US" altLang="zh-CN" sz="11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Calibri" panose="020F0502020204030204" pitchFamily="34" charset="0"/>
              </a:rPr>
              <a:t>You can click here</a:t>
            </a:r>
          </a:p>
        </p:txBody>
      </p:sp>
    </p:spTree>
    <p:extLst>
      <p:ext uri="{BB962C8B-B14F-4D97-AF65-F5344CB8AC3E}">
        <p14:creationId xmlns:p14="http://schemas.microsoft.com/office/powerpoint/2010/main" val="19129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7939" y="0"/>
            <a:ext cx="13992851" cy="844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423</Words>
  <Application>Microsoft Office PowerPoint</Application>
  <PresentationFormat>宽屏</PresentationFormat>
  <Paragraphs>85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Roboto Th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陈建强</dc:creator>
  <cp:lastModifiedBy>Administrator</cp:lastModifiedBy>
  <cp:revision>7</cp:revision>
  <dcterms:created xsi:type="dcterms:W3CDTF">2015-05-09T05:15:31Z</dcterms:created>
  <dcterms:modified xsi:type="dcterms:W3CDTF">2016-02-24T04:21:40Z</dcterms:modified>
</cp:coreProperties>
</file>