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68" r:id="rId5"/>
    <p:sldId id="269" r:id="rId6"/>
    <p:sldId id="270" r:id="rId7"/>
    <p:sldId id="262" r:id="rId8"/>
    <p:sldId id="27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890" userDrawn="1">
          <p15:clr>
            <a:srgbClr val="A4A3A4"/>
          </p15:clr>
        </p15:guide>
        <p15:guide id="4" orient="horz" pos="263" userDrawn="1">
          <p15:clr>
            <a:srgbClr val="A4A3A4"/>
          </p15:clr>
        </p15:guide>
        <p15:guide id="5" pos="4377" userDrawn="1">
          <p15:clr>
            <a:srgbClr val="A4A3A4"/>
          </p15:clr>
        </p15:guide>
        <p15:guide id="6" pos="54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FF"/>
    <a:srgbClr val="3D8DA9"/>
    <a:srgbClr val="183843"/>
    <a:srgbClr val="EEEEEE"/>
    <a:srgbClr val="CFAF0F"/>
    <a:srgbClr val="9275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6" autoAdjust="0"/>
    <p:restoredTop sz="94660"/>
  </p:normalViewPr>
  <p:slideViewPr>
    <p:cSldViewPr>
      <p:cViewPr varScale="1">
        <p:scale>
          <a:sx n="87" d="100"/>
          <a:sy n="87" d="100"/>
        </p:scale>
        <p:origin x="1128" y="84"/>
      </p:cViewPr>
      <p:guideLst>
        <p:guide orient="horz" pos="1298"/>
        <p:guide pos="2880"/>
        <p:guide orient="horz" pos="890"/>
        <p:guide orient="horz" pos="263"/>
        <p:guide pos="4377"/>
        <p:guide pos="54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43E4A-2829-4894-940C-E568FB37A854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593AC-4C89-4DC8-B4B2-D241A048CC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74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0434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18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876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51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44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303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88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923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162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093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97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18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31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920418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柔光做路面文字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794808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1527988" y="476672"/>
            <a:ext cx="6088024" cy="4261614"/>
            <a:chOff x="4069775" y="1989424"/>
            <a:chExt cx="4672802" cy="327096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9775" y="1989424"/>
              <a:ext cx="4672802" cy="327096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4973" y="4399848"/>
              <a:ext cx="3718882" cy="5669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插入图片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591780" y="5546525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+mn-ea"/>
                <a:ea typeface="+mn-ea"/>
              </a:rPr>
              <a:t>插入一张图片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599" y="1988840"/>
            <a:ext cx="4672802" cy="3270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379982"/>
            <a:ext cx="1578289" cy="110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插入文字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331640" y="5521796"/>
            <a:ext cx="64807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+mn-ea"/>
                <a:ea typeface="+mn-ea"/>
              </a:rPr>
              <a:t>插入→文本框→如图白色加粗文字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599" y="1988840"/>
            <a:ext cx="4672802" cy="3270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379982"/>
            <a:ext cx="1578289" cy="110480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15816" y="4149080"/>
            <a:ext cx="32688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平凡  之路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6296" y="1077854"/>
            <a:ext cx="142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平凡  之路           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599" y="1988840"/>
            <a:ext cx="4672802" cy="3270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366" y="1526281"/>
            <a:ext cx="3310786" cy="2448491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叁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设置文字三维旋转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115616" y="5340603"/>
            <a:ext cx="6912768" cy="1091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选中文字→右键设置文字效果→三维旋转→预设→前透视→透视</a:t>
            </a:r>
            <a:r>
              <a:rPr lang="en-US" altLang="zh-CN" sz="2400" dirty="0" smtClean="0">
                <a:latin typeface="+mn-ea"/>
                <a:ea typeface="+mn-ea"/>
              </a:rPr>
              <a:t>120°</a:t>
            </a:r>
            <a:r>
              <a:rPr lang="zh-CN" altLang="en-US" sz="2400" dirty="0" smtClean="0">
                <a:latin typeface="+mn-ea"/>
                <a:ea typeface="+mn-ea"/>
              </a:rPr>
              <a:t>→</a:t>
            </a:r>
            <a:r>
              <a:rPr lang="en-US" altLang="zh-CN" sz="2400" dirty="0" smtClean="0">
                <a:latin typeface="+mn-ea"/>
                <a:ea typeface="+mn-ea"/>
              </a:rPr>
              <a:t>Y</a:t>
            </a:r>
            <a:r>
              <a:rPr lang="zh-CN" altLang="en-US" sz="2400" dirty="0" smtClean="0">
                <a:latin typeface="+mn-ea"/>
                <a:ea typeface="+mn-ea"/>
              </a:rPr>
              <a:t>旋转</a:t>
            </a:r>
            <a:r>
              <a:rPr lang="en-US" altLang="zh-CN" sz="2400" dirty="0" smtClean="0">
                <a:latin typeface="+mn-ea"/>
                <a:ea typeface="+mn-ea"/>
              </a:rPr>
              <a:t>315°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379982"/>
            <a:ext cx="1578289" cy="110480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915816" y="4221088"/>
            <a:ext cx="3268844" cy="923330"/>
          </a:xfrm>
          <a:prstGeom prst="rect">
            <a:avLst/>
          </a:prstGeom>
          <a:noFill/>
          <a:scene3d>
            <a:camera prst="perspectiveFront" fov="7200000">
              <a:rot lat="18299988" lon="0" rev="0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7200000">
                <a:rot lat="16799993" lon="10799999" rev="10799999"/>
              </a:camera>
              <a:lightRig rig="threePt" dir="t"/>
            </a:scene3d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平凡  之路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56165" y="1077854"/>
            <a:ext cx="142029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 fov="7200000">
                <a:rot lat="18299988" lon="0" rev="0"/>
              </a:camera>
              <a:lightRig rig="threePt" dir="t"/>
            </a:scene3d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平凡   之路           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75871" t="35459" b="31012"/>
          <a:stretch/>
        </p:blipFill>
        <p:spPr>
          <a:xfrm>
            <a:off x="1115616" y="1522069"/>
            <a:ext cx="3139316" cy="245270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3098807" y="2408343"/>
            <a:ext cx="917529" cy="706183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5616" y="1764192"/>
            <a:ext cx="917529" cy="83802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52130" y="1970152"/>
            <a:ext cx="2220687" cy="41483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66927" y="2797222"/>
            <a:ext cx="2220687" cy="41483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肆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柔光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379982"/>
            <a:ext cx="1578289" cy="1104802"/>
          </a:xfrm>
          <a:prstGeom prst="rect">
            <a:avLst/>
          </a:prstGeom>
        </p:spPr>
      </p:pic>
      <p:pic>
        <p:nvPicPr>
          <p:cNvPr id="45" name="图片 4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065" y="1079624"/>
            <a:ext cx="1420491" cy="365792"/>
          </a:xfrm>
          <a:prstGeom prst="rect">
            <a:avLst/>
          </a:prstGeom>
        </p:spPr>
      </p:pic>
      <p:sp>
        <p:nvSpPr>
          <p:cNvPr id="15" name="标题 1"/>
          <p:cNvSpPr txBox="1">
            <a:spLocks/>
          </p:cNvSpPr>
          <p:nvPr/>
        </p:nvSpPr>
        <p:spPr>
          <a:xfrm>
            <a:off x="899591" y="5242848"/>
            <a:ext cx="7344818" cy="113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先选中图片→再选中正圆→</a:t>
            </a:r>
            <a:r>
              <a:rPr lang="en-US" altLang="zh-CN" sz="2400" dirty="0" smtClean="0">
                <a:latin typeface="+mn-ea"/>
                <a:ea typeface="+mn-ea"/>
              </a:rPr>
              <a:t>OneKeyX</a:t>
            </a:r>
            <a:r>
              <a:rPr lang="zh-CN" altLang="en-US" sz="2400" dirty="0" smtClean="0">
                <a:latin typeface="+mn-ea"/>
                <a:ea typeface="+mn-ea"/>
              </a:rPr>
              <a:t>插件→图片混合→柔光→选中顶图和底图移开后 删除原文字</a:t>
            </a:r>
            <a:endParaRPr lang="en-US" altLang="zh-CN" sz="2400" dirty="0" smtClean="0">
              <a:latin typeface="+mn-ea"/>
              <a:ea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520027"/>
            <a:ext cx="4672802" cy="327096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075753" y="3752275"/>
            <a:ext cx="3268844" cy="923330"/>
          </a:xfrm>
          <a:prstGeom prst="rect">
            <a:avLst/>
          </a:prstGeom>
          <a:noFill/>
          <a:scene3d>
            <a:camera prst="perspectiveFront" fov="7200000">
              <a:rot lat="18299988" lon="0" rev="0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7200000">
                <a:rot lat="16799993" lon="10799999" rev="10799999"/>
              </a:camera>
              <a:lightRig rig="threePt" dir="t"/>
            </a:scene3d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平凡  之路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34" y="3930451"/>
            <a:ext cx="3718882" cy="56697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775" y="1989424"/>
            <a:ext cx="4672802" cy="3270960"/>
          </a:xfrm>
          <a:prstGeom prst="rect">
            <a:avLst/>
          </a:prstGeom>
        </p:spPr>
      </p:pic>
      <p:pic>
        <p:nvPicPr>
          <p:cNvPr id="42" name="图片 4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73" y="4399848"/>
            <a:ext cx="3718882" cy="566977"/>
          </a:xfrm>
          <a:prstGeom prst="rect">
            <a:avLst/>
          </a:prstGeom>
        </p:spPr>
      </p:pic>
      <p:sp>
        <p:nvSpPr>
          <p:cNvPr id="46" name="右箭头 45"/>
          <p:cNvSpPr/>
          <p:nvPr/>
        </p:nvSpPr>
        <p:spPr>
          <a:xfrm>
            <a:off x="3491880" y="2641035"/>
            <a:ext cx="1293943" cy="876541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标题 1"/>
          <p:cNvSpPr txBox="1">
            <a:spLocks/>
          </p:cNvSpPr>
          <p:nvPr/>
        </p:nvSpPr>
        <p:spPr>
          <a:xfrm>
            <a:off x="899591" y="6237026"/>
            <a:ext cx="7344818" cy="4803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 smtClean="0">
                <a:latin typeface="+mn-ea"/>
                <a:ea typeface="+mn-ea"/>
              </a:rPr>
              <a:t>PS</a:t>
            </a:r>
            <a:r>
              <a:rPr lang="zh-CN" altLang="en-US" sz="1600" dirty="0" smtClean="0">
                <a:latin typeface="+mn-ea"/>
                <a:ea typeface="+mn-ea"/>
              </a:rPr>
              <a:t>：如果觉得暗，可以稍微提高点图片亮度</a:t>
            </a:r>
            <a:endParaRPr lang="en-US" altLang="zh-CN" sz="1600" dirty="0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07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    【</a:t>
            </a:r>
            <a:r>
              <a:rPr lang="zh-CN" altLang="en-US" sz="2800" dirty="0" smtClean="0">
                <a:solidFill>
                  <a:schemeClr val="bg1"/>
                </a:solidFill>
              </a:rPr>
              <a:t>完成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4" name="标题 1"/>
          <p:cNvSpPr txBox="1">
            <a:spLocks/>
          </p:cNvSpPr>
          <p:nvPr/>
        </p:nvSpPr>
        <p:spPr>
          <a:xfrm>
            <a:off x="1381385" y="4365104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教程及</a:t>
            </a:r>
            <a:r>
              <a:rPr lang="en-US" altLang="zh-CN" sz="2400" dirty="0" smtClean="0"/>
              <a:t>OK</a:t>
            </a:r>
            <a:r>
              <a:rPr lang="zh-CN" altLang="en-US" sz="2400" dirty="0" smtClean="0"/>
              <a:t>插件下载地址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http</a:t>
            </a:r>
            <a:r>
              <a:rPr lang="en-US" altLang="zh-CN" sz="2400" dirty="0"/>
              <a:t>://pan.baidu.com/s/1hqpbixI</a:t>
            </a:r>
            <a:endParaRPr lang="en-US" altLang="zh-CN" sz="2400" dirty="0" smtClean="0"/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414108" y="5312577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欢迎关注我的微博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/>
              <a:t>http://weibo.com/slidelab </a:t>
            </a:r>
            <a:endParaRPr lang="en-US" altLang="zh-CN" sz="2400" dirty="0" smtClean="0"/>
          </a:p>
        </p:txBody>
      </p:sp>
      <p:grpSp>
        <p:nvGrpSpPr>
          <p:cNvPr id="3" name="组合 2"/>
          <p:cNvGrpSpPr/>
          <p:nvPr/>
        </p:nvGrpSpPr>
        <p:grpSpPr>
          <a:xfrm>
            <a:off x="2699792" y="1326749"/>
            <a:ext cx="4113910" cy="2879736"/>
            <a:chOff x="4069775" y="1989424"/>
            <a:chExt cx="4672802" cy="32709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9775" y="1989424"/>
              <a:ext cx="4672802" cy="327096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4973" y="4399848"/>
              <a:ext cx="3718882" cy="5669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5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00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271</Words>
  <Application>Microsoft Office PowerPoint</Application>
  <PresentationFormat>全屏显示(4:3)</PresentationFormat>
  <Paragraphs>27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柔光做路面文字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柔光做路面文字</dc:title>
  <dc:creator>Slibe</dc:creator>
  <cp:lastModifiedBy>Administrator</cp:lastModifiedBy>
  <cp:revision>79</cp:revision>
  <dcterms:created xsi:type="dcterms:W3CDTF">2015-04-22T13:37:12Z</dcterms:created>
  <dcterms:modified xsi:type="dcterms:W3CDTF">2016-02-25T05:49:13Z</dcterms:modified>
</cp:coreProperties>
</file>