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7"/>
  </p:notesMasterIdLst>
  <p:sldIdLst>
    <p:sldId id="256" r:id="rId3"/>
    <p:sldId id="258" r:id="rId4"/>
    <p:sldId id="259" r:id="rId5"/>
    <p:sldId id="260" r:id="rId6"/>
    <p:sldId id="264" r:id="rId7"/>
    <p:sldId id="261" r:id="rId8"/>
    <p:sldId id="262" r:id="rId9"/>
    <p:sldId id="263" r:id="rId10"/>
    <p:sldId id="266" r:id="rId11"/>
    <p:sldId id="269" r:id="rId12"/>
    <p:sldId id="265" r:id="rId13"/>
    <p:sldId id="267" r:id="rId14"/>
    <p:sldId id="268" r:id="rId15"/>
    <p:sldId id="270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4158" userDrawn="1">
          <p15:clr>
            <a:srgbClr val="A4A3A4"/>
          </p15:clr>
        </p15:guide>
        <p15:guide id="3" orient="horz" pos="1502" userDrawn="1">
          <p15:clr>
            <a:srgbClr val="A4A3A4"/>
          </p15:clr>
        </p15:guide>
        <p15:guide id="4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501E"/>
    <a:srgbClr val="F36E43"/>
    <a:srgbClr val="1DD2AF"/>
    <a:srgbClr val="18B093"/>
    <a:srgbClr val="14B496"/>
    <a:srgbClr val="25AAE2"/>
    <a:srgbClr val="15B3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558" y="84"/>
      </p:cViewPr>
      <p:guideLst>
        <p:guide orient="horz" pos="2160"/>
        <p:guide pos="4158"/>
        <p:guide orient="horz" pos="1502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34991D-FCDB-49C2-93CE-70D29746FDC7}" type="datetimeFigureOut">
              <a:rPr lang="zh-CN" altLang="en-US" smtClean="0"/>
              <a:t>2016/2/27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C9D2E6-CF76-42AF-85C7-DD8A89A4D6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07158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34662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F36E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6458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1B4A7-C523-46AE-B501-5D7EE8164295}" type="datetimeFigureOut">
              <a:rPr lang="zh-CN" altLang="en-US" smtClean="0"/>
              <a:t>2016/2/27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48E6C-32B4-429E-BC37-522BD92419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104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1B4A7-C523-46AE-B501-5D7EE8164295}" type="datetimeFigureOut">
              <a:rPr lang="zh-CN" altLang="en-US" smtClean="0"/>
              <a:t>2016/2/27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48E6C-32B4-429E-BC37-522BD92419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062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1286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19551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13988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7464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55306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330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1774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8782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1B4A7-C523-46AE-B501-5D7EE8164295}" type="datetimeFigureOut">
              <a:rPr lang="zh-CN" altLang="en-US" smtClean="0"/>
              <a:t>2016/2/27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48E6C-32B4-429E-BC37-522BD92419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188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78573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36213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913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1B4A7-C523-46AE-B501-5D7EE8164295}" type="datetimeFigureOut">
              <a:rPr lang="zh-CN" altLang="en-US" smtClean="0"/>
              <a:t>2016/2/27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48E6C-32B4-429E-BC37-522BD92419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6231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1B4A7-C523-46AE-B501-5D7EE8164295}" type="datetimeFigureOut">
              <a:rPr lang="zh-CN" altLang="en-US" smtClean="0"/>
              <a:t>2016/2/27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48E6C-32B4-429E-BC37-522BD92419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3882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1B4A7-C523-46AE-B501-5D7EE8164295}" type="datetimeFigureOut">
              <a:rPr lang="zh-CN" altLang="en-US" smtClean="0"/>
              <a:t>2016/2/27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48E6C-32B4-429E-BC37-522BD92419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9969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1B4A7-C523-46AE-B501-5D7EE8164295}" type="datetimeFigureOut">
              <a:rPr lang="zh-CN" altLang="en-US" smtClean="0"/>
              <a:t>2016/2/27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48E6C-32B4-429E-BC37-522BD92419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707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1B4A7-C523-46AE-B501-5D7EE8164295}" type="datetimeFigureOut">
              <a:rPr lang="zh-CN" altLang="en-US" smtClean="0"/>
              <a:t>2016/2/27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48E6C-32B4-429E-BC37-522BD92419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506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1B4A7-C523-46AE-B501-5D7EE8164295}" type="datetimeFigureOut">
              <a:rPr lang="zh-CN" altLang="en-US" smtClean="0"/>
              <a:t>2016/2/27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48E6C-32B4-429E-BC37-522BD92419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06117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1B4A7-C523-46AE-B501-5D7EE8164295}" type="datetimeFigureOut">
              <a:rPr lang="zh-CN" altLang="en-US" smtClean="0"/>
              <a:t>2016/2/27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48E6C-32B4-429E-BC37-522BD92419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103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91B4A7-C523-46AE-B501-5D7EE8164295}" type="datetimeFigureOut">
              <a:rPr lang="zh-CN" altLang="en-US" smtClean="0"/>
              <a:t>2016/2/27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A48E6C-32B4-429E-BC37-522BD92419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743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3836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495551" y="2413337"/>
            <a:ext cx="72008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四步轻松搞定长阴影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836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6591599" y="1586377"/>
            <a:ext cx="3915690" cy="3685243"/>
          </a:xfrm>
          <a:prstGeom prst="roundRect">
            <a:avLst>
              <a:gd name="adj" fmla="val 12230"/>
            </a:avLst>
          </a:prstGeom>
          <a:solidFill>
            <a:srgbClr val="1DD2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499128" y="1586378"/>
            <a:ext cx="3915690" cy="3685243"/>
            <a:chOff x="1499128" y="1586378"/>
            <a:chExt cx="3915690" cy="3685243"/>
          </a:xfrm>
        </p:grpSpPr>
        <p:sp>
          <p:nvSpPr>
            <p:cNvPr id="8" name="圆角矩形 7"/>
            <p:cNvSpPr/>
            <p:nvPr/>
          </p:nvSpPr>
          <p:spPr>
            <a:xfrm>
              <a:off x="1499128" y="1586378"/>
              <a:ext cx="3915690" cy="3685243"/>
            </a:xfrm>
            <a:prstGeom prst="roundRect">
              <a:avLst>
                <a:gd name="adj" fmla="val 12230"/>
              </a:avLst>
            </a:prstGeom>
            <a:solidFill>
              <a:schemeClr val="bg1">
                <a:lumMod val="95000"/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840735" y="2357651"/>
              <a:ext cx="3473863" cy="21852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4</a:t>
              </a:r>
              <a:r>
                <a:rPr lang="en-US" altLang="zh-CN" sz="3600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.</a:t>
              </a:r>
              <a:r>
                <a:rPr lang="zh-CN" altLang="en-US" sz="3600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裁去多余阴影</a:t>
              </a:r>
              <a:endParaRPr lang="en-US" altLang="zh-CN" sz="36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  <a:p>
              <a:endParaRPr lang="en-US" altLang="zh-CN" sz="2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  <a:p>
              <a:r>
                <a:rPr lang="en-US" altLang="zh-CN" sz="2000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a.13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版本中</a:t>
              </a:r>
              <a:endParaRPr lang="en-US" altLang="zh-CN" sz="2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  <a:p>
              <a:r>
                <a:rPr lang="zh-CN" altLang="en-US" sz="2000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复制圆角矩形与原图重合，选中文字和圆角矩形，选择形状相交即可</a:t>
              </a:r>
              <a:endParaRPr lang="en-US" altLang="zh-CN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rcRect t="8119" r="16665" b="19226"/>
          <a:stretch>
            <a:fillRect/>
          </a:stretch>
        </p:blipFill>
        <p:spPr>
          <a:xfrm>
            <a:off x="7276062" y="1586378"/>
            <a:ext cx="3231227" cy="3685243"/>
          </a:xfrm>
          <a:custGeom>
            <a:avLst/>
            <a:gdLst>
              <a:gd name="connsiteX0" fmla="*/ 0 w 3231227"/>
              <a:gd name="connsiteY0" fmla="*/ 0 h 3685243"/>
              <a:gd name="connsiteX1" fmla="*/ 2780522 w 3231227"/>
              <a:gd name="connsiteY1" fmla="*/ 0 h 3685243"/>
              <a:gd name="connsiteX2" fmla="*/ 3231227 w 3231227"/>
              <a:gd name="connsiteY2" fmla="*/ 450705 h 3685243"/>
              <a:gd name="connsiteX3" fmla="*/ 3231227 w 3231227"/>
              <a:gd name="connsiteY3" fmla="*/ 3234538 h 3685243"/>
              <a:gd name="connsiteX4" fmla="*/ 2780522 w 3231227"/>
              <a:gd name="connsiteY4" fmla="*/ 3685243 h 3685243"/>
              <a:gd name="connsiteX5" fmla="*/ 0 w 3231227"/>
              <a:gd name="connsiteY5" fmla="*/ 3685243 h 3685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31227" h="3685243">
                <a:moveTo>
                  <a:pt x="0" y="0"/>
                </a:moveTo>
                <a:lnTo>
                  <a:pt x="2780522" y="0"/>
                </a:lnTo>
                <a:cubicBezTo>
                  <a:pt x="3029439" y="0"/>
                  <a:pt x="3231227" y="201788"/>
                  <a:pt x="3231227" y="450705"/>
                </a:cubicBezTo>
                <a:lnTo>
                  <a:pt x="3231227" y="3234538"/>
                </a:lnTo>
                <a:cubicBezTo>
                  <a:pt x="3231227" y="3483455"/>
                  <a:pt x="3029439" y="3685243"/>
                  <a:pt x="2780522" y="3685243"/>
                </a:cubicBezTo>
                <a:lnTo>
                  <a:pt x="0" y="368524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536356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499128" y="1586378"/>
            <a:ext cx="3915690" cy="3685243"/>
            <a:chOff x="1499128" y="1586378"/>
            <a:chExt cx="3915690" cy="3685243"/>
          </a:xfrm>
        </p:grpSpPr>
        <p:sp>
          <p:nvSpPr>
            <p:cNvPr id="8" name="圆角矩形 7"/>
            <p:cNvSpPr/>
            <p:nvPr/>
          </p:nvSpPr>
          <p:spPr>
            <a:xfrm>
              <a:off x="1499128" y="1586378"/>
              <a:ext cx="3915690" cy="3685243"/>
            </a:xfrm>
            <a:prstGeom prst="roundRect">
              <a:avLst>
                <a:gd name="adj" fmla="val 12230"/>
              </a:avLst>
            </a:prstGeom>
            <a:solidFill>
              <a:schemeClr val="bg1">
                <a:lumMod val="95000"/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840735" y="2357651"/>
              <a:ext cx="3473863" cy="2492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4</a:t>
              </a:r>
              <a:r>
                <a:rPr lang="en-US" altLang="zh-CN" sz="3600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.</a:t>
              </a:r>
              <a:r>
                <a:rPr lang="zh-CN" altLang="en-US" sz="3600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裁去多余阴影</a:t>
              </a:r>
              <a:endParaRPr lang="en-US" altLang="zh-CN" sz="2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  <a:p>
              <a:r>
                <a:rPr lang="en-US" altLang="zh-CN" sz="2000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b.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在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10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版本</a:t>
              </a:r>
              <a:r>
                <a:rPr lang="zh-CN" altLang="en-US" sz="2000" dirty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中</a:t>
              </a:r>
              <a:endParaRPr lang="en-US" altLang="zh-CN" sz="2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  <a:p>
              <a:r>
                <a:rPr lang="zh-CN" altLang="en-US" sz="2000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因为形状相交不可用。可以采取形状裁剪的方法，将文字图片裁剪为圆角矩形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,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退出裁剪可以编辑圆角的大小，使形状完全重合</a:t>
              </a:r>
              <a:endParaRPr lang="en-US" altLang="zh-CN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825" y="871087"/>
            <a:ext cx="5227929" cy="5459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23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6600825" y="1586378"/>
            <a:ext cx="3915690" cy="3685243"/>
            <a:chOff x="5146218" y="1586378"/>
            <a:chExt cx="3915690" cy="3685243"/>
          </a:xfrm>
        </p:grpSpPr>
        <p:sp>
          <p:nvSpPr>
            <p:cNvPr id="6" name="圆角矩形 5"/>
            <p:cNvSpPr/>
            <p:nvPr/>
          </p:nvSpPr>
          <p:spPr>
            <a:xfrm>
              <a:off x="5146218" y="1586378"/>
              <a:ext cx="3915690" cy="3685243"/>
            </a:xfrm>
            <a:prstGeom prst="roundRect">
              <a:avLst>
                <a:gd name="adj" fmla="val 12230"/>
              </a:avLst>
            </a:prstGeom>
            <a:solidFill>
              <a:srgbClr val="1DD2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rcRect r="16351" b="17607"/>
            <a:stretch>
              <a:fillRect/>
            </a:stretch>
          </p:blipFill>
          <p:spPr>
            <a:xfrm>
              <a:off x="5742015" y="1830796"/>
              <a:ext cx="3319893" cy="3440825"/>
            </a:xfrm>
            <a:custGeom>
              <a:avLst/>
              <a:gdLst>
                <a:gd name="connsiteX0" fmla="*/ 0 w 3319893"/>
                <a:gd name="connsiteY0" fmla="*/ 0 h 3440825"/>
                <a:gd name="connsiteX1" fmla="*/ 3267728 w 3319893"/>
                <a:gd name="connsiteY1" fmla="*/ 0 h 3440825"/>
                <a:gd name="connsiteX2" fmla="*/ 3284474 w 3319893"/>
                <a:gd name="connsiteY2" fmla="*/ 30853 h 3440825"/>
                <a:gd name="connsiteX3" fmla="*/ 3319893 w 3319893"/>
                <a:gd name="connsiteY3" fmla="*/ 206287 h 3440825"/>
                <a:gd name="connsiteX4" fmla="*/ 3319893 w 3319893"/>
                <a:gd name="connsiteY4" fmla="*/ 2990120 h 3440825"/>
                <a:gd name="connsiteX5" fmla="*/ 2869188 w 3319893"/>
                <a:gd name="connsiteY5" fmla="*/ 3440825 h 3440825"/>
                <a:gd name="connsiteX6" fmla="*/ 0 w 3319893"/>
                <a:gd name="connsiteY6" fmla="*/ 3440825 h 344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19893" h="3440825">
                  <a:moveTo>
                    <a:pt x="0" y="0"/>
                  </a:moveTo>
                  <a:lnTo>
                    <a:pt x="3267728" y="0"/>
                  </a:lnTo>
                  <a:lnTo>
                    <a:pt x="3284474" y="30853"/>
                  </a:lnTo>
                  <a:cubicBezTo>
                    <a:pt x="3307281" y="84774"/>
                    <a:pt x="3319893" y="144058"/>
                    <a:pt x="3319893" y="206287"/>
                  </a:cubicBezTo>
                  <a:lnTo>
                    <a:pt x="3319893" y="2990120"/>
                  </a:lnTo>
                  <a:cubicBezTo>
                    <a:pt x="3319893" y="3239037"/>
                    <a:pt x="3118105" y="3440825"/>
                    <a:pt x="2869188" y="3440825"/>
                  </a:cubicBezTo>
                  <a:lnTo>
                    <a:pt x="0" y="3440825"/>
                  </a:lnTo>
                  <a:close/>
                </a:path>
              </a:pathLst>
            </a:custGeom>
          </p:spPr>
        </p:pic>
      </p:grpSp>
      <p:grpSp>
        <p:nvGrpSpPr>
          <p:cNvPr id="17" name="组合 16"/>
          <p:cNvGrpSpPr/>
          <p:nvPr/>
        </p:nvGrpSpPr>
        <p:grpSpPr>
          <a:xfrm>
            <a:off x="1499128" y="1586378"/>
            <a:ext cx="3915690" cy="3685243"/>
            <a:chOff x="1499128" y="1586378"/>
            <a:chExt cx="3915690" cy="3685243"/>
          </a:xfrm>
        </p:grpSpPr>
        <p:sp>
          <p:nvSpPr>
            <p:cNvPr id="18" name="圆角矩形 17"/>
            <p:cNvSpPr/>
            <p:nvPr/>
          </p:nvSpPr>
          <p:spPr>
            <a:xfrm>
              <a:off x="1499128" y="1586378"/>
              <a:ext cx="3915690" cy="3685243"/>
            </a:xfrm>
            <a:prstGeom prst="roundRect">
              <a:avLst>
                <a:gd name="adj" fmla="val 12230"/>
              </a:avLst>
            </a:prstGeom>
            <a:solidFill>
              <a:schemeClr val="bg1">
                <a:lumMod val="95000"/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826667" y="2273244"/>
              <a:ext cx="3473863" cy="2831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适用较为复杂及多个的文字和图形，一分钟搞定长阴影！</a:t>
              </a:r>
              <a:endParaRPr lang="en-US" altLang="zh-CN" sz="40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  <a:p>
              <a:r>
                <a:rPr lang="en-US" altLang="zh-CN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16917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5569" y="4171022"/>
            <a:ext cx="61336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书大宝指导            熊猫整理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2263" y="1329935"/>
            <a:ext cx="4279349" cy="367305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778099" y="1955031"/>
            <a:ext cx="7200899" cy="221599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12700000">
              <a:extrusionClr>
                <a:srgbClr val="F0501E"/>
              </a:extrusionClr>
            </a:sp3d>
          </a:bodyPr>
          <a:lstStyle/>
          <a:p>
            <a:r>
              <a:rPr lang="en-US" altLang="zh-CN" sz="13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  <a:endParaRPr lang="zh-CN" altLang="en-US" sz="13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3473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157240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1499128" y="1586378"/>
            <a:ext cx="3915690" cy="3685243"/>
          </a:xfrm>
          <a:prstGeom prst="roundRect">
            <a:avLst>
              <a:gd name="adj" fmla="val 12230"/>
            </a:avLst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059643" y="2384425"/>
            <a:ext cx="27946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1.</a:t>
            </a:r>
            <a:r>
              <a:rPr lang="zh-CN" altLang="en-US" sz="36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插入圆角矩形和文字，设置居中对齐</a:t>
            </a:r>
            <a:endParaRPr lang="zh-CN" altLang="en-US" sz="3600" dirty="0">
              <a:solidFill>
                <a:schemeClr val="bg1"/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542613" y="1174536"/>
            <a:ext cx="3915690" cy="4508927"/>
            <a:chOff x="6591598" y="1174536"/>
            <a:chExt cx="3915690" cy="4508927"/>
          </a:xfrm>
        </p:grpSpPr>
        <p:sp>
          <p:nvSpPr>
            <p:cNvPr id="7" name="圆角矩形 6"/>
            <p:cNvSpPr/>
            <p:nvPr/>
          </p:nvSpPr>
          <p:spPr>
            <a:xfrm>
              <a:off x="6591598" y="1586378"/>
              <a:ext cx="3915690" cy="3685243"/>
            </a:xfrm>
            <a:prstGeom prst="roundRect">
              <a:avLst>
                <a:gd name="adj" fmla="val 12230"/>
              </a:avLst>
            </a:prstGeom>
            <a:solidFill>
              <a:srgbClr val="1DD2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391201" y="1174536"/>
              <a:ext cx="2316485" cy="450892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57150">
                <a:extrusionClr>
                  <a:srgbClr val="1DD2AF"/>
                </a:extrusionClr>
              </a:sp3d>
            </a:bodyPr>
            <a:lstStyle/>
            <a:p>
              <a:r>
                <a:rPr lang="en-US" altLang="zh-CN" sz="28700" dirty="0" smtClean="0">
                  <a:solidFill>
                    <a:schemeClr val="bg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A</a:t>
              </a:r>
              <a:endParaRPr lang="zh-CN" altLang="en-US" sz="287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85753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499128" y="1586378"/>
            <a:ext cx="3915690" cy="3685243"/>
            <a:chOff x="1499128" y="1586378"/>
            <a:chExt cx="3915690" cy="3685243"/>
          </a:xfrm>
        </p:grpSpPr>
        <p:sp>
          <p:nvSpPr>
            <p:cNvPr id="4" name="圆角矩形 3"/>
            <p:cNvSpPr/>
            <p:nvPr/>
          </p:nvSpPr>
          <p:spPr>
            <a:xfrm>
              <a:off x="1499128" y="1586378"/>
              <a:ext cx="3915690" cy="3685243"/>
            </a:xfrm>
            <a:prstGeom prst="roundRect">
              <a:avLst>
                <a:gd name="adj" fmla="val 12230"/>
              </a:avLst>
            </a:prstGeom>
            <a:solidFill>
              <a:schemeClr val="bg1">
                <a:lumMod val="95000"/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840735" y="2357651"/>
              <a:ext cx="3473863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2</a:t>
              </a:r>
              <a:r>
                <a:rPr lang="en-US" altLang="zh-CN" sz="3600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.</a:t>
              </a:r>
              <a:r>
                <a:rPr lang="zh-CN" altLang="en-US" sz="3600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设置文字格式</a:t>
              </a:r>
              <a:endParaRPr lang="en-US" altLang="zh-CN" sz="36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  <a:p>
              <a:endParaRPr lang="en-US" altLang="zh-CN" sz="36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  <a:p>
              <a:r>
                <a:rPr lang="zh-CN" altLang="en-US" sz="2000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（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1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）设置较大的深度值</a:t>
              </a:r>
              <a:endParaRPr lang="zh-CN" altLang="en-US" sz="20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063" y="238125"/>
            <a:ext cx="3781425" cy="638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078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499128" y="1586378"/>
            <a:ext cx="3915690" cy="3685243"/>
            <a:chOff x="1499128" y="1586378"/>
            <a:chExt cx="3915690" cy="3685243"/>
          </a:xfrm>
        </p:grpSpPr>
        <p:sp>
          <p:nvSpPr>
            <p:cNvPr id="9" name="圆角矩形 8"/>
            <p:cNvSpPr/>
            <p:nvPr/>
          </p:nvSpPr>
          <p:spPr>
            <a:xfrm>
              <a:off x="1499128" y="1586378"/>
              <a:ext cx="3915690" cy="3685243"/>
            </a:xfrm>
            <a:prstGeom prst="roundRect">
              <a:avLst>
                <a:gd name="adj" fmla="val 12230"/>
              </a:avLst>
            </a:prstGeom>
            <a:solidFill>
              <a:schemeClr val="bg1">
                <a:lumMod val="95000"/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840735" y="2357651"/>
              <a:ext cx="3473863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2</a:t>
              </a:r>
              <a:r>
                <a:rPr lang="en-US" altLang="zh-CN" sz="3600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.</a:t>
              </a:r>
              <a:r>
                <a:rPr lang="zh-CN" altLang="en-US" sz="3600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设置文字格式</a:t>
              </a:r>
              <a:endParaRPr lang="en-US" altLang="zh-CN" sz="36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  <a:p>
              <a:endParaRPr lang="en-US" altLang="zh-CN" sz="36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  <a:p>
              <a:r>
                <a:rPr lang="zh-CN" altLang="en-US" sz="2000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（</a:t>
              </a:r>
              <a:r>
                <a:rPr lang="en-US" altLang="zh-CN" sz="2000" dirty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2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）深度颜色依自己需要设置，这里在底色的基础上在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HSL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模式下亮度减少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20</a:t>
              </a:r>
              <a:endParaRPr lang="zh-CN" altLang="en-US" sz="20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063" y="945889"/>
            <a:ext cx="3976460" cy="4947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469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063" y="1605176"/>
            <a:ext cx="3186884" cy="366644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499128" y="1586378"/>
            <a:ext cx="3915690" cy="3685243"/>
            <a:chOff x="1499128" y="1586378"/>
            <a:chExt cx="3915690" cy="3685243"/>
          </a:xfrm>
        </p:grpSpPr>
        <p:sp>
          <p:nvSpPr>
            <p:cNvPr id="9" name="圆角矩形 8"/>
            <p:cNvSpPr/>
            <p:nvPr/>
          </p:nvSpPr>
          <p:spPr>
            <a:xfrm>
              <a:off x="1499128" y="1586378"/>
              <a:ext cx="3915690" cy="3685243"/>
            </a:xfrm>
            <a:prstGeom prst="roundRect">
              <a:avLst>
                <a:gd name="adj" fmla="val 12230"/>
              </a:avLst>
            </a:prstGeom>
            <a:solidFill>
              <a:schemeClr val="bg1">
                <a:lumMod val="95000"/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840735" y="2357651"/>
              <a:ext cx="3473863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2</a:t>
              </a:r>
              <a:r>
                <a:rPr lang="en-US" altLang="zh-CN" sz="3600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.</a:t>
              </a:r>
              <a:r>
                <a:rPr lang="zh-CN" altLang="en-US" sz="3600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设置文字格式</a:t>
              </a:r>
              <a:endParaRPr lang="en-US" altLang="zh-CN" sz="36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  <a:p>
              <a:endParaRPr lang="en-US" altLang="zh-CN" sz="36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  <a:p>
              <a:r>
                <a:rPr lang="zh-CN" altLang="en-US" sz="2000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（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3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）设置材料为亚光材料</a:t>
              </a:r>
              <a:endParaRPr lang="zh-CN" altLang="en-US" sz="20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67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2514" y="1223962"/>
            <a:ext cx="3099172" cy="441007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499128" y="1586378"/>
            <a:ext cx="3915690" cy="3685243"/>
            <a:chOff x="1499128" y="1586378"/>
            <a:chExt cx="3915690" cy="3685243"/>
          </a:xfrm>
        </p:grpSpPr>
        <p:sp>
          <p:nvSpPr>
            <p:cNvPr id="7" name="圆角矩形 6"/>
            <p:cNvSpPr/>
            <p:nvPr/>
          </p:nvSpPr>
          <p:spPr>
            <a:xfrm>
              <a:off x="1499128" y="1586378"/>
              <a:ext cx="3915690" cy="3685243"/>
            </a:xfrm>
            <a:prstGeom prst="roundRect">
              <a:avLst>
                <a:gd name="adj" fmla="val 12230"/>
              </a:avLst>
            </a:prstGeom>
            <a:solidFill>
              <a:schemeClr val="bg1">
                <a:lumMod val="95000"/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840735" y="2357651"/>
              <a:ext cx="3473863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2</a:t>
              </a:r>
              <a:r>
                <a:rPr lang="en-US" altLang="zh-CN" sz="3600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.</a:t>
              </a:r>
              <a:r>
                <a:rPr lang="zh-CN" altLang="en-US" sz="3600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设置文字格式</a:t>
              </a:r>
              <a:endParaRPr lang="en-US" altLang="zh-CN" sz="36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  <a:p>
              <a:endParaRPr lang="en-US" altLang="zh-CN" sz="36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  <a:p>
              <a:r>
                <a:rPr lang="zh-CN" altLang="en-US" sz="2000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（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4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）设置照明为平面</a:t>
              </a:r>
              <a:endParaRPr lang="zh-CN" altLang="en-US" sz="20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1453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99128" y="1586378"/>
            <a:ext cx="3915690" cy="3685243"/>
            <a:chOff x="1499128" y="1586378"/>
            <a:chExt cx="3915690" cy="3685243"/>
          </a:xfrm>
        </p:grpSpPr>
        <p:sp>
          <p:nvSpPr>
            <p:cNvPr id="3" name="圆角矩形 2"/>
            <p:cNvSpPr/>
            <p:nvPr/>
          </p:nvSpPr>
          <p:spPr>
            <a:xfrm>
              <a:off x="1499128" y="1586378"/>
              <a:ext cx="3915690" cy="3685243"/>
            </a:xfrm>
            <a:prstGeom prst="roundRect">
              <a:avLst>
                <a:gd name="adj" fmla="val 12230"/>
              </a:avLst>
            </a:prstGeom>
            <a:solidFill>
              <a:schemeClr val="bg1">
                <a:lumMod val="95000"/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840735" y="2357651"/>
              <a:ext cx="3473863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2</a:t>
              </a:r>
              <a:r>
                <a:rPr lang="en-US" altLang="zh-CN" sz="3600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.</a:t>
              </a:r>
              <a:r>
                <a:rPr lang="zh-CN" altLang="en-US" sz="3600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设置文字格式</a:t>
              </a:r>
              <a:endParaRPr lang="en-US" altLang="zh-CN" sz="36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  <a:p>
              <a:endParaRPr lang="en-US" altLang="zh-CN" sz="36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  <a:p>
              <a:r>
                <a:rPr lang="zh-CN" altLang="en-US" sz="2000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（</a:t>
              </a:r>
              <a:r>
                <a:rPr lang="en-US" altLang="zh-CN" sz="2000" dirty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5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）设置三维旋转为预设的倾斜向下</a:t>
              </a:r>
              <a:endParaRPr lang="zh-CN" altLang="en-US" sz="20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063" y="1133475"/>
            <a:ext cx="379095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813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591598" y="1174536"/>
            <a:ext cx="3915690" cy="4508927"/>
            <a:chOff x="6591598" y="1174536"/>
            <a:chExt cx="3915690" cy="4508927"/>
          </a:xfrm>
        </p:grpSpPr>
        <p:sp>
          <p:nvSpPr>
            <p:cNvPr id="5" name="圆角矩形 4"/>
            <p:cNvSpPr/>
            <p:nvPr/>
          </p:nvSpPr>
          <p:spPr>
            <a:xfrm>
              <a:off x="6591598" y="1586378"/>
              <a:ext cx="3915690" cy="3685243"/>
            </a:xfrm>
            <a:prstGeom prst="roundRect">
              <a:avLst>
                <a:gd name="adj" fmla="val 12230"/>
              </a:avLst>
            </a:prstGeom>
            <a:solidFill>
              <a:srgbClr val="1DD2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391201" y="1174536"/>
              <a:ext cx="2316485" cy="450892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bliqueBottomRight"/>
                <a:lightRig rig="flat" dir="t"/>
              </a:scene3d>
              <a:sp3d extrusionH="6350000" prstMaterial="matte">
                <a:extrusionClr>
                  <a:srgbClr val="18B093"/>
                </a:extrusionClr>
              </a:sp3d>
            </a:bodyPr>
            <a:lstStyle/>
            <a:p>
              <a:r>
                <a:rPr lang="en-US" altLang="zh-CN" sz="28700" dirty="0" smtClean="0">
                  <a:solidFill>
                    <a:schemeClr val="bg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A</a:t>
              </a:r>
              <a:endParaRPr lang="zh-CN" altLang="en-US" sz="287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499128" y="1586378"/>
            <a:ext cx="3915690" cy="3685243"/>
            <a:chOff x="1499128" y="1586378"/>
            <a:chExt cx="3915690" cy="3685243"/>
          </a:xfrm>
        </p:grpSpPr>
        <p:sp>
          <p:nvSpPr>
            <p:cNvPr id="8" name="圆角矩形 7"/>
            <p:cNvSpPr/>
            <p:nvPr/>
          </p:nvSpPr>
          <p:spPr>
            <a:xfrm>
              <a:off x="1499128" y="1586378"/>
              <a:ext cx="3915690" cy="3685243"/>
            </a:xfrm>
            <a:prstGeom prst="roundRect">
              <a:avLst>
                <a:gd name="adj" fmla="val 12230"/>
              </a:avLst>
            </a:prstGeom>
            <a:solidFill>
              <a:schemeClr val="bg1">
                <a:lumMod val="95000"/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840735" y="2357651"/>
              <a:ext cx="3473863" cy="2708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完成效果如图</a:t>
              </a:r>
              <a:endParaRPr lang="en-US" altLang="zh-CN" sz="36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  <a:p>
              <a:endParaRPr lang="en-US" altLang="zh-CN" sz="36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  <a:p>
              <a:r>
                <a:rPr lang="zh-CN" altLang="en-US" sz="2000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若阴影没有超出边界，适当增加深度值</a:t>
              </a:r>
              <a:endParaRPr lang="en-US" altLang="zh-CN" sz="2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  <a:p>
              <a:endParaRPr lang="en-US" altLang="zh-CN" sz="40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  <a:p>
              <a:r>
                <a:rPr lang="en-US" altLang="zh-CN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94443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6591598" y="1586378"/>
            <a:ext cx="3915690" cy="3685243"/>
          </a:xfrm>
          <a:prstGeom prst="roundRect">
            <a:avLst>
              <a:gd name="adj" fmla="val 12230"/>
            </a:avLst>
          </a:prstGeom>
          <a:solidFill>
            <a:srgbClr val="1DD2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16632" b="19430"/>
          <a:stretch/>
        </p:blipFill>
        <p:spPr>
          <a:xfrm>
            <a:off x="7276061" y="1174536"/>
            <a:ext cx="3232505" cy="4086781"/>
          </a:xfrm>
          <a:prstGeom prst="round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499128" y="1586378"/>
            <a:ext cx="3915690" cy="3972149"/>
            <a:chOff x="1499128" y="1586378"/>
            <a:chExt cx="3915690" cy="3972149"/>
          </a:xfrm>
        </p:grpSpPr>
        <p:sp>
          <p:nvSpPr>
            <p:cNvPr id="8" name="圆角矩形 7"/>
            <p:cNvSpPr/>
            <p:nvPr/>
          </p:nvSpPr>
          <p:spPr>
            <a:xfrm>
              <a:off x="1499128" y="1586378"/>
              <a:ext cx="3915690" cy="3685243"/>
            </a:xfrm>
            <a:prstGeom prst="roundRect">
              <a:avLst>
                <a:gd name="adj" fmla="val 12230"/>
              </a:avLst>
            </a:prstGeom>
            <a:solidFill>
              <a:schemeClr val="bg1">
                <a:lumMod val="95000"/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840735" y="2357651"/>
              <a:ext cx="3473863" cy="32008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3.</a:t>
              </a:r>
              <a:r>
                <a:rPr lang="zh-CN" altLang="en-US" sz="3600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复制文字并粘贴为图片，与原文字重合，删除原文字</a:t>
              </a:r>
              <a:endParaRPr lang="en-US" altLang="zh-CN" sz="36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  <a:p>
              <a:endParaRPr lang="en-US" altLang="zh-CN" sz="40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  <a:p>
              <a:r>
                <a:rPr lang="en-US" altLang="zh-CN" dirty="0" smtClean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10075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425</Words>
  <Application>Microsoft Office PowerPoint</Application>
  <PresentationFormat>宽屏</PresentationFormat>
  <Paragraphs>45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Meiryo</vt:lpstr>
      <vt:lpstr>华文隶书</vt:lpstr>
      <vt:lpstr>宋体</vt:lpstr>
      <vt:lpstr>微软雅黑</vt:lpstr>
      <vt:lpstr>造字工房悦黑体验版常规体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kan</dc:creator>
  <cp:lastModifiedBy>kan</cp:lastModifiedBy>
  <cp:revision>100</cp:revision>
  <dcterms:created xsi:type="dcterms:W3CDTF">2014-02-22T06:07:47Z</dcterms:created>
  <dcterms:modified xsi:type="dcterms:W3CDTF">2016-02-27T10:02:49Z</dcterms:modified>
</cp:coreProperties>
</file>